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47"/>
  </p:notesMasterIdLst>
  <p:sldIdLst>
    <p:sldId id="263" r:id="rId3"/>
    <p:sldId id="329" r:id="rId4"/>
    <p:sldId id="330" r:id="rId5"/>
    <p:sldId id="333" r:id="rId6"/>
    <p:sldId id="332" r:id="rId7"/>
    <p:sldId id="331" r:id="rId8"/>
    <p:sldId id="298" r:id="rId9"/>
    <p:sldId id="299" r:id="rId10"/>
    <p:sldId id="300" r:id="rId11"/>
    <p:sldId id="301" r:id="rId12"/>
    <p:sldId id="302" r:id="rId13"/>
    <p:sldId id="289" r:id="rId14"/>
    <p:sldId id="264" r:id="rId15"/>
    <p:sldId id="296" r:id="rId16"/>
    <p:sldId id="285" r:id="rId17"/>
    <p:sldId id="291" r:id="rId18"/>
    <p:sldId id="281" r:id="rId19"/>
    <p:sldId id="286" r:id="rId20"/>
    <p:sldId id="303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287" r:id="rId31"/>
    <p:sldId id="316" r:id="rId32"/>
    <p:sldId id="304" r:id="rId33"/>
    <p:sldId id="317" r:id="rId34"/>
    <p:sldId id="318" r:id="rId35"/>
    <p:sldId id="319" r:id="rId36"/>
    <p:sldId id="320" r:id="rId37"/>
    <p:sldId id="321" r:id="rId38"/>
    <p:sldId id="322" r:id="rId39"/>
    <p:sldId id="323" r:id="rId40"/>
    <p:sldId id="324" r:id="rId41"/>
    <p:sldId id="325" r:id="rId42"/>
    <p:sldId id="326" r:id="rId43"/>
    <p:sldId id="288" r:id="rId44"/>
    <p:sldId id="290" r:id="rId45"/>
    <p:sldId id="335" r:id="rId46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3721"/>
    <a:srgbClr val="333333"/>
    <a:srgbClr val="EF77E9"/>
    <a:srgbClr val="E6E6E6"/>
    <a:srgbClr val="527688"/>
    <a:srgbClr val="5E889D"/>
    <a:srgbClr val="94B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9894" autoAdjust="0"/>
  </p:normalViewPr>
  <p:slideViewPr>
    <p:cSldViewPr>
      <p:cViewPr varScale="1">
        <p:scale>
          <a:sx n="113" d="100"/>
          <a:sy n="113" d="100"/>
        </p:scale>
        <p:origin x="155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 altLang="x-non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 altLang="x-non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x-none"/>
              <a:t>Click to edit Master text styles</a:t>
            </a:r>
          </a:p>
          <a:p>
            <a:pPr lvl="1"/>
            <a:r>
              <a:rPr lang="en-AU" altLang="x-none"/>
              <a:t>Second level</a:t>
            </a:r>
          </a:p>
          <a:p>
            <a:pPr lvl="2"/>
            <a:r>
              <a:rPr lang="en-AU" altLang="x-none"/>
              <a:t>Third level</a:t>
            </a:r>
          </a:p>
          <a:p>
            <a:pPr lvl="3"/>
            <a:r>
              <a:rPr lang="en-AU" altLang="x-none"/>
              <a:t>Fourth level</a:t>
            </a:r>
          </a:p>
          <a:p>
            <a:pPr lvl="4"/>
            <a:r>
              <a:rPr lang="en-AU" altLang="x-none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 altLang="x-non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8C604BE-0F0D-D04A-8219-1C702BFC3B16}" type="slidenum">
              <a:rPr lang="en-AU" altLang="x-none"/>
              <a:pPr/>
              <a:t>‹#›</a:t>
            </a:fld>
            <a:endParaRPr lang="en-AU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43EA09-E4D9-3F49-9BA8-B447F6E8EEE0}" type="slidenum">
              <a:rPr lang="en-AU" altLang="x-none"/>
              <a:pPr/>
              <a:t>12</a:t>
            </a:fld>
            <a:endParaRPr lang="en-AU" altLang="x-none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altLang="x-none" dirty="0"/>
              <a:t>Building 3d model simplify</a:t>
            </a:r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3985450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43EA09-E4D9-3F49-9BA8-B447F6E8EEE0}" type="slidenum">
              <a:rPr lang="en-AU" altLang="x-none"/>
              <a:pPr/>
              <a:t>13</a:t>
            </a:fld>
            <a:endParaRPr lang="en-AU" altLang="x-none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altLang="x-none" dirty="0"/>
              <a:t>Multiple interpretations have been made of the deep earthquakes under the Hindu Kush. </a:t>
            </a:r>
          </a:p>
          <a:p>
            <a:r>
              <a:rPr lang="en-AU" altLang="x-none" dirty="0"/>
              <a:t>Central to the problem is the ambiguity of hypocentre localisation on the problem of morphology. </a:t>
            </a:r>
          </a:p>
          <a:p>
            <a:r>
              <a:rPr lang="en-AU" altLang="x-none" dirty="0"/>
              <a:t>Tomography can help with this, but there is significant problem of resolution difference. </a:t>
            </a:r>
          </a:p>
          <a:p>
            <a:endParaRPr lang="en-AU" altLang="x-none" dirty="0"/>
          </a:p>
          <a:p>
            <a:endParaRPr lang="en-AU" altLang="x-none" dirty="0"/>
          </a:p>
          <a:p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1672843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0" dirty="0"/>
              <a:t>Localisation of seismicity is the most significant difference between models. </a:t>
            </a:r>
          </a:p>
          <a:p>
            <a:r>
              <a:rPr lang="en-AU" dirty="0"/>
              <a:t>Very difficult to test this hypothesis on tomographic and seismic data alone. </a:t>
            </a:r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36D2-07BA-4BDD-8C4F-500F4D58B286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2497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This figure</a:t>
            </a:r>
            <a:r>
              <a:rPr lang="en-AU" baseline="0" dirty="0"/>
              <a:t> shows a comparison between the south dipping Asian slab model, and a floated version of the same slab. </a:t>
            </a:r>
          </a:p>
          <a:p>
            <a:r>
              <a:rPr lang="en-AU" baseline="0" dirty="0"/>
              <a:t>Floating is not attempting to model the subduction process. It is an assessment tool for the minimum slab surface models. </a:t>
            </a:r>
          </a:p>
          <a:p>
            <a:r>
              <a:rPr lang="en-AU" baseline="0" dirty="0"/>
              <a:t>We can bring the mesh models to a flat configuration at the surface of a sphere, then we can make a minimum estimate of the surface area of crust prior to subduction. </a:t>
            </a:r>
          </a:p>
          <a:p>
            <a:r>
              <a:rPr lang="en-AU" baseline="0" dirty="0"/>
              <a:t>We can also interpret the strain in the mesh produced by the flat configuration, and make inferences about the accuracy of the slab model.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6636D2-07BA-4BDD-8C4F-500F4D58B28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370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Features consistent with rolling back Asian slab: </a:t>
            </a:r>
          </a:p>
          <a:p>
            <a:r>
              <a:rPr lang="en-AU" dirty="0" err="1"/>
              <a:t>Shakhdara</a:t>
            </a:r>
            <a:r>
              <a:rPr lang="en-AU" dirty="0"/>
              <a:t> extensional</a:t>
            </a:r>
            <a:r>
              <a:rPr lang="en-AU" baseline="0" dirty="0"/>
              <a:t> gneiss dome in pink. </a:t>
            </a:r>
          </a:p>
          <a:p>
            <a:r>
              <a:rPr lang="en-AU" dirty="0"/>
              <a:t>Tajik Basin fold and thrust belt in blue.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6636D2-07BA-4BDD-8C4F-500F4D58B28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396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43EA09-E4D9-3F49-9BA8-B447F6E8EEE0}" type="slidenum">
              <a:rPr lang="en-AU" altLang="x-none"/>
              <a:pPr/>
              <a:t>17</a:t>
            </a:fld>
            <a:endParaRPr lang="en-AU" altLang="x-none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altLang="x-none" dirty="0"/>
              <a:t>Evidence for slab break-off</a:t>
            </a:r>
          </a:p>
          <a:p>
            <a:r>
              <a:rPr lang="en-AU" altLang="x-none" dirty="0"/>
              <a:t>Boudin interpretation</a:t>
            </a:r>
          </a:p>
          <a:p>
            <a:endParaRPr lang="en-AU" altLang="x-none" dirty="0"/>
          </a:p>
          <a:p>
            <a:r>
              <a:rPr lang="en-AU" altLang="x-none" dirty="0"/>
              <a:t>Essential advantages and disadvantages of comparing tomographic data set with CMT and hypocentre data. </a:t>
            </a:r>
          </a:p>
          <a:p>
            <a:r>
              <a:rPr lang="en-AU" altLang="x-none" dirty="0"/>
              <a:t>	Data sets are non-equivalent and have very different resolutions. </a:t>
            </a:r>
          </a:p>
          <a:p>
            <a:r>
              <a:rPr lang="en-AU" altLang="x-none" dirty="0"/>
              <a:t>	This makes comparison of specific features difficult.</a:t>
            </a:r>
          </a:p>
          <a:p>
            <a:r>
              <a:rPr lang="en-AU" altLang="x-none" dirty="0"/>
              <a:t>	But also means that if observations made are in agreement, they are supported by two sources of information. </a:t>
            </a:r>
          </a:p>
          <a:p>
            <a:endParaRPr lang="en-AU" altLang="x-none" dirty="0"/>
          </a:p>
          <a:p>
            <a:r>
              <a:rPr lang="en-AU" altLang="x-none" dirty="0"/>
              <a:t>(Remembering that CMT’s are averaged, instantaneous point solutions to seismic events.) </a:t>
            </a:r>
          </a:p>
          <a:p>
            <a:r>
              <a:rPr lang="en-AU" altLang="x-none" dirty="0"/>
              <a:t>	</a:t>
            </a:r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891565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604BE-0F0D-D04A-8219-1C702BFC3B16}" type="slidenum">
              <a:rPr lang="en-AU" altLang="x-none" smtClean="0"/>
              <a:pPr/>
              <a:t>18</a:t>
            </a:fld>
            <a:endParaRPr lang="en-AU" altLang="x-none"/>
          </a:p>
        </p:txBody>
      </p:sp>
    </p:spTree>
    <p:extLst>
      <p:ext uri="{BB962C8B-B14F-4D97-AF65-F5344CB8AC3E}">
        <p14:creationId xmlns:p14="http://schemas.microsoft.com/office/powerpoint/2010/main" val="1148358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604BE-0F0D-D04A-8219-1C702BFC3B16}" type="slidenum">
              <a:rPr lang="en-AU" altLang="x-none" smtClean="0"/>
              <a:pPr/>
              <a:t>37</a:t>
            </a:fld>
            <a:endParaRPr lang="en-AU" altLang="x-none"/>
          </a:p>
        </p:txBody>
      </p:sp>
    </p:spTree>
    <p:extLst>
      <p:ext uri="{BB962C8B-B14F-4D97-AF65-F5344CB8AC3E}">
        <p14:creationId xmlns:p14="http://schemas.microsoft.com/office/powerpoint/2010/main" val="1327322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Decapitation quakes occur at a consistent depth band, along the modelled intersection of plate surfaces.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604BE-0F0D-D04A-8219-1C702BFC3B16}" type="slidenum">
              <a:rPr lang="en-AU" altLang="x-none" smtClean="0"/>
              <a:pPr/>
              <a:t>43</a:t>
            </a:fld>
            <a:endParaRPr lang="en-AU" altLang="x-none"/>
          </a:p>
        </p:txBody>
      </p:sp>
    </p:spTree>
    <p:extLst>
      <p:ext uri="{BB962C8B-B14F-4D97-AF65-F5344CB8AC3E}">
        <p14:creationId xmlns:p14="http://schemas.microsoft.com/office/powerpoint/2010/main" val="3490573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4652963"/>
            <a:ext cx="9144000" cy="2205037"/>
          </a:xfrm>
          <a:prstGeom prst="rect">
            <a:avLst/>
          </a:prstGeom>
          <a:solidFill>
            <a:srgbClr val="94B0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652963"/>
            <a:ext cx="8280400" cy="519112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en-AU" altLang="x-none" noProof="0"/>
              <a:t>Click to edit Master subtitle style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algn="l">
              <a:defRPr/>
            </a:lvl1pPr>
          </a:lstStyle>
          <a:p>
            <a:endParaRPr lang="en-AU" altLang="x-none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AU" altLang="x-none"/>
              <a:t>Footer text goes in here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F3E6DF8-AF08-4E4B-9CA5-1234BCB0AB19}" type="slidenum">
              <a:rPr lang="en-AU" altLang="x-none"/>
              <a:pPr/>
              <a:t>‹#›</a:t>
            </a:fld>
            <a:endParaRPr lang="en-AU" altLang="x-none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x-none" altLang="x-none"/>
          </a:p>
        </p:txBody>
      </p:sp>
      <p:pic>
        <p:nvPicPr>
          <p:cNvPr id="8201" name="Picture 9" descr="ANU_LOGO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5888"/>
            <a:ext cx="1511300" cy="52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1919288"/>
            <a:ext cx="8207375" cy="641350"/>
          </a:xfr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AU" altLang="x-none" noProof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x-none"/>
              <a:t>Footer text goes in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6AF67C-1848-A64D-A1D8-DC5EA66A4258}" type="slidenum">
              <a:rPr lang="en-AU" altLang="x-none"/>
              <a:pPr/>
              <a:t>‹#›</a:t>
            </a:fld>
            <a:endParaRPr lang="en-AU" altLang="x-none"/>
          </a:p>
        </p:txBody>
      </p:sp>
    </p:spTree>
    <p:extLst>
      <p:ext uri="{BB962C8B-B14F-4D97-AF65-F5344CB8AC3E}">
        <p14:creationId xmlns:p14="http://schemas.microsoft.com/office/powerpoint/2010/main" val="978358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765175"/>
            <a:ext cx="2058988" cy="53609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5175"/>
            <a:ext cx="6029325" cy="53609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x-none"/>
              <a:t>Footer text goes in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E8A18-DF49-B248-B740-D51F7349A537}" type="slidenum">
              <a:rPr lang="en-AU" altLang="x-none"/>
              <a:pPr/>
              <a:t>‹#›</a:t>
            </a:fld>
            <a:endParaRPr lang="en-AU" altLang="x-none"/>
          </a:p>
        </p:txBody>
      </p:sp>
    </p:spTree>
    <p:extLst>
      <p:ext uri="{BB962C8B-B14F-4D97-AF65-F5344CB8AC3E}">
        <p14:creationId xmlns:p14="http://schemas.microsoft.com/office/powerpoint/2010/main" val="2128390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Footer text goes in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DC04-BD72-4810-A6EF-06D74815EF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4096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Footer text goes in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DC04-BD72-4810-A6EF-06D74815EF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3533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Footer text goes in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DC04-BD72-4810-A6EF-06D74815EF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8364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Footer text goes in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DC04-BD72-4810-A6EF-06D74815EF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8966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Footer text goes in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DC04-BD72-4810-A6EF-06D74815EF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5675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Footer text goes in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DC04-BD72-4810-A6EF-06D74815EF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0559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Footer text goes in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DC04-BD72-4810-A6EF-06D74815EF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48056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Footer text goes in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DC04-BD72-4810-A6EF-06D74815EF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23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x-none"/>
              <a:t>Footer text goes in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FC6BB-8C27-F94A-91F2-E83A92A465D1}" type="slidenum">
              <a:rPr lang="en-AU" altLang="x-none"/>
              <a:pPr/>
              <a:t>‹#›</a:t>
            </a:fld>
            <a:endParaRPr lang="en-AU" altLang="x-none"/>
          </a:p>
        </p:txBody>
      </p:sp>
    </p:spTree>
    <p:extLst>
      <p:ext uri="{BB962C8B-B14F-4D97-AF65-F5344CB8AC3E}">
        <p14:creationId xmlns:p14="http://schemas.microsoft.com/office/powerpoint/2010/main" val="15797149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Footer text goes in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DC04-BD72-4810-A6EF-06D74815EF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3016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Footer text goes in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DC04-BD72-4810-A6EF-06D74815EF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77206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Footer text goes in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DC04-BD72-4810-A6EF-06D74815EF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4489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x-none"/>
              <a:t>Footer text goes in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7EAC1-25B4-6649-AB5D-4B7E84931DA7}" type="slidenum">
              <a:rPr lang="en-AU" altLang="x-none"/>
              <a:pPr/>
              <a:t>‹#›</a:t>
            </a:fld>
            <a:endParaRPr lang="en-AU" altLang="x-none"/>
          </a:p>
        </p:txBody>
      </p:sp>
    </p:spTree>
    <p:extLst>
      <p:ext uri="{BB962C8B-B14F-4D97-AF65-F5344CB8AC3E}">
        <p14:creationId xmlns:p14="http://schemas.microsoft.com/office/powerpoint/2010/main" val="929559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x-none"/>
              <a:t>Footer text goes in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24F7C-11E0-8C43-95D0-813906CF76BC}" type="slidenum">
              <a:rPr lang="en-AU" altLang="x-none"/>
              <a:pPr/>
              <a:t>‹#›</a:t>
            </a:fld>
            <a:endParaRPr lang="en-AU" altLang="x-none"/>
          </a:p>
        </p:txBody>
      </p:sp>
    </p:spTree>
    <p:extLst>
      <p:ext uri="{BB962C8B-B14F-4D97-AF65-F5344CB8AC3E}">
        <p14:creationId xmlns:p14="http://schemas.microsoft.com/office/powerpoint/2010/main" val="162816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x-none"/>
              <a:t>Footer text goes in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B8171-D680-7343-8453-43227B20E101}" type="slidenum">
              <a:rPr lang="en-AU" altLang="x-none"/>
              <a:pPr/>
              <a:t>‹#›</a:t>
            </a:fld>
            <a:endParaRPr lang="en-AU" altLang="x-none"/>
          </a:p>
        </p:txBody>
      </p:sp>
    </p:spTree>
    <p:extLst>
      <p:ext uri="{BB962C8B-B14F-4D97-AF65-F5344CB8AC3E}">
        <p14:creationId xmlns:p14="http://schemas.microsoft.com/office/powerpoint/2010/main" val="562833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x-none"/>
              <a:t>Footer text goes in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17F97-46B2-A643-88E5-074E7847BE3C}" type="slidenum">
              <a:rPr lang="en-AU" altLang="x-none"/>
              <a:pPr/>
              <a:t>‹#›</a:t>
            </a:fld>
            <a:endParaRPr lang="en-AU" altLang="x-none"/>
          </a:p>
        </p:txBody>
      </p:sp>
    </p:spTree>
    <p:extLst>
      <p:ext uri="{BB962C8B-B14F-4D97-AF65-F5344CB8AC3E}">
        <p14:creationId xmlns:p14="http://schemas.microsoft.com/office/powerpoint/2010/main" val="2020569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x-none"/>
              <a:t>Footer text goes in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DD000-5D8E-4740-8C73-50BC10866A03}" type="slidenum">
              <a:rPr lang="en-AU" altLang="x-none"/>
              <a:pPr/>
              <a:t>‹#›</a:t>
            </a:fld>
            <a:endParaRPr lang="en-AU" altLang="x-none"/>
          </a:p>
        </p:txBody>
      </p:sp>
    </p:spTree>
    <p:extLst>
      <p:ext uri="{BB962C8B-B14F-4D97-AF65-F5344CB8AC3E}">
        <p14:creationId xmlns:p14="http://schemas.microsoft.com/office/powerpoint/2010/main" val="1544457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x-none"/>
              <a:t>Footer text goes in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A8E7A-4098-AB4E-8356-97C0B71B5837}" type="slidenum">
              <a:rPr lang="en-AU" altLang="x-none"/>
              <a:pPr/>
              <a:t>‹#›</a:t>
            </a:fld>
            <a:endParaRPr lang="en-AU" altLang="x-none"/>
          </a:p>
        </p:txBody>
      </p:sp>
    </p:spTree>
    <p:extLst>
      <p:ext uri="{BB962C8B-B14F-4D97-AF65-F5344CB8AC3E}">
        <p14:creationId xmlns:p14="http://schemas.microsoft.com/office/powerpoint/2010/main" val="1068512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x-none"/>
              <a:t>Footer text goes in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A26A6-4122-6144-85F0-3BBCE759E0C0}" type="slidenum">
              <a:rPr lang="en-AU" altLang="x-none"/>
              <a:pPr/>
              <a:t>‹#›</a:t>
            </a:fld>
            <a:endParaRPr lang="en-AU" altLang="x-none"/>
          </a:p>
        </p:txBody>
      </p:sp>
    </p:spTree>
    <p:extLst>
      <p:ext uri="{BB962C8B-B14F-4D97-AF65-F5344CB8AC3E}">
        <p14:creationId xmlns:p14="http://schemas.microsoft.com/office/powerpoint/2010/main" val="1232558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94B0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6517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x-non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x-none"/>
              <a:t>Click to edit Master text styles</a:t>
            </a:r>
          </a:p>
          <a:p>
            <a:pPr lvl="1"/>
            <a:r>
              <a:rPr lang="en-AU" altLang="x-none"/>
              <a:t>Second level</a:t>
            </a:r>
          </a:p>
          <a:p>
            <a:pPr lvl="2"/>
            <a:r>
              <a:rPr lang="en-AU" altLang="x-none"/>
              <a:t>Third level</a:t>
            </a:r>
          </a:p>
          <a:p>
            <a:pPr lvl="3"/>
            <a:r>
              <a:rPr lang="en-AU" altLang="x-none"/>
              <a:t>Fourth level</a:t>
            </a:r>
          </a:p>
          <a:p>
            <a:pPr lvl="4"/>
            <a:r>
              <a:rPr lang="en-AU" altLang="x-non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24525" y="659765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 altLang="x-non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5288" y="6597650"/>
            <a:ext cx="5040312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AU" altLang="x-none"/>
              <a:t>Footer text goes in here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3" y="6597650"/>
            <a:ext cx="58578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0600C36-DE0C-DF4C-AAF5-1561733FE351}" type="slidenum">
              <a:rPr lang="en-AU" altLang="x-none"/>
              <a:pPr/>
              <a:t>‹#›</a:t>
            </a:fld>
            <a:endParaRPr lang="en-AU" altLang="x-none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x-none" altLang="x-none"/>
          </a:p>
        </p:txBody>
      </p:sp>
      <p:pic>
        <p:nvPicPr>
          <p:cNvPr id="1033" name="Picture 9" descr="ANU_LOGO_WHIT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5888"/>
            <a:ext cx="1511300" cy="52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rgbClr val="52768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charset="0"/>
          <a:ea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charset="0"/>
          <a:ea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charset="0"/>
          <a:ea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Footer text goes in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3DC04-BD72-4810-A6EF-06D74815EF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0421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6.jp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76D4FC-2317-4A76-BE01-BBF13E272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2233254"/>
            <a:ext cx="4216375" cy="2419882"/>
          </a:xfrm>
          <a:prstGeom prst="rect">
            <a:avLst/>
          </a:prstGeom>
        </p:spPr>
      </p:pic>
      <p:sp>
        <p:nvSpPr>
          <p:cNvPr id="204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810578"/>
            <a:ext cx="8207375" cy="1754326"/>
          </a:xfrm>
        </p:spPr>
        <p:txBody>
          <a:bodyPr/>
          <a:lstStyle/>
          <a:p>
            <a:r>
              <a:rPr lang="en-AU" dirty="0"/>
              <a:t>Rollback and decapitation of a south-facing subduction beneath the Tadjik Basin and the Hindu Kush</a:t>
            </a:r>
            <a:endParaRPr lang="x-none" altLang="x-none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-36512" y="2977804"/>
            <a:ext cx="5112568" cy="1348061"/>
          </a:xfrm>
        </p:spPr>
        <p:txBody>
          <a:bodyPr/>
          <a:lstStyle/>
          <a:p>
            <a:r>
              <a:rPr lang="en-AU" altLang="x-none" sz="2400" dirty="0"/>
              <a:t>Reuben Creighton</a:t>
            </a:r>
            <a:r>
              <a:rPr lang="en-AU" altLang="x-none" sz="2400" baseline="30000" dirty="0"/>
              <a:t>1</a:t>
            </a:r>
          </a:p>
          <a:p>
            <a:r>
              <a:rPr lang="en-AU" altLang="x-none" sz="2400" dirty="0"/>
              <a:t>Gordon Lister</a:t>
            </a:r>
            <a:r>
              <a:rPr lang="en-AU" altLang="x-none" sz="2400" baseline="30000" dirty="0"/>
              <a:t>1</a:t>
            </a:r>
          </a:p>
          <a:p>
            <a:r>
              <a:rPr lang="en-AU" altLang="x-none" sz="2400" dirty="0"/>
              <a:t>Wim Spakman</a:t>
            </a:r>
            <a:r>
              <a:rPr lang="en-AU" altLang="x-none" sz="2400" baseline="30000" dirty="0"/>
              <a:t>2,3</a:t>
            </a:r>
            <a:endParaRPr lang="x-none" altLang="x-none" sz="2400" baseline="30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9E4723-2B6F-4586-8F6D-BDB2F785242B}"/>
              </a:ext>
            </a:extLst>
          </p:cNvPr>
          <p:cNvSpPr txBox="1"/>
          <p:nvPr/>
        </p:nvSpPr>
        <p:spPr>
          <a:xfrm>
            <a:off x="0" y="5805264"/>
            <a:ext cx="87903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(1) Research School of Earth Sciences, Australian National University, Canberra 2601 Australia</a:t>
            </a:r>
          </a:p>
          <a:p>
            <a:r>
              <a:rPr lang="en-AU" sz="1400" dirty="0"/>
              <a:t>(2) Department of Earth Sciences, Utrecht University, Budapestlaan 4, Utrecht 3584 CD, The Netherlands </a:t>
            </a:r>
          </a:p>
          <a:p>
            <a:r>
              <a:rPr lang="en-AU" sz="1400" dirty="0"/>
              <a:t>(3) </a:t>
            </a:r>
            <a:r>
              <a:rPr lang="en-AU" sz="1400" dirty="0" err="1"/>
              <a:t>Center</a:t>
            </a:r>
            <a:r>
              <a:rPr lang="en-AU" sz="1400" dirty="0"/>
              <a:t> for Earth Evolution and Dynamics (CEED), University of Oslo, </a:t>
            </a:r>
            <a:r>
              <a:rPr lang="en-AU" sz="1400" dirty="0" err="1"/>
              <a:t>Sem</a:t>
            </a:r>
            <a:r>
              <a:rPr lang="en-AU" sz="1400" dirty="0"/>
              <a:t> </a:t>
            </a:r>
            <a:r>
              <a:rPr lang="en-AU" sz="1400" dirty="0" err="1"/>
              <a:t>Saelands</a:t>
            </a:r>
            <a:r>
              <a:rPr lang="en-AU" sz="1400" dirty="0"/>
              <a:t> </a:t>
            </a:r>
            <a:r>
              <a:rPr lang="en-AU" sz="1400" dirty="0" err="1"/>
              <a:t>vei</a:t>
            </a:r>
            <a:r>
              <a:rPr lang="en-AU" sz="1400" dirty="0"/>
              <a:t> 24, NO-0316 Oslo, Norway </a:t>
            </a:r>
          </a:p>
        </p:txBody>
      </p:sp>
      <p:pic>
        <p:nvPicPr>
          <p:cNvPr id="1026" name="Picture 2" descr="http://meetingorganizer.copernicus.org/webfiles/img/CreativeCommons_Attribution_License.png">
            <a:extLst>
              <a:ext uri="{FF2B5EF4-FFF2-40B4-BE49-F238E27FC236}">
                <a16:creationId xmlns:a16="http://schemas.microsoft.com/office/drawing/2014/main" id="{EBDFF55B-E11E-47C2-80A5-33AAEC893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-12576"/>
            <a:ext cx="19050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FA3BE7-7582-413D-B469-9EE2DAE6B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C6BB-8C27-F94A-91F2-E83A92A465D1}" type="slidenum">
              <a:rPr lang="en-AU" altLang="x-none" smtClean="0"/>
              <a:pPr/>
              <a:t>10</a:t>
            </a:fld>
            <a:endParaRPr lang="en-AU" altLang="x-non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5F1274-3EED-4003-B06A-3DAA2125C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37" y="1090612"/>
            <a:ext cx="6486525" cy="4676775"/>
          </a:xfrm>
          <a:prstGeom prst="rect">
            <a:avLst/>
          </a:prstGeom>
        </p:spPr>
      </p:pic>
      <p:pic>
        <p:nvPicPr>
          <p:cNvPr id="5" name="Picture 2" descr="http://meetingorganizer.copernicus.org/webfiles/img/CreativeCommons_Attribution_License.png">
            <a:extLst>
              <a:ext uri="{FF2B5EF4-FFF2-40B4-BE49-F238E27FC236}">
                <a16:creationId xmlns:a16="http://schemas.microsoft.com/office/drawing/2014/main" id="{3ACD1416-1A74-4B3B-A5B5-BCF1051BC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-12576"/>
            <a:ext cx="19050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667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FA3BE7-7582-413D-B469-9EE2DAE6B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C6BB-8C27-F94A-91F2-E83A92A465D1}" type="slidenum">
              <a:rPr lang="en-AU" altLang="x-none" smtClean="0"/>
              <a:pPr/>
              <a:t>11</a:t>
            </a:fld>
            <a:endParaRPr lang="en-AU" altLang="x-non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90A9B4-ACF4-41B8-8A1B-5F6C9E31E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37" y="1090612"/>
            <a:ext cx="6486525" cy="467677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7974BEE-4414-4884-864C-089171CB445B}"/>
              </a:ext>
            </a:extLst>
          </p:cNvPr>
          <p:cNvSpPr/>
          <p:nvPr/>
        </p:nvSpPr>
        <p:spPr>
          <a:xfrm>
            <a:off x="7812360" y="5800179"/>
            <a:ext cx="432048" cy="365125"/>
          </a:xfrm>
          <a:prstGeom prst="roundRect">
            <a:avLst/>
          </a:prstGeom>
          <a:solidFill>
            <a:srgbClr val="333333"/>
          </a:solidFill>
          <a:ln>
            <a:solidFill>
              <a:srgbClr val="4E37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2" descr="http://meetingorganizer.copernicus.org/webfiles/img/CreativeCommons_Attribution_License.png">
            <a:extLst>
              <a:ext uri="{FF2B5EF4-FFF2-40B4-BE49-F238E27FC236}">
                <a16:creationId xmlns:a16="http://schemas.microsoft.com/office/drawing/2014/main" id="{FC8BC9E1-08F1-4B47-99B8-498AE37C4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-12576"/>
            <a:ext cx="19050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599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E221-151F-0449-8E81-A7E6796DBECA}" type="slidenum">
              <a:rPr lang="en-AU" altLang="x-none"/>
              <a:pPr/>
              <a:t>12</a:t>
            </a:fld>
            <a:endParaRPr lang="en-AU" altLang="x-none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9533" y="2520717"/>
            <a:ext cx="3003198" cy="2972617"/>
          </a:xfrm>
        </p:spPr>
        <p:txBody>
          <a:bodyPr/>
          <a:lstStyle/>
          <a:p>
            <a:pPr marL="0" indent="0">
              <a:buNone/>
            </a:pPr>
            <a:r>
              <a:rPr lang="en-AU" altLang="x-none" sz="4400" dirty="0"/>
              <a:t>3D Slab Surface Model</a:t>
            </a:r>
          </a:p>
          <a:p>
            <a:pPr marL="0" indent="0">
              <a:buNone/>
            </a:pPr>
            <a:endParaRPr lang="en-AU" altLang="x-none" sz="1050" dirty="0"/>
          </a:p>
          <a:p>
            <a:pPr marL="0" indent="0">
              <a:buNone/>
            </a:pPr>
            <a:endParaRPr lang="en-AU" altLang="x-none" sz="1050" dirty="0"/>
          </a:p>
          <a:p>
            <a:pPr marL="0" indent="0">
              <a:buNone/>
            </a:pPr>
            <a:endParaRPr lang="en-AU" altLang="x-none" sz="1050" dirty="0"/>
          </a:p>
          <a:p>
            <a:pPr marL="0" indent="0">
              <a:buNone/>
            </a:pPr>
            <a:endParaRPr lang="en-AU" altLang="x-none" sz="1050" dirty="0"/>
          </a:p>
          <a:p>
            <a:pPr marL="0" indent="0">
              <a:buNone/>
            </a:pPr>
            <a:endParaRPr lang="en-AU" altLang="x-none" sz="1050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55979A-34B8-41E7-AF8F-7434CB2EF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4301" y="1209895"/>
            <a:ext cx="306960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527688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AU" altLang="x-none" dirty="0"/>
              <a:t>Data Sources</a:t>
            </a:r>
            <a:endParaRPr lang="x-none" altLang="x-none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3C426DF-BC2B-42EB-8D48-37988D95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024" y="2402704"/>
            <a:ext cx="389877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altLang="x-none" sz="2800" dirty="0"/>
              <a:t>Seismic Tomography Model (UU-P07)</a:t>
            </a:r>
          </a:p>
          <a:p>
            <a:endParaRPr lang="en-AU" altLang="x-none" sz="2800" dirty="0"/>
          </a:p>
          <a:p>
            <a:r>
              <a:rPr lang="en-AU" altLang="x-none" sz="2800" dirty="0"/>
              <a:t>EHB Hypocentre Catalogue</a:t>
            </a:r>
            <a:endParaRPr lang="x-none" altLang="x-none" sz="2800" dirty="0"/>
          </a:p>
          <a:p>
            <a:endParaRPr lang="en-AU" altLang="x-none" sz="2800" dirty="0"/>
          </a:p>
          <a:p>
            <a:r>
              <a:rPr lang="en-AU" altLang="x-none" sz="2800" dirty="0"/>
              <a:t>Global CMT Project</a:t>
            </a:r>
          </a:p>
          <a:p>
            <a:endParaRPr lang="en-AU" altLang="x-none" sz="2800" dirty="0"/>
          </a:p>
          <a:p>
            <a:endParaRPr lang="en-AU" altLang="x-none" sz="2800" dirty="0"/>
          </a:p>
          <a:p>
            <a:endParaRPr lang="en-AU" altLang="x-none" sz="2800" dirty="0"/>
          </a:p>
          <a:p>
            <a:pPr marL="0" indent="0">
              <a:buNone/>
            </a:pPr>
            <a:endParaRPr lang="en-AU" altLang="x-none" sz="2800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FED2576-53BB-4496-8671-81B5F92364CC}"/>
              </a:ext>
            </a:extLst>
          </p:cNvPr>
          <p:cNvSpPr/>
          <p:nvPr/>
        </p:nvSpPr>
        <p:spPr>
          <a:xfrm>
            <a:off x="1121123" y="2350889"/>
            <a:ext cx="2511528" cy="234565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5098A6E-87F7-453E-A07B-D41BD93EE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36712" y="4293096"/>
            <a:ext cx="794360" cy="799126"/>
          </a:xfrm>
          <a:prstGeom prst="rect">
            <a:avLst/>
          </a:prstGeom>
        </p:spPr>
      </p:pic>
      <p:pic>
        <p:nvPicPr>
          <p:cNvPr id="1026" name="Picture 2" descr="Image result for Pplates">
            <a:extLst>
              <a:ext uri="{FF2B5EF4-FFF2-40B4-BE49-F238E27FC236}">
                <a16:creationId xmlns:a16="http://schemas.microsoft.com/office/drawing/2014/main" id="{7D800B11-DF3F-43B3-964A-B343C01E9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4470" y="5373216"/>
            <a:ext cx="942118" cy="95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E06E29-CD1A-4290-BBE2-EB7AFE38B27B}"/>
              </a:ext>
            </a:extLst>
          </p:cNvPr>
          <p:cNvSpPr txBox="1"/>
          <p:nvPr/>
        </p:nvSpPr>
        <p:spPr>
          <a:xfrm>
            <a:off x="2442066" y="0"/>
            <a:ext cx="38347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>
                <a:solidFill>
                  <a:schemeClr val="bg1"/>
                </a:solidFill>
              </a:rPr>
              <a:t>What and Why?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10" name="Picture 2" descr="http://meetingorganizer.copernicus.org/webfiles/img/CreativeCommons_Attribution_License.png">
            <a:extLst>
              <a:ext uri="{FF2B5EF4-FFF2-40B4-BE49-F238E27FC236}">
                <a16:creationId xmlns:a16="http://schemas.microsoft.com/office/drawing/2014/main" id="{9476EE8A-C1BC-4196-BF80-B888D82DC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-12576"/>
            <a:ext cx="19050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908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C626066-53B0-46B9-87ED-A9C2E2DC2A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4"/>
          <a:stretch/>
        </p:blipFill>
        <p:spPr>
          <a:xfrm>
            <a:off x="-760367" y="805780"/>
            <a:ext cx="5908431" cy="5143500"/>
          </a:xfrm>
          <a:prstGeom prst="rect">
            <a:avLst/>
          </a:prstGeom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E221-151F-0449-8E81-A7E6796DBECA}" type="slidenum">
              <a:rPr lang="en-AU" altLang="x-none"/>
              <a:pPr/>
              <a:t>13</a:t>
            </a:fld>
            <a:endParaRPr lang="en-AU" altLang="x-none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988208" y="-99392"/>
            <a:ext cx="3167583" cy="1007641"/>
          </a:xfrm>
        </p:spPr>
        <p:txBody>
          <a:bodyPr/>
          <a:lstStyle/>
          <a:p>
            <a:r>
              <a:rPr lang="en-AU" altLang="x-none" dirty="0">
                <a:solidFill>
                  <a:schemeClr val="bg1"/>
                </a:solidFill>
              </a:rPr>
              <a:t>Interpretations</a:t>
            </a:r>
            <a:endParaRPr lang="x-none" altLang="x-none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881ACE-9D3E-4F0A-BF98-3FE7C8B7F507}"/>
              </a:ext>
            </a:extLst>
          </p:cNvPr>
          <p:cNvSpPr txBox="1"/>
          <p:nvPr/>
        </p:nvSpPr>
        <p:spPr>
          <a:xfrm>
            <a:off x="4313179" y="4286011"/>
            <a:ext cx="4830821" cy="2308324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‘Deep India meets deep Asia’ </a:t>
            </a:r>
          </a:p>
          <a:p>
            <a:pPr marL="671513" lvl="1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prstClr val="black"/>
                </a:solidFill>
                <a:latin typeface="Calibri" panose="020F0502020204030204"/>
              </a:rPr>
              <a:t>(S.-K. </a:t>
            </a:r>
            <a:r>
              <a:rPr lang="en-AU" dirty="0" err="1">
                <a:solidFill>
                  <a:prstClr val="black"/>
                </a:solidFill>
                <a:latin typeface="Calibri" panose="020F0502020204030204"/>
              </a:rPr>
              <a:t>Kufner</a:t>
            </a:r>
            <a:r>
              <a:rPr lang="en-AU" dirty="0">
                <a:solidFill>
                  <a:prstClr val="black"/>
                </a:solidFill>
                <a:latin typeface="Calibri" panose="020F0502020204030204"/>
              </a:rPr>
              <a:t> et al. 2016)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Two converging subduction zones </a:t>
            </a:r>
          </a:p>
          <a:p>
            <a:pPr marL="557213" lvl="1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(Chatelain et al. 1980; Burtman and Molnar 1993; Fan et al. 1994; Liao et al. 2017)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 single contorted slab</a:t>
            </a:r>
          </a:p>
          <a:p>
            <a:pPr marL="557213" lvl="1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(Billington et al. 1977; Vinnik et al. 1977; </a:t>
            </a:r>
            <a:r>
              <a:rPr lang="en-AU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Searle, Hacker and Bilham 2001</a:t>
            </a:r>
            <a:r>
              <a:rPr lang="da-DK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EF8D3C-F956-40BA-BBB3-4787E6BA10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2005" r="829" b="4082"/>
          <a:stretch/>
        </p:blipFill>
        <p:spPr>
          <a:xfrm>
            <a:off x="5148064" y="1029836"/>
            <a:ext cx="4014040" cy="31192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E265CC-126A-464D-B2C7-5E89050ED7CD}"/>
              </a:ext>
            </a:extLst>
          </p:cNvPr>
          <p:cNvSpPr txBox="1"/>
          <p:nvPr/>
        </p:nvSpPr>
        <p:spPr>
          <a:xfrm>
            <a:off x="179512" y="646639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B65DF6-134B-43D3-BB15-53495447090A}"/>
              </a:ext>
            </a:extLst>
          </p:cNvPr>
          <p:cNvSpPr txBox="1"/>
          <p:nvPr/>
        </p:nvSpPr>
        <p:spPr>
          <a:xfrm>
            <a:off x="4788024" y="647371"/>
            <a:ext cx="583814" cy="57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rgbClr val="FF0000"/>
                </a:solidFill>
              </a:rPr>
              <a:t>A</a:t>
            </a:r>
            <a:r>
              <a:rPr lang="en-AU" sz="2800" dirty="0">
                <a:solidFill>
                  <a:srgbClr val="FF0000"/>
                </a:solidFill>
              </a:rPr>
              <a:t>′</a:t>
            </a:r>
            <a:endParaRPr lang="en-AU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65A785-8EAE-4B76-9ACA-38E020AAD6A7}"/>
              </a:ext>
            </a:extLst>
          </p:cNvPr>
          <p:cNvSpPr txBox="1"/>
          <p:nvPr/>
        </p:nvSpPr>
        <p:spPr>
          <a:xfrm>
            <a:off x="7588586" y="2780928"/>
            <a:ext cx="583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rgbClr val="FF0000"/>
                </a:solidFill>
              </a:rPr>
              <a:t>A</a:t>
            </a:r>
            <a:r>
              <a:rPr lang="en-AU" sz="2800" dirty="0">
                <a:solidFill>
                  <a:srgbClr val="FF0000"/>
                </a:solidFill>
              </a:rPr>
              <a:t>′</a:t>
            </a:r>
            <a:endParaRPr lang="en-AU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93E8BD-9DC1-4273-A0B9-AC71846462F0}"/>
              </a:ext>
            </a:extLst>
          </p:cNvPr>
          <p:cNvSpPr txBox="1"/>
          <p:nvPr/>
        </p:nvSpPr>
        <p:spPr>
          <a:xfrm>
            <a:off x="5868144" y="1753652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>
                <a:solidFill>
                  <a:srgbClr val="FF0000"/>
                </a:solidFill>
              </a:rPr>
              <a:t>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79CA62-66A1-4D8F-A301-4C7CF5A8C9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215" y="6654"/>
            <a:ext cx="794360" cy="7991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6F4C77-160E-45DB-B8BF-70D2BF675829}"/>
              </a:ext>
            </a:extLst>
          </p:cNvPr>
          <p:cNvSpPr txBox="1"/>
          <p:nvPr/>
        </p:nvSpPr>
        <p:spPr>
          <a:xfrm>
            <a:off x="179512" y="605222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Tomography Model: UU-P07</a:t>
            </a:r>
          </a:p>
        </p:txBody>
      </p:sp>
      <p:pic>
        <p:nvPicPr>
          <p:cNvPr id="14" name="Picture 2" descr="http://meetingorganizer.copernicus.org/webfiles/img/CreativeCommons_Attribution_License.png">
            <a:extLst>
              <a:ext uri="{FF2B5EF4-FFF2-40B4-BE49-F238E27FC236}">
                <a16:creationId xmlns:a16="http://schemas.microsoft.com/office/drawing/2014/main" id="{0218E1EA-F3D4-4A7F-8EFD-5FF2E56A4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-12576"/>
            <a:ext cx="19050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456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8910" y="1324970"/>
            <a:ext cx="3215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South Dipping Model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55888" y="1326126"/>
            <a:ext cx="3040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North Dipping Model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898564" y="2132856"/>
            <a:ext cx="4452705" cy="3566624"/>
            <a:chOff x="-57583" y="-616056"/>
            <a:chExt cx="9330888" cy="747405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44"/>
            <a:stretch/>
          </p:blipFill>
          <p:spPr>
            <a:xfrm>
              <a:off x="1" y="-1"/>
              <a:ext cx="7877908" cy="685800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-57583" y="-510245"/>
              <a:ext cx="1656781" cy="967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dirty="0"/>
                <a:t>NW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783049" y="-616056"/>
              <a:ext cx="1490256" cy="967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dirty="0"/>
                <a:t>SE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1019595" y="482444"/>
              <a:ext cx="3039734" cy="975720"/>
            </a:xfrm>
            <a:custGeom>
              <a:avLst/>
              <a:gdLst>
                <a:gd name="connsiteX0" fmla="*/ 0 w 2988469"/>
                <a:gd name="connsiteY0" fmla="*/ 92869 h 804863"/>
                <a:gd name="connsiteX1" fmla="*/ 1833563 w 2988469"/>
                <a:gd name="connsiteY1" fmla="*/ 0 h 804863"/>
                <a:gd name="connsiteX2" fmla="*/ 2988469 w 2988469"/>
                <a:gd name="connsiteY2" fmla="*/ 350044 h 804863"/>
                <a:gd name="connsiteX3" fmla="*/ 2959894 w 2988469"/>
                <a:gd name="connsiteY3" fmla="*/ 488156 h 804863"/>
                <a:gd name="connsiteX4" fmla="*/ 2912269 w 2988469"/>
                <a:gd name="connsiteY4" fmla="*/ 597694 h 804863"/>
                <a:gd name="connsiteX5" fmla="*/ 2795588 w 2988469"/>
                <a:gd name="connsiteY5" fmla="*/ 740569 h 804863"/>
                <a:gd name="connsiteX6" fmla="*/ 2707482 w 2988469"/>
                <a:gd name="connsiteY6" fmla="*/ 804863 h 804863"/>
                <a:gd name="connsiteX7" fmla="*/ 142875 w 2988469"/>
                <a:gd name="connsiteY7" fmla="*/ 564356 h 804863"/>
                <a:gd name="connsiteX8" fmla="*/ 0 w 2988469"/>
                <a:gd name="connsiteY8" fmla="*/ 92869 h 804863"/>
                <a:gd name="connsiteX0" fmla="*/ 0 w 2988469"/>
                <a:gd name="connsiteY0" fmla="*/ 126206 h 838200"/>
                <a:gd name="connsiteX1" fmla="*/ 931069 w 2988469"/>
                <a:gd name="connsiteY1" fmla="*/ 0 h 838200"/>
                <a:gd name="connsiteX2" fmla="*/ 1833563 w 2988469"/>
                <a:gd name="connsiteY2" fmla="*/ 33337 h 838200"/>
                <a:gd name="connsiteX3" fmla="*/ 2988469 w 2988469"/>
                <a:gd name="connsiteY3" fmla="*/ 383381 h 838200"/>
                <a:gd name="connsiteX4" fmla="*/ 2959894 w 2988469"/>
                <a:gd name="connsiteY4" fmla="*/ 521493 h 838200"/>
                <a:gd name="connsiteX5" fmla="*/ 2912269 w 2988469"/>
                <a:gd name="connsiteY5" fmla="*/ 631031 h 838200"/>
                <a:gd name="connsiteX6" fmla="*/ 2795588 w 2988469"/>
                <a:gd name="connsiteY6" fmla="*/ 773906 h 838200"/>
                <a:gd name="connsiteX7" fmla="*/ 2707482 w 2988469"/>
                <a:gd name="connsiteY7" fmla="*/ 838200 h 838200"/>
                <a:gd name="connsiteX8" fmla="*/ 142875 w 2988469"/>
                <a:gd name="connsiteY8" fmla="*/ 597693 h 838200"/>
                <a:gd name="connsiteX9" fmla="*/ 0 w 2988469"/>
                <a:gd name="connsiteY9" fmla="*/ 126206 h 838200"/>
                <a:gd name="connsiteX0" fmla="*/ 0 w 2988469"/>
                <a:gd name="connsiteY0" fmla="*/ 167711 h 879705"/>
                <a:gd name="connsiteX1" fmla="*/ 931069 w 2988469"/>
                <a:gd name="connsiteY1" fmla="*/ 41505 h 879705"/>
                <a:gd name="connsiteX2" fmla="*/ 1833563 w 2988469"/>
                <a:gd name="connsiteY2" fmla="*/ 74842 h 879705"/>
                <a:gd name="connsiteX3" fmla="*/ 2988469 w 2988469"/>
                <a:gd name="connsiteY3" fmla="*/ 424886 h 879705"/>
                <a:gd name="connsiteX4" fmla="*/ 2959894 w 2988469"/>
                <a:gd name="connsiteY4" fmla="*/ 562998 h 879705"/>
                <a:gd name="connsiteX5" fmla="*/ 2912269 w 2988469"/>
                <a:gd name="connsiteY5" fmla="*/ 672536 h 879705"/>
                <a:gd name="connsiteX6" fmla="*/ 2795588 w 2988469"/>
                <a:gd name="connsiteY6" fmla="*/ 815411 h 879705"/>
                <a:gd name="connsiteX7" fmla="*/ 2707482 w 2988469"/>
                <a:gd name="connsiteY7" fmla="*/ 879705 h 879705"/>
                <a:gd name="connsiteX8" fmla="*/ 142875 w 2988469"/>
                <a:gd name="connsiteY8" fmla="*/ 639198 h 879705"/>
                <a:gd name="connsiteX9" fmla="*/ 0 w 2988469"/>
                <a:gd name="connsiteY9" fmla="*/ 167711 h 879705"/>
                <a:gd name="connsiteX0" fmla="*/ 0 w 2988469"/>
                <a:gd name="connsiteY0" fmla="*/ 164185 h 876179"/>
                <a:gd name="connsiteX1" fmla="*/ 931069 w 2988469"/>
                <a:gd name="connsiteY1" fmla="*/ 37979 h 876179"/>
                <a:gd name="connsiteX2" fmla="*/ 2055019 w 2988469"/>
                <a:gd name="connsiteY2" fmla="*/ 90366 h 876179"/>
                <a:gd name="connsiteX3" fmla="*/ 2988469 w 2988469"/>
                <a:gd name="connsiteY3" fmla="*/ 421360 h 876179"/>
                <a:gd name="connsiteX4" fmla="*/ 2959894 w 2988469"/>
                <a:gd name="connsiteY4" fmla="*/ 559472 h 876179"/>
                <a:gd name="connsiteX5" fmla="*/ 2912269 w 2988469"/>
                <a:gd name="connsiteY5" fmla="*/ 669010 h 876179"/>
                <a:gd name="connsiteX6" fmla="*/ 2795588 w 2988469"/>
                <a:gd name="connsiteY6" fmla="*/ 811885 h 876179"/>
                <a:gd name="connsiteX7" fmla="*/ 2707482 w 2988469"/>
                <a:gd name="connsiteY7" fmla="*/ 876179 h 876179"/>
                <a:gd name="connsiteX8" fmla="*/ 142875 w 2988469"/>
                <a:gd name="connsiteY8" fmla="*/ 635672 h 876179"/>
                <a:gd name="connsiteX9" fmla="*/ 0 w 2988469"/>
                <a:gd name="connsiteY9" fmla="*/ 164185 h 876179"/>
                <a:gd name="connsiteX0" fmla="*/ 0 w 2988469"/>
                <a:gd name="connsiteY0" fmla="*/ 173681 h 885675"/>
                <a:gd name="connsiteX1" fmla="*/ 931069 w 2988469"/>
                <a:gd name="connsiteY1" fmla="*/ 47475 h 885675"/>
                <a:gd name="connsiteX2" fmla="*/ 2055019 w 2988469"/>
                <a:gd name="connsiteY2" fmla="*/ 99862 h 885675"/>
                <a:gd name="connsiteX3" fmla="*/ 2988469 w 2988469"/>
                <a:gd name="connsiteY3" fmla="*/ 430856 h 885675"/>
                <a:gd name="connsiteX4" fmla="*/ 2959894 w 2988469"/>
                <a:gd name="connsiteY4" fmla="*/ 568968 h 885675"/>
                <a:gd name="connsiteX5" fmla="*/ 2912269 w 2988469"/>
                <a:gd name="connsiteY5" fmla="*/ 678506 h 885675"/>
                <a:gd name="connsiteX6" fmla="*/ 2795588 w 2988469"/>
                <a:gd name="connsiteY6" fmla="*/ 821381 h 885675"/>
                <a:gd name="connsiteX7" fmla="*/ 2707482 w 2988469"/>
                <a:gd name="connsiteY7" fmla="*/ 885675 h 885675"/>
                <a:gd name="connsiteX8" fmla="*/ 142875 w 2988469"/>
                <a:gd name="connsiteY8" fmla="*/ 645168 h 885675"/>
                <a:gd name="connsiteX9" fmla="*/ 0 w 2988469"/>
                <a:gd name="connsiteY9" fmla="*/ 173681 h 885675"/>
                <a:gd name="connsiteX0" fmla="*/ 0 w 2959894"/>
                <a:gd name="connsiteY0" fmla="*/ 173681 h 885675"/>
                <a:gd name="connsiteX1" fmla="*/ 931069 w 2959894"/>
                <a:gd name="connsiteY1" fmla="*/ 47475 h 885675"/>
                <a:gd name="connsiteX2" fmla="*/ 2055019 w 2959894"/>
                <a:gd name="connsiteY2" fmla="*/ 99862 h 885675"/>
                <a:gd name="connsiteX3" fmla="*/ 2928938 w 2959894"/>
                <a:gd name="connsiteY3" fmla="*/ 402281 h 885675"/>
                <a:gd name="connsiteX4" fmla="*/ 2959894 w 2959894"/>
                <a:gd name="connsiteY4" fmla="*/ 568968 h 885675"/>
                <a:gd name="connsiteX5" fmla="*/ 2912269 w 2959894"/>
                <a:gd name="connsiteY5" fmla="*/ 678506 h 885675"/>
                <a:gd name="connsiteX6" fmla="*/ 2795588 w 2959894"/>
                <a:gd name="connsiteY6" fmla="*/ 821381 h 885675"/>
                <a:gd name="connsiteX7" fmla="*/ 2707482 w 2959894"/>
                <a:gd name="connsiteY7" fmla="*/ 885675 h 885675"/>
                <a:gd name="connsiteX8" fmla="*/ 142875 w 2959894"/>
                <a:gd name="connsiteY8" fmla="*/ 645168 h 885675"/>
                <a:gd name="connsiteX9" fmla="*/ 0 w 2959894"/>
                <a:gd name="connsiteY9" fmla="*/ 173681 h 885675"/>
                <a:gd name="connsiteX0" fmla="*/ 0 w 2959894"/>
                <a:gd name="connsiteY0" fmla="*/ 173681 h 885675"/>
                <a:gd name="connsiteX1" fmla="*/ 931069 w 2959894"/>
                <a:gd name="connsiteY1" fmla="*/ 47475 h 885675"/>
                <a:gd name="connsiteX2" fmla="*/ 2055019 w 2959894"/>
                <a:gd name="connsiteY2" fmla="*/ 99862 h 885675"/>
                <a:gd name="connsiteX3" fmla="*/ 2728913 w 2959894"/>
                <a:gd name="connsiteY3" fmla="*/ 299888 h 885675"/>
                <a:gd name="connsiteX4" fmla="*/ 2928938 w 2959894"/>
                <a:gd name="connsiteY4" fmla="*/ 402281 h 885675"/>
                <a:gd name="connsiteX5" fmla="*/ 2959894 w 2959894"/>
                <a:gd name="connsiteY5" fmla="*/ 568968 h 885675"/>
                <a:gd name="connsiteX6" fmla="*/ 2912269 w 2959894"/>
                <a:gd name="connsiteY6" fmla="*/ 678506 h 885675"/>
                <a:gd name="connsiteX7" fmla="*/ 2795588 w 2959894"/>
                <a:gd name="connsiteY7" fmla="*/ 821381 h 885675"/>
                <a:gd name="connsiteX8" fmla="*/ 2707482 w 2959894"/>
                <a:gd name="connsiteY8" fmla="*/ 885675 h 885675"/>
                <a:gd name="connsiteX9" fmla="*/ 142875 w 2959894"/>
                <a:gd name="connsiteY9" fmla="*/ 645168 h 885675"/>
                <a:gd name="connsiteX10" fmla="*/ 0 w 2959894"/>
                <a:gd name="connsiteY10" fmla="*/ 173681 h 885675"/>
                <a:gd name="connsiteX0" fmla="*/ 0 w 2959894"/>
                <a:gd name="connsiteY0" fmla="*/ 173681 h 885675"/>
                <a:gd name="connsiteX1" fmla="*/ 931069 w 2959894"/>
                <a:gd name="connsiteY1" fmla="*/ 47475 h 885675"/>
                <a:gd name="connsiteX2" fmla="*/ 2055019 w 2959894"/>
                <a:gd name="connsiteY2" fmla="*/ 99862 h 885675"/>
                <a:gd name="connsiteX3" fmla="*/ 2728913 w 2959894"/>
                <a:gd name="connsiteY3" fmla="*/ 299888 h 885675"/>
                <a:gd name="connsiteX4" fmla="*/ 2928938 w 2959894"/>
                <a:gd name="connsiteY4" fmla="*/ 402281 h 885675"/>
                <a:gd name="connsiteX5" fmla="*/ 2959894 w 2959894"/>
                <a:gd name="connsiteY5" fmla="*/ 568968 h 885675"/>
                <a:gd name="connsiteX6" fmla="*/ 2912269 w 2959894"/>
                <a:gd name="connsiteY6" fmla="*/ 678506 h 885675"/>
                <a:gd name="connsiteX7" fmla="*/ 2795588 w 2959894"/>
                <a:gd name="connsiteY7" fmla="*/ 821381 h 885675"/>
                <a:gd name="connsiteX8" fmla="*/ 2707482 w 2959894"/>
                <a:gd name="connsiteY8" fmla="*/ 885675 h 885675"/>
                <a:gd name="connsiteX9" fmla="*/ 890588 w 2959894"/>
                <a:gd name="connsiteY9" fmla="*/ 649932 h 885675"/>
                <a:gd name="connsiteX10" fmla="*/ 142875 w 2959894"/>
                <a:gd name="connsiteY10" fmla="*/ 645168 h 885675"/>
                <a:gd name="connsiteX11" fmla="*/ 0 w 2959894"/>
                <a:gd name="connsiteY11" fmla="*/ 173681 h 885675"/>
                <a:gd name="connsiteX0" fmla="*/ 0 w 2959894"/>
                <a:gd name="connsiteY0" fmla="*/ 173681 h 885675"/>
                <a:gd name="connsiteX1" fmla="*/ 931069 w 2959894"/>
                <a:gd name="connsiteY1" fmla="*/ 47475 h 885675"/>
                <a:gd name="connsiteX2" fmla="*/ 2055019 w 2959894"/>
                <a:gd name="connsiteY2" fmla="*/ 99862 h 885675"/>
                <a:gd name="connsiteX3" fmla="*/ 2728913 w 2959894"/>
                <a:gd name="connsiteY3" fmla="*/ 299888 h 885675"/>
                <a:gd name="connsiteX4" fmla="*/ 2928938 w 2959894"/>
                <a:gd name="connsiteY4" fmla="*/ 402281 h 885675"/>
                <a:gd name="connsiteX5" fmla="*/ 2959894 w 2959894"/>
                <a:gd name="connsiteY5" fmla="*/ 568968 h 885675"/>
                <a:gd name="connsiteX6" fmla="*/ 2912269 w 2959894"/>
                <a:gd name="connsiteY6" fmla="*/ 678506 h 885675"/>
                <a:gd name="connsiteX7" fmla="*/ 2795588 w 2959894"/>
                <a:gd name="connsiteY7" fmla="*/ 821381 h 885675"/>
                <a:gd name="connsiteX8" fmla="*/ 2707482 w 2959894"/>
                <a:gd name="connsiteY8" fmla="*/ 885675 h 885675"/>
                <a:gd name="connsiteX9" fmla="*/ 1693069 w 2959894"/>
                <a:gd name="connsiteY9" fmla="*/ 680888 h 885675"/>
                <a:gd name="connsiteX10" fmla="*/ 890588 w 2959894"/>
                <a:gd name="connsiteY10" fmla="*/ 649932 h 885675"/>
                <a:gd name="connsiteX11" fmla="*/ 142875 w 2959894"/>
                <a:gd name="connsiteY11" fmla="*/ 645168 h 885675"/>
                <a:gd name="connsiteX12" fmla="*/ 0 w 2959894"/>
                <a:gd name="connsiteY12" fmla="*/ 173681 h 885675"/>
                <a:gd name="connsiteX0" fmla="*/ 0 w 2959894"/>
                <a:gd name="connsiteY0" fmla="*/ 173681 h 885675"/>
                <a:gd name="connsiteX1" fmla="*/ 931069 w 2959894"/>
                <a:gd name="connsiteY1" fmla="*/ 47475 h 885675"/>
                <a:gd name="connsiteX2" fmla="*/ 2055019 w 2959894"/>
                <a:gd name="connsiteY2" fmla="*/ 99862 h 885675"/>
                <a:gd name="connsiteX3" fmla="*/ 2728913 w 2959894"/>
                <a:gd name="connsiteY3" fmla="*/ 299888 h 885675"/>
                <a:gd name="connsiteX4" fmla="*/ 2928938 w 2959894"/>
                <a:gd name="connsiteY4" fmla="*/ 402281 h 885675"/>
                <a:gd name="connsiteX5" fmla="*/ 2959894 w 2959894"/>
                <a:gd name="connsiteY5" fmla="*/ 568968 h 885675"/>
                <a:gd name="connsiteX6" fmla="*/ 2912269 w 2959894"/>
                <a:gd name="connsiteY6" fmla="*/ 678506 h 885675"/>
                <a:gd name="connsiteX7" fmla="*/ 2795588 w 2959894"/>
                <a:gd name="connsiteY7" fmla="*/ 821381 h 885675"/>
                <a:gd name="connsiteX8" fmla="*/ 2707482 w 2959894"/>
                <a:gd name="connsiteY8" fmla="*/ 885675 h 885675"/>
                <a:gd name="connsiteX9" fmla="*/ 2221707 w 2959894"/>
                <a:gd name="connsiteY9" fmla="*/ 771376 h 885675"/>
                <a:gd name="connsiteX10" fmla="*/ 1693069 w 2959894"/>
                <a:gd name="connsiteY10" fmla="*/ 680888 h 885675"/>
                <a:gd name="connsiteX11" fmla="*/ 890588 w 2959894"/>
                <a:gd name="connsiteY11" fmla="*/ 649932 h 885675"/>
                <a:gd name="connsiteX12" fmla="*/ 142875 w 2959894"/>
                <a:gd name="connsiteY12" fmla="*/ 645168 h 885675"/>
                <a:gd name="connsiteX13" fmla="*/ 0 w 2959894"/>
                <a:gd name="connsiteY13" fmla="*/ 173681 h 885675"/>
                <a:gd name="connsiteX0" fmla="*/ 0 w 2959894"/>
                <a:gd name="connsiteY0" fmla="*/ 173681 h 885675"/>
                <a:gd name="connsiteX1" fmla="*/ 931069 w 2959894"/>
                <a:gd name="connsiteY1" fmla="*/ 47475 h 885675"/>
                <a:gd name="connsiteX2" fmla="*/ 2055019 w 2959894"/>
                <a:gd name="connsiteY2" fmla="*/ 99862 h 885675"/>
                <a:gd name="connsiteX3" fmla="*/ 2728913 w 2959894"/>
                <a:gd name="connsiteY3" fmla="*/ 299888 h 885675"/>
                <a:gd name="connsiteX4" fmla="*/ 2928938 w 2959894"/>
                <a:gd name="connsiteY4" fmla="*/ 402281 h 885675"/>
                <a:gd name="connsiteX5" fmla="*/ 2959894 w 2959894"/>
                <a:gd name="connsiteY5" fmla="*/ 568968 h 885675"/>
                <a:gd name="connsiteX6" fmla="*/ 2912269 w 2959894"/>
                <a:gd name="connsiteY6" fmla="*/ 678506 h 885675"/>
                <a:gd name="connsiteX7" fmla="*/ 2795588 w 2959894"/>
                <a:gd name="connsiteY7" fmla="*/ 821381 h 885675"/>
                <a:gd name="connsiteX8" fmla="*/ 2707482 w 2959894"/>
                <a:gd name="connsiteY8" fmla="*/ 885675 h 885675"/>
                <a:gd name="connsiteX9" fmla="*/ 2221707 w 2959894"/>
                <a:gd name="connsiteY9" fmla="*/ 771376 h 885675"/>
                <a:gd name="connsiteX10" fmla="*/ 1693069 w 2959894"/>
                <a:gd name="connsiteY10" fmla="*/ 680888 h 885675"/>
                <a:gd name="connsiteX11" fmla="*/ 1281113 w 2959894"/>
                <a:gd name="connsiteY11" fmla="*/ 654694 h 885675"/>
                <a:gd name="connsiteX12" fmla="*/ 890588 w 2959894"/>
                <a:gd name="connsiteY12" fmla="*/ 649932 h 885675"/>
                <a:gd name="connsiteX13" fmla="*/ 142875 w 2959894"/>
                <a:gd name="connsiteY13" fmla="*/ 645168 h 885675"/>
                <a:gd name="connsiteX14" fmla="*/ 0 w 2959894"/>
                <a:gd name="connsiteY14" fmla="*/ 173681 h 885675"/>
                <a:gd name="connsiteX0" fmla="*/ 0 w 3066348"/>
                <a:gd name="connsiteY0" fmla="*/ 173681 h 885675"/>
                <a:gd name="connsiteX1" fmla="*/ 931069 w 3066348"/>
                <a:gd name="connsiteY1" fmla="*/ 47475 h 885675"/>
                <a:gd name="connsiteX2" fmla="*/ 2055019 w 3066348"/>
                <a:gd name="connsiteY2" fmla="*/ 99862 h 885675"/>
                <a:gd name="connsiteX3" fmla="*/ 2728913 w 3066348"/>
                <a:gd name="connsiteY3" fmla="*/ 299888 h 885675"/>
                <a:gd name="connsiteX4" fmla="*/ 2928938 w 3066348"/>
                <a:gd name="connsiteY4" fmla="*/ 402281 h 885675"/>
                <a:gd name="connsiteX5" fmla="*/ 3066348 w 3066348"/>
                <a:gd name="connsiteY5" fmla="*/ 555661 h 885675"/>
                <a:gd name="connsiteX6" fmla="*/ 2912269 w 3066348"/>
                <a:gd name="connsiteY6" fmla="*/ 678506 h 885675"/>
                <a:gd name="connsiteX7" fmla="*/ 2795588 w 3066348"/>
                <a:gd name="connsiteY7" fmla="*/ 821381 h 885675"/>
                <a:gd name="connsiteX8" fmla="*/ 2707482 w 3066348"/>
                <a:gd name="connsiteY8" fmla="*/ 885675 h 885675"/>
                <a:gd name="connsiteX9" fmla="*/ 2221707 w 3066348"/>
                <a:gd name="connsiteY9" fmla="*/ 771376 h 885675"/>
                <a:gd name="connsiteX10" fmla="*/ 1693069 w 3066348"/>
                <a:gd name="connsiteY10" fmla="*/ 680888 h 885675"/>
                <a:gd name="connsiteX11" fmla="*/ 1281113 w 3066348"/>
                <a:gd name="connsiteY11" fmla="*/ 654694 h 885675"/>
                <a:gd name="connsiteX12" fmla="*/ 890588 w 3066348"/>
                <a:gd name="connsiteY12" fmla="*/ 649932 h 885675"/>
                <a:gd name="connsiteX13" fmla="*/ 142875 w 3066348"/>
                <a:gd name="connsiteY13" fmla="*/ 645168 h 885675"/>
                <a:gd name="connsiteX14" fmla="*/ 0 w 3066348"/>
                <a:gd name="connsiteY14" fmla="*/ 173681 h 885675"/>
                <a:gd name="connsiteX0" fmla="*/ 0 w 3066348"/>
                <a:gd name="connsiteY0" fmla="*/ 173681 h 938902"/>
                <a:gd name="connsiteX1" fmla="*/ 931069 w 3066348"/>
                <a:gd name="connsiteY1" fmla="*/ 47475 h 938902"/>
                <a:gd name="connsiteX2" fmla="*/ 2055019 w 3066348"/>
                <a:gd name="connsiteY2" fmla="*/ 99862 h 938902"/>
                <a:gd name="connsiteX3" fmla="*/ 2728913 w 3066348"/>
                <a:gd name="connsiteY3" fmla="*/ 299888 h 938902"/>
                <a:gd name="connsiteX4" fmla="*/ 2928938 w 3066348"/>
                <a:gd name="connsiteY4" fmla="*/ 402281 h 938902"/>
                <a:gd name="connsiteX5" fmla="*/ 3066348 w 3066348"/>
                <a:gd name="connsiteY5" fmla="*/ 555661 h 938902"/>
                <a:gd name="connsiteX6" fmla="*/ 2912269 w 3066348"/>
                <a:gd name="connsiteY6" fmla="*/ 678506 h 938902"/>
                <a:gd name="connsiteX7" fmla="*/ 2795588 w 3066348"/>
                <a:gd name="connsiteY7" fmla="*/ 821381 h 938902"/>
                <a:gd name="connsiteX8" fmla="*/ 2707482 w 3066348"/>
                <a:gd name="connsiteY8" fmla="*/ 938902 h 938902"/>
                <a:gd name="connsiteX9" fmla="*/ 2221707 w 3066348"/>
                <a:gd name="connsiteY9" fmla="*/ 771376 h 938902"/>
                <a:gd name="connsiteX10" fmla="*/ 1693069 w 3066348"/>
                <a:gd name="connsiteY10" fmla="*/ 680888 h 938902"/>
                <a:gd name="connsiteX11" fmla="*/ 1281113 w 3066348"/>
                <a:gd name="connsiteY11" fmla="*/ 654694 h 938902"/>
                <a:gd name="connsiteX12" fmla="*/ 890588 w 3066348"/>
                <a:gd name="connsiteY12" fmla="*/ 649932 h 938902"/>
                <a:gd name="connsiteX13" fmla="*/ 142875 w 3066348"/>
                <a:gd name="connsiteY13" fmla="*/ 645168 h 938902"/>
                <a:gd name="connsiteX14" fmla="*/ 0 w 3066348"/>
                <a:gd name="connsiteY14" fmla="*/ 173681 h 938902"/>
                <a:gd name="connsiteX0" fmla="*/ 0 w 3039734"/>
                <a:gd name="connsiteY0" fmla="*/ 80534 h 938902"/>
                <a:gd name="connsiteX1" fmla="*/ 904455 w 3039734"/>
                <a:gd name="connsiteY1" fmla="*/ 47475 h 938902"/>
                <a:gd name="connsiteX2" fmla="*/ 2028405 w 3039734"/>
                <a:gd name="connsiteY2" fmla="*/ 99862 h 938902"/>
                <a:gd name="connsiteX3" fmla="*/ 2702299 w 3039734"/>
                <a:gd name="connsiteY3" fmla="*/ 299888 h 938902"/>
                <a:gd name="connsiteX4" fmla="*/ 2902324 w 3039734"/>
                <a:gd name="connsiteY4" fmla="*/ 402281 h 938902"/>
                <a:gd name="connsiteX5" fmla="*/ 3039734 w 3039734"/>
                <a:gd name="connsiteY5" fmla="*/ 555661 h 938902"/>
                <a:gd name="connsiteX6" fmla="*/ 2885655 w 3039734"/>
                <a:gd name="connsiteY6" fmla="*/ 678506 h 938902"/>
                <a:gd name="connsiteX7" fmla="*/ 2768974 w 3039734"/>
                <a:gd name="connsiteY7" fmla="*/ 821381 h 938902"/>
                <a:gd name="connsiteX8" fmla="*/ 2680868 w 3039734"/>
                <a:gd name="connsiteY8" fmla="*/ 938902 h 938902"/>
                <a:gd name="connsiteX9" fmla="*/ 2195093 w 3039734"/>
                <a:gd name="connsiteY9" fmla="*/ 771376 h 938902"/>
                <a:gd name="connsiteX10" fmla="*/ 1666455 w 3039734"/>
                <a:gd name="connsiteY10" fmla="*/ 680888 h 938902"/>
                <a:gd name="connsiteX11" fmla="*/ 1254499 w 3039734"/>
                <a:gd name="connsiteY11" fmla="*/ 654694 h 938902"/>
                <a:gd name="connsiteX12" fmla="*/ 863974 w 3039734"/>
                <a:gd name="connsiteY12" fmla="*/ 649932 h 938902"/>
                <a:gd name="connsiteX13" fmla="*/ 116261 w 3039734"/>
                <a:gd name="connsiteY13" fmla="*/ 645168 h 938902"/>
                <a:gd name="connsiteX14" fmla="*/ 0 w 3039734"/>
                <a:gd name="connsiteY14" fmla="*/ 80534 h 938902"/>
                <a:gd name="connsiteX0" fmla="*/ 0 w 3039734"/>
                <a:gd name="connsiteY0" fmla="*/ 80534 h 938902"/>
                <a:gd name="connsiteX1" fmla="*/ 904455 w 3039734"/>
                <a:gd name="connsiteY1" fmla="*/ 47475 h 938902"/>
                <a:gd name="connsiteX2" fmla="*/ 2028405 w 3039734"/>
                <a:gd name="connsiteY2" fmla="*/ 99862 h 938902"/>
                <a:gd name="connsiteX3" fmla="*/ 2702299 w 3039734"/>
                <a:gd name="connsiteY3" fmla="*/ 299888 h 938902"/>
                <a:gd name="connsiteX4" fmla="*/ 2902324 w 3039734"/>
                <a:gd name="connsiteY4" fmla="*/ 402281 h 938902"/>
                <a:gd name="connsiteX5" fmla="*/ 3039734 w 3039734"/>
                <a:gd name="connsiteY5" fmla="*/ 555661 h 938902"/>
                <a:gd name="connsiteX6" fmla="*/ 2885655 w 3039734"/>
                <a:gd name="connsiteY6" fmla="*/ 678506 h 938902"/>
                <a:gd name="connsiteX7" fmla="*/ 2768974 w 3039734"/>
                <a:gd name="connsiteY7" fmla="*/ 821381 h 938902"/>
                <a:gd name="connsiteX8" fmla="*/ 2680868 w 3039734"/>
                <a:gd name="connsiteY8" fmla="*/ 938902 h 938902"/>
                <a:gd name="connsiteX9" fmla="*/ 2195093 w 3039734"/>
                <a:gd name="connsiteY9" fmla="*/ 771376 h 938902"/>
                <a:gd name="connsiteX10" fmla="*/ 1666455 w 3039734"/>
                <a:gd name="connsiteY10" fmla="*/ 680888 h 938902"/>
                <a:gd name="connsiteX11" fmla="*/ 1254499 w 3039734"/>
                <a:gd name="connsiteY11" fmla="*/ 654694 h 938902"/>
                <a:gd name="connsiteX12" fmla="*/ 863974 w 3039734"/>
                <a:gd name="connsiteY12" fmla="*/ 649932 h 938902"/>
                <a:gd name="connsiteX13" fmla="*/ 36421 w 3039734"/>
                <a:gd name="connsiteY13" fmla="*/ 711702 h 938902"/>
                <a:gd name="connsiteX14" fmla="*/ 0 w 3039734"/>
                <a:gd name="connsiteY14" fmla="*/ 80534 h 938902"/>
                <a:gd name="connsiteX0" fmla="*/ 0 w 3039734"/>
                <a:gd name="connsiteY0" fmla="*/ 112141 h 970509"/>
                <a:gd name="connsiteX1" fmla="*/ 851229 w 3039734"/>
                <a:gd name="connsiteY1" fmla="*/ 39161 h 970509"/>
                <a:gd name="connsiteX2" fmla="*/ 2028405 w 3039734"/>
                <a:gd name="connsiteY2" fmla="*/ 131469 h 970509"/>
                <a:gd name="connsiteX3" fmla="*/ 2702299 w 3039734"/>
                <a:gd name="connsiteY3" fmla="*/ 331495 h 970509"/>
                <a:gd name="connsiteX4" fmla="*/ 2902324 w 3039734"/>
                <a:gd name="connsiteY4" fmla="*/ 433888 h 970509"/>
                <a:gd name="connsiteX5" fmla="*/ 3039734 w 3039734"/>
                <a:gd name="connsiteY5" fmla="*/ 587268 h 970509"/>
                <a:gd name="connsiteX6" fmla="*/ 2885655 w 3039734"/>
                <a:gd name="connsiteY6" fmla="*/ 710113 h 970509"/>
                <a:gd name="connsiteX7" fmla="*/ 2768974 w 3039734"/>
                <a:gd name="connsiteY7" fmla="*/ 852988 h 970509"/>
                <a:gd name="connsiteX8" fmla="*/ 2680868 w 3039734"/>
                <a:gd name="connsiteY8" fmla="*/ 970509 h 970509"/>
                <a:gd name="connsiteX9" fmla="*/ 2195093 w 3039734"/>
                <a:gd name="connsiteY9" fmla="*/ 802983 h 970509"/>
                <a:gd name="connsiteX10" fmla="*/ 1666455 w 3039734"/>
                <a:gd name="connsiteY10" fmla="*/ 712495 h 970509"/>
                <a:gd name="connsiteX11" fmla="*/ 1254499 w 3039734"/>
                <a:gd name="connsiteY11" fmla="*/ 686301 h 970509"/>
                <a:gd name="connsiteX12" fmla="*/ 863974 w 3039734"/>
                <a:gd name="connsiteY12" fmla="*/ 681539 h 970509"/>
                <a:gd name="connsiteX13" fmla="*/ 36421 w 3039734"/>
                <a:gd name="connsiteY13" fmla="*/ 743309 h 970509"/>
                <a:gd name="connsiteX14" fmla="*/ 0 w 3039734"/>
                <a:gd name="connsiteY14" fmla="*/ 112141 h 970509"/>
                <a:gd name="connsiteX0" fmla="*/ 0 w 3039734"/>
                <a:gd name="connsiteY0" fmla="*/ 112141 h 970509"/>
                <a:gd name="connsiteX1" fmla="*/ 851229 w 3039734"/>
                <a:gd name="connsiteY1" fmla="*/ 39161 h 970509"/>
                <a:gd name="connsiteX2" fmla="*/ 2028405 w 3039734"/>
                <a:gd name="connsiteY2" fmla="*/ 131469 h 970509"/>
                <a:gd name="connsiteX3" fmla="*/ 2702299 w 3039734"/>
                <a:gd name="connsiteY3" fmla="*/ 331495 h 970509"/>
                <a:gd name="connsiteX4" fmla="*/ 2902324 w 3039734"/>
                <a:gd name="connsiteY4" fmla="*/ 433888 h 970509"/>
                <a:gd name="connsiteX5" fmla="*/ 3039734 w 3039734"/>
                <a:gd name="connsiteY5" fmla="*/ 587268 h 970509"/>
                <a:gd name="connsiteX6" fmla="*/ 2885655 w 3039734"/>
                <a:gd name="connsiteY6" fmla="*/ 710113 h 970509"/>
                <a:gd name="connsiteX7" fmla="*/ 2768974 w 3039734"/>
                <a:gd name="connsiteY7" fmla="*/ 852988 h 970509"/>
                <a:gd name="connsiteX8" fmla="*/ 2680868 w 3039734"/>
                <a:gd name="connsiteY8" fmla="*/ 970509 h 970509"/>
                <a:gd name="connsiteX9" fmla="*/ 2195093 w 3039734"/>
                <a:gd name="connsiteY9" fmla="*/ 802983 h 970509"/>
                <a:gd name="connsiteX10" fmla="*/ 1666455 w 3039734"/>
                <a:gd name="connsiteY10" fmla="*/ 712495 h 970509"/>
                <a:gd name="connsiteX11" fmla="*/ 1254499 w 3039734"/>
                <a:gd name="connsiteY11" fmla="*/ 686301 h 970509"/>
                <a:gd name="connsiteX12" fmla="*/ 863974 w 3039734"/>
                <a:gd name="connsiteY12" fmla="*/ 681539 h 970509"/>
                <a:gd name="connsiteX13" fmla="*/ 36421 w 3039734"/>
                <a:gd name="connsiteY13" fmla="*/ 743309 h 970509"/>
                <a:gd name="connsiteX14" fmla="*/ 0 w 3039734"/>
                <a:gd name="connsiteY14" fmla="*/ 112141 h 970509"/>
                <a:gd name="connsiteX0" fmla="*/ 0 w 3039734"/>
                <a:gd name="connsiteY0" fmla="*/ 117351 h 975719"/>
                <a:gd name="connsiteX1" fmla="*/ 851229 w 3039734"/>
                <a:gd name="connsiteY1" fmla="*/ 44371 h 975719"/>
                <a:gd name="connsiteX2" fmla="*/ 2081632 w 3039734"/>
                <a:gd name="connsiteY2" fmla="*/ 110065 h 975719"/>
                <a:gd name="connsiteX3" fmla="*/ 2702299 w 3039734"/>
                <a:gd name="connsiteY3" fmla="*/ 336705 h 975719"/>
                <a:gd name="connsiteX4" fmla="*/ 2902324 w 3039734"/>
                <a:gd name="connsiteY4" fmla="*/ 439098 h 975719"/>
                <a:gd name="connsiteX5" fmla="*/ 3039734 w 3039734"/>
                <a:gd name="connsiteY5" fmla="*/ 592478 h 975719"/>
                <a:gd name="connsiteX6" fmla="*/ 2885655 w 3039734"/>
                <a:gd name="connsiteY6" fmla="*/ 715323 h 975719"/>
                <a:gd name="connsiteX7" fmla="*/ 2768974 w 3039734"/>
                <a:gd name="connsiteY7" fmla="*/ 858198 h 975719"/>
                <a:gd name="connsiteX8" fmla="*/ 2680868 w 3039734"/>
                <a:gd name="connsiteY8" fmla="*/ 975719 h 975719"/>
                <a:gd name="connsiteX9" fmla="*/ 2195093 w 3039734"/>
                <a:gd name="connsiteY9" fmla="*/ 808193 h 975719"/>
                <a:gd name="connsiteX10" fmla="*/ 1666455 w 3039734"/>
                <a:gd name="connsiteY10" fmla="*/ 717705 h 975719"/>
                <a:gd name="connsiteX11" fmla="*/ 1254499 w 3039734"/>
                <a:gd name="connsiteY11" fmla="*/ 691511 h 975719"/>
                <a:gd name="connsiteX12" fmla="*/ 863974 w 3039734"/>
                <a:gd name="connsiteY12" fmla="*/ 686749 h 975719"/>
                <a:gd name="connsiteX13" fmla="*/ 36421 w 3039734"/>
                <a:gd name="connsiteY13" fmla="*/ 748519 h 975719"/>
                <a:gd name="connsiteX14" fmla="*/ 0 w 3039734"/>
                <a:gd name="connsiteY14" fmla="*/ 117351 h 97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39734" h="975719">
                  <a:moveTo>
                    <a:pt x="0" y="117351"/>
                  </a:moveTo>
                  <a:cubicBezTo>
                    <a:pt x="325438" y="100682"/>
                    <a:pt x="525791" y="61040"/>
                    <a:pt x="851229" y="44371"/>
                  </a:cubicBezTo>
                  <a:cubicBezTo>
                    <a:pt x="1578304" y="-61198"/>
                    <a:pt x="1799851" y="46566"/>
                    <a:pt x="2081632" y="110065"/>
                  </a:cubicBezTo>
                  <a:cubicBezTo>
                    <a:pt x="2353140" y="159652"/>
                    <a:pt x="2484018" y="260505"/>
                    <a:pt x="2702299" y="336705"/>
                  </a:cubicBezTo>
                  <a:lnTo>
                    <a:pt x="2902324" y="439098"/>
                  </a:lnTo>
                  <a:lnTo>
                    <a:pt x="3039734" y="592478"/>
                  </a:lnTo>
                  <a:lnTo>
                    <a:pt x="2885655" y="715323"/>
                  </a:lnTo>
                  <a:lnTo>
                    <a:pt x="2768974" y="858198"/>
                  </a:lnTo>
                  <a:lnTo>
                    <a:pt x="2680868" y="975719"/>
                  </a:lnTo>
                  <a:cubicBezTo>
                    <a:pt x="2577284" y="968179"/>
                    <a:pt x="2364162" y="851195"/>
                    <a:pt x="2195093" y="808193"/>
                  </a:cubicBezTo>
                  <a:cubicBezTo>
                    <a:pt x="2026024" y="765191"/>
                    <a:pt x="1824411" y="735167"/>
                    <a:pt x="1666455" y="717705"/>
                  </a:cubicBezTo>
                  <a:cubicBezTo>
                    <a:pt x="1508499" y="700243"/>
                    <a:pt x="1388246" y="696670"/>
                    <a:pt x="1254499" y="691511"/>
                  </a:cubicBezTo>
                  <a:cubicBezTo>
                    <a:pt x="1120752" y="686352"/>
                    <a:pt x="1052490" y="690321"/>
                    <a:pt x="863974" y="686749"/>
                  </a:cubicBezTo>
                  <a:lnTo>
                    <a:pt x="36421" y="748519"/>
                  </a:lnTo>
                  <a:lnTo>
                    <a:pt x="0" y="117351"/>
                  </a:lnTo>
                  <a:close/>
                </a:path>
              </a:pathLst>
            </a:custGeom>
            <a:solidFill>
              <a:srgbClr val="FF0000">
                <a:alpha val="6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586164" y="516235"/>
              <a:ext cx="4276726" cy="3627466"/>
            </a:xfrm>
            <a:custGeom>
              <a:avLst/>
              <a:gdLst>
                <a:gd name="connsiteX0" fmla="*/ 4248150 w 4276725"/>
                <a:gd name="connsiteY0" fmla="*/ 133350 h 3557587"/>
                <a:gd name="connsiteX1" fmla="*/ 1795462 w 4276725"/>
                <a:gd name="connsiteY1" fmla="*/ 0 h 3557587"/>
                <a:gd name="connsiteX2" fmla="*/ 976312 w 4276725"/>
                <a:gd name="connsiteY2" fmla="*/ 238125 h 3557587"/>
                <a:gd name="connsiteX3" fmla="*/ 433387 w 4276725"/>
                <a:gd name="connsiteY3" fmla="*/ 500062 h 3557587"/>
                <a:gd name="connsiteX4" fmla="*/ 128587 w 4276725"/>
                <a:gd name="connsiteY4" fmla="*/ 1047750 h 3557587"/>
                <a:gd name="connsiteX5" fmla="*/ 0 w 4276725"/>
                <a:gd name="connsiteY5" fmla="*/ 2286000 h 3557587"/>
                <a:gd name="connsiteX6" fmla="*/ 0 w 4276725"/>
                <a:gd name="connsiteY6" fmla="*/ 3448050 h 3557587"/>
                <a:gd name="connsiteX7" fmla="*/ 423862 w 4276725"/>
                <a:gd name="connsiteY7" fmla="*/ 3557587 h 3557587"/>
                <a:gd name="connsiteX8" fmla="*/ 485775 w 4276725"/>
                <a:gd name="connsiteY8" fmla="*/ 2014537 h 3557587"/>
                <a:gd name="connsiteX9" fmla="*/ 619125 w 4276725"/>
                <a:gd name="connsiteY9" fmla="*/ 1100137 h 3557587"/>
                <a:gd name="connsiteX10" fmla="*/ 1419225 w 4276725"/>
                <a:gd name="connsiteY10" fmla="*/ 585787 h 3557587"/>
                <a:gd name="connsiteX11" fmla="*/ 2295525 w 4276725"/>
                <a:gd name="connsiteY11" fmla="*/ 533400 h 3557587"/>
                <a:gd name="connsiteX12" fmla="*/ 4276725 w 4276725"/>
                <a:gd name="connsiteY12" fmla="*/ 766762 h 3557587"/>
                <a:gd name="connsiteX13" fmla="*/ 4248150 w 4276725"/>
                <a:gd name="connsiteY13" fmla="*/ 133350 h 3557587"/>
                <a:gd name="connsiteX0" fmla="*/ 4248150 w 4276725"/>
                <a:gd name="connsiteY0" fmla="*/ 195263 h 3619500"/>
                <a:gd name="connsiteX1" fmla="*/ 2443162 w 4276725"/>
                <a:gd name="connsiteY1" fmla="*/ 0 h 3619500"/>
                <a:gd name="connsiteX2" fmla="*/ 1795462 w 4276725"/>
                <a:gd name="connsiteY2" fmla="*/ 61913 h 3619500"/>
                <a:gd name="connsiteX3" fmla="*/ 976312 w 4276725"/>
                <a:gd name="connsiteY3" fmla="*/ 300038 h 3619500"/>
                <a:gd name="connsiteX4" fmla="*/ 433387 w 4276725"/>
                <a:gd name="connsiteY4" fmla="*/ 561975 h 3619500"/>
                <a:gd name="connsiteX5" fmla="*/ 128587 w 4276725"/>
                <a:gd name="connsiteY5" fmla="*/ 1109663 h 3619500"/>
                <a:gd name="connsiteX6" fmla="*/ 0 w 4276725"/>
                <a:gd name="connsiteY6" fmla="*/ 2347913 h 3619500"/>
                <a:gd name="connsiteX7" fmla="*/ 0 w 4276725"/>
                <a:gd name="connsiteY7" fmla="*/ 3509963 h 3619500"/>
                <a:gd name="connsiteX8" fmla="*/ 423862 w 4276725"/>
                <a:gd name="connsiteY8" fmla="*/ 3619500 h 3619500"/>
                <a:gd name="connsiteX9" fmla="*/ 485775 w 4276725"/>
                <a:gd name="connsiteY9" fmla="*/ 2076450 h 3619500"/>
                <a:gd name="connsiteX10" fmla="*/ 619125 w 4276725"/>
                <a:gd name="connsiteY10" fmla="*/ 1162050 h 3619500"/>
                <a:gd name="connsiteX11" fmla="*/ 1419225 w 4276725"/>
                <a:gd name="connsiteY11" fmla="*/ 647700 h 3619500"/>
                <a:gd name="connsiteX12" fmla="*/ 2295525 w 4276725"/>
                <a:gd name="connsiteY12" fmla="*/ 595313 h 3619500"/>
                <a:gd name="connsiteX13" fmla="*/ 4276725 w 4276725"/>
                <a:gd name="connsiteY13" fmla="*/ 828675 h 3619500"/>
                <a:gd name="connsiteX14" fmla="*/ 4248150 w 4276725"/>
                <a:gd name="connsiteY14" fmla="*/ 195263 h 3619500"/>
                <a:gd name="connsiteX0" fmla="*/ 4248150 w 4276725"/>
                <a:gd name="connsiteY0" fmla="*/ 195263 h 3619500"/>
                <a:gd name="connsiteX1" fmla="*/ 3609975 w 4276725"/>
                <a:gd name="connsiteY1" fmla="*/ 66675 h 3619500"/>
                <a:gd name="connsiteX2" fmla="*/ 2443162 w 4276725"/>
                <a:gd name="connsiteY2" fmla="*/ 0 h 3619500"/>
                <a:gd name="connsiteX3" fmla="*/ 1795462 w 4276725"/>
                <a:gd name="connsiteY3" fmla="*/ 61913 h 3619500"/>
                <a:gd name="connsiteX4" fmla="*/ 976312 w 4276725"/>
                <a:gd name="connsiteY4" fmla="*/ 300038 h 3619500"/>
                <a:gd name="connsiteX5" fmla="*/ 433387 w 4276725"/>
                <a:gd name="connsiteY5" fmla="*/ 561975 h 3619500"/>
                <a:gd name="connsiteX6" fmla="*/ 128587 w 4276725"/>
                <a:gd name="connsiteY6" fmla="*/ 1109663 h 3619500"/>
                <a:gd name="connsiteX7" fmla="*/ 0 w 4276725"/>
                <a:gd name="connsiteY7" fmla="*/ 2347913 h 3619500"/>
                <a:gd name="connsiteX8" fmla="*/ 0 w 4276725"/>
                <a:gd name="connsiteY8" fmla="*/ 3509963 h 3619500"/>
                <a:gd name="connsiteX9" fmla="*/ 423862 w 4276725"/>
                <a:gd name="connsiteY9" fmla="*/ 3619500 h 3619500"/>
                <a:gd name="connsiteX10" fmla="*/ 485775 w 4276725"/>
                <a:gd name="connsiteY10" fmla="*/ 2076450 h 3619500"/>
                <a:gd name="connsiteX11" fmla="*/ 619125 w 4276725"/>
                <a:gd name="connsiteY11" fmla="*/ 1162050 h 3619500"/>
                <a:gd name="connsiteX12" fmla="*/ 1419225 w 4276725"/>
                <a:gd name="connsiteY12" fmla="*/ 647700 h 3619500"/>
                <a:gd name="connsiteX13" fmla="*/ 2295525 w 4276725"/>
                <a:gd name="connsiteY13" fmla="*/ 595313 h 3619500"/>
                <a:gd name="connsiteX14" fmla="*/ 4276725 w 4276725"/>
                <a:gd name="connsiteY14" fmla="*/ 828675 h 3619500"/>
                <a:gd name="connsiteX15" fmla="*/ 4248150 w 4276725"/>
                <a:gd name="connsiteY15" fmla="*/ 195263 h 3619500"/>
                <a:gd name="connsiteX0" fmla="*/ 4248150 w 4276725"/>
                <a:gd name="connsiteY0" fmla="*/ 195263 h 3619500"/>
                <a:gd name="connsiteX1" fmla="*/ 3609975 w 4276725"/>
                <a:gd name="connsiteY1" fmla="*/ 66675 h 3619500"/>
                <a:gd name="connsiteX2" fmla="*/ 2443162 w 4276725"/>
                <a:gd name="connsiteY2" fmla="*/ 0 h 3619500"/>
                <a:gd name="connsiteX3" fmla="*/ 1795462 w 4276725"/>
                <a:gd name="connsiteY3" fmla="*/ 61913 h 3619500"/>
                <a:gd name="connsiteX4" fmla="*/ 976312 w 4276725"/>
                <a:gd name="connsiteY4" fmla="*/ 300038 h 3619500"/>
                <a:gd name="connsiteX5" fmla="*/ 590550 w 4276725"/>
                <a:gd name="connsiteY5" fmla="*/ 423863 h 3619500"/>
                <a:gd name="connsiteX6" fmla="*/ 433387 w 4276725"/>
                <a:gd name="connsiteY6" fmla="*/ 561975 h 3619500"/>
                <a:gd name="connsiteX7" fmla="*/ 128587 w 4276725"/>
                <a:gd name="connsiteY7" fmla="*/ 1109663 h 3619500"/>
                <a:gd name="connsiteX8" fmla="*/ 0 w 4276725"/>
                <a:gd name="connsiteY8" fmla="*/ 2347913 h 3619500"/>
                <a:gd name="connsiteX9" fmla="*/ 0 w 4276725"/>
                <a:gd name="connsiteY9" fmla="*/ 3509963 h 3619500"/>
                <a:gd name="connsiteX10" fmla="*/ 423862 w 4276725"/>
                <a:gd name="connsiteY10" fmla="*/ 3619500 h 3619500"/>
                <a:gd name="connsiteX11" fmla="*/ 485775 w 4276725"/>
                <a:gd name="connsiteY11" fmla="*/ 2076450 h 3619500"/>
                <a:gd name="connsiteX12" fmla="*/ 619125 w 4276725"/>
                <a:gd name="connsiteY12" fmla="*/ 1162050 h 3619500"/>
                <a:gd name="connsiteX13" fmla="*/ 1419225 w 4276725"/>
                <a:gd name="connsiteY13" fmla="*/ 647700 h 3619500"/>
                <a:gd name="connsiteX14" fmla="*/ 2295525 w 4276725"/>
                <a:gd name="connsiteY14" fmla="*/ 595313 h 3619500"/>
                <a:gd name="connsiteX15" fmla="*/ 4276725 w 4276725"/>
                <a:gd name="connsiteY15" fmla="*/ 828675 h 3619500"/>
                <a:gd name="connsiteX16" fmla="*/ 4248150 w 4276725"/>
                <a:gd name="connsiteY16" fmla="*/ 195263 h 3619500"/>
                <a:gd name="connsiteX0" fmla="*/ 4248150 w 4276725"/>
                <a:gd name="connsiteY0" fmla="*/ 195263 h 3619500"/>
                <a:gd name="connsiteX1" fmla="*/ 3609975 w 4276725"/>
                <a:gd name="connsiteY1" fmla="*/ 66675 h 3619500"/>
                <a:gd name="connsiteX2" fmla="*/ 2443162 w 4276725"/>
                <a:gd name="connsiteY2" fmla="*/ 0 h 3619500"/>
                <a:gd name="connsiteX3" fmla="*/ 1795462 w 4276725"/>
                <a:gd name="connsiteY3" fmla="*/ 61913 h 3619500"/>
                <a:gd name="connsiteX4" fmla="*/ 976312 w 4276725"/>
                <a:gd name="connsiteY4" fmla="*/ 300038 h 3619500"/>
                <a:gd name="connsiteX5" fmla="*/ 590550 w 4276725"/>
                <a:gd name="connsiteY5" fmla="*/ 423863 h 3619500"/>
                <a:gd name="connsiteX6" fmla="*/ 433387 w 4276725"/>
                <a:gd name="connsiteY6" fmla="*/ 561975 h 3619500"/>
                <a:gd name="connsiteX7" fmla="*/ 276225 w 4276725"/>
                <a:gd name="connsiteY7" fmla="*/ 809625 h 3619500"/>
                <a:gd name="connsiteX8" fmla="*/ 128587 w 4276725"/>
                <a:gd name="connsiteY8" fmla="*/ 1109663 h 3619500"/>
                <a:gd name="connsiteX9" fmla="*/ 0 w 4276725"/>
                <a:gd name="connsiteY9" fmla="*/ 2347913 h 3619500"/>
                <a:gd name="connsiteX10" fmla="*/ 0 w 4276725"/>
                <a:gd name="connsiteY10" fmla="*/ 3509963 h 3619500"/>
                <a:gd name="connsiteX11" fmla="*/ 423862 w 4276725"/>
                <a:gd name="connsiteY11" fmla="*/ 3619500 h 3619500"/>
                <a:gd name="connsiteX12" fmla="*/ 485775 w 4276725"/>
                <a:gd name="connsiteY12" fmla="*/ 2076450 h 3619500"/>
                <a:gd name="connsiteX13" fmla="*/ 619125 w 4276725"/>
                <a:gd name="connsiteY13" fmla="*/ 1162050 h 3619500"/>
                <a:gd name="connsiteX14" fmla="*/ 1419225 w 4276725"/>
                <a:gd name="connsiteY14" fmla="*/ 647700 h 3619500"/>
                <a:gd name="connsiteX15" fmla="*/ 2295525 w 4276725"/>
                <a:gd name="connsiteY15" fmla="*/ 595313 h 3619500"/>
                <a:gd name="connsiteX16" fmla="*/ 4276725 w 4276725"/>
                <a:gd name="connsiteY16" fmla="*/ 828675 h 3619500"/>
                <a:gd name="connsiteX17" fmla="*/ 4248150 w 4276725"/>
                <a:gd name="connsiteY17" fmla="*/ 195263 h 3619500"/>
                <a:gd name="connsiteX0" fmla="*/ 4248150 w 4276725"/>
                <a:gd name="connsiteY0" fmla="*/ 195263 h 3619500"/>
                <a:gd name="connsiteX1" fmla="*/ 3609975 w 4276725"/>
                <a:gd name="connsiteY1" fmla="*/ 66675 h 3619500"/>
                <a:gd name="connsiteX2" fmla="*/ 2443162 w 4276725"/>
                <a:gd name="connsiteY2" fmla="*/ 0 h 3619500"/>
                <a:gd name="connsiteX3" fmla="*/ 1795462 w 4276725"/>
                <a:gd name="connsiteY3" fmla="*/ 61913 h 3619500"/>
                <a:gd name="connsiteX4" fmla="*/ 976312 w 4276725"/>
                <a:gd name="connsiteY4" fmla="*/ 300038 h 3619500"/>
                <a:gd name="connsiteX5" fmla="*/ 590550 w 4276725"/>
                <a:gd name="connsiteY5" fmla="*/ 423863 h 3619500"/>
                <a:gd name="connsiteX6" fmla="*/ 433387 w 4276725"/>
                <a:gd name="connsiteY6" fmla="*/ 561975 h 3619500"/>
                <a:gd name="connsiteX7" fmla="*/ 276225 w 4276725"/>
                <a:gd name="connsiteY7" fmla="*/ 809625 h 3619500"/>
                <a:gd name="connsiteX8" fmla="*/ 128587 w 4276725"/>
                <a:gd name="connsiteY8" fmla="*/ 1109663 h 3619500"/>
                <a:gd name="connsiteX9" fmla="*/ 38100 w 4276725"/>
                <a:gd name="connsiteY9" fmla="*/ 1519238 h 3619500"/>
                <a:gd name="connsiteX10" fmla="*/ 0 w 4276725"/>
                <a:gd name="connsiteY10" fmla="*/ 2347913 h 3619500"/>
                <a:gd name="connsiteX11" fmla="*/ 0 w 4276725"/>
                <a:gd name="connsiteY11" fmla="*/ 3509963 h 3619500"/>
                <a:gd name="connsiteX12" fmla="*/ 423862 w 4276725"/>
                <a:gd name="connsiteY12" fmla="*/ 3619500 h 3619500"/>
                <a:gd name="connsiteX13" fmla="*/ 485775 w 4276725"/>
                <a:gd name="connsiteY13" fmla="*/ 2076450 h 3619500"/>
                <a:gd name="connsiteX14" fmla="*/ 619125 w 4276725"/>
                <a:gd name="connsiteY14" fmla="*/ 1162050 h 3619500"/>
                <a:gd name="connsiteX15" fmla="*/ 1419225 w 4276725"/>
                <a:gd name="connsiteY15" fmla="*/ 647700 h 3619500"/>
                <a:gd name="connsiteX16" fmla="*/ 2295525 w 4276725"/>
                <a:gd name="connsiteY16" fmla="*/ 595313 h 3619500"/>
                <a:gd name="connsiteX17" fmla="*/ 4276725 w 4276725"/>
                <a:gd name="connsiteY17" fmla="*/ 828675 h 3619500"/>
                <a:gd name="connsiteX18" fmla="*/ 4248150 w 4276725"/>
                <a:gd name="connsiteY18" fmla="*/ 195263 h 3619500"/>
                <a:gd name="connsiteX0" fmla="*/ 4248150 w 4276725"/>
                <a:gd name="connsiteY0" fmla="*/ 195263 h 3619500"/>
                <a:gd name="connsiteX1" fmla="*/ 3609975 w 4276725"/>
                <a:gd name="connsiteY1" fmla="*/ 66675 h 3619500"/>
                <a:gd name="connsiteX2" fmla="*/ 2443162 w 4276725"/>
                <a:gd name="connsiteY2" fmla="*/ 0 h 3619500"/>
                <a:gd name="connsiteX3" fmla="*/ 1795462 w 4276725"/>
                <a:gd name="connsiteY3" fmla="*/ 61913 h 3619500"/>
                <a:gd name="connsiteX4" fmla="*/ 976312 w 4276725"/>
                <a:gd name="connsiteY4" fmla="*/ 300038 h 3619500"/>
                <a:gd name="connsiteX5" fmla="*/ 590550 w 4276725"/>
                <a:gd name="connsiteY5" fmla="*/ 423863 h 3619500"/>
                <a:gd name="connsiteX6" fmla="*/ 433387 w 4276725"/>
                <a:gd name="connsiteY6" fmla="*/ 561975 h 3619500"/>
                <a:gd name="connsiteX7" fmla="*/ 276225 w 4276725"/>
                <a:gd name="connsiteY7" fmla="*/ 809625 h 3619500"/>
                <a:gd name="connsiteX8" fmla="*/ 128587 w 4276725"/>
                <a:gd name="connsiteY8" fmla="*/ 1109663 h 3619500"/>
                <a:gd name="connsiteX9" fmla="*/ 38100 w 4276725"/>
                <a:gd name="connsiteY9" fmla="*/ 1519238 h 3619500"/>
                <a:gd name="connsiteX10" fmla="*/ 0 w 4276725"/>
                <a:gd name="connsiteY10" fmla="*/ 2347913 h 3619500"/>
                <a:gd name="connsiteX11" fmla="*/ 0 w 4276725"/>
                <a:gd name="connsiteY11" fmla="*/ 3509963 h 3619500"/>
                <a:gd name="connsiteX12" fmla="*/ 423862 w 4276725"/>
                <a:gd name="connsiteY12" fmla="*/ 3619500 h 3619500"/>
                <a:gd name="connsiteX13" fmla="*/ 485775 w 4276725"/>
                <a:gd name="connsiteY13" fmla="*/ 2076450 h 3619500"/>
                <a:gd name="connsiteX14" fmla="*/ 528637 w 4276725"/>
                <a:gd name="connsiteY14" fmla="*/ 1504950 h 3619500"/>
                <a:gd name="connsiteX15" fmla="*/ 619125 w 4276725"/>
                <a:gd name="connsiteY15" fmla="*/ 1162050 h 3619500"/>
                <a:gd name="connsiteX16" fmla="*/ 1419225 w 4276725"/>
                <a:gd name="connsiteY16" fmla="*/ 647700 h 3619500"/>
                <a:gd name="connsiteX17" fmla="*/ 2295525 w 4276725"/>
                <a:gd name="connsiteY17" fmla="*/ 595313 h 3619500"/>
                <a:gd name="connsiteX18" fmla="*/ 4276725 w 4276725"/>
                <a:gd name="connsiteY18" fmla="*/ 828675 h 3619500"/>
                <a:gd name="connsiteX19" fmla="*/ 4248150 w 4276725"/>
                <a:gd name="connsiteY19" fmla="*/ 195263 h 3619500"/>
                <a:gd name="connsiteX0" fmla="*/ 4248150 w 4276725"/>
                <a:gd name="connsiteY0" fmla="*/ 195263 h 3619500"/>
                <a:gd name="connsiteX1" fmla="*/ 3609975 w 4276725"/>
                <a:gd name="connsiteY1" fmla="*/ 66675 h 3619500"/>
                <a:gd name="connsiteX2" fmla="*/ 2443162 w 4276725"/>
                <a:gd name="connsiteY2" fmla="*/ 0 h 3619500"/>
                <a:gd name="connsiteX3" fmla="*/ 1795462 w 4276725"/>
                <a:gd name="connsiteY3" fmla="*/ 61913 h 3619500"/>
                <a:gd name="connsiteX4" fmla="*/ 976312 w 4276725"/>
                <a:gd name="connsiteY4" fmla="*/ 300038 h 3619500"/>
                <a:gd name="connsiteX5" fmla="*/ 590550 w 4276725"/>
                <a:gd name="connsiteY5" fmla="*/ 423863 h 3619500"/>
                <a:gd name="connsiteX6" fmla="*/ 433387 w 4276725"/>
                <a:gd name="connsiteY6" fmla="*/ 561975 h 3619500"/>
                <a:gd name="connsiteX7" fmla="*/ 276225 w 4276725"/>
                <a:gd name="connsiteY7" fmla="*/ 809625 h 3619500"/>
                <a:gd name="connsiteX8" fmla="*/ 128587 w 4276725"/>
                <a:gd name="connsiteY8" fmla="*/ 1109663 h 3619500"/>
                <a:gd name="connsiteX9" fmla="*/ 38100 w 4276725"/>
                <a:gd name="connsiteY9" fmla="*/ 1519238 h 3619500"/>
                <a:gd name="connsiteX10" fmla="*/ 0 w 4276725"/>
                <a:gd name="connsiteY10" fmla="*/ 2347913 h 3619500"/>
                <a:gd name="connsiteX11" fmla="*/ 0 w 4276725"/>
                <a:gd name="connsiteY11" fmla="*/ 3509963 h 3619500"/>
                <a:gd name="connsiteX12" fmla="*/ 423862 w 4276725"/>
                <a:gd name="connsiteY12" fmla="*/ 3619500 h 3619500"/>
                <a:gd name="connsiteX13" fmla="*/ 485775 w 4276725"/>
                <a:gd name="connsiteY13" fmla="*/ 2076450 h 3619500"/>
                <a:gd name="connsiteX14" fmla="*/ 528637 w 4276725"/>
                <a:gd name="connsiteY14" fmla="*/ 1504950 h 3619500"/>
                <a:gd name="connsiteX15" fmla="*/ 619125 w 4276725"/>
                <a:gd name="connsiteY15" fmla="*/ 1162050 h 3619500"/>
                <a:gd name="connsiteX16" fmla="*/ 823912 w 4276725"/>
                <a:gd name="connsiteY16" fmla="*/ 971550 h 3619500"/>
                <a:gd name="connsiteX17" fmla="*/ 1419225 w 4276725"/>
                <a:gd name="connsiteY17" fmla="*/ 647700 h 3619500"/>
                <a:gd name="connsiteX18" fmla="*/ 2295525 w 4276725"/>
                <a:gd name="connsiteY18" fmla="*/ 595313 h 3619500"/>
                <a:gd name="connsiteX19" fmla="*/ 4276725 w 4276725"/>
                <a:gd name="connsiteY19" fmla="*/ 828675 h 3619500"/>
                <a:gd name="connsiteX20" fmla="*/ 4248150 w 4276725"/>
                <a:gd name="connsiteY20" fmla="*/ 195263 h 3619500"/>
                <a:gd name="connsiteX0" fmla="*/ 4248150 w 4276725"/>
                <a:gd name="connsiteY0" fmla="*/ 195263 h 3619500"/>
                <a:gd name="connsiteX1" fmla="*/ 3609975 w 4276725"/>
                <a:gd name="connsiteY1" fmla="*/ 66675 h 3619500"/>
                <a:gd name="connsiteX2" fmla="*/ 2443162 w 4276725"/>
                <a:gd name="connsiteY2" fmla="*/ 0 h 3619500"/>
                <a:gd name="connsiteX3" fmla="*/ 1795462 w 4276725"/>
                <a:gd name="connsiteY3" fmla="*/ 61913 h 3619500"/>
                <a:gd name="connsiteX4" fmla="*/ 976312 w 4276725"/>
                <a:gd name="connsiteY4" fmla="*/ 300038 h 3619500"/>
                <a:gd name="connsiteX5" fmla="*/ 590550 w 4276725"/>
                <a:gd name="connsiteY5" fmla="*/ 423863 h 3619500"/>
                <a:gd name="connsiteX6" fmla="*/ 433387 w 4276725"/>
                <a:gd name="connsiteY6" fmla="*/ 561975 h 3619500"/>
                <a:gd name="connsiteX7" fmla="*/ 276225 w 4276725"/>
                <a:gd name="connsiteY7" fmla="*/ 809625 h 3619500"/>
                <a:gd name="connsiteX8" fmla="*/ 128587 w 4276725"/>
                <a:gd name="connsiteY8" fmla="*/ 1109663 h 3619500"/>
                <a:gd name="connsiteX9" fmla="*/ 38100 w 4276725"/>
                <a:gd name="connsiteY9" fmla="*/ 1519238 h 3619500"/>
                <a:gd name="connsiteX10" fmla="*/ 0 w 4276725"/>
                <a:gd name="connsiteY10" fmla="*/ 2347913 h 3619500"/>
                <a:gd name="connsiteX11" fmla="*/ 0 w 4276725"/>
                <a:gd name="connsiteY11" fmla="*/ 3509963 h 3619500"/>
                <a:gd name="connsiteX12" fmla="*/ 423862 w 4276725"/>
                <a:gd name="connsiteY12" fmla="*/ 3619500 h 3619500"/>
                <a:gd name="connsiteX13" fmla="*/ 485775 w 4276725"/>
                <a:gd name="connsiteY13" fmla="*/ 2076450 h 3619500"/>
                <a:gd name="connsiteX14" fmla="*/ 528637 w 4276725"/>
                <a:gd name="connsiteY14" fmla="*/ 1504950 h 3619500"/>
                <a:gd name="connsiteX15" fmla="*/ 619125 w 4276725"/>
                <a:gd name="connsiteY15" fmla="*/ 1162050 h 3619500"/>
                <a:gd name="connsiteX16" fmla="*/ 823912 w 4276725"/>
                <a:gd name="connsiteY16" fmla="*/ 971550 h 3619500"/>
                <a:gd name="connsiteX17" fmla="*/ 1152525 w 4276725"/>
                <a:gd name="connsiteY17" fmla="*/ 757238 h 3619500"/>
                <a:gd name="connsiteX18" fmla="*/ 1419225 w 4276725"/>
                <a:gd name="connsiteY18" fmla="*/ 647700 h 3619500"/>
                <a:gd name="connsiteX19" fmla="*/ 2295525 w 4276725"/>
                <a:gd name="connsiteY19" fmla="*/ 595313 h 3619500"/>
                <a:gd name="connsiteX20" fmla="*/ 4276725 w 4276725"/>
                <a:gd name="connsiteY20" fmla="*/ 828675 h 3619500"/>
                <a:gd name="connsiteX21" fmla="*/ 4248150 w 4276725"/>
                <a:gd name="connsiteY21" fmla="*/ 195263 h 3619500"/>
                <a:gd name="connsiteX0" fmla="*/ 4248150 w 4276725"/>
                <a:gd name="connsiteY0" fmla="*/ 195263 h 3619500"/>
                <a:gd name="connsiteX1" fmla="*/ 3609975 w 4276725"/>
                <a:gd name="connsiteY1" fmla="*/ 66675 h 3619500"/>
                <a:gd name="connsiteX2" fmla="*/ 2443162 w 4276725"/>
                <a:gd name="connsiteY2" fmla="*/ 0 h 3619500"/>
                <a:gd name="connsiteX3" fmla="*/ 1795462 w 4276725"/>
                <a:gd name="connsiteY3" fmla="*/ 61913 h 3619500"/>
                <a:gd name="connsiteX4" fmla="*/ 976312 w 4276725"/>
                <a:gd name="connsiteY4" fmla="*/ 300038 h 3619500"/>
                <a:gd name="connsiteX5" fmla="*/ 590550 w 4276725"/>
                <a:gd name="connsiteY5" fmla="*/ 423863 h 3619500"/>
                <a:gd name="connsiteX6" fmla="*/ 433387 w 4276725"/>
                <a:gd name="connsiteY6" fmla="*/ 561975 h 3619500"/>
                <a:gd name="connsiteX7" fmla="*/ 276225 w 4276725"/>
                <a:gd name="connsiteY7" fmla="*/ 809625 h 3619500"/>
                <a:gd name="connsiteX8" fmla="*/ 128587 w 4276725"/>
                <a:gd name="connsiteY8" fmla="*/ 1109663 h 3619500"/>
                <a:gd name="connsiteX9" fmla="*/ 38100 w 4276725"/>
                <a:gd name="connsiteY9" fmla="*/ 1519238 h 3619500"/>
                <a:gd name="connsiteX10" fmla="*/ 0 w 4276725"/>
                <a:gd name="connsiteY10" fmla="*/ 2347913 h 3619500"/>
                <a:gd name="connsiteX11" fmla="*/ 0 w 4276725"/>
                <a:gd name="connsiteY11" fmla="*/ 3509963 h 3619500"/>
                <a:gd name="connsiteX12" fmla="*/ 423862 w 4276725"/>
                <a:gd name="connsiteY12" fmla="*/ 3619500 h 3619500"/>
                <a:gd name="connsiteX13" fmla="*/ 485775 w 4276725"/>
                <a:gd name="connsiteY13" fmla="*/ 2076450 h 3619500"/>
                <a:gd name="connsiteX14" fmla="*/ 528637 w 4276725"/>
                <a:gd name="connsiteY14" fmla="*/ 1504950 h 3619500"/>
                <a:gd name="connsiteX15" fmla="*/ 619125 w 4276725"/>
                <a:gd name="connsiteY15" fmla="*/ 1162050 h 3619500"/>
                <a:gd name="connsiteX16" fmla="*/ 823912 w 4276725"/>
                <a:gd name="connsiteY16" fmla="*/ 971550 h 3619500"/>
                <a:gd name="connsiteX17" fmla="*/ 1152525 w 4276725"/>
                <a:gd name="connsiteY17" fmla="*/ 757238 h 3619500"/>
                <a:gd name="connsiteX18" fmla="*/ 1419225 w 4276725"/>
                <a:gd name="connsiteY18" fmla="*/ 647700 h 3619500"/>
                <a:gd name="connsiteX19" fmla="*/ 1857375 w 4276725"/>
                <a:gd name="connsiteY19" fmla="*/ 590550 h 3619500"/>
                <a:gd name="connsiteX20" fmla="*/ 2295525 w 4276725"/>
                <a:gd name="connsiteY20" fmla="*/ 595313 h 3619500"/>
                <a:gd name="connsiteX21" fmla="*/ 4276725 w 4276725"/>
                <a:gd name="connsiteY21" fmla="*/ 828675 h 3619500"/>
                <a:gd name="connsiteX22" fmla="*/ 4248150 w 4276725"/>
                <a:gd name="connsiteY22" fmla="*/ 195263 h 3619500"/>
                <a:gd name="connsiteX0" fmla="*/ 4248150 w 4276725"/>
                <a:gd name="connsiteY0" fmla="*/ 195263 h 3606193"/>
                <a:gd name="connsiteX1" fmla="*/ 3609975 w 4276725"/>
                <a:gd name="connsiteY1" fmla="*/ 66675 h 3606193"/>
                <a:gd name="connsiteX2" fmla="*/ 2443162 w 4276725"/>
                <a:gd name="connsiteY2" fmla="*/ 0 h 3606193"/>
                <a:gd name="connsiteX3" fmla="*/ 1795462 w 4276725"/>
                <a:gd name="connsiteY3" fmla="*/ 61913 h 3606193"/>
                <a:gd name="connsiteX4" fmla="*/ 976312 w 4276725"/>
                <a:gd name="connsiteY4" fmla="*/ 300038 h 3606193"/>
                <a:gd name="connsiteX5" fmla="*/ 590550 w 4276725"/>
                <a:gd name="connsiteY5" fmla="*/ 423863 h 3606193"/>
                <a:gd name="connsiteX6" fmla="*/ 433387 w 4276725"/>
                <a:gd name="connsiteY6" fmla="*/ 561975 h 3606193"/>
                <a:gd name="connsiteX7" fmla="*/ 276225 w 4276725"/>
                <a:gd name="connsiteY7" fmla="*/ 809625 h 3606193"/>
                <a:gd name="connsiteX8" fmla="*/ 128587 w 4276725"/>
                <a:gd name="connsiteY8" fmla="*/ 1109663 h 3606193"/>
                <a:gd name="connsiteX9" fmla="*/ 38100 w 4276725"/>
                <a:gd name="connsiteY9" fmla="*/ 1519238 h 3606193"/>
                <a:gd name="connsiteX10" fmla="*/ 0 w 4276725"/>
                <a:gd name="connsiteY10" fmla="*/ 2347913 h 3606193"/>
                <a:gd name="connsiteX11" fmla="*/ 0 w 4276725"/>
                <a:gd name="connsiteY11" fmla="*/ 3509963 h 3606193"/>
                <a:gd name="connsiteX12" fmla="*/ 610156 w 4276725"/>
                <a:gd name="connsiteY12" fmla="*/ 3606193 h 3606193"/>
                <a:gd name="connsiteX13" fmla="*/ 485775 w 4276725"/>
                <a:gd name="connsiteY13" fmla="*/ 2076450 h 3606193"/>
                <a:gd name="connsiteX14" fmla="*/ 528637 w 4276725"/>
                <a:gd name="connsiteY14" fmla="*/ 1504950 h 3606193"/>
                <a:gd name="connsiteX15" fmla="*/ 619125 w 4276725"/>
                <a:gd name="connsiteY15" fmla="*/ 1162050 h 3606193"/>
                <a:gd name="connsiteX16" fmla="*/ 823912 w 4276725"/>
                <a:gd name="connsiteY16" fmla="*/ 971550 h 3606193"/>
                <a:gd name="connsiteX17" fmla="*/ 1152525 w 4276725"/>
                <a:gd name="connsiteY17" fmla="*/ 757238 h 3606193"/>
                <a:gd name="connsiteX18" fmla="*/ 1419225 w 4276725"/>
                <a:gd name="connsiteY18" fmla="*/ 647700 h 3606193"/>
                <a:gd name="connsiteX19" fmla="*/ 1857375 w 4276725"/>
                <a:gd name="connsiteY19" fmla="*/ 590550 h 3606193"/>
                <a:gd name="connsiteX20" fmla="*/ 2295525 w 4276725"/>
                <a:gd name="connsiteY20" fmla="*/ 595313 h 3606193"/>
                <a:gd name="connsiteX21" fmla="*/ 4276725 w 4276725"/>
                <a:gd name="connsiteY21" fmla="*/ 828675 h 3606193"/>
                <a:gd name="connsiteX22" fmla="*/ 4248150 w 4276725"/>
                <a:gd name="connsiteY22" fmla="*/ 195263 h 3606193"/>
                <a:gd name="connsiteX0" fmla="*/ 4248150 w 4276725"/>
                <a:gd name="connsiteY0" fmla="*/ 195263 h 3606193"/>
                <a:gd name="connsiteX1" fmla="*/ 3609975 w 4276725"/>
                <a:gd name="connsiteY1" fmla="*/ 66675 h 3606193"/>
                <a:gd name="connsiteX2" fmla="*/ 2443162 w 4276725"/>
                <a:gd name="connsiteY2" fmla="*/ 0 h 3606193"/>
                <a:gd name="connsiteX3" fmla="*/ 1795462 w 4276725"/>
                <a:gd name="connsiteY3" fmla="*/ 61913 h 3606193"/>
                <a:gd name="connsiteX4" fmla="*/ 976312 w 4276725"/>
                <a:gd name="connsiteY4" fmla="*/ 300038 h 3606193"/>
                <a:gd name="connsiteX5" fmla="*/ 590550 w 4276725"/>
                <a:gd name="connsiteY5" fmla="*/ 423863 h 3606193"/>
                <a:gd name="connsiteX6" fmla="*/ 433387 w 4276725"/>
                <a:gd name="connsiteY6" fmla="*/ 561975 h 3606193"/>
                <a:gd name="connsiteX7" fmla="*/ 276225 w 4276725"/>
                <a:gd name="connsiteY7" fmla="*/ 809625 h 3606193"/>
                <a:gd name="connsiteX8" fmla="*/ 128587 w 4276725"/>
                <a:gd name="connsiteY8" fmla="*/ 1109663 h 3606193"/>
                <a:gd name="connsiteX9" fmla="*/ 38100 w 4276725"/>
                <a:gd name="connsiteY9" fmla="*/ 1519238 h 3606193"/>
                <a:gd name="connsiteX10" fmla="*/ 0 w 4276725"/>
                <a:gd name="connsiteY10" fmla="*/ 2347913 h 3606193"/>
                <a:gd name="connsiteX11" fmla="*/ 39920 w 4276725"/>
                <a:gd name="connsiteY11" fmla="*/ 3536577 h 3606193"/>
                <a:gd name="connsiteX12" fmla="*/ 610156 w 4276725"/>
                <a:gd name="connsiteY12" fmla="*/ 3606193 h 3606193"/>
                <a:gd name="connsiteX13" fmla="*/ 485775 w 4276725"/>
                <a:gd name="connsiteY13" fmla="*/ 2076450 h 3606193"/>
                <a:gd name="connsiteX14" fmla="*/ 528637 w 4276725"/>
                <a:gd name="connsiteY14" fmla="*/ 1504950 h 3606193"/>
                <a:gd name="connsiteX15" fmla="*/ 619125 w 4276725"/>
                <a:gd name="connsiteY15" fmla="*/ 1162050 h 3606193"/>
                <a:gd name="connsiteX16" fmla="*/ 823912 w 4276725"/>
                <a:gd name="connsiteY16" fmla="*/ 971550 h 3606193"/>
                <a:gd name="connsiteX17" fmla="*/ 1152525 w 4276725"/>
                <a:gd name="connsiteY17" fmla="*/ 757238 h 3606193"/>
                <a:gd name="connsiteX18" fmla="*/ 1419225 w 4276725"/>
                <a:gd name="connsiteY18" fmla="*/ 647700 h 3606193"/>
                <a:gd name="connsiteX19" fmla="*/ 1857375 w 4276725"/>
                <a:gd name="connsiteY19" fmla="*/ 590550 h 3606193"/>
                <a:gd name="connsiteX20" fmla="*/ 2295525 w 4276725"/>
                <a:gd name="connsiteY20" fmla="*/ 595313 h 3606193"/>
                <a:gd name="connsiteX21" fmla="*/ 4276725 w 4276725"/>
                <a:gd name="connsiteY21" fmla="*/ 828675 h 3606193"/>
                <a:gd name="connsiteX22" fmla="*/ 4248150 w 4276725"/>
                <a:gd name="connsiteY22" fmla="*/ 195263 h 3606193"/>
                <a:gd name="connsiteX0" fmla="*/ 4248150 w 4276725"/>
                <a:gd name="connsiteY0" fmla="*/ 195263 h 3592886"/>
                <a:gd name="connsiteX1" fmla="*/ 3609975 w 4276725"/>
                <a:gd name="connsiteY1" fmla="*/ 66675 h 3592886"/>
                <a:gd name="connsiteX2" fmla="*/ 2443162 w 4276725"/>
                <a:gd name="connsiteY2" fmla="*/ 0 h 3592886"/>
                <a:gd name="connsiteX3" fmla="*/ 1795462 w 4276725"/>
                <a:gd name="connsiteY3" fmla="*/ 61913 h 3592886"/>
                <a:gd name="connsiteX4" fmla="*/ 976312 w 4276725"/>
                <a:gd name="connsiteY4" fmla="*/ 300038 h 3592886"/>
                <a:gd name="connsiteX5" fmla="*/ 590550 w 4276725"/>
                <a:gd name="connsiteY5" fmla="*/ 423863 h 3592886"/>
                <a:gd name="connsiteX6" fmla="*/ 433387 w 4276725"/>
                <a:gd name="connsiteY6" fmla="*/ 561975 h 3592886"/>
                <a:gd name="connsiteX7" fmla="*/ 276225 w 4276725"/>
                <a:gd name="connsiteY7" fmla="*/ 809625 h 3592886"/>
                <a:gd name="connsiteX8" fmla="*/ 128587 w 4276725"/>
                <a:gd name="connsiteY8" fmla="*/ 1109663 h 3592886"/>
                <a:gd name="connsiteX9" fmla="*/ 38100 w 4276725"/>
                <a:gd name="connsiteY9" fmla="*/ 1519238 h 3592886"/>
                <a:gd name="connsiteX10" fmla="*/ 0 w 4276725"/>
                <a:gd name="connsiteY10" fmla="*/ 2347913 h 3592886"/>
                <a:gd name="connsiteX11" fmla="*/ 39920 w 4276725"/>
                <a:gd name="connsiteY11" fmla="*/ 3536577 h 3592886"/>
                <a:gd name="connsiteX12" fmla="*/ 543622 w 4276725"/>
                <a:gd name="connsiteY12" fmla="*/ 3592886 h 3592886"/>
                <a:gd name="connsiteX13" fmla="*/ 485775 w 4276725"/>
                <a:gd name="connsiteY13" fmla="*/ 2076450 h 3592886"/>
                <a:gd name="connsiteX14" fmla="*/ 528637 w 4276725"/>
                <a:gd name="connsiteY14" fmla="*/ 1504950 h 3592886"/>
                <a:gd name="connsiteX15" fmla="*/ 619125 w 4276725"/>
                <a:gd name="connsiteY15" fmla="*/ 1162050 h 3592886"/>
                <a:gd name="connsiteX16" fmla="*/ 823912 w 4276725"/>
                <a:gd name="connsiteY16" fmla="*/ 971550 h 3592886"/>
                <a:gd name="connsiteX17" fmla="*/ 1152525 w 4276725"/>
                <a:gd name="connsiteY17" fmla="*/ 757238 h 3592886"/>
                <a:gd name="connsiteX18" fmla="*/ 1419225 w 4276725"/>
                <a:gd name="connsiteY18" fmla="*/ 647700 h 3592886"/>
                <a:gd name="connsiteX19" fmla="*/ 1857375 w 4276725"/>
                <a:gd name="connsiteY19" fmla="*/ 590550 h 3592886"/>
                <a:gd name="connsiteX20" fmla="*/ 2295525 w 4276725"/>
                <a:gd name="connsiteY20" fmla="*/ 595313 h 3592886"/>
                <a:gd name="connsiteX21" fmla="*/ 4276725 w 4276725"/>
                <a:gd name="connsiteY21" fmla="*/ 828675 h 3592886"/>
                <a:gd name="connsiteX22" fmla="*/ 4248150 w 4276725"/>
                <a:gd name="connsiteY22" fmla="*/ 195263 h 3592886"/>
                <a:gd name="connsiteX0" fmla="*/ 4248150 w 4276725"/>
                <a:gd name="connsiteY0" fmla="*/ 195263 h 3603290"/>
                <a:gd name="connsiteX1" fmla="*/ 3609975 w 4276725"/>
                <a:gd name="connsiteY1" fmla="*/ 66675 h 3603290"/>
                <a:gd name="connsiteX2" fmla="*/ 2443162 w 4276725"/>
                <a:gd name="connsiteY2" fmla="*/ 0 h 3603290"/>
                <a:gd name="connsiteX3" fmla="*/ 1795462 w 4276725"/>
                <a:gd name="connsiteY3" fmla="*/ 61913 h 3603290"/>
                <a:gd name="connsiteX4" fmla="*/ 976312 w 4276725"/>
                <a:gd name="connsiteY4" fmla="*/ 300038 h 3603290"/>
                <a:gd name="connsiteX5" fmla="*/ 590550 w 4276725"/>
                <a:gd name="connsiteY5" fmla="*/ 423863 h 3603290"/>
                <a:gd name="connsiteX6" fmla="*/ 433387 w 4276725"/>
                <a:gd name="connsiteY6" fmla="*/ 561975 h 3603290"/>
                <a:gd name="connsiteX7" fmla="*/ 276225 w 4276725"/>
                <a:gd name="connsiteY7" fmla="*/ 809625 h 3603290"/>
                <a:gd name="connsiteX8" fmla="*/ 128587 w 4276725"/>
                <a:gd name="connsiteY8" fmla="*/ 1109663 h 3603290"/>
                <a:gd name="connsiteX9" fmla="*/ 38100 w 4276725"/>
                <a:gd name="connsiteY9" fmla="*/ 1519238 h 3603290"/>
                <a:gd name="connsiteX10" fmla="*/ 0 w 4276725"/>
                <a:gd name="connsiteY10" fmla="*/ 2347913 h 3603290"/>
                <a:gd name="connsiteX11" fmla="*/ 39920 w 4276725"/>
                <a:gd name="connsiteY11" fmla="*/ 3536577 h 3603290"/>
                <a:gd name="connsiteX12" fmla="*/ 543622 w 4276725"/>
                <a:gd name="connsiteY12" fmla="*/ 3592886 h 3603290"/>
                <a:gd name="connsiteX13" fmla="*/ 884978 w 4276725"/>
                <a:gd name="connsiteY13" fmla="*/ 3433741 h 3603290"/>
                <a:gd name="connsiteX14" fmla="*/ 528637 w 4276725"/>
                <a:gd name="connsiteY14" fmla="*/ 1504950 h 3603290"/>
                <a:gd name="connsiteX15" fmla="*/ 619125 w 4276725"/>
                <a:gd name="connsiteY15" fmla="*/ 1162050 h 3603290"/>
                <a:gd name="connsiteX16" fmla="*/ 823912 w 4276725"/>
                <a:gd name="connsiteY16" fmla="*/ 971550 h 3603290"/>
                <a:gd name="connsiteX17" fmla="*/ 1152525 w 4276725"/>
                <a:gd name="connsiteY17" fmla="*/ 757238 h 3603290"/>
                <a:gd name="connsiteX18" fmla="*/ 1419225 w 4276725"/>
                <a:gd name="connsiteY18" fmla="*/ 647700 h 3603290"/>
                <a:gd name="connsiteX19" fmla="*/ 1857375 w 4276725"/>
                <a:gd name="connsiteY19" fmla="*/ 590550 h 3603290"/>
                <a:gd name="connsiteX20" fmla="*/ 2295525 w 4276725"/>
                <a:gd name="connsiteY20" fmla="*/ 595313 h 3603290"/>
                <a:gd name="connsiteX21" fmla="*/ 4276725 w 4276725"/>
                <a:gd name="connsiteY21" fmla="*/ 828675 h 3603290"/>
                <a:gd name="connsiteX22" fmla="*/ 4248150 w 4276725"/>
                <a:gd name="connsiteY22" fmla="*/ 195263 h 3603290"/>
                <a:gd name="connsiteX0" fmla="*/ 4248150 w 4276725"/>
                <a:gd name="connsiteY0" fmla="*/ 195263 h 3713814"/>
                <a:gd name="connsiteX1" fmla="*/ 3609975 w 4276725"/>
                <a:gd name="connsiteY1" fmla="*/ 66675 h 3713814"/>
                <a:gd name="connsiteX2" fmla="*/ 2443162 w 4276725"/>
                <a:gd name="connsiteY2" fmla="*/ 0 h 3713814"/>
                <a:gd name="connsiteX3" fmla="*/ 1795462 w 4276725"/>
                <a:gd name="connsiteY3" fmla="*/ 61913 h 3713814"/>
                <a:gd name="connsiteX4" fmla="*/ 976312 w 4276725"/>
                <a:gd name="connsiteY4" fmla="*/ 300038 h 3713814"/>
                <a:gd name="connsiteX5" fmla="*/ 590550 w 4276725"/>
                <a:gd name="connsiteY5" fmla="*/ 423863 h 3713814"/>
                <a:gd name="connsiteX6" fmla="*/ 433387 w 4276725"/>
                <a:gd name="connsiteY6" fmla="*/ 561975 h 3713814"/>
                <a:gd name="connsiteX7" fmla="*/ 276225 w 4276725"/>
                <a:gd name="connsiteY7" fmla="*/ 809625 h 3713814"/>
                <a:gd name="connsiteX8" fmla="*/ 128587 w 4276725"/>
                <a:gd name="connsiteY8" fmla="*/ 1109663 h 3713814"/>
                <a:gd name="connsiteX9" fmla="*/ 38100 w 4276725"/>
                <a:gd name="connsiteY9" fmla="*/ 1519238 h 3713814"/>
                <a:gd name="connsiteX10" fmla="*/ 0 w 4276725"/>
                <a:gd name="connsiteY10" fmla="*/ 2347913 h 3713814"/>
                <a:gd name="connsiteX11" fmla="*/ 39920 w 4276725"/>
                <a:gd name="connsiteY11" fmla="*/ 3536577 h 3713814"/>
                <a:gd name="connsiteX12" fmla="*/ 543622 w 4276725"/>
                <a:gd name="connsiteY12" fmla="*/ 3592886 h 3713814"/>
                <a:gd name="connsiteX13" fmla="*/ 884978 w 4276725"/>
                <a:gd name="connsiteY13" fmla="*/ 3433741 h 3713814"/>
                <a:gd name="connsiteX14" fmla="*/ 528637 w 4276725"/>
                <a:gd name="connsiteY14" fmla="*/ 1504950 h 3713814"/>
                <a:gd name="connsiteX15" fmla="*/ 619125 w 4276725"/>
                <a:gd name="connsiteY15" fmla="*/ 1162050 h 3713814"/>
                <a:gd name="connsiteX16" fmla="*/ 823912 w 4276725"/>
                <a:gd name="connsiteY16" fmla="*/ 971550 h 3713814"/>
                <a:gd name="connsiteX17" fmla="*/ 1152525 w 4276725"/>
                <a:gd name="connsiteY17" fmla="*/ 757238 h 3713814"/>
                <a:gd name="connsiteX18" fmla="*/ 1419225 w 4276725"/>
                <a:gd name="connsiteY18" fmla="*/ 647700 h 3713814"/>
                <a:gd name="connsiteX19" fmla="*/ 1857375 w 4276725"/>
                <a:gd name="connsiteY19" fmla="*/ 590550 h 3713814"/>
                <a:gd name="connsiteX20" fmla="*/ 2295525 w 4276725"/>
                <a:gd name="connsiteY20" fmla="*/ 595313 h 3713814"/>
                <a:gd name="connsiteX21" fmla="*/ 4276725 w 4276725"/>
                <a:gd name="connsiteY21" fmla="*/ 828675 h 3713814"/>
                <a:gd name="connsiteX22" fmla="*/ 4248150 w 4276725"/>
                <a:gd name="connsiteY22" fmla="*/ 195263 h 3713814"/>
                <a:gd name="connsiteX0" fmla="*/ 4248150 w 4276725"/>
                <a:gd name="connsiteY0" fmla="*/ 195263 h 3713814"/>
                <a:gd name="connsiteX1" fmla="*/ 3609975 w 4276725"/>
                <a:gd name="connsiteY1" fmla="*/ 66675 h 3713814"/>
                <a:gd name="connsiteX2" fmla="*/ 2443162 w 4276725"/>
                <a:gd name="connsiteY2" fmla="*/ 0 h 3713814"/>
                <a:gd name="connsiteX3" fmla="*/ 1795462 w 4276725"/>
                <a:gd name="connsiteY3" fmla="*/ 61913 h 3713814"/>
                <a:gd name="connsiteX4" fmla="*/ 976312 w 4276725"/>
                <a:gd name="connsiteY4" fmla="*/ 300038 h 3713814"/>
                <a:gd name="connsiteX5" fmla="*/ 590550 w 4276725"/>
                <a:gd name="connsiteY5" fmla="*/ 423863 h 3713814"/>
                <a:gd name="connsiteX6" fmla="*/ 433387 w 4276725"/>
                <a:gd name="connsiteY6" fmla="*/ 561975 h 3713814"/>
                <a:gd name="connsiteX7" fmla="*/ 276225 w 4276725"/>
                <a:gd name="connsiteY7" fmla="*/ 809625 h 3713814"/>
                <a:gd name="connsiteX8" fmla="*/ 128587 w 4276725"/>
                <a:gd name="connsiteY8" fmla="*/ 1109663 h 3713814"/>
                <a:gd name="connsiteX9" fmla="*/ 38100 w 4276725"/>
                <a:gd name="connsiteY9" fmla="*/ 1519238 h 3713814"/>
                <a:gd name="connsiteX10" fmla="*/ 0 w 4276725"/>
                <a:gd name="connsiteY10" fmla="*/ 2347913 h 3713814"/>
                <a:gd name="connsiteX11" fmla="*/ 39920 w 4276725"/>
                <a:gd name="connsiteY11" fmla="*/ 3536577 h 3713814"/>
                <a:gd name="connsiteX12" fmla="*/ 543622 w 4276725"/>
                <a:gd name="connsiteY12" fmla="*/ 3592886 h 3713814"/>
                <a:gd name="connsiteX13" fmla="*/ 884978 w 4276725"/>
                <a:gd name="connsiteY13" fmla="*/ 3433741 h 3713814"/>
                <a:gd name="connsiteX14" fmla="*/ 528637 w 4276725"/>
                <a:gd name="connsiteY14" fmla="*/ 1504950 h 3713814"/>
                <a:gd name="connsiteX15" fmla="*/ 619125 w 4276725"/>
                <a:gd name="connsiteY15" fmla="*/ 1162050 h 3713814"/>
                <a:gd name="connsiteX16" fmla="*/ 823912 w 4276725"/>
                <a:gd name="connsiteY16" fmla="*/ 971550 h 3713814"/>
                <a:gd name="connsiteX17" fmla="*/ 1152525 w 4276725"/>
                <a:gd name="connsiteY17" fmla="*/ 757238 h 3713814"/>
                <a:gd name="connsiteX18" fmla="*/ 1419225 w 4276725"/>
                <a:gd name="connsiteY18" fmla="*/ 647700 h 3713814"/>
                <a:gd name="connsiteX19" fmla="*/ 1857375 w 4276725"/>
                <a:gd name="connsiteY19" fmla="*/ 590550 h 3713814"/>
                <a:gd name="connsiteX20" fmla="*/ 2295525 w 4276725"/>
                <a:gd name="connsiteY20" fmla="*/ 595313 h 3713814"/>
                <a:gd name="connsiteX21" fmla="*/ 4276725 w 4276725"/>
                <a:gd name="connsiteY21" fmla="*/ 828675 h 3713814"/>
                <a:gd name="connsiteX22" fmla="*/ 4248150 w 4276725"/>
                <a:gd name="connsiteY22" fmla="*/ 195263 h 3713814"/>
                <a:gd name="connsiteX0" fmla="*/ 4248150 w 4276725"/>
                <a:gd name="connsiteY0" fmla="*/ 195263 h 3666538"/>
                <a:gd name="connsiteX1" fmla="*/ 3609975 w 4276725"/>
                <a:gd name="connsiteY1" fmla="*/ 66675 h 3666538"/>
                <a:gd name="connsiteX2" fmla="*/ 2443162 w 4276725"/>
                <a:gd name="connsiteY2" fmla="*/ 0 h 3666538"/>
                <a:gd name="connsiteX3" fmla="*/ 1795462 w 4276725"/>
                <a:gd name="connsiteY3" fmla="*/ 61913 h 3666538"/>
                <a:gd name="connsiteX4" fmla="*/ 976312 w 4276725"/>
                <a:gd name="connsiteY4" fmla="*/ 300038 h 3666538"/>
                <a:gd name="connsiteX5" fmla="*/ 590550 w 4276725"/>
                <a:gd name="connsiteY5" fmla="*/ 423863 h 3666538"/>
                <a:gd name="connsiteX6" fmla="*/ 433387 w 4276725"/>
                <a:gd name="connsiteY6" fmla="*/ 561975 h 3666538"/>
                <a:gd name="connsiteX7" fmla="*/ 276225 w 4276725"/>
                <a:gd name="connsiteY7" fmla="*/ 809625 h 3666538"/>
                <a:gd name="connsiteX8" fmla="*/ 128587 w 4276725"/>
                <a:gd name="connsiteY8" fmla="*/ 1109663 h 3666538"/>
                <a:gd name="connsiteX9" fmla="*/ 38100 w 4276725"/>
                <a:gd name="connsiteY9" fmla="*/ 1519238 h 3666538"/>
                <a:gd name="connsiteX10" fmla="*/ 0 w 4276725"/>
                <a:gd name="connsiteY10" fmla="*/ 2347913 h 3666538"/>
                <a:gd name="connsiteX11" fmla="*/ 39920 w 4276725"/>
                <a:gd name="connsiteY11" fmla="*/ 3536577 h 3666538"/>
                <a:gd name="connsiteX12" fmla="*/ 543622 w 4276725"/>
                <a:gd name="connsiteY12" fmla="*/ 3592886 h 3666538"/>
                <a:gd name="connsiteX13" fmla="*/ 884978 w 4276725"/>
                <a:gd name="connsiteY13" fmla="*/ 3433741 h 3666538"/>
                <a:gd name="connsiteX14" fmla="*/ 528637 w 4276725"/>
                <a:gd name="connsiteY14" fmla="*/ 1504950 h 3666538"/>
                <a:gd name="connsiteX15" fmla="*/ 619125 w 4276725"/>
                <a:gd name="connsiteY15" fmla="*/ 1162050 h 3666538"/>
                <a:gd name="connsiteX16" fmla="*/ 823912 w 4276725"/>
                <a:gd name="connsiteY16" fmla="*/ 971550 h 3666538"/>
                <a:gd name="connsiteX17" fmla="*/ 1152525 w 4276725"/>
                <a:gd name="connsiteY17" fmla="*/ 757238 h 3666538"/>
                <a:gd name="connsiteX18" fmla="*/ 1419225 w 4276725"/>
                <a:gd name="connsiteY18" fmla="*/ 647700 h 3666538"/>
                <a:gd name="connsiteX19" fmla="*/ 1857375 w 4276725"/>
                <a:gd name="connsiteY19" fmla="*/ 590550 h 3666538"/>
                <a:gd name="connsiteX20" fmla="*/ 2295525 w 4276725"/>
                <a:gd name="connsiteY20" fmla="*/ 595313 h 3666538"/>
                <a:gd name="connsiteX21" fmla="*/ 4276725 w 4276725"/>
                <a:gd name="connsiteY21" fmla="*/ 828675 h 3666538"/>
                <a:gd name="connsiteX22" fmla="*/ 4248150 w 4276725"/>
                <a:gd name="connsiteY22" fmla="*/ 195263 h 3666538"/>
                <a:gd name="connsiteX0" fmla="*/ 4248150 w 4276725"/>
                <a:gd name="connsiteY0" fmla="*/ 195263 h 3666538"/>
                <a:gd name="connsiteX1" fmla="*/ 3609975 w 4276725"/>
                <a:gd name="connsiteY1" fmla="*/ 66675 h 3666538"/>
                <a:gd name="connsiteX2" fmla="*/ 2443162 w 4276725"/>
                <a:gd name="connsiteY2" fmla="*/ 0 h 3666538"/>
                <a:gd name="connsiteX3" fmla="*/ 1795462 w 4276725"/>
                <a:gd name="connsiteY3" fmla="*/ 61913 h 3666538"/>
                <a:gd name="connsiteX4" fmla="*/ 976312 w 4276725"/>
                <a:gd name="connsiteY4" fmla="*/ 300038 h 3666538"/>
                <a:gd name="connsiteX5" fmla="*/ 590550 w 4276725"/>
                <a:gd name="connsiteY5" fmla="*/ 423863 h 3666538"/>
                <a:gd name="connsiteX6" fmla="*/ 433387 w 4276725"/>
                <a:gd name="connsiteY6" fmla="*/ 561975 h 3666538"/>
                <a:gd name="connsiteX7" fmla="*/ 276225 w 4276725"/>
                <a:gd name="connsiteY7" fmla="*/ 809625 h 3666538"/>
                <a:gd name="connsiteX8" fmla="*/ 128587 w 4276725"/>
                <a:gd name="connsiteY8" fmla="*/ 1109663 h 3666538"/>
                <a:gd name="connsiteX9" fmla="*/ 38100 w 4276725"/>
                <a:gd name="connsiteY9" fmla="*/ 1519238 h 3666538"/>
                <a:gd name="connsiteX10" fmla="*/ 0 w 4276725"/>
                <a:gd name="connsiteY10" fmla="*/ 2347913 h 3666538"/>
                <a:gd name="connsiteX11" fmla="*/ 39920 w 4276725"/>
                <a:gd name="connsiteY11" fmla="*/ 3536577 h 3666538"/>
                <a:gd name="connsiteX12" fmla="*/ 543622 w 4276725"/>
                <a:gd name="connsiteY12" fmla="*/ 3592886 h 3666538"/>
                <a:gd name="connsiteX13" fmla="*/ 884978 w 4276725"/>
                <a:gd name="connsiteY13" fmla="*/ 3433741 h 3666538"/>
                <a:gd name="connsiteX14" fmla="*/ 528637 w 4276725"/>
                <a:gd name="connsiteY14" fmla="*/ 1504950 h 3666538"/>
                <a:gd name="connsiteX15" fmla="*/ 619125 w 4276725"/>
                <a:gd name="connsiteY15" fmla="*/ 1162050 h 3666538"/>
                <a:gd name="connsiteX16" fmla="*/ 823912 w 4276725"/>
                <a:gd name="connsiteY16" fmla="*/ 971550 h 3666538"/>
                <a:gd name="connsiteX17" fmla="*/ 1152525 w 4276725"/>
                <a:gd name="connsiteY17" fmla="*/ 757238 h 3666538"/>
                <a:gd name="connsiteX18" fmla="*/ 1419225 w 4276725"/>
                <a:gd name="connsiteY18" fmla="*/ 647700 h 3666538"/>
                <a:gd name="connsiteX19" fmla="*/ 1857375 w 4276725"/>
                <a:gd name="connsiteY19" fmla="*/ 590550 h 3666538"/>
                <a:gd name="connsiteX20" fmla="*/ 2295525 w 4276725"/>
                <a:gd name="connsiteY20" fmla="*/ 595313 h 3666538"/>
                <a:gd name="connsiteX21" fmla="*/ 4276725 w 4276725"/>
                <a:gd name="connsiteY21" fmla="*/ 828675 h 3666538"/>
                <a:gd name="connsiteX22" fmla="*/ 4248150 w 4276725"/>
                <a:gd name="connsiteY22" fmla="*/ 195263 h 3666538"/>
                <a:gd name="connsiteX0" fmla="*/ 4248150 w 4276725"/>
                <a:gd name="connsiteY0" fmla="*/ 195263 h 3687003"/>
                <a:gd name="connsiteX1" fmla="*/ 3609975 w 4276725"/>
                <a:gd name="connsiteY1" fmla="*/ 66675 h 3687003"/>
                <a:gd name="connsiteX2" fmla="*/ 2443162 w 4276725"/>
                <a:gd name="connsiteY2" fmla="*/ 0 h 3687003"/>
                <a:gd name="connsiteX3" fmla="*/ 1795462 w 4276725"/>
                <a:gd name="connsiteY3" fmla="*/ 61913 h 3687003"/>
                <a:gd name="connsiteX4" fmla="*/ 976312 w 4276725"/>
                <a:gd name="connsiteY4" fmla="*/ 300038 h 3687003"/>
                <a:gd name="connsiteX5" fmla="*/ 590550 w 4276725"/>
                <a:gd name="connsiteY5" fmla="*/ 423863 h 3687003"/>
                <a:gd name="connsiteX6" fmla="*/ 433387 w 4276725"/>
                <a:gd name="connsiteY6" fmla="*/ 561975 h 3687003"/>
                <a:gd name="connsiteX7" fmla="*/ 276225 w 4276725"/>
                <a:gd name="connsiteY7" fmla="*/ 809625 h 3687003"/>
                <a:gd name="connsiteX8" fmla="*/ 128587 w 4276725"/>
                <a:gd name="connsiteY8" fmla="*/ 1109663 h 3687003"/>
                <a:gd name="connsiteX9" fmla="*/ 38100 w 4276725"/>
                <a:gd name="connsiteY9" fmla="*/ 1519238 h 3687003"/>
                <a:gd name="connsiteX10" fmla="*/ 0 w 4276725"/>
                <a:gd name="connsiteY10" fmla="*/ 2347913 h 3687003"/>
                <a:gd name="connsiteX11" fmla="*/ 39920 w 4276725"/>
                <a:gd name="connsiteY11" fmla="*/ 3536577 h 3687003"/>
                <a:gd name="connsiteX12" fmla="*/ 463782 w 4276725"/>
                <a:gd name="connsiteY12" fmla="*/ 3659419 h 3687003"/>
                <a:gd name="connsiteX13" fmla="*/ 884978 w 4276725"/>
                <a:gd name="connsiteY13" fmla="*/ 3433741 h 3687003"/>
                <a:gd name="connsiteX14" fmla="*/ 528637 w 4276725"/>
                <a:gd name="connsiteY14" fmla="*/ 1504950 h 3687003"/>
                <a:gd name="connsiteX15" fmla="*/ 619125 w 4276725"/>
                <a:gd name="connsiteY15" fmla="*/ 1162050 h 3687003"/>
                <a:gd name="connsiteX16" fmla="*/ 823912 w 4276725"/>
                <a:gd name="connsiteY16" fmla="*/ 971550 h 3687003"/>
                <a:gd name="connsiteX17" fmla="*/ 1152525 w 4276725"/>
                <a:gd name="connsiteY17" fmla="*/ 757238 h 3687003"/>
                <a:gd name="connsiteX18" fmla="*/ 1419225 w 4276725"/>
                <a:gd name="connsiteY18" fmla="*/ 647700 h 3687003"/>
                <a:gd name="connsiteX19" fmla="*/ 1857375 w 4276725"/>
                <a:gd name="connsiteY19" fmla="*/ 590550 h 3687003"/>
                <a:gd name="connsiteX20" fmla="*/ 2295525 w 4276725"/>
                <a:gd name="connsiteY20" fmla="*/ 595313 h 3687003"/>
                <a:gd name="connsiteX21" fmla="*/ 4276725 w 4276725"/>
                <a:gd name="connsiteY21" fmla="*/ 828675 h 3687003"/>
                <a:gd name="connsiteX22" fmla="*/ 4248150 w 4276725"/>
                <a:gd name="connsiteY22" fmla="*/ 195263 h 3687003"/>
                <a:gd name="connsiteX0" fmla="*/ 4248150 w 4276725"/>
                <a:gd name="connsiteY0" fmla="*/ 195263 h 3674287"/>
                <a:gd name="connsiteX1" fmla="*/ 3609975 w 4276725"/>
                <a:gd name="connsiteY1" fmla="*/ 66675 h 3674287"/>
                <a:gd name="connsiteX2" fmla="*/ 2443162 w 4276725"/>
                <a:gd name="connsiteY2" fmla="*/ 0 h 3674287"/>
                <a:gd name="connsiteX3" fmla="*/ 1795462 w 4276725"/>
                <a:gd name="connsiteY3" fmla="*/ 61913 h 3674287"/>
                <a:gd name="connsiteX4" fmla="*/ 976312 w 4276725"/>
                <a:gd name="connsiteY4" fmla="*/ 300038 h 3674287"/>
                <a:gd name="connsiteX5" fmla="*/ 590550 w 4276725"/>
                <a:gd name="connsiteY5" fmla="*/ 423863 h 3674287"/>
                <a:gd name="connsiteX6" fmla="*/ 433387 w 4276725"/>
                <a:gd name="connsiteY6" fmla="*/ 561975 h 3674287"/>
                <a:gd name="connsiteX7" fmla="*/ 276225 w 4276725"/>
                <a:gd name="connsiteY7" fmla="*/ 809625 h 3674287"/>
                <a:gd name="connsiteX8" fmla="*/ 128587 w 4276725"/>
                <a:gd name="connsiteY8" fmla="*/ 1109663 h 3674287"/>
                <a:gd name="connsiteX9" fmla="*/ 38100 w 4276725"/>
                <a:gd name="connsiteY9" fmla="*/ 1519238 h 3674287"/>
                <a:gd name="connsiteX10" fmla="*/ 0 w 4276725"/>
                <a:gd name="connsiteY10" fmla="*/ 2347913 h 3674287"/>
                <a:gd name="connsiteX11" fmla="*/ 39920 w 4276725"/>
                <a:gd name="connsiteY11" fmla="*/ 3536577 h 3674287"/>
                <a:gd name="connsiteX12" fmla="*/ 477089 w 4276725"/>
                <a:gd name="connsiteY12" fmla="*/ 3619499 h 3674287"/>
                <a:gd name="connsiteX13" fmla="*/ 884978 w 4276725"/>
                <a:gd name="connsiteY13" fmla="*/ 3433741 h 3674287"/>
                <a:gd name="connsiteX14" fmla="*/ 528637 w 4276725"/>
                <a:gd name="connsiteY14" fmla="*/ 1504950 h 3674287"/>
                <a:gd name="connsiteX15" fmla="*/ 619125 w 4276725"/>
                <a:gd name="connsiteY15" fmla="*/ 1162050 h 3674287"/>
                <a:gd name="connsiteX16" fmla="*/ 823912 w 4276725"/>
                <a:gd name="connsiteY16" fmla="*/ 971550 h 3674287"/>
                <a:gd name="connsiteX17" fmla="*/ 1152525 w 4276725"/>
                <a:gd name="connsiteY17" fmla="*/ 757238 h 3674287"/>
                <a:gd name="connsiteX18" fmla="*/ 1419225 w 4276725"/>
                <a:gd name="connsiteY18" fmla="*/ 647700 h 3674287"/>
                <a:gd name="connsiteX19" fmla="*/ 1857375 w 4276725"/>
                <a:gd name="connsiteY19" fmla="*/ 590550 h 3674287"/>
                <a:gd name="connsiteX20" fmla="*/ 2295525 w 4276725"/>
                <a:gd name="connsiteY20" fmla="*/ 595313 h 3674287"/>
                <a:gd name="connsiteX21" fmla="*/ 4276725 w 4276725"/>
                <a:gd name="connsiteY21" fmla="*/ 828675 h 3674287"/>
                <a:gd name="connsiteX22" fmla="*/ 4248150 w 4276725"/>
                <a:gd name="connsiteY22" fmla="*/ 195263 h 3674287"/>
                <a:gd name="connsiteX0" fmla="*/ 4248150 w 4276725"/>
                <a:gd name="connsiteY0" fmla="*/ 195263 h 3697181"/>
                <a:gd name="connsiteX1" fmla="*/ 3609975 w 4276725"/>
                <a:gd name="connsiteY1" fmla="*/ 66675 h 3697181"/>
                <a:gd name="connsiteX2" fmla="*/ 2443162 w 4276725"/>
                <a:gd name="connsiteY2" fmla="*/ 0 h 3697181"/>
                <a:gd name="connsiteX3" fmla="*/ 1795462 w 4276725"/>
                <a:gd name="connsiteY3" fmla="*/ 61913 h 3697181"/>
                <a:gd name="connsiteX4" fmla="*/ 976312 w 4276725"/>
                <a:gd name="connsiteY4" fmla="*/ 300038 h 3697181"/>
                <a:gd name="connsiteX5" fmla="*/ 590550 w 4276725"/>
                <a:gd name="connsiteY5" fmla="*/ 423863 h 3697181"/>
                <a:gd name="connsiteX6" fmla="*/ 433387 w 4276725"/>
                <a:gd name="connsiteY6" fmla="*/ 561975 h 3697181"/>
                <a:gd name="connsiteX7" fmla="*/ 276225 w 4276725"/>
                <a:gd name="connsiteY7" fmla="*/ 809625 h 3697181"/>
                <a:gd name="connsiteX8" fmla="*/ 128587 w 4276725"/>
                <a:gd name="connsiteY8" fmla="*/ 1109663 h 3697181"/>
                <a:gd name="connsiteX9" fmla="*/ 38100 w 4276725"/>
                <a:gd name="connsiteY9" fmla="*/ 1519238 h 3697181"/>
                <a:gd name="connsiteX10" fmla="*/ 0 w 4276725"/>
                <a:gd name="connsiteY10" fmla="*/ 2347913 h 3697181"/>
                <a:gd name="connsiteX11" fmla="*/ 39920 w 4276725"/>
                <a:gd name="connsiteY11" fmla="*/ 3536577 h 3697181"/>
                <a:gd name="connsiteX12" fmla="*/ 477089 w 4276725"/>
                <a:gd name="connsiteY12" fmla="*/ 3619499 h 3697181"/>
                <a:gd name="connsiteX13" fmla="*/ 884978 w 4276725"/>
                <a:gd name="connsiteY13" fmla="*/ 3433741 h 3697181"/>
                <a:gd name="connsiteX14" fmla="*/ 528637 w 4276725"/>
                <a:gd name="connsiteY14" fmla="*/ 1504950 h 3697181"/>
                <a:gd name="connsiteX15" fmla="*/ 619125 w 4276725"/>
                <a:gd name="connsiteY15" fmla="*/ 1162050 h 3697181"/>
                <a:gd name="connsiteX16" fmla="*/ 823912 w 4276725"/>
                <a:gd name="connsiteY16" fmla="*/ 971550 h 3697181"/>
                <a:gd name="connsiteX17" fmla="*/ 1152525 w 4276725"/>
                <a:gd name="connsiteY17" fmla="*/ 757238 h 3697181"/>
                <a:gd name="connsiteX18" fmla="*/ 1419225 w 4276725"/>
                <a:gd name="connsiteY18" fmla="*/ 647700 h 3697181"/>
                <a:gd name="connsiteX19" fmla="*/ 1857375 w 4276725"/>
                <a:gd name="connsiteY19" fmla="*/ 590550 h 3697181"/>
                <a:gd name="connsiteX20" fmla="*/ 2295525 w 4276725"/>
                <a:gd name="connsiteY20" fmla="*/ 595313 h 3697181"/>
                <a:gd name="connsiteX21" fmla="*/ 4276725 w 4276725"/>
                <a:gd name="connsiteY21" fmla="*/ 828675 h 3697181"/>
                <a:gd name="connsiteX22" fmla="*/ 4248150 w 4276725"/>
                <a:gd name="connsiteY22" fmla="*/ 195263 h 3697181"/>
                <a:gd name="connsiteX0" fmla="*/ 4248150 w 4276725"/>
                <a:gd name="connsiteY0" fmla="*/ 195263 h 3751693"/>
                <a:gd name="connsiteX1" fmla="*/ 3609975 w 4276725"/>
                <a:gd name="connsiteY1" fmla="*/ 66675 h 3751693"/>
                <a:gd name="connsiteX2" fmla="*/ 2443162 w 4276725"/>
                <a:gd name="connsiteY2" fmla="*/ 0 h 3751693"/>
                <a:gd name="connsiteX3" fmla="*/ 1795462 w 4276725"/>
                <a:gd name="connsiteY3" fmla="*/ 61913 h 3751693"/>
                <a:gd name="connsiteX4" fmla="*/ 976312 w 4276725"/>
                <a:gd name="connsiteY4" fmla="*/ 300038 h 3751693"/>
                <a:gd name="connsiteX5" fmla="*/ 590550 w 4276725"/>
                <a:gd name="connsiteY5" fmla="*/ 423863 h 3751693"/>
                <a:gd name="connsiteX6" fmla="*/ 433387 w 4276725"/>
                <a:gd name="connsiteY6" fmla="*/ 561975 h 3751693"/>
                <a:gd name="connsiteX7" fmla="*/ 276225 w 4276725"/>
                <a:gd name="connsiteY7" fmla="*/ 809625 h 3751693"/>
                <a:gd name="connsiteX8" fmla="*/ 128587 w 4276725"/>
                <a:gd name="connsiteY8" fmla="*/ 1109663 h 3751693"/>
                <a:gd name="connsiteX9" fmla="*/ 38100 w 4276725"/>
                <a:gd name="connsiteY9" fmla="*/ 1519238 h 3751693"/>
                <a:gd name="connsiteX10" fmla="*/ 0 w 4276725"/>
                <a:gd name="connsiteY10" fmla="*/ 2347913 h 3751693"/>
                <a:gd name="connsiteX11" fmla="*/ 39920 w 4276725"/>
                <a:gd name="connsiteY11" fmla="*/ 3536577 h 3751693"/>
                <a:gd name="connsiteX12" fmla="*/ 477089 w 4276725"/>
                <a:gd name="connsiteY12" fmla="*/ 3619499 h 3751693"/>
                <a:gd name="connsiteX13" fmla="*/ 884978 w 4276725"/>
                <a:gd name="connsiteY13" fmla="*/ 3433741 h 3751693"/>
                <a:gd name="connsiteX14" fmla="*/ 528637 w 4276725"/>
                <a:gd name="connsiteY14" fmla="*/ 1504950 h 3751693"/>
                <a:gd name="connsiteX15" fmla="*/ 619125 w 4276725"/>
                <a:gd name="connsiteY15" fmla="*/ 1162050 h 3751693"/>
                <a:gd name="connsiteX16" fmla="*/ 823912 w 4276725"/>
                <a:gd name="connsiteY16" fmla="*/ 971550 h 3751693"/>
                <a:gd name="connsiteX17" fmla="*/ 1152525 w 4276725"/>
                <a:gd name="connsiteY17" fmla="*/ 757238 h 3751693"/>
                <a:gd name="connsiteX18" fmla="*/ 1419225 w 4276725"/>
                <a:gd name="connsiteY18" fmla="*/ 647700 h 3751693"/>
                <a:gd name="connsiteX19" fmla="*/ 1857375 w 4276725"/>
                <a:gd name="connsiteY19" fmla="*/ 590550 h 3751693"/>
                <a:gd name="connsiteX20" fmla="*/ 2295525 w 4276725"/>
                <a:gd name="connsiteY20" fmla="*/ 595313 h 3751693"/>
                <a:gd name="connsiteX21" fmla="*/ 4276725 w 4276725"/>
                <a:gd name="connsiteY21" fmla="*/ 828675 h 3751693"/>
                <a:gd name="connsiteX22" fmla="*/ 4248150 w 4276725"/>
                <a:gd name="connsiteY22" fmla="*/ 195263 h 3751693"/>
                <a:gd name="connsiteX0" fmla="*/ 4248150 w 4276725"/>
                <a:gd name="connsiteY0" fmla="*/ 195263 h 3724401"/>
                <a:gd name="connsiteX1" fmla="*/ 3609975 w 4276725"/>
                <a:gd name="connsiteY1" fmla="*/ 66675 h 3724401"/>
                <a:gd name="connsiteX2" fmla="*/ 2443162 w 4276725"/>
                <a:gd name="connsiteY2" fmla="*/ 0 h 3724401"/>
                <a:gd name="connsiteX3" fmla="*/ 1795462 w 4276725"/>
                <a:gd name="connsiteY3" fmla="*/ 61913 h 3724401"/>
                <a:gd name="connsiteX4" fmla="*/ 976312 w 4276725"/>
                <a:gd name="connsiteY4" fmla="*/ 300038 h 3724401"/>
                <a:gd name="connsiteX5" fmla="*/ 590550 w 4276725"/>
                <a:gd name="connsiteY5" fmla="*/ 423863 h 3724401"/>
                <a:gd name="connsiteX6" fmla="*/ 433387 w 4276725"/>
                <a:gd name="connsiteY6" fmla="*/ 561975 h 3724401"/>
                <a:gd name="connsiteX7" fmla="*/ 276225 w 4276725"/>
                <a:gd name="connsiteY7" fmla="*/ 809625 h 3724401"/>
                <a:gd name="connsiteX8" fmla="*/ 128587 w 4276725"/>
                <a:gd name="connsiteY8" fmla="*/ 1109663 h 3724401"/>
                <a:gd name="connsiteX9" fmla="*/ 38100 w 4276725"/>
                <a:gd name="connsiteY9" fmla="*/ 1519238 h 3724401"/>
                <a:gd name="connsiteX10" fmla="*/ 0 w 4276725"/>
                <a:gd name="connsiteY10" fmla="*/ 2347913 h 3724401"/>
                <a:gd name="connsiteX11" fmla="*/ 39920 w 4276725"/>
                <a:gd name="connsiteY11" fmla="*/ 3536577 h 3724401"/>
                <a:gd name="connsiteX12" fmla="*/ 477089 w 4276725"/>
                <a:gd name="connsiteY12" fmla="*/ 3619499 h 3724401"/>
                <a:gd name="connsiteX13" fmla="*/ 884978 w 4276725"/>
                <a:gd name="connsiteY13" fmla="*/ 3433741 h 3724401"/>
                <a:gd name="connsiteX14" fmla="*/ 528637 w 4276725"/>
                <a:gd name="connsiteY14" fmla="*/ 1504950 h 3724401"/>
                <a:gd name="connsiteX15" fmla="*/ 619125 w 4276725"/>
                <a:gd name="connsiteY15" fmla="*/ 1162050 h 3724401"/>
                <a:gd name="connsiteX16" fmla="*/ 823912 w 4276725"/>
                <a:gd name="connsiteY16" fmla="*/ 971550 h 3724401"/>
                <a:gd name="connsiteX17" fmla="*/ 1152525 w 4276725"/>
                <a:gd name="connsiteY17" fmla="*/ 757238 h 3724401"/>
                <a:gd name="connsiteX18" fmla="*/ 1419225 w 4276725"/>
                <a:gd name="connsiteY18" fmla="*/ 647700 h 3724401"/>
                <a:gd name="connsiteX19" fmla="*/ 1857375 w 4276725"/>
                <a:gd name="connsiteY19" fmla="*/ 590550 h 3724401"/>
                <a:gd name="connsiteX20" fmla="*/ 2295525 w 4276725"/>
                <a:gd name="connsiteY20" fmla="*/ 595313 h 3724401"/>
                <a:gd name="connsiteX21" fmla="*/ 4276725 w 4276725"/>
                <a:gd name="connsiteY21" fmla="*/ 828675 h 3724401"/>
                <a:gd name="connsiteX22" fmla="*/ 4248150 w 4276725"/>
                <a:gd name="connsiteY22" fmla="*/ 195263 h 3724401"/>
                <a:gd name="connsiteX0" fmla="*/ 4248150 w 4276725"/>
                <a:gd name="connsiteY0" fmla="*/ 195263 h 3697180"/>
                <a:gd name="connsiteX1" fmla="*/ 3609975 w 4276725"/>
                <a:gd name="connsiteY1" fmla="*/ 66675 h 3697180"/>
                <a:gd name="connsiteX2" fmla="*/ 2443162 w 4276725"/>
                <a:gd name="connsiteY2" fmla="*/ 0 h 3697180"/>
                <a:gd name="connsiteX3" fmla="*/ 1795462 w 4276725"/>
                <a:gd name="connsiteY3" fmla="*/ 61913 h 3697180"/>
                <a:gd name="connsiteX4" fmla="*/ 976312 w 4276725"/>
                <a:gd name="connsiteY4" fmla="*/ 300038 h 3697180"/>
                <a:gd name="connsiteX5" fmla="*/ 590550 w 4276725"/>
                <a:gd name="connsiteY5" fmla="*/ 423863 h 3697180"/>
                <a:gd name="connsiteX6" fmla="*/ 433387 w 4276725"/>
                <a:gd name="connsiteY6" fmla="*/ 561975 h 3697180"/>
                <a:gd name="connsiteX7" fmla="*/ 276225 w 4276725"/>
                <a:gd name="connsiteY7" fmla="*/ 809625 h 3697180"/>
                <a:gd name="connsiteX8" fmla="*/ 128587 w 4276725"/>
                <a:gd name="connsiteY8" fmla="*/ 1109663 h 3697180"/>
                <a:gd name="connsiteX9" fmla="*/ 38100 w 4276725"/>
                <a:gd name="connsiteY9" fmla="*/ 1519238 h 3697180"/>
                <a:gd name="connsiteX10" fmla="*/ 0 w 4276725"/>
                <a:gd name="connsiteY10" fmla="*/ 2347913 h 3697180"/>
                <a:gd name="connsiteX11" fmla="*/ 39920 w 4276725"/>
                <a:gd name="connsiteY11" fmla="*/ 3536577 h 3697180"/>
                <a:gd name="connsiteX12" fmla="*/ 477089 w 4276725"/>
                <a:gd name="connsiteY12" fmla="*/ 3619499 h 3697180"/>
                <a:gd name="connsiteX13" fmla="*/ 751910 w 4276725"/>
                <a:gd name="connsiteY13" fmla="*/ 3340594 h 3697180"/>
                <a:gd name="connsiteX14" fmla="*/ 528637 w 4276725"/>
                <a:gd name="connsiteY14" fmla="*/ 1504950 h 3697180"/>
                <a:gd name="connsiteX15" fmla="*/ 619125 w 4276725"/>
                <a:gd name="connsiteY15" fmla="*/ 1162050 h 3697180"/>
                <a:gd name="connsiteX16" fmla="*/ 823912 w 4276725"/>
                <a:gd name="connsiteY16" fmla="*/ 971550 h 3697180"/>
                <a:gd name="connsiteX17" fmla="*/ 1152525 w 4276725"/>
                <a:gd name="connsiteY17" fmla="*/ 757238 h 3697180"/>
                <a:gd name="connsiteX18" fmla="*/ 1419225 w 4276725"/>
                <a:gd name="connsiteY18" fmla="*/ 647700 h 3697180"/>
                <a:gd name="connsiteX19" fmla="*/ 1857375 w 4276725"/>
                <a:gd name="connsiteY19" fmla="*/ 590550 h 3697180"/>
                <a:gd name="connsiteX20" fmla="*/ 2295525 w 4276725"/>
                <a:gd name="connsiteY20" fmla="*/ 595313 h 3697180"/>
                <a:gd name="connsiteX21" fmla="*/ 4276725 w 4276725"/>
                <a:gd name="connsiteY21" fmla="*/ 828675 h 3697180"/>
                <a:gd name="connsiteX22" fmla="*/ 4248150 w 4276725"/>
                <a:gd name="connsiteY22" fmla="*/ 195263 h 3697180"/>
                <a:gd name="connsiteX0" fmla="*/ 4248150 w 4276725"/>
                <a:gd name="connsiteY0" fmla="*/ 195263 h 3697180"/>
                <a:gd name="connsiteX1" fmla="*/ 3609975 w 4276725"/>
                <a:gd name="connsiteY1" fmla="*/ 66675 h 3697180"/>
                <a:gd name="connsiteX2" fmla="*/ 2443162 w 4276725"/>
                <a:gd name="connsiteY2" fmla="*/ 0 h 3697180"/>
                <a:gd name="connsiteX3" fmla="*/ 1795462 w 4276725"/>
                <a:gd name="connsiteY3" fmla="*/ 61913 h 3697180"/>
                <a:gd name="connsiteX4" fmla="*/ 976312 w 4276725"/>
                <a:gd name="connsiteY4" fmla="*/ 300038 h 3697180"/>
                <a:gd name="connsiteX5" fmla="*/ 590550 w 4276725"/>
                <a:gd name="connsiteY5" fmla="*/ 423863 h 3697180"/>
                <a:gd name="connsiteX6" fmla="*/ 433387 w 4276725"/>
                <a:gd name="connsiteY6" fmla="*/ 561975 h 3697180"/>
                <a:gd name="connsiteX7" fmla="*/ 276225 w 4276725"/>
                <a:gd name="connsiteY7" fmla="*/ 809625 h 3697180"/>
                <a:gd name="connsiteX8" fmla="*/ 128587 w 4276725"/>
                <a:gd name="connsiteY8" fmla="*/ 1109663 h 3697180"/>
                <a:gd name="connsiteX9" fmla="*/ 38100 w 4276725"/>
                <a:gd name="connsiteY9" fmla="*/ 1519238 h 3697180"/>
                <a:gd name="connsiteX10" fmla="*/ 0 w 4276725"/>
                <a:gd name="connsiteY10" fmla="*/ 2347913 h 3697180"/>
                <a:gd name="connsiteX11" fmla="*/ 39920 w 4276725"/>
                <a:gd name="connsiteY11" fmla="*/ 3536577 h 3697180"/>
                <a:gd name="connsiteX12" fmla="*/ 477089 w 4276725"/>
                <a:gd name="connsiteY12" fmla="*/ 3619499 h 3697180"/>
                <a:gd name="connsiteX13" fmla="*/ 751910 w 4276725"/>
                <a:gd name="connsiteY13" fmla="*/ 3340594 h 3697180"/>
                <a:gd name="connsiteX14" fmla="*/ 528637 w 4276725"/>
                <a:gd name="connsiteY14" fmla="*/ 1504950 h 3697180"/>
                <a:gd name="connsiteX15" fmla="*/ 619125 w 4276725"/>
                <a:gd name="connsiteY15" fmla="*/ 1162050 h 3697180"/>
                <a:gd name="connsiteX16" fmla="*/ 823912 w 4276725"/>
                <a:gd name="connsiteY16" fmla="*/ 971550 h 3697180"/>
                <a:gd name="connsiteX17" fmla="*/ 1152525 w 4276725"/>
                <a:gd name="connsiteY17" fmla="*/ 757238 h 3697180"/>
                <a:gd name="connsiteX18" fmla="*/ 1419225 w 4276725"/>
                <a:gd name="connsiteY18" fmla="*/ 647700 h 3697180"/>
                <a:gd name="connsiteX19" fmla="*/ 1857375 w 4276725"/>
                <a:gd name="connsiteY19" fmla="*/ 590550 h 3697180"/>
                <a:gd name="connsiteX20" fmla="*/ 2295525 w 4276725"/>
                <a:gd name="connsiteY20" fmla="*/ 595313 h 3697180"/>
                <a:gd name="connsiteX21" fmla="*/ 4276725 w 4276725"/>
                <a:gd name="connsiteY21" fmla="*/ 828675 h 3697180"/>
                <a:gd name="connsiteX22" fmla="*/ 4248150 w 4276725"/>
                <a:gd name="connsiteY22" fmla="*/ 195263 h 3697180"/>
                <a:gd name="connsiteX0" fmla="*/ 4248150 w 4276725"/>
                <a:gd name="connsiteY0" fmla="*/ 195263 h 3636147"/>
                <a:gd name="connsiteX1" fmla="*/ 3609975 w 4276725"/>
                <a:gd name="connsiteY1" fmla="*/ 66675 h 3636147"/>
                <a:gd name="connsiteX2" fmla="*/ 2443162 w 4276725"/>
                <a:gd name="connsiteY2" fmla="*/ 0 h 3636147"/>
                <a:gd name="connsiteX3" fmla="*/ 1795462 w 4276725"/>
                <a:gd name="connsiteY3" fmla="*/ 61913 h 3636147"/>
                <a:gd name="connsiteX4" fmla="*/ 976312 w 4276725"/>
                <a:gd name="connsiteY4" fmla="*/ 300038 h 3636147"/>
                <a:gd name="connsiteX5" fmla="*/ 590550 w 4276725"/>
                <a:gd name="connsiteY5" fmla="*/ 423863 h 3636147"/>
                <a:gd name="connsiteX6" fmla="*/ 433387 w 4276725"/>
                <a:gd name="connsiteY6" fmla="*/ 561975 h 3636147"/>
                <a:gd name="connsiteX7" fmla="*/ 276225 w 4276725"/>
                <a:gd name="connsiteY7" fmla="*/ 809625 h 3636147"/>
                <a:gd name="connsiteX8" fmla="*/ 128587 w 4276725"/>
                <a:gd name="connsiteY8" fmla="*/ 1109663 h 3636147"/>
                <a:gd name="connsiteX9" fmla="*/ 38100 w 4276725"/>
                <a:gd name="connsiteY9" fmla="*/ 1519238 h 3636147"/>
                <a:gd name="connsiteX10" fmla="*/ 0 w 4276725"/>
                <a:gd name="connsiteY10" fmla="*/ 2347913 h 3636147"/>
                <a:gd name="connsiteX11" fmla="*/ 39920 w 4276725"/>
                <a:gd name="connsiteY11" fmla="*/ 3536577 h 3636147"/>
                <a:gd name="connsiteX12" fmla="*/ 477089 w 4276725"/>
                <a:gd name="connsiteY12" fmla="*/ 3619499 h 3636147"/>
                <a:gd name="connsiteX13" fmla="*/ 751910 w 4276725"/>
                <a:gd name="connsiteY13" fmla="*/ 3340594 h 3636147"/>
                <a:gd name="connsiteX14" fmla="*/ 528637 w 4276725"/>
                <a:gd name="connsiteY14" fmla="*/ 1504950 h 3636147"/>
                <a:gd name="connsiteX15" fmla="*/ 619125 w 4276725"/>
                <a:gd name="connsiteY15" fmla="*/ 1162050 h 3636147"/>
                <a:gd name="connsiteX16" fmla="*/ 823912 w 4276725"/>
                <a:gd name="connsiteY16" fmla="*/ 971550 h 3636147"/>
                <a:gd name="connsiteX17" fmla="*/ 1152525 w 4276725"/>
                <a:gd name="connsiteY17" fmla="*/ 757238 h 3636147"/>
                <a:gd name="connsiteX18" fmla="*/ 1419225 w 4276725"/>
                <a:gd name="connsiteY18" fmla="*/ 647700 h 3636147"/>
                <a:gd name="connsiteX19" fmla="*/ 1857375 w 4276725"/>
                <a:gd name="connsiteY19" fmla="*/ 590550 h 3636147"/>
                <a:gd name="connsiteX20" fmla="*/ 2295525 w 4276725"/>
                <a:gd name="connsiteY20" fmla="*/ 595313 h 3636147"/>
                <a:gd name="connsiteX21" fmla="*/ 4276725 w 4276725"/>
                <a:gd name="connsiteY21" fmla="*/ 828675 h 3636147"/>
                <a:gd name="connsiteX22" fmla="*/ 4248150 w 4276725"/>
                <a:gd name="connsiteY22" fmla="*/ 195263 h 3636147"/>
                <a:gd name="connsiteX0" fmla="*/ 4248150 w 4276725"/>
                <a:gd name="connsiteY0" fmla="*/ 195263 h 3650015"/>
                <a:gd name="connsiteX1" fmla="*/ 3609975 w 4276725"/>
                <a:gd name="connsiteY1" fmla="*/ 66675 h 3650015"/>
                <a:gd name="connsiteX2" fmla="*/ 2443162 w 4276725"/>
                <a:gd name="connsiteY2" fmla="*/ 0 h 3650015"/>
                <a:gd name="connsiteX3" fmla="*/ 1795462 w 4276725"/>
                <a:gd name="connsiteY3" fmla="*/ 61913 h 3650015"/>
                <a:gd name="connsiteX4" fmla="*/ 976312 w 4276725"/>
                <a:gd name="connsiteY4" fmla="*/ 300038 h 3650015"/>
                <a:gd name="connsiteX5" fmla="*/ 590550 w 4276725"/>
                <a:gd name="connsiteY5" fmla="*/ 423863 h 3650015"/>
                <a:gd name="connsiteX6" fmla="*/ 433387 w 4276725"/>
                <a:gd name="connsiteY6" fmla="*/ 561975 h 3650015"/>
                <a:gd name="connsiteX7" fmla="*/ 276225 w 4276725"/>
                <a:gd name="connsiteY7" fmla="*/ 809625 h 3650015"/>
                <a:gd name="connsiteX8" fmla="*/ 128587 w 4276725"/>
                <a:gd name="connsiteY8" fmla="*/ 1109663 h 3650015"/>
                <a:gd name="connsiteX9" fmla="*/ 38100 w 4276725"/>
                <a:gd name="connsiteY9" fmla="*/ 1519238 h 3650015"/>
                <a:gd name="connsiteX10" fmla="*/ 0 w 4276725"/>
                <a:gd name="connsiteY10" fmla="*/ 2347913 h 3650015"/>
                <a:gd name="connsiteX11" fmla="*/ 39920 w 4276725"/>
                <a:gd name="connsiteY11" fmla="*/ 3536577 h 3650015"/>
                <a:gd name="connsiteX12" fmla="*/ 477089 w 4276725"/>
                <a:gd name="connsiteY12" fmla="*/ 3619499 h 3650015"/>
                <a:gd name="connsiteX13" fmla="*/ 751910 w 4276725"/>
                <a:gd name="connsiteY13" fmla="*/ 3340594 h 3650015"/>
                <a:gd name="connsiteX14" fmla="*/ 528637 w 4276725"/>
                <a:gd name="connsiteY14" fmla="*/ 1504950 h 3650015"/>
                <a:gd name="connsiteX15" fmla="*/ 619125 w 4276725"/>
                <a:gd name="connsiteY15" fmla="*/ 1162050 h 3650015"/>
                <a:gd name="connsiteX16" fmla="*/ 823912 w 4276725"/>
                <a:gd name="connsiteY16" fmla="*/ 971550 h 3650015"/>
                <a:gd name="connsiteX17" fmla="*/ 1152525 w 4276725"/>
                <a:gd name="connsiteY17" fmla="*/ 757238 h 3650015"/>
                <a:gd name="connsiteX18" fmla="*/ 1419225 w 4276725"/>
                <a:gd name="connsiteY18" fmla="*/ 647700 h 3650015"/>
                <a:gd name="connsiteX19" fmla="*/ 1857375 w 4276725"/>
                <a:gd name="connsiteY19" fmla="*/ 590550 h 3650015"/>
                <a:gd name="connsiteX20" fmla="*/ 2295525 w 4276725"/>
                <a:gd name="connsiteY20" fmla="*/ 595313 h 3650015"/>
                <a:gd name="connsiteX21" fmla="*/ 4276725 w 4276725"/>
                <a:gd name="connsiteY21" fmla="*/ 828675 h 3650015"/>
                <a:gd name="connsiteX22" fmla="*/ 4248150 w 4276725"/>
                <a:gd name="connsiteY22" fmla="*/ 195263 h 3650015"/>
                <a:gd name="connsiteX0" fmla="*/ 4248150 w 4276725"/>
                <a:gd name="connsiteY0" fmla="*/ 195263 h 3693093"/>
                <a:gd name="connsiteX1" fmla="*/ 3609975 w 4276725"/>
                <a:gd name="connsiteY1" fmla="*/ 66675 h 3693093"/>
                <a:gd name="connsiteX2" fmla="*/ 2443162 w 4276725"/>
                <a:gd name="connsiteY2" fmla="*/ 0 h 3693093"/>
                <a:gd name="connsiteX3" fmla="*/ 1795462 w 4276725"/>
                <a:gd name="connsiteY3" fmla="*/ 61913 h 3693093"/>
                <a:gd name="connsiteX4" fmla="*/ 976312 w 4276725"/>
                <a:gd name="connsiteY4" fmla="*/ 300038 h 3693093"/>
                <a:gd name="connsiteX5" fmla="*/ 590550 w 4276725"/>
                <a:gd name="connsiteY5" fmla="*/ 423863 h 3693093"/>
                <a:gd name="connsiteX6" fmla="*/ 433387 w 4276725"/>
                <a:gd name="connsiteY6" fmla="*/ 561975 h 3693093"/>
                <a:gd name="connsiteX7" fmla="*/ 276225 w 4276725"/>
                <a:gd name="connsiteY7" fmla="*/ 809625 h 3693093"/>
                <a:gd name="connsiteX8" fmla="*/ 128587 w 4276725"/>
                <a:gd name="connsiteY8" fmla="*/ 1109663 h 3693093"/>
                <a:gd name="connsiteX9" fmla="*/ 38100 w 4276725"/>
                <a:gd name="connsiteY9" fmla="*/ 1519238 h 3693093"/>
                <a:gd name="connsiteX10" fmla="*/ 0 w 4276725"/>
                <a:gd name="connsiteY10" fmla="*/ 2347913 h 3693093"/>
                <a:gd name="connsiteX11" fmla="*/ 39920 w 4276725"/>
                <a:gd name="connsiteY11" fmla="*/ 3536577 h 3693093"/>
                <a:gd name="connsiteX12" fmla="*/ 477089 w 4276725"/>
                <a:gd name="connsiteY12" fmla="*/ 3672727 h 3693093"/>
                <a:gd name="connsiteX13" fmla="*/ 751910 w 4276725"/>
                <a:gd name="connsiteY13" fmla="*/ 3340594 h 3693093"/>
                <a:gd name="connsiteX14" fmla="*/ 528637 w 4276725"/>
                <a:gd name="connsiteY14" fmla="*/ 1504950 h 3693093"/>
                <a:gd name="connsiteX15" fmla="*/ 619125 w 4276725"/>
                <a:gd name="connsiteY15" fmla="*/ 1162050 h 3693093"/>
                <a:gd name="connsiteX16" fmla="*/ 823912 w 4276725"/>
                <a:gd name="connsiteY16" fmla="*/ 971550 h 3693093"/>
                <a:gd name="connsiteX17" fmla="*/ 1152525 w 4276725"/>
                <a:gd name="connsiteY17" fmla="*/ 757238 h 3693093"/>
                <a:gd name="connsiteX18" fmla="*/ 1419225 w 4276725"/>
                <a:gd name="connsiteY18" fmla="*/ 647700 h 3693093"/>
                <a:gd name="connsiteX19" fmla="*/ 1857375 w 4276725"/>
                <a:gd name="connsiteY19" fmla="*/ 590550 h 3693093"/>
                <a:gd name="connsiteX20" fmla="*/ 2295525 w 4276725"/>
                <a:gd name="connsiteY20" fmla="*/ 595313 h 3693093"/>
                <a:gd name="connsiteX21" fmla="*/ 4276725 w 4276725"/>
                <a:gd name="connsiteY21" fmla="*/ 828675 h 3693093"/>
                <a:gd name="connsiteX22" fmla="*/ 4248150 w 4276725"/>
                <a:gd name="connsiteY22" fmla="*/ 195263 h 3693093"/>
                <a:gd name="connsiteX0" fmla="*/ 4248150 w 4276725"/>
                <a:gd name="connsiteY0" fmla="*/ 195263 h 3677770"/>
                <a:gd name="connsiteX1" fmla="*/ 3609975 w 4276725"/>
                <a:gd name="connsiteY1" fmla="*/ 66675 h 3677770"/>
                <a:gd name="connsiteX2" fmla="*/ 2443162 w 4276725"/>
                <a:gd name="connsiteY2" fmla="*/ 0 h 3677770"/>
                <a:gd name="connsiteX3" fmla="*/ 1795462 w 4276725"/>
                <a:gd name="connsiteY3" fmla="*/ 61913 h 3677770"/>
                <a:gd name="connsiteX4" fmla="*/ 976312 w 4276725"/>
                <a:gd name="connsiteY4" fmla="*/ 300038 h 3677770"/>
                <a:gd name="connsiteX5" fmla="*/ 590550 w 4276725"/>
                <a:gd name="connsiteY5" fmla="*/ 423863 h 3677770"/>
                <a:gd name="connsiteX6" fmla="*/ 433387 w 4276725"/>
                <a:gd name="connsiteY6" fmla="*/ 561975 h 3677770"/>
                <a:gd name="connsiteX7" fmla="*/ 276225 w 4276725"/>
                <a:gd name="connsiteY7" fmla="*/ 809625 h 3677770"/>
                <a:gd name="connsiteX8" fmla="*/ 128587 w 4276725"/>
                <a:gd name="connsiteY8" fmla="*/ 1109663 h 3677770"/>
                <a:gd name="connsiteX9" fmla="*/ 38100 w 4276725"/>
                <a:gd name="connsiteY9" fmla="*/ 1519238 h 3677770"/>
                <a:gd name="connsiteX10" fmla="*/ 0 w 4276725"/>
                <a:gd name="connsiteY10" fmla="*/ 2347913 h 3677770"/>
                <a:gd name="connsiteX11" fmla="*/ 39920 w 4276725"/>
                <a:gd name="connsiteY11" fmla="*/ 3536577 h 3677770"/>
                <a:gd name="connsiteX12" fmla="*/ 477089 w 4276725"/>
                <a:gd name="connsiteY12" fmla="*/ 3672727 h 3677770"/>
                <a:gd name="connsiteX13" fmla="*/ 751910 w 4276725"/>
                <a:gd name="connsiteY13" fmla="*/ 3340594 h 3677770"/>
                <a:gd name="connsiteX14" fmla="*/ 528637 w 4276725"/>
                <a:gd name="connsiteY14" fmla="*/ 1504950 h 3677770"/>
                <a:gd name="connsiteX15" fmla="*/ 619125 w 4276725"/>
                <a:gd name="connsiteY15" fmla="*/ 1162050 h 3677770"/>
                <a:gd name="connsiteX16" fmla="*/ 823912 w 4276725"/>
                <a:gd name="connsiteY16" fmla="*/ 971550 h 3677770"/>
                <a:gd name="connsiteX17" fmla="*/ 1152525 w 4276725"/>
                <a:gd name="connsiteY17" fmla="*/ 757238 h 3677770"/>
                <a:gd name="connsiteX18" fmla="*/ 1419225 w 4276725"/>
                <a:gd name="connsiteY18" fmla="*/ 647700 h 3677770"/>
                <a:gd name="connsiteX19" fmla="*/ 1857375 w 4276725"/>
                <a:gd name="connsiteY19" fmla="*/ 590550 h 3677770"/>
                <a:gd name="connsiteX20" fmla="*/ 2295525 w 4276725"/>
                <a:gd name="connsiteY20" fmla="*/ 595313 h 3677770"/>
                <a:gd name="connsiteX21" fmla="*/ 4276725 w 4276725"/>
                <a:gd name="connsiteY21" fmla="*/ 828675 h 3677770"/>
                <a:gd name="connsiteX22" fmla="*/ 4248150 w 4276725"/>
                <a:gd name="connsiteY22" fmla="*/ 195263 h 3677770"/>
                <a:gd name="connsiteX0" fmla="*/ 4248150 w 4276725"/>
                <a:gd name="connsiteY0" fmla="*/ 195263 h 3677770"/>
                <a:gd name="connsiteX1" fmla="*/ 3609975 w 4276725"/>
                <a:gd name="connsiteY1" fmla="*/ 66675 h 3677770"/>
                <a:gd name="connsiteX2" fmla="*/ 2443162 w 4276725"/>
                <a:gd name="connsiteY2" fmla="*/ 0 h 3677770"/>
                <a:gd name="connsiteX3" fmla="*/ 1795462 w 4276725"/>
                <a:gd name="connsiteY3" fmla="*/ 61913 h 3677770"/>
                <a:gd name="connsiteX4" fmla="*/ 976312 w 4276725"/>
                <a:gd name="connsiteY4" fmla="*/ 300038 h 3677770"/>
                <a:gd name="connsiteX5" fmla="*/ 590550 w 4276725"/>
                <a:gd name="connsiteY5" fmla="*/ 423863 h 3677770"/>
                <a:gd name="connsiteX6" fmla="*/ 433387 w 4276725"/>
                <a:gd name="connsiteY6" fmla="*/ 561975 h 3677770"/>
                <a:gd name="connsiteX7" fmla="*/ 276225 w 4276725"/>
                <a:gd name="connsiteY7" fmla="*/ 809625 h 3677770"/>
                <a:gd name="connsiteX8" fmla="*/ 128587 w 4276725"/>
                <a:gd name="connsiteY8" fmla="*/ 1109663 h 3677770"/>
                <a:gd name="connsiteX9" fmla="*/ 38100 w 4276725"/>
                <a:gd name="connsiteY9" fmla="*/ 1519238 h 3677770"/>
                <a:gd name="connsiteX10" fmla="*/ 0 w 4276725"/>
                <a:gd name="connsiteY10" fmla="*/ 2347913 h 3677770"/>
                <a:gd name="connsiteX11" fmla="*/ 39920 w 4276725"/>
                <a:gd name="connsiteY11" fmla="*/ 3536577 h 3677770"/>
                <a:gd name="connsiteX12" fmla="*/ 477089 w 4276725"/>
                <a:gd name="connsiteY12" fmla="*/ 3672727 h 3677770"/>
                <a:gd name="connsiteX13" fmla="*/ 751910 w 4276725"/>
                <a:gd name="connsiteY13" fmla="*/ 3340594 h 3677770"/>
                <a:gd name="connsiteX14" fmla="*/ 768159 w 4276725"/>
                <a:gd name="connsiteY14" fmla="*/ 1558176 h 3677770"/>
                <a:gd name="connsiteX15" fmla="*/ 619125 w 4276725"/>
                <a:gd name="connsiteY15" fmla="*/ 1162050 h 3677770"/>
                <a:gd name="connsiteX16" fmla="*/ 823912 w 4276725"/>
                <a:gd name="connsiteY16" fmla="*/ 971550 h 3677770"/>
                <a:gd name="connsiteX17" fmla="*/ 1152525 w 4276725"/>
                <a:gd name="connsiteY17" fmla="*/ 757238 h 3677770"/>
                <a:gd name="connsiteX18" fmla="*/ 1419225 w 4276725"/>
                <a:gd name="connsiteY18" fmla="*/ 647700 h 3677770"/>
                <a:gd name="connsiteX19" fmla="*/ 1857375 w 4276725"/>
                <a:gd name="connsiteY19" fmla="*/ 590550 h 3677770"/>
                <a:gd name="connsiteX20" fmla="*/ 2295525 w 4276725"/>
                <a:gd name="connsiteY20" fmla="*/ 595313 h 3677770"/>
                <a:gd name="connsiteX21" fmla="*/ 4276725 w 4276725"/>
                <a:gd name="connsiteY21" fmla="*/ 828675 h 3677770"/>
                <a:gd name="connsiteX22" fmla="*/ 4248150 w 4276725"/>
                <a:gd name="connsiteY22" fmla="*/ 195263 h 3677770"/>
                <a:gd name="connsiteX0" fmla="*/ 4248150 w 4276725"/>
                <a:gd name="connsiteY0" fmla="*/ 195263 h 3677770"/>
                <a:gd name="connsiteX1" fmla="*/ 3609975 w 4276725"/>
                <a:gd name="connsiteY1" fmla="*/ 66675 h 3677770"/>
                <a:gd name="connsiteX2" fmla="*/ 2443162 w 4276725"/>
                <a:gd name="connsiteY2" fmla="*/ 0 h 3677770"/>
                <a:gd name="connsiteX3" fmla="*/ 1795462 w 4276725"/>
                <a:gd name="connsiteY3" fmla="*/ 61913 h 3677770"/>
                <a:gd name="connsiteX4" fmla="*/ 976312 w 4276725"/>
                <a:gd name="connsiteY4" fmla="*/ 300038 h 3677770"/>
                <a:gd name="connsiteX5" fmla="*/ 590550 w 4276725"/>
                <a:gd name="connsiteY5" fmla="*/ 423863 h 3677770"/>
                <a:gd name="connsiteX6" fmla="*/ 433387 w 4276725"/>
                <a:gd name="connsiteY6" fmla="*/ 561975 h 3677770"/>
                <a:gd name="connsiteX7" fmla="*/ 276225 w 4276725"/>
                <a:gd name="connsiteY7" fmla="*/ 809625 h 3677770"/>
                <a:gd name="connsiteX8" fmla="*/ 128587 w 4276725"/>
                <a:gd name="connsiteY8" fmla="*/ 1109663 h 3677770"/>
                <a:gd name="connsiteX9" fmla="*/ 38100 w 4276725"/>
                <a:gd name="connsiteY9" fmla="*/ 1519238 h 3677770"/>
                <a:gd name="connsiteX10" fmla="*/ 0 w 4276725"/>
                <a:gd name="connsiteY10" fmla="*/ 2347913 h 3677770"/>
                <a:gd name="connsiteX11" fmla="*/ 39920 w 4276725"/>
                <a:gd name="connsiteY11" fmla="*/ 3536577 h 3677770"/>
                <a:gd name="connsiteX12" fmla="*/ 477089 w 4276725"/>
                <a:gd name="connsiteY12" fmla="*/ 3672727 h 3677770"/>
                <a:gd name="connsiteX13" fmla="*/ 751910 w 4276725"/>
                <a:gd name="connsiteY13" fmla="*/ 3340594 h 3677770"/>
                <a:gd name="connsiteX14" fmla="*/ 768159 w 4276725"/>
                <a:gd name="connsiteY14" fmla="*/ 1558176 h 3677770"/>
                <a:gd name="connsiteX15" fmla="*/ 778807 w 4276725"/>
                <a:gd name="connsiteY15" fmla="*/ 1188663 h 3677770"/>
                <a:gd name="connsiteX16" fmla="*/ 823912 w 4276725"/>
                <a:gd name="connsiteY16" fmla="*/ 971550 h 3677770"/>
                <a:gd name="connsiteX17" fmla="*/ 1152525 w 4276725"/>
                <a:gd name="connsiteY17" fmla="*/ 757238 h 3677770"/>
                <a:gd name="connsiteX18" fmla="*/ 1419225 w 4276725"/>
                <a:gd name="connsiteY18" fmla="*/ 647700 h 3677770"/>
                <a:gd name="connsiteX19" fmla="*/ 1857375 w 4276725"/>
                <a:gd name="connsiteY19" fmla="*/ 590550 h 3677770"/>
                <a:gd name="connsiteX20" fmla="*/ 2295525 w 4276725"/>
                <a:gd name="connsiteY20" fmla="*/ 595313 h 3677770"/>
                <a:gd name="connsiteX21" fmla="*/ 4276725 w 4276725"/>
                <a:gd name="connsiteY21" fmla="*/ 828675 h 3677770"/>
                <a:gd name="connsiteX22" fmla="*/ 4248150 w 4276725"/>
                <a:gd name="connsiteY22" fmla="*/ 195263 h 3677770"/>
                <a:gd name="connsiteX0" fmla="*/ 4248150 w 4276725"/>
                <a:gd name="connsiteY0" fmla="*/ 195263 h 3677770"/>
                <a:gd name="connsiteX1" fmla="*/ 3609975 w 4276725"/>
                <a:gd name="connsiteY1" fmla="*/ 66675 h 3677770"/>
                <a:gd name="connsiteX2" fmla="*/ 2443162 w 4276725"/>
                <a:gd name="connsiteY2" fmla="*/ 0 h 3677770"/>
                <a:gd name="connsiteX3" fmla="*/ 1795462 w 4276725"/>
                <a:gd name="connsiteY3" fmla="*/ 61913 h 3677770"/>
                <a:gd name="connsiteX4" fmla="*/ 976312 w 4276725"/>
                <a:gd name="connsiteY4" fmla="*/ 300038 h 3677770"/>
                <a:gd name="connsiteX5" fmla="*/ 590550 w 4276725"/>
                <a:gd name="connsiteY5" fmla="*/ 423863 h 3677770"/>
                <a:gd name="connsiteX6" fmla="*/ 433387 w 4276725"/>
                <a:gd name="connsiteY6" fmla="*/ 561975 h 3677770"/>
                <a:gd name="connsiteX7" fmla="*/ 276225 w 4276725"/>
                <a:gd name="connsiteY7" fmla="*/ 809625 h 3677770"/>
                <a:gd name="connsiteX8" fmla="*/ 128587 w 4276725"/>
                <a:gd name="connsiteY8" fmla="*/ 1109663 h 3677770"/>
                <a:gd name="connsiteX9" fmla="*/ 38100 w 4276725"/>
                <a:gd name="connsiteY9" fmla="*/ 1519238 h 3677770"/>
                <a:gd name="connsiteX10" fmla="*/ 0 w 4276725"/>
                <a:gd name="connsiteY10" fmla="*/ 2347913 h 3677770"/>
                <a:gd name="connsiteX11" fmla="*/ 39920 w 4276725"/>
                <a:gd name="connsiteY11" fmla="*/ 3536577 h 3677770"/>
                <a:gd name="connsiteX12" fmla="*/ 477089 w 4276725"/>
                <a:gd name="connsiteY12" fmla="*/ 3672727 h 3677770"/>
                <a:gd name="connsiteX13" fmla="*/ 751910 w 4276725"/>
                <a:gd name="connsiteY13" fmla="*/ 3340594 h 3677770"/>
                <a:gd name="connsiteX14" fmla="*/ 768159 w 4276725"/>
                <a:gd name="connsiteY14" fmla="*/ 1558176 h 3677770"/>
                <a:gd name="connsiteX15" fmla="*/ 778807 w 4276725"/>
                <a:gd name="connsiteY15" fmla="*/ 1188663 h 3677770"/>
                <a:gd name="connsiteX16" fmla="*/ 983593 w 4276725"/>
                <a:gd name="connsiteY16" fmla="*/ 971551 h 3677770"/>
                <a:gd name="connsiteX17" fmla="*/ 1152525 w 4276725"/>
                <a:gd name="connsiteY17" fmla="*/ 757238 h 3677770"/>
                <a:gd name="connsiteX18" fmla="*/ 1419225 w 4276725"/>
                <a:gd name="connsiteY18" fmla="*/ 647700 h 3677770"/>
                <a:gd name="connsiteX19" fmla="*/ 1857375 w 4276725"/>
                <a:gd name="connsiteY19" fmla="*/ 590550 h 3677770"/>
                <a:gd name="connsiteX20" fmla="*/ 2295525 w 4276725"/>
                <a:gd name="connsiteY20" fmla="*/ 595313 h 3677770"/>
                <a:gd name="connsiteX21" fmla="*/ 4276725 w 4276725"/>
                <a:gd name="connsiteY21" fmla="*/ 828675 h 3677770"/>
                <a:gd name="connsiteX22" fmla="*/ 4248150 w 4276725"/>
                <a:gd name="connsiteY22" fmla="*/ 195263 h 3677770"/>
                <a:gd name="connsiteX0" fmla="*/ 4248150 w 4276725"/>
                <a:gd name="connsiteY0" fmla="*/ 195263 h 3677770"/>
                <a:gd name="connsiteX1" fmla="*/ 3609975 w 4276725"/>
                <a:gd name="connsiteY1" fmla="*/ 66675 h 3677770"/>
                <a:gd name="connsiteX2" fmla="*/ 2443162 w 4276725"/>
                <a:gd name="connsiteY2" fmla="*/ 0 h 3677770"/>
                <a:gd name="connsiteX3" fmla="*/ 1795462 w 4276725"/>
                <a:gd name="connsiteY3" fmla="*/ 61913 h 3677770"/>
                <a:gd name="connsiteX4" fmla="*/ 976312 w 4276725"/>
                <a:gd name="connsiteY4" fmla="*/ 300038 h 3677770"/>
                <a:gd name="connsiteX5" fmla="*/ 590550 w 4276725"/>
                <a:gd name="connsiteY5" fmla="*/ 423863 h 3677770"/>
                <a:gd name="connsiteX6" fmla="*/ 433387 w 4276725"/>
                <a:gd name="connsiteY6" fmla="*/ 561975 h 3677770"/>
                <a:gd name="connsiteX7" fmla="*/ 276225 w 4276725"/>
                <a:gd name="connsiteY7" fmla="*/ 809625 h 3677770"/>
                <a:gd name="connsiteX8" fmla="*/ 128587 w 4276725"/>
                <a:gd name="connsiteY8" fmla="*/ 1109663 h 3677770"/>
                <a:gd name="connsiteX9" fmla="*/ 38100 w 4276725"/>
                <a:gd name="connsiteY9" fmla="*/ 1519238 h 3677770"/>
                <a:gd name="connsiteX10" fmla="*/ 0 w 4276725"/>
                <a:gd name="connsiteY10" fmla="*/ 2347913 h 3677770"/>
                <a:gd name="connsiteX11" fmla="*/ 39920 w 4276725"/>
                <a:gd name="connsiteY11" fmla="*/ 3536577 h 3677770"/>
                <a:gd name="connsiteX12" fmla="*/ 477089 w 4276725"/>
                <a:gd name="connsiteY12" fmla="*/ 3672727 h 3677770"/>
                <a:gd name="connsiteX13" fmla="*/ 751910 w 4276725"/>
                <a:gd name="connsiteY13" fmla="*/ 3340594 h 3677770"/>
                <a:gd name="connsiteX14" fmla="*/ 768159 w 4276725"/>
                <a:gd name="connsiteY14" fmla="*/ 1558176 h 3677770"/>
                <a:gd name="connsiteX15" fmla="*/ 778807 w 4276725"/>
                <a:gd name="connsiteY15" fmla="*/ 1188663 h 3677770"/>
                <a:gd name="connsiteX16" fmla="*/ 983593 w 4276725"/>
                <a:gd name="connsiteY16" fmla="*/ 971551 h 3677770"/>
                <a:gd name="connsiteX17" fmla="*/ 1152525 w 4276725"/>
                <a:gd name="connsiteY17" fmla="*/ 757238 h 3677770"/>
                <a:gd name="connsiteX18" fmla="*/ 1419225 w 4276725"/>
                <a:gd name="connsiteY18" fmla="*/ 647700 h 3677770"/>
                <a:gd name="connsiteX19" fmla="*/ 1857375 w 4276725"/>
                <a:gd name="connsiteY19" fmla="*/ 590550 h 3677770"/>
                <a:gd name="connsiteX20" fmla="*/ 2388672 w 4276725"/>
                <a:gd name="connsiteY20" fmla="*/ 781608 h 3677770"/>
                <a:gd name="connsiteX21" fmla="*/ 4276725 w 4276725"/>
                <a:gd name="connsiteY21" fmla="*/ 828675 h 3677770"/>
                <a:gd name="connsiteX22" fmla="*/ 4248150 w 4276725"/>
                <a:gd name="connsiteY22" fmla="*/ 195263 h 3677770"/>
                <a:gd name="connsiteX0" fmla="*/ 4248150 w 4276725"/>
                <a:gd name="connsiteY0" fmla="*/ 195263 h 3677770"/>
                <a:gd name="connsiteX1" fmla="*/ 3609975 w 4276725"/>
                <a:gd name="connsiteY1" fmla="*/ 66675 h 3677770"/>
                <a:gd name="connsiteX2" fmla="*/ 2443162 w 4276725"/>
                <a:gd name="connsiteY2" fmla="*/ 0 h 3677770"/>
                <a:gd name="connsiteX3" fmla="*/ 1795462 w 4276725"/>
                <a:gd name="connsiteY3" fmla="*/ 61913 h 3677770"/>
                <a:gd name="connsiteX4" fmla="*/ 976312 w 4276725"/>
                <a:gd name="connsiteY4" fmla="*/ 300038 h 3677770"/>
                <a:gd name="connsiteX5" fmla="*/ 590550 w 4276725"/>
                <a:gd name="connsiteY5" fmla="*/ 423863 h 3677770"/>
                <a:gd name="connsiteX6" fmla="*/ 433387 w 4276725"/>
                <a:gd name="connsiteY6" fmla="*/ 561975 h 3677770"/>
                <a:gd name="connsiteX7" fmla="*/ 276225 w 4276725"/>
                <a:gd name="connsiteY7" fmla="*/ 809625 h 3677770"/>
                <a:gd name="connsiteX8" fmla="*/ 128587 w 4276725"/>
                <a:gd name="connsiteY8" fmla="*/ 1109663 h 3677770"/>
                <a:gd name="connsiteX9" fmla="*/ 38100 w 4276725"/>
                <a:gd name="connsiteY9" fmla="*/ 1519238 h 3677770"/>
                <a:gd name="connsiteX10" fmla="*/ 0 w 4276725"/>
                <a:gd name="connsiteY10" fmla="*/ 2347913 h 3677770"/>
                <a:gd name="connsiteX11" fmla="*/ 39920 w 4276725"/>
                <a:gd name="connsiteY11" fmla="*/ 3536577 h 3677770"/>
                <a:gd name="connsiteX12" fmla="*/ 477089 w 4276725"/>
                <a:gd name="connsiteY12" fmla="*/ 3672727 h 3677770"/>
                <a:gd name="connsiteX13" fmla="*/ 751910 w 4276725"/>
                <a:gd name="connsiteY13" fmla="*/ 3340594 h 3677770"/>
                <a:gd name="connsiteX14" fmla="*/ 768159 w 4276725"/>
                <a:gd name="connsiteY14" fmla="*/ 1558176 h 3677770"/>
                <a:gd name="connsiteX15" fmla="*/ 778807 w 4276725"/>
                <a:gd name="connsiteY15" fmla="*/ 1188663 h 3677770"/>
                <a:gd name="connsiteX16" fmla="*/ 983593 w 4276725"/>
                <a:gd name="connsiteY16" fmla="*/ 971551 h 3677770"/>
                <a:gd name="connsiteX17" fmla="*/ 1152525 w 4276725"/>
                <a:gd name="connsiteY17" fmla="*/ 757238 h 3677770"/>
                <a:gd name="connsiteX18" fmla="*/ 1419225 w 4276725"/>
                <a:gd name="connsiteY18" fmla="*/ 647700 h 3677770"/>
                <a:gd name="connsiteX19" fmla="*/ 1857375 w 4276725"/>
                <a:gd name="connsiteY19" fmla="*/ 590550 h 3677770"/>
                <a:gd name="connsiteX20" fmla="*/ 2974170 w 4276725"/>
                <a:gd name="connsiteY20" fmla="*/ 914676 h 3677770"/>
                <a:gd name="connsiteX21" fmla="*/ 4276725 w 4276725"/>
                <a:gd name="connsiteY21" fmla="*/ 828675 h 3677770"/>
                <a:gd name="connsiteX22" fmla="*/ 4248150 w 4276725"/>
                <a:gd name="connsiteY22" fmla="*/ 195263 h 3677770"/>
                <a:gd name="connsiteX0" fmla="*/ 4248150 w 4276725"/>
                <a:gd name="connsiteY0" fmla="*/ 195263 h 3677770"/>
                <a:gd name="connsiteX1" fmla="*/ 3609975 w 4276725"/>
                <a:gd name="connsiteY1" fmla="*/ 66675 h 3677770"/>
                <a:gd name="connsiteX2" fmla="*/ 2443162 w 4276725"/>
                <a:gd name="connsiteY2" fmla="*/ 0 h 3677770"/>
                <a:gd name="connsiteX3" fmla="*/ 1795462 w 4276725"/>
                <a:gd name="connsiteY3" fmla="*/ 61913 h 3677770"/>
                <a:gd name="connsiteX4" fmla="*/ 976312 w 4276725"/>
                <a:gd name="connsiteY4" fmla="*/ 300038 h 3677770"/>
                <a:gd name="connsiteX5" fmla="*/ 590550 w 4276725"/>
                <a:gd name="connsiteY5" fmla="*/ 423863 h 3677770"/>
                <a:gd name="connsiteX6" fmla="*/ 433387 w 4276725"/>
                <a:gd name="connsiteY6" fmla="*/ 561975 h 3677770"/>
                <a:gd name="connsiteX7" fmla="*/ 276225 w 4276725"/>
                <a:gd name="connsiteY7" fmla="*/ 809625 h 3677770"/>
                <a:gd name="connsiteX8" fmla="*/ 128587 w 4276725"/>
                <a:gd name="connsiteY8" fmla="*/ 1109663 h 3677770"/>
                <a:gd name="connsiteX9" fmla="*/ 38100 w 4276725"/>
                <a:gd name="connsiteY9" fmla="*/ 1519238 h 3677770"/>
                <a:gd name="connsiteX10" fmla="*/ 0 w 4276725"/>
                <a:gd name="connsiteY10" fmla="*/ 2347913 h 3677770"/>
                <a:gd name="connsiteX11" fmla="*/ 39920 w 4276725"/>
                <a:gd name="connsiteY11" fmla="*/ 3536577 h 3677770"/>
                <a:gd name="connsiteX12" fmla="*/ 477089 w 4276725"/>
                <a:gd name="connsiteY12" fmla="*/ 3672727 h 3677770"/>
                <a:gd name="connsiteX13" fmla="*/ 751910 w 4276725"/>
                <a:gd name="connsiteY13" fmla="*/ 3340594 h 3677770"/>
                <a:gd name="connsiteX14" fmla="*/ 768159 w 4276725"/>
                <a:gd name="connsiteY14" fmla="*/ 1558176 h 3677770"/>
                <a:gd name="connsiteX15" fmla="*/ 778807 w 4276725"/>
                <a:gd name="connsiteY15" fmla="*/ 1188663 h 3677770"/>
                <a:gd name="connsiteX16" fmla="*/ 983593 w 4276725"/>
                <a:gd name="connsiteY16" fmla="*/ 971551 h 3677770"/>
                <a:gd name="connsiteX17" fmla="*/ 1152525 w 4276725"/>
                <a:gd name="connsiteY17" fmla="*/ 757238 h 3677770"/>
                <a:gd name="connsiteX18" fmla="*/ 1419225 w 4276725"/>
                <a:gd name="connsiteY18" fmla="*/ 647700 h 3677770"/>
                <a:gd name="connsiteX19" fmla="*/ 2150125 w 4276725"/>
                <a:gd name="connsiteY19" fmla="*/ 830072 h 3677770"/>
                <a:gd name="connsiteX20" fmla="*/ 2974170 w 4276725"/>
                <a:gd name="connsiteY20" fmla="*/ 914676 h 3677770"/>
                <a:gd name="connsiteX21" fmla="*/ 4276725 w 4276725"/>
                <a:gd name="connsiteY21" fmla="*/ 828675 h 3677770"/>
                <a:gd name="connsiteX22" fmla="*/ 4248150 w 4276725"/>
                <a:gd name="connsiteY22" fmla="*/ 195263 h 3677770"/>
                <a:gd name="connsiteX0" fmla="*/ 4248150 w 4276725"/>
                <a:gd name="connsiteY0" fmla="*/ 195263 h 3677770"/>
                <a:gd name="connsiteX1" fmla="*/ 3609975 w 4276725"/>
                <a:gd name="connsiteY1" fmla="*/ 66675 h 3677770"/>
                <a:gd name="connsiteX2" fmla="*/ 2443162 w 4276725"/>
                <a:gd name="connsiteY2" fmla="*/ 0 h 3677770"/>
                <a:gd name="connsiteX3" fmla="*/ 1795462 w 4276725"/>
                <a:gd name="connsiteY3" fmla="*/ 61913 h 3677770"/>
                <a:gd name="connsiteX4" fmla="*/ 976312 w 4276725"/>
                <a:gd name="connsiteY4" fmla="*/ 300038 h 3677770"/>
                <a:gd name="connsiteX5" fmla="*/ 590550 w 4276725"/>
                <a:gd name="connsiteY5" fmla="*/ 423863 h 3677770"/>
                <a:gd name="connsiteX6" fmla="*/ 433387 w 4276725"/>
                <a:gd name="connsiteY6" fmla="*/ 561975 h 3677770"/>
                <a:gd name="connsiteX7" fmla="*/ 276225 w 4276725"/>
                <a:gd name="connsiteY7" fmla="*/ 809625 h 3677770"/>
                <a:gd name="connsiteX8" fmla="*/ 128587 w 4276725"/>
                <a:gd name="connsiteY8" fmla="*/ 1109663 h 3677770"/>
                <a:gd name="connsiteX9" fmla="*/ 38100 w 4276725"/>
                <a:gd name="connsiteY9" fmla="*/ 1519238 h 3677770"/>
                <a:gd name="connsiteX10" fmla="*/ 0 w 4276725"/>
                <a:gd name="connsiteY10" fmla="*/ 2347913 h 3677770"/>
                <a:gd name="connsiteX11" fmla="*/ 39920 w 4276725"/>
                <a:gd name="connsiteY11" fmla="*/ 3536577 h 3677770"/>
                <a:gd name="connsiteX12" fmla="*/ 477089 w 4276725"/>
                <a:gd name="connsiteY12" fmla="*/ 3672727 h 3677770"/>
                <a:gd name="connsiteX13" fmla="*/ 751910 w 4276725"/>
                <a:gd name="connsiteY13" fmla="*/ 3340594 h 3677770"/>
                <a:gd name="connsiteX14" fmla="*/ 768159 w 4276725"/>
                <a:gd name="connsiteY14" fmla="*/ 1558176 h 3677770"/>
                <a:gd name="connsiteX15" fmla="*/ 778807 w 4276725"/>
                <a:gd name="connsiteY15" fmla="*/ 1188663 h 3677770"/>
                <a:gd name="connsiteX16" fmla="*/ 983593 w 4276725"/>
                <a:gd name="connsiteY16" fmla="*/ 971551 h 3677770"/>
                <a:gd name="connsiteX17" fmla="*/ 1152525 w 4276725"/>
                <a:gd name="connsiteY17" fmla="*/ 757238 h 3677770"/>
                <a:gd name="connsiteX18" fmla="*/ 1565599 w 4276725"/>
                <a:gd name="connsiteY18" fmla="*/ 833995 h 3677770"/>
                <a:gd name="connsiteX19" fmla="*/ 2150125 w 4276725"/>
                <a:gd name="connsiteY19" fmla="*/ 830072 h 3677770"/>
                <a:gd name="connsiteX20" fmla="*/ 2974170 w 4276725"/>
                <a:gd name="connsiteY20" fmla="*/ 914676 h 3677770"/>
                <a:gd name="connsiteX21" fmla="*/ 4276725 w 4276725"/>
                <a:gd name="connsiteY21" fmla="*/ 828675 h 3677770"/>
                <a:gd name="connsiteX22" fmla="*/ 4248150 w 4276725"/>
                <a:gd name="connsiteY22" fmla="*/ 195263 h 3677770"/>
                <a:gd name="connsiteX0" fmla="*/ 4248150 w 4276725"/>
                <a:gd name="connsiteY0" fmla="*/ 195263 h 3677770"/>
                <a:gd name="connsiteX1" fmla="*/ 3609975 w 4276725"/>
                <a:gd name="connsiteY1" fmla="*/ 66675 h 3677770"/>
                <a:gd name="connsiteX2" fmla="*/ 2443162 w 4276725"/>
                <a:gd name="connsiteY2" fmla="*/ 0 h 3677770"/>
                <a:gd name="connsiteX3" fmla="*/ 1795462 w 4276725"/>
                <a:gd name="connsiteY3" fmla="*/ 61913 h 3677770"/>
                <a:gd name="connsiteX4" fmla="*/ 976312 w 4276725"/>
                <a:gd name="connsiteY4" fmla="*/ 300038 h 3677770"/>
                <a:gd name="connsiteX5" fmla="*/ 590550 w 4276725"/>
                <a:gd name="connsiteY5" fmla="*/ 423863 h 3677770"/>
                <a:gd name="connsiteX6" fmla="*/ 433387 w 4276725"/>
                <a:gd name="connsiteY6" fmla="*/ 561975 h 3677770"/>
                <a:gd name="connsiteX7" fmla="*/ 276225 w 4276725"/>
                <a:gd name="connsiteY7" fmla="*/ 809625 h 3677770"/>
                <a:gd name="connsiteX8" fmla="*/ 128587 w 4276725"/>
                <a:gd name="connsiteY8" fmla="*/ 1109663 h 3677770"/>
                <a:gd name="connsiteX9" fmla="*/ 38100 w 4276725"/>
                <a:gd name="connsiteY9" fmla="*/ 1519238 h 3677770"/>
                <a:gd name="connsiteX10" fmla="*/ 0 w 4276725"/>
                <a:gd name="connsiteY10" fmla="*/ 2347913 h 3677770"/>
                <a:gd name="connsiteX11" fmla="*/ 39920 w 4276725"/>
                <a:gd name="connsiteY11" fmla="*/ 3536577 h 3677770"/>
                <a:gd name="connsiteX12" fmla="*/ 477089 w 4276725"/>
                <a:gd name="connsiteY12" fmla="*/ 3672727 h 3677770"/>
                <a:gd name="connsiteX13" fmla="*/ 751910 w 4276725"/>
                <a:gd name="connsiteY13" fmla="*/ 3340594 h 3677770"/>
                <a:gd name="connsiteX14" fmla="*/ 768159 w 4276725"/>
                <a:gd name="connsiteY14" fmla="*/ 1558176 h 3677770"/>
                <a:gd name="connsiteX15" fmla="*/ 778807 w 4276725"/>
                <a:gd name="connsiteY15" fmla="*/ 1188663 h 3677770"/>
                <a:gd name="connsiteX16" fmla="*/ 983593 w 4276725"/>
                <a:gd name="connsiteY16" fmla="*/ 971551 h 3677770"/>
                <a:gd name="connsiteX17" fmla="*/ 1245673 w 4276725"/>
                <a:gd name="connsiteY17" fmla="*/ 970147 h 3677770"/>
                <a:gd name="connsiteX18" fmla="*/ 1565599 w 4276725"/>
                <a:gd name="connsiteY18" fmla="*/ 833995 h 3677770"/>
                <a:gd name="connsiteX19" fmla="*/ 2150125 w 4276725"/>
                <a:gd name="connsiteY19" fmla="*/ 830072 h 3677770"/>
                <a:gd name="connsiteX20" fmla="*/ 2974170 w 4276725"/>
                <a:gd name="connsiteY20" fmla="*/ 914676 h 3677770"/>
                <a:gd name="connsiteX21" fmla="*/ 4276725 w 4276725"/>
                <a:gd name="connsiteY21" fmla="*/ 828675 h 3677770"/>
                <a:gd name="connsiteX22" fmla="*/ 4248150 w 4276725"/>
                <a:gd name="connsiteY22" fmla="*/ 195263 h 3677770"/>
                <a:gd name="connsiteX0" fmla="*/ 4248150 w 4276725"/>
                <a:gd name="connsiteY0" fmla="*/ 195263 h 3677770"/>
                <a:gd name="connsiteX1" fmla="*/ 3609975 w 4276725"/>
                <a:gd name="connsiteY1" fmla="*/ 66675 h 3677770"/>
                <a:gd name="connsiteX2" fmla="*/ 2443162 w 4276725"/>
                <a:gd name="connsiteY2" fmla="*/ 0 h 3677770"/>
                <a:gd name="connsiteX3" fmla="*/ 1795462 w 4276725"/>
                <a:gd name="connsiteY3" fmla="*/ 61913 h 3677770"/>
                <a:gd name="connsiteX4" fmla="*/ 976312 w 4276725"/>
                <a:gd name="connsiteY4" fmla="*/ 300038 h 3677770"/>
                <a:gd name="connsiteX5" fmla="*/ 590550 w 4276725"/>
                <a:gd name="connsiteY5" fmla="*/ 423863 h 3677770"/>
                <a:gd name="connsiteX6" fmla="*/ 433387 w 4276725"/>
                <a:gd name="connsiteY6" fmla="*/ 561975 h 3677770"/>
                <a:gd name="connsiteX7" fmla="*/ 276225 w 4276725"/>
                <a:gd name="connsiteY7" fmla="*/ 809625 h 3677770"/>
                <a:gd name="connsiteX8" fmla="*/ 128587 w 4276725"/>
                <a:gd name="connsiteY8" fmla="*/ 1109663 h 3677770"/>
                <a:gd name="connsiteX9" fmla="*/ 38100 w 4276725"/>
                <a:gd name="connsiteY9" fmla="*/ 1519238 h 3677770"/>
                <a:gd name="connsiteX10" fmla="*/ 0 w 4276725"/>
                <a:gd name="connsiteY10" fmla="*/ 2347913 h 3677770"/>
                <a:gd name="connsiteX11" fmla="*/ 39920 w 4276725"/>
                <a:gd name="connsiteY11" fmla="*/ 3536577 h 3677770"/>
                <a:gd name="connsiteX12" fmla="*/ 477089 w 4276725"/>
                <a:gd name="connsiteY12" fmla="*/ 3672727 h 3677770"/>
                <a:gd name="connsiteX13" fmla="*/ 751910 w 4276725"/>
                <a:gd name="connsiteY13" fmla="*/ 3340594 h 3677770"/>
                <a:gd name="connsiteX14" fmla="*/ 768159 w 4276725"/>
                <a:gd name="connsiteY14" fmla="*/ 1558176 h 3677770"/>
                <a:gd name="connsiteX15" fmla="*/ 778807 w 4276725"/>
                <a:gd name="connsiteY15" fmla="*/ 1188663 h 3677770"/>
                <a:gd name="connsiteX16" fmla="*/ 1116660 w 4276725"/>
                <a:gd name="connsiteY16" fmla="*/ 1078005 h 3677770"/>
                <a:gd name="connsiteX17" fmla="*/ 1245673 w 4276725"/>
                <a:gd name="connsiteY17" fmla="*/ 970147 h 3677770"/>
                <a:gd name="connsiteX18" fmla="*/ 1565599 w 4276725"/>
                <a:gd name="connsiteY18" fmla="*/ 833995 h 3677770"/>
                <a:gd name="connsiteX19" fmla="*/ 2150125 w 4276725"/>
                <a:gd name="connsiteY19" fmla="*/ 830072 h 3677770"/>
                <a:gd name="connsiteX20" fmla="*/ 2974170 w 4276725"/>
                <a:gd name="connsiteY20" fmla="*/ 914676 h 3677770"/>
                <a:gd name="connsiteX21" fmla="*/ 4276725 w 4276725"/>
                <a:gd name="connsiteY21" fmla="*/ 828675 h 3677770"/>
                <a:gd name="connsiteX22" fmla="*/ 4248150 w 4276725"/>
                <a:gd name="connsiteY22" fmla="*/ 195263 h 3677770"/>
                <a:gd name="connsiteX0" fmla="*/ 4248150 w 4276725"/>
                <a:gd name="connsiteY0" fmla="*/ 195263 h 3677770"/>
                <a:gd name="connsiteX1" fmla="*/ 3609975 w 4276725"/>
                <a:gd name="connsiteY1" fmla="*/ 66675 h 3677770"/>
                <a:gd name="connsiteX2" fmla="*/ 2443162 w 4276725"/>
                <a:gd name="connsiteY2" fmla="*/ 0 h 3677770"/>
                <a:gd name="connsiteX3" fmla="*/ 1795462 w 4276725"/>
                <a:gd name="connsiteY3" fmla="*/ 61913 h 3677770"/>
                <a:gd name="connsiteX4" fmla="*/ 976312 w 4276725"/>
                <a:gd name="connsiteY4" fmla="*/ 300038 h 3677770"/>
                <a:gd name="connsiteX5" fmla="*/ 590550 w 4276725"/>
                <a:gd name="connsiteY5" fmla="*/ 423863 h 3677770"/>
                <a:gd name="connsiteX6" fmla="*/ 433387 w 4276725"/>
                <a:gd name="connsiteY6" fmla="*/ 561975 h 3677770"/>
                <a:gd name="connsiteX7" fmla="*/ 276225 w 4276725"/>
                <a:gd name="connsiteY7" fmla="*/ 809625 h 3677770"/>
                <a:gd name="connsiteX8" fmla="*/ 128587 w 4276725"/>
                <a:gd name="connsiteY8" fmla="*/ 1109663 h 3677770"/>
                <a:gd name="connsiteX9" fmla="*/ 38100 w 4276725"/>
                <a:gd name="connsiteY9" fmla="*/ 1519238 h 3677770"/>
                <a:gd name="connsiteX10" fmla="*/ 0 w 4276725"/>
                <a:gd name="connsiteY10" fmla="*/ 2347913 h 3677770"/>
                <a:gd name="connsiteX11" fmla="*/ 39920 w 4276725"/>
                <a:gd name="connsiteY11" fmla="*/ 3536577 h 3677770"/>
                <a:gd name="connsiteX12" fmla="*/ 477089 w 4276725"/>
                <a:gd name="connsiteY12" fmla="*/ 3672727 h 3677770"/>
                <a:gd name="connsiteX13" fmla="*/ 751910 w 4276725"/>
                <a:gd name="connsiteY13" fmla="*/ 3340594 h 3677770"/>
                <a:gd name="connsiteX14" fmla="*/ 768159 w 4276725"/>
                <a:gd name="connsiteY14" fmla="*/ 1558176 h 3677770"/>
                <a:gd name="connsiteX15" fmla="*/ 898567 w 4276725"/>
                <a:gd name="connsiteY15" fmla="*/ 1348344 h 3677770"/>
                <a:gd name="connsiteX16" fmla="*/ 1116660 w 4276725"/>
                <a:gd name="connsiteY16" fmla="*/ 1078005 h 3677770"/>
                <a:gd name="connsiteX17" fmla="*/ 1245673 w 4276725"/>
                <a:gd name="connsiteY17" fmla="*/ 970147 h 3677770"/>
                <a:gd name="connsiteX18" fmla="*/ 1565599 w 4276725"/>
                <a:gd name="connsiteY18" fmla="*/ 833995 h 3677770"/>
                <a:gd name="connsiteX19" fmla="*/ 2150125 w 4276725"/>
                <a:gd name="connsiteY19" fmla="*/ 830072 h 3677770"/>
                <a:gd name="connsiteX20" fmla="*/ 2974170 w 4276725"/>
                <a:gd name="connsiteY20" fmla="*/ 914676 h 3677770"/>
                <a:gd name="connsiteX21" fmla="*/ 4276725 w 4276725"/>
                <a:gd name="connsiteY21" fmla="*/ 828675 h 3677770"/>
                <a:gd name="connsiteX22" fmla="*/ 4248150 w 4276725"/>
                <a:gd name="connsiteY22" fmla="*/ 195263 h 3677770"/>
                <a:gd name="connsiteX0" fmla="*/ 4248150 w 4276725"/>
                <a:gd name="connsiteY0" fmla="*/ 195263 h 3677770"/>
                <a:gd name="connsiteX1" fmla="*/ 3609975 w 4276725"/>
                <a:gd name="connsiteY1" fmla="*/ 66675 h 3677770"/>
                <a:gd name="connsiteX2" fmla="*/ 2443162 w 4276725"/>
                <a:gd name="connsiteY2" fmla="*/ 0 h 3677770"/>
                <a:gd name="connsiteX3" fmla="*/ 1795462 w 4276725"/>
                <a:gd name="connsiteY3" fmla="*/ 61913 h 3677770"/>
                <a:gd name="connsiteX4" fmla="*/ 976312 w 4276725"/>
                <a:gd name="connsiteY4" fmla="*/ 300038 h 3677770"/>
                <a:gd name="connsiteX5" fmla="*/ 590550 w 4276725"/>
                <a:gd name="connsiteY5" fmla="*/ 423863 h 3677770"/>
                <a:gd name="connsiteX6" fmla="*/ 433387 w 4276725"/>
                <a:gd name="connsiteY6" fmla="*/ 561975 h 3677770"/>
                <a:gd name="connsiteX7" fmla="*/ 276225 w 4276725"/>
                <a:gd name="connsiteY7" fmla="*/ 809625 h 3677770"/>
                <a:gd name="connsiteX8" fmla="*/ 128587 w 4276725"/>
                <a:gd name="connsiteY8" fmla="*/ 1109663 h 3677770"/>
                <a:gd name="connsiteX9" fmla="*/ 38100 w 4276725"/>
                <a:gd name="connsiteY9" fmla="*/ 1519238 h 3677770"/>
                <a:gd name="connsiteX10" fmla="*/ 0 w 4276725"/>
                <a:gd name="connsiteY10" fmla="*/ 2347913 h 3677770"/>
                <a:gd name="connsiteX11" fmla="*/ 39920 w 4276725"/>
                <a:gd name="connsiteY11" fmla="*/ 3536577 h 3677770"/>
                <a:gd name="connsiteX12" fmla="*/ 477089 w 4276725"/>
                <a:gd name="connsiteY12" fmla="*/ 3672727 h 3677770"/>
                <a:gd name="connsiteX13" fmla="*/ 751910 w 4276725"/>
                <a:gd name="connsiteY13" fmla="*/ 3340594 h 3677770"/>
                <a:gd name="connsiteX14" fmla="*/ 861306 w 4276725"/>
                <a:gd name="connsiteY14" fmla="*/ 1598096 h 3677770"/>
                <a:gd name="connsiteX15" fmla="*/ 898567 w 4276725"/>
                <a:gd name="connsiteY15" fmla="*/ 1348344 h 3677770"/>
                <a:gd name="connsiteX16" fmla="*/ 1116660 w 4276725"/>
                <a:gd name="connsiteY16" fmla="*/ 1078005 h 3677770"/>
                <a:gd name="connsiteX17" fmla="*/ 1245673 w 4276725"/>
                <a:gd name="connsiteY17" fmla="*/ 970147 h 3677770"/>
                <a:gd name="connsiteX18" fmla="*/ 1565599 w 4276725"/>
                <a:gd name="connsiteY18" fmla="*/ 833995 h 3677770"/>
                <a:gd name="connsiteX19" fmla="*/ 2150125 w 4276725"/>
                <a:gd name="connsiteY19" fmla="*/ 830072 h 3677770"/>
                <a:gd name="connsiteX20" fmla="*/ 2974170 w 4276725"/>
                <a:gd name="connsiteY20" fmla="*/ 914676 h 3677770"/>
                <a:gd name="connsiteX21" fmla="*/ 4276725 w 4276725"/>
                <a:gd name="connsiteY21" fmla="*/ 828675 h 3677770"/>
                <a:gd name="connsiteX22" fmla="*/ 4248150 w 4276725"/>
                <a:gd name="connsiteY22" fmla="*/ 195263 h 3677770"/>
                <a:gd name="connsiteX0" fmla="*/ 4248150 w 4276725"/>
                <a:gd name="connsiteY0" fmla="*/ 195263 h 3677770"/>
                <a:gd name="connsiteX1" fmla="*/ 3609975 w 4276725"/>
                <a:gd name="connsiteY1" fmla="*/ 66675 h 3677770"/>
                <a:gd name="connsiteX2" fmla="*/ 2443162 w 4276725"/>
                <a:gd name="connsiteY2" fmla="*/ 0 h 3677770"/>
                <a:gd name="connsiteX3" fmla="*/ 1795462 w 4276725"/>
                <a:gd name="connsiteY3" fmla="*/ 61913 h 3677770"/>
                <a:gd name="connsiteX4" fmla="*/ 976312 w 4276725"/>
                <a:gd name="connsiteY4" fmla="*/ 300038 h 3677770"/>
                <a:gd name="connsiteX5" fmla="*/ 590550 w 4276725"/>
                <a:gd name="connsiteY5" fmla="*/ 423863 h 3677770"/>
                <a:gd name="connsiteX6" fmla="*/ 433387 w 4276725"/>
                <a:gd name="connsiteY6" fmla="*/ 561975 h 3677770"/>
                <a:gd name="connsiteX7" fmla="*/ 276225 w 4276725"/>
                <a:gd name="connsiteY7" fmla="*/ 809625 h 3677770"/>
                <a:gd name="connsiteX8" fmla="*/ 128587 w 4276725"/>
                <a:gd name="connsiteY8" fmla="*/ 1109663 h 3677770"/>
                <a:gd name="connsiteX9" fmla="*/ 38100 w 4276725"/>
                <a:gd name="connsiteY9" fmla="*/ 1519238 h 3677770"/>
                <a:gd name="connsiteX10" fmla="*/ 0 w 4276725"/>
                <a:gd name="connsiteY10" fmla="*/ 2347913 h 3677770"/>
                <a:gd name="connsiteX11" fmla="*/ 39920 w 4276725"/>
                <a:gd name="connsiteY11" fmla="*/ 3536577 h 3677770"/>
                <a:gd name="connsiteX12" fmla="*/ 477089 w 4276725"/>
                <a:gd name="connsiteY12" fmla="*/ 3672727 h 3677770"/>
                <a:gd name="connsiteX13" fmla="*/ 751910 w 4276725"/>
                <a:gd name="connsiteY13" fmla="*/ 3340594 h 3677770"/>
                <a:gd name="connsiteX14" fmla="*/ 887920 w 4276725"/>
                <a:gd name="connsiteY14" fmla="*/ 2223514 h 3677770"/>
                <a:gd name="connsiteX15" fmla="*/ 898567 w 4276725"/>
                <a:gd name="connsiteY15" fmla="*/ 1348344 h 3677770"/>
                <a:gd name="connsiteX16" fmla="*/ 1116660 w 4276725"/>
                <a:gd name="connsiteY16" fmla="*/ 1078005 h 3677770"/>
                <a:gd name="connsiteX17" fmla="*/ 1245673 w 4276725"/>
                <a:gd name="connsiteY17" fmla="*/ 970147 h 3677770"/>
                <a:gd name="connsiteX18" fmla="*/ 1565599 w 4276725"/>
                <a:gd name="connsiteY18" fmla="*/ 833995 h 3677770"/>
                <a:gd name="connsiteX19" fmla="*/ 2150125 w 4276725"/>
                <a:gd name="connsiteY19" fmla="*/ 830072 h 3677770"/>
                <a:gd name="connsiteX20" fmla="*/ 2974170 w 4276725"/>
                <a:gd name="connsiteY20" fmla="*/ 914676 h 3677770"/>
                <a:gd name="connsiteX21" fmla="*/ 4276725 w 4276725"/>
                <a:gd name="connsiteY21" fmla="*/ 828675 h 3677770"/>
                <a:gd name="connsiteX22" fmla="*/ 4248150 w 4276725"/>
                <a:gd name="connsiteY22" fmla="*/ 195263 h 3677770"/>
                <a:gd name="connsiteX0" fmla="*/ 4248150 w 4276725"/>
                <a:gd name="connsiteY0" fmla="*/ 195263 h 3677770"/>
                <a:gd name="connsiteX1" fmla="*/ 3609975 w 4276725"/>
                <a:gd name="connsiteY1" fmla="*/ 66675 h 3677770"/>
                <a:gd name="connsiteX2" fmla="*/ 2443162 w 4276725"/>
                <a:gd name="connsiteY2" fmla="*/ 0 h 3677770"/>
                <a:gd name="connsiteX3" fmla="*/ 1795462 w 4276725"/>
                <a:gd name="connsiteY3" fmla="*/ 61913 h 3677770"/>
                <a:gd name="connsiteX4" fmla="*/ 976312 w 4276725"/>
                <a:gd name="connsiteY4" fmla="*/ 300038 h 3677770"/>
                <a:gd name="connsiteX5" fmla="*/ 590550 w 4276725"/>
                <a:gd name="connsiteY5" fmla="*/ 423863 h 3677770"/>
                <a:gd name="connsiteX6" fmla="*/ 433387 w 4276725"/>
                <a:gd name="connsiteY6" fmla="*/ 561975 h 3677770"/>
                <a:gd name="connsiteX7" fmla="*/ 276225 w 4276725"/>
                <a:gd name="connsiteY7" fmla="*/ 809625 h 3677770"/>
                <a:gd name="connsiteX8" fmla="*/ 128587 w 4276725"/>
                <a:gd name="connsiteY8" fmla="*/ 1109663 h 3677770"/>
                <a:gd name="connsiteX9" fmla="*/ 38100 w 4276725"/>
                <a:gd name="connsiteY9" fmla="*/ 1519238 h 3677770"/>
                <a:gd name="connsiteX10" fmla="*/ 0 w 4276725"/>
                <a:gd name="connsiteY10" fmla="*/ 2347913 h 3677770"/>
                <a:gd name="connsiteX11" fmla="*/ 39920 w 4276725"/>
                <a:gd name="connsiteY11" fmla="*/ 3536577 h 3677770"/>
                <a:gd name="connsiteX12" fmla="*/ 477089 w 4276725"/>
                <a:gd name="connsiteY12" fmla="*/ 3672727 h 3677770"/>
                <a:gd name="connsiteX13" fmla="*/ 751910 w 4276725"/>
                <a:gd name="connsiteY13" fmla="*/ 3340594 h 3677770"/>
                <a:gd name="connsiteX14" fmla="*/ 834693 w 4276725"/>
                <a:gd name="connsiteY14" fmla="*/ 2356582 h 3677770"/>
                <a:gd name="connsiteX15" fmla="*/ 898567 w 4276725"/>
                <a:gd name="connsiteY15" fmla="*/ 1348344 h 3677770"/>
                <a:gd name="connsiteX16" fmla="*/ 1116660 w 4276725"/>
                <a:gd name="connsiteY16" fmla="*/ 1078005 h 3677770"/>
                <a:gd name="connsiteX17" fmla="*/ 1245673 w 4276725"/>
                <a:gd name="connsiteY17" fmla="*/ 970147 h 3677770"/>
                <a:gd name="connsiteX18" fmla="*/ 1565599 w 4276725"/>
                <a:gd name="connsiteY18" fmla="*/ 833995 h 3677770"/>
                <a:gd name="connsiteX19" fmla="*/ 2150125 w 4276725"/>
                <a:gd name="connsiteY19" fmla="*/ 830072 h 3677770"/>
                <a:gd name="connsiteX20" fmla="*/ 2974170 w 4276725"/>
                <a:gd name="connsiteY20" fmla="*/ 914676 h 3677770"/>
                <a:gd name="connsiteX21" fmla="*/ 4276725 w 4276725"/>
                <a:gd name="connsiteY21" fmla="*/ 828675 h 3677770"/>
                <a:gd name="connsiteX22" fmla="*/ 4248150 w 4276725"/>
                <a:gd name="connsiteY22" fmla="*/ 195263 h 3677770"/>
                <a:gd name="connsiteX0" fmla="*/ 4248150 w 4276725"/>
                <a:gd name="connsiteY0" fmla="*/ 195263 h 3677770"/>
                <a:gd name="connsiteX1" fmla="*/ 3609975 w 4276725"/>
                <a:gd name="connsiteY1" fmla="*/ 66675 h 3677770"/>
                <a:gd name="connsiteX2" fmla="*/ 2443162 w 4276725"/>
                <a:gd name="connsiteY2" fmla="*/ 0 h 3677770"/>
                <a:gd name="connsiteX3" fmla="*/ 1795462 w 4276725"/>
                <a:gd name="connsiteY3" fmla="*/ 61913 h 3677770"/>
                <a:gd name="connsiteX4" fmla="*/ 976312 w 4276725"/>
                <a:gd name="connsiteY4" fmla="*/ 300038 h 3677770"/>
                <a:gd name="connsiteX5" fmla="*/ 590550 w 4276725"/>
                <a:gd name="connsiteY5" fmla="*/ 423863 h 3677770"/>
                <a:gd name="connsiteX6" fmla="*/ 433387 w 4276725"/>
                <a:gd name="connsiteY6" fmla="*/ 561975 h 3677770"/>
                <a:gd name="connsiteX7" fmla="*/ 276225 w 4276725"/>
                <a:gd name="connsiteY7" fmla="*/ 809625 h 3677770"/>
                <a:gd name="connsiteX8" fmla="*/ 128587 w 4276725"/>
                <a:gd name="connsiteY8" fmla="*/ 1109663 h 3677770"/>
                <a:gd name="connsiteX9" fmla="*/ 38100 w 4276725"/>
                <a:gd name="connsiteY9" fmla="*/ 1519238 h 3677770"/>
                <a:gd name="connsiteX10" fmla="*/ 0 w 4276725"/>
                <a:gd name="connsiteY10" fmla="*/ 2347913 h 3677770"/>
                <a:gd name="connsiteX11" fmla="*/ 39920 w 4276725"/>
                <a:gd name="connsiteY11" fmla="*/ 3536577 h 3677770"/>
                <a:gd name="connsiteX12" fmla="*/ 477089 w 4276725"/>
                <a:gd name="connsiteY12" fmla="*/ 3672727 h 3677770"/>
                <a:gd name="connsiteX13" fmla="*/ 831751 w 4276725"/>
                <a:gd name="connsiteY13" fmla="*/ 3367207 h 3677770"/>
                <a:gd name="connsiteX14" fmla="*/ 834693 w 4276725"/>
                <a:gd name="connsiteY14" fmla="*/ 2356582 h 3677770"/>
                <a:gd name="connsiteX15" fmla="*/ 898567 w 4276725"/>
                <a:gd name="connsiteY15" fmla="*/ 1348344 h 3677770"/>
                <a:gd name="connsiteX16" fmla="*/ 1116660 w 4276725"/>
                <a:gd name="connsiteY16" fmla="*/ 1078005 h 3677770"/>
                <a:gd name="connsiteX17" fmla="*/ 1245673 w 4276725"/>
                <a:gd name="connsiteY17" fmla="*/ 970147 h 3677770"/>
                <a:gd name="connsiteX18" fmla="*/ 1565599 w 4276725"/>
                <a:gd name="connsiteY18" fmla="*/ 833995 h 3677770"/>
                <a:gd name="connsiteX19" fmla="*/ 2150125 w 4276725"/>
                <a:gd name="connsiteY19" fmla="*/ 830072 h 3677770"/>
                <a:gd name="connsiteX20" fmla="*/ 2974170 w 4276725"/>
                <a:gd name="connsiteY20" fmla="*/ 914676 h 3677770"/>
                <a:gd name="connsiteX21" fmla="*/ 4276725 w 4276725"/>
                <a:gd name="connsiteY21" fmla="*/ 828675 h 3677770"/>
                <a:gd name="connsiteX22" fmla="*/ 4248150 w 4276725"/>
                <a:gd name="connsiteY22" fmla="*/ 195263 h 3677770"/>
                <a:gd name="connsiteX0" fmla="*/ 4248150 w 4276725"/>
                <a:gd name="connsiteY0" fmla="*/ 195263 h 3677770"/>
                <a:gd name="connsiteX1" fmla="*/ 3609975 w 4276725"/>
                <a:gd name="connsiteY1" fmla="*/ 66675 h 3677770"/>
                <a:gd name="connsiteX2" fmla="*/ 2443162 w 4276725"/>
                <a:gd name="connsiteY2" fmla="*/ 0 h 3677770"/>
                <a:gd name="connsiteX3" fmla="*/ 1795462 w 4276725"/>
                <a:gd name="connsiteY3" fmla="*/ 61913 h 3677770"/>
                <a:gd name="connsiteX4" fmla="*/ 976312 w 4276725"/>
                <a:gd name="connsiteY4" fmla="*/ 300038 h 3677770"/>
                <a:gd name="connsiteX5" fmla="*/ 590550 w 4276725"/>
                <a:gd name="connsiteY5" fmla="*/ 423863 h 3677770"/>
                <a:gd name="connsiteX6" fmla="*/ 433387 w 4276725"/>
                <a:gd name="connsiteY6" fmla="*/ 561975 h 3677770"/>
                <a:gd name="connsiteX7" fmla="*/ 276225 w 4276725"/>
                <a:gd name="connsiteY7" fmla="*/ 809625 h 3677770"/>
                <a:gd name="connsiteX8" fmla="*/ 128587 w 4276725"/>
                <a:gd name="connsiteY8" fmla="*/ 1109663 h 3677770"/>
                <a:gd name="connsiteX9" fmla="*/ 38100 w 4276725"/>
                <a:gd name="connsiteY9" fmla="*/ 1519238 h 3677770"/>
                <a:gd name="connsiteX10" fmla="*/ 0 w 4276725"/>
                <a:gd name="connsiteY10" fmla="*/ 2347913 h 3677770"/>
                <a:gd name="connsiteX11" fmla="*/ 39920 w 4276725"/>
                <a:gd name="connsiteY11" fmla="*/ 3536577 h 3677770"/>
                <a:gd name="connsiteX12" fmla="*/ 477089 w 4276725"/>
                <a:gd name="connsiteY12" fmla="*/ 3672727 h 3677770"/>
                <a:gd name="connsiteX13" fmla="*/ 831751 w 4276725"/>
                <a:gd name="connsiteY13" fmla="*/ 3367207 h 3677770"/>
                <a:gd name="connsiteX14" fmla="*/ 834693 w 4276725"/>
                <a:gd name="connsiteY14" fmla="*/ 2356582 h 3677770"/>
                <a:gd name="connsiteX15" fmla="*/ 898567 w 4276725"/>
                <a:gd name="connsiteY15" fmla="*/ 1414878 h 3677770"/>
                <a:gd name="connsiteX16" fmla="*/ 1116660 w 4276725"/>
                <a:gd name="connsiteY16" fmla="*/ 1078005 h 3677770"/>
                <a:gd name="connsiteX17" fmla="*/ 1245673 w 4276725"/>
                <a:gd name="connsiteY17" fmla="*/ 970147 h 3677770"/>
                <a:gd name="connsiteX18" fmla="*/ 1565599 w 4276725"/>
                <a:gd name="connsiteY18" fmla="*/ 833995 h 3677770"/>
                <a:gd name="connsiteX19" fmla="*/ 2150125 w 4276725"/>
                <a:gd name="connsiteY19" fmla="*/ 830072 h 3677770"/>
                <a:gd name="connsiteX20" fmla="*/ 2974170 w 4276725"/>
                <a:gd name="connsiteY20" fmla="*/ 914676 h 3677770"/>
                <a:gd name="connsiteX21" fmla="*/ 4276725 w 4276725"/>
                <a:gd name="connsiteY21" fmla="*/ 828675 h 3677770"/>
                <a:gd name="connsiteX22" fmla="*/ 4248150 w 4276725"/>
                <a:gd name="connsiteY22" fmla="*/ 195263 h 3677770"/>
                <a:gd name="connsiteX0" fmla="*/ 4248150 w 4276725"/>
                <a:gd name="connsiteY0" fmla="*/ 195263 h 3677770"/>
                <a:gd name="connsiteX1" fmla="*/ 3609975 w 4276725"/>
                <a:gd name="connsiteY1" fmla="*/ 66675 h 3677770"/>
                <a:gd name="connsiteX2" fmla="*/ 2443162 w 4276725"/>
                <a:gd name="connsiteY2" fmla="*/ 0 h 3677770"/>
                <a:gd name="connsiteX3" fmla="*/ 1795462 w 4276725"/>
                <a:gd name="connsiteY3" fmla="*/ 61913 h 3677770"/>
                <a:gd name="connsiteX4" fmla="*/ 976312 w 4276725"/>
                <a:gd name="connsiteY4" fmla="*/ 300038 h 3677770"/>
                <a:gd name="connsiteX5" fmla="*/ 590550 w 4276725"/>
                <a:gd name="connsiteY5" fmla="*/ 423863 h 3677770"/>
                <a:gd name="connsiteX6" fmla="*/ 433387 w 4276725"/>
                <a:gd name="connsiteY6" fmla="*/ 561975 h 3677770"/>
                <a:gd name="connsiteX7" fmla="*/ 276225 w 4276725"/>
                <a:gd name="connsiteY7" fmla="*/ 809625 h 3677770"/>
                <a:gd name="connsiteX8" fmla="*/ 128587 w 4276725"/>
                <a:gd name="connsiteY8" fmla="*/ 1109663 h 3677770"/>
                <a:gd name="connsiteX9" fmla="*/ 38100 w 4276725"/>
                <a:gd name="connsiteY9" fmla="*/ 1519238 h 3677770"/>
                <a:gd name="connsiteX10" fmla="*/ 0 w 4276725"/>
                <a:gd name="connsiteY10" fmla="*/ 2347913 h 3677770"/>
                <a:gd name="connsiteX11" fmla="*/ 39920 w 4276725"/>
                <a:gd name="connsiteY11" fmla="*/ 3536577 h 3677770"/>
                <a:gd name="connsiteX12" fmla="*/ 477089 w 4276725"/>
                <a:gd name="connsiteY12" fmla="*/ 3672727 h 3677770"/>
                <a:gd name="connsiteX13" fmla="*/ 831751 w 4276725"/>
                <a:gd name="connsiteY13" fmla="*/ 3367207 h 3677770"/>
                <a:gd name="connsiteX14" fmla="*/ 834693 w 4276725"/>
                <a:gd name="connsiteY14" fmla="*/ 2356582 h 3677770"/>
                <a:gd name="connsiteX15" fmla="*/ 898567 w 4276725"/>
                <a:gd name="connsiteY15" fmla="*/ 1414878 h 3677770"/>
                <a:gd name="connsiteX16" fmla="*/ 1090047 w 4276725"/>
                <a:gd name="connsiteY16" fmla="*/ 1144539 h 3677770"/>
                <a:gd name="connsiteX17" fmla="*/ 1245673 w 4276725"/>
                <a:gd name="connsiteY17" fmla="*/ 970147 h 3677770"/>
                <a:gd name="connsiteX18" fmla="*/ 1565599 w 4276725"/>
                <a:gd name="connsiteY18" fmla="*/ 833995 h 3677770"/>
                <a:gd name="connsiteX19" fmla="*/ 2150125 w 4276725"/>
                <a:gd name="connsiteY19" fmla="*/ 830072 h 3677770"/>
                <a:gd name="connsiteX20" fmla="*/ 2974170 w 4276725"/>
                <a:gd name="connsiteY20" fmla="*/ 914676 h 3677770"/>
                <a:gd name="connsiteX21" fmla="*/ 4276725 w 4276725"/>
                <a:gd name="connsiteY21" fmla="*/ 828675 h 3677770"/>
                <a:gd name="connsiteX22" fmla="*/ 4248150 w 4276725"/>
                <a:gd name="connsiteY22" fmla="*/ 195263 h 3677770"/>
                <a:gd name="connsiteX0" fmla="*/ 4248150 w 4276725"/>
                <a:gd name="connsiteY0" fmla="*/ 195263 h 3677770"/>
                <a:gd name="connsiteX1" fmla="*/ 3609975 w 4276725"/>
                <a:gd name="connsiteY1" fmla="*/ 66675 h 3677770"/>
                <a:gd name="connsiteX2" fmla="*/ 2443162 w 4276725"/>
                <a:gd name="connsiteY2" fmla="*/ 0 h 3677770"/>
                <a:gd name="connsiteX3" fmla="*/ 1795462 w 4276725"/>
                <a:gd name="connsiteY3" fmla="*/ 61913 h 3677770"/>
                <a:gd name="connsiteX4" fmla="*/ 976312 w 4276725"/>
                <a:gd name="connsiteY4" fmla="*/ 300038 h 3677770"/>
                <a:gd name="connsiteX5" fmla="*/ 590550 w 4276725"/>
                <a:gd name="connsiteY5" fmla="*/ 423863 h 3677770"/>
                <a:gd name="connsiteX6" fmla="*/ 433387 w 4276725"/>
                <a:gd name="connsiteY6" fmla="*/ 561975 h 3677770"/>
                <a:gd name="connsiteX7" fmla="*/ 276225 w 4276725"/>
                <a:gd name="connsiteY7" fmla="*/ 809625 h 3677770"/>
                <a:gd name="connsiteX8" fmla="*/ 128587 w 4276725"/>
                <a:gd name="connsiteY8" fmla="*/ 1109663 h 3677770"/>
                <a:gd name="connsiteX9" fmla="*/ 38100 w 4276725"/>
                <a:gd name="connsiteY9" fmla="*/ 1519238 h 3677770"/>
                <a:gd name="connsiteX10" fmla="*/ 0 w 4276725"/>
                <a:gd name="connsiteY10" fmla="*/ 2347913 h 3677770"/>
                <a:gd name="connsiteX11" fmla="*/ 39920 w 4276725"/>
                <a:gd name="connsiteY11" fmla="*/ 3536577 h 3677770"/>
                <a:gd name="connsiteX12" fmla="*/ 477089 w 4276725"/>
                <a:gd name="connsiteY12" fmla="*/ 3672727 h 3677770"/>
                <a:gd name="connsiteX13" fmla="*/ 831751 w 4276725"/>
                <a:gd name="connsiteY13" fmla="*/ 3367207 h 3677770"/>
                <a:gd name="connsiteX14" fmla="*/ 834693 w 4276725"/>
                <a:gd name="connsiteY14" fmla="*/ 2356582 h 3677770"/>
                <a:gd name="connsiteX15" fmla="*/ 898567 w 4276725"/>
                <a:gd name="connsiteY15" fmla="*/ 1414878 h 3677770"/>
                <a:gd name="connsiteX16" fmla="*/ 1090047 w 4276725"/>
                <a:gd name="connsiteY16" fmla="*/ 1144539 h 3677770"/>
                <a:gd name="connsiteX17" fmla="*/ 1285593 w 4276725"/>
                <a:gd name="connsiteY17" fmla="*/ 1010067 h 3677770"/>
                <a:gd name="connsiteX18" fmla="*/ 1565599 w 4276725"/>
                <a:gd name="connsiteY18" fmla="*/ 833995 h 3677770"/>
                <a:gd name="connsiteX19" fmla="*/ 2150125 w 4276725"/>
                <a:gd name="connsiteY19" fmla="*/ 830072 h 3677770"/>
                <a:gd name="connsiteX20" fmla="*/ 2974170 w 4276725"/>
                <a:gd name="connsiteY20" fmla="*/ 914676 h 3677770"/>
                <a:gd name="connsiteX21" fmla="*/ 4276725 w 4276725"/>
                <a:gd name="connsiteY21" fmla="*/ 828675 h 3677770"/>
                <a:gd name="connsiteX22" fmla="*/ 4248150 w 4276725"/>
                <a:gd name="connsiteY22" fmla="*/ 195263 h 3677770"/>
                <a:gd name="connsiteX0" fmla="*/ 4248150 w 4276725"/>
                <a:gd name="connsiteY0" fmla="*/ 195263 h 3677770"/>
                <a:gd name="connsiteX1" fmla="*/ 3609975 w 4276725"/>
                <a:gd name="connsiteY1" fmla="*/ 66675 h 3677770"/>
                <a:gd name="connsiteX2" fmla="*/ 2443162 w 4276725"/>
                <a:gd name="connsiteY2" fmla="*/ 0 h 3677770"/>
                <a:gd name="connsiteX3" fmla="*/ 1795462 w 4276725"/>
                <a:gd name="connsiteY3" fmla="*/ 61913 h 3677770"/>
                <a:gd name="connsiteX4" fmla="*/ 976312 w 4276725"/>
                <a:gd name="connsiteY4" fmla="*/ 300038 h 3677770"/>
                <a:gd name="connsiteX5" fmla="*/ 590550 w 4276725"/>
                <a:gd name="connsiteY5" fmla="*/ 423863 h 3677770"/>
                <a:gd name="connsiteX6" fmla="*/ 433387 w 4276725"/>
                <a:gd name="connsiteY6" fmla="*/ 561975 h 3677770"/>
                <a:gd name="connsiteX7" fmla="*/ 276225 w 4276725"/>
                <a:gd name="connsiteY7" fmla="*/ 809625 h 3677770"/>
                <a:gd name="connsiteX8" fmla="*/ 128587 w 4276725"/>
                <a:gd name="connsiteY8" fmla="*/ 1109663 h 3677770"/>
                <a:gd name="connsiteX9" fmla="*/ 38100 w 4276725"/>
                <a:gd name="connsiteY9" fmla="*/ 1519238 h 3677770"/>
                <a:gd name="connsiteX10" fmla="*/ 0 w 4276725"/>
                <a:gd name="connsiteY10" fmla="*/ 2347913 h 3677770"/>
                <a:gd name="connsiteX11" fmla="*/ 39920 w 4276725"/>
                <a:gd name="connsiteY11" fmla="*/ 3536577 h 3677770"/>
                <a:gd name="connsiteX12" fmla="*/ 477089 w 4276725"/>
                <a:gd name="connsiteY12" fmla="*/ 3672727 h 3677770"/>
                <a:gd name="connsiteX13" fmla="*/ 831751 w 4276725"/>
                <a:gd name="connsiteY13" fmla="*/ 3367207 h 3677770"/>
                <a:gd name="connsiteX14" fmla="*/ 834693 w 4276725"/>
                <a:gd name="connsiteY14" fmla="*/ 2356582 h 3677770"/>
                <a:gd name="connsiteX15" fmla="*/ 898567 w 4276725"/>
                <a:gd name="connsiteY15" fmla="*/ 1414878 h 3677770"/>
                <a:gd name="connsiteX16" fmla="*/ 1090047 w 4276725"/>
                <a:gd name="connsiteY16" fmla="*/ 1144539 h 3677770"/>
                <a:gd name="connsiteX17" fmla="*/ 1285593 w 4276725"/>
                <a:gd name="connsiteY17" fmla="*/ 1010067 h 3677770"/>
                <a:gd name="connsiteX18" fmla="*/ 1658747 w 4276725"/>
                <a:gd name="connsiteY18" fmla="*/ 913835 h 3677770"/>
                <a:gd name="connsiteX19" fmla="*/ 2150125 w 4276725"/>
                <a:gd name="connsiteY19" fmla="*/ 830072 h 3677770"/>
                <a:gd name="connsiteX20" fmla="*/ 2974170 w 4276725"/>
                <a:gd name="connsiteY20" fmla="*/ 914676 h 3677770"/>
                <a:gd name="connsiteX21" fmla="*/ 4276725 w 4276725"/>
                <a:gd name="connsiteY21" fmla="*/ 828675 h 3677770"/>
                <a:gd name="connsiteX22" fmla="*/ 4248150 w 4276725"/>
                <a:gd name="connsiteY22" fmla="*/ 195263 h 3677770"/>
                <a:gd name="connsiteX0" fmla="*/ 4248150 w 4276725"/>
                <a:gd name="connsiteY0" fmla="*/ 195263 h 3677770"/>
                <a:gd name="connsiteX1" fmla="*/ 3609975 w 4276725"/>
                <a:gd name="connsiteY1" fmla="*/ 66675 h 3677770"/>
                <a:gd name="connsiteX2" fmla="*/ 2443162 w 4276725"/>
                <a:gd name="connsiteY2" fmla="*/ 0 h 3677770"/>
                <a:gd name="connsiteX3" fmla="*/ 1795462 w 4276725"/>
                <a:gd name="connsiteY3" fmla="*/ 61913 h 3677770"/>
                <a:gd name="connsiteX4" fmla="*/ 976312 w 4276725"/>
                <a:gd name="connsiteY4" fmla="*/ 300038 h 3677770"/>
                <a:gd name="connsiteX5" fmla="*/ 590550 w 4276725"/>
                <a:gd name="connsiteY5" fmla="*/ 423863 h 3677770"/>
                <a:gd name="connsiteX6" fmla="*/ 433387 w 4276725"/>
                <a:gd name="connsiteY6" fmla="*/ 561975 h 3677770"/>
                <a:gd name="connsiteX7" fmla="*/ 276225 w 4276725"/>
                <a:gd name="connsiteY7" fmla="*/ 809625 h 3677770"/>
                <a:gd name="connsiteX8" fmla="*/ 128587 w 4276725"/>
                <a:gd name="connsiteY8" fmla="*/ 1109663 h 3677770"/>
                <a:gd name="connsiteX9" fmla="*/ 38100 w 4276725"/>
                <a:gd name="connsiteY9" fmla="*/ 1519238 h 3677770"/>
                <a:gd name="connsiteX10" fmla="*/ 0 w 4276725"/>
                <a:gd name="connsiteY10" fmla="*/ 2347913 h 3677770"/>
                <a:gd name="connsiteX11" fmla="*/ 39920 w 4276725"/>
                <a:gd name="connsiteY11" fmla="*/ 3536577 h 3677770"/>
                <a:gd name="connsiteX12" fmla="*/ 477089 w 4276725"/>
                <a:gd name="connsiteY12" fmla="*/ 3672727 h 3677770"/>
                <a:gd name="connsiteX13" fmla="*/ 831751 w 4276725"/>
                <a:gd name="connsiteY13" fmla="*/ 3367207 h 3677770"/>
                <a:gd name="connsiteX14" fmla="*/ 834693 w 4276725"/>
                <a:gd name="connsiteY14" fmla="*/ 2356582 h 3677770"/>
                <a:gd name="connsiteX15" fmla="*/ 898567 w 4276725"/>
                <a:gd name="connsiteY15" fmla="*/ 1414878 h 3677770"/>
                <a:gd name="connsiteX16" fmla="*/ 1090047 w 4276725"/>
                <a:gd name="connsiteY16" fmla="*/ 1144539 h 3677770"/>
                <a:gd name="connsiteX17" fmla="*/ 1285593 w 4276725"/>
                <a:gd name="connsiteY17" fmla="*/ 1010067 h 3677770"/>
                <a:gd name="connsiteX18" fmla="*/ 1658747 w 4276725"/>
                <a:gd name="connsiteY18" fmla="*/ 913835 h 3677770"/>
                <a:gd name="connsiteX19" fmla="*/ 2190045 w 4276725"/>
                <a:gd name="connsiteY19" fmla="*/ 830072 h 3677770"/>
                <a:gd name="connsiteX20" fmla="*/ 2974170 w 4276725"/>
                <a:gd name="connsiteY20" fmla="*/ 914676 h 3677770"/>
                <a:gd name="connsiteX21" fmla="*/ 4276725 w 4276725"/>
                <a:gd name="connsiteY21" fmla="*/ 828675 h 3677770"/>
                <a:gd name="connsiteX22" fmla="*/ 4248150 w 4276725"/>
                <a:gd name="connsiteY22" fmla="*/ 195263 h 3677770"/>
                <a:gd name="connsiteX0" fmla="*/ 4248150 w 4276725"/>
                <a:gd name="connsiteY0" fmla="*/ 195263 h 3677770"/>
                <a:gd name="connsiteX1" fmla="*/ 3609975 w 4276725"/>
                <a:gd name="connsiteY1" fmla="*/ 66675 h 3677770"/>
                <a:gd name="connsiteX2" fmla="*/ 2443162 w 4276725"/>
                <a:gd name="connsiteY2" fmla="*/ 0 h 3677770"/>
                <a:gd name="connsiteX3" fmla="*/ 1795462 w 4276725"/>
                <a:gd name="connsiteY3" fmla="*/ 61913 h 3677770"/>
                <a:gd name="connsiteX4" fmla="*/ 976312 w 4276725"/>
                <a:gd name="connsiteY4" fmla="*/ 300038 h 3677770"/>
                <a:gd name="connsiteX5" fmla="*/ 590550 w 4276725"/>
                <a:gd name="connsiteY5" fmla="*/ 423863 h 3677770"/>
                <a:gd name="connsiteX6" fmla="*/ 433387 w 4276725"/>
                <a:gd name="connsiteY6" fmla="*/ 561975 h 3677770"/>
                <a:gd name="connsiteX7" fmla="*/ 276225 w 4276725"/>
                <a:gd name="connsiteY7" fmla="*/ 809625 h 3677770"/>
                <a:gd name="connsiteX8" fmla="*/ 128587 w 4276725"/>
                <a:gd name="connsiteY8" fmla="*/ 1109663 h 3677770"/>
                <a:gd name="connsiteX9" fmla="*/ 38100 w 4276725"/>
                <a:gd name="connsiteY9" fmla="*/ 1519238 h 3677770"/>
                <a:gd name="connsiteX10" fmla="*/ 0 w 4276725"/>
                <a:gd name="connsiteY10" fmla="*/ 2347913 h 3677770"/>
                <a:gd name="connsiteX11" fmla="*/ 39920 w 4276725"/>
                <a:gd name="connsiteY11" fmla="*/ 3536577 h 3677770"/>
                <a:gd name="connsiteX12" fmla="*/ 477089 w 4276725"/>
                <a:gd name="connsiteY12" fmla="*/ 3672727 h 3677770"/>
                <a:gd name="connsiteX13" fmla="*/ 831751 w 4276725"/>
                <a:gd name="connsiteY13" fmla="*/ 3367207 h 3677770"/>
                <a:gd name="connsiteX14" fmla="*/ 834693 w 4276725"/>
                <a:gd name="connsiteY14" fmla="*/ 2356582 h 3677770"/>
                <a:gd name="connsiteX15" fmla="*/ 898567 w 4276725"/>
                <a:gd name="connsiteY15" fmla="*/ 1414878 h 3677770"/>
                <a:gd name="connsiteX16" fmla="*/ 1090047 w 4276725"/>
                <a:gd name="connsiteY16" fmla="*/ 1144539 h 3677770"/>
                <a:gd name="connsiteX17" fmla="*/ 1285593 w 4276725"/>
                <a:gd name="connsiteY17" fmla="*/ 1010067 h 3677770"/>
                <a:gd name="connsiteX18" fmla="*/ 1658747 w 4276725"/>
                <a:gd name="connsiteY18" fmla="*/ 913835 h 3677770"/>
                <a:gd name="connsiteX19" fmla="*/ 2216659 w 4276725"/>
                <a:gd name="connsiteY19" fmla="*/ 896606 h 3677770"/>
                <a:gd name="connsiteX20" fmla="*/ 2974170 w 4276725"/>
                <a:gd name="connsiteY20" fmla="*/ 914676 h 3677770"/>
                <a:gd name="connsiteX21" fmla="*/ 4276725 w 4276725"/>
                <a:gd name="connsiteY21" fmla="*/ 828675 h 3677770"/>
                <a:gd name="connsiteX22" fmla="*/ 4248150 w 4276725"/>
                <a:gd name="connsiteY22" fmla="*/ 195263 h 3677770"/>
                <a:gd name="connsiteX0" fmla="*/ 4248150 w 4276725"/>
                <a:gd name="connsiteY0" fmla="*/ 133633 h 3616140"/>
                <a:gd name="connsiteX1" fmla="*/ 3609975 w 4276725"/>
                <a:gd name="connsiteY1" fmla="*/ 5045 h 3616140"/>
                <a:gd name="connsiteX2" fmla="*/ 2469777 w 4276725"/>
                <a:gd name="connsiteY2" fmla="*/ 18211 h 3616140"/>
                <a:gd name="connsiteX3" fmla="*/ 1795462 w 4276725"/>
                <a:gd name="connsiteY3" fmla="*/ 283 h 3616140"/>
                <a:gd name="connsiteX4" fmla="*/ 976312 w 4276725"/>
                <a:gd name="connsiteY4" fmla="*/ 238408 h 3616140"/>
                <a:gd name="connsiteX5" fmla="*/ 590550 w 4276725"/>
                <a:gd name="connsiteY5" fmla="*/ 362233 h 3616140"/>
                <a:gd name="connsiteX6" fmla="*/ 433387 w 4276725"/>
                <a:gd name="connsiteY6" fmla="*/ 500345 h 3616140"/>
                <a:gd name="connsiteX7" fmla="*/ 276225 w 4276725"/>
                <a:gd name="connsiteY7" fmla="*/ 747995 h 3616140"/>
                <a:gd name="connsiteX8" fmla="*/ 128587 w 4276725"/>
                <a:gd name="connsiteY8" fmla="*/ 1048033 h 3616140"/>
                <a:gd name="connsiteX9" fmla="*/ 38100 w 4276725"/>
                <a:gd name="connsiteY9" fmla="*/ 1457608 h 3616140"/>
                <a:gd name="connsiteX10" fmla="*/ 0 w 4276725"/>
                <a:gd name="connsiteY10" fmla="*/ 2286283 h 3616140"/>
                <a:gd name="connsiteX11" fmla="*/ 39920 w 4276725"/>
                <a:gd name="connsiteY11" fmla="*/ 3474947 h 3616140"/>
                <a:gd name="connsiteX12" fmla="*/ 477089 w 4276725"/>
                <a:gd name="connsiteY12" fmla="*/ 3611097 h 3616140"/>
                <a:gd name="connsiteX13" fmla="*/ 831751 w 4276725"/>
                <a:gd name="connsiteY13" fmla="*/ 3305577 h 3616140"/>
                <a:gd name="connsiteX14" fmla="*/ 834693 w 4276725"/>
                <a:gd name="connsiteY14" fmla="*/ 2294952 h 3616140"/>
                <a:gd name="connsiteX15" fmla="*/ 898567 w 4276725"/>
                <a:gd name="connsiteY15" fmla="*/ 1353248 h 3616140"/>
                <a:gd name="connsiteX16" fmla="*/ 1090047 w 4276725"/>
                <a:gd name="connsiteY16" fmla="*/ 1082909 h 3616140"/>
                <a:gd name="connsiteX17" fmla="*/ 1285593 w 4276725"/>
                <a:gd name="connsiteY17" fmla="*/ 948437 h 3616140"/>
                <a:gd name="connsiteX18" fmla="*/ 1658747 w 4276725"/>
                <a:gd name="connsiteY18" fmla="*/ 852205 h 3616140"/>
                <a:gd name="connsiteX19" fmla="*/ 2216659 w 4276725"/>
                <a:gd name="connsiteY19" fmla="*/ 834976 h 3616140"/>
                <a:gd name="connsiteX20" fmla="*/ 2974170 w 4276725"/>
                <a:gd name="connsiteY20" fmla="*/ 853046 h 3616140"/>
                <a:gd name="connsiteX21" fmla="*/ 4276725 w 4276725"/>
                <a:gd name="connsiteY21" fmla="*/ 767045 h 3616140"/>
                <a:gd name="connsiteX22" fmla="*/ 4248150 w 4276725"/>
                <a:gd name="connsiteY22" fmla="*/ 133633 h 3616140"/>
                <a:gd name="connsiteX0" fmla="*/ 4248150 w 4276725"/>
                <a:gd name="connsiteY0" fmla="*/ 133633 h 3616140"/>
                <a:gd name="connsiteX1" fmla="*/ 3609975 w 4276725"/>
                <a:gd name="connsiteY1" fmla="*/ 5045 h 3616140"/>
                <a:gd name="connsiteX2" fmla="*/ 2469777 w 4276725"/>
                <a:gd name="connsiteY2" fmla="*/ 18211 h 3616140"/>
                <a:gd name="connsiteX3" fmla="*/ 1875303 w 4276725"/>
                <a:gd name="connsiteY3" fmla="*/ 53510 h 3616140"/>
                <a:gd name="connsiteX4" fmla="*/ 976312 w 4276725"/>
                <a:gd name="connsiteY4" fmla="*/ 238408 h 3616140"/>
                <a:gd name="connsiteX5" fmla="*/ 590550 w 4276725"/>
                <a:gd name="connsiteY5" fmla="*/ 362233 h 3616140"/>
                <a:gd name="connsiteX6" fmla="*/ 433387 w 4276725"/>
                <a:gd name="connsiteY6" fmla="*/ 500345 h 3616140"/>
                <a:gd name="connsiteX7" fmla="*/ 276225 w 4276725"/>
                <a:gd name="connsiteY7" fmla="*/ 747995 h 3616140"/>
                <a:gd name="connsiteX8" fmla="*/ 128587 w 4276725"/>
                <a:gd name="connsiteY8" fmla="*/ 1048033 h 3616140"/>
                <a:gd name="connsiteX9" fmla="*/ 38100 w 4276725"/>
                <a:gd name="connsiteY9" fmla="*/ 1457608 h 3616140"/>
                <a:gd name="connsiteX10" fmla="*/ 0 w 4276725"/>
                <a:gd name="connsiteY10" fmla="*/ 2286283 h 3616140"/>
                <a:gd name="connsiteX11" fmla="*/ 39920 w 4276725"/>
                <a:gd name="connsiteY11" fmla="*/ 3474947 h 3616140"/>
                <a:gd name="connsiteX12" fmla="*/ 477089 w 4276725"/>
                <a:gd name="connsiteY12" fmla="*/ 3611097 h 3616140"/>
                <a:gd name="connsiteX13" fmla="*/ 831751 w 4276725"/>
                <a:gd name="connsiteY13" fmla="*/ 3305577 h 3616140"/>
                <a:gd name="connsiteX14" fmla="*/ 834693 w 4276725"/>
                <a:gd name="connsiteY14" fmla="*/ 2294952 h 3616140"/>
                <a:gd name="connsiteX15" fmla="*/ 898567 w 4276725"/>
                <a:gd name="connsiteY15" fmla="*/ 1353248 h 3616140"/>
                <a:gd name="connsiteX16" fmla="*/ 1090047 w 4276725"/>
                <a:gd name="connsiteY16" fmla="*/ 1082909 h 3616140"/>
                <a:gd name="connsiteX17" fmla="*/ 1285593 w 4276725"/>
                <a:gd name="connsiteY17" fmla="*/ 948437 h 3616140"/>
                <a:gd name="connsiteX18" fmla="*/ 1658747 w 4276725"/>
                <a:gd name="connsiteY18" fmla="*/ 852205 h 3616140"/>
                <a:gd name="connsiteX19" fmla="*/ 2216659 w 4276725"/>
                <a:gd name="connsiteY19" fmla="*/ 834976 h 3616140"/>
                <a:gd name="connsiteX20" fmla="*/ 2974170 w 4276725"/>
                <a:gd name="connsiteY20" fmla="*/ 853046 h 3616140"/>
                <a:gd name="connsiteX21" fmla="*/ 4276725 w 4276725"/>
                <a:gd name="connsiteY21" fmla="*/ 767045 h 3616140"/>
                <a:gd name="connsiteX22" fmla="*/ 4248150 w 4276725"/>
                <a:gd name="connsiteY22" fmla="*/ 133633 h 3616140"/>
                <a:gd name="connsiteX0" fmla="*/ 4248150 w 4276725"/>
                <a:gd name="connsiteY0" fmla="*/ 136229 h 3618736"/>
                <a:gd name="connsiteX1" fmla="*/ 3609975 w 4276725"/>
                <a:gd name="connsiteY1" fmla="*/ 7641 h 3618736"/>
                <a:gd name="connsiteX2" fmla="*/ 2363322 w 4276725"/>
                <a:gd name="connsiteY2" fmla="*/ 7500 h 3618736"/>
                <a:gd name="connsiteX3" fmla="*/ 1875303 w 4276725"/>
                <a:gd name="connsiteY3" fmla="*/ 56106 h 3618736"/>
                <a:gd name="connsiteX4" fmla="*/ 976312 w 4276725"/>
                <a:gd name="connsiteY4" fmla="*/ 241004 h 3618736"/>
                <a:gd name="connsiteX5" fmla="*/ 590550 w 4276725"/>
                <a:gd name="connsiteY5" fmla="*/ 364829 h 3618736"/>
                <a:gd name="connsiteX6" fmla="*/ 433387 w 4276725"/>
                <a:gd name="connsiteY6" fmla="*/ 502941 h 3618736"/>
                <a:gd name="connsiteX7" fmla="*/ 276225 w 4276725"/>
                <a:gd name="connsiteY7" fmla="*/ 750591 h 3618736"/>
                <a:gd name="connsiteX8" fmla="*/ 128587 w 4276725"/>
                <a:gd name="connsiteY8" fmla="*/ 1050629 h 3618736"/>
                <a:gd name="connsiteX9" fmla="*/ 38100 w 4276725"/>
                <a:gd name="connsiteY9" fmla="*/ 1460204 h 3618736"/>
                <a:gd name="connsiteX10" fmla="*/ 0 w 4276725"/>
                <a:gd name="connsiteY10" fmla="*/ 2288879 h 3618736"/>
                <a:gd name="connsiteX11" fmla="*/ 39920 w 4276725"/>
                <a:gd name="connsiteY11" fmla="*/ 3477543 h 3618736"/>
                <a:gd name="connsiteX12" fmla="*/ 477089 w 4276725"/>
                <a:gd name="connsiteY12" fmla="*/ 3613693 h 3618736"/>
                <a:gd name="connsiteX13" fmla="*/ 831751 w 4276725"/>
                <a:gd name="connsiteY13" fmla="*/ 3308173 h 3618736"/>
                <a:gd name="connsiteX14" fmla="*/ 834693 w 4276725"/>
                <a:gd name="connsiteY14" fmla="*/ 2297548 h 3618736"/>
                <a:gd name="connsiteX15" fmla="*/ 898567 w 4276725"/>
                <a:gd name="connsiteY15" fmla="*/ 1355844 h 3618736"/>
                <a:gd name="connsiteX16" fmla="*/ 1090047 w 4276725"/>
                <a:gd name="connsiteY16" fmla="*/ 1085505 h 3618736"/>
                <a:gd name="connsiteX17" fmla="*/ 1285593 w 4276725"/>
                <a:gd name="connsiteY17" fmla="*/ 951033 h 3618736"/>
                <a:gd name="connsiteX18" fmla="*/ 1658747 w 4276725"/>
                <a:gd name="connsiteY18" fmla="*/ 854801 h 3618736"/>
                <a:gd name="connsiteX19" fmla="*/ 2216659 w 4276725"/>
                <a:gd name="connsiteY19" fmla="*/ 837572 h 3618736"/>
                <a:gd name="connsiteX20" fmla="*/ 2974170 w 4276725"/>
                <a:gd name="connsiteY20" fmla="*/ 855642 h 3618736"/>
                <a:gd name="connsiteX21" fmla="*/ 4276725 w 4276725"/>
                <a:gd name="connsiteY21" fmla="*/ 769641 h 3618736"/>
                <a:gd name="connsiteX22" fmla="*/ 4248150 w 4276725"/>
                <a:gd name="connsiteY22" fmla="*/ 136229 h 3618736"/>
                <a:gd name="connsiteX0" fmla="*/ 4248150 w 4276725"/>
                <a:gd name="connsiteY0" fmla="*/ 136229 h 3618736"/>
                <a:gd name="connsiteX1" fmla="*/ 3609975 w 4276725"/>
                <a:gd name="connsiteY1" fmla="*/ 7641 h 3618736"/>
                <a:gd name="connsiteX2" fmla="*/ 2363322 w 4276725"/>
                <a:gd name="connsiteY2" fmla="*/ 7500 h 3618736"/>
                <a:gd name="connsiteX3" fmla="*/ 1875303 w 4276725"/>
                <a:gd name="connsiteY3" fmla="*/ 56106 h 3618736"/>
                <a:gd name="connsiteX4" fmla="*/ 976312 w 4276725"/>
                <a:gd name="connsiteY4" fmla="*/ 241004 h 3618736"/>
                <a:gd name="connsiteX5" fmla="*/ 590550 w 4276725"/>
                <a:gd name="connsiteY5" fmla="*/ 364829 h 3618736"/>
                <a:gd name="connsiteX6" fmla="*/ 433387 w 4276725"/>
                <a:gd name="connsiteY6" fmla="*/ 502941 h 3618736"/>
                <a:gd name="connsiteX7" fmla="*/ 276225 w 4276725"/>
                <a:gd name="connsiteY7" fmla="*/ 750591 h 3618736"/>
                <a:gd name="connsiteX8" fmla="*/ 128587 w 4276725"/>
                <a:gd name="connsiteY8" fmla="*/ 1050629 h 3618736"/>
                <a:gd name="connsiteX9" fmla="*/ 38100 w 4276725"/>
                <a:gd name="connsiteY9" fmla="*/ 1460204 h 3618736"/>
                <a:gd name="connsiteX10" fmla="*/ 0 w 4276725"/>
                <a:gd name="connsiteY10" fmla="*/ 2288879 h 3618736"/>
                <a:gd name="connsiteX11" fmla="*/ 39920 w 4276725"/>
                <a:gd name="connsiteY11" fmla="*/ 3477543 h 3618736"/>
                <a:gd name="connsiteX12" fmla="*/ 477089 w 4276725"/>
                <a:gd name="connsiteY12" fmla="*/ 3613693 h 3618736"/>
                <a:gd name="connsiteX13" fmla="*/ 831751 w 4276725"/>
                <a:gd name="connsiteY13" fmla="*/ 3308173 h 3618736"/>
                <a:gd name="connsiteX14" fmla="*/ 834693 w 4276725"/>
                <a:gd name="connsiteY14" fmla="*/ 2297548 h 3618736"/>
                <a:gd name="connsiteX15" fmla="*/ 898567 w 4276725"/>
                <a:gd name="connsiteY15" fmla="*/ 1355844 h 3618736"/>
                <a:gd name="connsiteX16" fmla="*/ 1090047 w 4276725"/>
                <a:gd name="connsiteY16" fmla="*/ 1085505 h 3618736"/>
                <a:gd name="connsiteX17" fmla="*/ 1285593 w 4276725"/>
                <a:gd name="connsiteY17" fmla="*/ 951033 h 3618736"/>
                <a:gd name="connsiteX18" fmla="*/ 1658747 w 4276725"/>
                <a:gd name="connsiteY18" fmla="*/ 854801 h 3618736"/>
                <a:gd name="connsiteX19" fmla="*/ 2216659 w 4276725"/>
                <a:gd name="connsiteY19" fmla="*/ 837572 h 3618736"/>
                <a:gd name="connsiteX20" fmla="*/ 2974170 w 4276725"/>
                <a:gd name="connsiteY20" fmla="*/ 855642 h 3618736"/>
                <a:gd name="connsiteX21" fmla="*/ 4276725 w 4276725"/>
                <a:gd name="connsiteY21" fmla="*/ 769641 h 3618736"/>
                <a:gd name="connsiteX22" fmla="*/ 4248150 w 4276725"/>
                <a:gd name="connsiteY22" fmla="*/ 136229 h 3618736"/>
                <a:gd name="connsiteX0" fmla="*/ 4248150 w 4276725"/>
                <a:gd name="connsiteY0" fmla="*/ 136229 h 3618736"/>
                <a:gd name="connsiteX1" fmla="*/ 3609975 w 4276725"/>
                <a:gd name="connsiteY1" fmla="*/ 7641 h 3618736"/>
                <a:gd name="connsiteX2" fmla="*/ 2363322 w 4276725"/>
                <a:gd name="connsiteY2" fmla="*/ 7500 h 3618736"/>
                <a:gd name="connsiteX3" fmla="*/ 1875303 w 4276725"/>
                <a:gd name="connsiteY3" fmla="*/ 56106 h 3618736"/>
                <a:gd name="connsiteX4" fmla="*/ 976312 w 4276725"/>
                <a:gd name="connsiteY4" fmla="*/ 241004 h 3618736"/>
                <a:gd name="connsiteX5" fmla="*/ 590550 w 4276725"/>
                <a:gd name="connsiteY5" fmla="*/ 364829 h 3618736"/>
                <a:gd name="connsiteX6" fmla="*/ 433387 w 4276725"/>
                <a:gd name="connsiteY6" fmla="*/ 502941 h 3618736"/>
                <a:gd name="connsiteX7" fmla="*/ 276225 w 4276725"/>
                <a:gd name="connsiteY7" fmla="*/ 750591 h 3618736"/>
                <a:gd name="connsiteX8" fmla="*/ 128587 w 4276725"/>
                <a:gd name="connsiteY8" fmla="*/ 1050629 h 3618736"/>
                <a:gd name="connsiteX9" fmla="*/ 38100 w 4276725"/>
                <a:gd name="connsiteY9" fmla="*/ 1460204 h 3618736"/>
                <a:gd name="connsiteX10" fmla="*/ 0 w 4276725"/>
                <a:gd name="connsiteY10" fmla="*/ 2288879 h 3618736"/>
                <a:gd name="connsiteX11" fmla="*/ 39920 w 4276725"/>
                <a:gd name="connsiteY11" fmla="*/ 3477543 h 3618736"/>
                <a:gd name="connsiteX12" fmla="*/ 477089 w 4276725"/>
                <a:gd name="connsiteY12" fmla="*/ 3613693 h 3618736"/>
                <a:gd name="connsiteX13" fmla="*/ 831751 w 4276725"/>
                <a:gd name="connsiteY13" fmla="*/ 3308173 h 3618736"/>
                <a:gd name="connsiteX14" fmla="*/ 834693 w 4276725"/>
                <a:gd name="connsiteY14" fmla="*/ 2297548 h 3618736"/>
                <a:gd name="connsiteX15" fmla="*/ 898567 w 4276725"/>
                <a:gd name="connsiteY15" fmla="*/ 1355844 h 3618736"/>
                <a:gd name="connsiteX16" fmla="*/ 1090047 w 4276725"/>
                <a:gd name="connsiteY16" fmla="*/ 1085505 h 3618736"/>
                <a:gd name="connsiteX17" fmla="*/ 1285593 w 4276725"/>
                <a:gd name="connsiteY17" fmla="*/ 951033 h 3618736"/>
                <a:gd name="connsiteX18" fmla="*/ 1658747 w 4276725"/>
                <a:gd name="connsiteY18" fmla="*/ 854801 h 3618736"/>
                <a:gd name="connsiteX19" fmla="*/ 2216659 w 4276725"/>
                <a:gd name="connsiteY19" fmla="*/ 837572 h 3618736"/>
                <a:gd name="connsiteX20" fmla="*/ 2974170 w 4276725"/>
                <a:gd name="connsiteY20" fmla="*/ 855642 h 3618736"/>
                <a:gd name="connsiteX21" fmla="*/ 4276725 w 4276725"/>
                <a:gd name="connsiteY21" fmla="*/ 769641 h 3618736"/>
                <a:gd name="connsiteX22" fmla="*/ 4248150 w 4276725"/>
                <a:gd name="connsiteY22" fmla="*/ 136229 h 3618736"/>
                <a:gd name="connsiteX0" fmla="*/ 4248150 w 4276725"/>
                <a:gd name="connsiteY0" fmla="*/ 136229 h 3618736"/>
                <a:gd name="connsiteX1" fmla="*/ 3609975 w 4276725"/>
                <a:gd name="connsiteY1" fmla="*/ 7641 h 3618736"/>
                <a:gd name="connsiteX2" fmla="*/ 2363322 w 4276725"/>
                <a:gd name="connsiteY2" fmla="*/ 7500 h 3618736"/>
                <a:gd name="connsiteX3" fmla="*/ 1875303 w 4276725"/>
                <a:gd name="connsiteY3" fmla="*/ 56106 h 3618736"/>
                <a:gd name="connsiteX4" fmla="*/ 976312 w 4276725"/>
                <a:gd name="connsiteY4" fmla="*/ 241004 h 3618736"/>
                <a:gd name="connsiteX5" fmla="*/ 590550 w 4276725"/>
                <a:gd name="connsiteY5" fmla="*/ 364829 h 3618736"/>
                <a:gd name="connsiteX6" fmla="*/ 433387 w 4276725"/>
                <a:gd name="connsiteY6" fmla="*/ 502941 h 3618736"/>
                <a:gd name="connsiteX7" fmla="*/ 276225 w 4276725"/>
                <a:gd name="connsiteY7" fmla="*/ 750591 h 3618736"/>
                <a:gd name="connsiteX8" fmla="*/ 128587 w 4276725"/>
                <a:gd name="connsiteY8" fmla="*/ 1050629 h 3618736"/>
                <a:gd name="connsiteX9" fmla="*/ 38100 w 4276725"/>
                <a:gd name="connsiteY9" fmla="*/ 1460204 h 3618736"/>
                <a:gd name="connsiteX10" fmla="*/ 0 w 4276725"/>
                <a:gd name="connsiteY10" fmla="*/ 2288879 h 3618736"/>
                <a:gd name="connsiteX11" fmla="*/ 39920 w 4276725"/>
                <a:gd name="connsiteY11" fmla="*/ 3477543 h 3618736"/>
                <a:gd name="connsiteX12" fmla="*/ 477089 w 4276725"/>
                <a:gd name="connsiteY12" fmla="*/ 3613693 h 3618736"/>
                <a:gd name="connsiteX13" fmla="*/ 831751 w 4276725"/>
                <a:gd name="connsiteY13" fmla="*/ 3308173 h 3618736"/>
                <a:gd name="connsiteX14" fmla="*/ 834693 w 4276725"/>
                <a:gd name="connsiteY14" fmla="*/ 2297548 h 3618736"/>
                <a:gd name="connsiteX15" fmla="*/ 898567 w 4276725"/>
                <a:gd name="connsiteY15" fmla="*/ 1355844 h 3618736"/>
                <a:gd name="connsiteX16" fmla="*/ 1090047 w 4276725"/>
                <a:gd name="connsiteY16" fmla="*/ 1085505 h 3618736"/>
                <a:gd name="connsiteX17" fmla="*/ 1285593 w 4276725"/>
                <a:gd name="connsiteY17" fmla="*/ 951033 h 3618736"/>
                <a:gd name="connsiteX18" fmla="*/ 1658747 w 4276725"/>
                <a:gd name="connsiteY18" fmla="*/ 854801 h 3618736"/>
                <a:gd name="connsiteX19" fmla="*/ 2216659 w 4276725"/>
                <a:gd name="connsiteY19" fmla="*/ 837572 h 3618736"/>
                <a:gd name="connsiteX20" fmla="*/ 2974170 w 4276725"/>
                <a:gd name="connsiteY20" fmla="*/ 855642 h 3618736"/>
                <a:gd name="connsiteX21" fmla="*/ 4276725 w 4276725"/>
                <a:gd name="connsiteY21" fmla="*/ 769641 h 3618736"/>
                <a:gd name="connsiteX22" fmla="*/ 4248150 w 4276725"/>
                <a:gd name="connsiteY22" fmla="*/ 136229 h 3618736"/>
                <a:gd name="connsiteX0" fmla="*/ 4248150 w 4276725"/>
                <a:gd name="connsiteY0" fmla="*/ 136229 h 3627464"/>
                <a:gd name="connsiteX1" fmla="*/ 3609975 w 4276725"/>
                <a:gd name="connsiteY1" fmla="*/ 7641 h 3627464"/>
                <a:gd name="connsiteX2" fmla="*/ 2363322 w 4276725"/>
                <a:gd name="connsiteY2" fmla="*/ 7500 h 3627464"/>
                <a:gd name="connsiteX3" fmla="*/ 1875303 w 4276725"/>
                <a:gd name="connsiteY3" fmla="*/ 56106 h 3627464"/>
                <a:gd name="connsiteX4" fmla="*/ 976312 w 4276725"/>
                <a:gd name="connsiteY4" fmla="*/ 241004 h 3627464"/>
                <a:gd name="connsiteX5" fmla="*/ 590550 w 4276725"/>
                <a:gd name="connsiteY5" fmla="*/ 364829 h 3627464"/>
                <a:gd name="connsiteX6" fmla="*/ 433387 w 4276725"/>
                <a:gd name="connsiteY6" fmla="*/ 502941 h 3627464"/>
                <a:gd name="connsiteX7" fmla="*/ 276225 w 4276725"/>
                <a:gd name="connsiteY7" fmla="*/ 750591 h 3627464"/>
                <a:gd name="connsiteX8" fmla="*/ 128587 w 4276725"/>
                <a:gd name="connsiteY8" fmla="*/ 1050629 h 3627464"/>
                <a:gd name="connsiteX9" fmla="*/ 38100 w 4276725"/>
                <a:gd name="connsiteY9" fmla="*/ 1460204 h 3627464"/>
                <a:gd name="connsiteX10" fmla="*/ 0 w 4276725"/>
                <a:gd name="connsiteY10" fmla="*/ 2288879 h 3627464"/>
                <a:gd name="connsiteX11" fmla="*/ 39920 w 4276725"/>
                <a:gd name="connsiteY11" fmla="*/ 3477543 h 3627464"/>
                <a:gd name="connsiteX12" fmla="*/ 477089 w 4276725"/>
                <a:gd name="connsiteY12" fmla="*/ 3613693 h 3627464"/>
                <a:gd name="connsiteX13" fmla="*/ 831751 w 4276725"/>
                <a:gd name="connsiteY13" fmla="*/ 3308173 h 3627464"/>
                <a:gd name="connsiteX14" fmla="*/ 834693 w 4276725"/>
                <a:gd name="connsiteY14" fmla="*/ 2297548 h 3627464"/>
                <a:gd name="connsiteX15" fmla="*/ 898567 w 4276725"/>
                <a:gd name="connsiteY15" fmla="*/ 1355844 h 3627464"/>
                <a:gd name="connsiteX16" fmla="*/ 1090047 w 4276725"/>
                <a:gd name="connsiteY16" fmla="*/ 1085505 h 3627464"/>
                <a:gd name="connsiteX17" fmla="*/ 1285593 w 4276725"/>
                <a:gd name="connsiteY17" fmla="*/ 951033 h 3627464"/>
                <a:gd name="connsiteX18" fmla="*/ 1658747 w 4276725"/>
                <a:gd name="connsiteY18" fmla="*/ 854801 h 3627464"/>
                <a:gd name="connsiteX19" fmla="*/ 2216659 w 4276725"/>
                <a:gd name="connsiteY19" fmla="*/ 837572 h 3627464"/>
                <a:gd name="connsiteX20" fmla="*/ 2974170 w 4276725"/>
                <a:gd name="connsiteY20" fmla="*/ 855642 h 3627464"/>
                <a:gd name="connsiteX21" fmla="*/ 4276725 w 4276725"/>
                <a:gd name="connsiteY21" fmla="*/ 769641 h 3627464"/>
                <a:gd name="connsiteX22" fmla="*/ 4248150 w 4276725"/>
                <a:gd name="connsiteY22" fmla="*/ 136229 h 3627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276725" h="3627464">
                  <a:moveTo>
                    <a:pt x="4248150" y="136229"/>
                  </a:moveTo>
                  <a:cubicBezTo>
                    <a:pt x="4121944" y="18754"/>
                    <a:pt x="3924113" y="29096"/>
                    <a:pt x="3609975" y="7641"/>
                  </a:cubicBezTo>
                  <a:cubicBezTo>
                    <a:pt x="3295837" y="-13814"/>
                    <a:pt x="2650660" y="17819"/>
                    <a:pt x="2363322" y="7500"/>
                  </a:cubicBezTo>
                  <a:lnTo>
                    <a:pt x="1875303" y="56106"/>
                  </a:lnTo>
                  <a:lnTo>
                    <a:pt x="976312" y="241004"/>
                  </a:lnTo>
                  <a:cubicBezTo>
                    <a:pt x="890587" y="280691"/>
                    <a:pt x="676275" y="325142"/>
                    <a:pt x="590550" y="364829"/>
                  </a:cubicBezTo>
                  <a:lnTo>
                    <a:pt x="433387" y="502941"/>
                  </a:lnTo>
                  <a:cubicBezTo>
                    <a:pt x="385762" y="591841"/>
                    <a:pt x="323850" y="661691"/>
                    <a:pt x="276225" y="750591"/>
                  </a:cubicBezTo>
                  <a:lnTo>
                    <a:pt x="128587" y="1050629"/>
                  </a:lnTo>
                  <a:cubicBezTo>
                    <a:pt x="109537" y="1185566"/>
                    <a:pt x="57150" y="1325267"/>
                    <a:pt x="38100" y="1460204"/>
                  </a:cubicBezTo>
                  <a:lnTo>
                    <a:pt x="0" y="2288879"/>
                  </a:lnTo>
                  <a:lnTo>
                    <a:pt x="39920" y="3477543"/>
                  </a:lnTo>
                  <a:cubicBezTo>
                    <a:pt x="221127" y="3655995"/>
                    <a:pt x="335802" y="3634845"/>
                    <a:pt x="477089" y="3613693"/>
                  </a:cubicBezTo>
                  <a:cubicBezTo>
                    <a:pt x="763863" y="3618308"/>
                    <a:pt x="811112" y="3463240"/>
                    <a:pt x="831751" y="3308173"/>
                  </a:cubicBezTo>
                  <a:cubicBezTo>
                    <a:pt x="857151" y="3133548"/>
                    <a:pt x="809293" y="2472173"/>
                    <a:pt x="834693" y="2297548"/>
                  </a:cubicBezTo>
                  <a:lnTo>
                    <a:pt x="898567" y="1355844"/>
                  </a:lnTo>
                  <a:cubicBezTo>
                    <a:pt x="947314" y="1230199"/>
                    <a:pt x="961460" y="1171230"/>
                    <a:pt x="1090047" y="1085505"/>
                  </a:cubicBezTo>
                  <a:cubicBezTo>
                    <a:pt x="1194822" y="1031530"/>
                    <a:pt x="1180818" y="1005008"/>
                    <a:pt x="1285593" y="951033"/>
                  </a:cubicBezTo>
                  <a:lnTo>
                    <a:pt x="1658747" y="854801"/>
                  </a:lnTo>
                  <a:cubicBezTo>
                    <a:pt x="1800034" y="845276"/>
                    <a:pt x="2075372" y="847097"/>
                    <a:pt x="2216659" y="837572"/>
                  </a:cubicBezTo>
                  <a:lnTo>
                    <a:pt x="2974170" y="855642"/>
                  </a:lnTo>
                  <a:lnTo>
                    <a:pt x="4276725" y="769641"/>
                  </a:lnTo>
                  <a:lnTo>
                    <a:pt x="4248150" y="136229"/>
                  </a:lnTo>
                  <a:close/>
                </a:path>
              </a:pathLst>
            </a:custGeom>
            <a:solidFill>
              <a:srgbClr val="FFC000">
                <a:alpha val="62000"/>
              </a:srgb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44793" y="2171695"/>
            <a:ext cx="4332490" cy="3536417"/>
            <a:chOff x="1" y="-552756"/>
            <a:chExt cx="9078970" cy="7410756"/>
          </a:xfrm>
        </p:grpSpPr>
        <p:sp>
          <p:nvSpPr>
            <p:cNvPr id="21" name="TextBox 20"/>
            <p:cNvSpPr txBox="1"/>
            <p:nvPr/>
          </p:nvSpPr>
          <p:spPr>
            <a:xfrm>
              <a:off x="7723367" y="-545312"/>
              <a:ext cx="1355604" cy="967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dirty="0"/>
                <a:t>SE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44"/>
            <a:stretch/>
          </p:blipFill>
          <p:spPr>
            <a:xfrm>
              <a:off x="1" y="-1"/>
              <a:ext cx="7877907" cy="6858001"/>
            </a:xfrm>
            <a:prstGeom prst="rect">
              <a:avLst/>
            </a:prstGeom>
          </p:spPr>
        </p:pic>
        <p:sp>
          <p:nvSpPr>
            <p:cNvPr id="23" name="Freeform 22"/>
            <p:cNvSpPr/>
            <p:nvPr/>
          </p:nvSpPr>
          <p:spPr>
            <a:xfrm>
              <a:off x="3873259" y="467827"/>
              <a:ext cx="4058258" cy="1301750"/>
            </a:xfrm>
            <a:custGeom>
              <a:avLst/>
              <a:gdLst>
                <a:gd name="connsiteX0" fmla="*/ 4095750 w 4143375"/>
                <a:gd name="connsiteY0" fmla="*/ 161925 h 1409700"/>
                <a:gd name="connsiteX1" fmla="*/ 3838575 w 4143375"/>
                <a:gd name="connsiteY1" fmla="*/ 133350 h 1409700"/>
                <a:gd name="connsiteX2" fmla="*/ 3248025 w 4143375"/>
                <a:gd name="connsiteY2" fmla="*/ 57150 h 1409700"/>
                <a:gd name="connsiteX3" fmla="*/ 2838450 w 4143375"/>
                <a:gd name="connsiteY3" fmla="*/ 0 h 1409700"/>
                <a:gd name="connsiteX4" fmla="*/ 2352675 w 4143375"/>
                <a:gd name="connsiteY4" fmla="*/ 0 h 1409700"/>
                <a:gd name="connsiteX5" fmla="*/ 2047875 w 4143375"/>
                <a:gd name="connsiteY5" fmla="*/ 28575 h 1409700"/>
                <a:gd name="connsiteX6" fmla="*/ 1704975 w 4143375"/>
                <a:gd name="connsiteY6" fmla="*/ 47625 h 1409700"/>
                <a:gd name="connsiteX7" fmla="*/ 1371600 w 4143375"/>
                <a:gd name="connsiteY7" fmla="*/ 123825 h 1409700"/>
                <a:gd name="connsiteX8" fmla="*/ 942975 w 4143375"/>
                <a:gd name="connsiteY8" fmla="*/ 238125 h 1409700"/>
                <a:gd name="connsiteX9" fmla="*/ 581025 w 4143375"/>
                <a:gd name="connsiteY9" fmla="*/ 323850 h 1409700"/>
                <a:gd name="connsiteX10" fmla="*/ 342900 w 4143375"/>
                <a:gd name="connsiteY10" fmla="*/ 419100 h 1409700"/>
                <a:gd name="connsiteX11" fmla="*/ 66675 w 4143375"/>
                <a:gd name="connsiteY11" fmla="*/ 676275 h 1409700"/>
                <a:gd name="connsiteX12" fmla="*/ 0 w 4143375"/>
                <a:gd name="connsiteY12" fmla="*/ 933450 h 1409700"/>
                <a:gd name="connsiteX13" fmla="*/ 85725 w 4143375"/>
                <a:gd name="connsiteY13" fmla="*/ 1123950 h 1409700"/>
                <a:gd name="connsiteX14" fmla="*/ 247650 w 4143375"/>
                <a:gd name="connsiteY14" fmla="*/ 1343025 h 1409700"/>
                <a:gd name="connsiteX15" fmla="*/ 495300 w 4143375"/>
                <a:gd name="connsiteY15" fmla="*/ 1409700 h 1409700"/>
                <a:gd name="connsiteX16" fmla="*/ 762000 w 4143375"/>
                <a:gd name="connsiteY16" fmla="*/ 1323975 h 1409700"/>
                <a:gd name="connsiteX17" fmla="*/ 1000125 w 4143375"/>
                <a:gd name="connsiteY17" fmla="*/ 1181100 h 1409700"/>
                <a:gd name="connsiteX18" fmla="*/ 1209675 w 4143375"/>
                <a:gd name="connsiteY18" fmla="*/ 1085850 h 1409700"/>
                <a:gd name="connsiteX19" fmla="*/ 1524000 w 4143375"/>
                <a:gd name="connsiteY19" fmla="*/ 1009650 h 1409700"/>
                <a:gd name="connsiteX20" fmla="*/ 1800225 w 4143375"/>
                <a:gd name="connsiteY20" fmla="*/ 952500 h 1409700"/>
                <a:gd name="connsiteX21" fmla="*/ 2066925 w 4143375"/>
                <a:gd name="connsiteY21" fmla="*/ 923925 h 1409700"/>
                <a:gd name="connsiteX22" fmla="*/ 2571750 w 4143375"/>
                <a:gd name="connsiteY22" fmla="*/ 923925 h 1409700"/>
                <a:gd name="connsiteX23" fmla="*/ 2943225 w 4143375"/>
                <a:gd name="connsiteY23" fmla="*/ 933450 h 1409700"/>
                <a:gd name="connsiteX24" fmla="*/ 3343275 w 4143375"/>
                <a:gd name="connsiteY24" fmla="*/ 933450 h 1409700"/>
                <a:gd name="connsiteX25" fmla="*/ 3838575 w 4143375"/>
                <a:gd name="connsiteY25" fmla="*/ 971550 h 1409700"/>
                <a:gd name="connsiteX26" fmla="*/ 4143375 w 4143375"/>
                <a:gd name="connsiteY26" fmla="*/ 1000125 h 1409700"/>
                <a:gd name="connsiteX27" fmla="*/ 4095750 w 4143375"/>
                <a:gd name="connsiteY27" fmla="*/ 161925 h 1409700"/>
                <a:gd name="connsiteX0" fmla="*/ 4095750 w 4143375"/>
                <a:gd name="connsiteY0" fmla="*/ 161925 h 1409700"/>
                <a:gd name="connsiteX1" fmla="*/ 3838575 w 4143375"/>
                <a:gd name="connsiteY1" fmla="*/ 133350 h 1409700"/>
                <a:gd name="connsiteX2" fmla="*/ 3248025 w 4143375"/>
                <a:gd name="connsiteY2" fmla="*/ 57150 h 1409700"/>
                <a:gd name="connsiteX3" fmla="*/ 2838450 w 4143375"/>
                <a:gd name="connsiteY3" fmla="*/ 0 h 1409700"/>
                <a:gd name="connsiteX4" fmla="*/ 2352675 w 4143375"/>
                <a:gd name="connsiteY4" fmla="*/ 0 h 1409700"/>
                <a:gd name="connsiteX5" fmla="*/ 2047875 w 4143375"/>
                <a:gd name="connsiteY5" fmla="*/ 28575 h 1409700"/>
                <a:gd name="connsiteX6" fmla="*/ 1704975 w 4143375"/>
                <a:gd name="connsiteY6" fmla="*/ 47625 h 1409700"/>
                <a:gd name="connsiteX7" fmla="*/ 1371600 w 4143375"/>
                <a:gd name="connsiteY7" fmla="*/ 123825 h 1409700"/>
                <a:gd name="connsiteX8" fmla="*/ 942975 w 4143375"/>
                <a:gd name="connsiteY8" fmla="*/ 238125 h 1409700"/>
                <a:gd name="connsiteX9" fmla="*/ 581025 w 4143375"/>
                <a:gd name="connsiteY9" fmla="*/ 323850 h 1409700"/>
                <a:gd name="connsiteX10" fmla="*/ 66675 w 4143375"/>
                <a:gd name="connsiteY10" fmla="*/ 676275 h 1409700"/>
                <a:gd name="connsiteX11" fmla="*/ 0 w 4143375"/>
                <a:gd name="connsiteY11" fmla="*/ 933450 h 1409700"/>
                <a:gd name="connsiteX12" fmla="*/ 85725 w 4143375"/>
                <a:gd name="connsiteY12" fmla="*/ 1123950 h 1409700"/>
                <a:gd name="connsiteX13" fmla="*/ 247650 w 4143375"/>
                <a:gd name="connsiteY13" fmla="*/ 1343025 h 1409700"/>
                <a:gd name="connsiteX14" fmla="*/ 495300 w 4143375"/>
                <a:gd name="connsiteY14" fmla="*/ 1409700 h 1409700"/>
                <a:gd name="connsiteX15" fmla="*/ 762000 w 4143375"/>
                <a:gd name="connsiteY15" fmla="*/ 1323975 h 1409700"/>
                <a:gd name="connsiteX16" fmla="*/ 1000125 w 4143375"/>
                <a:gd name="connsiteY16" fmla="*/ 1181100 h 1409700"/>
                <a:gd name="connsiteX17" fmla="*/ 1209675 w 4143375"/>
                <a:gd name="connsiteY17" fmla="*/ 1085850 h 1409700"/>
                <a:gd name="connsiteX18" fmla="*/ 1524000 w 4143375"/>
                <a:gd name="connsiteY18" fmla="*/ 1009650 h 1409700"/>
                <a:gd name="connsiteX19" fmla="*/ 1800225 w 4143375"/>
                <a:gd name="connsiteY19" fmla="*/ 952500 h 1409700"/>
                <a:gd name="connsiteX20" fmla="*/ 2066925 w 4143375"/>
                <a:gd name="connsiteY20" fmla="*/ 923925 h 1409700"/>
                <a:gd name="connsiteX21" fmla="*/ 2571750 w 4143375"/>
                <a:gd name="connsiteY21" fmla="*/ 923925 h 1409700"/>
                <a:gd name="connsiteX22" fmla="*/ 2943225 w 4143375"/>
                <a:gd name="connsiteY22" fmla="*/ 933450 h 1409700"/>
                <a:gd name="connsiteX23" fmla="*/ 3343275 w 4143375"/>
                <a:gd name="connsiteY23" fmla="*/ 933450 h 1409700"/>
                <a:gd name="connsiteX24" fmla="*/ 3838575 w 4143375"/>
                <a:gd name="connsiteY24" fmla="*/ 971550 h 1409700"/>
                <a:gd name="connsiteX25" fmla="*/ 4143375 w 4143375"/>
                <a:gd name="connsiteY25" fmla="*/ 1000125 h 1409700"/>
                <a:gd name="connsiteX26" fmla="*/ 4095750 w 4143375"/>
                <a:gd name="connsiteY26" fmla="*/ 161925 h 1409700"/>
                <a:gd name="connsiteX0" fmla="*/ 4095750 w 4143375"/>
                <a:gd name="connsiteY0" fmla="*/ 161925 h 1409700"/>
                <a:gd name="connsiteX1" fmla="*/ 3838575 w 4143375"/>
                <a:gd name="connsiteY1" fmla="*/ 133350 h 1409700"/>
                <a:gd name="connsiteX2" fmla="*/ 3248025 w 4143375"/>
                <a:gd name="connsiteY2" fmla="*/ 57150 h 1409700"/>
                <a:gd name="connsiteX3" fmla="*/ 2838450 w 4143375"/>
                <a:gd name="connsiteY3" fmla="*/ 0 h 1409700"/>
                <a:gd name="connsiteX4" fmla="*/ 2352675 w 4143375"/>
                <a:gd name="connsiteY4" fmla="*/ 0 h 1409700"/>
                <a:gd name="connsiteX5" fmla="*/ 2047875 w 4143375"/>
                <a:gd name="connsiteY5" fmla="*/ 28575 h 1409700"/>
                <a:gd name="connsiteX6" fmla="*/ 1704975 w 4143375"/>
                <a:gd name="connsiteY6" fmla="*/ 47625 h 1409700"/>
                <a:gd name="connsiteX7" fmla="*/ 1371600 w 4143375"/>
                <a:gd name="connsiteY7" fmla="*/ 123825 h 1409700"/>
                <a:gd name="connsiteX8" fmla="*/ 942975 w 4143375"/>
                <a:gd name="connsiteY8" fmla="*/ 238125 h 1409700"/>
                <a:gd name="connsiteX9" fmla="*/ 66675 w 4143375"/>
                <a:gd name="connsiteY9" fmla="*/ 676275 h 1409700"/>
                <a:gd name="connsiteX10" fmla="*/ 0 w 4143375"/>
                <a:gd name="connsiteY10" fmla="*/ 933450 h 1409700"/>
                <a:gd name="connsiteX11" fmla="*/ 85725 w 4143375"/>
                <a:gd name="connsiteY11" fmla="*/ 1123950 h 1409700"/>
                <a:gd name="connsiteX12" fmla="*/ 247650 w 4143375"/>
                <a:gd name="connsiteY12" fmla="*/ 1343025 h 1409700"/>
                <a:gd name="connsiteX13" fmla="*/ 495300 w 4143375"/>
                <a:gd name="connsiteY13" fmla="*/ 1409700 h 1409700"/>
                <a:gd name="connsiteX14" fmla="*/ 762000 w 4143375"/>
                <a:gd name="connsiteY14" fmla="*/ 1323975 h 1409700"/>
                <a:gd name="connsiteX15" fmla="*/ 1000125 w 4143375"/>
                <a:gd name="connsiteY15" fmla="*/ 1181100 h 1409700"/>
                <a:gd name="connsiteX16" fmla="*/ 1209675 w 4143375"/>
                <a:gd name="connsiteY16" fmla="*/ 1085850 h 1409700"/>
                <a:gd name="connsiteX17" fmla="*/ 1524000 w 4143375"/>
                <a:gd name="connsiteY17" fmla="*/ 1009650 h 1409700"/>
                <a:gd name="connsiteX18" fmla="*/ 1800225 w 4143375"/>
                <a:gd name="connsiteY18" fmla="*/ 952500 h 1409700"/>
                <a:gd name="connsiteX19" fmla="*/ 2066925 w 4143375"/>
                <a:gd name="connsiteY19" fmla="*/ 923925 h 1409700"/>
                <a:gd name="connsiteX20" fmla="*/ 2571750 w 4143375"/>
                <a:gd name="connsiteY20" fmla="*/ 923925 h 1409700"/>
                <a:gd name="connsiteX21" fmla="*/ 2943225 w 4143375"/>
                <a:gd name="connsiteY21" fmla="*/ 933450 h 1409700"/>
                <a:gd name="connsiteX22" fmla="*/ 3343275 w 4143375"/>
                <a:gd name="connsiteY22" fmla="*/ 933450 h 1409700"/>
                <a:gd name="connsiteX23" fmla="*/ 3838575 w 4143375"/>
                <a:gd name="connsiteY23" fmla="*/ 971550 h 1409700"/>
                <a:gd name="connsiteX24" fmla="*/ 4143375 w 4143375"/>
                <a:gd name="connsiteY24" fmla="*/ 1000125 h 1409700"/>
                <a:gd name="connsiteX25" fmla="*/ 4095750 w 4143375"/>
                <a:gd name="connsiteY25" fmla="*/ 161925 h 1409700"/>
                <a:gd name="connsiteX0" fmla="*/ 4095750 w 4143375"/>
                <a:gd name="connsiteY0" fmla="*/ 161925 h 1409700"/>
                <a:gd name="connsiteX1" fmla="*/ 3838575 w 4143375"/>
                <a:gd name="connsiteY1" fmla="*/ 133350 h 1409700"/>
                <a:gd name="connsiteX2" fmla="*/ 3248025 w 4143375"/>
                <a:gd name="connsiteY2" fmla="*/ 57150 h 1409700"/>
                <a:gd name="connsiteX3" fmla="*/ 2838450 w 4143375"/>
                <a:gd name="connsiteY3" fmla="*/ 0 h 1409700"/>
                <a:gd name="connsiteX4" fmla="*/ 2352675 w 4143375"/>
                <a:gd name="connsiteY4" fmla="*/ 0 h 1409700"/>
                <a:gd name="connsiteX5" fmla="*/ 2047875 w 4143375"/>
                <a:gd name="connsiteY5" fmla="*/ 28575 h 1409700"/>
                <a:gd name="connsiteX6" fmla="*/ 1704975 w 4143375"/>
                <a:gd name="connsiteY6" fmla="*/ 47625 h 1409700"/>
                <a:gd name="connsiteX7" fmla="*/ 1371600 w 4143375"/>
                <a:gd name="connsiteY7" fmla="*/ 123825 h 1409700"/>
                <a:gd name="connsiteX8" fmla="*/ 942975 w 4143375"/>
                <a:gd name="connsiteY8" fmla="*/ 238125 h 1409700"/>
                <a:gd name="connsiteX9" fmla="*/ 447308 w 4143375"/>
                <a:gd name="connsiteY9" fmla="*/ 395772 h 1409700"/>
                <a:gd name="connsiteX10" fmla="*/ 66675 w 4143375"/>
                <a:gd name="connsiteY10" fmla="*/ 676275 h 1409700"/>
                <a:gd name="connsiteX11" fmla="*/ 0 w 4143375"/>
                <a:gd name="connsiteY11" fmla="*/ 933450 h 1409700"/>
                <a:gd name="connsiteX12" fmla="*/ 85725 w 4143375"/>
                <a:gd name="connsiteY12" fmla="*/ 1123950 h 1409700"/>
                <a:gd name="connsiteX13" fmla="*/ 247650 w 4143375"/>
                <a:gd name="connsiteY13" fmla="*/ 1343025 h 1409700"/>
                <a:gd name="connsiteX14" fmla="*/ 495300 w 4143375"/>
                <a:gd name="connsiteY14" fmla="*/ 1409700 h 1409700"/>
                <a:gd name="connsiteX15" fmla="*/ 762000 w 4143375"/>
                <a:gd name="connsiteY15" fmla="*/ 1323975 h 1409700"/>
                <a:gd name="connsiteX16" fmla="*/ 1000125 w 4143375"/>
                <a:gd name="connsiteY16" fmla="*/ 1181100 h 1409700"/>
                <a:gd name="connsiteX17" fmla="*/ 1209675 w 4143375"/>
                <a:gd name="connsiteY17" fmla="*/ 1085850 h 1409700"/>
                <a:gd name="connsiteX18" fmla="*/ 1524000 w 4143375"/>
                <a:gd name="connsiteY18" fmla="*/ 1009650 h 1409700"/>
                <a:gd name="connsiteX19" fmla="*/ 1800225 w 4143375"/>
                <a:gd name="connsiteY19" fmla="*/ 952500 h 1409700"/>
                <a:gd name="connsiteX20" fmla="*/ 2066925 w 4143375"/>
                <a:gd name="connsiteY20" fmla="*/ 923925 h 1409700"/>
                <a:gd name="connsiteX21" fmla="*/ 2571750 w 4143375"/>
                <a:gd name="connsiteY21" fmla="*/ 923925 h 1409700"/>
                <a:gd name="connsiteX22" fmla="*/ 2943225 w 4143375"/>
                <a:gd name="connsiteY22" fmla="*/ 933450 h 1409700"/>
                <a:gd name="connsiteX23" fmla="*/ 3343275 w 4143375"/>
                <a:gd name="connsiteY23" fmla="*/ 933450 h 1409700"/>
                <a:gd name="connsiteX24" fmla="*/ 3838575 w 4143375"/>
                <a:gd name="connsiteY24" fmla="*/ 971550 h 1409700"/>
                <a:gd name="connsiteX25" fmla="*/ 4143375 w 4143375"/>
                <a:gd name="connsiteY25" fmla="*/ 1000125 h 1409700"/>
                <a:gd name="connsiteX26" fmla="*/ 4095750 w 4143375"/>
                <a:gd name="connsiteY26" fmla="*/ 161925 h 1409700"/>
                <a:gd name="connsiteX0" fmla="*/ 4095750 w 4143375"/>
                <a:gd name="connsiteY0" fmla="*/ 161925 h 1409700"/>
                <a:gd name="connsiteX1" fmla="*/ 3838575 w 4143375"/>
                <a:gd name="connsiteY1" fmla="*/ 133350 h 1409700"/>
                <a:gd name="connsiteX2" fmla="*/ 3248025 w 4143375"/>
                <a:gd name="connsiteY2" fmla="*/ 57150 h 1409700"/>
                <a:gd name="connsiteX3" fmla="*/ 2838450 w 4143375"/>
                <a:gd name="connsiteY3" fmla="*/ 0 h 1409700"/>
                <a:gd name="connsiteX4" fmla="*/ 2352675 w 4143375"/>
                <a:gd name="connsiteY4" fmla="*/ 0 h 1409700"/>
                <a:gd name="connsiteX5" fmla="*/ 2047875 w 4143375"/>
                <a:gd name="connsiteY5" fmla="*/ 28575 h 1409700"/>
                <a:gd name="connsiteX6" fmla="*/ 1704975 w 4143375"/>
                <a:gd name="connsiteY6" fmla="*/ 47625 h 1409700"/>
                <a:gd name="connsiteX7" fmla="*/ 1371600 w 4143375"/>
                <a:gd name="connsiteY7" fmla="*/ 123825 h 1409700"/>
                <a:gd name="connsiteX8" fmla="*/ 447308 w 4143375"/>
                <a:gd name="connsiteY8" fmla="*/ 395772 h 1409700"/>
                <a:gd name="connsiteX9" fmla="*/ 66675 w 4143375"/>
                <a:gd name="connsiteY9" fmla="*/ 676275 h 1409700"/>
                <a:gd name="connsiteX10" fmla="*/ 0 w 4143375"/>
                <a:gd name="connsiteY10" fmla="*/ 933450 h 1409700"/>
                <a:gd name="connsiteX11" fmla="*/ 85725 w 4143375"/>
                <a:gd name="connsiteY11" fmla="*/ 1123950 h 1409700"/>
                <a:gd name="connsiteX12" fmla="*/ 247650 w 4143375"/>
                <a:gd name="connsiteY12" fmla="*/ 1343025 h 1409700"/>
                <a:gd name="connsiteX13" fmla="*/ 495300 w 4143375"/>
                <a:gd name="connsiteY13" fmla="*/ 1409700 h 1409700"/>
                <a:gd name="connsiteX14" fmla="*/ 762000 w 4143375"/>
                <a:gd name="connsiteY14" fmla="*/ 1323975 h 1409700"/>
                <a:gd name="connsiteX15" fmla="*/ 1000125 w 4143375"/>
                <a:gd name="connsiteY15" fmla="*/ 1181100 h 1409700"/>
                <a:gd name="connsiteX16" fmla="*/ 1209675 w 4143375"/>
                <a:gd name="connsiteY16" fmla="*/ 1085850 h 1409700"/>
                <a:gd name="connsiteX17" fmla="*/ 1524000 w 4143375"/>
                <a:gd name="connsiteY17" fmla="*/ 1009650 h 1409700"/>
                <a:gd name="connsiteX18" fmla="*/ 1800225 w 4143375"/>
                <a:gd name="connsiteY18" fmla="*/ 952500 h 1409700"/>
                <a:gd name="connsiteX19" fmla="*/ 2066925 w 4143375"/>
                <a:gd name="connsiteY19" fmla="*/ 923925 h 1409700"/>
                <a:gd name="connsiteX20" fmla="*/ 2571750 w 4143375"/>
                <a:gd name="connsiteY20" fmla="*/ 923925 h 1409700"/>
                <a:gd name="connsiteX21" fmla="*/ 2943225 w 4143375"/>
                <a:gd name="connsiteY21" fmla="*/ 933450 h 1409700"/>
                <a:gd name="connsiteX22" fmla="*/ 3343275 w 4143375"/>
                <a:gd name="connsiteY22" fmla="*/ 933450 h 1409700"/>
                <a:gd name="connsiteX23" fmla="*/ 3838575 w 4143375"/>
                <a:gd name="connsiteY23" fmla="*/ 971550 h 1409700"/>
                <a:gd name="connsiteX24" fmla="*/ 4143375 w 4143375"/>
                <a:gd name="connsiteY24" fmla="*/ 1000125 h 1409700"/>
                <a:gd name="connsiteX25" fmla="*/ 4095750 w 4143375"/>
                <a:gd name="connsiteY25" fmla="*/ 161925 h 1409700"/>
                <a:gd name="connsiteX0" fmla="*/ 4095750 w 4143375"/>
                <a:gd name="connsiteY0" fmla="*/ 161925 h 1409700"/>
                <a:gd name="connsiteX1" fmla="*/ 3838575 w 4143375"/>
                <a:gd name="connsiteY1" fmla="*/ 133350 h 1409700"/>
                <a:gd name="connsiteX2" fmla="*/ 3248025 w 4143375"/>
                <a:gd name="connsiteY2" fmla="*/ 57150 h 1409700"/>
                <a:gd name="connsiteX3" fmla="*/ 2838450 w 4143375"/>
                <a:gd name="connsiteY3" fmla="*/ 0 h 1409700"/>
                <a:gd name="connsiteX4" fmla="*/ 2352675 w 4143375"/>
                <a:gd name="connsiteY4" fmla="*/ 0 h 1409700"/>
                <a:gd name="connsiteX5" fmla="*/ 2047875 w 4143375"/>
                <a:gd name="connsiteY5" fmla="*/ 28575 h 1409700"/>
                <a:gd name="connsiteX6" fmla="*/ 1704975 w 4143375"/>
                <a:gd name="connsiteY6" fmla="*/ 47625 h 1409700"/>
                <a:gd name="connsiteX7" fmla="*/ 1371600 w 4143375"/>
                <a:gd name="connsiteY7" fmla="*/ 123825 h 1409700"/>
                <a:gd name="connsiteX8" fmla="*/ 955308 w 4143375"/>
                <a:gd name="connsiteY8" fmla="*/ 217972 h 1409700"/>
                <a:gd name="connsiteX9" fmla="*/ 447308 w 4143375"/>
                <a:gd name="connsiteY9" fmla="*/ 395772 h 1409700"/>
                <a:gd name="connsiteX10" fmla="*/ 66675 w 4143375"/>
                <a:gd name="connsiteY10" fmla="*/ 676275 h 1409700"/>
                <a:gd name="connsiteX11" fmla="*/ 0 w 4143375"/>
                <a:gd name="connsiteY11" fmla="*/ 933450 h 1409700"/>
                <a:gd name="connsiteX12" fmla="*/ 85725 w 4143375"/>
                <a:gd name="connsiteY12" fmla="*/ 1123950 h 1409700"/>
                <a:gd name="connsiteX13" fmla="*/ 247650 w 4143375"/>
                <a:gd name="connsiteY13" fmla="*/ 1343025 h 1409700"/>
                <a:gd name="connsiteX14" fmla="*/ 495300 w 4143375"/>
                <a:gd name="connsiteY14" fmla="*/ 1409700 h 1409700"/>
                <a:gd name="connsiteX15" fmla="*/ 762000 w 4143375"/>
                <a:gd name="connsiteY15" fmla="*/ 1323975 h 1409700"/>
                <a:gd name="connsiteX16" fmla="*/ 1000125 w 4143375"/>
                <a:gd name="connsiteY16" fmla="*/ 1181100 h 1409700"/>
                <a:gd name="connsiteX17" fmla="*/ 1209675 w 4143375"/>
                <a:gd name="connsiteY17" fmla="*/ 1085850 h 1409700"/>
                <a:gd name="connsiteX18" fmla="*/ 1524000 w 4143375"/>
                <a:gd name="connsiteY18" fmla="*/ 1009650 h 1409700"/>
                <a:gd name="connsiteX19" fmla="*/ 1800225 w 4143375"/>
                <a:gd name="connsiteY19" fmla="*/ 952500 h 1409700"/>
                <a:gd name="connsiteX20" fmla="*/ 2066925 w 4143375"/>
                <a:gd name="connsiteY20" fmla="*/ 923925 h 1409700"/>
                <a:gd name="connsiteX21" fmla="*/ 2571750 w 4143375"/>
                <a:gd name="connsiteY21" fmla="*/ 923925 h 1409700"/>
                <a:gd name="connsiteX22" fmla="*/ 2943225 w 4143375"/>
                <a:gd name="connsiteY22" fmla="*/ 933450 h 1409700"/>
                <a:gd name="connsiteX23" fmla="*/ 3343275 w 4143375"/>
                <a:gd name="connsiteY23" fmla="*/ 933450 h 1409700"/>
                <a:gd name="connsiteX24" fmla="*/ 3838575 w 4143375"/>
                <a:gd name="connsiteY24" fmla="*/ 971550 h 1409700"/>
                <a:gd name="connsiteX25" fmla="*/ 4143375 w 4143375"/>
                <a:gd name="connsiteY25" fmla="*/ 1000125 h 1409700"/>
                <a:gd name="connsiteX26" fmla="*/ 4095750 w 4143375"/>
                <a:gd name="connsiteY26" fmla="*/ 161925 h 1409700"/>
                <a:gd name="connsiteX0" fmla="*/ 4095750 w 4143375"/>
                <a:gd name="connsiteY0" fmla="*/ 161925 h 1409700"/>
                <a:gd name="connsiteX1" fmla="*/ 3838575 w 4143375"/>
                <a:gd name="connsiteY1" fmla="*/ 133350 h 1409700"/>
                <a:gd name="connsiteX2" fmla="*/ 3248025 w 4143375"/>
                <a:gd name="connsiteY2" fmla="*/ 57150 h 1409700"/>
                <a:gd name="connsiteX3" fmla="*/ 2838450 w 4143375"/>
                <a:gd name="connsiteY3" fmla="*/ 0 h 1409700"/>
                <a:gd name="connsiteX4" fmla="*/ 2352675 w 4143375"/>
                <a:gd name="connsiteY4" fmla="*/ 0 h 1409700"/>
                <a:gd name="connsiteX5" fmla="*/ 2047875 w 4143375"/>
                <a:gd name="connsiteY5" fmla="*/ 28575 h 1409700"/>
                <a:gd name="connsiteX6" fmla="*/ 1704975 w 4143375"/>
                <a:gd name="connsiteY6" fmla="*/ 47625 h 1409700"/>
                <a:gd name="connsiteX7" fmla="*/ 955308 w 4143375"/>
                <a:gd name="connsiteY7" fmla="*/ 217972 h 1409700"/>
                <a:gd name="connsiteX8" fmla="*/ 447308 w 4143375"/>
                <a:gd name="connsiteY8" fmla="*/ 395772 h 1409700"/>
                <a:gd name="connsiteX9" fmla="*/ 66675 w 4143375"/>
                <a:gd name="connsiteY9" fmla="*/ 676275 h 1409700"/>
                <a:gd name="connsiteX10" fmla="*/ 0 w 4143375"/>
                <a:gd name="connsiteY10" fmla="*/ 933450 h 1409700"/>
                <a:gd name="connsiteX11" fmla="*/ 85725 w 4143375"/>
                <a:gd name="connsiteY11" fmla="*/ 1123950 h 1409700"/>
                <a:gd name="connsiteX12" fmla="*/ 247650 w 4143375"/>
                <a:gd name="connsiteY12" fmla="*/ 1343025 h 1409700"/>
                <a:gd name="connsiteX13" fmla="*/ 495300 w 4143375"/>
                <a:gd name="connsiteY13" fmla="*/ 1409700 h 1409700"/>
                <a:gd name="connsiteX14" fmla="*/ 762000 w 4143375"/>
                <a:gd name="connsiteY14" fmla="*/ 1323975 h 1409700"/>
                <a:gd name="connsiteX15" fmla="*/ 1000125 w 4143375"/>
                <a:gd name="connsiteY15" fmla="*/ 1181100 h 1409700"/>
                <a:gd name="connsiteX16" fmla="*/ 1209675 w 4143375"/>
                <a:gd name="connsiteY16" fmla="*/ 1085850 h 1409700"/>
                <a:gd name="connsiteX17" fmla="*/ 1524000 w 4143375"/>
                <a:gd name="connsiteY17" fmla="*/ 1009650 h 1409700"/>
                <a:gd name="connsiteX18" fmla="*/ 1800225 w 4143375"/>
                <a:gd name="connsiteY18" fmla="*/ 952500 h 1409700"/>
                <a:gd name="connsiteX19" fmla="*/ 2066925 w 4143375"/>
                <a:gd name="connsiteY19" fmla="*/ 923925 h 1409700"/>
                <a:gd name="connsiteX20" fmla="*/ 2571750 w 4143375"/>
                <a:gd name="connsiteY20" fmla="*/ 923925 h 1409700"/>
                <a:gd name="connsiteX21" fmla="*/ 2943225 w 4143375"/>
                <a:gd name="connsiteY21" fmla="*/ 933450 h 1409700"/>
                <a:gd name="connsiteX22" fmla="*/ 3343275 w 4143375"/>
                <a:gd name="connsiteY22" fmla="*/ 933450 h 1409700"/>
                <a:gd name="connsiteX23" fmla="*/ 3838575 w 4143375"/>
                <a:gd name="connsiteY23" fmla="*/ 971550 h 1409700"/>
                <a:gd name="connsiteX24" fmla="*/ 4143375 w 4143375"/>
                <a:gd name="connsiteY24" fmla="*/ 1000125 h 1409700"/>
                <a:gd name="connsiteX25" fmla="*/ 4095750 w 4143375"/>
                <a:gd name="connsiteY25" fmla="*/ 161925 h 1409700"/>
                <a:gd name="connsiteX0" fmla="*/ 4095750 w 4143375"/>
                <a:gd name="connsiteY0" fmla="*/ 161925 h 1409700"/>
                <a:gd name="connsiteX1" fmla="*/ 3838575 w 4143375"/>
                <a:gd name="connsiteY1" fmla="*/ 133350 h 1409700"/>
                <a:gd name="connsiteX2" fmla="*/ 3248025 w 4143375"/>
                <a:gd name="connsiteY2" fmla="*/ 57150 h 1409700"/>
                <a:gd name="connsiteX3" fmla="*/ 2838450 w 4143375"/>
                <a:gd name="connsiteY3" fmla="*/ 0 h 1409700"/>
                <a:gd name="connsiteX4" fmla="*/ 2352675 w 4143375"/>
                <a:gd name="connsiteY4" fmla="*/ 0 h 1409700"/>
                <a:gd name="connsiteX5" fmla="*/ 2047875 w 4143375"/>
                <a:gd name="connsiteY5" fmla="*/ 28575 h 1409700"/>
                <a:gd name="connsiteX6" fmla="*/ 1704975 w 4143375"/>
                <a:gd name="connsiteY6" fmla="*/ 47625 h 1409700"/>
                <a:gd name="connsiteX7" fmla="*/ 1406158 w 4143375"/>
                <a:gd name="connsiteY7" fmla="*/ 90972 h 1409700"/>
                <a:gd name="connsiteX8" fmla="*/ 955308 w 4143375"/>
                <a:gd name="connsiteY8" fmla="*/ 217972 h 1409700"/>
                <a:gd name="connsiteX9" fmla="*/ 447308 w 4143375"/>
                <a:gd name="connsiteY9" fmla="*/ 395772 h 1409700"/>
                <a:gd name="connsiteX10" fmla="*/ 66675 w 4143375"/>
                <a:gd name="connsiteY10" fmla="*/ 676275 h 1409700"/>
                <a:gd name="connsiteX11" fmla="*/ 0 w 4143375"/>
                <a:gd name="connsiteY11" fmla="*/ 933450 h 1409700"/>
                <a:gd name="connsiteX12" fmla="*/ 85725 w 4143375"/>
                <a:gd name="connsiteY12" fmla="*/ 1123950 h 1409700"/>
                <a:gd name="connsiteX13" fmla="*/ 247650 w 4143375"/>
                <a:gd name="connsiteY13" fmla="*/ 1343025 h 1409700"/>
                <a:gd name="connsiteX14" fmla="*/ 495300 w 4143375"/>
                <a:gd name="connsiteY14" fmla="*/ 1409700 h 1409700"/>
                <a:gd name="connsiteX15" fmla="*/ 762000 w 4143375"/>
                <a:gd name="connsiteY15" fmla="*/ 1323975 h 1409700"/>
                <a:gd name="connsiteX16" fmla="*/ 1000125 w 4143375"/>
                <a:gd name="connsiteY16" fmla="*/ 1181100 h 1409700"/>
                <a:gd name="connsiteX17" fmla="*/ 1209675 w 4143375"/>
                <a:gd name="connsiteY17" fmla="*/ 1085850 h 1409700"/>
                <a:gd name="connsiteX18" fmla="*/ 1524000 w 4143375"/>
                <a:gd name="connsiteY18" fmla="*/ 1009650 h 1409700"/>
                <a:gd name="connsiteX19" fmla="*/ 1800225 w 4143375"/>
                <a:gd name="connsiteY19" fmla="*/ 952500 h 1409700"/>
                <a:gd name="connsiteX20" fmla="*/ 2066925 w 4143375"/>
                <a:gd name="connsiteY20" fmla="*/ 923925 h 1409700"/>
                <a:gd name="connsiteX21" fmla="*/ 2571750 w 4143375"/>
                <a:gd name="connsiteY21" fmla="*/ 923925 h 1409700"/>
                <a:gd name="connsiteX22" fmla="*/ 2943225 w 4143375"/>
                <a:gd name="connsiteY22" fmla="*/ 933450 h 1409700"/>
                <a:gd name="connsiteX23" fmla="*/ 3343275 w 4143375"/>
                <a:gd name="connsiteY23" fmla="*/ 933450 h 1409700"/>
                <a:gd name="connsiteX24" fmla="*/ 3838575 w 4143375"/>
                <a:gd name="connsiteY24" fmla="*/ 971550 h 1409700"/>
                <a:gd name="connsiteX25" fmla="*/ 4143375 w 4143375"/>
                <a:gd name="connsiteY25" fmla="*/ 1000125 h 1409700"/>
                <a:gd name="connsiteX26" fmla="*/ 4095750 w 4143375"/>
                <a:gd name="connsiteY26" fmla="*/ 161925 h 1409700"/>
                <a:gd name="connsiteX0" fmla="*/ 4095750 w 4143375"/>
                <a:gd name="connsiteY0" fmla="*/ 161925 h 1409700"/>
                <a:gd name="connsiteX1" fmla="*/ 3838575 w 4143375"/>
                <a:gd name="connsiteY1" fmla="*/ 133350 h 1409700"/>
                <a:gd name="connsiteX2" fmla="*/ 3248025 w 4143375"/>
                <a:gd name="connsiteY2" fmla="*/ 57150 h 1409700"/>
                <a:gd name="connsiteX3" fmla="*/ 2838450 w 4143375"/>
                <a:gd name="connsiteY3" fmla="*/ 0 h 1409700"/>
                <a:gd name="connsiteX4" fmla="*/ 2352675 w 4143375"/>
                <a:gd name="connsiteY4" fmla="*/ 0 h 1409700"/>
                <a:gd name="connsiteX5" fmla="*/ 2047875 w 4143375"/>
                <a:gd name="connsiteY5" fmla="*/ 28575 h 1409700"/>
                <a:gd name="connsiteX6" fmla="*/ 1406158 w 4143375"/>
                <a:gd name="connsiteY6" fmla="*/ 90972 h 1409700"/>
                <a:gd name="connsiteX7" fmla="*/ 955308 w 4143375"/>
                <a:gd name="connsiteY7" fmla="*/ 217972 h 1409700"/>
                <a:gd name="connsiteX8" fmla="*/ 447308 w 4143375"/>
                <a:gd name="connsiteY8" fmla="*/ 395772 h 1409700"/>
                <a:gd name="connsiteX9" fmla="*/ 66675 w 4143375"/>
                <a:gd name="connsiteY9" fmla="*/ 676275 h 1409700"/>
                <a:gd name="connsiteX10" fmla="*/ 0 w 4143375"/>
                <a:gd name="connsiteY10" fmla="*/ 933450 h 1409700"/>
                <a:gd name="connsiteX11" fmla="*/ 85725 w 4143375"/>
                <a:gd name="connsiteY11" fmla="*/ 1123950 h 1409700"/>
                <a:gd name="connsiteX12" fmla="*/ 247650 w 4143375"/>
                <a:gd name="connsiteY12" fmla="*/ 1343025 h 1409700"/>
                <a:gd name="connsiteX13" fmla="*/ 495300 w 4143375"/>
                <a:gd name="connsiteY13" fmla="*/ 1409700 h 1409700"/>
                <a:gd name="connsiteX14" fmla="*/ 762000 w 4143375"/>
                <a:gd name="connsiteY14" fmla="*/ 1323975 h 1409700"/>
                <a:gd name="connsiteX15" fmla="*/ 1000125 w 4143375"/>
                <a:gd name="connsiteY15" fmla="*/ 1181100 h 1409700"/>
                <a:gd name="connsiteX16" fmla="*/ 1209675 w 4143375"/>
                <a:gd name="connsiteY16" fmla="*/ 1085850 h 1409700"/>
                <a:gd name="connsiteX17" fmla="*/ 1524000 w 4143375"/>
                <a:gd name="connsiteY17" fmla="*/ 1009650 h 1409700"/>
                <a:gd name="connsiteX18" fmla="*/ 1800225 w 4143375"/>
                <a:gd name="connsiteY18" fmla="*/ 952500 h 1409700"/>
                <a:gd name="connsiteX19" fmla="*/ 2066925 w 4143375"/>
                <a:gd name="connsiteY19" fmla="*/ 923925 h 1409700"/>
                <a:gd name="connsiteX20" fmla="*/ 2571750 w 4143375"/>
                <a:gd name="connsiteY20" fmla="*/ 923925 h 1409700"/>
                <a:gd name="connsiteX21" fmla="*/ 2943225 w 4143375"/>
                <a:gd name="connsiteY21" fmla="*/ 933450 h 1409700"/>
                <a:gd name="connsiteX22" fmla="*/ 3343275 w 4143375"/>
                <a:gd name="connsiteY22" fmla="*/ 933450 h 1409700"/>
                <a:gd name="connsiteX23" fmla="*/ 3838575 w 4143375"/>
                <a:gd name="connsiteY23" fmla="*/ 971550 h 1409700"/>
                <a:gd name="connsiteX24" fmla="*/ 4143375 w 4143375"/>
                <a:gd name="connsiteY24" fmla="*/ 1000125 h 1409700"/>
                <a:gd name="connsiteX25" fmla="*/ 4095750 w 4143375"/>
                <a:gd name="connsiteY25" fmla="*/ 161925 h 1409700"/>
                <a:gd name="connsiteX0" fmla="*/ 4095750 w 4143375"/>
                <a:gd name="connsiteY0" fmla="*/ 161925 h 1409700"/>
                <a:gd name="connsiteX1" fmla="*/ 3838575 w 4143375"/>
                <a:gd name="connsiteY1" fmla="*/ 133350 h 1409700"/>
                <a:gd name="connsiteX2" fmla="*/ 3248025 w 4143375"/>
                <a:gd name="connsiteY2" fmla="*/ 57150 h 1409700"/>
                <a:gd name="connsiteX3" fmla="*/ 2838450 w 4143375"/>
                <a:gd name="connsiteY3" fmla="*/ 0 h 1409700"/>
                <a:gd name="connsiteX4" fmla="*/ 2352675 w 4143375"/>
                <a:gd name="connsiteY4" fmla="*/ 0 h 1409700"/>
                <a:gd name="connsiteX5" fmla="*/ 2047875 w 4143375"/>
                <a:gd name="connsiteY5" fmla="*/ 28575 h 1409700"/>
                <a:gd name="connsiteX6" fmla="*/ 955308 w 4143375"/>
                <a:gd name="connsiteY6" fmla="*/ 217972 h 1409700"/>
                <a:gd name="connsiteX7" fmla="*/ 447308 w 4143375"/>
                <a:gd name="connsiteY7" fmla="*/ 395772 h 1409700"/>
                <a:gd name="connsiteX8" fmla="*/ 66675 w 4143375"/>
                <a:gd name="connsiteY8" fmla="*/ 676275 h 1409700"/>
                <a:gd name="connsiteX9" fmla="*/ 0 w 4143375"/>
                <a:gd name="connsiteY9" fmla="*/ 933450 h 1409700"/>
                <a:gd name="connsiteX10" fmla="*/ 85725 w 4143375"/>
                <a:gd name="connsiteY10" fmla="*/ 1123950 h 1409700"/>
                <a:gd name="connsiteX11" fmla="*/ 247650 w 4143375"/>
                <a:gd name="connsiteY11" fmla="*/ 1343025 h 1409700"/>
                <a:gd name="connsiteX12" fmla="*/ 495300 w 4143375"/>
                <a:gd name="connsiteY12" fmla="*/ 1409700 h 1409700"/>
                <a:gd name="connsiteX13" fmla="*/ 762000 w 4143375"/>
                <a:gd name="connsiteY13" fmla="*/ 1323975 h 1409700"/>
                <a:gd name="connsiteX14" fmla="*/ 1000125 w 4143375"/>
                <a:gd name="connsiteY14" fmla="*/ 1181100 h 1409700"/>
                <a:gd name="connsiteX15" fmla="*/ 1209675 w 4143375"/>
                <a:gd name="connsiteY15" fmla="*/ 1085850 h 1409700"/>
                <a:gd name="connsiteX16" fmla="*/ 1524000 w 4143375"/>
                <a:gd name="connsiteY16" fmla="*/ 1009650 h 1409700"/>
                <a:gd name="connsiteX17" fmla="*/ 1800225 w 4143375"/>
                <a:gd name="connsiteY17" fmla="*/ 952500 h 1409700"/>
                <a:gd name="connsiteX18" fmla="*/ 2066925 w 4143375"/>
                <a:gd name="connsiteY18" fmla="*/ 923925 h 1409700"/>
                <a:gd name="connsiteX19" fmla="*/ 2571750 w 4143375"/>
                <a:gd name="connsiteY19" fmla="*/ 923925 h 1409700"/>
                <a:gd name="connsiteX20" fmla="*/ 2943225 w 4143375"/>
                <a:gd name="connsiteY20" fmla="*/ 933450 h 1409700"/>
                <a:gd name="connsiteX21" fmla="*/ 3343275 w 4143375"/>
                <a:gd name="connsiteY21" fmla="*/ 933450 h 1409700"/>
                <a:gd name="connsiteX22" fmla="*/ 3838575 w 4143375"/>
                <a:gd name="connsiteY22" fmla="*/ 971550 h 1409700"/>
                <a:gd name="connsiteX23" fmla="*/ 4143375 w 4143375"/>
                <a:gd name="connsiteY23" fmla="*/ 1000125 h 1409700"/>
                <a:gd name="connsiteX24" fmla="*/ 4095750 w 4143375"/>
                <a:gd name="connsiteY24" fmla="*/ 161925 h 1409700"/>
                <a:gd name="connsiteX0" fmla="*/ 4095750 w 4143375"/>
                <a:gd name="connsiteY0" fmla="*/ 161925 h 1409700"/>
                <a:gd name="connsiteX1" fmla="*/ 3838575 w 4143375"/>
                <a:gd name="connsiteY1" fmla="*/ 133350 h 1409700"/>
                <a:gd name="connsiteX2" fmla="*/ 3248025 w 4143375"/>
                <a:gd name="connsiteY2" fmla="*/ 57150 h 1409700"/>
                <a:gd name="connsiteX3" fmla="*/ 2838450 w 4143375"/>
                <a:gd name="connsiteY3" fmla="*/ 0 h 1409700"/>
                <a:gd name="connsiteX4" fmla="*/ 2352675 w 4143375"/>
                <a:gd name="connsiteY4" fmla="*/ 0 h 1409700"/>
                <a:gd name="connsiteX5" fmla="*/ 2047875 w 4143375"/>
                <a:gd name="connsiteY5" fmla="*/ 28575 h 1409700"/>
                <a:gd name="connsiteX6" fmla="*/ 1450608 w 4143375"/>
                <a:gd name="connsiteY6" fmla="*/ 84622 h 1409700"/>
                <a:gd name="connsiteX7" fmla="*/ 955308 w 4143375"/>
                <a:gd name="connsiteY7" fmla="*/ 217972 h 1409700"/>
                <a:gd name="connsiteX8" fmla="*/ 447308 w 4143375"/>
                <a:gd name="connsiteY8" fmla="*/ 395772 h 1409700"/>
                <a:gd name="connsiteX9" fmla="*/ 66675 w 4143375"/>
                <a:gd name="connsiteY9" fmla="*/ 676275 h 1409700"/>
                <a:gd name="connsiteX10" fmla="*/ 0 w 4143375"/>
                <a:gd name="connsiteY10" fmla="*/ 933450 h 1409700"/>
                <a:gd name="connsiteX11" fmla="*/ 85725 w 4143375"/>
                <a:gd name="connsiteY11" fmla="*/ 1123950 h 1409700"/>
                <a:gd name="connsiteX12" fmla="*/ 247650 w 4143375"/>
                <a:gd name="connsiteY12" fmla="*/ 1343025 h 1409700"/>
                <a:gd name="connsiteX13" fmla="*/ 495300 w 4143375"/>
                <a:gd name="connsiteY13" fmla="*/ 1409700 h 1409700"/>
                <a:gd name="connsiteX14" fmla="*/ 762000 w 4143375"/>
                <a:gd name="connsiteY14" fmla="*/ 1323975 h 1409700"/>
                <a:gd name="connsiteX15" fmla="*/ 1000125 w 4143375"/>
                <a:gd name="connsiteY15" fmla="*/ 1181100 h 1409700"/>
                <a:gd name="connsiteX16" fmla="*/ 1209675 w 4143375"/>
                <a:gd name="connsiteY16" fmla="*/ 1085850 h 1409700"/>
                <a:gd name="connsiteX17" fmla="*/ 1524000 w 4143375"/>
                <a:gd name="connsiteY17" fmla="*/ 1009650 h 1409700"/>
                <a:gd name="connsiteX18" fmla="*/ 1800225 w 4143375"/>
                <a:gd name="connsiteY18" fmla="*/ 952500 h 1409700"/>
                <a:gd name="connsiteX19" fmla="*/ 2066925 w 4143375"/>
                <a:gd name="connsiteY19" fmla="*/ 923925 h 1409700"/>
                <a:gd name="connsiteX20" fmla="*/ 2571750 w 4143375"/>
                <a:gd name="connsiteY20" fmla="*/ 923925 h 1409700"/>
                <a:gd name="connsiteX21" fmla="*/ 2943225 w 4143375"/>
                <a:gd name="connsiteY21" fmla="*/ 933450 h 1409700"/>
                <a:gd name="connsiteX22" fmla="*/ 3343275 w 4143375"/>
                <a:gd name="connsiteY22" fmla="*/ 933450 h 1409700"/>
                <a:gd name="connsiteX23" fmla="*/ 3838575 w 4143375"/>
                <a:gd name="connsiteY23" fmla="*/ 971550 h 1409700"/>
                <a:gd name="connsiteX24" fmla="*/ 4143375 w 4143375"/>
                <a:gd name="connsiteY24" fmla="*/ 1000125 h 1409700"/>
                <a:gd name="connsiteX25" fmla="*/ 4095750 w 4143375"/>
                <a:gd name="connsiteY25" fmla="*/ 161925 h 1409700"/>
                <a:gd name="connsiteX0" fmla="*/ 4095750 w 4143375"/>
                <a:gd name="connsiteY0" fmla="*/ 161925 h 1409700"/>
                <a:gd name="connsiteX1" fmla="*/ 3838575 w 4143375"/>
                <a:gd name="connsiteY1" fmla="*/ 133350 h 1409700"/>
                <a:gd name="connsiteX2" fmla="*/ 3248025 w 4143375"/>
                <a:gd name="connsiteY2" fmla="*/ 57150 h 1409700"/>
                <a:gd name="connsiteX3" fmla="*/ 2838450 w 4143375"/>
                <a:gd name="connsiteY3" fmla="*/ 0 h 1409700"/>
                <a:gd name="connsiteX4" fmla="*/ 2352675 w 4143375"/>
                <a:gd name="connsiteY4" fmla="*/ 0 h 1409700"/>
                <a:gd name="connsiteX5" fmla="*/ 1450608 w 4143375"/>
                <a:gd name="connsiteY5" fmla="*/ 84622 h 1409700"/>
                <a:gd name="connsiteX6" fmla="*/ 955308 w 4143375"/>
                <a:gd name="connsiteY6" fmla="*/ 217972 h 1409700"/>
                <a:gd name="connsiteX7" fmla="*/ 447308 w 4143375"/>
                <a:gd name="connsiteY7" fmla="*/ 395772 h 1409700"/>
                <a:gd name="connsiteX8" fmla="*/ 66675 w 4143375"/>
                <a:gd name="connsiteY8" fmla="*/ 676275 h 1409700"/>
                <a:gd name="connsiteX9" fmla="*/ 0 w 4143375"/>
                <a:gd name="connsiteY9" fmla="*/ 933450 h 1409700"/>
                <a:gd name="connsiteX10" fmla="*/ 85725 w 4143375"/>
                <a:gd name="connsiteY10" fmla="*/ 1123950 h 1409700"/>
                <a:gd name="connsiteX11" fmla="*/ 247650 w 4143375"/>
                <a:gd name="connsiteY11" fmla="*/ 1343025 h 1409700"/>
                <a:gd name="connsiteX12" fmla="*/ 495300 w 4143375"/>
                <a:gd name="connsiteY12" fmla="*/ 1409700 h 1409700"/>
                <a:gd name="connsiteX13" fmla="*/ 762000 w 4143375"/>
                <a:gd name="connsiteY13" fmla="*/ 1323975 h 1409700"/>
                <a:gd name="connsiteX14" fmla="*/ 1000125 w 4143375"/>
                <a:gd name="connsiteY14" fmla="*/ 1181100 h 1409700"/>
                <a:gd name="connsiteX15" fmla="*/ 1209675 w 4143375"/>
                <a:gd name="connsiteY15" fmla="*/ 1085850 h 1409700"/>
                <a:gd name="connsiteX16" fmla="*/ 1524000 w 4143375"/>
                <a:gd name="connsiteY16" fmla="*/ 1009650 h 1409700"/>
                <a:gd name="connsiteX17" fmla="*/ 1800225 w 4143375"/>
                <a:gd name="connsiteY17" fmla="*/ 952500 h 1409700"/>
                <a:gd name="connsiteX18" fmla="*/ 2066925 w 4143375"/>
                <a:gd name="connsiteY18" fmla="*/ 923925 h 1409700"/>
                <a:gd name="connsiteX19" fmla="*/ 2571750 w 4143375"/>
                <a:gd name="connsiteY19" fmla="*/ 923925 h 1409700"/>
                <a:gd name="connsiteX20" fmla="*/ 2943225 w 4143375"/>
                <a:gd name="connsiteY20" fmla="*/ 933450 h 1409700"/>
                <a:gd name="connsiteX21" fmla="*/ 3343275 w 4143375"/>
                <a:gd name="connsiteY21" fmla="*/ 933450 h 1409700"/>
                <a:gd name="connsiteX22" fmla="*/ 3838575 w 4143375"/>
                <a:gd name="connsiteY22" fmla="*/ 971550 h 1409700"/>
                <a:gd name="connsiteX23" fmla="*/ 4143375 w 4143375"/>
                <a:gd name="connsiteY23" fmla="*/ 1000125 h 1409700"/>
                <a:gd name="connsiteX24" fmla="*/ 4095750 w 4143375"/>
                <a:gd name="connsiteY24" fmla="*/ 161925 h 1409700"/>
                <a:gd name="connsiteX0" fmla="*/ 4095750 w 4143375"/>
                <a:gd name="connsiteY0" fmla="*/ 161925 h 1409700"/>
                <a:gd name="connsiteX1" fmla="*/ 3838575 w 4143375"/>
                <a:gd name="connsiteY1" fmla="*/ 133350 h 1409700"/>
                <a:gd name="connsiteX2" fmla="*/ 3248025 w 4143375"/>
                <a:gd name="connsiteY2" fmla="*/ 57150 h 1409700"/>
                <a:gd name="connsiteX3" fmla="*/ 2838450 w 4143375"/>
                <a:gd name="connsiteY3" fmla="*/ 0 h 1409700"/>
                <a:gd name="connsiteX4" fmla="*/ 2352675 w 4143375"/>
                <a:gd name="connsiteY4" fmla="*/ 0 h 1409700"/>
                <a:gd name="connsiteX5" fmla="*/ 1939558 w 4143375"/>
                <a:gd name="connsiteY5" fmla="*/ 21122 h 1409700"/>
                <a:gd name="connsiteX6" fmla="*/ 1450608 w 4143375"/>
                <a:gd name="connsiteY6" fmla="*/ 84622 h 1409700"/>
                <a:gd name="connsiteX7" fmla="*/ 955308 w 4143375"/>
                <a:gd name="connsiteY7" fmla="*/ 217972 h 1409700"/>
                <a:gd name="connsiteX8" fmla="*/ 447308 w 4143375"/>
                <a:gd name="connsiteY8" fmla="*/ 395772 h 1409700"/>
                <a:gd name="connsiteX9" fmla="*/ 66675 w 4143375"/>
                <a:gd name="connsiteY9" fmla="*/ 676275 h 1409700"/>
                <a:gd name="connsiteX10" fmla="*/ 0 w 4143375"/>
                <a:gd name="connsiteY10" fmla="*/ 933450 h 1409700"/>
                <a:gd name="connsiteX11" fmla="*/ 85725 w 4143375"/>
                <a:gd name="connsiteY11" fmla="*/ 1123950 h 1409700"/>
                <a:gd name="connsiteX12" fmla="*/ 247650 w 4143375"/>
                <a:gd name="connsiteY12" fmla="*/ 1343025 h 1409700"/>
                <a:gd name="connsiteX13" fmla="*/ 495300 w 4143375"/>
                <a:gd name="connsiteY13" fmla="*/ 1409700 h 1409700"/>
                <a:gd name="connsiteX14" fmla="*/ 762000 w 4143375"/>
                <a:gd name="connsiteY14" fmla="*/ 1323975 h 1409700"/>
                <a:gd name="connsiteX15" fmla="*/ 1000125 w 4143375"/>
                <a:gd name="connsiteY15" fmla="*/ 1181100 h 1409700"/>
                <a:gd name="connsiteX16" fmla="*/ 1209675 w 4143375"/>
                <a:gd name="connsiteY16" fmla="*/ 1085850 h 1409700"/>
                <a:gd name="connsiteX17" fmla="*/ 1524000 w 4143375"/>
                <a:gd name="connsiteY17" fmla="*/ 1009650 h 1409700"/>
                <a:gd name="connsiteX18" fmla="*/ 1800225 w 4143375"/>
                <a:gd name="connsiteY18" fmla="*/ 952500 h 1409700"/>
                <a:gd name="connsiteX19" fmla="*/ 2066925 w 4143375"/>
                <a:gd name="connsiteY19" fmla="*/ 923925 h 1409700"/>
                <a:gd name="connsiteX20" fmla="*/ 2571750 w 4143375"/>
                <a:gd name="connsiteY20" fmla="*/ 923925 h 1409700"/>
                <a:gd name="connsiteX21" fmla="*/ 2943225 w 4143375"/>
                <a:gd name="connsiteY21" fmla="*/ 933450 h 1409700"/>
                <a:gd name="connsiteX22" fmla="*/ 3343275 w 4143375"/>
                <a:gd name="connsiteY22" fmla="*/ 933450 h 1409700"/>
                <a:gd name="connsiteX23" fmla="*/ 3838575 w 4143375"/>
                <a:gd name="connsiteY23" fmla="*/ 971550 h 1409700"/>
                <a:gd name="connsiteX24" fmla="*/ 4143375 w 4143375"/>
                <a:gd name="connsiteY24" fmla="*/ 1000125 h 1409700"/>
                <a:gd name="connsiteX25" fmla="*/ 4095750 w 4143375"/>
                <a:gd name="connsiteY25" fmla="*/ 161925 h 1409700"/>
                <a:gd name="connsiteX0" fmla="*/ 4095750 w 4143375"/>
                <a:gd name="connsiteY0" fmla="*/ 161925 h 1409700"/>
                <a:gd name="connsiteX1" fmla="*/ 3838575 w 4143375"/>
                <a:gd name="connsiteY1" fmla="*/ 133350 h 1409700"/>
                <a:gd name="connsiteX2" fmla="*/ 2838450 w 4143375"/>
                <a:gd name="connsiteY2" fmla="*/ 0 h 1409700"/>
                <a:gd name="connsiteX3" fmla="*/ 2352675 w 4143375"/>
                <a:gd name="connsiteY3" fmla="*/ 0 h 1409700"/>
                <a:gd name="connsiteX4" fmla="*/ 1939558 w 4143375"/>
                <a:gd name="connsiteY4" fmla="*/ 21122 h 1409700"/>
                <a:gd name="connsiteX5" fmla="*/ 1450608 w 4143375"/>
                <a:gd name="connsiteY5" fmla="*/ 84622 h 1409700"/>
                <a:gd name="connsiteX6" fmla="*/ 955308 w 4143375"/>
                <a:gd name="connsiteY6" fmla="*/ 217972 h 1409700"/>
                <a:gd name="connsiteX7" fmla="*/ 447308 w 4143375"/>
                <a:gd name="connsiteY7" fmla="*/ 395772 h 1409700"/>
                <a:gd name="connsiteX8" fmla="*/ 66675 w 4143375"/>
                <a:gd name="connsiteY8" fmla="*/ 676275 h 1409700"/>
                <a:gd name="connsiteX9" fmla="*/ 0 w 4143375"/>
                <a:gd name="connsiteY9" fmla="*/ 933450 h 1409700"/>
                <a:gd name="connsiteX10" fmla="*/ 85725 w 4143375"/>
                <a:gd name="connsiteY10" fmla="*/ 1123950 h 1409700"/>
                <a:gd name="connsiteX11" fmla="*/ 247650 w 4143375"/>
                <a:gd name="connsiteY11" fmla="*/ 1343025 h 1409700"/>
                <a:gd name="connsiteX12" fmla="*/ 495300 w 4143375"/>
                <a:gd name="connsiteY12" fmla="*/ 1409700 h 1409700"/>
                <a:gd name="connsiteX13" fmla="*/ 762000 w 4143375"/>
                <a:gd name="connsiteY13" fmla="*/ 1323975 h 1409700"/>
                <a:gd name="connsiteX14" fmla="*/ 1000125 w 4143375"/>
                <a:gd name="connsiteY14" fmla="*/ 1181100 h 1409700"/>
                <a:gd name="connsiteX15" fmla="*/ 1209675 w 4143375"/>
                <a:gd name="connsiteY15" fmla="*/ 1085850 h 1409700"/>
                <a:gd name="connsiteX16" fmla="*/ 1524000 w 4143375"/>
                <a:gd name="connsiteY16" fmla="*/ 1009650 h 1409700"/>
                <a:gd name="connsiteX17" fmla="*/ 1800225 w 4143375"/>
                <a:gd name="connsiteY17" fmla="*/ 952500 h 1409700"/>
                <a:gd name="connsiteX18" fmla="*/ 2066925 w 4143375"/>
                <a:gd name="connsiteY18" fmla="*/ 923925 h 1409700"/>
                <a:gd name="connsiteX19" fmla="*/ 2571750 w 4143375"/>
                <a:gd name="connsiteY19" fmla="*/ 923925 h 1409700"/>
                <a:gd name="connsiteX20" fmla="*/ 2943225 w 4143375"/>
                <a:gd name="connsiteY20" fmla="*/ 933450 h 1409700"/>
                <a:gd name="connsiteX21" fmla="*/ 3343275 w 4143375"/>
                <a:gd name="connsiteY21" fmla="*/ 933450 h 1409700"/>
                <a:gd name="connsiteX22" fmla="*/ 3838575 w 4143375"/>
                <a:gd name="connsiteY22" fmla="*/ 971550 h 1409700"/>
                <a:gd name="connsiteX23" fmla="*/ 4143375 w 4143375"/>
                <a:gd name="connsiteY23" fmla="*/ 1000125 h 1409700"/>
                <a:gd name="connsiteX24" fmla="*/ 4095750 w 4143375"/>
                <a:gd name="connsiteY24" fmla="*/ 161925 h 1409700"/>
                <a:gd name="connsiteX0" fmla="*/ 4095750 w 4143375"/>
                <a:gd name="connsiteY0" fmla="*/ 161925 h 1409700"/>
                <a:gd name="connsiteX1" fmla="*/ 3838575 w 4143375"/>
                <a:gd name="connsiteY1" fmla="*/ 133350 h 1409700"/>
                <a:gd name="connsiteX2" fmla="*/ 3381008 w 4143375"/>
                <a:gd name="connsiteY2" fmla="*/ 59222 h 1409700"/>
                <a:gd name="connsiteX3" fmla="*/ 2838450 w 4143375"/>
                <a:gd name="connsiteY3" fmla="*/ 0 h 1409700"/>
                <a:gd name="connsiteX4" fmla="*/ 2352675 w 4143375"/>
                <a:gd name="connsiteY4" fmla="*/ 0 h 1409700"/>
                <a:gd name="connsiteX5" fmla="*/ 1939558 w 4143375"/>
                <a:gd name="connsiteY5" fmla="*/ 21122 h 1409700"/>
                <a:gd name="connsiteX6" fmla="*/ 1450608 w 4143375"/>
                <a:gd name="connsiteY6" fmla="*/ 84622 h 1409700"/>
                <a:gd name="connsiteX7" fmla="*/ 955308 w 4143375"/>
                <a:gd name="connsiteY7" fmla="*/ 217972 h 1409700"/>
                <a:gd name="connsiteX8" fmla="*/ 447308 w 4143375"/>
                <a:gd name="connsiteY8" fmla="*/ 395772 h 1409700"/>
                <a:gd name="connsiteX9" fmla="*/ 66675 w 4143375"/>
                <a:gd name="connsiteY9" fmla="*/ 676275 h 1409700"/>
                <a:gd name="connsiteX10" fmla="*/ 0 w 4143375"/>
                <a:gd name="connsiteY10" fmla="*/ 933450 h 1409700"/>
                <a:gd name="connsiteX11" fmla="*/ 85725 w 4143375"/>
                <a:gd name="connsiteY11" fmla="*/ 1123950 h 1409700"/>
                <a:gd name="connsiteX12" fmla="*/ 247650 w 4143375"/>
                <a:gd name="connsiteY12" fmla="*/ 1343025 h 1409700"/>
                <a:gd name="connsiteX13" fmla="*/ 495300 w 4143375"/>
                <a:gd name="connsiteY13" fmla="*/ 1409700 h 1409700"/>
                <a:gd name="connsiteX14" fmla="*/ 762000 w 4143375"/>
                <a:gd name="connsiteY14" fmla="*/ 1323975 h 1409700"/>
                <a:gd name="connsiteX15" fmla="*/ 1000125 w 4143375"/>
                <a:gd name="connsiteY15" fmla="*/ 1181100 h 1409700"/>
                <a:gd name="connsiteX16" fmla="*/ 1209675 w 4143375"/>
                <a:gd name="connsiteY16" fmla="*/ 1085850 h 1409700"/>
                <a:gd name="connsiteX17" fmla="*/ 1524000 w 4143375"/>
                <a:gd name="connsiteY17" fmla="*/ 1009650 h 1409700"/>
                <a:gd name="connsiteX18" fmla="*/ 1800225 w 4143375"/>
                <a:gd name="connsiteY18" fmla="*/ 952500 h 1409700"/>
                <a:gd name="connsiteX19" fmla="*/ 2066925 w 4143375"/>
                <a:gd name="connsiteY19" fmla="*/ 923925 h 1409700"/>
                <a:gd name="connsiteX20" fmla="*/ 2571750 w 4143375"/>
                <a:gd name="connsiteY20" fmla="*/ 923925 h 1409700"/>
                <a:gd name="connsiteX21" fmla="*/ 2943225 w 4143375"/>
                <a:gd name="connsiteY21" fmla="*/ 933450 h 1409700"/>
                <a:gd name="connsiteX22" fmla="*/ 3343275 w 4143375"/>
                <a:gd name="connsiteY22" fmla="*/ 933450 h 1409700"/>
                <a:gd name="connsiteX23" fmla="*/ 3838575 w 4143375"/>
                <a:gd name="connsiteY23" fmla="*/ 971550 h 1409700"/>
                <a:gd name="connsiteX24" fmla="*/ 4143375 w 4143375"/>
                <a:gd name="connsiteY24" fmla="*/ 1000125 h 1409700"/>
                <a:gd name="connsiteX25" fmla="*/ 4095750 w 4143375"/>
                <a:gd name="connsiteY25" fmla="*/ 161925 h 1409700"/>
                <a:gd name="connsiteX0" fmla="*/ 4095750 w 4143375"/>
                <a:gd name="connsiteY0" fmla="*/ 161925 h 1409700"/>
                <a:gd name="connsiteX1" fmla="*/ 3838575 w 4143375"/>
                <a:gd name="connsiteY1" fmla="*/ 133350 h 1409700"/>
                <a:gd name="connsiteX2" fmla="*/ 3381008 w 4143375"/>
                <a:gd name="connsiteY2" fmla="*/ 59222 h 1409700"/>
                <a:gd name="connsiteX3" fmla="*/ 2838450 w 4143375"/>
                <a:gd name="connsiteY3" fmla="*/ 0 h 1409700"/>
                <a:gd name="connsiteX4" fmla="*/ 2352675 w 4143375"/>
                <a:gd name="connsiteY4" fmla="*/ 0 h 1409700"/>
                <a:gd name="connsiteX5" fmla="*/ 1939558 w 4143375"/>
                <a:gd name="connsiteY5" fmla="*/ 21122 h 1409700"/>
                <a:gd name="connsiteX6" fmla="*/ 1450608 w 4143375"/>
                <a:gd name="connsiteY6" fmla="*/ 84622 h 1409700"/>
                <a:gd name="connsiteX7" fmla="*/ 955308 w 4143375"/>
                <a:gd name="connsiteY7" fmla="*/ 217972 h 1409700"/>
                <a:gd name="connsiteX8" fmla="*/ 447308 w 4143375"/>
                <a:gd name="connsiteY8" fmla="*/ 395772 h 1409700"/>
                <a:gd name="connsiteX9" fmla="*/ 66675 w 4143375"/>
                <a:gd name="connsiteY9" fmla="*/ 676275 h 1409700"/>
                <a:gd name="connsiteX10" fmla="*/ 0 w 4143375"/>
                <a:gd name="connsiteY10" fmla="*/ 933450 h 1409700"/>
                <a:gd name="connsiteX11" fmla="*/ 85725 w 4143375"/>
                <a:gd name="connsiteY11" fmla="*/ 1123950 h 1409700"/>
                <a:gd name="connsiteX12" fmla="*/ 495300 w 4143375"/>
                <a:gd name="connsiteY12" fmla="*/ 1409700 h 1409700"/>
                <a:gd name="connsiteX13" fmla="*/ 762000 w 4143375"/>
                <a:gd name="connsiteY13" fmla="*/ 1323975 h 1409700"/>
                <a:gd name="connsiteX14" fmla="*/ 1000125 w 4143375"/>
                <a:gd name="connsiteY14" fmla="*/ 1181100 h 1409700"/>
                <a:gd name="connsiteX15" fmla="*/ 1209675 w 4143375"/>
                <a:gd name="connsiteY15" fmla="*/ 1085850 h 1409700"/>
                <a:gd name="connsiteX16" fmla="*/ 1524000 w 4143375"/>
                <a:gd name="connsiteY16" fmla="*/ 1009650 h 1409700"/>
                <a:gd name="connsiteX17" fmla="*/ 1800225 w 4143375"/>
                <a:gd name="connsiteY17" fmla="*/ 952500 h 1409700"/>
                <a:gd name="connsiteX18" fmla="*/ 2066925 w 4143375"/>
                <a:gd name="connsiteY18" fmla="*/ 923925 h 1409700"/>
                <a:gd name="connsiteX19" fmla="*/ 2571750 w 4143375"/>
                <a:gd name="connsiteY19" fmla="*/ 923925 h 1409700"/>
                <a:gd name="connsiteX20" fmla="*/ 2943225 w 4143375"/>
                <a:gd name="connsiteY20" fmla="*/ 933450 h 1409700"/>
                <a:gd name="connsiteX21" fmla="*/ 3343275 w 4143375"/>
                <a:gd name="connsiteY21" fmla="*/ 933450 h 1409700"/>
                <a:gd name="connsiteX22" fmla="*/ 3838575 w 4143375"/>
                <a:gd name="connsiteY22" fmla="*/ 971550 h 1409700"/>
                <a:gd name="connsiteX23" fmla="*/ 4143375 w 4143375"/>
                <a:gd name="connsiteY23" fmla="*/ 1000125 h 1409700"/>
                <a:gd name="connsiteX24" fmla="*/ 4095750 w 4143375"/>
                <a:gd name="connsiteY24" fmla="*/ 161925 h 1409700"/>
                <a:gd name="connsiteX0" fmla="*/ 4095750 w 4143375"/>
                <a:gd name="connsiteY0" fmla="*/ 161925 h 1409700"/>
                <a:gd name="connsiteX1" fmla="*/ 3838575 w 4143375"/>
                <a:gd name="connsiteY1" fmla="*/ 133350 h 1409700"/>
                <a:gd name="connsiteX2" fmla="*/ 3381008 w 4143375"/>
                <a:gd name="connsiteY2" fmla="*/ 59222 h 1409700"/>
                <a:gd name="connsiteX3" fmla="*/ 2838450 w 4143375"/>
                <a:gd name="connsiteY3" fmla="*/ 0 h 1409700"/>
                <a:gd name="connsiteX4" fmla="*/ 2352675 w 4143375"/>
                <a:gd name="connsiteY4" fmla="*/ 0 h 1409700"/>
                <a:gd name="connsiteX5" fmla="*/ 1939558 w 4143375"/>
                <a:gd name="connsiteY5" fmla="*/ 21122 h 1409700"/>
                <a:gd name="connsiteX6" fmla="*/ 1450608 w 4143375"/>
                <a:gd name="connsiteY6" fmla="*/ 84622 h 1409700"/>
                <a:gd name="connsiteX7" fmla="*/ 955308 w 4143375"/>
                <a:gd name="connsiteY7" fmla="*/ 217972 h 1409700"/>
                <a:gd name="connsiteX8" fmla="*/ 447308 w 4143375"/>
                <a:gd name="connsiteY8" fmla="*/ 395772 h 1409700"/>
                <a:gd name="connsiteX9" fmla="*/ 66675 w 4143375"/>
                <a:gd name="connsiteY9" fmla="*/ 676275 h 1409700"/>
                <a:gd name="connsiteX10" fmla="*/ 0 w 4143375"/>
                <a:gd name="connsiteY10" fmla="*/ 933450 h 1409700"/>
                <a:gd name="connsiteX11" fmla="*/ 85725 w 4143375"/>
                <a:gd name="connsiteY11" fmla="*/ 1123950 h 1409700"/>
                <a:gd name="connsiteX12" fmla="*/ 256808 w 4143375"/>
                <a:gd name="connsiteY12" fmla="*/ 1291122 h 1409700"/>
                <a:gd name="connsiteX13" fmla="*/ 495300 w 4143375"/>
                <a:gd name="connsiteY13" fmla="*/ 1409700 h 1409700"/>
                <a:gd name="connsiteX14" fmla="*/ 762000 w 4143375"/>
                <a:gd name="connsiteY14" fmla="*/ 1323975 h 1409700"/>
                <a:gd name="connsiteX15" fmla="*/ 1000125 w 4143375"/>
                <a:gd name="connsiteY15" fmla="*/ 1181100 h 1409700"/>
                <a:gd name="connsiteX16" fmla="*/ 1209675 w 4143375"/>
                <a:gd name="connsiteY16" fmla="*/ 1085850 h 1409700"/>
                <a:gd name="connsiteX17" fmla="*/ 1524000 w 4143375"/>
                <a:gd name="connsiteY17" fmla="*/ 1009650 h 1409700"/>
                <a:gd name="connsiteX18" fmla="*/ 1800225 w 4143375"/>
                <a:gd name="connsiteY18" fmla="*/ 952500 h 1409700"/>
                <a:gd name="connsiteX19" fmla="*/ 2066925 w 4143375"/>
                <a:gd name="connsiteY19" fmla="*/ 923925 h 1409700"/>
                <a:gd name="connsiteX20" fmla="*/ 2571750 w 4143375"/>
                <a:gd name="connsiteY20" fmla="*/ 923925 h 1409700"/>
                <a:gd name="connsiteX21" fmla="*/ 2943225 w 4143375"/>
                <a:gd name="connsiteY21" fmla="*/ 933450 h 1409700"/>
                <a:gd name="connsiteX22" fmla="*/ 3343275 w 4143375"/>
                <a:gd name="connsiteY22" fmla="*/ 933450 h 1409700"/>
                <a:gd name="connsiteX23" fmla="*/ 3838575 w 4143375"/>
                <a:gd name="connsiteY23" fmla="*/ 971550 h 1409700"/>
                <a:gd name="connsiteX24" fmla="*/ 4143375 w 4143375"/>
                <a:gd name="connsiteY24" fmla="*/ 1000125 h 1409700"/>
                <a:gd name="connsiteX25" fmla="*/ 4095750 w 4143375"/>
                <a:gd name="connsiteY25" fmla="*/ 161925 h 1409700"/>
                <a:gd name="connsiteX0" fmla="*/ 4095750 w 4143375"/>
                <a:gd name="connsiteY0" fmla="*/ 161925 h 1323975"/>
                <a:gd name="connsiteX1" fmla="*/ 3838575 w 4143375"/>
                <a:gd name="connsiteY1" fmla="*/ 133350 h 1323975"/>
                <a:gd name="connsiteX2" fmla="*/ 3381008 w 4143375"/>
                <a:gd name="connsiteY2" fmla="*/ 59222 h 1323975"/>
                <a:gd name="connsiteX3" fmla="*/ 2838450 w 4143375"/>
                <a:gd name="connsiteY3" fmla="*/ 0 h 1323975"/>
                <a:gd name="connsiteX4" fmla="*/ 2352675 w 4143375"/>
                <a:gd name="connsiteY4" fmla="*/ 0 h 1323975"/>
                <a:gd name="connsiteX5" fmla="*/ 1939558 w 4143375"/>
                <a:gd name="connsiteY5" fmla="*/ 21122 h 1323975"/>
                <a:gd name="connsiteX6" fmla="*/ 1450608 w 4143375"/>
                <a:gd name="connsiteY6" fmla="*/ 84622 h 1323975"/>
                <a:gd name="connsiteX7" fmla="*/ 955308 w 4143375"/>
                <a:gd name="connsiteY7" fmla="*/ 217972 h 1323975"/>
                <a:gd name="connsiteX8" fmla="*/ 447308 w 4143375"/>
                <a:gd name="connsiteY8" fmla="*/ 395772 h 1323975"/>
                <a:gd name="connsiteX9" fmla="*/ 66675 w 4143375"/>
                <a:gd name="connsiteY9" fmla="*/ 676275 h 1323975"/>
                <a:gd name="connsiteX10" fmla="*/ 0 w 4143375"/>
                <a:gd name="connsiteY10" fmla="*/ 933450 h 1323975"/>
                <a:gd name="connsiteX11" fmla="*/ 85725 w 4143375"/>
                <a:gd name="connsiteY11" fmla="*/ 1123950 h 1323975"/>
                <a:gd name="connsiteX12" fmla="*/ 256808 w 4143375"/>
                <a:gd name="connsiteY12" fmla="*/ 1291122 h 1323975"/>
                <a:gd name="connsiteX13" fmla="*/ 508000 w 4143375"/>
                <a:gd name="connsiteY13" fmla="*/ 1301750 h 1323975"/>
                <a:gd name="connsiteX14" fmla="*/ 762000 w 4143375"/>
                <a:gd name="connsiteY14" fmla="*/ 1323975 h 1323975"/>
                <a:gd name="connsiteX15" fmla="*/ 1000125 w 4143375"/>
                <a:gd name="connsiteY15" fmla="*/ 1181100 h 1323975"/>
                <a:gd name="connsiteX16" fmla="*/ 1209675 w 4143375"/>
                <a:gd name="connsiteY16" fmla="*/ 1085850 h 1323975"/>
                <a:gd name="connsiteX17" fmla="*/ 1524000 w 4143375"/>
                <a:gd name="connsiteY17" fmla="*/ 1009650 h 1323975"/>
                <a:gd name="connsiteX18" fmla="*/ 1800225 w 4143375"/>
                <a:gd name="connsiteY18" fmla="*/ 952500 h 1323975"/>
                <a:gd name="connsiteX19" fmla="*/ 2066925 w 4143375"/>
                <a:gd name="connsiteY19" fmla="*/ 923925 h 1323975"/>
                <a:gd name="connsiteX20" fmla="*/ 2571750 w 4143375"/>
                <a:gd name="connsiteY20" fmla="*/ 923925 h 1323975"/>
                <a:gd name="connsiteX21" fmla="*/ 2943225 w 4143375"/>
                <a:gd name="connsiteY21" fmla="*/ 933450 h 1323975"/>
                <a:gd name="connsiteX22" fmla="*/ 3343275 w 4143375"/>
                <a:gd name="connsiteY22" fmla="*/ 933450 h 1323975"/>
                <a:gd name="connsiteX23" fmla="*/ 3838575 w 4143375"/>
                <a:gd name="connsiteY23" fmla="*/ 971550 h 1323975"/>
                <a:gd name="connsiteX24" fmla="*/ 4143375 w 4143375"/>
                <a:gd name="connsiteY24" fmla="*/ 1000125 h 1323975"/>
                <a:gd name="connsiteX25" fmla="*/ 4095750 w 4143375"/>
                <a:gd name="connsiteY25" fmla="*/ 161925 h 1323975"/>
                <a:gd name="connsiteX0" fmla="*/ 4095750 w 4143375"/>
                <a:gd name="connsiteY0" fmla="*/ 161925 h 1301750"/>
                <a:gd name="connsiteX1" fmla="*/ 3838575 w 4143375"/>
                <a:gd name="connsiteY1" fmla="*/ 133350 h 1301750"/>
                <a:gd name="connsiteX2" fmla="*/ 3381008 w 4143375"/>
                <a:gd name="connsiteY2" fmla="*/ 59222 h 1301750"/>
                <a:gd name="connsiteX3" fmla="*/ 2838450 w 4143375"/>
                <a:gd name="connsiteY3" fmla="*/ 0 h 1301750"/>
                <a:gd name="connsiteX4" fmla="*/ 2352675 w 4143375"/>
                <a:gd name="connsiteY4" fmla="*/ 0 h 1301750"/>
                <a:gd name="connsiteX5" fmla="*/ 1939558 w 4143375"/>
                <a:gd name="connsiteY5" fmla="*/ 21122 h 1301750"/>
                <a:gd name="connsiteX6" fmla="*/ 1450608 w 4143375"/>
                <a:gd name="connsiteY6" fmla="*/ 84622 h 1301750"/>
                <a:gd name="connsiteX7" fmla="*/ 955308 w 4143375"/>
                <a:gd name="connsiteY7" fmla="*/ 217972 h 1301750"/>
                <a:gd name="connsiteX8" fmla="*/ 447308 w 4143375"/>
                <a:gd name="connsiteY8" fmla="*/ 395772 h 1301750"/>
                <a:gd name="connsiteX9" fmla="*/ 66675 w 4143375"/>
                <a:gd name="connsiteY9" fmla="*/ 676275 h 1301750"/>
                <a:gd name="connsiteX10" fmla="*/ 0 w 4143375"/>
                <a:gd name="connsiteY10" fmla="*/ 933450 h 1301750"/>
                <a:gd name="connsiteX11" fmla="*/ 85725 w 4143375"/>
                <a:gd name="connsiteY11" fmla="*/ 1123950 h 1301750"/>
                <a:gd name="connsiteX12" fmla="*/ 256808 w 4143375"/>
                <a:gd name="connsiteY12" fmla="*/ 1291122 h 1301750"/>
                <a:gd name="connsiteX13" fmla="*/ 508000 w 4143375"/>
                <a:gd name="connsiteY13" fmla="*/ 1301750 h 1301750"/>
                <a:gd name="connsiteX14" fmla="*/ 793750 w 4143375"/>
                <a:gd name="connsiteY14" fmla="*/ 1196975 h 1301750"/>
                <a:gd name="connsiteX15" fmla="*/ 1000125 w 4143375"/>
                <a:gd name="connsiteY15" fmla="*/ 1181100 h 1301750"/>
                <a:gd name="connsiteX16" fmla="*/ 1209675 w 4143375"/>
                <a:gd name="connsiteY16" fmla="*/ 1085850 h 1301750"/>
                <a:gd name="connsiteX17" fmla="*/ 1524000 w 4143375"/>
                <a:gd name="connsiteY17" fmla="*/ 1009650 h 1301750"/>
                <a:gd name="connsiteX18" fmla="*/ 1800225 w 4143375"/>
                <a:gd name="connsiteY18" fmla="*/ 952500 h 1301750"/>
                <a:gd name="connsiteX19" fmla="*/ 2066925 w 4143375"/>
                <a:gd name="connsiteY19" fmla="*/ 923925 h 1301750"/>
                <a:gd name="connsiteX20" fmla="*/ 2571750 w 4143375"/>
                <a:gd name="connsiteY20" fmla="*/ 923925 h 1301750"/>
                <a:gd name="connsiteX21" fmla="*/ 2943225 w 4143375"/>
                <a:gd name="connsiteY21" fmla="*/ 933450 h 1301750"/>
                <a:gd name="connsiteX22" fmla="*/ 3343275 w 4143375"/>
                <a:gd name="connsiteY22" fmla="*/ 933450 h 1301750"/>
                <a:gd name="connsiteX23" fmla="*/ 3838575 w 4143375"/>
                <a:gd name="connsiteY23" fmla="*/ 971550 h 1301750"/>
                <a:gd name="connsiteX24" fmla="*/ 4143375 w 4143375"/>
                <a:gd name="connsiteY24" fmla="*/ 1000125 h 1301750"/>
                <a:gd name="connsiteX25" fmla="*/ 4095750 w 4143375"/>
                <a:gd name="connsiteY25" fmla="*/ 161925 h 1301750"/>
                <a:gd name="connsiteX0" fmla="*/ 4095750 w 4143375"/>
                <a:gd name="connsiteY0" fmla="*/ 161925 h 1301750"/>
                <a:gd name="connsiteX1" fmla="*/ 3838575 w 4143375"/>
                <a:gd name="connsiteY1" fmla="*/ 133350 h 1301750"/>
                <a:gd name="connsiteX2" fmla="*/ 3381008 w 4143375"/>
                <a:gd name="connsiteY2" fmla="*/ 59222 h 1301750"/>
                <a:gd name="connsiteX3" fmla="*/ 2838450 w 4143375"/>
                <a:gd name="connsiteY3" fmla="*/ 0 h 1301750"/>
                <a:gd name="connsiteX4" fmla="*/ 2352675 w 4143375"/>
                <a:gd name="connsiteY4" fmla="*/ 0 h 1301750"/>
                <a:gd name="connsiteX5" fmla="*/ 1939558 w 4143375"/>
                <a:gd name="connsiteY5" fmla="*/ 21122 h 1301750"/>
                <a:gd name="connsiteX6" fmla="*/ 1450608 w 4143375"/>
                <a:gd name="connsiteY6" fmla="*/ 84622 h 1301750"/>
                <a:gd name="connsiteX7" fmla="*/ 955308 w 4143375"/>
                <a:gd name="connsiteY7" fmla="*/ 217972 h 1301750"/>
                <a:gd name="connsiteX8" fmla="*/ 447308 w 4143375"/>
                <a:gd name="connsiteY8" fmla="*/ 395772 h 1301750"/>
                <a:gd name="connsiteX9" fmla="*/ 66675 w 4143375"/>
                <a:gd name="connsiteY9" fmla="*/ 676275 h 1301750"/>
                <a:gd name="connsiteX10" fmla="*/ 0 w 4143375"/>
                <a:gd name="connsiteY10" fmla="*/ 933450 h 1301750"/>
                <a:gd name="connsiteX11" fmla="*/ 85725 w 4143375"/>
                <a:gd name="connsiteY11" fmla="*/ 1123950 h 1301750"/>
                <a:gd name="connsiteX12" fmla="*/ 256808 w 4143375"/>
                <a:gd name="connsiteY12" fmla="*/ 1291122 h 1301750"/>
                <a:gd name="connsiteX13" fmla="*/ 508000 w 4143375"/>
                <a:gd name="connsiteY13" fmla="*/ 1301750 h 1301750"/>
                <a:gd name="connsiteX14" fmla="*/ 793750 w 4143375"/>
                <a:gd name="connsiteY14" fmla="*/ 1196975 h 1301750"/>
                <a:gd name="connsiteX15" fmla="*/ 1209675 w 4143375"/>
                <a:gd name="connsiteY15" fmla="*/ 1085850 h 1301750"/>
                <a:gd name="connsiteX16" fmla="*/ 1524000 w 4143375"/>
                <a:gd name="connsiteY16" fmla="*/ 1009650 h 1301750"/>
                <a:gd name="connsiteX17" fmla="*/ 1800225 w 4143375"/>
                <a:gd name="connsiteY17" fmla="*/ 952500 h 1301750"/>
                <a:gd name="connsiteX18" fmla="*/ 2066925 w 4143375"/>
                <a:gd name="connsiteY18" fmla="*/ 923925 h 1301750"/>
                <a:gd name="connsiteX19" fmla="*/ 2571750 w 4143375"/>
                <a:gd name="connsiteY19" fmla="*/ 923925 h 1301750"/>
                <a:gd name="connsiteX20" fmla="*/ 2943225 w 4143375"/>
                <a:gd name="connsiteY20" fmla="*/ 933450 h 1301750"/>
                <a:gd name="connsiteX21" fmla="*/ 3343275 w 4143375"/>
                <a:gd name="connsiteY21" fmla="*/ 933450 h 1301750"/>
                <a:gd name="connsiteX22" fmla="*/ 3838575 w 4143375"/>
                <a:gd name="connsiteY22" fmla="*/ 971550 h 1301750"/>
                <a:gd name="connsiteX23" fmla="*/ 4143375 w 4143375"/>
                <a:gd name="connsiteY23" fmla="*/ 1000125 h 1301750"/>
                <a:gd name="connsiteX24" fmla="*/ 4095750 w 4143375"/>
                <a:gd name="connsiteY24" fmla="*/ 161925 h 1301750"/>
                <a:gd name="connsiteX0" fmla="*/ 4095750 w 4143375"/>
                <a:gd name="connsiteY0" fmla="*/ 161925 h 1301750"/>
                <a:gd name="connsiteX1" fmla="*/ 3838575 w 4143375"/>
                <a:gd name="connsiteY1" fmla="*/ 133350 h 1301750"/>
                <a:gd name="connsiteX2" fmla="*/ 3381008 w 4143375"/>
                <a:gd name="connsiteY2" fmla="*/ 59222 h 1301750"/>
                <a:gd name="connsiteX3" fmla="*/ 2838450 w 4143375"/>
                <a:gd name="connsiteY3" fmla="*/ 0 h 1301750"/>
                <a:gd name="connsiteX4" fmla="*/ 2352675 w 4143375"/>
                <a:gd name="connsiteY4" fmla="*/ 0 h 1301750"/>
                <a:gd name="connsiteX5" fmla="*/ 1939558 w 4143375"/>
                <a:gd name="connsiteY5" fmla="*/ 21122 h 1301750"/>
                <a:gd name="connsiteX6" fmla="*/ 1450608 w 4143375"/>
                <a:gd name="connsiteY6" fmla="*/ 84622 h 1301750"/>
                <a:gd name="connsiteX7" fmla="*/ 955308 w 4143375"/>
                <a:gd name="connsiteY7" fmla="*/ 217972 h 1301750"/>
                <a:gd name="connsiteX8" fmla="*/ 447308 w 4143375"/>
                <a:gd name="connsiteY8" fmla="*/ 395772 h 1301750"/>
                <a:gd name="connsiteX9" fmla="*/ 66675 w 4143375"/>
                <a:gd name="connsiteY9" fmla="*/ 676275 h 1301750"/>
                <a:gd name="connsiteX10" fmla="*/ 0 w 4143375"/>
                <a:gd name="connsiteY10" fmla="*/ 933450 h 1301750"/>
                <a:gd name="connsiteX11" fmla="*/ 85725 w 4143375"/>
                <a:gd name="connsiteY11" fmla="*/ 1123950 h 1301750"/>
                <a:gd name="connsiteX12" fmla="*/ 256808 w 4143375"/>
                <a:gd name="connsiteY12" fmla="*/ 1291122 h 1301750"/>
                <a:gd name="connsiteX13" fmla="*/ 508000 w 4143375"/>
                <a:gd name="connsiteY13" fmla="*/ 1301750 h 1301750"/>
                <a:gd name="connsiteX14" fmla="*/ 793750 w 4143375"/>
                <a:gd name="connsiteY14" fmla="*/ 1196975 h 1301750"/>
                <a:gd name="connsiteX15" fmla="*/ 1524000 w 4143375"/>
                <a:gd name="connsiteY15" fmla="*/ 1009650 h 1301750"/>
                <a:gd name="connsiteX16" fmla="*/ 1800225 w 4143375"/>
                <a:gd name="connsiteY16" fmla="*/ 952500 h 1301750"/>
                <a:gd name="connsiteX17" fmla="*/ 2066925 w 4143375"/>
                <a:gd name="connsiteY17" fmla="*/ 923925 h 1301750"/>
                <a:gd name="connsiteX18" fmla="*/ 2571750 w 4143375"/>
                <a:gd name="connsiteY18" fmla="*/ 923925 h 1301750"/>
                <a:gd name="connsiteX19" fmla="*/ 2943225 w 4143375"/>
                <a:gd name="connsiteY19" fmla="*/ 933450 h 1301750"/>
                <a:gd name="connsiteX20" fmla="*/ 3343275 w 4143375"/>
                <a:gd name="connsiteY20" fmla="*/ 933450 h 1301750"/>
                <a:gd name="connsiteX21" fmla="*/ 3838575 w 4143375"/>
                <a:gd name="connsiteY21" fmla="*/ 971550 h 1301750"/>
                <a:gd name="connsiteX22" fmla="*/ 4143375 w 4143375"/>
                <a:gd name="connsiteY22" fmla="*/ 1000125 h 1301750"/>
                <a:gd name="connsiteX23" fmla="*/ 4095750 w 4143375"/>
                <a:gd name="connsiteY23" fmla="*/ 161925 h 1301750"/>
                <a:gd name="connsiteX0" fmla="*/ 4095750 w 4143375"/>
                <a:gd name="connsiteY0" fmla="*/ 161925 h 1301750"/>
                <a:gd name="connsiteX1" fmla="*/ 3838575 w 4143375"/>
                <a:gd name="connsiteY1" fmla="*/ 133350 h 1301750"/>
                <a:gd name="connsiteX2" fmla="*/ 3381008 w 4143375"/>
                <a:gd name="connsiteY2" fmla="*/ 59222 h 1301750"/>
                <a:gd name="connsiteX3" fmla="*/ 2838450 w 4143375"/>
                <a:gd name="connsiteY3" fmla="*/ 0 h 1301750"/>
                <a:gd name="connsiteX4" fmla="*/ 2352675 w 4143375"/>
                <a:gd name="connsiteY4" fmla="*/ 0 h 1301750"/>
                <a:gd name="connsiteX5" fmla="*/ 1939558 w 4143375"/>
                <a:gd name="connsiteY5" fmla="*/ 21122 h 1301750"/>
                <a:gd name="connsiteX6" fmla="*/ 1450608 w 4143375"/>
                <a:gd name="connsiteY6" fmla="*/ 84622 h 1301750"/>
                <a:gd name="connsiteX7" fmla="*/ 955308 w 4143375"/>
                <a:gd name="connsiteY7" fmla="*/ 217972 h 1301750"/>
                <a:gd name="connsiteX8" fmla="*/ 447308 w 4143375"/>
                <a:gd name="connsiteY8" fmla="*/ 395772 h 1301750"/>
                <a:gd name="connsiteX9" fmla="*/ 66675 w 4143375"/>
                <a:gd name="connsiteY9" fmla="*/ 676275 h 1301750"/>
                <a:gd name="connsiteX10" fmla="*/ 0 w 4143375"/>
                <a:gd name="connsiteY10" fmla="*/ 933450 h 1301750"/>
                <a:gd name="connsiteX11" fmla="*/ 85725 w 4143375"/>
                <a:gd name="connsiteY11" fmla="*/ 1123950 h 1301750"/>
                <a:gd name="connsiteX12" fmla="*/ 256808 w 4143375"/>
                <a:gd name="connsiteY12" fmla="*/ 1291122 h 1301750"/>
                <a:gd name="connsiteX13" fmla="*/ 508000 w 4143375"/>
                <a:gd name="connsiteY13" fmla="*/ 1301750 h 1301750"/>
                <a:gd name="connsiteX14" fmla="*/ 793750 w 4143375"/>
                <a:gd name="connsiteY14" fmla="*/ 1196975 h 1301750"/>
                <a:gd name="connsiteX15" fmla="*/ 1800225 w 4143375"/>
                <a:gd name="connsiteY15" fmla="*/ 952500 h 1301750"/>
                <a:gd name="connsiteX16" fmla="*/ 2066925 w 4143375"/>
                <a:gd name="connsiteY16" fmla="*/ 923925 h 1301750"/>
                <a:gd name="connsiteX17" fmla="*/ 2571750 w 4143375"/>
                <a:gd name="connsiteY17" fmla="*/ 923925 h 1301750"/>
                <a:gd name="connsiteX18" fmla="*/ 2943225 w 4143375"/>
                <a:gd name="connsiteY18" fmla="*/ 933450 h 1301750"/>
                <a:gd name="connsiteX19" fmla="*/ 3343275 w 4143375"/>
                <a:gd name="connsiteY19" fmla="*/ 933450 h 1301750"/>
                <a:gd name="connsiteX20" fmla="*/ 3838575 w 4143375"/>
                <a:gd name="connsiteY20" fmla="*/ 971550 h 1301750"/>
                <a:gd name="connsiteX21" fmla="*/ 4143375 w 4143375"/>
                <a:gd name="connsiteY21" fmla="*/ 1000125 h 1301750"/>
                <a:gd name="connsiteX22" fmla="*/ 4095750 w 4143375"/>
                <a:gd name="connsiteY22" fmla="*/ 161925 h 1301750"/>
                <a:gd name="connsiteX0" fmla="*/ 4095750 w 4143375"/>
                <a:gd name="connsiteY0" fmla="*/ 161925 h 1301750"/>
                <a:gd name="connsiteX1" fmla="*/ 3838575 w 4143375"/>
                <a:gd name="connsiteY1" fmla="*/ 133350 h 1301750"/>
                <a:gd name="connsiteX2" fmla="*/ 3381008 w 4143375"/>
                <a:gd name="connsiteY2" fmla="*/ 59222 h 1301750"/>
                <a:gd name="connsiteX3" fmla="*/ 2838450 w 4143375"/>
                <a:gd name="connsiteY3" fmla="*/ 0 h 1301750"/>
                <a:gd name="connsiteX4" fmla="*/ 2352675 w 4143375"/>
                <a:gd name="connsiteY4" fmla="*/ 0 h 1301750"/>
                <a:gd name="connsiteX5" fmla="*/ 1939558 w 4143375"/>
                <a:gd name="connsiteY5" fmla="*/ 21122 h 1301750"/>
                <a:gd name="connsiteX6" fmla="*/ 1450608 w 4143375"/>
                <a:gd name="connsiteY6" fmla="*/ 84622 h 1301750"/>
                <a:gd name="connsiteX7" fmla="*/ 955308 w 4143375"/>
                <a:gd name="connsiteY7" fmla="*/ 217972 h 1301750"/>
                <a:gd name="connsiteX8" fmla="*/ 447308 w 4143375"/>
                <a:gd name="connsiteY8" fmla="*/ 395772 h 1301750"/>
                <a:gd name="connsiteX9" fmla="*/ 66675 w 4143375"/>
                <a:gd name="connsiteY9" fmla="*/ 676275 h 1301750"/>
                <a:gd name="connsiteX10" fmla="*/ 0 w 4143375"/>
                <a:gd name="connsiteY10" fmla="*/ 933450 h 1301750"/>
                <a:gd name="connsiteX11" fmla="*/ 85725 w 4143375"/>
                <a:gd name="connsiteY11" fmla="*/ 1123950 h 1301750"/>
                <a:gd name="connsiteX12" fmla="*/ 256808 w 4143375"/>
                <a:gd name="connsiteY12" fmla="*/ 1291122 h 1301750"/>
                <a:gd name="connsiteX13" fmla="*/ 508000 w 4143375"/>
                <a:gd name="connsiteY13" fmla="*/ 1301750 h 1301750"/>
                <a:gd name="connsiteX14" fmla="*/ 1800225 w 4143375"/>
                <a:gd name="connsiteY14" fmla="*/ 952500 h 1301750"/>
                <a:gd name="connsiteX15" fmla="*/ 2066925 w 4143375"/>
                <a:gd name="connsiteY15" fmla="*/ 923925 h 1301750"/>
                <a:gd name="connsiteX16" fmla="*/ 2571750 w 4143375"/>
                <a:gd name="connsiteY16" fmla="*/ 923925 h 1301750"/>
                <a:gd name="connsiteX17" fmla="*/ 2943225 w 4143375"/>
                <a:gd name="connsiteY17" fmla="*/ 933450 h 1301750"/>
                <a:gd name="connsiteX18" fmla="*/ 3343275 w 4143375"/>
                <a:gd name="connsiteY18" fmla="*/ 933450 h 1301750"/>
                <a:gd name="connsiteX19" fmla="*/ 3838575 w 4143375"/>
                <a:gd name="connsiteY19" fmla="*/ 971550 h 1301750"/>
                <a:gd name="connsiteX20" fmla="*/ 4143375 w 4143375"/>
                <a:gd name="connsiteY20" fmla="*/ 1000125 h 1301750"/>
                <a:gd name="connsiteX21" fmla="*/ 4095750 w 4143375"/>
                <a:gd name="connsiteY21" fmla="*/ 161925 h 1301750"/>
                <a:gd name="connsiteX0" fmla="*/ 4095750 w 4143375"/>
                <a:gd name="connsiteY0" fmla="*/ 161925 h 1301750"/>
                <a:gd name="connsiteX1" fmla="*/ 3838575 w 4143375"/>
                <a:gd name="connsiteY1" fmla="*/ 133350 h 1301750"/>
                <a:gd name="connsiteX2" fmla="*/ 3381008 w 4143375"/>
                <a:gd name="connsiteY2" fmla="*/ 59222 h 1301750"/>
                <a:gd name="connsiteX3" fmla="*/ 2838450 w 4143375"/>
                <a:gd name="connsiteY3" fmla="*/ 0 h 1301750"/>
                <a:gd name="connsiteX4" fmla="*/ 2352675 w 4143375"/>
                <a:gd name="connsiteY4" fmla="*/ 0 h 1301750"/>
                <a:gd name="connsiteX5" fmla="*/ 1939558 w 4143375"/>
                <a:gd name="connsiteY5" fmla="*/ 21122 h 1301750"/>
                <a:gd name="connsiteX6" fmla="*/ 1450608 w 4143375"/>
                <a:gd name="connsiteY6" fmla="*/ 84622 h 1301750"/>
                <a:gd name="connsiteX7" fmla="*/ 955308 w 4143375"/>
                <a:gd name="connsiteY7" fmla="*/ 217972 h 1301750"/>
                <a:gd name="connsiteX8" fmla="*/ 447308 w 4143375"/>
                <a:gd name="connsiteY8" fmla="*/ 395772 h 1301750"/>
                <a:gd name="connsiteX9" fmla="*/ 66675 w 4143375"/>
                <a:gd name="connsiteY9" fmla="*/ 676275 h 1301750"/>
                <a:gd name="connsiteX10" fmla="*/ 0 w 4143375"/>
                <a:gd name="connsiteY10" fmla="*/ 933450 h 1301750"/>
                <a:gd name="connsiteX11" fmla="*/ 85725 w 4143375"/>
                <a:gd name="connsiteY11" fmla="*/ 1123950 h 1301750"/>
                <a:gd name="connsiteX12" fmla="*/ 256808 w 4143375"/>
                <a:gd name="connsiteY12" fmla="*/ 1291122 h 1301750"/>
                <a:gd name="connsiteX13" fmla="*/ 508000 w 4143375"/>
                <a:gd name="connsiteY13" fmla="*/ 1301750 h 1301750"/>
                <a:gd name="connsiteX14" fmla="*/ 2066925 w 4143375"/>
                <a:gd name="connsiteY14" fmla="*/ 923925 h 1301750"/>
                <a:gd name="connsiteX15" fmla="*/ 2571750 w 4143375"/>
                <a:gd name="connsiteY15" fmla="*/ 923925 h 1301750"/>
                <a:gd name="connsiteX16" fmla="*/ 2943225 w 4143375"/>
                <a:gd name="connsiteY16" fmla="*/ 933450 h 1301750"/>
                <a:gd name="connsiteX17" fmla="*/ 3343275 w 4143375"/>
                <a:gd name="connsiteY17" fmla="*/ 933450 h 1301750"/>
                <a:gd name="connsiteX18" fmla="*/ 3838575 w 4143375"/>
                <a:gd name="connsiteY18" fmla="*/ 971550 h 1301750"/>
                <a:gd name="connsiteX19" fmla="*/ 4143375 w 4143375"/>
                <a:gd name="connsiteY19" fmla="*/ 1000125 h 1301750"/>
                <a:gd name="connsiteX20" fmla="*/ 4095750 w 4143375"/>
                <a:gd name="connsiteY20" fmla="*/ 161925 h 1301750"/>
                <a:gd name="connsiteX0" fmla="*/ 4095750 w 4143375"/>
                <a:gd name="connsiteY0" fmla="*/ 161925 h 1301750"/>
                <a:gd name="connsiteX1" fmla="*/ 3838575 w 4143375"/>
                <a:gd name="connsiteY1" fmla="*/ 133350 h 1301750"/>
                <a:gd name="connsiteX2" fmla="*/ 3381008 w 4143375"/>
                <a:gd name="connsiteY2" fmla="*/ 59222 h 1301750"/>
                <a:gd name="connsiteX3" fmla="*/ 2838450 w 4143375"/>
                <a:gd name="connsiteY3" fmla="*/ 0 h 1301750"/>
                <a:gd name="connsiteX4" fmla="*/ 2352675 w 4143375"/>
                <a:gd name="connsiteY4" fmla="*/ 0 h 1301750"/>
                <a:gd name="connsiteX5" fmla="*/ 1939558 w 4143375"/>
                <a:gd name="connsiteY5" fmla="*/ 21122 h 1301750"/>
                <a:gd name="connsiteX6" fmla="*/ 1450608 w 4143375"/>
                <a:gd name="connsiteY6" fmla="*/ 84622 h 1301750"/>
                <a:gd name="connsiteX7" fmla="*/ 955308 w 4143375"/>
                <a:gd name="connsiteY7" fmla="*/ 217972 h 1301750"/>
                <a:gd name="connsiteX8" fmla="*/ 447308 w 4143375"/>
                <a:gd name="connsiteY8" fmla="*/ 395772 h 1301750"/>
                <a:gd name="connsiteX9" fmla="*/ 66675 w 4143375"/>
                <a:gd name="connsiteY9" fmla="*/ 676275 h 1301750"/>
                <a:gd name="connsiteX10" fmla="*/ 0 w 4143375"/>
                <a:gd name="connsiteY10" fmla="*/ 933450 h 1301750"/>
                <a:gd name="connsiteX11" fmla="*/ 85725 w 4143375"/>
                <a:gd name="connsiteY11" fmla="*/ 1123950 h 1301750"/>
                <a:gd name="connsiteX12" fmla="*/ 256808 w 4143375"/>
                <a:gd name="connsiteY12" fmla="*/ 1291122 h 1301750"/>
                <a:gd name="connsiteX13" fmla="*/ 508000 w 4143375"/>
                <a:gd name="connsiteY13" fmla="*/ 1301750 h 1301750"/>
                <a:gd name="connsiteX14" fmla="*/ 1323608 w 4143375"/>
                <a:gd name="connsiteY14" fmla="*/ 1024423 h 1301750"/>
                <a:gd name="connsiteX15" fmla="*/ 2066925 w 4143375"/>
                <a:gd name="connsiteY15" fmla="*/ 923925 h 1301750"/>
                <a:gd name="connsiteX16" fmla="*/ 2571750 w 4143375"/>
                <a:gd name="connsiteY16" fmla="*/ 923925 h 1301750"/>
                <a:gd name="connsiteX17" fmla="*/ 2943225 w 4143375"/>
                <a:gd name="connsiteY17" fmla="*/ 933450 h 1301750"/>
                <a:gd name="connsiteX18" fmla="*/ 3343275 w 4143375"/>
                <a:gd name="connsiteY18" fmla="*/ 933450 h 1301750"/>
                <a:gd name="connsiteX19" fmla="*/ 3838575 w 4143375"/>
                <a:gd name="connsiteY19" fmla="*/ 971550 h 1301750"/>
                <a:gd name="connsiteX20" fmla="*/ 4143375 w 4143375"/>
                <a:gd name="connsiteY20" fmla="*/ 1000125 h 1301750"/>
                <a:gd name="connsiteX21" fmla="*/ 4095750 w 4143375"/>
                <a:gd name="connsiteY21" fmla="*/ 161925 h 1301750"/>
                <a:gd name="connsiteX0" fmla="*/ 4095750 w 4143375"/>
                <a:gd name="connsiteY0" fmla="*/ 161925 h 1301750"/>
                <a:gd name="connsiteX1" fmla="*/ 3838575 w 4143375"/>
                <a:gd name="connsiteY1" fmla="*/ 133350 h 1301750"/>
                <a:gd name="connsiteX2" fmla="*/ 3381008 w 4143375"/>
                <a:gd name="connsiteY2" fmla="*/ 59222 h 1301750"/>
                <a:gd name="connsiteX3" fmla="*/ 2838450 w 4143375"/>
                <a:gd name="connsiteY3" fmla="*/ 0 h 1301750"/>
                <a:gd name="connsiteX4" fmla="*/ 2352675 w 4143375"/>
                <a:gd name="connsiteY4" fmla="*/ 0 h 1301750"/>
                <a:gd name="connsiteX5" fmla="*/ 1939558 w 4143375"/>
                <a:gd name="connsiteY5" fmla="*/ 21122 h 1301750"/>
                <a:gd name="connsiteX6" fmla="*/ 1450608 w 4143375"/>
                <a:gd name="connsiteY6" fmla="*/ 84622 h 1301750"/>
                <a:gd name="connsiteX7" fmla="*/ 955308 w 4143375"/>
                <a:gd name="connsiteY7" fmla="*/ 217972 h 1301750"/>
                <a:gd name="connsiteX8" fmla="*/ 447308 w 4143375"/>
                <a:gd name="connsiteY8" fmla="*/ 395772 h 1301750"/>
                <a:gd name="connsiteX9" fmla="*/ 66675 w 4143375"/>
                <a:gd name="connsiteY9" fmla="*/ 676275 h 1301750"/>
                <a:gd name="connsiteX10" fmla="*/ 0 w 4143375"/>
                <a:gd name="connsiteY10" fmla="*/ 933450 h 1301750"/>
                <a:gd name="connsiteX11" fmla="*/ 85725 w 4143375"/>
                <a:gd name="connsiteY11" fmla="*/ 1123950 h 1301750"/>
                <a:gd name="connsiteX12" fmla="*/ 256808 w 4143375"/>
                <a:gd name="connsiteY12" fmla="*/ 1291122 h 1301750"/>
                <a:gd name="connsiteX13" fmla="*/ 508000 w 4143375"/>
                <a:gd name="connsiteY13" fmla="*/ 1301750 h 1301750"/>
                <a:gd name="connsiteX14" fmla="*/ 1323608 w 4143375"/>
                <a:gd name="connsiteY14" fmla="*/ 1024423 h 1301750"/>
                <a:gd name="connsiteX15" fmla="*/ 2571750 w 4143375"/>
                <a:gd name="connsiteY15" fmla="*/ 923925 h 1301750"/>
                <a:gd name="connsiteX16" fmla="*/ 2943225 w 4143375"/>
                <a:gd name="connsiteY16" fmla="*/ 933450 h 1301750"/>
                <a:gd name="connsiteX17" fmla="*/ 3343275 w 4143375"/>
                <a:gd name="connsiteY17" fmla="*/ 933450 h 1301750"/>
                <a:gd name="connsiteX18" fmla="*/ 3838575 w 4143375"/>
                <a:gd name="connsiteY18" fmla="*/ 971550 h 1301750"/>
                <a:gd name="connsiteX19" fmla="*/ 4143375 w 4143375"/>
                <a:gd name="connsiteY19" fmla="*/ 1000125 h 1301750"/>
                <a:gd name="connsiteX20" fmla="*/ 4095750 w 4143375"/>
                <a:gd name="connsiteY20" fmla="*/ 161925 h 1301750"/>
                <a:gd name="connsiteX0" fmla="*/ 4095750 w 4143375"/>
                <a:gd name="connsiteY0" fmla="*/ 161925 h 1301750"/>
                <a:gd name="connsiteX1" fmla="*/ 3838575 w 4143375"/>
                <a:gd name="connsiteY1" fmla="*/ 133350 h 1301750"/>
                <a:gd name="connsiteX2" fmla="*/ 3381008 w 4143375"/>
                <a:gd name="connsiteY2" fmla="*/ 59222 h 1301750"/>
                <a:gd name="connsiteX3" fmla="*/ 2838450 w 4143375"/>
                <a:gd name="connsiteY3" fmla="*/ 0 h 1301750"/>
                <a:gd name="connsiteX4" fmla="*/ 2352675 w 4143375"/>
                <a:gd name="connsiteY4" fmla="*/ 0 h 1301750"/>
                <a:gd name="connsiteX5" fmla="*/ 1939558 w 4143375"/>
                <a:gd name="connsiteY5" fmla="*/ 21122 h 1301750"/>
                <a:gd name="connsiteX6" fmla="*/ 1450608 w 4143375"/>
                <a:gd name="connsiteY6" fmla="*/ 84622 h 1301750"/>
                <a:gd name="connsiteX7" fmla="*/ 955308 w 4143375"/>
                <a:gd name="connsiteY7" fmla="*/ 217972 h 1301750"/>
                <a:gd name="connsiteX8" fmla="*/ 447308 w 4143375"/>
                <a:gd name="connsiteY8" fmla="*/ 395772 h 1301750"/>
                <a:gd name="connsiteX9" fmla="*/ 66675 w 4143375"/>
                <a:gd name="connsiteY9" fmla="*/ 676275 h 1301750"/>
                <a:gd name="connsiteX10" fmla="*/ 0 w 4143375"/>
                <a:gd name="connsiteY10" fmla="*/ 933450 h 1301750"/>
                <a:gd name="connsiteX11" fmla="*/ 85725 w 4143375"/>
                <a:gd name="connsiteY11" fmla="*/ 1123950 h 1301750"/>
                <a:gd name="connsiteX12" fmla="*/ 256808 w 4143375"/>
                <a:gd name="connsiteY12" fmla="*/ 1291122 h 1301750"/>
                <a:gd name="connsiteX13" fmla="*/ 508000 w 4143375"/>
                <a:gd name="connsiteY13" fmla="*/ 1301750 h 1301750"/>
                <a:gd name="connsiteX14" fmla="*/ 1323608 w 4143375"/>
                <a:gd name="connsiteY14" fmla="*/ 1024423 h 1301750"/>
                <a:gd name="connsiteX15" fmla="*/ 1920508 w 4143375"/>
                <a:gd name="connsiteY15" fmla="*/ 878373 h 1301750"/>
                <a:gd name="connsiteX16" fmla="*/ 2571750 w 4143375"/>
                <a:gd name="connsiteY16" fmla="*/ 923925 h 1301750"/>
                <a:gd name="connsiteX17" fmla="*/ 2943225 w 4143375"/>
                <a:gd name="connsiteY17" fmla="*/ 933450 h 1301750"/>
                <a:gd name="connsiteX18" fmla="*/ 3343275 w 4143375"/>
                <a:gd name="connsiteY18" fmla="*/ 933450 h 1301750"/>
                <a:gd name="connsiteX19" fmla="*/ 3838575 w 4143375"/>
                <a:gd name="connsiteY19" fmla="*/ 971550 h 1301750"/>
                <a:gd name="connsiteX20" fmla="*/ 4143375 w 4143375"/>
                <a:gd name="connsiteY20" fmla="*/ 1000125 h 1301750"/>
                <a:gd name="connsiteX21" fmla="*/ 4095750 w 4143375"/>
                <a:gd name="connsiteY21" fmla="*/ 161925 h 1301750"/>
                <a:gd name="connsiteX0" fmla="*/ 4095750 w 4143375"/>
                <a:gd name="connsiteY0" fmla="*/ 161925 h 1301750"/>
                <a:gd name="connsiteX1" fmla="*/ 3838575 w 4143375"/>
                <a:gd name="connsiteY1" fmla="*/ 133350 h 1301750"/>
                <a:gd name="connsiteX2" fmla="*/ 3381008 w 4143375"/>
                <a:gd name="connsiteY2" fmla="*/ 59222 h 1301750"/>
                <a:gd name="connsiteX3" fmla="*/ 2838450 w 4143375"/>
                <a:gd name="connsiteY3" fmla="*/ 0 h 1301750"/>
                <a:gd name="connsiteX4" fmla="*/ 2352675 w 4143375"/>
                <a:gd name="connsiteY4" fmla="*/ 0 h 1301750"/>
                <a:gd name="connsiteX5" fmla="*/ 1939558 w 4143375"/>
                <a:gd name="connsiteY5" fmla="*/ 21122 h 1301750"/>
                <a:gd name="connsiteX6" fmla="*/ 1450608 w 4143375"/>
                <a:gd name="connsiteY6" fmla="*/ 84622 h 1301750"/>
                <a:gd name="connsiteX7" fmla="*/ 955308 w 4143375"/>
                <a:gd name="connsiteY7" fmla="*/ 217972 h 1301750"/>
                <a:gd name="connsiteX8" fmla="*/ 447308 w 4143375"/>
                <a:gd name="connsiteY8" fmla="*/ 395772 h 1301750"/>
                <a:gd name="connsiteX9" fmla="*/ 66675 w 4143375"/>
                <a:gd name="connsiteY9" fmla="*/ 676275 h 1301750"/>
                <a:gd name="connsiteX10" fmla="*/ 0 w 4143375"/>
                <a:gd name="connsiteY10" fmla="*/ 933450 h 1301750"/>
                <a:gd name="connsiteX11" fmla="*/ 85725 w 4143375"/>
                <a:gd name="connsiteY11" fmla="*/ 1123950 h 1301750"/>
                <a:gd name="connsiteX12" fmla="*/ 256808 w 4143375"/>
                <a:gd name="connsiteY12" fmla="*/ 1291122 h 1301750"/>
                <a:gd name="connsiteX13" fmla="*/ 508000 w 4143375"/>
                <a:gd name="connsiteY13" fmla="*/ 1301750 h 1301750"/>
                <a:gd name="connsiteX14" fmla="*/ 1323608 w 4143375"/>
                <a:gd name="connsiteY14" fmla="*/ 1024423 h 1301750"/>
                <a:gd name="connsiteX15" fmla="*/ 2571750 w 4143375"/>
                <a:gd name="connsiteY15" fmla="*/ 923925 h 1301750"/>
                <a:gd name="connsiteX16" fmla="*/ 2943225 w 4143375"/>
                <a:gd name="connsiteY16" fmla="*/ 933450 h 1301750"/>
                <a:gd name="connsiteX17" fmla="*/ 3343275 w 4143375"/>
                <a:gd name="connsiteY17" fmla="*/ 933450 h 1301750"/>
                <a:gd name="connsiteX18" fmla="*/ 3838575 w 4143375"/>
                <a:gd name="connsiteY18" fmla="*/ 971550 h 1301750"/>
                <a:gd name="connsiteX19" fmla="*/ 4143375 w 4143375"/>
                <a:gd name="connsiteY19" fmla="*/ 1000125 h 1301750"/>
                <a:gd name="connsiteX20" fmla="*/ 4095750 w 4143375"/>
                <a:gd name="connsiteY20" fmla="*/ 161925 h 1301750"/>
                <a:gd name="connsiteX0" fmla="*/ 4095750 w 4143375"/>
                <a:gd name="connsiteY0" fmla="*/ 161925 h 1301750"/>
                <a:gd name="connsiteX1" fmla="*/ 3838575 w 4143375"/>
                <a:gd name="connsiteY1" fmla="*/ 133350 h 1301750"/>
                <a:gd name="connsiteX2" fmla="*/ 3381008 w 4143375"/>
                <a:gd name="connsiteY2" fmla="*/ 59222 h 1301750"/>
                <a:gd name="connsiteX3" fmla="*/ 2838450 w 4143375"/>
                <a:gd name="connsiteY3" fmla="*/ 0 h 1301750"/>
                <a:gd name="connsiteX4" fmla="*/ 2352675 w 4143375"/>
                <a:gd name="connsiteY4" fmla="*/ 0 h 1301750"/>
                <a:gd name="connsiteX5" fmla="*/ 1939558 w 4143375"/>
                <a:gd name="connsiteY5" fmla="*/ 21122 h 1301750"/>
                <a:gd name="connsiteX6" fmla="*/ 1450608 w 4143375"/>
                <a:gd name="connsiteY6" fmla="*/ 84622 h 1301750"/>
                <a:gd name="connsiteX7" fmla="*/ 955308 w 4143375"/>
                <a:gd name="connsiteY7" fmla="*/ 217972 h 1301750"/>
                <a:gd name="connsiteX8" fmla="*/ 447308 w 4143375"/>
                <a:gd name="connsiteY8" fmla="*/ 395772 h 1301750"/>
                <a:gd name="connsiteX9" fmla="*/ 66675 w 4143375"/>
                <a:gd name="connsiteY9" fmla="*/ 676275 h 1301750"/>
                <a:gd name="connsiteX10" fmla="*/ 0 w 4143375"/>
                <a:gd name="connsiteY10" fmla="*/ 933450 h 1301750"/>
                <a:gd name="connsiteX11" fmla="*/ 85725 w 4143375"/>
                <a:gd name="connsiteY11" fmla="*/ 1123950 h 1301750"/>
                <a:gd name="connsiteX12" fmla="*/ 256808 w 4143375"/>
                <a:gd name="connsiteY12" fmla="*/ 1291122 h 1301750"/>
                <a:gd name="connsiteX13" fmla="*/ 508000 w 4143375"/>
                <a:gd name="connsiteY13" fmla="*/ 1301750 h 1301750"/>
                <a:gd name="connsiteX14" fmla="*/ 1323608 w 4143375"/>
                <a:gd name="connsiteY14" fmla="*/ 1024423 h 1301750"/>
                <a:gd name="connsiteX15" fmla="*/ 2041158 w 4143375"/>
                <a:gd name="connsiteY15" fmla="*/ 922823 h 1301750"/>
                <a:gd name="connsiteX16" fmla="*/ 2571750 w 4143375"/>
                <a:gd name="connsiteY16" fmla="*/ 923925 h 1301750"/>
                <a:gd name="connsiteX17" fmla="*/ 2943225 w 4143375"/>
                <a:gd name="connsiteY17" fmla="*/ 933450 h 1301750"/>
                <a:gd name="connsiteX18" fmla="*/ 3343275 w 4143375"/>
                <a:gd name="connsiteY18" fmla="*/ 933450 h 1301750"/>
                <a:gd name="connsiteX19" fmla="*/ 3838575 w 4143375"/>
                <a:gd name="connsiteY19" fmla="*/ 971550 h 1301750"/>
                <a:gd name="connsiteX20" fmla="*/ 4143375 w 4143375"/>
                <a:gd name="connsiteY20" fmla="*/ 1000125 h 1301750"/>
                <a:gd name="connsiteX21" fmla="*/ 4095750 w 4143375"/>
                <a:gd name="connsiteY21" fmla="*/ 161925 h 1301750"/>
                <a:gd name="connsiteX0" fmla="*/ 4095750 w 4143375"/>
                <a:gd name="connsiteY0" fmla="*/ 161925 h 1301750"/>
                <a:gd name="connsiteX1" fmla="*/ 3838575 w 4143375"/>
                <a:gd name="connsiteY1" fmla="*/ 133350 h 1301750"/>
                <a:gd name="connsiteX2" fmla="*/ 3381008 w 4143375"/>
                <a:gd name="connsiteY2" fmla="*/ 59222 h 1301750"/>
                <a:gd name="connsiteX3" fmla="*/ 2838450 w 4143375"/>
                <a:gd name="connsiteY3" fmla="*/ 0 h 1301750"/>
                <a:gd name="connsiteX4" fmla="*/ 2352675 w 4143375"/>
                <a:gd name="connsiteY4" fmla="*/ 0 h 1301750"/>
                <a:gd name="connsiteX5" fmla="*/ 1939558 w 4143375"/>
                <a:gd name="connsiteY5" fmla="*/ 21122 h 1301750"/>
                <a:gd name="connsiteX6" fmla="*/ 1450608 w 4143375"/>
                <a:gd name="connsiteY6" fmla="*/ 84622 h 1301750"/>
                <a:gd name="connsiteX7" fmla="*/ 955308 w 4143375"/>
                <a:gd name="connsiteY7" fmla="*/ 217972 h 1301750"/>
                <a:gd name="connsiteX8" fmla="*/ 447308 w 4143375"/>
                <a:gd name="connsiteY8" fmla="*/ 395772 h 1301750"/>
                <a:gd name="connsiteX9" fmla="*/ 66675 w 4143375"/>
                <a:gd name="connsiteY9" fmla="*/ 676275 h 1301750"/>
                <a:gd name="connsiteX10" fmla="*/ 0 w 4143375"/>
                <a:gd name="connsiteY10" fmla="*/ 933450 h 1301750"/>
                <a:gd name="connsiteX11" fmla="*/ 85725 w 4143375"/>
                <a:gd name="connsiteY11" fmla="*/ 1123950 h 1301750"/>
                <a:gd name="connsiteX12" fmla="*/ 256808 w 4143375"/>
                <a:gd name="connsiteY12" fmla="*/ 1291122 h 1301750"/>
                <a:gd name="connsiteX13" fmla="*/ 508000 w 4143375"/>
                <a:gd name="connsiteY13" fmla="*/ 1301750 h 1301750"/>
                <a:gd name="connsiteX14" fmla="*/ 1323608 w 4143375"/>
                <a:gd name="connsiteY14" fmla="*/ 1024423 h 1301750"/>
                <a:gd name="connsiteX15" fmla="*/ 2041158 w 4143375"/>
                <a:gd name="connsiteY15" fmla="*/ 922823 h 1301750"/>
                <a:gd name="connsiteX16" fmla="*/ 2943225 w 4143375"/>
                <a:gd name="connsiteY16" fmla="*/ 933450 h 1301750"/>
                <a:gd name="connsiteX17" fmla="*/ 3343275 w 4143375"/>
                <a:gd name="connsiteY17" fmla="*/ 933450 h 1301750"/>
                <a:gd name="connsiteX18" fmla="*/ 3838575 w 4143375"/>
                <a:gd name="connsiteY18" fmla="*/ 971550 h 1301750"/>
                <a:gd name="connsiteX19" fmla="*/ 4143375 w 4143375"/>
                <a:gd name="connsiteY19" fmla="*/ 1000125 h 1301750"/>
                <a:gd name="connsiteX20" fmla="*/ 4095750 w 4143375"/>
                <a:gd name="connsiteY20" fmla="*/ 161925 h 1301750"/>
                <a:gd name="connsiteX0" fmla="*/ 4095750 w 4143375"/>
                <a:gd name="connsiteY0" fmla="*/ 161925 h 1301750"/>
                <a:gd name="connsiteX1" fmla="*/ 3838575 w 4143375"/>
                <a:gd name="connsiteY1" fmla="*/ 133350 h 1301750"/>
                <a:gd name="connsiteX2" fmla="*/ 3381008 w 4143375"/>
                <a:gd name="connsiteY2" fmla="*/ 59222 h 1301750"/>
                <a:gd name="connsiteX3" fmla="*/ 2838450 w 4143375"/>
                <a:gd name="connsiteY3" fmla="*/ 0 h 1301750"/>
                <a:gd name="connsiteX4" fmla="*/ 2352675 w 4143375"/>
                <a:gd name="connsiteY4" fmla="*/ 0 h 1301750"/>
                <a:gd name="connsiteX5" fmla="*/ 1939558 w 4143375"/>
                <a:gd name="connsiteY5" fmla="*/ 21122 h 1301750"/>
                <a:gd name="connsiteX6" fmla="*/ 1450608 w 4143375"/>
                <a:gd name="connsiteY6" fmla="*/ 84622 h 1301750"/>
                <a:gd name="connsiteX7" fmla="*/ 955308 w 4143375"/>
                <a:gd name="connsiteY7" fmla="*/ 217972 h 1301750"/>
                <a:gd name="connsiteX8" fmla="*/ 447308 w 4143375"/>
                <a:gd name="connsiteY8" fmla="*/ 395772 h 1301750"/>
                <a:gd name="connsiteX9" fmla="*/ 66675 w 4143375"/>
                <a:gd name="connsiteY9" fmla="*/ 676275 h 1301750"/>
                <a:gd name="connsiteX10" fmla="*/ 0 w 4143375"/>
                <a:gd name="connsiteY10" fmla="*/ 933450 h 1301750"/>
                <a:gd name="connsiteX11" fmla="*/ 85725 w 4143375"/>
                <a:gd name="connsiteY11" fmla="*/ 1123950 h 1301750"/>
                <a:gd name="connsiteX12" fmla="*/ 256808 w 4143375"/>
                <a:gd name="connsiteY12" fmla="*/ 1291122 h 1301750"/>
                <a:gd name="connsiteX13" fmla="*/ 508000 w 4143375"/>
                <a:gd name="connsiteY13" fmla="*/ 1301750 h 1301750"/>
                <a:gd name="connsiteX14" fmla="*/ 1323608 w 4143375"/>
                <a:gd name="connsiteY14" fmla="*/ 1024423 h 1301750"/>
                <a:gd name="connsiteX15" fmla="*/ 2041158 w 4143375"/>
                <a:gd name="connsiteY15" fmla="*/ 922823 h 1301750"/>
                <a:gd name="connsiteX16" fmla="*/ 3343275 w 4143375"/>
                <a:gd name="connsiteY16" fmla="*/ 933450 h 1301750"/>
                <a:gd name="connsiteX17" fmla="*/ 3838575 w 4143375"/>
                <a:gd name="connsiteY17" fmla="*/ 971550 h 1301750"/>
                <a:gd name="connsiteX18" fmla="*/ 4143375 w 4143375"/>
                <a:gd name="connsiteY18" fmla="*/ 1000125 h 1301750"/>
                <a:gd name="connsiteX19" fmla="*/ 4095750 w 4143375"/>
                <a:gd name="connsiteY19" fmla="*/ 161925 h 1301750"/>
                <a:gd name="connsiteX0" fmla="*/ 4095750 w 4143375"/>
                <a:gd name="connsiteY0" fmla="*/ 161925 h 1301750"/>
                <a:gd name="connsiteX1" fmla="*/ 3838575 w 4143375"/>
                <a:gd name="connsiteY1" fmla="*/ 133350 h 1301750"/>
                <a:gd name="connsiteX2" fmla="*/ 3381008 w 4143375"/>
                <a:gd name="connsiteY2" fmla="*/ 59222 h 1301750"/>
                <a:gd name="connsiteX3" fmla="*/ 2838450 w 4143375"/>
                <a:gd name="connsiteY3" fmla="*/ 0 h 1301750"/>
                <a:gd name="connsiteX4" fmla="*/ 2352675 w 4143375"/>
                <a:gd name="connsiteY4" fmla="*/ 0 h 1301750"/>
                <a:gd name="connsiteX5" fmla="*/ 1939558 w 4143375"/>
                <a:gd name="connsiteY5" fmla="*/ 21122 h 1301750"/>
                <a:gd name="connsiteX6" fmla="*/ 1450608 w 4143375"/>
                <a:gd name="connsiteY6" fmla="*/ 84622 h 1301750"/>
                <a:gd name="connsiteX7" fmla="*/ 955308 w 4143375"/>
                <a:gd name="connsiteY7" fmla="*/ 217972 h 1301750"/>
                <a:gd name="connsiteX8" fmla="*/ 447308 w 4143375"/>
                <a:gd name="connsiteY8" fmla="*/ 395772 h 1301750"/>
                <a:gd name="connsiteX9" fmla="*/ 66675 w 4143375"/>
                <a:gd name="connsiteY9" fmla="*/ 676275 h 1301750"/>
                <a:gd name="connsiteX10" fmla="*/ 0 w 4143375"/>
                <a:gd name="connsiteY10" fmla="*/ 933450 h 1301750"/>
                <a:gd name="connsiteX11" fmla="*/ 85725 w 4143375"/>
                <a:gd name="connsiteY11" fmla="*/ 1123950 h 1301750"/>
                <a:gd name="connsiteX12" fmla="*/ 256808 w 4143375"/>
                <a:gd name="connsiteY12" fmla="*/ 1291122 h 1301750"/>
                <a:gd name="connsiteX13" fmla="*/ 508000 w 4143375"/>
                <a:gd name="connsiteY13" fmla="*/ 1301750 h 1301750"/>
                <a:gd name="connsiteX14" fmla="*/ 1323608 w 4143375"/>
                <a:gd name="connsiteY14" fmla="*/ 1024423 h 1301750"/>
                <a:gd name="connsiteX15" fmla="*/ 2041158 w 4143375"/>
                <a:gd name="connsiteY15" fmla="*/ 922823 h 1301750"/>
                <a:gd name="connsiteX16" fmla="*/ 3838575 w 4143375"/>
                <a:gd name="connsiteY16" fmla="*/ 971550 h 1301750"/>
                <a:gd name="connsiteX17" fmla="*/ 4143375 w 4143375"/>
                <a:gd name="connsiteY17" fmla="*/ 1000125 h 1301750"/>
                <a:gd name="connsiteX18" fmla="*/ 4095750 w 4143375"/>
                <a:gd name="connsiteY18" fmla="*/ 161925 h 1301750"/>
                <a:gd name="connsiteX0" fmla="*/ 4095750 w 4111625"/>
                <a:gd name="connsiteY0" fmla="*/ 161925 h 1301750"/>
                <a:gd name="connsiteX1" fmla="*/ 3838575 w 4111625"/>
                <a:gd name="connsiteY1" fmla="*/ 133350 h 1301750"/>
                <a:gd name="connsiteX2" fmla="*/ 3381008 w 4111625"/>
                <a:gd name="connsiteY2" fmla="*/ 59222 h 1301750"/>
                <a:gd name="connsiteX3" fmla="*/ 2838450 w 4111625"/>
                <a:gd name="connsiteY3" fmla="*/ 0 h 1301750"/>
                <a:gd name="connsiteX4" fmla="*/ 2352675 w 4111625"/>
                <a:gd name="connsiteY4" fmla="*/ 0 h 1301750"/>
                <a:gd name="connsiteX5" fmla="*/ 1939558 w 4111625"/>
                <a:gd name="connsiteY5" fmla="*/ 21122 h 1301750"/>
                <a:gd name="connsiteX6" fmla="*/ 1450608 w 4111625"/>
                <a:gd name="connsiteY6" fmla="*/ 84622 h 1301750"/>
                <a:gd name="connsiteX7" fmla="*/ 955308 w 4111625"/>
                <a:gd name="connsiteY7" fmla="*/ 217972 h 1301750"/>
                <a:gd name="connsiteX8" fmla="*/ 447308 w 4111625"/>
                <a:gd name="connsiteY8" fmla="*/ 395772 h 1301750"/>
                <a:gd name="connsiteX9" fmla="*/ 66675 w 4111625"/>
                <a:gd name="connsiteY9" fmla="*/ 676275 h 1301750"/>
                <a:gd name="connsiteX10" fmla="*/ 0 w 4111625"/>
                <a:gd name="connsiteY10" fmla="*/ 933450 h 1301750"/>
                <a:gd name="connsiteX11" fmla="*/ 85725 w 4111625"/>
                <a:gd name="connsiteY11" fmla="*/ 1123950 h 1301750"/>
                <a:gd name="connsiteX12" fmla="*/ 256808 w 4111625"/>
                <a:gd name="connsiteY12" fmla="*/ 1291122 h 1301750"/>
                <a:gd name="connsiteX13" fmla="*/ 508000 w 4111625"/>
                <a:gd name="connsiteY13" fmla="*/ 1301750 h 1301750"/>
                <a:gd name="connsiteX14" fmla="*/ 1323608 w 4111625"/>
                <a:gd name="connsiteY14" fmla="*/ 1024423 h 1301750"/>
                <a:gd name="connsiteX15" fmla="*/ 2041158 w 4111625"/>
                <a:gd name="connsiteY15" fmla="*/ 922823 h 1301750"/>
                <a:gd name="connsiteX16" fmla="*/ 3838575 w 4111625"/>
                <a:gd name="connsiteY16" fmla="*/ 971550 h 1301750"/>
                <a:gd name="connsiteX17" fmla="*/ 4111625 w 4111625"/>
                <a:gd name="connsiteY17" fmla="*/ 879475 h 1301750"/>
                <a:gd name="connsiteX18" fmla="*/ 4095750 w 4111625"/>
                <a:gd name="connsiteY18" fmla="*/ 161925 h 1301750"/>
                <a:gd name="connsiteX0" fmla="*/ 4095750 w 4111625"/>
                <a:gd name="connsiteY0" fmla="*/ 161925 h 1301750"/>
                <a:gd name="connsiteX1" fmla="*/ 3838575 w 4111625"/>
                <a:gd name="connsiteY1" fmla="*/ 133350 h 1301750"/>
                <a:gd name="connsiteX2" fmla="*/ 3381008 w 4111625"/>
                <a:gd name="connsiteY2" fmla="*/ 59222 h 1301750"/>
                <a:gd name="connsiteX3" fmla="*/ 2838450 w 4111625"/>
                <a:gd name="connsiteY3" fmla="*/ 0 h 1301750"/>
                <a:gd name="connsiteX4" fmla="*/ 2352675 w 4111625"/>
                <a:gd name="connsiteY4" fmla="*/ 0 h 1301750"/>
                <a:gd name="connsiteX5" fmla="*/ 1939558 w 4111625"/>
                <a:gd name="connsiteY5" fmla="*/ 21122 h 1301750"/>
                <a:gd name="connsiteX6" fmla="*/ 1450608 w 4111625"/>
                <a:gd name="connsiteY6" fmla="*/ 84622 h 1301750"/>
                <a:gd name="connsiteX7" fmla="*/ 955308 w 4111625"/>
                <a:gd name="connsiteY7" fmla="*/ 217972 h 1301750"/>
                <a:gd name="connsiteX8" fmla="*/ 447308 w 4111625"/>
                <a:gd name="connsiteY8" fmla="*/ 395772 h 1301750"/>
                <a:gd name="connsiteX9" fmla="*/ 66675 w 4111625"/>
                <a:gd name="connsiteY9" fmla="*/ 676275 h 1301750"/>
                <a:gd name="connsiteX10" fmla="*/ 0 w 4111625"/>
                <a:gd name="connsiteY10" fmla="*/ 933450 h 1301750"/>
                <a:gd name="connsiteX11" fmla="*/ 85725 w 4111625"/>
                <a:gd name="connsiteY11" fmla="*/ 1123950 h 1301750"/>
                <a:gd name="connsiteX12" fmla="*/ 256808 w 4111625"/>
                <a:gd name="connsiteY12" fmla="*/ 1291122 h 1301750"/>
                <a:gd name="connsiteX13" fmla="*/ 508000 w 4111625"/>
                <a:gd name="connsiteY13" fmla="*/ 1301750 h 1301750"/>
                <a:gd name="connsiteX14" fmla="*/ 1323608 w 4111625"/>
                <a:gd name="connsiteY14" fmla="*/ 1024423 h 1301750"/>
                <a:gd name="connsiteX15" fmla="*/ 2041158 w 4111625"/>
                <a:gd name="connsiteY15" fmla="*/ 922823 h 1301750"/>
                <a:gd name="connsiteX16" fmla="*/ 3641725 w 4111625"/>
                <a:gd name="connsiteY16" fmla="*/ 850900 h 1301750"/>
                <a:gd name="connsiteX17" fmla="*/ 4111625 w 4111625"/>
                <a:gd name="connsiteY17" fmla="*/ 879475 h 1301750"/>
                <a:gd name="connsiteX18" fmla="*/ 4095750 w 4111625"/>
                <a:gd name="connsiteY18" fmla="*/ 161925 h 1301750"/>
                <a:gd name="connsiteX0" fmla="*/ 4095750 w 4111625"/>
                <a:gd name="connsiteY0" fmla="*/ 161925 h 1301750"/>
                <a:gd name="connsiteX1" fmla="*/ 3838575 w 4111625"/>
                <a:gd name="connsiteY1" fmla="*/ 133350 h 1301750"/>
                <a:gd name="connsiteX2" fmla="*/ 3381008 w 4111625"/>
                <a:gd name="connsiteY2" fmla="*/ 59222 h 1301750"/>
                <a:gd name="connsiteX3" fmla="*/ 2838450 w 4111625"/>
                <a:gd name="connsiteY3" fmla="*/ 0 h 1301750"/>
                <a:gd name="connsiteX4" fmla="*/ 2352675 w 4111625"/>
                <a:gd name="connsiteY4" fmla="*/ 0 h 1301750"/>
                <a:gd name="connsiteX5" fmla="*/ 1939558 w 4111625"/>
                <a:gd name="connsiteY5" fmla="*/ 21122 h 1301750"/>
                <a:gd name="connsiteX6" fmla="*/ 1450608 w 4111625"/>
                <a:gd name="connsiteY6" fmla="*/ 84622 h 1301750"/>
                <a:gd name="connsiteX7" fmla="*/ 955308 w 4111625"/>
                <a:gd name="connsiteY7" fmla="*/ 217972 h 1301750"/>
                <a:gd name="connsiteX8" fmla="*/ 447308 w 4111625"/>
                <a:gd name="connsiteY8" fmla="*/ 395772 h 1301750"/>
                <a:gd name="connsiteX9" fmla="*/ 66675 w 4111625"/>
                <a:gd name="connsiteY9" fmla="*/ 676275 h 1301750"/>
                <a:gd name="connsiteX10" fmla="*/ 0 w 4111625"/>
                <a:gd name="connsiteY10" fmla="*/ 933450 h 1301750"/>
                <a:gd name="connsiteX11" fmla="*/ 85725 w 4111625"/>
                <a:gd name="connsiteY11" fmla="*/ 1123950 h 1301750"/>
                <a:gd name="connsiteX12" fmla="*/ 256808 w 4111625"/>
                <a:gd name="connsiteY12" fmla="*/ 1291122 h 1301750"/>
                <a:gd name="connsiteX13" fmla="*/ 508000 w 4111625"/>
                <a:gd name="connsiteY13" fmla="*/ 1301750 h 1301750"/>
                <a:gd name="connsiteX14" fmla="*/ 1323608 w 4111625"/>
                <a:gd name="connsiteY14" fmla="*/ 1024423 h 1301750"/>
                <a:gd name="connsiteX15" fmla="*/ 2041158 w 4111625"/>
                <a:gd name="connsiteY15" fmla="*/ 922823 h 1301750"/>
                <a:gd name="connsiteX16" fmla="*/ 3051175 w 4111625"/>
                <a:gd name="connsiteY16" fmla="*/ 857250 h 1301750"/>
                <a:gd name="connsiteX17" fmla="*/ 4111625 w 4111625"/>
                <a:gd name="connsiteY17" fmla="*/ 879475 h 1301750"/>
                <a:gd name="connsiteX18" fmla="*/ 4095750 w 4111625"/>
                <a:gd name="connsiteY18" fmla="*/ 161925 h 1301750"/>
                <a:gd name="connsiteX0" fmla="*/ 4095750 w 4111625"/>
                <a:gd name="connsiteY0" fmla="*/ 161925 h 1301750"/>
                <a:gd name="connsiteX1" fmla="*/ 3838575 w 4111625"/>
                <a:gd name="connsiteY1" fmla="*/ 133350 h 1301750"/>
                <a:gd name="connsiteX2" fmla="*/ 3381008 w 4111625"/>
                <a:gd name="connsiteY2" fmla="*/ 59222 h 1301750"/>
                <a:gd name="connsiteX3" fmla="*/ 2838450 w 4111625"/>
                <a:gd name="connsiteY3" fmla="*/ 0 h 1301750"/>
                <a:gd name="connsiteX4" fmla="*/ 2352675 w 4111625"/>
                <a:gd name="connsiteY4" fmla="*/ 0 h 1301750"/>
                <a:gd name="connsiteX5" fmla="*/ 1939558 w 4111625"/>
                <a:gd name="connsiteY5" fmla="*/ 21122 h 1301750"/>
                <a:gd name="connsiteX6" fmla="*/ 1450608 w 4111625"/>
                <a:gd name="connsiteY6" fmla="*/ 84622 h 1301750"/>
                <a:gd name="connsiteX7" fmla="*/ 955308 w 4111625"/>
                <a:gd name="connsiteY7" fmla="*/ 217972 h 1301750"/>
                <a:gd name="connsiteX8" fmla="*/ 447308 w 4111625"/>
                <a:gd name="connsiteY8" fmla="*/ 395772 h 1301750"/>
                <a:gd name="connsiteX9" fmla="*/ 66675 w 4111625"/>
                <a:gd name="connsiteY9" fmla="*/ 676275 h 1301750"/>
                <a:gd name="connsiteX10" fmla="*/ 0 w 4111625"/>
                <a:gd name="connsiteY10" fmla="*/ 933450 h 1301750"/>
                <a:gd name="connsiteX11" fmla="*/ 85725 w 4111625"/>
                <a:gd name="connsiteY11" fmla="*/ 1123950 h 1301750"/>
                <a:gd name="connsiteX12" fmla="*/ 256808 w 4111625"/>
                <a:gd name="connsiteY12" fmla="*/ 1291122 h 1301750"/>
                <a:gd name="connsiteX13" fmla="*/ 508000 w 4111625"/>
                <a:gd name="connsiteY13" fmla="*/ 1301750 h 1301750"/>
                <a:gd name="connsiteX14" fmla="*/ 1323608 w 4111625"/>
                <a:gd name="connsiteY14" fmla="*/ 1024423 h 1301750"/>
                <a:gd name="connsiteX15" fmla="*/ 2041158 w 4111625"/>
                <a:gd name="connsiteY15" fmla="*/ 922823 h 1301750"/>
                <a:gd name="connsiteX16" fmla="*/ 3051175 w 4111625"/>
                <a:gd name="connsiteY16" fmla="*/ 857250 h 1301750"/>
                <a:gd name="connsiteX17" fmla="*/ 3666758 w 4111625"/>
                <a:gd name="connsiteY17" fmla="*/ 859323 h 1301750"/>
                <a:gd name="connsiteX18" fmla="*/ 4111625 w 4111625"/>
                <a:gd name="connsiteY18" fmla="*/ 879475 h 1301750"/>
                <a:gd name="connsiteX19" fmla="*/ 4095750 w 4111625"/>
                <a:gd name="connsiteY19" fmla="*/ 161925 h 1301750"/>
                <a:gd name="connsiteX0" fmla="*/ 4095750 w 4111625"/>
                <a:gd name="connsiteY0" fmla="*/ 161925 h 1301750"/>
                <a:gd name="connsiteX1" fmla="*/ 3838575 w 4111625"/>
                <a:gd name="connsiteY1" fmla="*/ 133350 h 1301750"/>
                <a:gd name="connsiteX2" fmla="*/ 3381008 w 4111625"/>
                <a:gd name="connsiteY2" fmla="*/ 59222 h 1301750"/>
                <a:gd name="connsiteX3" fmla="*/ 2838450 w 4111625"/>
                <a:gd name="connsiteY3" fmla="*/ 0 h 1301750"/>
                <a:gd name="connsiteX4" fmla="*/ 2352675 w 4111625"/>
                <a:gd name="connsiteY4" fmla="*/ 0 h 1301750"/>
                <a:gd name="connsiteX5" fmla="*/ 1939558 w 4111625"/>
                <a:gd name="connsiteY5" fmla="*/ 21122 h 1301750"/>
                <a:gd name="connsiteX6" fmla="*/ 1450608 w 4111625"/>
                <a:gd name="connsiteY6" fmla="*/ 84622 h 1301750"/>
                <a:gd name="connsiteX7" fmla="*/ 955308 w 4111625"/>
                <a:gd name="connsiteY7" fmla="*/ 217972 h 1301750"/>
                <a:gd name="connsiteX8" fmla="*/ 447308 w 4111625"/>
                <a:gd name="connsiteY8" fmla="*/ 395772 h 1301750"/>
                <a:gd name="connsiteX9" fmla="*/ 66675 w 4111625"/>
                <a:gd name="connsiteY9" fmla="*/ 676275 h 1301750"/>
                <a:gd name="connsiteX10" fmla="*/ 0 w 4111625"/>
                <a:gd name="connsiteY10" fmla="*/ 933450 h 1301750"/>
                <a:gd name="connsiteX11" fmla="*/ 85725 w 4111625"/>
                <a:gd name="connsiteY11" fmla="*/ 1123950 h 1301750"/>
                <a:gd name="connsiteX12" fmla="*/ 256808 w 4111625"/>
                <a:gd name="connsiteY12" fmla="*/ 1291122 h 1301750"/>
                <a:gd name="connsiteX13" fmla="*/ 508000 w 4111625"/>
                <a:gd name="connsiteY13" fmla="*/ 1301750 h 1301750"/>
                <a:gd name="connsiteX14" fmla="*/ 1323608 w 4111625"/>
                <a:gd name="connsiteY14" fmla="*/ 1024423 h 1301750"/>
                <a:gd name="connsiteX15" fmla="*/ 2041158 w 4111625"/>
                <a:gd name="connsiteY15" fmla="*/ 922823 h 1301750"/>
                <a:gd name="connsiteX16" fmla="*/ 2599958 w 4111625"/>
                <a:gd name="connsiteY16" fmla="*/ 878373 h 1301750"/>
                <a:gd name="connsiteX17" fmla="*/ 3051175 w 4111625"/>
                <a:gd name="connsiteY17" fmla="*/ 857250 h 1301750"/>
                <a:gd name="connsiteX18" fmla="*/ 3666758 w 4111625"/>
                <a:gd name="connsiteY18" fmla="*/ 859323 h 1301750"/>
                <a:gd name="connsiteX19" fmla="*/ 4111625 w 4111625"/>
                <a:gd name="connsiteY19" fmla="*/ 879475 h 1301750"/>
                <a:gd name="connsiteX20" fmla="*/ 4095750 w 4111625"/>
                <a:gd name="connsiteY20" fmla="*/ 161925 h 1301750"/>
                <a:gd name="connsiteX0" fmla="*/ 4095750 w 4111625"/>
                <a:gd name="connsiteY0" fmla="*/ 161925 h 1301750"/>
                <a:gd name="connsiteX1" fmla="*/ 3838575 w 4111625"/>
                <a:gd name="connsiteY1" fmla="*/ 133350 h 1301750"/>
                <a:gd name="connsiteX2" fmla="*/ 3381008 w 4111625"/>
                <a:gd name="connsiteY2" fmla="*/ 59222 h 1301750"/>
                <a:gd name="connsiteX3" fmla="*/ 2838450 w 4111625"/>
                <a:gd name="connsiteY3" fmla="*/ 0 h 1301750"/>
                <a:gd name="connsiteX4" fmla="*/ 2352675 w 4111625"/>
                <a:gd name="connsiteY4" fmla="*/ 0 h 1301750"/>
                <a:gd name="connsiteX5" fmla="*/ 1939558 w 4111625"/>
                <a:gd name="connsiteY5" fmla="*/ 21122 h 1301750"/>
                <a:gd name="connsiteX6" fmla="*/ 1450608 w 4111625"/>
                <a:gd name="connsiteY6" fmla="*/ 84622 h 1301750"/>
                <a:gd name="connsiteX7" fmla="*/ 955308 w 4111625"/>
                <a:gd name="connsiteY7" fmla="*/ 217972 h 1301750"/>
                <a:gd name="connsiteX8" fmla="*/ 447308 w 4111625"/>
                <a:gd name="connsiteY8" fmla="*/ 395772 h 1301750"/>
                <a:gd name="connsiteX9" fmla="*/ 66675 w 4111625"/>
                <a:gd name="connsiteY9" fmla="*/ 676275 h 1301750"/>
                <a:gd name="connsiteX10" fmla="*/ 0 w 4111625"/>
                <a:gd name="connsiteY10" fmla="*/ 933450 h 1301750"/>
                <a:gd name="connsiteX11" fmla="*/ 85725 w 4111625"/>
                <a:gd name="connsiteY11" fmla="*/ 1123950 h 1301750"/>
                <a:gd name="connsiteX12" fmla="*/ 256808 w 4111625"/>
                <a:gd name="connsiteY12" fmla="*/ 1291122 h 1301750"/>
                <a:gd name="connsiteX13" fmla="*/ 508000 w 4111625"/>
                <a:gd name="connsiteY13" fmla="*/ 1301750 h 1301750"/>
                <a:gd name="connsiteX14" fmla="*/ 1323608 w 4111625"/>
                <a:gd name="connsiteY14" fmla="*/ 1024423 h 1301750"/>
                <a:gd name="connsiteX15" fmla="*/ 2022108 w 4111625"/>
                <a:gd name="connsiteY15" fmla="*/ 884723 h 1301750"/>
                <a:gd name="connsiteX16" fmla="*/ 2599958 w 4111625"/>
                <a:gd name="connsiteY16" fmla="*/ 878373 h 1301750"/>
                <a:gd name="connsiteX17" fmla="*/ 3051175 w 4111625"/>
                <a:gd name="connsiteY17" fmla="*/ 857250 h 1301750"/>
                <a:gd name="connsiteX18" fmla="*/ 3666758 w 4111625"/>
                <a:gd name="connsiteY18" fmla="*/ 859323 h 1301750"/>
                <a:gd name="connsiteX19" fmla="*/ 4111625 w 4111625"/>
                <a:gd name="connsiteY19" fmla="*/ 879475 h 1301750"/>
                <a:gd name="connsiteX20" fmla="*/ 4095750 w 4111625"/>
                <a:gd name="connsiteY20" fmla="*/ 161925 h 1301750"/>
                <a:gd name="connsiteX0" fmla="*/ 4095750 w 4111625"/>
                <a:gd name="connsiteY0" fmla="*/ 161925 h 1301750"/>
                <a:gd name="connsiteX1" fmla="*/ 3838575 w 4111625"/>
                <a:gd name="connsiteY1" fmla="*/ 133350 h 1301750"/>
                <a:gd name="connsiteX2" fmla="*/ 3381008 w 4111625"/>
                <a:gd name="connsiteY2" fmla="*/ 59222 h 1301750"/>
                <a:gd name="connsiteX3" fmla="*/ 2838450 w 4111625"/>
                <a:gd name="connsiteY3" fmla="*/ 0 h 1301750"/>
                <a:gd name="connsiteX4" fmla="*/ 2352675 w 4111625"/>
                <a:gd name="connsiteY4" fmla="*/ 0 h 1301750"/>
                <a:gd name="connsiteX5" fmla="*/ 1939558 w 4111625"/>
                <a:gd name="connsiteY5" fmla="*/ 21122 h 1301750"/>
                <a:gd name="connsiteX6" fmla="*/ 1450608 w 4111625"/>
                <a:gd name="connsiteY6" fmla="*/ 84622 h 1301750"/>
                <a:gd name="connsiteX7" fmla="*/ 915389 w 4111625"/>
                <a:gd name="connsiteY7" fmla="*/ 164744 h 1301750"/>
                <a:gd name="connsiteX8" fmla="*/ 447308 w 4111625"/>
                <a:gd name="connsiteY8" fmla="*/ 395772 h 1301750"/>
                <a:gd name="connsiteX9" fmla="*/ 66675 w 4111625"/>
                <a:gd name="connsiteY9" fmla="*/ 676275 h 1301750"/>
                <a:gd name="connsiteX10" fmla="*/ 0 w 4111625"/>
                <a:gd name="connsiteY10" fmla="*/ 933450 h 1301750"/>
                <a:gd name="connsiteX11" fmla="*/ 85725 w 4111625"/>
                <a:gd name="connsiteY11" fmla="*/ 1123950 h 1301750"/>
                <a:gd name="connsiteX12" fmla="*/ 256808 w 4111625"/>
                <a:gd name="connsiteY12" fmla="*/ 1291122 h 1301750"/>
                <a:gd name="connsiteX13" fmla="*/ 508000 w 4111625"/>
                <a:gd name="connsiteY13" fmla="*/ 1301750 h 1301750"/>
                <a:gd name="connsiteX14" fmla="*/ 1323608 w 4111625"/>
                <a:gd name="connsiteY14" fmla="*/ 1024423 h 1301750"/>
                <a:gd name="connsiteX15" fmla="*/ 2022108 w 4111625"/>
                <a:gd name="connsiteY15" fmla="*/ 884723 h 1301750"/>
                <a:gd name="connsiteX16" fmla="*/ 2599958 w 4111625"/>
                <a:gd name="connsiteY16" fmla="*/ 878373 h 1301750"/>
                <a:gd name="connsiteX17" fmla="*/ 3051175 w 4111625"/>
                <a:gd name="connsiteY17" fmla="*/ 857250 h 1301750"/>
                <a:gd name="connsiteX18" fmla="*/ 3666758 w 4111625"/>
                <a:gd name="connsiteY18" fmla="*/ 859323 h 1301750"/>
                <a:gd name="connsiteX19" fmla="*/ 4111625 w 4111625"/>
                <a:gd name="connsiteY19" fmla="*/ 879475 h 1301750"/>
                <a:gd name="connsiteX20" fmla="*/ 4095750 w 4111625"/>
                <a:gd name="connsiteY20" fmla="*/ 161925 h 1301750"/>
                <a:gd name="connsiteX0" fmla="*/ 4095750 w 4111625"/>
                <a:gd name="connsiteY0" fmla="*/ 161925 h 1301750"/>
                <a:gd name="connsiteX1" fmla="*/ 3838575 w 4111625"/>
                <a:gd name="connsiteY1" fmla="*/ 133350 h 1301750"/>
                <a:gd name="connsiteX2" fmla="*/ 3381008 w 4111625"/>
                <a:gd name="connsiteY2" fmla="*/ 59222 h 1301750"/>
                <a:gd name="connsiteX3" fmla="*/ 2838450 w 4111625"/>
                <a:gd name="connsiteY3" fmla="*/ 0 h 1301750"/>
                <a:gd name="connsiteX4" fmla="*/ 2352675 w 4111625"/>
                <a:gd name="connsiteY4" fmla="*/ 0 h 1301750"/>
                <a:gd name="connsiteX5" fmla="*/ 1939558 w 4111625"/>
                <a:gd name="connsiteY5" fmla="*/ 21122 h 1301750"/>
                <a:gd name="connsiteX6" fmla="*/ 1450608 w 4111625"/>
                <a:gd name="connsiteY6" fmla="*/ 84622 h 1301750"/>
                <a:gd name="connsiteX7" fmla="*/ 915389 w 4111625"/>
                <a:gd name="connsiteY7" fmla="*/ 164744 h 1301750"/>
                <a:gd name="connsiteX8" fmla="*/ 460615 w 4111625"/>
                <a:gd name="connsiteY8" fmla="*/ 369159 h 1301750"/>
                <a:gd name="connsiteX9" fmla="*/ 66675 w 4111625"/>
                <a:gd name="connsiteY9" fmla="*/ 676275 h 1301750"/>
                <a:gd name="connsiteX10" fmla="*/ 0 w 4111625"/>
                <a:gd name="connsiteY10" fmla="*/ 933450 h 1301750"/>
                <a:gd name="connsiteX11" fmla="*/ 85725 w 4111625"/>
                <a:gd name="connsiteY11" fmla="*/ 1123950 h 1301750"/>
                <a:gd name="connsiteX12" fmla="*/ 256808 w 4111625"/>
                <a:gd name="connsiteY12" fmla="*/ 1291122 h 1301750"/>
                <a:gd name="connsiteX13" fmla="*/ 508000 w 4111625"/>
                <a:gd name="connsiteY13" fmla="*/ 1301750 h 1301750"/>
                <a:gd name="connsiteX14" fmla="*/ 1323608 w 4111625"/>
                <a:gd name="connsiteY14" fmla="*/ 1024423 h 1301750"/>
                <a:gd name="connsiteX15" fmla="*/ 2022108 w 4111625"/>
                <a:gd name="connsiteY15" fmla="*/ 884723 h 1301750"/>
                <a:gd name="connsiteX16" fmla="*/ 2599958 w 4111625"/>
                <a:gd name="connsiteY16" fmla="*/ 878373 h 1301750"/>
                <a:gd name="connsiteX17" fmla="*/ 3051175 w 4111625"/>
                <a:gd name="connsiteY17" fmla="*/ 857250 h 1301750"/>
                <a:gd name="connsiteX18" fmla="*/ 3666758 w 4111625"/>
                <a:gd name="connsiteY18" fmla="*/ 859323 h 1301750"/>
                <a:gd name="connsiteX19" fmla="*/ 4111625 w 4111625"/>
                <a:gd name="connsiteY19" fmla="*/ 879475 h 1301750"/>
                <a:gd name="connsiteX20" fmla="*/ 4095750 w 4111625"/>
                <a:gd name="connsiteY20" fmla="*/ 161925 h 1301750"/>
                <a:gd name="connsiteX0" fmla="*/ 4095750 w 4111625"/>
                <a:gd name="connsiteY0" fmla="*/ 161925 h 1301750"/>
                <a:gd name="connsiteX1" fmla="*/ 3838575 w 4111625"/>
                <a:gd name="connsiteY1" fmla="*/ 133350 h 1301750"/>
                <a:gd name="connsiteX2" fmla="*/ 3381008 w 4111625"/>
                <a:gd name="connsiteY2" fmla="*/ 59222 h 1301750"/>
                <a:gd name="connsiteX3" fmla="*/ 2838450 w 4111625"/>
                <a:gd name="connsiteY3" fmla="*/ 0 h 1301750"/>
                <a:gd name="connsiteX4" fmla="*/ 2352675 w 4111625"/>
                <a:gd name="connsiteY4" fmla="*/ 0 h 1301750"/>
                <a:gd name="connsiteX5" fmla="*/ 1939558 w 4111625"/>
                <a:gd name="connsiteY5" fmla="*/ 21122 h 1301750"/>
                <a:gd name="connsiteX6" fmla="*/ 1450608 w 4111625"/>
                <a:gd name="connsiteY6" fmla="*/ 84622 h 1301750"/>
                <a:gd name="connsiteX7" fmla="*/ 915389 w 4111625"/>
                <a:gd name="connsiteY7" fmla="*/ 164744 h 1301750"/>
                <a:gd name="connsiteX8" fmla="*/ 460615 w 4111625"/>
                <a:gd name="connsiteY8" fmla="*/ 369159 h 1301750"/>
                <a:gd name="connsiteX9" fmla="*/ 53367 w 4111625"/>
                <a:gd name="connsiteY9" fmla="*/ 516594 h 1301750"/>
                <a:gd name="connsiteX10" fmla="*/ 0 w 4111625"/>
                <a:gd name="connsiteY10" fmla="*/ 933450 h 1301750"/>
                <a:gd name="connsiteX11" fmla="*/ 85725 w 4111625"/>
                <a:gd name="connsiteY11" fmla="*/ 1123950 h 1301750"/>
                <a:gd name="connsiteX12" fmla="*/ 256808 w 4111625"/>
                <a:gd name="connsiteY12" fmla="*/ 1291122 h 1301750"/>
                <a:gd name="connsiteX13" fmla="*/ 508000 w 4111625"/>
                <a:gd name="connsiteY13" fmla="*/ 1301750 h 1301750"/>
                <a:gd name="connsiteX14" fmla="*/ 1323608 w 4111625"/>
                <a:gd name="connsiteY14" fmla="*/ 1024423 h 1301750"/>
                <a:gd name="connsiteX15" fmla="*/ 2022108 w 4111625"/>
                <a:gd name="connsiteY15" fmla="*/ 884723 h 1301750"/>
                <a:gd name="connsiteX16" fmla="*/ 2599958 w 4111625"/>
                <a:gd name="connsiteY16" fmla="*/ 878373 h 1301750"/>
                <a:gd name="connsiteX17" fmla="*/ 3051175 w 4111625"/>
                <a:gd name="connsiteY17" fmla="*/ 857250 h 1301750"/>
                <a:gd name="connsiteX18" fmla="*/ 3666758 w 4111625"/>
                <a:gd name="connsiteY18" fmla="*/ 859323 h 1301750"/>
                <a:gd name="connsiteX19" fmla="*/ 4111625 w 4111625"/>
                <a:gd name="connsiteY19" fmla="*/ 879475 h 1301750"/>
                <a:gd name="connsiteX20" fmla="*/ 4095750 w 4111625"/>
                <a:gd name="connsiteY20" fmla="*/ 161925 h 1301750"/>
                <a:gd name="connsiteX0" fmla="*/ 4042383 w 4058258"/>
                <a:gd name="connsiteY0" fmla="*/ 161925 h 1301750"/>
                <a:gd name="connsiteX1" fmla="*/ 3785208 w 4058258"/>
                <a:gd name="connsiteY1" fmla="*/ 133350 h 1301750"/>
                <a:gd name="connsiteX2" fmla="*/ 3327641 w 4058258"/>
                <a:gd name="connsiteY2" fmla="*/ 59222 h 1301750"/>
                <a:gd name="connsiteX3" fmla="*/ 2785083 w 4058258"/>
                <a:gd name="connsiteY3" fmla="*/ 0 h 1301750"/>
                <a:gd name="connsiteX4" fmla="*/ 2299308 w 4058258"/>
                <a:gd name="connsiteY4" fmla="*/ 0 h 1301750"/>
                <a:gd name="connsiteX5" fmla="*/ 1886191 w 4058258"/>
                <a:gd name="connsiteY5" fmla="*/ 21122 h 1301750"/>
                <a:gd name="connsiteX6" fmla="*/ 1397241 w 4058258"/>
                <a:gd name="connsiteY6" fmla="*/ 84622 h 1301750"/>
                <a:gd name="connsiteX7" fmla="*/ 862022 w 4058258"/>
                <a:gd name="connsiteY7" fmla="*/ 164744 h 1301750"/>
                <a:gd name="connsiteX8" fmla="*/ 407248 w 4058258"/>
                <a:gd name="connsiteY8" fmla="*/ 369159 h 1301750"/>
                <a:gd name="connsiteX9" fmla="*/ 0 w 4058258"/>
                <a:gd name="connsiteY9" fmla="*/ 516594 h 1301750"/>
                <a:gd name="connsiteX10" fmla="*/ 39780 w 4058258"/>
                <a:gd name="connsiteY10" fmla="*/ 733848 h 1301750"/>
                <a:gd name="connsiteX11" fmla="*/ 32358 w 4058258"/>
                <a:gd name="connsiteY11" fmla="*/ 1123950 h 1301750"/>
                <a:gd name="connsiteX12" fmla="*/ 203441 w 4058258"/>
                <a:gd name="connsiteY12" fmla="*/ 1291122 h 1301750"/>
                <a:gd name="connsiteX13" fmla="*/ 454633 w 4058258"/>
                <a:gd name="connsiteY13" fmla="*/ 1301750 h 1301750"/>
                <a:gd name="connsiteX14" fmla="*/ 1270241 w 4058258"/>
                <a:gd name="connsiteY14" fmla="*/ 1024423 h 1301750"/>
                <a:gd name="connsiteX15" fmla="*/ 1968741 w 4058258"/>
                <a:gd name="connsiteY15" fmla="*/ 884723 h 1301750"/>
                <a:gd name="connsiteX16" fmla="*/ 2546591 w 4058258"/>
                <a:gd name="connsiteY16" fmla="*/ 878373 h 1301750"/>
                <a:gd name="connsiteX17" fmla="*/ 2997808 w 4058258"/>
                <a:gd name="connsiteY17" fmla="*/ 857250 h 1301750"/>
                <a:gd name="connsiteX18" fmla="*/ 3613391 w 4058258"/>
                <a:gd name="connsiteY18" fmla="*/ 859323 h 1301750"/>
                <a:gd name="connsiteX19" fmla="*/ 4058258 w 4058258"/>
                <a:gd name="connsiteY19" fmla="*/ 879475 h 1301750"/>
                <a:gd name="connsiteX20" fmla="*/ 4042383 w 4058258"/>
                <a:gd name="connsiteY20" fmla="*/ 161925 h 1301750"/>
                <a:gd name="connsiteX0" fmla="*/ 4042383 w 4058258"/>
                <a:gd name="connsiteY0" fmla="*/ 161925 h 1301750"/>
                <a:gd name="connsiteX1" fmla="*/ 3785208 w 4058258"/>
                <a:gd name="connsiteY1" fmla="*/ 133350 h 1301750"/>
                <a:gd name="connsiteX2" fmla="*/ 3327641 w 4058258"/>
                <a:gd name="connsiteY2" fmla="*/ 59222 h 1301750"/>
                <a:gd name="connsiteX3" fmla="*/ 2785083 w 4058258"/>
                <a:gd name="connsiteY3" fmla="*/ 0 h 1301750"/>
                <a:gd name="connsiteX4" fmla="*/ 2299308 w 4058258"/>
                <a:gd name="connsiteY4" fmla="*/ 0 h 1301750"/>
                <a:gd name="connsiteX5" fmla="*/ 1886191 w 4058258"/>
                <a:gd name="connsiteY5" fmla="*/ 21122 h 1301750"/>
                <a:gd name="connsiteX6" fmla="*/ 1397241 w 4058258"/>
                <a:gd name="connsiteY6" fmla="*/ 84622 h 1301750"/>
                <a:gd name="connsiteX7" fmla="*/ 862022 w 4058258"/>
                <a:gd name="connsiteY7" fmla="*/ 164744 h 1301750"/>
                <a:gd name="connsiteX8" fmla="*/ 407248 w 4058258"/>
                <a:gd name="connsiteY8" fmla="*/ 369159 h 1301750"/>
                <a:gd name="connsiteX9" fmla="*/ 0 w 4058258"/>
                <a:gd name="connsiteY9" fmla="*/ 516594 h 1301750"/>
                <a:gd name="connsiteX10" fmla="*/ 39780 w 4058258"/>
                <a:gd name="connsiteY10" fmla="*/ 733848 h 1301750"/>
                <a:gd name="connsiteX11" fmla="*/ 218652 w 4058258"/>
                <a:gd name="connsiteY11" fmla="*/ 1004190 h 1301750"/>
                <a:gd name="connsiteX12" fmla="*/ 203441 w 4058258"/>
                <a:gd name="connsiteY12" fmla="*/ 1291122 h 1301750"/>
                <a:gd name="connsiteX13" fmla="*/ 454633 w 4058258"/>
                <a:gd name="connsiteY13" fmla="*/ 1301750 h 1301750"/>
                <a:gd name="connsiteX14" fmla="*/ 1270241 w 4058258"/>
                <a:gd name="connsiteY14" fmla="*/ 1024423 h 1301750"/>
                <a:gd name="connsiteX15" fmla="*/ 1968741 w 4058258"/>
                <a:gd name="connsiteY15" fmla="*/ 884723 h 1301750"/>
                <a:gd name="connsiteX16" fmla="*/ 2546591 w 4058258"/>
                <a:gd name="connsiteY16" fmla="*/ 878373 h 1301750"/>
                <a:gd name="connsiteX17" fmla="*/ 2997808 w 4058258"/>
                <a:gd name="connsiteY17" fmla="*/ 857250 h 1301750"/>
                <a:gd name="connsiteX18" fmla="*/ 3613391 w 4058258"/>
                <a:gd name="connsiteY18" fmla="*/ 859323 h 1301750"/>
                <a:gd name="connsiteX19" fmla="*/ 4058258 w 4058258"/>
                <a:gd name="connsiteY19" fmla="*/ 879475 h 1301750"/>
                <a:gd name="connsiteX20" fmla="*/ 4042383 w 4058258"/>
                <a:gd name="connsiteY20" fmla="*/ 161925 h 1301750"/>
                <a:gd name="connsiteX0" fmla="*/ 4042383 w 4058258"/>
                <a:gd name="connsiteY0" fmla="*/ 161925 h 1301750"/>
                <a:gd name="connsiteX1" fmla="*/ 3785208 w 4058258"/>
                <a:gd name="connsiteY1" fmla="*/ 133350 h 1301750"/>
                <a:gd name="connsiteX2" fmla="*/ 3327641 w 4058258"/>
                <a:gd name="connsiteY2" fmla="*/ 59222 h 1301750"/>
                <a:gd name="connsiteX3" fmla="*/ 2785083 w 4058258"/>
                <a:gd name="connsiteY3" fmla="*/ 0 h 1301750"/>
                <a:gd name="connsiteX4" fmla="*/ 2299308 w 4058258"/>
                <a:gd name="connsiteY4" fmla="*/ 0 h 1301750"/>
                <a:gd name="connsiteX5" fmla="*/ 1886191 w 4058258"/>
                <a:gd name="connsiteY5" fmla="*/ 21122 h 1301750"/>
                <a:gd name="connsiteX6" fmla="*/ 1397241 w 4058258"/>
                <a:gd name="connsiteY6" fmla="*/ 84622 h 1301750"/>
                <a:gd name="connsiteX7" fmla="*/ 862022 w 4058258"/>
                <a:gd name="connsiteY7" fmla="*/ 164744 h 1301750"/>
                <a:gd name="connsiteX8" fmla="*/ 407248 w 4058258"/>
                <a:gd name="connsiteY8" fmla="*/ 369159 h 1301750"/>
                <a:gd name="connsiteX9" fmla="*/ 0 w 4058258"/>
                <a:gd name="connsiteY9" fmla="*/ 516594 h 1301750"/>
                <a:gd name="connsiteX10" fmla="*/ 39780 w 4058258"/>
                <a:gd name="connsiteY10" fmla="*/ 733848 h 1301750"/>
                <a:gd name="connsiteX11" fmla="*/ 218652 w 4058258"/>
                <a:gd name="connsiteY11" fmla="*/ 1004190 h 1301750"/>
                <a:gd name="connsiteX12" fmla="*/ 509496 w 4058258"/>
                <a:gd name="connsiteY12" fmla="*/ 1091520 h 1301750"/>
                <a:gd name="connsiteX13" fmla="*/ 454633 w 4058258"/>
                <a:gd name="connsiteY13" fmla="*/ 1301750 h 1301750"/>
                <a:gd name="connsiteX14" fmla="*/ 1270241 w 4058258"/>
                <a:gd name="connsiteY14" fmla="*/ 1024423 h 1301750"/>
                <a:gd name="connsiteX15" fmla="*/ 1968741 w 4058258"/>
                <a:gd name="connsiteY15" fmla="*/ 884723 h 1301750"/>
                <a:gd name="connsiteX16" fmla="*/ 2546591 w 4058258"/>
                <a:gd name="connsiteY16" fmla="*/ 878373 h 1301750"/>
                <a:gd name="connsiteX17" fmla="*/ 2997808 w 4058258"/>
                <a:gd name="connsiteY17" fmla="*/ 857250 h 1301750"/>
                <a:gd name="connsiteX18" fmla="*/ 3613391 w 4058258"/>
                <a:gd name="connsiteY18" fmla="*/ 859323 h 1301750"/>
                <a:gd name="connsiteX19" fmla="*/ 4058258 w 4058258"/>
                <a:gd name="connsiteY19" fmla="*/ 879475 h 1301750"/>
                <a:gd name="connsiteX20" fmla="*/ 4042383 w 4058258"/>
                <a:gd name="connsiteY20" fmla="*/ 161925 h 1301750"/>
                <a:gd name="connsiteX0" fmla="*/ 4042383 w 4058258"/>
                <a:gd name="connsiteY0" fmla="*/ 161925 h 1301750"/>
                <a:gd name="connsiteX1" fmla="*/ 3785208 w 4058258"/>
                <a:gd name="connsiteY1" fmla="*/ 133350 h 1301750"/>
                <a:gd name="connsiteX2" fmla="*/ 3327641 w 4058258"/>
                <a:gd name="connsiteY2" fmla="*/ 59222 h 1301750"/>
                <a:gd name="connsiteX3" fmla="*/ 2785083 w 4058258"/>
                <a:gd name="connsiteY3" fmla="*/ 0 h 1301750"/>
                <a:gd name="connsiteX4" fmla="*/ 2299308 w 4058258"/>
                <a:gd name="connsiteY4" fmla="*/ 0 h 1301750"/>
                <a:gd name="connsiteX5" fmla="*/ 1886191 w 4058258"/>
                <a:gd name="connsiteY5" fmla="*/ 21122 h 1301750"/>
                <a:gd name="connsiteX6" fmla="*/ 1397241 w 4058258"/>
                <a:gd name="connsiteY6" fmla="*/ 84622 h 1301750"/>
                <a:gd name="connsiteX7" fmla="*/ 862022 w 4058258"/>
                <a:gd name="connsiteY7" fmla="*/ 164744 h 1301750"/>
                <a:gd name="connsiteX8" fmla="*/ 407248 w 4058258"/>
                <a:gd name="connsiteY8" fmla="*/ 369159 h 1301750"/>
                <a:gd name="connsiteX9" fmla="*/ 0 w 4058258"/>
                <a:gd name="connsiteY9" fmla="*/ 516594 h 1301750"/>
                <a:gd name="connsiteX10" fmla="*/ 39780 w 4058258"/>
                <a:gd name="connsiteY10" fmla="*/ 733848 h 1301750"/>
                <a:gd name="connsiteX11" fmla="*/ 178732 w 4058258"/>
                <a:gd name="connsiteY11" fmla="*/ 977576 h 1301750"/>
                <a:gd name="connsiteX12" fmla="*/ 509496 w 4058258"/>
                <a:gd name="connsiteY12" fmla="*/ 1091520 h 1301750"/>
                <a:gd name="connsiteX13" fmla="*/ 454633 w 4058258"/>
                <a:gd name="connsiteY13" fmla="*/ 1301750 h 1301750"/>
                <a:gd name="connsiteX14" fmla="*/ 1270241 w 4058258"/>
                <a:gd name="connsiteY14" fmla="*/ 1024423 h 1301750"/>
                <a:gd name="connsiteX15" fmla="*/ 1968741 w 4058258"/>
                <a:gd name="connsiteY15" fmla="*/ 884723 h 1301750"/>
                <a:gd name="connsiteX16" fmla="*/ 2546591 w 4058258"/>
                <a:gd name="connsiteY16" fmla="*/ 878373 h 1301750"/>
                <a:gd name="connsiteX17" fmla="*/ 2997808 w 4058258"/>
                <a:gd name="connsiteY17" fmla="*/ 857250 h 1301750"/>
                <a:gd name="connsiteX18" fmla="*/ 3613391 w 4058258"/>
                <a:gd name="connsiteY18" fmla="*/ 859323 h 1301750"/>
                <a:gd name="connsiteX19" fmla="*/ 4058258 w 4058258"/>
                <a:gd name="connsiteY19" fmla="*/ 879475 h 1301750"/>
                <a:gd name="connsiteX20" fmla="*/ 4042383 w 4058258"/>
                <a:gd name="connsiteY20" fmla="*/ 161925 h 1301750"/>
                <a:gd name="connsiteX0" fmla="*/ 4042383 w 4058258"/>
                <a:gd name="connsiteY0" fmla="*/ 161925 h 1301750"/>
                <a:gd name="connsiteX1" fmla="*/ 3785208 w 4058258"/>
                <a:gd name="connsiteY1" fmla="*/ 133350 h 1301750"/>
                <a:gd name="connsiteX2" fmla="*/ 3327641 w 4058258"/>
                <a:gd name="connsiteY2" fmla="*/ 59222 h 1301750"/>
                <a:gd name="connsiteX3" fmla="*/ 2785083 w 4058258"/>
                <a:gd name="connsiteY3" fmla="*/ 0 h 1301750"/>
                <a:gd name="connsiteX4" fmla="*/ 2299308 w 4058258"/>
                <a:gd name="connsiteY4" fmla="*/ 0 h 1301750"/>
                <a:gd name="connsiteX5" fmla="*/ 1886191 w 4058258"/>
                <a:gd name="connsiteY5" fmla="*/ 21122 h 1301750"/>
                <a:gd name="connsiteX6" fmla="*/ 1397241 w 4058258"/>
                <a:gd name="connsiteY6" fmla="*/ 84622 h 1301750"/>
                <a:gd name="connsiteX7" fmla="*/ 862022 w 4058258"/>
                <a:gd name="connsiteY7" fmla="*/ 164744 h 1301750"/>
                <a:gd name="connsiteX8" fmla="*/ 407248 w 4058258"/>
                <a:gd name="connsiteY8" fmla="*/ 369159 h 1301750"/>
                <a:gd name="connsiteX9" fmla="*/ 0 w 4058258"/>
                <a:gd name="connsiteY9" fmla="*/ 516594 h 1301750"/>
                <a:gd name="connsiteX10" fmla="*/ 39780 w 4058258"/>
                <a:gd name="connsiteY10" fmla="*/ 733848 h 1301750"/>
                <a:gd name="connsiteX11" fmla="*/ 178732 w 4058258"/>
                <a:gd name="connsiteY11" fmla="*/ 977576 h 1301750"/>
                <a:gd name="connsiteX12" fmla="*/ 403042 w 4058258"/>
                <a:gd name="connsiteY12" fmla="*/ 1091520 h 1301750"/>
                <a:gd name="connsiteX13" fmla="*/ 454633 w 4058258"/>
                <a:gd name="connsiteY13" fmla="*/ 1301750 h 1301750"/>
                <a:gd name="connsiteX14" fmla="*/ 1270241 w 4058258"/>
                <a:gd name="connsiteY14" fmla="*/ 1024423 h 1301750"/>
                <a:gd name="connsiteX15" fmla="*/ 1968741 w 4058258"/>
                <a:gd name="connsiteY15" fmla="*/ 884723 h 1301750"/>
                <a:gd name="connsiteX16" fmla="*/ 2546591 w 4058258"/>
                <a:gd name="connsiteY16" fmla="*/ 878373 h 1301750"/>
                <a:gd name="connsiteX17" fmla="*/ 2997808 w 4058258"/>
                <a:gd name="connsiteY17" fmla="*/ 857250 h 1301750"/>
                <a:gd name="connsiteX18" fmla="*/ 3613391 w 4058258"/>
                <a:gd name="connsiteY18" fmla="*/ 859323 h 1301750"/>
                <a:gd name="connsiteX19" fmla="*/ 4058258 w 4058258"/>
                <a:gd name="connsiteY19" fmla="*/ 879475 h 1301750"/>
                <a:gd name="connsiteX20" fmla="*/ 4042383 w 4058258"/>
                <a:gd name="connsiteY20" fmla="*/ 161925 h 1301750"/>
                <a:gd name="connsiteX0" fmla="*/ 4042383 w 4058258"/>
                <a:gd name="connsiteY0" fmla="*/ 161925 h 1301750"/>
                <a:gd name="connsiteX1" fmla="*/ 3785208 w 4058258"/>
                <a:gd name="connsiteY1" fmla="*/ 133350 h 1301750"/>
                <a:gd name="connsiteX2" fmla="*/ 3327641 w 4058258"/>
                <a:gd name="connsiteY2" fmla="*/ 59222 h 1301750"/>
                <a:gd name="connsiteX3" fmla="*/ 2785083 w 4058258"/>
                <a:gd name="connsiteY3" fmla="*/ 0 h 1301750"/>
                <a:gd name="connsiteX4" fmla="*/ 2299308 w 4058258"/>
                <a:gd name="connsiteY4" fmla="*/ 0 h 1301750"/>
                <a:gd name="connsiteX5" fmla="*/ 1886191 w 4058258"/>
                <a:gd name="connsiteY5" fmla="*/ 21122 h 1301750"/>
                <a:gd name="connsiteX6" fmla="*/ 1397241 w 4058258"/>
                <a:gd name="connsiteY6" fmla="*/ 84622 h 1301750"/>
                <a:gd name="connsiteX7" fmla="*/ 862022 w 4058258"/>
                <a:gd name="connsiteY7" fmla="*/ 164744 h 1301750"/>
                <a:gd name="connsiteX8" fmla="*/ 407248 w 4058258"/>
                <a:gd name="connsiteY8" fmla="*/ 369159 h 1301750"/>
                <a:gd name="connsiteX9" fmla="*/ 0 w 4058258"/>
                <a:gd name="connsiteY9" fmla="*/ 516594 h 1301750"/>
                <a:gd name="connsiteX10" fmla="*/ 39780 w 4058258"/>
                <a:gd name="connsiteY10" fmla="*/ 733848 h 1301750"/>
                <a:gd name="connsiteX11" fmla="*/ 178732 w 4058258"/>
                <a:gd name="connsiteY11" fmla="*/ 977576 h 1301750"/>
                <a:gd name="connsiteX12" fmla="*/ 403042 w 4058258"/>
                <a:gd name="connsiteY12" fmla="*/ 1091520 h 1301750"/>
                <a:gd name="connsiteX13" fmla="*/ 561087 w 4058258"/>
                <a:gd name="connsiteY13" fmla="*/ 1301750 h 1301750"/>
                <a:gd name="connsiteX14" fmla="*/ 1270241 w 4058258"/>
                <a:gd name="connsiteY14" fmla="*/ 1024423 h 1301750"/>
                <a:gd name="connsiteX15" fmla="*/ 1968741 w 4058258"/>
                <a:gd name="connsiteY15" fmla="*/ 884723 h 1301750"/>
                <a:gd name="connsiteX16" fmla="*/ 2546591 w 4058258"/>
                <a:gd name="connsiteY16" fmla="*/ 878373 h 1301750"/>
                <a:gd name="connsiteX17" fmla="*/ 2997808 w 4058258"/>
                <a:gd name="connsiteY17" fmla="*/ 857250 h 1301750"/>
                <a:gd name="connsiteX18" fmla="*/ 3613391 w 4058258"/>
                <a:gd name="connsiteY18" fmla="*/ 859323 h 1301750"/>
                <a:gd name="connsiteX19" fmla="*/ 4058258 w 4058258"/>
                <a:gd name="connsiteY19" fmla="*/ 879475 h 1301750"/>
                <a:gd name="connsiteX20" fmla="*/ 4042383 w 4058258"/>
                <a:gd name="connsiteY20" fmla="*/ 161925 h 1301750"/>
                <a:gd name="connsiteX0" fmla="*/ 4042383 w 4058258"/>
                <a:gd name="connsiteY0" fmla="*/ 161925 h 1301750"/>
                <a:gd name="connsiteX1" fmla="*/ 3785208 w 4058258"/>
                <a:gd name="connsiteY1" fmla="*/ 133350 h 1301750"/>
                <a:gd name="connsiteX2" fmla="*/ 3327641 w 4058258"/>
                <a:gd name="connsiteY2" fmla="*/ 59222 h 1301750"/>
                <a:gd name="connsiteX3" fmla="*/ 2785083 w 4058258"/>
                <a:gd name="connsiteY3" fmla="*/ 0 h 1301750"/>
                <a:gd name="connsiteX4" fmla="*/ 2299308 w 4058258"/>
                <a:gd name="connsiteY4" fmla="*/ 0 h 1301750"/>
                <a:gd name="connsiteX5" fmla="*/ 1886191 w 4058258"/>
                <a:gd name="connsiteY5" fmla="*/ 21122 h 1301750"/>
                <a:gd name="connsiteX6" fmla="*/ 1397241 w 4058258"/>
                <a:gd name="connsiteY6" fmla="*/ 84622 h 1301750"/>
                <a:gd name="connsiteX7" fmla="*/ 862022 w 4058258"/>
                <a:gd name="connsiteY7" fmla="*/ 164744 h 1301750"/>
                <a:gd name="connsiteX8" fmla="*/ 407248 w 4058258"/>
                <a:gd name="connsiteY8" fmla="*/ 369159 h 1301750"/>
                <a:gd name="connsiteX9" fmla="*/ 0 w 4058258"/>
                <a:gd name="connsiteY9" fmla="*/ 516594 h 1301750"/>
                <a:gd name="connsiteX10" fmla="*/ 39780 w 4058258"/>
                <a:gd name="connsiteY10" fmla="*/ 733848 h 1301750"/>
                <a:gd name="connsiteX11" fmla="*/ 178732 w 4058258"/>
                <a:gd name="connsiteY11" fmla="*/ 977576 h 1301750"/>
                <a:gd name="connsiteX12" fmla="*/ 403042 w 4058258"/>
                <a:gd name="connsiteY12" fmla="*/ 1091520 h 1301750"/>
                <a:gd name="connsiteX13" fmla="*/ 561087 w 4058258"/>
                <a:gd name="connsiteY13" fmla="*/ 1301750 h 1301750"/>
                <a:gd name="connsiteX14" fmla="*/ 1270241 w 4058258"/>
                <a:gd name="connsiteY14" fmla="*/ 1024423 h 1301750"/>
                <a:gd name="connsiteX15" fmla="*/ 1968741 w 4058258"/>
                <a:gd name="connsiteY15" fmla="*/ 884723 h 1301750"/>
                <a:gd name="connsiteX16" fmla="*/ 2546591 w 4058258"/>
                <a:gd name="connsiteY16" fmla="*/ 878373 h 1301750"/>
                <a:gd name="connsiteX17" fmla="*/ 2997808 w 4058258"/>
                <a:gd name="connsiteY17" fmla="*/ 857250 h 1301750"/>
                <a:gd name="connsiteX18" fmla="*/ 3613391 w 4058258"/>
                <a:gd name="connsiteY18" fmla="*/ 859323 h 1301750"/>
                <a:gd name="connsiteX19" fmla="*/ 4058258 w 4058258"/>
                <a:gd name="connsiteY19" fmla="*/ 879475 h 1301750"/>
                <a:gd name="connsiteX20" fmla="*/ 4042383 w 4058258"/>
                <a:gd name="connsiteY20" fmla="*/ 161925 h 1301750"/>
                <a:gd name="connsiteX0" fmla="*/ 4042383 w 4058258"/>
                <a:gd name="connsiteY0" fmla="*/ 161925 h 1301750"/>
                <a:gd name="connsiteX1" fmla="*/ 3785208 w 4058258"/>
                <a:gd name="connsiteY1" fmla="*/ 133350 h 1301750"/>
                <a:gd name="connsiteX2" fmla="*/ 3327641 w 4058258"/>
                <a:gd name="connsiteY2" fmla="*/ 59222 h 1301750"/>
                <a:gd name="connsiteX3" fmla="*/ 2785083 w 4058258"/>
                <a:gd name="connsiteY3" fmla="*/ 0 h 1301750"/>
                <a:gd name="connsiteX4" fmla="*/ 2299308 w 4058258"/>
                <a:gd name="connsiteY4" fmla="*/ 0 h 1301750"/>
                <a:gd name="connsiteX5" fmla="*/ 1886191 w 4058258"/>
                <a:gd name="connsiteY5" fmla="*/ 21122 h 1301750"/>
                <a:gd name="connsiteX6" fmla="*/ 1397241 w 4058258"/>
                <a:gd name="connsiteY6" fmla="*/ 84622 h 1301750"/>
                <a:gd name="connsiteX7" fmla="*/ 862022 w 4058258"/>
                <a:gd name="connsiteY7" fmla="*/ 164744 h 1301750"/>
                <a:gd name="connsiteX8" fmla="*/ 407248 w 4058258"/>
                <a:gd name="connsiteY8" fmla="*/ 369159 h 1301750"/>
                <a:gd name="connsiteX9" fmla="*/ 0 w 4058258"/>
                <a:gd name="connsiteY9" fmla="*/ 516594 h 1301750"/>
                <a:gd name="connsiteX10" fmla="*/ 39780 w 4058258"/>
                <a:gd name="connsiteY10" fmla="*/ 733848 h 1301750"/>
                <a:gd name="connsiteX11" fmla="*/ 98891 w 4058258"/>
                <a:gd name="connsiteY11" fmla="*/ 911042 h 1301750"/>
                <a:gd name="connsiteX12" fmla="*/ 403042 w 4058258"/>
                <a:gd name="connsiteY12" fmla="*/ 1091520 h 1301750"/>
                <a:gd name="connsiteX13" fmla="*/ 561087 w 4058258"/>
                <a:gd name="connsiteY13" fmla="*/ 1301750 h 1301750"/>
                <a:gd name="connsiteX14" fmla="*/ 1270241 w 4058258"/>
                <a:gd name="connsiteY14" fmla="*/ 1024423 h 1301750"/>
                <a:gd name="connsiteX15" fmla="*/ 1968741 w 4058258"/>
                <a:gd name="connsiteY15" fmla="*/ 884723 h 1301750"/>
                <a:gd name="connsiteX16" fmla="*/ 2546591 w 4058258"/>
                <a:gd name="connsiteY16" fmla="*/ 878373 h 1301750"/>
                <a:gd name="connsiteX17" fmla="*/ 2997808 w 4058258"/>
                <a:gd name="connsiteY17" fmla="*/ 857250 h 1301750"/>
                <a:gd name="connsiteX18" fmla="*/ 3613391 w 4058258"/>
                <a:gd name="connsiteY18" fmla="*/ 859323 h 1301750"/>
                <a:gd name="connsiteX19" fmla="*/ 4058258 w 4058258"/>
                <a:gd name="connsiteY19" fmla="*/ 879475 h 1301750"/>
                <a:gd name="connsiteX20" fmla="*/ 4042383 w 4058258"/>
                <a:gd name="connsiteY20" fmla="*/ 161925 h 130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58258" h="1301750">
                  <a:moveTo>
                    <a:pt x="4042383" y="161925"/>
                  </a:moveTo>
                  <a:cubicBezTo>
                    <a:pt x="3956658" y="152400"/>
                    <a:pt x="3904332" y="150467"/>
                    <a:pt x="3785208" y="133350"/>
                  </a:cubicBezTo>
                  <a:cubicBezTo>
                    <a:pt x="3666084" y="116233"/>
                    <a:pt x="3490747" y="81815"/>
                    <a:pt x="3327641" y="59222"/>
                  </a:cubicBezTo>
                  <a:lnTo>
                    <a:pt x="2785083" y="0"/>
                  </a:lnTo>
                  <a:lnTo>
                    <a:pt x="2299308" y="0"/>
                  </a:lnTo>
                  <a:cubicBezTo>
                    <a:pt x="2182769" y="11274"/>
                    <a:pt x="2002730" y="9848"/>
                    <a:pt x="1886191" y="21122"/>
                  </a:cubicBezTo>
                  <a:lnTo>
                    <a:pt x="1397241" y="84622"/>
                  </a:lnTo>
                  <a:lnTo>
                    <a:pt x="862022" y="164744"/>
                  </a:lnTo>
                  <a:lnTo>
                    <a:pt x="407248" y="369159"/>
                  </a:lnTo>
                  <a:lnTo>
                    <a:pt x="0" y="516594"/>
                  </a:lnTo>
                  <a:lnTo>
                    <a:pt x="39780" y="733848"/>
                  </a:lnTo>
                  <a:lnTo>
                    <a:pt x="98891" y="911042"/>
                  </a:lnTo>
                  <a:cubicBezTo>
                    <a:pt x="162269" y="951949"/>
                    <a:pt x="339664" y="1050613"/>
                    <a:pt x="403042" y="1091520"/>
                  </a:cubicBezTo>
                  <a:lnTo>
                    <a:pt x="561087" y="1301750"/>
                  </a:lnTo>
                  <a:cubicBezTo>
                    <a:pt x="826606" y="1234708"/>
                    <a:pt x="1004722" y="1091465"/>
                    <a:pt x="1270241" y="1024423"/>
                  </a:cubicBezTo>
                  <a:cubicBezTo>
                    <a:pt x="1525767" y="966560"/>
                    <a:pt x="1549580" y="893535"/>
                    <a:pt x="1968741" y="884723"/>
                  </a:cubicBezTo>
                  <a:cubicBezTo>
                    <a:pt x="2152891" y="874140"/>
                    <a:pt x="2362441" y="888956"/>
                    <a:pt x="2546591" y="878373"/>
                  </a:cubicBezTo>
                  <a:lnTo>
                    <a:pt x="2997808" y="857250"/>
                  </a:lnTo>
                  <a:cubicBezTo>
                    <a:pt x="3196652" y="862174"/>
                    <a:pt x="3414547" y="854399"/>
                    <a:pt x="3613391" y="859323"/>
                  </a:cubicBezTo>
                  <a:lnTo>
                    <a:pt x="4058258" y="879475"/>
                  </a:lnTo>
                  <a:lnTo>
                    <a:pt x="4042383" y="161925"/>
                  </a:lnTo>
                  <a:close/>
                </a:path>
              </a:pathLst>
            </a:custGeom>
            <a:solidFill>
              <a:srgbClr val="FFC000">
                <a:alpha val="57000"/>
              </a:srgb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1085846" y="555160"/>
              <a:ext cx="3524273" cy="3681645"/>
            </a:xfrm>
            <a:custGeom>
              <a:avLst/>
              <a:gdLst>
                <a:gd name="connsiteX0" fmla="*/ 0 w 3733800"/>
                <a:gd name="connsiteY0" fmla="*/ 152400 h 3724275"/>
                <a:gd name="connsiteX1" fmla="*/ 285750 w 3733800"/>
                <a:gd name="connsiteY1" fmla="*/ 95250 h 3724275"/>
                <a:gd name="connsiteX2" fmla="*/ 466725 w 3733800"/>
                <a:gd name="connsiteY2" fmla="*/ 57150 h 3724275"/>
                <a:gd name="connsiteX3" fmla="*/ 695325 w 3733800"/>
                <a:gd name="connsiteY3" fmla="*/ 19050 h 3724275"/>
                <a:gd name="connsiteX4" fmla="*/ 923925 w 3733800"/>
                <a:gd name="connsiteY4" fmla="*/ 0 h 3724275"/>
                <a:gd name="connsiteX5" fmla="*/ 1257300 w 3733800"/>
                <a:gd name="connsiteY5" fmla="*/ 28575 h 3724275"/>
                <a:gd name="connsiteX6" fmla="*/ 1495425 w 3733800"/>
                <a:gd name="connsiteY6" fmla="*/ 66675 h 3724275"/>
                <a:gd name="connsiteX7" fmla="*/ 1695450 w 3733800"/>
                <a:gd name="connsiteY7" fmla="*/ 85725 h 3724275"/>
                <a:gd name="connsiteX8" fmla="*/ 1990725 w 3733800"/>
                <a:gd name="connsiteY8" fmla="*/ 152400 h 3724275"/>
                <a:gd name="connsiteX9" fmla="*/ 2276475 w 3733800"/>
                <a:gd name="connsiteY9" fmla="*/ 200025 h 3724275"/>
                <a:gd name="connsiteX10" fmla="*/ 2371725 w 3733800"/>
                <a:gd name="connsiteY10" fmla="*/ 257175 h 3724275"/>
                <a:gd name="connsiteX11" fmla="*/ 2571750 w 3733800"/>
                <a:gd name="connsiteY11" fmla="*/ 361950 h 3724275"/>
                <a:gd name="connsiteX12" fmla="*/ 2743200 w 3733800"/>
                <a:gd name="connsiteY12" fmla="*/ 466725 h 3724275"/>
                <a:gd name="connsiteX13" fmla="*/ 2847975 w 3733800"/>
                <a:gd name="connsiteY13" fmla="*/ 628650 h 3724275"/>
                <a:gd name="connsiteX14" fmla="*/ 2771775 w 3733800"/>
                <a:gd name="connsiteY14" fmla="*/ 1028700 h 3724275"/>
                <a:gd name="connsiteX15" fmla="*/ 2905125 w 3733800"/>
                <a:gd name="connsiteY15" fmla="*/ 1247775 h 3724275"/>
                <a:gd name="connsiteX16" fmla="*/ 3314700 w 3733800"/>
                <a:gd name="connsiteY16" fmla="*/ 1371600 h 3724275"/>
                <a:gd name="connsiteX17" fmla="*/ 3552825 w 3733800"/>
                <a:gd name="connsiteY17" fmla="*/ 1619250 h 3724275"/>
                <a:gd name="connsiteX18" fmla="*/ 3705225 w 3733800"/>
                <a:gd name="connsiteY18" fmla="*/ 2276475 h 3724275"/>
                <a:gd name="connsiteX19" fmla="*/ 3733800 w 3733800"/>
                <a:gd name="connsiteY19" fmla="*/ 2714625 h 3724275"/>
                <a:gd name="connsiteX20" fmla="*/ 3667125 w 3733800"/>
                <a:gd name="connsiteY20" fmla="*/ 3181350 h 3724275"/>
                <a:gd name="connsiteX21" fmla="*/ 3486150 w 3733800"/>
                <a:gd name="connsiteY21" fmla="*/ 3629025 h 3724275"/>
                <a:gd name="connsiteX22" fmla="*/ 3400425 w 3733800"/>
                <a:gd name="connsiteY22" fmla="*/ 3724275 h 3724275"/>
                <a:gd name="connsiteX23" fmla="*/ 2933700 w 3733800"/>
                <a:gd name="connsiteY23" fmla="*/ 3495675 h 3724275"/>
                <a:gd name="connsiteX24" fmla="*/ 2819400 w 3733800"/>
                <a:gd name="connsiteY24" fmla="*/ 3429000 h 3724275"/>
                <a:gd name="connsiteX25" fmla="*/ 2847975 w 3733800"/>
                <a:gd name="connsiteY25" fmla="*/ 3162300 h 3724275"/>
                <a:gd name="connsiteX26" fmla="*/ 2886075 w 3733800"/>
                <a:gd name="connsiteY26" fmla="*/ 2714625 h 3724275"/>
                <a:gd name="connsiteX27" fmla="*/ 2895600 w 3733800"/>
                <a:gd name="connsiteY27" fmla="*/ 2295525 h 3724275"/>
                <a:gd name="connsiteX28" fmla="*/ 2847975 w 3733800"/>
                <a:gd name="connsiteY28" fmla="*/ 1914525 h 3724275"/>
                <a:gd name="connsiteX29" fmla="*/ 2781300 w 3733800"/>
                <a:gd name="connsiteY29" fmla="*/ 1657350 h 3724275"/>
                <a:gd name="connsiteX30" fmla="*/ 2667000 w 3733800"/>
                <a:gd name="connsiteY30" fmla="*/ 1352550 h 3724275"/>
                <a:gd name="connsiteX31" fmla="*/ 2552700 w 3733800"/>
                <a:gd name="connsiteY31" fmla="*/ 1171575 h 3724275"/>
                <a:gd name="connsiteX32" fmla="*/ 2362200 w 3733800"/>
                <a:gd name="connsiteY32" fmla="*/ 952500 h 3724275"/>
                <a:gd name="connsiteX33" fmla="*/ 2105025 w 3733800"/>
                <a:gd name="connsiteY33" fmla="*/ 800100 h 3724275"/>
                <a:gd name="connsiteX34" fmla="*/ 1714500 w 3733800"/>
                <a:gd name="connsiteY34" fmla="*/ 666750 h 3724275"/>
                <a:gd name="connsiteX35" fmla="*/ 1266825 w 3733800"/>
                <a:gd name="connsiteY35" fmla="*/ 619125 h 3724275"/>
                <a:gd name="connsiteX36" fmla="*/ 809625 w 3733800"/>
                <a:gd name="connsiteY36" fmla="*/ 590550 h 3724275"/>
                <a:gd name="connsiteX37" fmla="*/ 409575 w 3733800"/>
                <a:gd name="connsiteY37" fmla="*/ 590550 h 3724275"/>
                <a:gd name="connsiteX38" fmla="*/ 161925 w 3733800"/>
                <a:gd name="connsiteY38" fmla="*/ 590550 h 3724275"/>
                <a:gd name="connsiteX39" fmla="*/ 0 w 3733800"/>
                <a:gd name="connsiteY39" fmla="*/ 152400 h 3724275"/>
                <a:gd name="connsiteX0" fmla="*/ 0 w 3733800"/>
                <a:gd name="connsiteY0" fmla="*/ 152400 h 3724275"/>
                <a:gd name="connsiteX1" fmla="*/ 285750 w 3733800"/>
                <a:gd name="connsiteY1" fmla="*/ 95250 h 3724275"/>
                <a:gd name="connsiteX2" fmla="*/ 466725 w 3733800"/>
                <a:gd name="connsiteY2" fmla="*/ 57150 h 3724275"/>
                <a:gd name="connsiteX3" fmla="*/ 695325 w 3733800"/>
                <a:gd name="connsiteY3" fmla="*/ 19050 h 3724275"/>
                <a:gd name="connsiteX4" fmla="*/ 923925 w 3733800"/>
                <a:gd name="connsiteY4" fmla="*/ 0 h 3724275"/>
                <a:gd name="connsiteX5" fmla="*/ 1257300 w 3733800"/>
                <a:gd name="connsiteY5" fmla="*/ 28575 h 3724275"/>
                <a:gd name="connsiteX6" fmla="*/ 1495425 w 3733800"/>
                <a:gd name="connsiteY6" fmla="*/ 66675 h 3724275"/>
                <a:gd name="connsiteX7" fmla="*/ 1695450 w 3733800"/>
                <a:gd name="connsiteY7" fmla="*/ 85725 h 3724275"/>
                <a:gd name="connsiteX8" fmla="*/ 1990725 w 3733800"/>
                <a:gd name="connsiteY8" fmla="*/ 152400 h 3724275"/>
                <a:gd name="connsiteX9" fmla="*/ 2371725 w 3733800"/>
                <a:gd name="connsiteY9" fmla="*/ 257175 h 3724275"/>
                <a:gd name="connsiteX10" fmla="*/ 2571750 w 3733800"/>
                <a:gd name="connsiteY10" fmla="*/ 361950 h 3724275"/>
                <a:gd name="connsiteX11" fmla="*/ 2743200 w 3733800"/>
                <a:gd name="connsiteY11" fmla="*/ 466725 h 3724275"/>
                <a:gd name="connsiteX12" fmla="*/ 2847975 w 3733800"/>
                <a:gd name="connsiteY12" fmla="*/ 628650 h 3724275"/>
                <a:gd name="connsiteX13" fmla="*/ 2771775 w 3733800"/>
                <a:gd name="connsiteY13" fmla="*/ 1028700 h 3724275"/>
                <a:gd name="connsiteX14" fmla="*/ 2905125 w 3733800"/>
                <a:gd name="connsiteY14" fmla="*/ 1247775 h 3724275"/>
                <a:gd name="connsiteX15" fmla="*/ 3314700 w 3733800"/>
                <a:gd name="connsiteY15" fmla="*/ 1371600 h 3724275"/>
                <a:gd name="connsiteX16" fmla="*/ 3552825 w 3733800"/>
                <a:gd name="connsiteY16" fmla="*/ 1619250 h 3724275"/>
                <a:gd name="connsiteX17" fmla="*/ 3705225 w 3733800"/>
                <a:gd name="connsiteY17" fmla="*/ 2276475 h 3724275"/>
                <a:gd name="connsiteX18" fmla="*/ 3733800 w 3733800"/>
                <a:gd name="connsiteY18" fmla="*/ 2714625 h 3724275"/>
                <a:gd name="connsiteX19" fmla="*/ 3667125 w 3733800"/>
                <a:gd name="connsiteY19" fmla="*/ 3181350 h 3724275"/>
                <a:gd name="connsiteX20" fmla="*/ 3486150 w 3733800"/>
                <a:gd name="connsiteY20" fmla="*/ 3629025 h 3724275"/>
                <a:gd name="connsiteX21" fmla="*/ 3400425 w 3733800"/>
                <a:gd name="connsiteY21" fmla="*/ 3724275 h 3724275"/>
                <a:gd name="connsiteX22" fmla="*/ 2933700 w 3733800"/>
                <a:gd name="connsiteY22" fmla="*/ 3495675 h 3724275"/>
                <a:gd name="connsiteX23" fmla="*/ 2819400 w 3733800"/>
                <a:gd name="connsiteY23" fmla="*/ 3429000 h 3724275"/>
                <a:gd name="connsiteX24" fmla="*/ 2847975 w 3733800"/>
                <a:gd name="connsiteY24" fmla="*/ 3162300 h 3724275"/>
                <a:gd name="connsiteX25" fmla="*/ 2886075 w 3733800"/>
                <a:gd name="connsiteY25" fmla="*/ 2714625 h 3724275"/>
                <a:gd name="connsiteX26" fmla="*/ 2895600 w 3733800"/>
                <a:gd name="connsiteY26" fmla="*/ 2295525 h 3724275"/>
                <a:gd name="connsiteX27" fmla="*/ 2847975 w 3733800"/>
                <a:gd name="connsiteY27" fmla="*/ 1914525 h 3724275"/>
                <a:gd name="connsiteX28" fmla="*/ 2781300 w 3733800"/>
                <a:gd name="connsiteY28" fmla="*/ 1657350 h 3724275"/>
                <a:gd name="connsiteX29" fmla="*/ 2667000 w 3733800"/>
                <a:gd name="connsiteY29" fmla="*/ 1352550 h 3724275"/>
                <a:gd name="connsiteX30" fmla="*/ 2552700 w 3733800"/>
                <a:gd name="connsiteY30" fmla="*/ 1171575 h 3724275"/>
                <a:gd name="connsiteX31" fmla="*/ 2362200 w 3733800"/>
                <a:gd name="connsiteY31" fmla="*/ 952500 h 3724275"/>
                <a:gd name="connsiteX32" fmla="*/ 2105025 w 3733800"/>
                <a:gd name="connsiteY32" fmla="*/ 800100 h 3724275"/>
                <a:gd name="connsiteX33" fmla="*/ 1714500 w 3733800"/>
                <a:gd name="connsiteY33" fmla="*/ 666750 h 3724275"/>
                <a:gd name="connsiteX34" fmla="*/ 1266825 w 3733800"/>
                <a:gd name="connsiteY34" fmla="*/ 619125 h 3724275"/>
                <a:gd name="connsiteX35" fmla="*/ 809625 w 3733800"/>
                <a:gd name="connsiteY35" fmla="*/ 590550 h 3724275"/>
                <a:gd name="connsiteX36" fmla="*/ 409575 w 3733800"/>
                <a:gd name="connsiteY36" fmla="*/ 590550 h 3724275"/>
                <a:gd name="connsiteX37" fmla="*/ 161925 w 3733800"/>
                <a:gd name="connsiteY37" fmla="*/ 590550 h 3724275"/>
                <a:gd name="connsiteX38" fmla="*/ 0 w 3733800"/>
                <a:gd name="connsiteY38" fmla="*/ 152400 h 3724275"/>
                <a:gd name="connsiteX0" fmla="*/ 0 w 3733800"/>
                <a:gd name="connsiteY0" fmla="*/ 152400 h 3724275"/>
                <a:gd name="connsiteX1" fmla="*/ 285750 w 3733800"/>
                <a:gd name="connsiteY1" fmla="*/ 95250 h 3724275"/>
                <a:gd name="connsiteX2" fmla="*/ 466725 w 3733800"/>
                <a:gd name="connsiteY2" fmla="*/ 57150 h 3724275"/>
                <a:gd name="connsiteX3" fmla="*/ 695325 w 3733800"/>
                <a:gd name="connsiteY3" fmla="*/ 19050 h 3724275"/>
                <a:gd name="connsiteX4" fmla="*/ 923925 w 3733800"/>
                <a:gd name="connsiteY4" fmla="*/ 0 h 3724275"/>
                <a:gd name="connsiteX5" fmla="*/ 1257300 w 3733800"/>
                <a:gd name="connsiteY5" fmla="*/ 28575 h 3724275"/>
                <a:gd name="connsiteX6" fmla="*/ 1695450 w 3733800"/>
                <a:gd name="connsiteY6" fmla="*/ 85725 h 3724275"/>
                <a:gd name="connsiteX7" fmla="*/ 1990725 w 3733800"/>
                <a:gd name="connsiteY7" fmla="*/ 152400 h 3724275"/>
                <a:gd name="connsiteX8" fmla="*/ 2371725 w 3733800"/>
                <a:gd name="connsiteY8" fmla="*/ 257175 h 3724275"/>
                <a:gd name="connsiteX9" fmla="*/ 2571750 w 3733800"/>
                <a:gd name="connsiteY9" fmla="*/ 361950 h 3724275"/>
                <a:gd name="connsiteX10" fmla="*/ 2743200 w 3733800"/>
                <a:gd name="connsiteY10" fmla="*/ 466725 h 3724275"/>
                <a:gd name="connsiteX11" fmla="*/ 2847975 w 3733800"/>
                <a:gd name="connsiteY11" fmla="*/ 628650 h 3724275"/>
                <a:gd name="connsiteX12" fmla="*/ 2771775 w 3733800"/>
                <a:gd name="connsiteY12" fmla="*/ 1028700 h 3724275"/>
                <a:gd name="connsiteX13" fmla="*/ 2905125 w 3733800"/>
                <a:gd name="connsiteY13" fmla="*/ 1247775 h 3724275"/>
                <a:gd name="connsiteX14" fmla="*/ 3314700 w 3733800"/>
                <a:gd name="connsiteY14" fmla="*/ 1371600 h 3724275"/>
                <a:gd name="connsiteX15" fmla="*/ 3552825 w 3733800"/>
                <a:gd name="connsiteY15" fmla="*/ 1619250 h 3724275"/>
                <a:gd name="connsiteX16" fmla="*/ 3705225 w 3733800"/>
                <a:gd name="connsiteY16" fmla="*/ 2276475 h 3724275"/>
                <a:gd name="connsiteX17" fmla="*/ 3733800 w 3733800"/>
                <a:gd name="connsiteY17" fmla="*/ 2714625 h 3724275"/>
                <a:gd name="connsiteX18" fmla="*/ 3667125 w 3733800"/>
                <a:gd name="connsiteY18" fmla="*/ 3181350 h 3724275"/>
                <a:gd name="connsiteX19" fmla="*/ 3486150 w 3733800"/>
                <a:gd name="connsiteY19" fmla="*/ 3629025 h 3724275"/>
                <a:gd name="connsiteX20" fmla="*/ 3400425 w 3733800"/>
                <a:gd name="connsiteY20" fmla="*/ 3724275 h 3724275"/>
                <a:gd name="connsiteX21" fmla="*/ 2933700 w 3733800"/>
                <a:gd name="connsiteY21" fmla="*/ 3495675 h 3724275"/>
                <a:gd name="connsiteX22" fmla="*/ 2819400 w 3733800"/>
                <a:gd name="connsiteY22" fmla="*/ 3429000 h 3724275"/>
                <a:gd name="connsiteX23" fmla="*/ 2847975 w 3733800"/>
                <a:gd name="connsiteY23" fmla="*/ 3162300 h 3724275"/>
                <a:gd name="connsiteX24" fmla="*/ 2886075 w 3733800"/>
                <a:gd name="connsiteY24" fmla="*/ 2714625 h 3724275"/>
                <a:gd name="connsiteX25" fmla="*/ 2895600 w 3733800"/>
                <a:gd name="connsiteY25" fmla="*/ 2295525 h 3724275"/>
                <a:gd name="connsiteX26" fmla="*/ 2847975 w 3733800"/>
                <a:gd name="connsiteY26" fmla="*/ 1914525 h 3724275"/>
                <a:gd name="connsiteX27" fmla="*/ 2781300 w 3733800"/>
                <a:gd name="connsiteY27" fmla="*/ 1657350 h 3724275"/>
                <a:gd name="connsiteX28" fmla="*/ 2667000 w 3733800"/>
                <a:gd name="connsiteY28" fmla="*/ 1352550 h 3724275"/>
                <a:gd name="connsiteX29" fmla="*/ 2552700 w 3733800"/>
                <a:gd name="connsiteY29" fmla="*/ 1171575 h 3724275"/>
                <a:gd name="connsiteX30" fmla="*/ 2362200 w 3733800"/>
                <a:gd name="connsiteY30" fmla="*/ 952500 h 3724275"/>
                <a:gd name="connsiteX31" fmla="*/ 2105025 w 3733800"/>
                <a:gd name="connsiteY31" fmla="*/ 800100 h 3724275"/>
                <a:gd name="connsiteX32" fmla="*/ 1714500 w 3733800"/>
                <a:gd name="connsiteY32" fmla="*/ 666750 h 3724275"/>
                <a:gd name="connsiteX33" fmla="*/ 1266825 w 3733800"/>
                <a:gd name="connsiteY33" fmla="*/ 619125 h 3724275"/>
                <a:gd name="connsiteX34" fmla="*/ 809625 w 3733800"/>
                <a:gd name="connsiteY34" fmla="*/ 590550 h 3724275"/>
                <a:gd name="connsiteX35" fmla="*/ 409575 w 3733800"/>
                <a:gd name="connsiteY35" fmla="*/ 590550 h 3724275"/>
                <a:gd name="connsiteX36" fmla="*/ 161925 w 3733800"/>
                <a:gd name="connsiteY36" fmla="*/ 590550 h 3724275"/>
                <a:gd name="connsiteX37" fmla="*/ 0 w 3733800"/>
                <a:gd name="connsiteY37" fmla="*/ 152400 h 3724275"/>
                <a:gd name="connsiteX0" fmla="*/ 0 w 3733800"/>
                <a:gd name="connsiteY0" fmla="*/ 152400 h 3724275"/>
                <a:gd name="connsiteX1" fmla="*/ 285750 w 3733800"/>
                <a:gd name="connsiteY1" fmla="*/ 95250 h 3724275"/>
                <a:gd name="connsiteX2" fmla="*/ 466725 w 3733800"/>
                <a:gd name="connsiteY2" fmla="*/ 57150 h 3724275"/>
                <a:gd name="connsiteX3" fmla="*/ 923925 w 3733800"/>
                <a:gd name="connsiteY3" fmla="*/ 0 h 3724275"/>
                <a:gd name="connsiteX4" fmla="*/ 1257300 w 3733800"/>
                <a:gd name="connsiteY4" fmla="*/ 28575 h 3724275"/>
                <a:gd name="connsiteX5" fmla="*/ 1695450 w 3733800"/>
                <a:gd name="connsiteY5" fmla="*/ 85725 h 3724275"/>
                <a:gd name="connsiteX6" fmla="*/ 1990725 w 3733800"/>
                <a:gd name="connsiteY6" fmla="*/ 152400 h 3724275"/>
                <a:gd name="connsiteX7" fmla="*/ 2371725 w 3733800"/>
                <a:gd name="connsiteY7" fmla="*/ 257175 h 3724275"/>
                <a:gd name="connsiteX8" fmla="*/ 2571750 w 3733800"/>
                <a:gd name="connsiteY8" fmla="*/ 361950 h 3724275"/>
                <a:gd name="connsiteX9" fmla="*/ 2743200 w 3733800"/>
                <a:gd name="connsiteY9" fmla="*/ 466725 h 3724275"/>
                <a:gd name="connsiteX10" fmla="*/ 2847975 w 3733800"/>
                <a:gd name="connsiteY10" fmla="*/ 628650 h 3724275"/>
                <a:gd name="connsiteX11" fmla="*/ 2771775 w 3733800"/>
                <a:gd name="connsiteY11" fmla="*/ 1028700 h 3724275"/>
                <a:gd name="connsiteX12" fmla="*/ 2905125 w 3733800"/>
                <a:gd name="connsiteY12" fmla="*/ 1247775 h 3724275"/>
                <a:gd name="connsiteX13" fmla="*/ 3314700 w 3733800"/>
                <a:gd name="connsiteY13" fmla="*/ 1371600 h 3724275"/>
                <a:gd name="connsiteX14" fmla="*/ 3552825 w 3733800"/>
                <a:gd name="connsiteY14" fmla="*/ 1619250 h 3724275"/>
                <a:gd name="connsiteX15" fmla="*/ 3705225 w 3733800"/>
                <a:gd name="connsiteY15" fmla="*/ 2276475 h 3724275"/>
                <a:gd name="connsiteX16" fmla="*/ 3733800 w 3733800"/>
                <a:gd name="connsiteY16" fmla="*/ 2714625 h 3724275"/>
                <a:gd name="connsiteX17" fmla="*/ 3667125 w 3733800"/>
                <a:gd name="connsiteY17" fmla="*/ 3181350 h 3724275"/>
                <a:gd name="connsiteX18" fmla="*/ 3486150 w 3733800"/>
                <a:gd name="connsiteY18" fmla="*/ 3629025 h 3724275"/>
                <a:gd name="connsiteX19" fmla="*/ 3400425 w 3733800"/>
                <a:gd name="connsiteY19" fmla="*/ 3724275 h 3724275"/>
                <a:gd name="connsiteX20" fmla="*/ 2933700 w 3733800"/>
                <a:gd name="connsiteY20" fmla="*/ 3495675 h 3724275"/>
                <a:gd name="connsiteX21" fmla="*/ 2819400 w 3733800"/>
                <a:gd name="connsiteY21" fmla="*/ 3429000 h 3724275"/>
                <a:gd name="connsiteX22" fmla="*/ 2847975 w 3733800"/>
                <a:gd name="connsiteY22" fmla="*/ 3162300 h 3724275"/>
                <a:gd name="connsiteX23" fmla="*/ 2886075 w 3733800"/>
                <a:gd name="connsiteY23" fmla="*/ 2714625 h 3724275"/>
                <a:gd name="connsiteX24" fmla="*/ 2895600 w 3733800"/>
                <a:gd name="connsiteY24" fmla="*/ 2295525 h 3724275"/>
                <a:gd name="connsiteX25" fmla="*/ 2847975 w 3733800"/>
                <a:gd name="connsiteY25" fmla="*/ 1914525 h 3724275"/>
                <a:gd name="connsiteX26" fmla="*/ 2781300 w 3733800"/>
                <a:gd name="connsiteY26" fmla="*/ 1657350 h 3724275"/>
                <a:gd name="connsiteX27" fmla="*/ 2667000 w 3733800"/>
                <a:gd name="connsiteY27" fmla="*/ 1352550 h 3724275"/>
                <a:gd name="connsiteX28" fmla="*/ 2552700 w 3733800"/>
                <a:gd name="connsiteY28" fmla="*/ 1171575 h 3724275"/>
                <a:gd name="connsiteX29" fmla="*/ 2362200 w 3733800"/>
                <a:gd name="connsiteY29" fmla="*/ 952500 h 3724275"/>
                <a:gd name="connsiteX30" fmla="*/ 2105025 w 3733800"/>
                <a:gd name="connsiteY30" fmla="*/ 800100 h 3724275"/>
                <a:gd name="connsiteX31" fmla="*/ 1714500 w 3733800"/>
                <a:gd name="connsiteY31" fmla="*/ 666750 h 3724275"/>
                <a:gd name="connsiteX32" fmla="*/ 1266825 w 3733800"/>
                <a:gd name="connsiteY32" fmla="*/ 619125 h 3724275"/>
                <a:gd name="connsiteX33" fmla="*/ 809625 w 3733800"/>
                <a:gd name="connsiteY33" fmla="*/ 590550 h 3724275"/>
                <a:gd name="connsiteX34" fmla="*/ 409575 w 3733800"/>
                <a:gd name="connsiteY34" fmla="*/ 590550 h 3724275"/>
                <a:gd name="connsiteX35" fmla="*/ 161925 w 3733800"/>
                <a:gd name="connsiteY35" fmla="*/ 590550 h 3724275"/>
                <a:gd name="connsiteX36" fmla="*/ 0 w 3733800"/>
                <a:gd name="connsiteY36" fmla="*/ 152400 h 3724275"/>
                <a:gd name="connsiteX0" fmla="*/ 0 w 3733800"/>
                <a:gd name="connsiteY0" fmla="*/ 152400 h 3724275"/>
                <a:gd name="connsiteX1" fmla="*/ 285750 w 3733800"/>
                <a:gd name="connsiteY1" fmla="*/ 95250 h 3724275"/>
                <a:gd name="connsiteX2" fmla="*/ 923925 w 3733800"/>
                <a:gd name="connsiteY2" fmla="*/ 0 h 3724275"/>
                <a:gd name="connsiteX3" fmla="*/ 1257300 w 3733800"/>
                <a:gd name="connsiteY3" fmla="*/ 28575 h 3724275"/>
                <a:gd name="connsiteX4" fmla="*/ 1695450 w 3733800"/>
                <a:gd name="connsiteY4" fmla="*/ 85725 h 3724275"/>
                <a:gd name="connsiteX5" fmla="*/ 1990725 w 3733800"/>
                <a:gd name="connsiteY5" fmla="*/ 152400 h 3724275"/>
                <a:gd name="connsiteX6" fmla="*/ 2371725 w 3733800"/>
                <a:gd name="connsiteY6" fmla="*/ 257175 h 3724275"/>
                <a:gd name="connsiteX7" fmla="*/ 2571750 w 3733800"/>
                <a:gd name="connsiteY7" fmla="*/ 361950 h 3724275"/>
                <a:gd name="connsiteX8" fmla="*/ 2743200 w 3733800"/>
                <a:gd name="connsiteY8" fmla="*/ 466725 h 3724275"/>
                <a:gd name="connsiteX9" fmla="*/ 2847975 w 3733800"/>
                <a:gd name="connsiteY9" fmla="*/ 628650 h 3724275"/>
                <a:gd name="connsiteX10" fmla="*/ 2771775 w 3733800"/>
                <a:gd name="connsiteY10" fmla="*/ 1028700 h 3724275"/>
                <a:gd name="connsiteX11" fmla="*/ 2905125 w 3733800"/>
                <a:gd name="connsiteY11" fmla="*/ 1247775 h 3724275"/>
                <a:gd name="connsiteX12" fmla="*/ 3314700 w 3733800"/>
                <a:gd name="connsiteY12" fmla="*/ 1371600 h 3724275"/>
                <a:gd name="connsiteX13" fmla="*/ 3552825 w 3733800"/>
                <a:gd name="connsiteY13" fmla="*/ 1619250 h 3724275"/>
                <a:gd name="connsiteX14" fmla="*/ 3705225 w 3733800"/>
                <a:gd name="connsiteY14" fmla="*/ 2276475 h 3724275"/>
                <a:gd name="connsiteX15" fmla="*/ 3733800 w 3733800"/>
                <a:gd name="connsiteY15" fmla="*/ 2714625 h 3724275"/>
                <a:gd name="connsiteX16" fmla="*/ 3667125 w 3733800"/>
                <a:gd name="connsiteY16" fmla="*/ 3181350 h 3724275"/>
                <a:gd name="connsiteX17" fmla="*/ 3486150 w 3733800"/>
                <a:gd name="connsiteY17" fmla="*/ 3629025 h 3724275"/>
                <a:gd name="connsiteX18" fmla="*/ 3400425 w 3733800"/>
                <a:gd name="connsiteY18" fmla="*/ 3724275 h 3724275"/>
                <a:gd name="connsiteX19" fmla="*/ 2933700 w 3733800"/>
                <a:gd name="connsiteY19" fmla="*/ 3495675 h 3724275"/>
                <a:gd name="connsiteX20" fmla="*/ 2819400 w 3733800"/>
                <a:gd name="connsiteY20" fmla="*/ 3429000 h 3724275"/>
                <a:gd name="connsiteX21" fmla="*/ 2847975 w 3733800"/>
                <a:gd name="connsiteY21" fmla="*/ 3162300 h 3724275"/>
                <a:gd name="connsiteX22" fmla="*/ 2886075 w 3733800"/>
                <a:gd name="connsiteY22" fmla="*/ 2714625 h 3724275"/>
                <a:gd name="connsiteX23" fmla="*/ 2895600 w 3733800"/>
                <a:gd name="connsiteY23" fmla="*/ 2295525 h 3724275"/>
                <a:gd name="connsiteX24" fmla="*/ 2847975 w 3733800"/>
                <a:gd name="connsiteY24" fmla="*/ 1914525 h 3724275"/>
                <a:gd name="connsiteX25" fmla="*/ 2781300 w 3733800"/>
                <a:gd name="connsiteY25" fmla="*/ 1657350 h 3724275"/>
                <a:gd name="connsiteX26" fmla="*/ 2667000 w 3733800"/>
                <a:gd name="connsiteY26" fmla="*/ 1352550 h 3724275"/>
                <a:gd name="connsiteX27" fmla="*/ 2552700 w 3733800"/>
                <a:gd name="connsiteY27" fmla="*/ 1171575 h 3724275"/>
                <a:gd name="connsiteX28" fmla="*/ 2362200 w 3733800"/>
                <a:gd name="connsiteY28" fmla="*/ 952500 h 3724275"/>
                <a:gd name="connsiteX29" fmla="*/ 2105025 w 3733800"/>
                <a:gd name="connsiteY29" fmla="*/ 800100 h 3724275"/>
                <a:gd name="connsiteX30" fmla="*/ 1714500 w 3733800"/>
                <a:gd name="connsiteY30" fmla="*/ 666750 h 3724275"/>
                <a:gd name="connsiteX31" fmla="*/ 1266825 w 3733800"/>
                <a:gd name="connsiteY31" fmla="*/ 619125 h 3724275"/>
                <a:gd name="connsiteX32" fmla="*/ 809625 w 3733800"/>
                <a:gd name="connsiteY32" fmla="*/ 590550 h 3724275"/>
                <a:gd name="connsiteX33" fmla="*/ 409575 w 3733800"/>
                <a:gd name="connsiteY33" fmla="*/ 590550 h 3724275"/>
                <a:gd name="connsiteX34" fmla="*/ 161925 w 3733800"/>
                <a:gd name="connsiteY34" fmla="*/ 590550 h 3724275"/>
                <a:gd name="connsiteX35" fmla="*/ 0 w 3733800"/>
                <a:gd name="connsiteY35" fmla="*/ 152400 h 3724275"/>
                <a:gd name="connsiteX0" fmla="*/ 0 w 3733800"/>
                <a:gd name="connsiteY0" fmla="*/ 152400 h 3724275"/>
                <a:gd name="connsiteX1" fmla="*/ 923925 w 3733800"/>
                <a:gd name="connsiteY1" fmla="*/ 0 h 3724275"/>
                <a:gd name="connsiteX2" fmla="*/ 1257300 w 3733800"/>
                <a:gd name="connsiteY2" fmla="*/ 28575 h 3724275"/>
                <a:gd name="connsiteX3" fmla="*/ 1695450 w 3733800"/>
                <a:gd name="connsiteY3" fmla="*/ 85725 h 3724275"/>
                <a:gd name="connsiteX4" fmla="*/ 1990725 w 3733800"/>
                <a:gd name="connsiteY4" fmla="*/ 152400 h 3724275"/>
                <a:gd name="connsiteX5" fmla="*/ 2371725 w 3733800"/>
                <a:gd name="connsiteY5" fmla="*/ 257175 h 3724275"/>
                <a:gd name="connsiteX6" fmla="*/ 2571750 w 3733800"/>
                <a:gd name="connsiteY6" fmla="*/ 361950 h 3724275"/>
                <a:gd name="connsiteX7" fmla="*/ 2743200 w 3733800"/>
                <a:gd name="connsiteY7" fmla="*/ 466725 h 3724275"/>
                <a:gd name="connsiteX8" fmla="*/ 2847975 w 3733800"/>
                <a:gd name="connsiteY8" fmla="*/ 628650 h 3724275"/>
                <a:gd name="connsiteX9" fmla="*/ 2771775 w 3733800"/>
                <a:gd name="connsiteY9" fmla="*/ 1028700 h 3724275"/>
                <a:gd name="connsiteX10" fmla="*/ 2905125 w 3733800"/>
                <a:gd name="connsiteY10" fmla="*/ 1247775 h 3724275"/>
                <a:gd name="connsiteX11" fmla="*/ 3314700 w 3733800"/>
                <a:gd name="connsiteY11" fmla="*/ 1371600 h 3724275"/>
                <a:gd name="connsiteX12" fmla="*/ 3552825 w 3733800"/>
                <a:gd name="connsiteY12" fmla="*/ 1619250 h 3724275"/>
                <a:gd name="connsiteX13" fmla="*/ 3705225 w 3733800"/>
                <a:gd name="connsiteY13" fmla="*/ 2276475 h 3724275"/>
                <a:gd name="connsiteX14" fmla="*/ 3733800 w 3733800"/>
                <a:gd name="connsiteY14" fmla="*/ 2714625 h 3724275"/>
                <a:gd name="connsiteX15" fmla="*/ 3667125 w 3733800"/>
                <a:gd name="connsiteY15" fmla="*/ 3181350 h 3724275"/>
                <a:gd name="connsiteX16" fmla="*/ 3486150 w 3733800"/>
                <a:gd name="connsiteY16" fmla="*/ 3629025 h 3724275"/>
                <a:gd name="connsiteX17" fmla="*/ 3400425 w 3733800"/>
                <a:gd name="connsiteY17" fmla="*/ 3724275 h 3724275"/>
                <a:gd name="connsiteX18" fmla="*/ 2933700 w 3733800"/>
                <a:gd name="connsiteY18" fmla="*/ 3495675 h 3724275"/>
                <a:gd name="connsiteX19" fmla="*/ 2819400 w 3733800"/>
                <a:gd name="connsiteY19" fmla="*/ 3429000 h 3724275"/>
                <a:gd name="connsiteX20" fmla="*/ 2847975 w 3733800"/>
                <a:gd name="connsiteY20" fmla="*/ 3162300 h 3724275"/>
                <a:gd name="connsiteX21" fmla="*/ 2886075 w 3733800"/>
                <a:gd name="connsiteY21" fmla="*/ 2714625 h 3724275"/>
                <a:gd name="connsiteX22" fmla="*/ 2895600 w 3733800"/>
                <a:gd name="connsiteY22" fmla="*/ 2295525 h 3724275"/>
                <a:gd name="connsiteX23" fmla="*/ 2847975 w 3733800"/>
                <a:gd name="connsiteY23" fmla="*/ 1914525 h 3724275"/>
                <a:gd name="connsiteX24" fmla="*/ 2781300 w 3733800"/>
                <a:gd name="connsiteY24" fmla="*/ 1657350 h 3724275"/>
                <a:gd name="connsiteX25" fmla="*/ 2667000 w 3733800"/>
                <a:gd name="connsiteY25" fmla="*/ 1352550 h 3724275"/>
                <a:gd name="connsiteX26" fmla="*/ 2552700 w 3733800"/>
                <a:gd name="connsiteY26" fmla="*/ 1171575 h 3724275"/>
                <a:gd name="connsiteX27" fmla="*/ 2362200 w 3733800"/>
                <a:gd name="connsiteY27" fmla="*/ 952500 h 3724275"/>
                <a:gd name="connsiteX28" fmla="*/ 2105025 w 3733800"/>
                <a:gd name="connsiteY28" fmla="*/ 800100 h 3724275"/>
                <a:gd name="connsiteX29" fmla="*/ 1714500 w 3733800"/>
                <a:gd name="connsiteY29" fmla="*/ 666750 h 3724275"/>
                <a:gd name="connsiteX30" fmla="*/ 1266825 w 3733800"/>
                <a:gd name="connsiteY30" fmla="*/ 619125 h 3724275"/>
                <a:gd name="connsiteX31" fmla="*/ 809625 w 3733800"/>
                <a:gd name="connsiteY31" fmla="*/ 590550 h 3724275"/>
                <a:gd name="connsiteX32" fmla="*/ 409575 w 3733800"/>
                <a:gd name="connsiteY32" fmla="*/ 590550 h 3724275"/>
                <a:gd name="connsiteX33" fmla="*/ 161925 w 3733800"/>
                <a:gd name="connsiteY33" fmla="*/ 590550 h 3724275"/>
                <a:gd name="connsiteX34" fmla="*/ 0 w 3733800"/>
                <a:gd name="connsiteY34" fmla="*/ 152400 h 3724275"/>
                <a:gd name="connsiteX0" fmla="*/ 0 w 3733800"/>
                <a:gd name="connsiteY0" fmla="*/ 152400 h 3724275"/>
                <a:gd name="connsiteX1" fmla="*/ 923925 w 3733800"/>
                <a:gd name="connsiteY1" fmla="*/ 0 h 3724275"/>
                <a:gd name="connsiteX2" fmla="*/ 1257300 w 3733800"/>
                <a:gd name="connsiteY2" fmla="*/ 28575 h 3724275"/>
                <a:gd name="connsiteX3" fmla="*/ 1695450 w 3733800"/>
                <a:gd name="connsiteY3" fmla="*/ 85725 h 3724275"/>
                <a:gd name="connsiteX4" fmla="*/ 1990725 w 3733800"/>
                <a:gd name="connsiteY4" fmla="*/ 152400 h 3724275"/>
                <a:gd name="connsiteX5" fmla="*/ 2371725 w 3733800"/>
                <a:gd name="connsiteY5" fmla="*/ 257175 h 3724275"/>
                <a:gd name="connsiteX6" fmla="*/ 2571750 w 3733800"/>
                <a:gd name="connsiteY6" fmla="*/ 361950 h 3724275"/>
                <a:gd name="connsiteX7" fmla="*/ 2743200 w 3733800"/>
                <a:gd name="connsiteY7" fmla="*/ 466725 h 3724275"/>
                <a:gd name="connsiteX8" fmla="*/ 2847975 w 3733800"/>
                <a:gd name="connsiteY8" fmla="*/ 628650 h 3724275"/>
                <a:gd name="connsiteX9" fmla="*/ 2771775 w 3733800"/>
                <a:gd name="connsiteY9" fmla="*/ 1028700 h 3724275"/>
                <a:gd name="connsiteX10" fmla="*/ 2905125 w 3733800"/>
                <a:gd name="connsiteY10" fmla="*/ 1247775 h 3724275"/>
                <a:gd name="connsiteX11" fmla="*/ 3314700 w 3733800"/>
                <a:gd name="connsiteY11" fmla="*/ 1371600 h 3724275"/>
                <a:gd name="connsiteX12" fmla="*/ 3552825 w 3733800"/>
                <a:gd name="connsiteY12" fmla="*/ 1619250 h 3724275"/>
                <a:gd name="connsiteX13" fmla="*/ 3705225 w 3733800"/>
                <a:gd name="connsiteY13" fmla="*/ 2276475 h 3724275"/>
                <a:gd name="connsiteX14" fmla="*/ 3733800 w 3733800"/>
                <a:gd name="connsiteY14" fmla="*/ 2714625 h 3724275"/>
                <a:gd name="connsiteX15" fmla="*/ 3667125 w 3733800"/>
                <a:gd name="connsiteY15" fmla="*/ 3181350 h 3724275"/>
                <a:gd name="connsiteX16" fmla="*/ 3486150 w 3733800"/>
                <a:gd name="connsiteY16" fmla="*/ 3629025 h 3724275"/>
                <a:gd name="connsiteX17" fmla="*/ 3400425 w 3733800"/>
                <a:gd name="connsiteY17" fmla="*/ 3724275 h 3724275"/>
                <a:gd name="connsiteX18" fmla="*/ 2933700 w 3733800"/>
                <a:gd name="connsiteY18" fmla="*/ 3495675 h 3724275"/>
                <a:gd name="connsiteX19" fmla="*/ 2819400 w 3733800"/>
                <a:gd name="connsiteY19" fmla="*/ 3429000 h 3724275"/>
                <a:gd name="connsiteX20" fmla="*/ 2847975 w 3733800"/>
                <a:gd name="connsiteY20" fmla="*/ 3162300 h 3724275"/>
                <a:gd name="connsiteX21" fmla="*/ 2886075 w 3733800"/>
                <a:gd name="connsiteY21" fmla="*/ 2714625 h 3724275"/>
                <a:gd name="connsiteX22" fmla="*/ 2895600 w 3733800"/>
                <a:gd name="connsiteY22" fmla="*/ 2295525 h 3724275"/>
                <a:gd name="connsiteX23" fmla="*/ 2847975 w 3733800"/>
                <a:gd name="connsiteY23" fmla="*/ 1914525 h 3724275"/>
                <a:gd name="connsiteX24" fmla="*/ 2781300 w 3733800"/>
                <a:gd name="connsiteY24" fmla="*/ 1657350 h 3724275"/>
                <a:gd name="connsiteX25" fmla="*/ 2667000 w 3733800"/>
                <a:gd name="connsiteY25" fmla="*/ 1352550 h 3724275"/>
                <a:gd name="connsiteX26" fmla="*/ 2552700 w 3733800"/>
                <a:gd name="connsiteY26" fmla="*/ 1171575 h 3724275"/>
                <a:gd name="connsiteX27" fmla="*/ 2362200 w 3733800"/>
                <a:gd name="connsiteY27" fmla="*/ 952500 h 3724275"/>
                <a:gd name="connsiteX28" fmla="*/ 2105025 w 3733800"/>
                <a:gd name="connsiteY28" fmla="*/ 800100 h 3724275"/>
                <a:gd name="connsiteX29" fmla="*/ 1714500 w 3733800"/>
                <a:gd name="connsiteY29" fmla="*/ 666750 h 3724275"/>
                <a:gd name="connsiteX30" fmla="*/ 1266825 w 3733800"/>
                <a:gd name="connsiteY30" fmla="*/ 619125 h 3724275"/>
                <a:gd name="connsiteX31" fmla="*/ 809625 w 3733800"/>
                <a:gd name="connsiteY31" fmla="*/ 590550 h 3724275"/>
                <a:gd name="connsiteX32" fmla="*/ 161925 w 3733800"/>
                <a:gd name="connsiteY32" fmla="*/ 590550 h 3724275"/>
                <a:gd name="connsiteX33" fmla="*/ 0 w 3733800"/>
                <a:gd name="connsiteY33" fmla="*/ 152400 h 3724275"/>
                <a:gd name="connsiteX0" fmla="*/ 0 w 3733800"/>
                <a:gd name="connsiteY0" fmla="*/ 152400 h 3724275"/>
                <a:gd name="connsiteX1" fmla="*/ 923925 w 3733800"/>
                <a:gd name="connsiteY1" fmla="*/ 0 h 3724275"/>
                <a:gd name="connsiteX2" fmla="*/ 1257300 w 3733800"/>
                <a:gd name="connsiteY2" fmla="*/ 28575 h 3724275"/>
                <a:gd name="connsiteX3" fmla="*/ 1695450 w 3733800"/>
                <a:gd name="connsiteY3" fmla="*/ 85725 h 3724275"/>
                <a:gd name="connsiteX4" fmla="*/ 1990725 w 3733800"/>
                <a:gd name="connsiteY4" fmla="*/ 152400 h 3724275"/>
                <a:gd name="connsiteX5" fmla="*/ 2371725 w 3733800"/>
                <a:gd name="connsiteY5" fmla="*/ 257175 h 3724275"/>
                <a:gd name="connsiteX6" fmla="*/ 2571750 w 3733800"/>
                <a:gd name="connsiteY6" fmla="*/ 361950 h 3724275"/>
                <a:gd name="connsiteX7" fmla="*/ 2743200 w 3733800"/>
                <a:gd name="connsiteY7" fmla="*/ 466725 h 3724275"/>
                <a:gd name="connsiteX8" fmla="*/ 2847975 w 3733800"/>
                <a:gd name="connsiteY8" fmla="*/ 628650 h 3724275"/>
                <a:gd name="connsiteX9" fmla="*/ 2771775 w 3733800"/>
                <a:gd name="connsiteY9" fmla="*/ 1028700 h 3724275"/>
                <a:gd name="connsiteX10" fmla="*/ 2905125 w 3733800"/>
                <a:gd name="connsiteY10" fmla="*/ 1247775 h 3724275"/>
                <a:gd name="connsiteX11" fmla="*/ 3314700 w 3733800"/>
                <a:gd name="connsiteY11" fmla="*/ 1371600 h 3724275"/>
                <a:gd name="connsiteX12" fmla="*/ 3552825 w 3733800"/>
                <a:gd name="connsiteY12" fmla="*/ 1619250 h 3724275"/>
                <a:gd name="connsiteX13" fmla="*/ 3705225 w 3733800"/>
                <a:gd name="connsiteY13" fmla="*/ 2276475 h 3724275"/>
                <a:gd name="connsiteX14" fmla="*/ 3733800 w 3733800"/>
                <a:gd name="connsiteY14" fmla="*/ 2714625 h 3724275"/>
                <a:gd name="connsiteX15" fmla="*/ 3667125 w 3733800"/>
                <a:gd name="connsiteY15" fmla="*/ 3181350 h 3724275"/>
                <a:gd name="connsiteX16" fmla="*/ 3486150 w 3733800"/>
                <a:gd name="connsiteY16" fmla="*/ 3629025 h 3724275"/>
                <a:gd name="connsiteX17" fmla="*/ 3400425 w 3733800"/>
                <a:gd name="connsiteY17" fmla="*/ 3724275 h 3724275"/>
                <a:gd name="connsiteX18" fmla="*/ 2933700 w 3733800"/>
                <a:gd name="connsiteY18" fmla="*/ 3495675 h 3724275"/>
                <a:gd name="connsiteX19" fmla="*/ 2819400 w 3733800"/>
                <a:gd name="connsiteY19" fmla="*/ 3429000 h 3724275"/>
                <a:gd name="connsiteX20" fmla="*/ 2847975 w 3733800"/>
                <a:gd name="connsiteY20" fmla="*/ 3162300 h 3724275"/>
                <a:gd name="connsiteX21" fmla="*/ 2886075 w 3733800"/>
                <a:gd name="connsiteY21" fmla="*/ 2714625 h 3724275"/>
                <a:gd name="connsiteX22" fmla="*/ 2895600 w 3733800"/>
                <a:gd name="connsiteY22" fmla="*/ 2295525 h 3724275"/>
                <a:gd name="connsiteX23" fmla="*/ 2847975 w 3733800"/>
                <a:gd name="connsiteY23" fmla="*/ 1914525 h 3724275"/>
                <a:gd name="connsiteX24" fmla="*/ 2781300 w 3733800"/>
                <a:gd name="connsiteY24" fmla="*/ 1657350 h 3724275"/>
                <a:gd name="connsiteX25" fmla="*/ 2667000 w 3733800"/>
                <a:gd name="connsiteY25" fmla="*/ 1352550 h 3724275"/>
                <a:gd name="connsiteX26" fmla="*/ 2552700 w 3733800"/>
                <a:gd name="connsiteY26" fmla="*/ 1171575 h 3724275"/>
                <a:gd name="connsiteX27" fmla="*/ 2362200 w 3733800"/>
                <a:gd name="connsiteY27" fmla="*/ 952500 h 3724275"/>
                <a:gd name="connsiteX28" fmla="*/ 2105025 w 3733800"/>
                <a:gd name="connsiteY28" fmla="*/ 800100 h 3724275"/>
                <a:gd name="connsiteX29" fmla="*/ 1714500 w 3733800"/>
                <a:gd name="connsiteY29" fmla="*/ 666750 h 3724275"/>
                <a:gd name="connsiteX30" fmla="*/ 809625 w 3733800"/>
                <a:gd name="connsiteY30" fmla="*/ 590550 h 3724275"/>
                <a:gd name="connsiteX31" fmla="*/ 161925 w 3733800"/>
                <a:gd name="connsiteY31" fmla="*/ 590550 h 3724275"/>
                <a:gd name="connsiteX32" fmla="*/ 0 w 3733800"/>
                <a:gd name="connsiteY32" fmla="*/ 152400 h 3724275"/>
                <a:gd name="connsiteX0" fmla="*/ 0 w 3733800"/>
                <a:gd name="connsiteY0" fmla="*/ 152400 h 3724275"/>
                <a:gd name="connsiteX1" fmla="*/ 923925 w 3733800"/>
                <a:gd name="connsiteY1" fmla="*/ 0 h 3724275"/>
                <a:gd name="connsiteX2" fmla="*/ 1257300 w 3733800"/>
                <a:gd name="connsiteY2" fmla="*/ 28575 h 3724275"/>
                <a:gd name="connsiteX3" fmla="*/ 1695450 w 3733800"/>
                <a:gd name="connsiteY3" fmla="*/ 85725 h 3724275"/>
                <a:gd name="connsiteX4" fmla="*/ 1990725 w 3733800"/>
                <a:gd name="connsiteY4" fmla="*/ 152400 h 3724275"/>
                <a:gd name="connsiteX5" fmla="*/ 2371725 w 3733800"/>
                <a:gd name="connsiteY5" fmla="*/ 257175 h 3724275"/>
                <a:gd name="connsiteX6" fmla="*/ 2571750 w 3733800"/>
                <a:gd name="connsiteY6" fmla="*/ 361950 h 3724275"/>
                <a:gd name="connsiteX7" fmla="*/ 2743200 w 3733800"/>
                <a:gd name="connsiteY7" fmla="*/ 466725 h 3724275"/>
                <a:gd name="connsiteX8" fmla="*/ 2847975 w 3733800"/>
                <a:gd name="connsiteY8" fmla="*/ 628650 h 3724275"/>
                <a:gd name="connsiteX9" fmla="*/ 2771775 w 3733800"/>
                <a:gd name="connsiteY9" fmla="*/ 1028700 h 3724275"/>
                <a:gd name="connsiteX10" fmla="*/ 2905125 w 3733800"/>
                <a:gd name="connsiteY10" fmla="*/ 1247775 h 3724275"/>
                <a:gd name="connsiteX11" fmla="*/ 3314700 w 3733800"/>
                <a:gd name="connsiteY11" fmla="*/ 1371600 h 3724275"/>
                <a:gd name="connsiteX12" fmla="*/ 3552825 w 3733800"/>
                <a:gd name="connsiteY12" fmla="*/ 1619250 h 3724275"/>
                <a:gd name="connsiteX13" fmla="*/ 3705225 w 3733800"/>
                <a:gd name="connsiteY13" fmla="*/ 2276475 h 3724275"/>
                <a:gd name="connsiteX14" fmla="*/ 3733800 w 3733800"/>
                <a:gd name="connsiteY14" fmla="*/ 2714625 h 3724275"/>
                <a:gd name="connsiteX15" fmla="*/ 3667125 w 3733800"/>
                <a:gd name="connsiteY15" fmla="*/ 3181350 h 3724275"/>
                <a:gd name="connsiteX16" fmla="*/ 3486150 w 3733800"/>
                <a:gd name="connsiteY16" fmla="*/ 3629025 h 3724275"/>
                <a:gd name="connsiteX17" fmla="*/ 3400425 w 3733800"/>
                <a:gd name="connsiteY17" fmla="*/ 3724275 h 3724275"/>
                <a:gd name="connsiteX18" fmla="*/ 2933700 w 3733800"/>
                <a:gd name="connsiteY18" fmla="*/ 3495675 h 3724275"/>
                <a:gd name="connsiteX19" fmla="*/ 2819400 w 3733800"/>
                <a:gd name="connsiteY19" fmla="*/ 3429000 h 3724275"/>
                <a:gd name="connsiteX20" fmla="*/ 2847975 w 3733800"/>
                <a:gd name="connsiteY20" fmla="*/ 3162300 h 3724275"/>
                <a:gd name="connsiteX21" fmla="*/ 2886075 w 3733800"/>
                <a:gd name="connsiteY21" fmla="*/ 2714625 h 3724275"/>
                <a:gd name="connsiteX22" fmla="*/ 2895600 w 3733800"/>
                <a:gd name="connsiteY22" fmla="*/ 2295525 h 3724275"/>
                <a:gd name="connsiteX23" fmla="*/ 2847975 w 3733800"/>
                <a:gd name="connsiteY23" fmla="*/ 1914525 h 3724275"/>
                <a:gd name="connsiteX24" fmla="*/ 2781300 w 3733800"/>
                <a:gd name="connsiteY24" fmla="*/ 1657350 h 3724275"/>
                <a:gd name="connsiteX25" fmla="*/ 2667000 w 3733800"/>
                <a:gd name="connsiteY25" fmla="*/ 1352550 h 3724275"/>
                <a:gd name="connsiteX26" fmla="*/ 2552700 w 3733800"/>
                <a:gd name="connsiteY26" fmla="*/ 1171575 h 3724275"/>
                <a:gd name="connsiteX27" fmla="*/ 2362200 w 3733800"/>
                <a:gd name="connsiteY27" fmla="*/ 952500 h 3724275"/>
                <a:gd name="connsiteX28" fmla="*/ 1714500 w 3733800"/>
                <a:gd name="connsiteY28" fmla="*/ 666750 h 3724275"/>
                <a:gd name="connsiteX29" fmla="*/ 809625 w 3733800"/>
                <a:gd name="connsiteY29" fmla="*/ 590550 h 3724275"/>
                <a:gd name="connsiteX30" fmla="*/ 161925 w 3733800"/>
                <a:gd name="connsiteY30" fmla="*/ 590550 h 3724275"/>
                <a:gd name="connsiteX31" fmla="*/ 0 w 3733800"/>
                <a:gd name="connsiteY31" fmla="*/ 152400 h 3724275"/>
                <a:gd name="connsiteX0" fmla="*/ 0 w 3733800"/>
                <a:gd name="connsiteY0" fmla="*/ 152400 h 3724275"/>
                <a:gd name="connsiteX1" fmla="*/ 923925 w 3733800"/>
                <a:gd name="connsiteY1" fmla="*/ 0 h 3724275"/>
                <a:gd name="connsiteX2" fmla="*/ 1257300 w 3733800"/>
                <a:gd name="connsiteY2" fmla="*/ 28575 h 3724275"/>
                <a:gd name="connsiteX3" fmla="*/ 1695450 w 3733800"/>
                <a:gd name="connsiteY3" fmla="*/ 85725 h 3724275"/>
                <a:gd name="connsiteX4" fmla="*/ 1990725 w 3733800"/>
                <a:gd name="connsiteY4" fmla="*/ 152400 h 3724275"/>
                <a:gd name="connsiteX5" fmla="*/ 2371725 w 3733800"/>
                <a:gd name="connsiteY5" fmla="*/ 257175 h 3724275"/>
                <a:gd name="connsiteX6" fmla="*/ 2571750 w 3733800"/>
                <a:gd name="connsiteY6" fmla="*/ 361950 h 3724275"/>
                <a:gd name="connsiteX7" fmla="*/ 2743200 w 3733800"/>
                <a:gd name="connsiteY7" fmla="*/ 466725 h 3724275"/>
                <a:gd name="connsiteX8" fmla="*/ 2847975 w 3733800"/>
                <a:gd name="connsiteY8" fmla="*/ 628650 h 3724275"/>
                <a:gd name="connsiteX9" fmla="*/ 2771775 w 3733800"/>
                <a:gd name="connsiteY9" fmla="*/ 1028700 h 3724275"/>
                <a:gd name="connsiteX10" fmla="*/ 2905125 w 3733800"/>
                <a:gd name="connsiteY10" fmla="*/ 1247775 h 3724275"/>
                <a:gd name="connsiteX11" fmla="*/ 3314700 w 3733800"/>
                <a:gd name="connsiteY11" fmla="*/ 1371600 h 3724275"/>
                <a:gd name="connsiteX12" fmla="*/ 3552825 w 3733800"/>
                <a:gd name="connsiteY12" fmla="*/ 1619250 h 3724275"/>
                <a:gd name="connsiteX13" fmla="*/ 3705225 w 3733800"/>
                <a:gd name="connsiteY13" fmla="*/ 2276475 h 3724275"/>
                <a:gd name="connsiteX14" fmla="*/ 3733800 w 3733800"/>
                <a:gd name="connsiteY14" fmla="*/ 2714625 h 3724275"/>
                <a:gd name="connsiteX15" fmla="*/ 3667125 w 3733800"/>
                <a:gd name="connsiteY15" fmla="*/ 3181350 h 3724275"/>
                <a:gd name="connsiteX16" fmla="*/ 3486150 w 3733800"/>
                <a:gd name="connsiteY16" fmla="*/ 3629025 h 3724275"/>
                <a:gd name="connsiteX17" fmla="*/ 3400425 w 3733800"/>
                <a:gd name="connsiteY17" fmla="*/ 3724275 h 3724275"/>
                <a:gd name="connsiteX18" fmla="*/ 2933700 w 3733800"/>
                <a:gd name="connsiteY18" fmla="*/ 3495675 h 3724275"/>
                <a:gd name="connsiteX19" fmla="*/ 2819400 w 3733800"/>
                <a:gd name="connsiteY19" fmla="*/ 3429000 h 3724275"/>
                <a:gd name="connsiteX20" fmla="*/ 2847975 w 3733800"/>
                <a:gd name="connsiteY20" fmla="*/ 3162300 h 3724275"/>
                <a:gd name="connsiteX21" fmla="*/ 2886075 w 3733800"/>
                <a:gd name="connsiteY21" fmla="*/ 2714625 h 3724275"/>
                <a:gd name="connsiteX22" fmla="*/ 2895600 w 3733800"/>
                <a:gd name="connsiteY22" fmla="*/ 2295525 h 3724275"/>
                <a:gd name="connsiteX23" fmla="*/ 2847975 w 3733800"/>
                <a:gd name="connsiteY23" fmla="*/ 1914525 h 3724275"/>
                <a:gd name="connsiteX24" fmla="*/ 2781300 w 3733800"/>
                <a:gd name="connsiteY24" fmla="*/ 1657350 h 3724275"/>
                <a:gd name="connsiteX25" fmla="*/ 2667000 w 3733800"/>
                <a:gd name="connsiteY25" fmla="*/ 1352550 h 3724275"/>
                <a:gd name="connsiteX26" fmla="*/ 2362200 w 3733800"/>
                <a:gd name="connsiteY26" fmla="*/ 952500 h 3724275"/>
                <a:gd name="connsiteX27" fmla="*/ 1714500 w 3733800"/>
                <a:gd name="connsiteY27" fmla="*/ 666750 h 3724275"/>
                <a:gd name="connsiteX28" fmla="*/ 809625 w 3733800"/>
                <a:gd name="connsiteY28" fmla="*/ 590550 h 3724275"/>
                <a:gd name="connsiteX29" fmla="*/ 161925 w 3733800"/>
                <a:gd name="connsiteY29" fmla="*/ 590550 h 3724275"/>
                <a:gd name="connsiteX30" fmla="*/ 0 w 3733800"/>
                <a:gd name="connsiteY30" fmla="*/ 152400 h 3724275"/>
                <a:gd name="connsiteX0" fmla="*/ 0 w 3733800"/>
                <a:gd name="connsiteY0" fmla="*/ 152400 h 3724275"/>
                <a:gd name="connsiteX1" fmla="*/ 923925 w 3733800"/>
                <a:gd name="connsiteY1" fmla="*/ 0 h 3724275"/>
                <a:gd name="connsiteX2" fmla="*/ 1257300 w 3733800"/>
                <a:gd name="connsiteY2" fmla="*/ 28575 h 3724275"/>
                <a:gd name="connsiteX3" fmla="*/ 1695450 w 3733800"/>
                <a:gd name="connsiteY3" fmla="*/ 85725 h 3724275"/>
                <a:gd name="connsiteX4" fmla="*/ 1990725 w 3733800"/>
                <a:gd name="connsiteY4" fmla="*/ 152400 h 3724275"/>
                <a:gd name="connsiteX5" fmla="*/ 2371725 w 3733800"/>
                <a:gd name="connsiteY5" fmla="*/ 257175 h 3724275"/>
                <a:gd name="connsiteX6" fmla="*/ 2571750 w 3733800"/>
                <a:gd name="connsiteY6" fmla="*/ 361950 h 3724275"/>
                <a:gd name="connsiteX7" fmla="*/ 2743200 w 3733800"/>
                <a:gd name="connsiteY7" fmla="*/ 466725 h 3724275"/>
                <a:gd name="connsiteX8" fmla="*/ 2847975 w 3733800"/>
                <a:gd name="connsiteY8" fmla="*/ 628650 h 3724275"/>
                <a:gd name="connsiteX9" fmla="*/ 2771775 w 3733800"/>
                <a:gd name="connsiteY9" fmla="*/ 1028700 h 3724275"/>
                <a:gd name="connsiteX10" fmla="*/ 2905125 w 3733800"/>
                <a:gd name="connsiteY10" fmla="*/ 1247775 h 3724275"/>
                <a:gd name="connsiteX11" fmla="*/ 3314700 w 3733800"/>
                <a:gd name="connsiteY11" fmla="*/ 1371600 h 3724275"/>
                <a:gd name="connsiteX12" fmla="*/ 3552825 w 3733800"/>
                <a:gd name="connsiteY12" fmla="*/ 1619250 h 3724275"/>
                <a:gd name="connsiteX13" fmla="*/ 3705225 w 3733800"/>
                <a:gd name="connsiteY13" fmla="*/ 2276475 h 3724275"/>
                <a:gd name="connsiteX14" fmla="*/ 3733800 w 3733800"/>
                <a:gd name="connsiteY14" fmla="*/ 2714625 h 3724275"/>
                <a:gd name="connsiteX15" fmla="*/ 3667125 w 3733800"/>
                <a:gd name="connsiteY15" fmla="*/ 3181350 h 3724275"/>
                <a:gd name="connsiteX16" fmla="*/ 3486150 w 3733800"/>
                <a:gd name="connsiteY16" fmla="*/ 3629025 h 3724275"/>
                <a:gd name="connsiteX17" fmla="*/ 3400425 w 3733800"/>
                <a:gd name="connsiteY17" fmla="*/ 3724275 h 3724275"/>
                <a:gd name="connsiteX18" fmla="*/ 2933700 w 3733800"/>
                <a:gd name="connsiteY18" fmla="*/ 3495675 h 3724275"/>
                <a:gd name="connsiteX19" fmla="*/ 2819400 w 3733800"/>
                <a:gd name="connsiteY19" fmla="*/ 3429000 h 3724275"/>
                <a:gd name="connsiteX20" fmla="*/ 2847975 w 3733800"/>
                <a:gd name="connsiteY20" fmla="*/ 3162300 h 3724275"/>
                <a:gd name="connsiteX21" fmla="*/ 2886075 w 3733800"/>
                <a:gd name="connsiteY21" fmla="*/ 2714625 h 3724275"/>
                <a:gd name="connsiteX22" fmla="*/ 2847975 w 3733800"/>
                <a:gd name="connsiteY22" fmla="*/ 1914525 h 3724275"/>
                <a:gd name="connsiteX23" fmla="*/ 2781300 w 3733800"/>
                <a:gd name="connsiteY23" fmla="*/ 1657350 h 3724275"/>
                <a:gd name="connsiteX24" fmla="*/ 2667000 w 3733800"/>
                <a:gd name="connsiteY24" fmla="*/ 1352550 h 3724275"/>
                <a:gd name="connsiteX25" fmla="*/ 2362200 w 3733800"/>
                <a:gd name="connsiteY25" fmla="*/ 952500 h 3724275"/>
                <a:gd name="connsiteX26" fmla="*/ 1714500 w 3733800"/>
                <a:gd name="connsiteY26" fmla="*/ 666750 h 3724275"/>
                <a:gd name="connsiteX27" fmla="*/ 809625 w 3733800"/>
                <a:gd name="connsiteY27" fmla="*/ 590550 h 3724275"/>
                <a:gd name="connsiteX28" fmla="*/ 161925 w 3733800"/>
                <a:gd name="connsiteY28" fmla="*/ 590550 h 3724275"/>
                <a:gd name="connsiteX29" fmla="*/ 0 w 3733800"/>
                <a:gd name="connsiteY29" fmla="*/ 152400 h 3724275"/>
                <a:gd name="connsiteX0" fmla="*/ 0 w 3733800"/>
                <a:gd name="connsiteY0" fmla="*/ 152400 h 3724275"/>
                <a:gd name="connsiteX1" fmla="*/ 923925 w 3733800"/>
                <a:gd name="connsiteY1" fmla="*/ 0 h 3724275"/>
                <a:gd name="connsiteX2" fmla="*/ 1257300 w 3733800"/>
                <a:gd name="connsiteY2" fmla="*/ 28575 h 3724275"/>
                <a:gd name="connsiteX3" fmla="*/ 1695450 w 3733800"/>
                <a:gd name="connsiteY3" fmla="*/ 85725 h 3724275"/>
                <a:gd name="connsiteX4" fmla="*/ 1990725 w 3733800"/>
                <a:gd name="connsiteY4" fmla="*/ 152400 h 3724275"/>
                <a:gd name="connsiteX5" fmla="*/ 2371725 w 3733800"/>
                <a:gd name="connsiteY5" fmla="*/ 257175 h 3724275"/>
                <a:gd name="connsiteX6" fmla="*/ 2571750 w 3733800"/>
                <a:gd name="connsiteY6" fmla="*/ 361950 h 3724275"/>
                <a:gd name="connsiteX7" fmla="*/ 2743200 w 3733800"/>
                <a:gd name="connsiteY7" fmla="*/ 466725 h 3724275"/>
                <a:gd name="connsiteX8" fmla="*/ 2847975 w 3733800"/>
                <a:gd name="connsiteY8" fmla="*/ 628650 h 3724275"/>
                <a:gd name="connsiteX9" fmla="*/ 2771775 w 3733800"/>
                <a:gd name="connsiteY9" fmla="*/ 1028700 h 3724275"/>
                <a:gd name="connsiteX10" fmla="*/ 2905125 w 3733800"/>
                <a:gd name="connsiteY10" fmla="*/ 1247775 h 3724275"/>
                <a:gd name="connsiteX11" fmla="*/ 3314700 w 3733800"/>
                <a:gd name="connsiteY11" fmla="*/ 1371600 h 3724275"/>
                <a:gd name="connsiteX12" fmla="*/ 3552825 w 3733800"/>
                <a:gd name="connsiteY12" fmla="*/ 1619250 h 3724275"/>
                <a:gd name="connsiteX13" fmla="*/ 3705225 w 3733800"/>
                <a:gd name="connsiteY13" fmla="*/ 2276475 h 3724275"/>
                <a:gd name="connsiteX14" fmla="*/ 3733800 w 3733800"/>
                <a:gd name="connsiteY14" fmla="*/ 2714625 h 3724275"/>
                <a:gd name="connsiteX15" fmla="*/ 3667125 w 3733800"/>
                <a:gd name="connsiteY15" fmla="*/ 3181350 h 3724275"/>
                <a:gd name="connsiteX16" fmla="*/ 3486150 w 3733800"/>
                <a:gd name="connsiteY16" fmla="*/ 3629025 h 3724275"/>
                <a:gd name="connsiteX17" fmla="*/ 3400425 w 3733800"/>
                <a:gd name="connsiteY17" fmla="*/ 3724275 h 3724275"/>
                <a:gd name="connsiteX18" fmla="*/ 2933700 w 3733800"/>
                <a:gd name="connsiteY18" fmla="*/ 3495675 h 3724275"/>
                <a:gd name="connsiteX19" fmla="*/ 2819400 w 3733800"/>
                <a:gd name="connsiteY19" fmla="*/ 3429000 h 3724275"/>
                <a:gd name="connsiteX20" fmla="*/ 2886075 w 3733800"/>
                <a:gd name="connsiteY20" fmla="*/ 2714625 h 3724275"/>
                <a:gd name="connsiteX21" fmla="*/ 2847975 w 3733800"/>
                <a:gd name="connsiteY21" fmla="*/ 1914525 h 3724275"/>
                <a:gd name="connsiteX22" fmla="*/ 2781300 w 3733800"/>
                <a:gd name="connsiteY22" fmla="*/ 1657350 h 3724275"/>
                <a:gd name="connsiteX23" fmla="*/ 2667000 w 3733800"/>
                <a:gd name="connsiteY23" fmla="*/ 1352550 h 3724275"/>
                <a:gd name="connsiteX24" fmla="*/ 2362200 w 3733800"/>
                <a:gd name="connsiteY24" fmla="*/ 952500 h 3724275"/>
                <a:gd name="connsiteX25" fmla="*/ 1714500 w 3733800"/>
                <a:gd name="connsiteY25" fmla="*/ 666750 h 3724275"/>
                <a:gd name="connsiteX26" fmla="*/ 809625 w 3733800"/>
                <a:gd name="connsiteY26" fmla="*/ 590550 h 3724275"/>
                <a:gd name="connsiteX27" fmla="*/ 161925 w 3733800"/>
                <a:gd name="connsiteY27" fmla="*/ 590550 h 3724275"/>
                <a:gd name="connsiteX28" fmla="*/ 0 w 3733800"/>
                <a:gd name="connsiteY28" fmla="*/ 152400 h 3724275"/>
                <a:gd name="connsiteX0" fmla="*/ 0 w 3733800"/>
                <a:gd name="connsiteY0" fmla="*/ 152400 h 3724275"/>
                <a:gd name="connsiteX1" fmla="*/ 923925 w 3733800"/>
                <a:gd name="connsiteY1" fmla="*/ 0 h 3724275"/>
                <a:gd name="connsiteX2" fmla="*/ 1257300 w 3733800"/>
                <a:gd name="connsiteY2" fmla="*/ 28575 h 3724275"/>
                <a:gd name="connsiteX3" fmla="*/ 1695450 w 3733800"/>
                <a:gd name="connsiteY3" fmla="*/ 85725 h 3724275"/>
                <a:gd name="connsiteX4" fmla="*/ 1990725 w 3733800"/>
                <a:gd name="connsiteY4" fmla="*/ 152400 h 3724275"/>
                <a:gd name="connsiteX5" fmla="*/ 2371725 w 3733800"/>
                <a:gd name="connsiteY5" fmla="*/ 257175 h 3724275"/>
                <a:gd name="connsiteX6" fmla="*/ 2571750 w 3733800"/>
                <a:gd name="connsiteY6" fmla="*/ 361950 h 3724275"/>
                <a:gd name="connsiteX7" fmla="*/ 2743200 w 3733800"/>
                <a:gd name="connsiteY7" fmla="*/ 466725 h 3724275"/>
                <a:gd name="connsiteX8" fmla="*/ 2847975 w 3733800"/>
                <a:gd name="connsiteY8" fmla="*/ 628650 h 3724275"/>
                <a:gd name="connsiteX9" fmla="*/ 2771775 w 3733800"/>
                <a:gd name="connsiteY9" fmla="*/ 1028700 h 3724275"/>
                <a:gd name="connsiteX10" fmla="*/ 2905125 w 3733800"/>
                <a:gd name="connsiteY10" fmla="*/ 1247775 h 3724275"/>
                <a:gd name="connsiteX11" fmla="*/ 3314700 w 3733800"/>
                <a:gd name="connsiteY11" fmla="*/ 1371600 h 3724275"/>
                <a:gd name="connsiteX12" fmla="*/ 3552825 w 3733800"/>
                <a:gd name="connsiteY12" fmla="*/ 1619250 h 3724275"/>
                <a:gd name="connsiteX13" fmla="*/ 3705225 w 3733800"/>
                <a:gd name="connsiteY13" fmla="*/ 2276475 h 3724275"/>
                <a:gd name="connsiteX14" fmla="*/ 3733800 w 3733800"/>
                <a:gd name="connsiteY14" fmla="*/ 2714625 h 3724275"/>
                <a:gd name="connsiteX15" fmla="*/ 3667125 w 3733800"/>
                <a:gd name="connsiteY15" fmla="*/ 3181350 h 3724275"/>
                <a:gd name="connsiteX16" fmla="*/ 3486150 w 3733800"/>
                <a:gd name="connsiteY16" fmla="*/ 3629025 h 3724275"/>
                <a:gd name="connsiteX17" fmla="*/ 3400425 w 3733800"/>
                <a:gd name="connsiteY17" fmla="*/ 3724275 h 3724275"/>
                <a:gd name="connsiteX18" fmla="*/ 2933700 w 3733800"/>
                <a:gd name="connsiteY18" fmla="*/ 3495675 h 3724275"/>
                <a:gd name="connsiteX19" fmla="*/ 2736850 w 3733800"/>
                <a:gd name="connsiteY19" fmla="*/ 3486150 h 3724275"/>
                <a:gd name="connsiteX20" fmla="*/ 2886075 w 3733800"/>
                <a:gd name="connsiteY20" fmla="*/ 2714625 h 3724275"/>
                <a:gd name="connsiteX21" fmla="*/ 2847975 w 3733800"/>
                <a:gd name="connsiteY21" fmla="*/ 1914525 h 3724275"/>
                <a:gd name="connsiteX22" fmla="*/ 2781300 w 3733800"/>
                <a:gd name="connsiteY22" fmla="*/ 1657350 h 3724275"/>
                <a:gd name="connsiteX23" fmla="*/ 2667000 w 3733800"/>
                <a:gd name="connsiteY23" fmla="*/ 1352550 h 3724275"/>
                <a:gd name="connsiteX24" fmla="*/ 2362200 w 3733800"/>
                <a:gd name="connsiteY24" fmla="*/ 952500 h 3724275"/>
                <a:gd name="connsiteX25" fmla="*/ 1714500 w 3733800"/>
                <a:gd name="connsiteY25" fmla="*/ 666750 h 3724275"/>
                <a:gd name="connsiteX26" fmla="*/ 809625 w 3733800"/>
                <a:gd name="connsiteY26" fmla="*/ 590550 h 3724275"/>
                <a:gd name="connsiteX27" fmla="*/ 161925 w 3733800"/>
                <a:gd name="connsiteY27" fmla="*/ 590550 h 3724275"/>
                <a:gd name="connsiteX28" fmla="*/ 0 w 3733800"/>
                <a:gd name="connsiteY28" fmla="*/ 152400 h 3724275"/>
                <a:gd name="connsiteX0" fmla="*/ 0 w 3733800"/>
                <a:gd name="connsiteY0" fmla="*/ 152400 h 3724275"/>
                <a:gd name="connsiteX1" fmla="*/ 923925 w 3733800"/>
                <a:gd name="connsiteY1" fmla="*/ 0 h 3724275"/>
                <a:gd name="connsiteX2" fmla="*/ 1257300 w 3733800"/>
                <a:gd name="connsiteY2" fmla="*/ 28575 h 3724275"/>
                <a:gd name="connsiteX3" fmla="*/ 1695450 w 3733800"/>
                <a:gd name="connsiteY3" fmla="*/ 85725 h 3724275"/>
                <a:gd name="connsiteX4" fmla="*/ 1990725 w 3733800"/>
                <a:gd name="connsiteY4" fmla="*/ 152400 h 3724275"/>
                <a:gd name="connsiteX5" fmla="*/ 2371725 w 3733800"/>
                <a:gd name="connsiteY5" fmla="*/ 257175 h 3724275"/>
                <a:gd name="connsiteX6" fmla="*/ 2571750 w 3733800"/>
                <a:gd name="connsiteY6" fmla="*/ 361950 h 3724275"/>
                <a:gd name="connsiteX7" fmla="*/ 2743200 w 3733800"/>
                <a:gd name="connsiteY7" fmla="*/ 466725 h 3724275"/>
                <a:gd name="connsiteX8" fmla="*/ 2847975 w 3733800"/>
                <a:gd name="connsiteY8" fmla="*/ 628650 h 3724275"/>
                <a:gd name="connsiteX9" fmla="*/ 2771775 w 3733800"/>
                <a:gd name="connsiteY9" fmla="*/ 1028700 h 3724275"/>
                <a:gd name="connsiteX10" fmla="*/ 2905125 w 3733800"/>
                <a:gd name="connsiteY10" fmla="*/ 1247775 h 3724275"/>
                <a:gd name="connsiteX11" fmla="*/ 3314700 w 3733800"/>
                <a:gd name="connsiteY11" fmla="*/ 1371600 h 3724275"/>
                <a:gd name="connsiteX12" fmla="*/ 3552825 w 3733800"/>
                <a:gd name="connsiteY12" fmla="*/ 1619250 h 3724275"/>
                <a:gd name="connsiteX13" fmla="*/ 3705225 w 3733800"/>
                <a:gd name="connsiteY13" fmla="*/ 2276475 h 3724275"/>
                <a:gd name="connsiteX14" fmla="*/ 3733800 w 3733800"/>
                <a:gd name="connsiteY14" fmla="*/ 2714625 h 3724275"/>
                <a:gd name="connsiteX15" fmla="*/ 3667125 w 3733800"/>
                <a:gd name="connsiteY15" fmla="*/ 3181350 h 3724275"/>
                <a:gd name="connsiteX16" fmla="*/ 3486150 w 3733800"/>
                <a:gd name="connsiteY16" fmla="*/ 3629025 h 3724275"/>
                <a:gd name="connsiteX17" fmla="*/ 3400425 w 3733800"/>
                <a:gd name="connsiteY17" fmla="*/ 3724275 h 3724275"/>
                <a:gd name="connsiteX18" fmla="*/ 2736850 w 3733800"/>
                <a:gd name="connsiteY18" fmla="*/ 3486150 h 3724275"/>
                <a:gd name="connsiteX19" fmla="*/ 2886075 w 3733800"/>
                <a:gd name="connsiteY19" fmla="*/ 2714625 h 3724275"/>
                <a:gd name="connsiteX20" fmla="*/ 2847975 w 3733800"/>
                <a:gd name="connsiteY20" fmla="*/ 1914525 h 3724275"/>
                <a:gd name="connsiteX21" fmla="*/ 2781300 w 3733800"/>
                <a:gd name="connsiteY21" fmla="*/ 1657350 h 3724275"/>
                <a:gd name="connsiteX22" fmla="*/ 2667000 w 3733800"/>
                <a:gd name="connsiteY22" fmla="*/ 1352550 h 3724275"/>
                <a:gd name="connsiteX23" fmla="*/ 2362200 w 3733800"/>
                <a:gd name="connsiteY23" fmla="*/ 952500 h 3724275"/>
                <a:gd name="connsiteX24" fmla="*/ 1714500 w 3733800"/>
                <a:gd name="connsiteY24" fmla="*/ 666750 h 3724275"/>
                <a:gd name="connsiteX25" fmla="*/ 809625 w 3733800"/>
                <a:gd name="connsiteY25" fmla="*/ 590550 h 3724275"/>
                <a:gd name="connsiteX26" fmla="*/ 161925 w 3733800"/>
                <a:gd name="connsiteY26" fmla="*/ 590550 h 3724275"/>
                <a:gd name="connsiteX27" fmla="*/ 0 w 3733800"/>
                <a:gd name="connsiteY27" fmla="*/ 152400 h 3724275"/>
                <a:gd name="connsiteX0" fmla="*/ 0 w 3733800"/>
                <a:gd name="connsiteY0" fmla="*/ 152400 h 3724275"/>
                <a:gd name="connsiteX1" fmla="*/ 923925 w 3733800"/>
                <a:gd name="connsiteY1" fmla="*/ 0 h 3724275"/>
                <a:gd name="connsiteX2" fmla="*/ 1257300 w 3733800"/>
                <a:gd name="connsiteY2" fmla="*/ 28575 h 3724275"/>
                <a:gd name="connsiteX3" fmla="*/ 1695450 w 3733800"/>
                <a:gd name="connsiteY3" fmla="*/ 85725 h 3724275"/>
                <a:gd name="connsiteX4" fmla="*/ 1990725 w 3733800"/>
                <a:gd name="connsiteY4" fmla="*/ 152400 h 3724275"/>
                <a:gd name="connsiteX5" fmla="*/ 2371725 w 3733800"/>
                <a:gd name="connsiteY5" fmla="*/ 257175 h 3724275"/>
                <a:gd name="connsiteX6" fmla="*/ 2571750 w 3733800"/>
                <a:gd name="connsiteY6" fmla="*/ 361950 h 3724275"/>
                <a:gd name="connsiteX7" fmla="*/ 2743200 w 3733800"/>
                <a:gd name="connsiteY7" fmla="*/ 466725 h 3724275"/>
                <a:gd name="connsiteX8" fmla="*/ 2847975 w 3733800"/>
                <a:gd name="connsiteY8" fmla="*/ 628650 h 3724275"/>
                <a:gd name="connsiteX9" fmla="*/ 2771775 w 3733800"/>
                <a:gd name="connsiteY9" fmla="*/ 1028700 h 3724275"/>
                <a:gd name="connsiteX10" fmla="*/ 2905125 w 3733800"/>
                <a:gd name="connsiteY10" fmla="*/ 1247775 h 3724275"/>
                <a:gd name="connsiteX11" fmla="*/ 3314700 w 3733800"/>
                <a:gd name="connsiteY11" fmla="*/ 1371600 h 3724275"/>
                <a:gd name="connsiteX12" fmla="*/ 3552825 w 3733800"/>
                <a:gd name="connsiteY12" fmla="*/ 1619250 h 3724275"/>
                <a:gd name="connsiteX13" fmla="*/ 3705225 w 3733800"/>
                <a:gd name="connsiteY13" fmla="*/ 2276475 h 3724275"/>
                <a:gd name="connsiteX14" fmla="*/ 3733800 w 3733800"/>
                <a:gd name="connsiteY14" fmla="*/ 2714625 h 3724275"/>
                <a:gd name="connsiteX15" fmla="*/ 3667125 w 3733800"/>
                <a:gd name="connsiteY15" fmla="*/ 3181350 h 3724275"/>
                <a:gd name="connsiteX16" fmla="*/ 3486150 w 3733800"/>
                <a:gd name="connsiteY16" fmla="*/ 3629025 h 3724275"/>
                <a:gd name="connsiteX17" fmla="*/ 3400425 w 3733800"/>
                <a:gd name="connsiteY17" fmla="*/ 3724275 h 3724275"/>
                <a:gd name="connsiteX18" fmla="*/ 3016250 w 3733800"/>
                <a:gd name="connsiteY18" fmla="*/ 3644900 h 3724275"/>
                <a:gd name="connsiteX19" fmla="*/ 2736850 w 3733800"/>
                <a:gd name="connsiteY19" fmla="*/ 3486150 h 3724275"/>
                <a:gd name="connsiteX20" fmla="*/ 2886075 w 3733800"/>
                <a:gd name="connsiteY20" fmla="*/ 2714625 h 3724275"/>
                <a:gd name="connsiteX21" fmla="*/ 2847975 w 3733800"/>
                <a:gd name="connsiteY21" fmla="*/ 1914525 h 3724275"/>
                <a:gd name="connsiteX22" fmla="*/ 2781300 w 3733800"/>
                <a:gd name="connsiteY22" fmla="*/ 1657350 h 3724275"/>
                <a:gd name="connsiteX23" fmla="*/ 2667000 w 3733800"/>
                <a:gd name="connsiteY23" fmla="*/ 1352550 h 3724275"/>
                <a:gd name="connsiteX24" fmla="*/ 2362200 w 3733800"/>
                <a:gd name="connsiteY24" fmla="*/ 952500 h 3724275"/>
                <a:gd name="connsiteX25" fmla="*/ 1714500 w 3733800"/>
                <a:gd name="connsiteY25" fmla="*/ 666750 h 3724275"/>
                <a:gd name="connsiteX26" fmla="*/ 809625 w 3733800"/>
                <a:gd name="connsiteY26" fmla="*/ 590550 h 3724275"/>
                <a:gd name="connsiteX27" fmla="*/ 161925 w 3733800"/>
                <a:gd name="connsiteY27" fmla="*/ 590550 h 3724275"/>
                <a:gd name="connsiteX28" fmla="*/ 0 w 3733800"/>
                <a:gd name="connsiteY28" fmla="*/ 152400 h 3724275"/>
                <a:gd name="connsiteX0" fmla="*/ 0 w 3733800"/>
                <a:gd name="connsiteY0" fmla="*/ 152400 h 3724275"/>
                <a:gd name="connsiteX1" fmla="*/ 923925 w 3733800"/>
                <a:gd name="connsiteY1" fmla="*/ 0 h 3724275"/>
                <a:gd name="connsiteX2" fmla="*/ 1257300 w 3733800"/>
                <a:gd name="connsiteY2" fmla="*/ 28575 h 3724275"/>
                <a:gd name="connsiteX3" fmla="*/ 1695450 w 3733800"/>
                <a:gd name="connsiteY3" fmla="*/ 85725 h 3724275"/>
                <a:gd name="connsiteX4" fmla="*/ 1990725 w 3733800"/>
                <a:gd name="connsiteY4" fmla="*/ 152400 h 3724275"/>
                <a:gd name="connsiteX5" fmla="*/ 2371725 w 3733800"/>
                <a:gd name="connsiteY5" fmla="*/ 257175 h 3724275"/>
                <a:gd name="connsiteX6" fmla="*/ 2571750 w 3733800"/>
                <a:gd name="connsiteY6" fmla="*/ 361950 h 3724275"/>
                <a:gd name="connsiteX7" fmla="*/ 2743200 w 3733800"/>
                <a:gd name="connsiteY7" fmla="*/ 466725 h 3724275"/>
                <a:gd name="connsiteX8" fmla="*/ 2847975 w 3733800"/>
                <a:gd name="connsiteY8" fmla="*/ 628650 h 3724275"/>
                <a:gd name="connsiteX9" fmla="*/ 2771775 w 3733800"/>
                <a:gd name="connsiteY9" fmla="*/ 1028700 h 3724275"/>
                <a:gd name="connsiteX10" fmla="*/ 2905125 w 3733800"/>
                <a:gd name="connsiteY10" fmla="*/ 1247775 h 3724275"/>
                <a:gd name="connsiteX11" fmla="*/ 3314700 w 3733800"/>
                <a:gd name="connsiteY11" fmla="*/ 1371600 h 3724275"/>
                <a:gd name="connsiteX12" fmla="*/ 3552825 w 3733800"/>
                <a:gd name="connsiteY12" fmla="*/ 1619250 h 3724275"/>
                <a:gd name="connsiteX13" fmla="*/ 3705225 w 3733800"/>
                <a:gd name="connsiteY13" fmla="*/ 2276475 h 3724275"/>
                <a:gd name="connsiteX14" fmla="*/ 3733800 w 3733800"/>
                <a:gd name="connsiteY14" fmla="*/ 2714625 h 3724275"/>
                <a:gd name="connsiteX15" fmla="*/ 3667125 w 3733800"/>
                <a:gd name="connsiteY15" fmla="*/ 3181350 h 3724275"/>
                <a:gd name="connsiteX16" fmla="*/ 3400425 w 3733800"/>
                <a:gd name="connsiteY16" fmla="*/ 3724275 h 3724275"/>
                <a:gd name="connsiteX17" fmla="*/ 3016250 w 3733800"/>
                <a:gd name="connsiteY17" fmla="*/ 3644900 h 3724275"/>
                <a:gd name="connsiteX18" fmla="*/ 2736850 w 3733800"/>
                <a:gd name="connsiteY18" fmla="*/ 3486150 h 3724275"/>
                <a:gd name="connsiteX19" fmla="*/ 2886075 w 3733800"/>
                <a:gd name="connsiteY19" fmla="*/ 2714625 h 3724275"/>
                <a:gd name="connsiteX20" fmla="*/ 2847975 w 3733800"/>
                <a:gd name="connsiteY20" fmla="*/ 1914525 h 3724275"/>
                <a:gd name="connsiteX21" fmla="*/ 2781300 w 3733800"/>
                <a:gd name="connsiteY21" fmla="*/ 1657350 h 3724275"/>
                <a:gd name="connsiteX22" fmla="*/ 2667000 w 3733800"/>
                <a:gd name="connsiteY22" fmla="*/ 1352550 h 3724275"/>
                <a:gd name="connsiteX23" fmla="*/ 2362200 w 3733800"/>
                <a:gd name="connsiteY23" fmla="*/ 952500 h 3724275"/>
                <a:gd name="connsiteX24" fmla="*/ 1714500 w 3733800"/>
                <a:gd name="connsiteY24" fmla="*/ 666750 h 3724275"/>
                <a:gd name="connsiteX25" fmla="*/ 809625 w 3733800"/>
                <a:gd name="connsiteY25" fmla="*/ 590550 h 3724275"/>
                <a:gd name="connsiteX26" fmla="*/ 161925 w 3733800"/>
                <a:gd name="connsiteY26" fmla="*/ 590550 h 3724275"/>
                <a:gd name="connsiteX27" fmla="*/ 0 w 3733800"/>
                <a:gd name="connsiteY27" fmla="*/ 152400 h 3724275"/>
                <a:gd name="connsiteX0" fmla="*/ 0 w 3733800"/>
                <a:gd name="connsiteY0" fmla="*/ 152400 h 3724275"/>
                <a:gd name="connsiteX1" fmla="*/ 923925 w 3733800"/>
                <a:gd name="connsiteY1" fmla="*/ 0 h 3724275"/>
                <a:gd name="connsiteX2" fmla="*/ 1257300 w 3733800"/>
                <a:gd name="connsiteY2" fmla="*/ 28575 h 3724275"/>
                <a:gd name="connsiteX3" fmla="*/ 1695450 w 3733800"/>
                <a:gd name="connsiteY3" fmla="*/ 85725 h 3724275"/>
                <a:gd name="connsiteX4" fmla="*/ 1990725 w 3733800"/>
                <a:gd name="connsiteY4" fmla="*/ 152400 h 3724275"/>
                <a:gd name="connsiteX5" fmla="*/ 2371725 w 3733800"/>
                <a:gd name="connsiteY5" fmla="*/ 257175 h 3724275"/>
                <a:gd name="connsiteX6" fmla="*/ 2571750 w 3733800"/>
                <a:gd name="connsiteY6" fmla="*/ 361950 h 3724275"/>
                <a:gd name="connsiteX7" fmla="*/ 2743200 w 3733800"/>
                <a:gd name="connsiteY7" fmla="*/ 466725 h 3724275"/>
                <a:gd name="connsiteX8" fmla="*/ 2847975 w 3733800"/>
                <a:gd name="connsiteY8" fmla="*/ 628650 h 3724275"/>
                <a:gd name="connsiteX9" fmla="*/ 2771775 w 3733800"/>
                <a:gd name="connsiteY9" fmla="*/ 1028700 h 3724275"/>
                <a:gd name="connsiteX10" fmla="*/ 2905125 w 3733800"/>
                <a:gd name="connsiteY10" fmla="*/ 1247775 h 3724275"/>
                <a:gd name="connsiteX11" fmla="*/ 3314700 w 3733800"/>
                <a:gd name="connsiteY11" fmla="*/ 1371600 h 3724275"/>
                <a:gd name="connsiteX12" fmla="*/ 3552825 w 3733800"/>
                <a:gd name="connsiteY12" fmla="*/ 1619250 h 3724275"/>
                <a:gd name="connsiteX13" fmla="*/ 3705225 w 3733800"/>
                <a:gd name="connsiteY13" fmla="*/ 2276475 h 3724275"/>
                <a:gd name="connsiteX14" fmla="*/ 3733800 w 3733800"/>
                <a:gd name="connsiteY14" fmla="*/ 2714625 h 3724275"/>
                <a:gd name="connsiteX15" fmla="*/ 3400425 w 3733800"/>
                <a:gd name="connsiteY15" fmla="*/ 3724275 h 3724275"/>
                <a:gd name="connsiteX16" fmla="*/ 3016250 w 3733800"/>
                <a:gd name="connsiteY16" fmla="*/ 3644900 h 3724275"/>
                <a:gd name="connsiteX17" fmla="*/ 2736850 w 3733800"/>
                <a:gd name="connsiteY17" fmla="*/ 3486150 h 3724275"/>
                <a:gd name="connsiteX18" fmla="*/ 2886075 w 3733800"/>
                <a:gd name="connsiteY18" fmla="*/ 2714625 h 3724275"/>
                <a:gd name="connsiteX19" fmla="*/ 2847975 w 3733800"/>
                <a:gd name="connsiteY19" fmla="*/ 1914525 h 3724275"/>
                <a:gd name="connsiteX20" fmla="*/ 2781300 w 3733800"/>
                <a:gd name="connsiteY20" fmla="*/ 1657350 h 3724275"/>
                <a:gd name="connsiteX21" fmla="*/ 2667000 w 3733800"/>
                <a:gd name="connsiteY21" fmla="*/ 1352550 h 3724275"/>
                <a:gd name="connsiteX22" fmla="*/ 2362200 w 3733800"/>
                <a:gd name="connsiteY22" fmla="*/ 952500 h 3724275"/>
                <a:gd name="connsiteX23" fmla="*/ 1714500 w 3733800"/>
                <a:gd name="connsiteY23" fmla="*/ 666750 h 3724275"/>
                <a:gd name="connsiteX24" fmla="*/ 809625 w 3733800"/>
                <a:gd name="connsiteY24" fmla="*/ 590550 h 3724275"/>
                <a:gd name="connsiteX25" fmla="*/ 161925 w 3733800"/>
                <a:gd name="connsiteY25" fmla="*/ 590550 h 3724275"/>
                <a:gd name="connsiteX26" fmla="*/ 0 w 3733800"/>
                <a:gd name="connsiteY26" fmla="*/ 152400 h 3724275"/>
                <a:gd name="connsiteX0" fmla="*/ 0 w 3705225"/>
                <a:gd name="connsiteY0" fmla="*/ 152400 h 3724275"/>
                <a:gd name="connsiteX1" fmla="*/ 923925 w 3705225"/>
                <a:gd name="connsiteY1" fmla="*/ 0 h 3724275"/>
                <a:gd name="connsiteX2" fmla="*/ 1257300 w 3705225"/>
                <a:gd name="connsiteY2" fmla="*/ 28575 h 3724275"/>
                <a:gd name="connsiteX3" fmla="*/ 1695450 w 3705225"/>
                <a:gd name="connsiteY3" fmla="*/ 85725 h 3724275"/>
                <a:gd name="connsiteX4" fmla="*/ 1990725 w 3705225"/>
                <a:gd name="connsiteY4" fmla="*/ 152400 h 3724275"/>
                <a:gd name="connsiteX5" fmla="*/ 2371725 w 3705225"/>
                <a:gd name="connsiteY5" fmla="*/ 257175 h 3724275"/>
                <a:gd name="connsiteX6" fmla="*/ 2571750 w 3705225"/>
                <a:gd name="connsiteY6" fmla="*/ 361950 h 3724275"/>
                <a:gd name="connsiteX7" fmla="*/ 2743200 w 3705225"/>
                <a:gd name="connsiteY7" fmla="*/ 466725 h 3724275"/>
                <a:gd name="connsiteX8" fmla="*/ 2847975 w 3705225"/>
                <a:gd name="connsiteY8" fmla="*/ 628650 h 3724275"/>
                <a:gd name="connsiteX9" fmla="*/ 2771775 w 3705225"/>
                <a:gd name="connsiteY9" fmla="*/ 1028700 h 3724275"/>
                <a:gd name="connsiteX10" fmla="*/ 2905125 w 3705225"/>
                <a:gd name="connsiteY10" fmla="*/ 1247775 h 3724275"/>
                <a:gd name="connsiteX11" fmla="*/ 3314700 w 3705225"/>
                <a:gd name="connsiteY11" fmla="*/ 1371600 h 3724275"/>
                <a:gd name="connsiteX12" fmla="*/ 3552825 w 3705225"/>
                <a:gd name="connsiteY12" fmla="*/ 1619250 h 3724275"/>
                <a:gd name="connsiteX13" fmla="*/ 3705225 w 3705225"/>
                <a:gd name="connsiteY13" fmla="*/ 2276475 h 3724275"/>
                <a:gd name="connsiteX14" fmla="*/ 3543300 w 3705225"/>
                <a:gd name="connsiteY14" fmla="*/ 2854325 h 3724275"/>
                <a:gd name="connsiteX15" fmla="*/ 3400425 w 3705225"/>
                <a:gd name="connsiteY15" fmla="*/ 3724275 h 3724275"/>
                <a:gd name="connsiteX16" fmla="*/ 3016250 w 3705225"/>
                <a:gd name="connsiteY16" fmla="*/ 3644900 h 3724275"/>
                <a:gd name="connsiteX17" fmla="*/ 2736850 w 3705225"/>
                <a:gd name="connsiteY17" fmla="*/ 3486150 h 3724275"/>
                <a:gd name="connsiteX18" fmla="*/ 2886075 w 3705225"/>
                <a:gd name="connsiteY18" fmla="*/ 2714625 h 3724275"/>
                <a:gd name="connsiteX19" fmla="*/ 2847975 w 3705225"/>
                <a:gd name="connsiteY19" fmla="*/ 1914525 h 3724275"/>
                <a:gd name="connsiteX20" fmla="*/ 2781300 w 3705225"/>
                <a:gd name="connsiteY20" fmla="*/ 1657350 h 3724275"/>
                <a:gd name="connsiteX21" fmla="*/ 2667000 w 3705225"/>
                <a:gd name="connsiteY21" fmla="*/ 1352550 h 3724275"/>
                <a:gd name="connsiteX22" fmla="*/ 2362200 w 3705225"/>
                <a:gd name="connsiteY22" fmla="*/ 952500 h 3724275"/>
                <a:gd name="connsiteX23" fmla="*/ 1714500 w 3705225"/>
                <a:gd name="connsiteY23" fmla="*/ 666750 h 3724275"/>
                <a:gd name="connsiteX24" fmla="*/ 809625 w 3705225"/>
                <a:gd name="connsiteY24" fmla="*/ 590550 h 3724275"/>
                <a:gd name="connsiteX25" fmla="*/ 161925 w 3705225"/>
                <a:gd name="connsiteY25" fmla="*/ 590550 h 3724275"/>
                <a:gd name="connsiteX26" fmla="*/ 0 w 3705225"/>
                <a:gd name="connsiteY26" fmla="*/ 152400 h 3724275"/>
                <a:gd name="connsiteX0" fmla="*/ 0 w 3552825"/>
                <a:gd name="connsiteY0" fmla="*/ 152400 h 3724275"/>
                <a:gd name="connsiteX1" fmla="*/ 923925 w 3552825"/>
                <a:gd name="connsiteY1" fmla="*/ 0 h 3724275"/>
                <a:gd name="connsiteX2" fmla="*/ 1257300 w 3552825"/>
                <a:gd name="connsiteY2" fmla="*/ 28575 h 3724275"/>
                <a:gd name="connsiteX3" fmla="*/ 1695450 w 3552825"/>
                <a:gd name="connsiteY3" fmla="*/ 85725 h 3724275"/>
                <a:gd name="connsiteX4" fmla="*/ 1990725 w 3552825"/>
                <a:gd name="connsiteY4" fmla="*/ 152400 h 3724275"/>
                <a:gd name="connsiteX5" fmla="*/ 2371725 w 3552825"/>
                <a:gd name="connsiteY5" fmla="*/ 257175 h 3724275"/>
                <a:gd name="connsiteX6" fmla="*/ 2571750 w 3552825"/>
                <a:gd name="connsiteY6" fmla="*/ 361950 h 3724275"/>
                <a:gd name="connsiteX7" fmla="*/ 2743200 w 3552825"/>
                <a:gd name="connsiteY7" fmla="*/ 466725 h 3724275"/>
                <a:gd name="connsiteX8" fmla="*/ 2847975 w 3552825"/>
                <a:gd name="connsiteY8" fmla="*/ 628650 h 3724275"/>
                <a:gd name="connsiteX9" fmla="*/ 2771775 w 3552825"/>
                <a:gd name="connsiteY9" fmla="*/ 1028700 h 3724275"/>
                <a:gd name="connsiteX10" fmla="*/ 2905125 w 3552825"/>
                <a:gd name="connsiteY10" fmla="*/ 1247775 h 3724275"/>
                <a:gd name="connsiteX11" fmla="*/ 3314700 w 3552825"/>
                <a:gd name="connsiteY11" fmla="*/ 1371600 h 3724275"/>
                <a:gd name="connsiteX12" fmla="*/ 3552825 w 3552825"/>
                <a:gd name="connsiteY12" fmla="*/ 1619250 h 3724275"/>
                <a:gd name="connsiteX13" fmla="*/ 3543300 w 3552825"/>
                <a:gd name="connsiteY13" fmla="*/ 2854325 h 3724275"/>
                <a:gd name="connsiteX14" fmla="*/ 3400425 w 3552825"/>
                <a:gd name="connsiteY14" fmla="*/ 3724275 h 3724275"/>
                <a:gd name="connsiteX15" fmla="*/ 3016250 w 3552825"/>
                <a:gd name="connsiteY15" fmla="*/ 3644900 h 3724275"/>
                <a:gd name="connsiteX16" fmla="*/ 2736850 w 3552825"/>
                <a:gd name="connsiteY16" fmla="*/ 3486150 h 3724275"/>
                <a:gd name="connsiteX17" fmla="*/ 2886075 w 3552825"/>
                <a:gd name="connsiteY17" fmla="*/ 2714625 h 3724275"/>
                <a:gd name="connsiteX18" fmla="*/ 2847975 w 3552825"/>
                <a:gd name="connsiteY18" fmla="*/ 1914525 h 3724275"/>
                <a:gd name="connsiteX19" fmla="*/ 2781300 w 3552825"/>
                <a:gd name="connsiteY19" fmla="*/ 1657350 h 3724275"/>
                <a:gd name="connsiteX20" fmla="*/ 2667000 w 3552825"/>
                <a:gd name="connsiteY20" fmla="*/ 1352550 h 3724275"/>
                <a:gd name="connsiteX21" fmla="*/ 2362200 w 3552825"/>
                <a:gd name="connsiteY21" fmla="*/ 952500 h 3724275"/>
                <a:gd name="connsiteX22" fmla="*/ 1714500 w 3552825"/>
                <a:gd name="connsiteY22" fmla="*/ 666750 h 3724275"/>
                <a:gd name="connsiteX23" fmla="*/ 809625 w 3552825"/>
                <a:gd name="connsiteY23" fmla="*/ 590550 h 3724275"/>
                <a:gd name="connsiteX24" fmla="*/ 161925 w 3552825"/>
                <a:gd name="connsiteY24" fmla="*/ 590550 h 3724275"/>
                <a:gd name="connsiteX25" fmla="*/ 0 w 3552825"/>
                <a:gd name="connsiteY25" fmla="*/ 152400 h 3724275"/>
                <a:gd name="connsiteX0" fmla="*/ 0 w 3543300"/>
                <a:gd name="connsiteY0" fmla="*/ 152400 h 3724275"/>
                <a:gd name="connsiteX1" fmla="*/ 923925 w 3543300"/>
                <a:gd name="connsiteY1" fmla="*/ 0 h 3724275"/>
                <a:gd name="connsiteX2" fmla="*/ 1257300 w 3543300"/>
                <a:gd name="connsiteY2" fmla="*/ 28575 h 3724275"/>
                <a:gd name="connsiteX3" fmla="*/ 1695450 w 3543300"/>
                <a:gd name="connsiteY3" fmla="*/ 85725 h 3724275"/>
                <a:gd name="connsiteX4" fmla="*/ 1990725 w 3543300"/>
                <a:gd name="connsiteY4" fmla="*/ 152400 h 3724275"/>
                <a:gd name="connsiteX5" fmla="*/ 2371725 w 3543300"/>
                <a:gd name="connsiteY5" fmla="*/ 257175 h 3724275"/>
                <a:gd name="connsiteX6" fmla="*/ 2571750 w 3543300"/>
                <a:gd name="connsiteY6" fmla="*/ 361950 h 3724275"/>
                <a:gd name="connsiteX7" fmla="*/ 2743200 w 3543300"/>
                <a:gd name="connsiteY7" fmla="*/ 466725 h 3724275"/>
                <a:gd name="connsiteX8" fmla="*/ 2847975 w 3543300"/>
                <a:gd name="connsiteY8" fmla="*/ 628650 h 3724275"/>
                <a:gd name="connsiteX9" fmla="*/ 2771775 w 3543300"/>
                <a:gd name="connsiteY9" fmla="*/ 1028700 h 3724275"/>
                <a:gd name="connsiteX10" fmla="*/ 2905125 w 3543300"/>
                <a:gd name="connsiteY10" fmla="*/ 1247775 h 3724275"/>
                <a:gd name="connsiteX11" fmla="*/ 3314700 w 3543300"/>
                <a:gd name="connsiteY11" fmla="*/ 1371600 h 3724275"/>
                <a:gd name="connsiteX12" fmla="*/ 3543300 w 3543300"/>
                <a:gd name="connsiteY12" fmla="*/ 2854325 h 3724275"/>
                <a:gd name="connsiteX13" fmla="*/ 3400425 w 3543300"/>
                <a:gd name="connsiteY13" fmla="*/ 3724275 h 3724275"/>
                <a:gd name="connsiteX14" fmla="*/ 3016250 w 3543300"/>
                <a:gd name="connsiteY14" fmla="*/ 3644900 h 3724275"/>
                <a:gd name="connsiteX15" fmla="*/ 2736850 w 3543300"/>
                <a:gd name="connsiteY15" fmla="*/ 3486150 h 3724275"/>
                <a:gd name="connsiteX16" fmla="*/ 2886075 w 3543300"/>
                <a:gd name="connsiteY16" fmla="*/ 2714625 h 3724275"/>
                <a:gd name="connsiteX17" fmla="*/ 2847975 w 3543300"/>
                <a:gd name="connsiteY17" fmla="*/ 1914525 h 3724275"/>
                <a:gd name="connsiteX18" fmla="*/ 2781300 w 3543300"/>
                <a:gd name="connsiteY18" fmla="*/ 1657350 h 3724275"/>
                <a:gd name="connsiteX19" fmla="*/ 2667000 w 3543300"/>
                <a:gd name="connsiteY19" fmla="*/ 1352550 h 3724275"/>
                <a:gd name="connsiteX20" fmla="*/ 2362200 w 3543300"/>
                <a:gd name="connsiteY20" fmla="*/ 952500 h 3724275"/>
                <a:gd name="connsiteX21" fmla="*/ 1714500 w 3543300"/>
                <a:gd name="connsiteY21" fmla="*/ 666750 h 3724275"/>
                <a:gd name="connsiteX22" fmla="*/ 809625 w 3543300"/>
                <a:gd name="connsiteY22" fmla="*/ 590550 h 3724275"/>
                <a:gd name="connsiteX23" fmla="*/ 161925 w 3543300"/>
                <a:gd name="connsiteY23" fmla="*/ 590550 h 3724275"/>
                <a:gd name="connsiteX24" fmla="*/ 0 w 3543300"/>
                <a:gd name="connsiteY24" fmla="*/ 152400 h 3724275"/>
                <a:gd name="connsiteX0" fmla="*/ 0 w 3543300"/>
                <a:gd name="connsiteY0" fmla="*/ 133350 h 3705225"/>
                <a:gd name="connsiteX1" fmla="*/ 663575 w 3543300"/>
                <a:gd name="connsiteY1" fmla="*/ 0 h 3705225"/>
                <a:gd name="connsiteX2" fmla="*/ 1257300 w 3543300"/>
                <a:gd name="connsiteY2" fmla="*/ 9525 h 3705225"/>
                <a:gd name="connsiteX3" fmla="*/ 1695450 w 3543300"/>
                <a:gd name="connsiteY3" fmla="*/ 66675 h 3705225"/>
                <a:gd name="connsiteX4" fmla="*/ 1990725 w 3543300"/>
                <a:gd name="connsiteY4" fmla="*/ 133350 h 3705225"/>
                <a:gd name="connsiteX5" fmla="*/ 2371725 w 3543300"/>
                <a:gd name="connsiteY5" fmla="*/ 238125 h 3705225"/>
                <a:gd name="connsiteX6" fmla="*/ 2571750 w 3543300"/>
                <a:gd name="connsiteY6" fmla="*/ 342900 h 3705225"/>
                <a:gd name="connsiteX7" fmla="*/ 2743200 w 3543300"/>
                <a:gd name="connsiteY7" fmla="*/ 447675 h 3705225"/>
                <a:gd name="connsiteX8" fmla="*/ 2847975 w 3543300"/>
                <a:gd name="connsiteY8" fmla="*/ 609600 h 3705225"/>
                <a:gd name="connsiteX9" fmla="*/ 2771775 w 3543300"/>
                <a:gd name="connsiteY9" fmla="*/ 1009650 h 3705225"/>
                <a:gd name="connsiteX10" fmla="*/ 2905125 w 3543300"/>
                <a:gd name="connsiteY10" fmla="*/ 1228725 h 3705225"/>
                <a:gd name="connsiteX11" fmla="*/ 3314700 w 3543300"/>
                <a:gd name="connsiteY11" fmla="*/ 1352550 h 3705225"/>
                <a:gd name="connsiteX12" fmla="*/ 3543300 w 3543300"/>
                <a:gd name="connsiteY12" fmla="*/ 2835275 h 3705225"/>
                <a:gd name="connsiteX13" fmla="*/ 3400425 w 3543300"/>
                <a:gd name="connsiteY13" fmla="*/ 3705225 h 3705225"/>
                <a:gd name="connsiteX14" fmla="*/ 3016250 w 3543300"/>
                <a:gd name="connsiteY14" fmla="*/ 3625850 h 3705225"/>
                <a:gd name="connsiteX15" fmla="*/ 2736850 w 3543300"/>
                <a:gd name="connsiteY15" fmla="*/ 3467100 h 3705225"/>
                <a:gd name="connsiteX16" fmla="*/ 2886075 w 3543300"/>
                <a:gd name="connsiteY16" fmla="*/ 2695575 h 3705225"/>
                <a:gd name="connsiteX17" fmla="*/ 2847975 w 3543300"/>
                <a:gd name="connsiteY17" fmla="*/ 1895475 h 3705225"/>
                <a:gd name="connsiteX18" fmla="*/ 2781300 w 3543300"/>
                <a:gd name="connsiteY18" fmla="*/ 1638300 h 3705225"/>
                <a:gd name="connsiteX19" fmla="*/ 2667000 w 3543300"/>
                <a:gd name="connsiteY19" fmla="*/ 1333500 h 3705225"/>
                <a:gd name="connsiteX20" fmla="*/ 2362200 w 3543300"/>
                <a:gd name="connsiteY20" fmla="*/ 933450 h 3705225"/>
                <a:gd name="connsiteX21" fmla="*/ 1714500 w 3543300"/>
                <a:gd name="connsiteY21" fmla="*/ 647700 h 3705225"/>
                <a:gd name="connsiteX22" fmla="*/ 809625 w 3543300"/>
                <a:gd name="connsiteY22" fmla="*/ 571500 h 3705225"/>
                <a:gd name="connsiteX23" fmla="*/ 161925 w 3543300"/>
                <a:gd name="connsiteY23" fmla="*/ 571500 h 3705225"/>
                <a:gd name="connsiteX24" fmla="*/ 0 w 3543300"/>
                <a:gd name="connsiteY24" fmla="*/ 133350 h 3705225"/>
                <a:gd name="connsiteX0" fmla="*/ 0 w 3543300"/>
                <a:gd name="connsiteY0" fmla="*/ 161925 h 3733800"/>
                <a:gd name="connsiteX1" fmla="*/ 663575 w 3543300"/>
                <a:gd name="connsiteY1" fmla="*/ 28575 h 3733800"/>
                <a:gd name="connsiteX2" fmla="*/ 1308100 w 3543300"/>
                <a:gd name="connsiteY2" fmla="*/ 0 h 3733800"/>
                <a:gd name="connsiteX3" fmla="*/ 1695450 w 3543300"/>
                <a:gd name="connsiteY3" fmla="*/ 95250 h 3733800"/>
                <a:gd name="connsiteX4" fmla="*/ 1990725 w 3543300"/>
                <a:gd name="connsiteY4" fmla="*/ 161925 h 3733800"/>
                <a:gd name="connsiteX5" fmla="*/ 2371725 w 3543300"/>
                <a:gd name="connsiteY5" fmla="*/ 266700 h 3733800"/>
                <a:gd name="connsiteX6" fmla="*/ 2571750 w 3543300"/>
                <a:gd name="connsiteY6" fmla="*/ 371475 h 3733800"/>
                <a:gd name="connsiteX7" fmla="*/ 2743200 w 3543300"/>
                <a:gd name="connsiteY7" fmla="*/ 476250 h 3733800"/>
                <a:gd name="connsiteX8" fmla="*/ 2847975 w 3543300"/>
                <a:gd name="connsiteY8" fmla="*/ 638175 h 3733800"/>
                <a:gd name="connsiteX9" fmla="*/ 2771775 w 3543300"/>
                <a:gd name="connsiteY9" fmla="*/ 1038225 h 3733800"/>
                <a:gd name="connsiteX10" fmla="*/ 2905125 w 3543300"/>
                <a:gd name="connsiteY10" fmla="*/ 1257300 h 3733800"/>
                <a:gd name="connsiteX11" fmla="*/ 3314700 w 3543300"/>
                <a:gd name="connsiteY11" fmla="*/ 1381125 h 3733800"/>
                <a:gd name="connsiteX12" fmla="*/ 3543300 w 3543300"/>
                <a:gd name="connsiteY12" fmla="*/ 2863850 h 3733800"/>
                <a:gd name="connsiteX13" fmla="*/ 3400425 w 3543300"/>
                <a:gd name="connsiteY13" fmla="*/ 3733800 h 3733800"/>
                <a:gd name="connsiteX14" fmla="*/ 3016250 w 3543300"/>
                <a:gd name="connsiteY14" fmla="*/ 3654425 h 3733800"/>
                <a:gd name="connsiteX15" fmla="*/ 2736850 w 3543300"/>
                <a:gd name="connsiteY15" fmla="*/ 3495675 h 3733800"/>
                <a:gd name="connsiteX16" fmla="*/ 2886075 w 3543300"/>
                <a:gd name="connsiteY16" fmla="*/ 2724150 h 3733800"/>
                <a:gd name="connsiteX17" fmla="*/ 2847975 w 3543300"/>
                <a:gd name="connsiteY17" fmla="*/ 1924050 h 3733800"/>
                <a:gd name="connsiteX18" fmla="*/ 2781300 w 3543300"/>
                <a:gd name="connsiteY18" fmla="*/ 1666875 h 3733800"/>
                <a:gd name="connsiteX19" fmla="*/ 2667000 w 3543300"/>
                <a:gd name="connsiteY19" fmla="*/ 1362075 h 3733800"/>
                <a:gd name="connsiteX20" fmla="*/ 2362200 w 3543300"/>
                <a:gd name="connsiteY20" fmla="*/ 962025 h 3733800"/>
                <a:gd name="connsiteX21" fmla="*/ 1714500 w 3543300"/>
                <a:gd name="connsiteY21" fmla="*/ 676275 h 3733800"/>
                <a:gd name="connsiteX22" fmla="*/ 809625 w 3543300"/>
                <a:gd name="connsiteY22" fmla="*/ 600075 h 3733800"/>
                <a:gd name="connsiteX23" fmla="*/ 161925 w 3543300"/>
                <a:gd name="connsiteY23" fmla="*/ 600075 h 3733800"/>
                <a:gd name="connsiteX24" fmla="*/ 0 w 3543300"/>
                <a:gd name="connsiteY24" fmla="*/ 161925 h 3733800"/>
                <a:gd name="connsiteX0" fmla="*/ 0 w 3543300"/>
                <a:gd name="connsiteY0" fmla="*/ 161925 h 3733800"/>
                <a:gd name="connsiteX1" fmla="*/ 1308100 w 3543300"/>
                <a:gd name="connsiteY1" fmla="*/ 0 h 3733800"/>
                <a:gd name="connsiteX2" fmla="*/ 1695450 w 3543300"/>
                <a:gd name="connsiteY2" fmla="*/ 95250 h 3733800"/>
                <a:gd name="connsiteX3" fmla="*/ 1990725 w 3543300"/>
                <a:gd name="connsiteY3" fmla="*/ 161925 h 3733800"/>
                <a:gd name="connsiteX4" fmla="*/ 2371725 w 3543300"/>
                <a:gd name="connsiteY4" fmla="*/ 266700 h 3733800"/>
                <a:gd name="connsiteX5" fmla="*/ 2571750 w 3543300"/>
                <a:gd name="connsiteY5" fmla="*/ 371475 h 3733800"/>
                <a:gd name="connsiteX6" fmla="*/ 2743200 w 3543300"/>
                <a:gd name="connsiteY6" fmla="*/ 476250 h 3733800"/>
                <a:gd name="connsiteX7" fmla="*/ 2847975 w 3543300"/>
                <a:gd name="connsiteY7" fmla="*/ 638175 h 3733800"/>
                <a:gd name="connsiteX8" fmla="*/ 2771775 w 3543300"/>
                <a:gd name="connsiteY8" fmla="*/ 1038225 h 3733800"/>
                <a:gd name="connsiteX9" fmla="*/ 2905125 w 3543300"/>
                <a:gd name="connsiteY9" fmla="*/ 1257300 h 3733800"/>
                <a:gd name="connsiteX10" fmla="*/ 3314700 w 3543300"/>
                <a:gd name="connsiteY10" fmla="*/ 1381125 h 3733800"/>
                <a:gd name="connsiteX11" fmla="*/ 3543300 w 3543300"/>
                <a:gd name="connsiteY11" fmla="*/ 2863850 h 3733800"/>
                <a:gd name="connsiteX12" fmla="*/ 3400425 w 3543300"/>
                <a:gd name="connsiteY12" fmla="*/ 3733800 h 3733800"/>
                <a:gd name="connsiteX13" fmla="*/ 3016250 w 3543300"/>
                <a:gd name="connsiteY13" fmla="*/ 3654425 h 3733800"/>
                <a:gd name="connsiteX14" fmla="*/ 2736850 w 3543300"/>
                <a:gd name="connsiteY14" fmla="*/ 3495675 h 3733800"/>
                <a:gd name="connsiteX15" fmla="*/ 2886075 w 3543300"/>
                <a:gd name="connsiteY15" fmla="*/ 2724150 h 3733800"/>
                <a:gd name="connsiteX16" fmla="*/ 2847975 w 3543300"/>
                <a:gd name="connsiteY16" fmla="*/ 1924050 h 3733800"/>
                <a:gd name="connsiteX17" fmla="*/ 2781300 w 3543300"/>
                <a:gd name="connsiteY17" fmla="*/ 1666875 h 3733800"/>
                <a:gd name="connsiteX18" fmla="*/ 2667000 w 3543300"/>
                <a:gd name="connsiteY18" fmla="*/ 1362075 h 3733800"/>
                <a:gd name="connsiteX19" fmla="*/ 2362200 w 3543300"/>
                <a:gd name="connsiteY19" fmla="*/ 962025 h 3733800"/>
                <a:gd name="connsiteX20" fmla="*/ 1714500 w 3543300"/>
                <a:gd name="connsiteY20" fmla="*/ 676275 h 3733800"/>
                <a:gd name="connsiteX21" fmla="*/ 809625 w 3543300"/>
                <a:gd name="connsiteY21" fmla="*/ 600075 h 3733800"/>
                <a:gd name="connsiteX22" fmla="*/ 161925 w 3543300"/>
                <a:gd name="connsiteY22" fmla="*/ 600075 h 3733800"/>
                <a:gd name="connsiteX23" fmla="*/ 0 w 3543300"/>
                <a:gd name="connsiteY23" fmla="*/ 161925 h 3733800"/>
                <a:gd name="connsiteX0" fmla="*/ 0 w 3543300"/>
                <a:gd name="connsiteY0" fmla="*/ 161925 h 3733800"/>
                <a:gd name="connsiteX1" fmla="*/ 711201 w 3543300"/>
                <a:gd name="connsiteY1" fmla="*/ 9525 h 3733800"/>
                <a:gd name="connsiteX2" fmla="*/ 1308100 w 3543300"/>
                <a:gd name="connsiteY2" fmla="*/ 0 h 3733800"/>
                <a:gd name="connsiteX3" fmla="*/ 1695450 w 3543300"/>
                <a:gd name="connsiteY3" fmla="*/ 95250 h 3733800"/>
                <a:gd name="connsiteX4" fmla="*/ 1990725 w 3543300"/>
                <a:gd name="connsiteY4" fmla="*/ 161925 h 3733800"/>
                <a:gd name="connsiteX5" fmla="*/ 2371725 w 3543300"/>
                <a:gd name="connsiteY5" fmla="*/ 266700 h 3733800"/>
                <a:gd name="connsiteX6" fmla="*/ 2571750 w 3543300"/>
                <a:gd name="connsiteY6" fmla="*/ 371475 h 3733800"/>
                <a:gd name="connsiteX7" fmla="*/ 2743200 w 3543300"/>
                <a:gd name="connsiteY7" fmla="*/ 476250 h 3733800"/>
                <a:gd name="connsiteX8" fmla="*/ 2847975 w 3543300"/>
                <a:gd name="connsiteY8" fmla="*/ 638175 h 3733800"/>
                <a:gd name="connsiteX9" fmla="*/ 2771775 w 3543300"/>
                <a:gd name="connsiteY9" fmla="*/ 1038225 h 3733800"/>
                <a:gd name="connsiteX10" fmla="*/ 2905125 w 3543300"/>
                <a:gd name="connsiteY10" fmla="*/ 1257300 h 3733800"/>
                <a:gd name="connsiteX11" fmla="*/ 3314700 w 3543300"/>
                <a:gd name="connsiteY11" fmla="*/ 1381125 h 3733800"/>
                <a:gd name="connsiteX12" fmla="*/ 3543300 w 3543300"/>
                <a:gd name="connsiteY12" fmla="*/ 2863850 h 3733800"/>
                <a:gd name="connsiteX13" fmla="*/ 3400425 w 3543300"/>
                <a:gd name="connsiteY13" fmla="*/ 3733800 h 3733800"/>
                <a:gd name="connsiteX14" fmla="*/ 3016250 w 3543300"/>
                <a:gd name="connsiteY14" fmla="*/ 3654425 h 3733800"/>
                <a:gd name="connsiteX15" fmla="*/ 2736850 w 3543300"/>
                <a:gd name="connsiteY15" fmla="*/ 3495675 h 3733800"/>
                <a:gd name="connsiteX16" fmla="*/ 2886075 w 3543300"/>
                <a:gd name="connsiteY16" fmla="*/ 2724150 h 3733800"/>
                <a:gd name="connsiteX17" fmla="*/ 2847975 w 3543300"/>
                <a:gd name="connsiteY17" fmla="*/ 1924050 h 3733800"/>
                <a:gd name="connsiteX18" fmla="*/ 2781300 w 3543300"/>
                <a:gd name="connsiteY18" fmla="*/ 1666875 h 3733800"/>
                <a:gd name="connsiteX19" fmla="*/ 2667000 w 3543300"/>
                <a:gd name="connsiteY19" fmla="*/ 1362075 h 3733800"/>
                <a:gd name="connsiteX20" fmla="*/ 2362200 w 3543300"/>
                <a:gd name="connsiteY20" fmla="*/ 962025 h 3733800"/>
                <a:gd name="connsiteX21" fmla="*/ 1714500 w 3543300"/>
                <a:gd name="connsiteY21" fmla="*/ 676275 h 3733800"/>
                <a:gd name="connsiteX22" fmla="*/ 809625 w 3543300"/>
                <a:gd name="connsiteY22" fmla="*/ 600075 h 3733800"/>
                <a:gd name="connsiteX23" fmla="*/ 161925 w 3543300"/>
                <a:gd name="connsiteY23" fmla="*/ 600075 h 3733800"/>
                <a:gd name="connsiteX24" fmla="*/ 0 w 3543300"/>
                <a:gd name="connsiteY24" fmla="*/ 161925 h 3733800"/>
                <a:gd name="connsiteX0" fmla="*/ 0 w 3543300"/>
                <a:gd name="connsiteY0" fmla="*/ 161925 h 3733800"/>
                <a:gd name="connsiteX1" fmla="*/ 711201 w 3543300"/>
                <a:gd name="connsiteY1" fmla="*/ 9525 h 3733800"/>
                <a:gd name="connsiteX2" fmla="*/ 1308100 w 3543300"/>
                <a:gd name="connsiteY2" fmla="*/ 0 h 3733800"/>
                <a:gd name="connsiteX3" fmla="*/ 1990725 w 3543300"/>
                <a:gd name="connsiteY3" fmla="*/ 161925 h 3733800"/>
                <a:gd name="connsiteX4" fmla="*/ 2371725 w 3543300"/>
                <a:gd name="connsiteY4" fmla="*/ 266700 h 3733800"/>
                <a:gd name="connsiteX5" fmla="*/ 2571750 w 3543300"/>
                <a:gd name="connsiteY5" fmla="*/ 371475 h 3733800"/>
                <a:gd name="connsiteX6" fmla="*/ 2743200 w 3543300"/>
                <a:gd name="connsiteY6" fmla="*/ 476250 h 3733800"/>
                <a:gd name="connsiteX7" fmla="*/ 2847975 w 3543300"/>
                <a:gd name="connsiteY7" fmla="*/ 638175 h 3733800"/>
                <a:gd name="connsiteX8" fmla="*/ 2771775 w 3543300"/>
                <a:gd name="connsiteY8" fmla="*/ 1038225 h 3733800"/>
                <a:gd name="connsiteX9" fmla="*/ 2905125 w 3543300"/>
                <a:gd name="connsiteY9" fmla="*/ 1257300 h 3733800"/>
                <a:gd name="connsiteX10" fmla="*/ 3314700 w 3543300"/>
                <a:gd name="connsiteY10" fmla="*/ 1381125 h 3733800"/>
                <a:gd name="connsiteX11" fmla="*/ 3543300 w 3543300"/>
                <a:gd name="connsiteY11" fmla="*/ 2863850 h 3733800"/>
                <a:gd name="connsiteX12" fmla="*/ 3400425 w 3543300"/>
                <a:gd name="connsiteY12" fmla="*/ 3733800 h 3733800"/>
                <a:gd name="connsiteX13" fmla="*/ 3016250 w 3543300"/>
                <a:gd name="connsiteY13" fmla="*/ 3654425 h 3733800"/>
                <a:gd name="connsiteX14" fmla="*/ 2736850 w 3543300"/>
                <a:gd name="connsiteY14" fmla="*/ 3495675 h 3733800"/>
                <a:gd name="connsiteX15" fmla="*/ 2886075 w 3543300"/>
                <a:gd name="connsiteY15" fmla="*/ 2724150 h 3733800"/>
                <a:gd name="connsiteX16" fmla="*/ 2847975 w 3543300"/>
                <a:gd name="connsiteY16" fmla="*/ 1924050 h 3733800"/>
                <a:gd name="connsiteX17" fmla="*/ 2781300 w 3543300"/>
                <a:gd name="connsiteY17" fmla="*/ 1666875 h 3733800"/>
                <a:gd name="connsiteX18" fmla="*/ 2667000 w 3543300"/>
                <a:gd name="connsiteY18" fmla="*/ 1362075 h 3733800"/>
                <a:gd name="connsiteX19" fmla="*/ 2362200 w 3543300"/>
                <a:gd name="connsiteY19" fmla="*/ 962025 h 3733800"/>
                <a:gd name="connsiteX20" fmla="*/ 1714500 w 3543300"/>
                <a:gd name="connsiteY20" fmla="*/ 676275 h 3733800"/>
                <a:gd name="connsiteX21" fmla="*/ 809625 w 3543300"/>
                <a:gd name="connsiteY21" fmla="*/ 600075 h 3733800"/>
                <a:gd name="connsiteX22" fmla="*/ 161925 w 3543300"/>
                <a:gd name="connsiteY22" fmla="*/ 600075 h 3733800"/>
                <a:gd name="connsiteX23" fmla="*/ 0 w 3543300"/>
                <a:gd name="connsiteY23" fmla="*/ 161925 h 3733800"/>
                <a:gd name="connsiteX0" fmla="*/ 0 w 3543300"/>
                <a:gd name="connsiteY0" fmla="*/ 161925 h 3733800"/>
                <a:gd name="connsiteX1" fmla="*/ 711201 w 3543300"/>
                <a:gd name="connsiteY1" fmla="*/ 9525 h 3733800"/>
                <a:gd name="connsiteX2" fmla="*/ 1308100 w 3543300"/>
                <a:gd name="connsiteY2" fmla="*/ 0 h 3733800"/>
                <a:gd name="connsiteX3" fmla="*/ 2371725 w 3543300"/>
                <a:gd name="connsiteY3" fmla="*/ 266700 h 3733800"/>
                <a:gd name="connsiteX4" fmla="*/ 2571750 w 3543300"/>
                <a:gd name="connsiteY4" fmla="*/ 371475 h 3733800"/>
                <a:gd name="connsiteX5" fmla="*/ 2743200 w 3543300"/>
                <a:gd name="connsiteY5" fmla="*/ 476250 h 3733800"/>
                <a:gd name="connsiteX6" fmla="*/ 2847975 w 3543300"/>
                <a:gd name="connsiteY6" fmla="*/ 638175 h 3733800"/>
                <a:gd name="connsiteX7" fmla="*/ 2771775 w 3543300"/>
                <a:gd name="connsiteY7" fmla="*/ 1038225 h 3733800"/>
                <a:gd name="connsiteX8" fmla="*/ 2905125 w 3543300"/>
                <a:gd name="connsiteY8" fmla="*/ 1257300 h 3733800"/>
                <a:gd name="connsiteX9" fmla="*/ 3314700 w 3543300"/>
                <a:gd name="connsiteY9" fmla="*/ 1381125 h 3733800"/>
                <a:gd name="connsiteX10" fmla="*/ 3543300 w 3543300"/>
                <a:gd name="connsiteY10" fmla="*/ 2863850 h 3733800"/>
                <a:gd name="connsiteX11" fmla="*/ 3400425 w 3543300"/>
                <a:gd name="connsiteY11" fmla="*/ 3733800 h 3733800"/>
                <a:gd name="connsiteX12" fmla="*/ 3016250 w 3543300"/>
                <a:gd name="connsiteY12" fmla="*/ 3654425 h 3733800"/>
                <a:gd name="connsiteX13" fmla="*/ 2736850 w 3543300"/>
                <a:gd name="connsiteY13" fmla="*/ 3495675 h 3733800"/>
                <a:gd name="connsiteX14" fmla="*/ 2886075 w 3543300"/>
                <a:gd name="connsiteY14" fmla="*/ 2724150 h 3733800"/>
                <a:gd name="connsiteX15" fmla="*/ 2847975 w 3543300"/>
                <a:gd name="connsiteY15" fmla="*/ 1924050 h 3733800"/>
                <a:gd name="connsiteX16" fmla="*/ 2781300 w 3543300"/>
                <a:gd name="connsiteY16" fmla="*/ 1666875 h 3733800"/>
                <a:gd name="connsiteX17" fmla="*/ 2667000 w 3543300"/>
                <a:gd name="connsiteY17" fmla="*/ 1362075 h 3733800"/>
                <a:gd name="connsiteX18" fmla="*/ 2362200 w 3543300"/>
                <a:gd name="connsiteY18" fmla="*/ 962025 h 3733800"/>
                <a:gd name="connsiteX19" fmla="*/ 1714500 w 3543300"/>
                <a:gd name="connsiteY19" fmla="*/ 676275 h 3733800"/>
                <a:gd name="connsiteX20" fmla="*/ 809625 w 3543300"/>
                <a:gd name="connsiteY20" fmla="*/ 600075 h 3733800"/>
                <a:gd name="connsiteX21" fmla="*/ 161925 w 3543300"/>
                <a:gd name="connsiteY21" fmla="*/ 600075 h 3733800"/>
                <a:gd name="connsiteX22" fmla="*/ 0 w 3543300"/>
                <a:gd name="connsiteY22" fmla="*/ 161925 h 3733800"/>
                <a:gd name="connsiteX0" fmla="*/ 0 w 3543300"/>
                <a:gd name="connsiteY0" fmla="*/ 161925 h 3733800"/>
                <a:gd name="connsiteX1" fmla="*/ 711201 w 3543300"/>
                <a:gd name="connsiteY1" fmla="*/ 9525 h 3733800"/>
                <a:gd name="connsiteX2" fmla="*/ 1308100 w 3543300"/>
                <a:gd name="connsiteY2" fmla="*/ 0 h 3733800"/>
                <a:gd name="connsiteX3" fmla="*/ 1917701 w 3543300"/>
                <a:gd name="connsiteY3" fmla="*/ 104775 h 3733800"/>
                <a:gd name="connsiteX4" fmla="*/ 2371725 w 3543300"/>
                <a:gd name="connsiteY4" fmla="*/ 266700 h 3733800"/>
                <a:gd name="connsiteX5" fmla="*/ 2571750 w 3543300"/>
                <a:gd name="connsiteY5" fmla="*/ 371475 h 3733800"/>
                <a:gd name="connsiteX6" fmla="*/ 2743200 w 3543300"/>
                <a:gd name="connsiteY6" fmla="*/ 476250 h 3733800"/>
                <a:gd name="connsiteX7" fmla="*/ 2847975 w 3543300"/>
                <a:gd name="connsiteY7" fmla="*/ 638175 h 3733800"/>
                <a:gd name="connsiteX8" fmla="*/ 2771775 w 3543300"/>
                <a:gd name="connsiteY8" fmla="*/ 1038225 h 3733800"/>
                <a:gd name="connsiteX9" fmla="*/ 2905125 w 3543300"/>
                <a:gd name="connsiteY9" fmla="*/ 1257300 h 3733800"/>
                <a:gd name="connsiteX10" fmla="*/ 3314700 w 3543300"/>
                <a:gd name="connsiteY10" fmla="*/ 1381125 h 3733800"/>
                <a:gd name="connsiteX11" fmla="*/ 3543300 w 3543300"/>
                <a:gd name="connsiteY11" fmla="*/ 2863850 h 3733800"/>
                <a:gd name="connsiteX12" fmla="*/ 3400425 w 3543300"/>
                <a:gd name="connsiteY12" fmla="*/ 3733800 h 3733800"/>
                <a:gd name="connsiteX13" fmla="*/ 3016250 w 3543300"/>
                <a:gd name="connsiteY13" fmla="*/ 3654425 h 3733800"/>
                <a:gd name="connsiteX14" fmla="*/ 2736850 w 3543300"/>
                <a:gd name="connsiteY14" fmla="*/ 3495675 h 3733800"/>
                <a:gd name="connsiteX15" fmla="*/ 2886075 w 3543300"/>
                <a:gd name="connsiteY15" fmla="*/ 2724150 h 3733800"/>
                <a:gd name="connsiteX16" fmla="*/ 2847975 w 3543300"/>
                <a:gd name="connsiteY16" fmla="*/ 1924050 h 3733800"/>
                <a:gd name="connsiteX17" fmla="*/ 2781300 w 3543300"/>
                <a:gd name="connsiteY17" fmla="*/ 1666875 h 3733800"/>
                <a:gd name="connsiteX18" fmla="*/ 2667000 w 3543300"/>
                <a:gd name="connsiteY18" fmla="*/ 1362075 h 3733800"/>
                <a:gd name="connsiteX19" fmla="*/ 2362200 w 3543300"/>
                <a:gd name="connsiteY19" fmla="*/ 962025 h 3733800"/>
                <a:gd name="connsiteX20" fmla="*/ 1714500 w 3543300"/>
                <a:gd name="connsiteY20" fmla="*/ 676275 h 3733800"/>
                <a:gd name="connsiteX21" fmla="*/ 809625 w 3543300"/>
                <a:gd name="connsiteY21" fmla="*/ 600075 h 3733800"/>
                <a:gd name="connsiteX22" fmla="*/ 161925 w 3543300"/>
                <a:gd name="connsiteY22" fmla="*/ 600075 h 3733800"/>
                <a:gd name="connsiteX23" fmla="*/ 0 w 3543300"/>
                <a:gd name="connsiteY23" fmla="*/ 161925 h 3733800"/>
                <a:gd name="connsiteX0" fmla="*/ 0 w 3543300"/>
                <a:gd name="connsiteY0" fmla="*/ 161925 h 3733800"/>
                <a:gd name="connsiteX1" fmla="*/ 711201 w 3543300"/>
                <a:gd name="connsiteY1" fmla="*/ 9525 h 3733800"/>
                <a:gd name="connsiteX2" fmla="*/ 1308100 w 3543300"/>
                <a:gd name="connsiteY2" fmla="*/ 0 h 3733800"/>
                <a:gd name="connsiteX3" fmla="*/ 1917701 w 3543300"/>
                <a:gd name="connsiteY3" fmla="*/ 104775 h 3733800"/>
                <a:gd name="connsiteX4" fmla="*/ 2571750 w 3543300"/>
                <a:gd name="connsiteY4" fmla="*/ 371475 h 3733800"/>
                <a:gd name="connsiteX5" fmla="*/ 2743200 w 3543300"/>
                <a:gd name="connsiteY5" fmla="*/ 476250 h 3733800"/>
                <a:gd name="connsiteX6" fmla="*/ 2847975 w 3543300"/>
                <a:gd name="connsiteY6" fmla="*/ 638175 h 3733800"/>
                <a:gd name="connsiteX7" fmla="*/ 2771775 w 3543300"/>
                <a:gd name="connsiteY7" fmla="*/ 1038225 h 3733800"/>
                <a:gd name="connsiteX8" fmla="*/ 2905125 w 3543300"/>
                <a:gd name="connsiteY8" fmla="*/ 1257300 h 3733800"/>
                <a:gd name="connsiteX9" fmla="*/ 3314700 w 3543300"/>
                <a:gd name="connsiteY9" fmla="*/ 1381125 h 3733800"/>
                <a:gd name="connsiteX10" fmla="*/ 3543300 w 3543300"/>
                <a:gd name="connsiteY10" fmla="*/ 2863850 h 3733800"/>
                <a:gd name="connsiteX11" fmla="*/ 3400425 w 3543300"/>
                <a:gd name="connsiteY11" fmla="*/ 3733800 h 3733800"/>
                <a:gd name="connsiteX12" fmla="*/ 3016250 w 3543300"/>
                <a:gd name="connsiteY12" fmla="*/ 3654425 h 3733800"/>
                <a:gd name="connsiteX13" fmla="*/ 2736850 w 3543300"/>
                <a:gd name="connsiteY13" fmla="*/ 3495675 h 3733800"/>
                <a:gd name="connsiteX14" fmla="*/ 2886075 w 3543300"/>
                <a:gd name="connsiteY14" fmla="*/ 2724150 h 3733800"/>
                <a:gd name="connsiteX15" fmla="*/ 2847975 w 3543300"/>
                <a:gd name="connsiteY15" fmla="*/ 1924050 h 3733800"/>
                <a:gd name="connsiteX16" fmla="*/ 2781300 w 3543300"/>
                <a:gd name="connsiteY16" fmla="*/ 1666875 h 3733800"/>
                <a:gd name="connsiteX17" fmla="*/ 2667000 w 3543300"/>
                <a:gd name="connsiteY17" fmla="*/ 1362075 h 3733800"/>
                <a:gd name="connsiteX18" fmla="*/ 2362200 w 3543300"/>
                <a:gd name="connsiteY18" fmla="*/ 962025 h 3733800"/>
                <a:gd name="connsiteX19" fmla="*/ 1714500 w 3543300"/>
                <a:gd name="connsiteY19" fmla="*/ 676275 h 3733800"/>
                <a:gd name="connsiteX20" fmla="*/ 809625 w 3543300"/>
                <a:gd name="connsiteY20" fmla="*/ 600075 h 3733800"/>
                <a:gd name="connsiteX21" fmla="*/ 161925 w 3543300"/>
                <a:gd name="connsiteY21" fmla="*/ 600075 h 3733800"/>
                <a:gd name="connsiteX22" fmla="*/ 0 w 3543300"/>
                <a:gd name="connsiteY22" fmla="*/ 161925 h 3733800"/>
                <a:gd name="connsiteX0" fmla="*/ 0 w 3543300"/>
                <a:gd name="connsiteY0" fmla="*/ 161925 h 3733800"/>
                <a:gd name="connsiteX1" fmla="*/ 711201 w 3543300"/>
                <a:gd name="connsiteY1" fmla="*/ 9525 h 3733800"/>
                <a:gd name="connsiteX2" fmla="*/ 1308100 w 3543300"/>
                <a:gd name="connsiteY2" fmla="*/ 0 h 3733800"/>
                <a:gd name="connsiteX3" fmla="*/ 1917701 w 3543300"/>
                <a:gd name="connsiteY3" fmla="*/ 104775 h 3733800"/>
                <a:gd name="connsiteX4" fmla="*/ 2311401 w 3543300"/>
                <a:gd name="connsiteY4" fmla="*/ 219075 h 3733800"/>
                <a:gd name="connsiteX5" fmla="*/ 2571750 w 3543300"/>
                <a:gd name="connsiteY5" fmla="*/ 371475 h 3733800"/>
                <a:gd name="connsiteX6" fmla="*/ 2743200 w 3543300"/>
                <a:gd name="connsiteY6" fmla="*/ 476250 h 3733800"/>
                <a:gd name="connsiteX7" fmla="*/ 2847975 w 3543300"/>
                <a:gd name="connsiteY7" fmla="*/ 638175 h 3733800"/>
                <a:gd name="connsiteX8" fmla="*/ 2771775 w 3543300"/>
                <a:gd name="connsiteY8" fmla="*/ 1038225 h 3733800"/>
                <a:gd name="connsiteX9" fmla="*/ 2905125 w 3543300"/>
                <a:gd name="connsiteY9" fmla="*/ 1257300 h 3733800"/>
                <a:gd name="connsiteX10" fmla="*/ 3314700 w 3543300"/>
                <a:gd name="connsiteY10" fmla="*/ 1381125 h 3733800"/>
                <a:gd name="connsiteX11" fmla="*/ 3543300 w 3543300"/>
                <a:gd name="connsiteY11" fmla="*/ 2863850 h 3733800"/>
                <a:gd name="connsiteX12" fmla="*/ 3400425 w 3543300"/>
                <a:gd name="connsiteY12" fmla="*/ 3733800 h 3733800"/>
                <a:gd name="connsiteX13" fmla="*/ 3016250 w 3543300"/>
                <a:gd name="connsiteY13" fmla="*/ 3654425 h 3733800"/>
                <a:gd name="connsiteX14" fmla="*/ 2736850 w 3543300"/>
                <a:gd name="connsiteY14" fmla="*/ 3495675 h 3733800"/>
                <a:gd name="connsiteX15" fmla="*/ 2886075 w 3543300"/>
                <a:gd name="connsiteY15" fmla="*/ 2724150 h 3733800"/>
                <a:gd name="connsiteX16" fmla="*/ 2847975 w 3543300"/>
                <a:gd name="connsiteY16" fmla="*/ 1924050 h 3733800"/>
                <a:gd name="connsiteX17" fmla="*/ 2781300 w 3543300"/>
                <a:gd name="connsiteY17" fmla="*/ 1666875 h 3733800"/>
                <a:gd name="connsiteX18" fmla="*/ 2667000 w 3543300"/>
                <a:gd name="connsiteY18" fmla="*/ 1362075 h 3733800"/>
                <a:gd name="connsiteX19" fmla="*/ 2362200 w 3543300"/>
                <a:gd name="connsiteY19" fmla="*/ 962025 h 3733800"/>
                <a:gd name="connsiteX20" fmla="*/ 1714500 w 3543300"/>
                <a:gd name="connsiteY20" fmla="*/ 676275 h 3733800"/>
                <a:gd name="connsiteX21" fmla="*/ 809625 w 3543300"/>
                <a:gd name="connsiteY21" fmla="*/ 600075 h 3733800"/>
                <a:gd name="connsiteX22" fmla="*/ 161925 w 3543300"/>
                <a:gd name="connsiteY22" fmla="*/ 600075 h 3733800"/>
                <a:gd name="connsiteX23" fmla="*/ 0 w 3543300"/>
                <a:gd name="connsiteY23" fmla="*/ 161925 h 3733800"/>
                <a:gd name="connsiteX0" fmla="*/ 0 w 3543300"/>
                <a:gd name="connsiteY0" fmla="*/ 161925 h 3733800"/>
                <a:gd name="connsiteX1" fmla="*/ 711201 w 3543300"/>
                <a:gd name="connsiteY1" fmla="*/ 9525 h 3733800"/>
                <a:gd name="connsiteX2" fmla="*/ 1308100 w 3543300"/>
                <a:gd name="connsiteY2" fmla="*/ 0 h 3733800"/>
                <a:gd name="connsiteX3" fmla="*/ 1917701 w 3543300"/>
                <a:gd name="connsiteY3" fmla="*/ 104775 h 3733800"/>
                <a:gd name="connsiteX4" fmla="*/ 2311401 w 3543300"/>
                <a:gd name="connsiteY4" fmla="*/ 219075 h 3733800"/>
                <a:gd name="connsiteX5" fmla="*/ 2743200 w 3543300"/>
                <a:gd name="connsiteY5" fmla="*/ 476250 h 3733800"/>
                <a:gd name="connsiteX6" fmla="*/ 2847975 w 3543300"/>
                <a:gd name="connsiteY6" fmla="*/ 638175 h 3733800"/>
                <a:gd name="connsiteX7" fmla="*/ 2771775 w 3543300"/>
                <a:gd name="connsiteY7" fmla="*/ 1038225 h 3733800"/>
                <a:gd name="connsiteX8" fmla="*/ 2905125 w 3543300"/>
                <a:gd name="connsiteY8" fmla="*/ 1257300 h 3733800"/>
                <a:gd name="connsiteX9" fmla="*/ 3314700 w 3543300"/>
                <a:gd name="connsiteY9" fmla="*/ 1381125 h 3733800"/>
                <a:gd name="connsiteX10" fmla="*/ 3543300 w 3543300"/>
                <a:gd name="connsiteY10" fmla="*/ 2863850 h 3733800"/>
                <a:gd name="connsiteX11" fmla="*/ 3400425 w 3543300"/>
                <a:gd name="connsiteY11" fmla="*/ 3733800 h 3733800"/>
                <a:gd name="connsiteX12" fmla="*/ 3016250 w 3543300"/>
                <a:gd name="connsiteY12" fmla="*/ 3654425 h 3733800"/>
                <a:gd name="connsiteX13" fmla="*/ 2736850 w 3543300"/>
                <a:gd name="connsiteY13" fmla="*/ 3495675 h 3733800"/>
                <a:gd name="connsiteX14" fmla="*/ 2886075 w 3543300"/>
                <a:gd name="connsiteY14" fmla="*/ 2724150 h 3733800"/>
                <a:gd name="connsiteX15" fmla="*/ 2847975 w 3543300"/>
                <a:gd name="connsiteY15" fmla="*/ 1924050 h 3733800"/>
                <a:gd name="connsiteX16" fmla="*/ 2781300 w 3543300"/>
                <a:gd name="connsiteY16" fmla="*/ 1666875 h 3733800"/>
                <a:gd name="connsiteX17" fmla="*/ 2667000 w 3543300"/>
                <a:gd name="connsiteY17" fmla="*/ 1362075 h 3733800"/>
                <a:gd name="connsiteX18" fmla="*/ 2362200 w 3543300"/>
                <a:gd name="connsiteY18" fmla="*/ 962025 h 3733800"/>
                <a:gd name="connsiteX19" fmla="*/ 1714500 w 3543300"/>
                <a:gd name="connsiteY19" fmla="*/ 676275 h 3733800"/>
                <a:gd name="connsiteX20" fmla="*/ 809625 w 3543300"/>
                <a:gd name="connsiteY20" fmla="*/ 600075 h 3733800"/>
                <a:gd name="connsiteX21" fmla="*/ 161925 w 3543300"/>
                <a:gd name="connsiteY21" fmla="*/ 600075 h 3733800"/>
                <a:gd name="connsiteX22" fmla="*/ 0 w 3543300"/>
                <a:gd name="connsiteY22" fmla="*/ 161925 h 3733800"/>
                <a:gd name="connsiteX0" fmla="*/ 0 w 3543300"/>
                <a:gd name="connsiteY0" fmla="*/ 161925 h 3733800"/>
                <a:gd name="connsiteX1" fmla="*/ 711201 w 3543300"/>
                <a:gd name="connsiteY1" fmla="*/ 9525 h 3733800"/>
                <a:gd name="connsiteX2" fmla="*/ 1308100 w 3543300"/>
                <a:gd name="connsiteY2" fmla="*/ 0 h 3733800"/>
                <a:gd name="connsiteX3" fmla="*/ 1917701 w 3543300"/>
                <a:gd name="connsiteY3" fmla="*/ 104775 h 3733800"/>
                <a:gd name="connsiteX4" fmla="*/ 2311401 w 3543300"/>
                <a:gd name="connsiteY4" fmla="*/ 219075 h 3733800"/>
                <a:gd name="connsiteX5" fmla="*/ 2743200 w 3543300"/>
                <a:gd name="connsiteY5" fmla="*/ 476250 h 3733800"/>
                <a:gd name="connsiteX6" fmla="*/ 2847975 w 3543300"/>
                <a:gd name="connsiteY6" fmla="*/ 638175 h 3733800"/>
                <a:gd name="connsiteX7" fmla="*/ 2771775 w 3543300"/>
                <a:gd name="connsiteY7" fmla="*/ 1038225 h 3733800"/>
                <a:gd name="connsiteX8" fmla="*/ 2905125 w 3543300"/>
                <a:gd name="connsiteY8" fmla="*/ 1257300 h 3733800"/>
                <a:gd name="connsiteX9" fmla="*/ 3314700 w 3543300"/>
                <a:gd name="connsiteY9" fmla="*/ 1381125 h 3733800"/>
                <a:gd name="connsiteX10" fmla="*/ 3543300 w 3543300"/>
                <a:gd name="connsiteY10" fmla="*/ 2863850 h 3733800"/>
                <a:gd name="connsiteX11" fmla="*/ 3400425 w 3543300"/>
                <a:gd name="connsiteY11" fmla="*/ 3733800 h 3733800"/>
                <a:gd name="connsiteX12" fmla="*/ 3016250 w 3543300"/>
                <a:gd name="connsiteY12" fmla="*/ 3654425 h 3733800"/>
                <a:gd name="connsiteX13" fmla="*/ 2736850 w 3543300"/>
                <a:gd name="connsiteY13" fmla="*/ 3495675 h 3733800"/>
                <a:gd name="connsiteX14" fmla="*/ 2886075 w 3543300"/>
                <a:gd name="connsiteY14" fmla="*/ 2724150 h 3733800"/>
                <a:gd name="connsiteX15" fmla="*/ 2847975 w 3543300"/>
                <a:gd name="connsiteY15" fmla="*/ 1924050 h 3733800"/>
                <a:gd name="connsiteX16" fmla="*/ 2781300 w 3543300"/>
                <a:gd name="connsiteY16" fmla="*/ 1666875 h 3733800"/>
                <a:gd name="connsiteX17" fmla="*/ 2667000 w 3543300"/>
                <a:gd name="connsiteY17" fmla="*/ 1362075 h 3733800"/>
                <a:gd name="connsiteX18" fmla="*/ 2362200 w 3543300"/>
                <a:gd name="connsiteY18" fmla="*/ 962025 h 3733800"/>
                <a:gd name="connsiteX19" fmla="*/ 1714500 w 3543300"/>
                <a:gd name="connsiteY19" fmla="*/ 676275 h 3733800"/>
                <a:gd name="connsiteX20" fmla="*/ 1219201 w 3543300"/>
                <a:gd name="connsiteY20" fmla="*/ 600075 h 3733800"/>
                <a:gd name="connsiteX21" fmla="*/ 809625 w 3543300"/>
                <a:gd name="connsiteY21" fmla="*/ 600075 h 3733800"/>
                <a:gd name="connsiteX22" fmla="*/ 161925 w 3543300"/>
                <a:gd name="connsiteY22" fmla="*/ 600075 h 3733800"/>
                <a:gd name="connsiteX23" fmla="*/ 0 w 3543300"/>
                <a:gd name="connsiteY23" fmla="*/ 161925 h 3733800"/>
                <a:gd name="connsiteX0" fmla="*/ 0 w 3543300"/>
                <a:gd name="connsiteY0" fmla="*/ 161925 h 3733800"/>
                <a:gd name="connsiteX1" fmla="*/ 711201 w 3543300"/>
                <a:gd name="connsiteY1" fmla="*/ 9525 h 3733800"/>
                <a:gd name="connsiteX2" fmla="*/ 1308100 w 3543300"/>
                <a:gd name="connsiteY2" fmla="*/ 0 h 3733800"/>
                <a:gd name="connsiteX3" fmla="*/ 1917701 w 3543300"/>
                <a:gd name="connsiteY3" fmla="*/ 104775 h 3733800"/>
                <a:gd name="connsiteX4" fmla="*/ 2311401 w 3543300"/>
                <a:gd name="connsiteY4" fmla="*/ 219075 h 3733800"/>
                <a:gd name="connsiteX5" fmla="*/ 2743200 w 3543300"/>
                <a:gd name="connsiteY5" fmla="*/ 476250 h 3733800"/>
                <a:gd name="connsiteX6" fmla="*/ 2847975 w 3543300"/>
                <a:gd name="connsiteY6" fmla="*/ 638175 h 3733800"/>
                <a:gd name="connsiteX7" fmla="*/ 2771775 w 3543300"/>
                <a:gd name="connsiteY7" fmla="*/ 1038225 h 3733800"/>
                <a:gd name="connsiteX8" fmla="*/ 2905125 w 3543300"/>
                <a:gd name="connsiteY8" fmla="*/ 1257300 h 3733800"/>
                <a:gd name="connsiteX9" fmla="*/ 3314700 w 3543300"/>
                <a:gd name="connsiteY9" fmla="*/ 1381125 h 3733800"/>
                <a:gd name="connsiteX10" fmla="*/ 3543300 w 3543300"/>
                <a:gd name="connsiteY10" fmla="*/ 2863850 h 3733800"/>
                <a:gd name="connsiteX11" fmla="*/ 3400425 w 3543300"/>
                <a:gd name="connsiteY11" fmla="*/ 3733800 h 3733800"/>
                <a:gd name="connsiteX12" fmla="*/ 3016250 w 3543300"/>
                <a:gd name="connsiteY12" fmla="*/ 3654425 h 3733800"/>
                <a:gd name="connsiteX13" fmla="*/ 2736850 w 3543300"/>
                <a:gd name="connsiteY13" fmla="*/ 3495675 h 3733800"/>
                <a:gd name="connsiteX14" fmla="*/ 2886075 w 3543300"/>
                <a:gd name="connsiteY14" fmla="*/ 2724150 h 3733800"/>
                <a:gd name="connsiteX15" fmla="*/ 2847975 w 3543300"/>
                <a:gd name="connsiteY15" fmla="*/ 1924050 h 3733800"/>
                <a:gd name="connsiteX16" fmla="*/ 2781300 w 3543300"/>
                <a:gd name="connsiteY16" fmla="*/ 1666875 h 3733800"/>
                <a:gd name="connsiteX17" fmla="*/ 2667000 w 3543300"/>
                <a:gd name="connsiteY17" fmla="*/ 1362075 h 3733800"/>
                <a:gd name="connsiteX18" fmla="*/ 2362200 w 3543300"/>
                <a:gd name="connsiteY18" fmla="*/ 962025 h 3733800"/>
                <a:gd name="connsiteX19" fmla="*/ 2012951 w 3543300"/>
                <a:gd name="connsiteY19" fmla="*/ 784225 h 3733800"/>
                <a:gd name="connsiteX20" fmla="*/ 1714500 w 3543300"/>
                <a:gd name="connsiteY20" fmla="*/ 676275 h 3733800"/>
                <a:gd name="connsiteX21" fmla="*/ 1219201 w 3543300"/>
                <a:gd name="connsiteY21" fmla="*/ 600075 h 3733800"/>
                <a:gd name="connsiteX22" fmla="*/ 809625 w 3543300"/>
                <a:gd name="connsiteY22" fmla="*/ 600075 h 3733800"/>
                <a:gd name="connsiteX23" fmla="*/ 161925 w 3543300"/>
                <a:gd name="connsiteY23" fmla="*/ 600075 h 3733800"/>
                <a:gd name="connsiteX24" fmla="*/ 0 w 3543300"/>
                <a:gd name="connsiteY24" fmla="*/ 161925 h 3733800"/>
                <a:gd name="connsiteX0" fmla="*/ 0 w 3543300"/>
                <a:gd name="connsiteY0" fmla="*/ 161925 h 3733800"/>
                <a:gd name="connsiteX1" fmla="*/ 711201 w 3543300"/>
                <a:gd name="connsiteY1" fmla="*/ 9525 h 3733800"/>
                <a:gd name="connsiteX2" fmla="*/ 1308100 w 3543300"/>
                <a:gd name="connsiteY2" fmla="*/ 0 h 3733800"/>
                <a:gd name="connsiteX3" fmla="*/ 1917701 w 3543300"/>
                <a:gd name="connsiteY3" fmla="*/ 104775 h 3733800"/>
                <a:gd name="connsiteX4" fmla="*/ 2311401 w 3543300"/>
                <a:gd name="connsiteY4" fmla="*/ 219075 h 3733800"/>
                <a:gd name="connsiteX5" fmla="*/ 2743200 w 3543300"/>
                <a:gd name="connsiteY5" fmla="*/ 476250 h 3733800"/>
                <a:gd name="connsiteX6" fmla="*/ 2847975 w 3543300"/>
                <a:gd name="connsiteY6" fmla="*/ 638175 h 3733800"/>
                <a:gd name="connsiteX7" fmla="*/ 2771775 w 3543300"/>
                <a:gd name="connsiteY7" fmla="*/ 1038225 h 3733800"/>
                <a:gd name="connsiteX8" fmla="*/ 2905125 w 3543300"/>
                <a:gd name="connsiteY8" fmla="*/ 1257300 h 3733800"/>
                <a:gd name="connsiteX9" fmla="*/ 3314700 w 3543300"/>
                <a:gd name="connsiteY9" fmla="*/ 1381125 h 3733800"/>
                <a:gd name="connsiteX10" fmla="*/ 3543300 w 3543300"/>
                <a:gd name="connsiteY10" fmla="*/ 2863850 h 3733800"/>
                <a:gd name="connsiteX11" fmla="*/ 3400425 w 3543300"/>
                <a:gd name="connsiteY11" fmla="*/ 3733800 h 3733800"/>
                <a:gd name="connsiteX12" fmla="*/ 3016250 w 3543300"/>
                <a:gd name="connsiteY12" fmla="*/ 3654425 h 3733800"/>
                <a:gd name="connsiteX13" fmla="*/ 2736850 w 3543300"/>
                <a:gd name="connsiteY13" fmla="*/ 3495675 h 3733800"/>
                <a:gd name="connsiteX14" fmla="*/ 2886075 w 3543300"/>
                <a:gd name="connsiteY14" fmla="*/ 2724150 h 3733800"/>
                <a:gd name="connsiteX15" fmla="*/ 2847975 w 3543300"/>
                <a:gd name="connsiteY15" fmla="*/ 1924050 h 3733800"/>
                <a:gd name="connsiteX16" fmla="*/ 2781300 w 3543300"/>
                <a:gd name="connsiteY16" fmla="*/ 1666875 h 3733800"/>
                <a:gd name="connsiteX17" fmla="*/ 2660650 w 3543300"/>
                <a:gd name="connsiteY17" fmla="*/ 1400175 h 3733800"/>
                <a:gd name="connsiteX18" fmla="*/ 2362200 w 3543300"/>
                <a:gd name="connsiteY18" fmla="*/ 962025 h 3733800"/>
                <a:gd name="connsiteX19" fmla="*/ 2012951 w 3543300"/>
                <a:gd name="connsiteY19" fmla="*/ 784225 h 3733800"/>
                <a:gd name="connsiteX20" fmla="*/ 1714500 w 3543300"/>
                <a:gd name="connsiteY20" fmla="*/ 676275 h 3733800"/>
                <a:gd name="connsiteX21" fmla="*/ 1219201 w 3543300"/>
                <a:gd name="connsiteY21" fmla="*/ 600075 h 3733800"/>
                <a:gd name="connsiteX22" fmla="*/ 809625 w 3543300"/>
                <a:gd name="connsiteY22" fmla="*/ 600075 h 3733800"/>
                <a:gd name="connsiteX23" fmla="*/ 161925 w 3543300"/>
                <a:gd name="connsiteY23" fmla="*/ 600075 h 3733800"/>
                <a:gd name="connsiteX24" fmla="*/ 0 w 3543300"/>
                <a:gd name="connsiteY24" fmla="*/ 161925 h 3733800"/>
                <a:gd name="connsiteX0" fmla="*/ 0 w 3543300"/>
                <a:gd name="connsiteY0" fmla="*/ 161925 h 3733800"/>
                <a:gd name="connsiteX1" fmla="*/ 711201 w 3543300"/>
                <a:gd name="connsiteY1" fmla="*/ 9525 h 3733800"/>
                <a:gd name="connsiteX2" fmla="*/ 1308100 w 3543300"/>
                <a:gd name="connsiteY2" fmla="*/ 0 h 3733800"/>
                <a:gd name="connsiteX3" fmla="*/ 1917701 w 3543300"/>
                <a:gd name="connsiteY3" fmla="*/ 104775 h 3733800"/>
                <a:gd name="connsiteX4" fmla="*/ 2311401 w 3543300"/>
                <a:gd name="connsiteY4" fmla="*/ 219075 h 3733800"/>
                <a:gd name="connsiteX5" fmla="*/ 2743200 w 3543300"/>
                <a:gd name="connsiteY5" fmla="*/ 476250 h 3733800"/>
                <a:gd name="connsiteX6" fmla="*/ 2847975 w 3543300"/>
                <a:gd name="connsiteY6" fmla="*/ 638175 h 3733800"/>
                <a:gd name="connsiteX7" fmla="*/ 2771775 w 3543300"/>
                <a:gd name="connsiteY7" fmla="*/ 1038225 h 3733800"/>
                <a:gd name="connsiteX8" fmla="*/ 2905125 w 3543300"/>
                <a:gd name="connsiteY8" fmla="*/ 1257300 h 3733800"/>
                <a:gd name="connsiteX9" fmla="*/ 3314700 w 3543300"/>
                <a:gd name="connsiteY9" fmla="*/ 1381125 h 3733800"/>
                <a:gd name="connsiteX10" fmla="*/ 3543300 w 3543300"/>
                <a:gd name="connsiteY10" fmla="*/ 2863850 h 3733800"/>
                <a:gd name="connsiteX11" fmla="*/ 3400425 w 3543300"/>
                <a:gd name="connsiteY11" fmla="*/ 3733800 h 3733800"/>
                <a:gd name="connsiteX12" fmla="*/ 3016250 w 3543300"/>
                <a:gd name="connsiteY12" fmla="*/ 3654425 h 3733800"/>
                <a:gd name="connsiteX13" fmla="*/ 2736850 w 3543300"/>
                <a:gd name="connsiteY13" fmla="*/ 3495675 h 3733800"/>
                <a:gd name="connsiteX14" fmla="*/ 2886075 w 3543300"/>
                <a:gd name="connsiteY14" fmla="*/ 2724150 h 3733800"/>
                <a:gd name="connsiteX15" fmla="*/ 2847975 w 3543300"/>
                <a:gd name="connsiteY15" fmla="*/ 1924050 h 3733800"/>
                <a:gd name="connsiteX16" fmla="*/ 2755900 w 3543300"/>
                <a:gd name="connsiteY16" fmla="*/ 1787525 h 3733800"/>
                <a:gd name="connsiteX17" fmla="*/ 2660650 w 3543300"/>
                <a:gd name="connsiteY17" fmla="*/ 1400175 h 3733800"/>
                <a:gd name="connsiteX18" fmla="*/ 2362200 w 3543300"/>
                <a:gd name="connsiteY18" fmla="*/ 962025 h 3733800"/>
                <a:gd name="connsiteX19" fmla="*/ 2012951 w 3543300"/>
                <a:gd name="connsiteY19" fmla="*/ 784225 h 3733800"/>
                <a:gd name="connsiteX20" fmla="*/ 1714500 w 3543300"/>
                <a:gd name="connsiteY20" fmla="*/ 676275 h 3733800"/>
                <a:gd name="connsiteX21" fmla="*/ 1219201 w 3543300"/>
                <a:gd name="connsiteY21" fmla="*/ 600075 h 3733800"/>
                <a:gd name="connsiteX22" fmla="*/ 809625 w 3543300"/>
                <a:gd name="connsiteY22" fmla="*/ 600075 h 3733800"/>
                <a:gd name="connsiteX23" fmla="*/ 161925 w 3543300"/>
                <a:gd name="connsiteY23" fmla="*/ 600075 h 3733800"/>
                <a:gd name="connsiteX24" fmla="*/ 0 w 3543300"/>
                <a:gd name="connsiteY24" fmla="*/ 161925 h 3733800"/>
                <a:gd name="connsiteX0" fmla="*/ 0 w 3543300"/>
                <a:gd name="connsiteY0" fmla="*/ 161925 h 3733800"/>
                <a:gd name="connsiteX1" fmla="*/ 711201 w 3543300"/>
                <a:gd name="connsiteY1" fmla="*/ 9525 h 3733800"/>
                <a:gd name="connsiteX2" fmla="*/ 1308100 w 3543300"/>
                <a:gd name="connsiteY2" fmla="*/ 0 h 3733800"/>
                <a:gd name="connsiteX3" fmla="*/ 1917701 w 3543300"/>
                <a:gd name="connsiteY3" fmla="*/ 104775 h 3733800"/>
                <a:gd name="connsiteX4" fmla="*/ 2311401 w 3543300"/>
                <a:gd name="connsiteY4" fmla="*/ 219075 h 3733800"/>
                <a:gd name="connsiteX5" fmla="*/ 2743200 w 3543300"/>
                <a:gd name="connsiteY5" fmla="*/ 476250 h 3733800"/>
                <a:gd name="connsiteX6" fmla="*/ 2847975 w 3543300"/>
                <a:gd name="connsiteY6" fmla="*/ 638175 h 3733800"/>
                <a:gd name="connsiteX7" fmla="*/ 2771775 w 3543300"/>
                <a:gd name="connsiteY7" fmla="*/ 1038225 h 3733800"/>
                <a:gd name="connsiteX8" fmla="*/ 2905125 w 3543300"/>
                <a:gd name="connsiteY8" fmla="*/ 1257300 h 3733800"/>
                <a:gd name="connsiteX9" fmla="*/ 3314700 w 3543300"/>
                <a:gd name="connsiteY9" fmla="*/ 1381125 h 3733800"/>
                <a:gd name="connsiteX10" fmla="*/ 3543300 w 3543300"/>
                <a:gd name="connsiteY10" fmla="*/ 2863850 h 3733800"/>
                <a:gd name="connsiteX11" fmla="*/ 3400425 w 3543300"/>
                <a:gd name="connsiteY11" fmla="*/ 3733800 h 3733800"/>
                <a:gd name="connsiteX12" fmla="*/ 3016250 w 3543300"/>
                <a:gd name="connsiteY12" fmla="*/ 3654425 h 3733800"/>
                <a:gd name="connsiteX13" fmla="*/ 2736850 w 3543300"/>
                <a:gd name="connsiteY13" fmla="*/ 3495675 h 3733800"/>
                <a:gd name="connsiteX14" fmla="*/ 2886075 w 3543300"/>
                <a:gd name="connsiteY14" fmla="*/ 2724150 h 3733800"/>
                <a:gd name="connsiteX15" fmla="*/ 2835275 w 3543300"/>
                <a:gd name="connsiteY15" fmla="*/ 2203450 h 3733800"/>
                <a:gd name="connsiteX16" fmla="*/ 2755900 w 3543300"/>
                <a:gd name="connsiteY16" fmla="*/ 1787525 h 3733800"/>
                <a:gd name="connsiteX17" fmla="*/ 2660650 w 3543300"/>
                <a:gd name="connsiteY17" fmla="*/ 1400175 h 3733800"/>
                <a:gd name="connsiteX18" fmla="*/ 2362200 w 3543300"/>
                <a:gd name="connsiteY18" fmla="*/ 962025 h 3733800"/>
                <a:gd name="connsiteX19" fmla="*/ 2012951 w 3543300"/>
                <a:gd name="connsiteY19" fmla="*/ 784225 h 3733800"/>
                <a:gd name="connsiteX20" fmla="*/ 1714500 w 3543300"/>
                <a:gd name="connsiteY20" fmla="*/ 676275 h 3733800"/>
                <a:gd name="connsiteX21" fmla="*/ 1219201 w 3543300"/>
                <a:gd name="connsiteY21" fmla="*/ 600075 h 3733800"/>
                <a:gd name="connsiteX22" fmla="*/ 809625 w 3543300"/>
                <a:gd name="connsiteY22" fmla="*/ 600075 h 3733800"/>
                <a:gd name="connsiteX23" fmla="*/ 161925 w 3543300"/>
                <a:gd name="connsiteY23" fmla="*/ 600075 h 3733800"/>
                <a:gd name="connsiteX24" fmla="*/ 0 w 3543300"/>
                <a:gd name="connsiteY24" fmla="*/ 161925 h 3733800"/>
                <a:gd name="connsiteX0" fmla="*/ 0 w 3543300"/>
                <a:gd name="connsiteY0" fmla="*/ 161925 h 3733800"/>
                <a:gd name="connsiteX1" fmla="*/ 711201 w 3543300"/>
                <a:gd name="connsiteY1" fmla="*/ 9525 h 3733800"/>
                <a:gd name="connsiteX2" fmla="*/ 1308100 w 3543300"/>
                <a:gd name="connsiteY2" fmla="*/ 0 h 3733800"/>
                <a:gd name="connsiteX3" fmla="*/ 1917701 w 3543300"/>
                <a:gd name="connsiteY3" fmla="*/ 104775 h 3733800"/>
                <a:gd name="connsiteX4" fmla="*/ 2311401 w 3543300"/>
                <a:gd name="connsiteY4" fmla="*/ 219075 h 3733800"/>
                <a:gd name="connsiteX5" fmla="*/ 2743200 w 3543300"/>
                <a:gd name="connsiteY5" fmla="*/ 476250 h 3733800"/>
                <a:gd name="connsiteX6" fmla="*/ 2847975 w 3543300"/>
                <a:gd name="connsiteY6" fmla="*/ 638175 h 3733800"/>
                <a:gd name="connsiteX7" fmla="*/ 2771775 w 3543300"/>
                <a:gd name="connsiteY7" fmla="*/ 1038225 h 3733800"/>
                <a:gd name="connsiteX8" fmla="*/ 2905125 w 3543300"/>
                <a:gd name="connsiteY8" fmla="*/ 1257300 h 3733800"/>
                <a:gd name="connsiteX9" fmla="*/ 3314700 w 3543300"/>
                <a:gd name="connsiteY9" fmla="*/ 1381125 h 3733800"/>
                <a:gd name="connsiteX10" fmla="*/ 3543300 w 3543300"/>
                <a:gd name="connsiteY10" fmla="*/ 2863850 h 3733800"/>
                <a:gd name="connsiteX11" fmla="*/ 3400425 w 3543300"/>
                <a:gd name="connsiteY11" fmla="*/ 3733800 h 3733800"/>
                <a:gd name="connsiteX12" fmla="*/ 3016250 w 3543300"/>
                <a:gd name="connsiteY12" fmla="*/ 3654425 h 3733800"/>
                <a:gd name="connsiteX13" fmla="*/ 2736850 w 3543300"/>
                <a:gd name="connsiteY13" fmla="*/ 3495675 h 3733800"/>
                <a:gd name="connsiteX14" fmla="*/ 2886075 w 3543300"/>
                <a:gd name="connsiteY14" fmla="*/ 2724150 h 3733800"/>
                <a:gd name="connsiteX15" fmla="*/ 2835275 w 3543300"/>
                <a:gd name="connsiteY15" fmla="*/ 2203450 h 3733800"/>
                <a:gd name="connsiteX16" fmla="*/ 2755900 w 3543300"/>
                <a:gd name="connsiteY16" fmla="*/ 1787525 h 3733800"/>
                <a:gd name="connsiteX17" fmla="*/ 2660650 w 3543300"/>
                <a:gd name="connsiteY17" fmla="*/ 1400175 h 3733800"/>
                <a:gd name="connsiteX18" fmla="*/ 2362200 w 3543300"/>
                <a:gd name="connsiteY18" fmla="*/ 962025 h 3733800"/>
                <a:gd name="connsiteX19" fmla="*/ 2012951 w 3543300"/>
                <a:gd name="connsiteY19" fmla="*/ 784225 h 3733800"/>
                <a:gd name="connsiteX20" fmla="*/ 1714500 w 3543300"/>
                <a:gd name="connsiteY20" fmla="*/ 676275 h 3733800"/>
                <a:gd name="connsiteX21" fmla="*/ 1219201 w 3543300"/>
                <a:gd name="connsiteY21" fmla="*/ 600075 h 3733800"/>
                <a:gd name="connsiteX22" fmla="*/ 809625 w 3543300"/>
                <a:gd name="connsiteY22" fmla="*/ 600075 h 3733800"/>
                <a:gd name="connsiteX23" fmla="*/ 161925 w 3543300"/>
                <a:gd name="connsiteY23" fmla="*/ 600075 h 3733800"/>
                <a:gd name="connsiteX24" fmla="*/ 0 w 3543300"/>
                <a:gd name="connsiteY24" fmla="*/ 161925 h 3733800"/>
                <a:gd name="connsiteX0" fmla="*/ 0 w 3543300"/>
                <a:gd name="connsiteY0" fmla="*/ 161925 h 3733800"/>
                <a:gd name="connsiteX1" fmla="*/ 711201 w 3543300"/>
                <a:gd name="connsiteY1" fmla="*/ 9525 h 3733800"/>
                <a:gd name="connsiteX2" fmla="*/ 1308100 w 3543300"/>
                <a:gd name="connsiteY2" fmla="*/ 0 h 3733800"/>
                <a:gd name="connsiteX3" fmla="*/ 1917701 w 3543300"/>
                <a:gd name="connsiteY3" fmla="*/ 104775 h 3733800"/>
                <a:gd name="connsiteX4" fmla="*/ 2311401 w 3543300"/>
                <a:gd name="connsiteY4" fmla="*/ 219075 h 3733800"/>
                <a:gd name="connsiteX5" fmla="*/ 2743200 w 3543300"/>
                <a:gd name="connsiteY5" fmla="*/ 476250 h 3733800"/>
                <a:gd name="connsiteX6" fmla="*/ 2847975 w 3543300"/>
                <a:gd name="connsiteY6" fmla="*/ 638175 h 3733800"/>
                <a:gd name="connsiteX7" fmla="*/ 2771775 w 3543300"/>
                <a:gd name="connsiteY7" fmla="*/ 1038225 h 3733800"/>
                <a:gd name="connsiteX8" fmla="*/ 2905125 w 3543300"/>
                <a:gd name="connsiteY8" fmla="*/ 1257300 h 3733800"/>
                <a:gd name="connsiteX9" fmla="*/ 3314700 w 3543300"/>
                <a:gd name="connsiteY9" fmla="*/ 1381125 h 3733800"/>
                <a:gd name="connsiteX10" fmla="*/ 3543300 w 3543300"/>
                <a:gd name="connsiteY10" fmla="*/ 2863850 h 3733800"/>
                <a:gd name="connsiteX11" fmla="*/ 3400425 w 3543300"/>
                <a:gd name="connsiteY11" fmla="*/ 3733800 h 3733800"/>
                <a:gd name="connsiteX12" fmla="*/ 3016250 w 3543300"/>
                <a:gd name="connsiteY12" fmla="*/ 3654425 h 3733800"/>
                <a:gd name="connsiteX13" fmla="*/ 2736850 w 3543300"/>
                <a:gd name="connsiteY13" fmla="*/ 3495675 h 3733800"/>
                <a:gd name="connsiteX14" fmla="*/ 2867025 w 3543300"/>
                <a:gd name="connsiteY14" fmla="*/ 2832100 h 3733800"/>
                <a:gd name="connsiteX15" fmla="*/ 2835275 w 3543300"/>
                <a:gd name="connsiteY15" fmla="*/ 2203450 h 3733800"/>
                <a:gd name="connsiteX16" fmla="*/ 2755900 w 3543300"/>
                <a:gd name="connsiteY16" fmla="*/ 1787525 h 3733800"/>
                <a:gd name="connsiteX17" fmla="*/ 2660650 w 3543300"/>
                <a:gd name="connsiteY17" fmla="*/ 1400175 h 3733800"/>
                <a:gd name="connsiteX18" fmla="*/ 2362200 w 3543300"/>
                <a:gd name="connsiteY18" fmla="*/ 962025 h 3733800"/>
                <a:gd name="connsiteX19" fmla="*/ 2012951 w 3543300"/>
                <a:gd name="connsiteY19" fmla="*/ 784225 h 3733800"/>
                <a:gd name="connsiteX20" fmla="*/ 1714500 w 3543300"/>
                <a:gd name="connsiteY20" fmla="*/ 676275 h 3733800"/>
                <a:gd name="connsiteX21" fmla="*/ 1219201 w 3543300"/>
                <a:gd name="connsiteY21" fmla="*/ 600075 h 3733800"/>
                <a:gd name="connsiteX22" fmla="*/ 809625 w 3543300"/>
                <a:gd name="connsiteY22" fmla="*/ 600075 h 3733800"/>
                <a:gd name="connsiteX23" fmla="*/ 161925 w 3543300"/>
                <a:gd name="connsiteY23" fmla="*/ 600075 h 3733800"/>
                <a:gd name="connsiteX24" fmla="*/ 0 w 3543300"/>
                <a:gd name="connsiteY24" fmla="*/ 161925 h 3733800"/>
                <a:gd name="connsiteX0" fmla="*/ 0 w 3543300"/>
                <a:gd name="connsiteY0" fmla="*/ 161925 h 3733800"/>
                <a:gd name="connsiteX1" fmla="*/ 711201 w 3543300"/>
                <a:gd name="connsiteY1" fmla="*/ 9525 h 3733800"/>
                <a:gd name="connsiteX2" fmla="*/ 1308100 w 3543300"/>
                <a:gd name="connsiteY2" fmla="*/ 0 h 3733800"/>
                <a:gd name="connsiteX3" fmla="*/ 1917701 w 3543300"/>
                <a:gd name="connsiteY3" fmla="*/ 104775 h 3733800"/>
                <a:gd name="connsiteX4" fmla="*/ 2311401 w 3543300"/>
                <a:gd name="connsiteY4" fmla="*/ 219075 h 3733800"/>
                <a:gd name="connsiteX5" fmla="*/ 2743200 w 3543300"/>
                <a:gd name="connsiteY5" fmla="*/ 476250 h 3733800"/>
                <a:gd name="connsiteX6" fmla="*/ 2847975 w 3543300"/>
                <a:gd name="connsiteY6" fmla="*/ 638175 h 3733800"/>
                <a:gd name="connsiteX7" fmla="*/ 2851151 w 3543300"/>
                <a:gd name="connsiteY7" fmla="*/ 790575 h 3733800"/>
                <a:gd name="connsiteX8" fmla="*/ 2771775 w 3543300"/>
                <a:gd name="connsiteY8" fmla="*/ 1038225 h 3733800"/>
                <a:gd name="connsiteX9" fmla="*/ 2905125 w 3543300"/>
                <a:gd name="connsiteY9" fmla="*/ 1257300 h 3733800"/>
                <a:gd name="connsiteX10" fmla="*/ 3314700 w 3543300"/>
                <a:gd name="connsiteY10" fmla="*/ 1381125 h 3733800"/>
                <a:gd name="connsiteX11" fmla="*/ 3543300 w 3543300"/>
                <a:gd name="connsiteY11" fmla="*/ 2863850 h 3733800"/>
                <a:gd name="connsiteX12" fmla="*/ 3400425 w 3543300"/>
                <a:gd name="connsiteY12" fmla="*/ 3733800 h 3733800"/>
                <a:gd name="connsiteX13" fmla="*/ 3016250 w 3543300"/>
                <a:gd name="connsiteY13" fmla="*/ 3654425 h 3733800"/>
                <a:gd name="connsiteX14" fmla="*/ 2736850 w 3543300"/>
                <a:gd name="connsiteY14" fmla="*/ 3495675 h 3733800"/>
                <a:gd name="connsiteX15" fmla="*/ 2867025 w 3543300"/>
                <a:gd name="connsiteY15" fmla="*/ 2832100 h 3733800"/>
                <a:gd name="connsiteX16" fmla="*/ 2835275 w 3543300"/>
                <a:gd name="connsiteY16" fmla="*/ 2203450 h 3733800"/>
                <a:gd name="connsiteX17" fmla="*/ 2755900 w 3543300"/>
                <a:gd name="connsiteY17" fmla="*/ 1787525 h 3733800"/>
                <a:gd name="connsiteX18" fmla="*/ 2660650 w 3543300"/>
                <a:gd name="connsiteY18" fmla="*/ 1400175 h 3733800"/>
                <a:gd name="connsiteX19" fmla="*/ 2362200 w 3543300"/>
                <a:gd name="connsiteY19" fmla="*/ 962025 h 3733800"/>
                <a:gd name="connsiteX20" fmla="*/ 2012951 w 3543300"/>
                <a:gd name="connsiteY20" fmla="*/ 784225 h 3733800"/>
                <a:gd name="connsiteX21" fmla="*/ 1714500 w 3543300"/>
                <a:gd name="connsiteY21" fmla="*/ 676275 h 3733800"/>
                <a:gd name="connsiteX22" fmla="*/ 1219201 w 3543300"/>
                <a:gd name="connsiteY22" fmla="*/ 600075 h 3733800"/>
                <a:gd name="connsiteX23" fmla="*/ 809625 w 3543300"/>
                <a:gd name="connsiteY23" fmla="*/ 600075 h 3733800"/>
                <a:gd name="connsiteX24" fmla="*/ 161925 w 3543300"/>
                <a:gd name="connsiteY24" fmla="*/ 600075 h 3733800"/>
                <a:gd name="connsiteX25" fmla="*/ 0 w 3543300"/>
                <a:gd name="connsiteY25" fmla="*/ 161925 h 3733800"/>
                <a:gd name="connsiteX0" fmla="*/ 0 w 3543300"/>
                <a:gd name="connsiteY0" fmla="*/ 161925 h 3733800"/>
                <a:gd name="connsiteX1" fmla="*/ 711201 w 3543300"/>
                <a:gd name="connsiteY1" fmla="*/ 9525 h 3733800"/>
                <a:gd name="connsiteX2" fmla="*/ 1308100 w 3543300"/>
                <a:gd name="connsiteY2" fmla="*/ 0 h 3733800"/>
                <a:gd name="connsiteX3" fmla="*/ 1917701 w 3543300"/>
                <a:gd name="connsiteY3" fmla="*/ 104775 h 3733800"/>
                <a:gd name="connsiteX4" fmla="*/ 2311401 w 3543300"/>
                <a:gd name="connsiteY4" fmla="*/ 219075 h 3733800"/>
                <a:gd name="connsiteX5" fmla="*/ 2743200 w 3543300"/>
                <a:gd name="connsiteY5" fmla="*/ 476250 h 3733800"/>
                <a:gd name="connsiteX6" fmla="*/ 2847975 w 3543300"/>
                <a:gd name="connsiteY6" fmla="*/ 638175 h 3733800"/>
                <a:gd name="connsiteX7" fmla="*/ 2851151 w 3543300"/>
                <a:gd name="connsiteY7" fmla="*/ 790575 h 3733800"/>
                <a:gd name="connsiteX8" fmla="*/ 2809875 w 3543300"/>
                <a:gd name="connsiteY8" fmla="*/ 1044575 h 3733800"/>
                <a:gd name="connsiteX9" fmla="*/ 2905125 w 3543300"/>
                <a:gd name="connsiteY9" fmla="*/ 1257300 h 3733800"/>
                <a:gd name="connsiteX10" fmla="*/ 3314700 w 3543300"/>
                <a:gd name="connsiteY10" fmla="*/ 1381125 h 3733800"/>
                <a:gd name="connsiteX11" fmla="*/ 3543300 w 3543300"/>
                <a:gd name="connsiteY11" fmla="*/ 2863850 h 3733800"/>
                <a:gd name="connsiteX12" fmla="*/ 3400425 w 3543300"/>
                <a:gd name="connsiteY12" fmla="*/ 3733800 h 3733800"/>
                <a:gd name="connsiteX13" fmla="*/ 3016250 w 3543300"/>
                <a:gd name="connsiteY13" fmla="*/ 3654425 h 3733800"/>
                <a:gd name="connsiteX14" fmla="*/ 2736850 w 3543300"/>
                <a:gd name="connsiteY14" fmla="*/ 3495675 h 3733800"/>
                <a:gd name="connsiteX15" fmla="*/ 2867025 w 3543300"/>
                <a:gd name="connsiteY15" fmla="*/ 2832100 h 3733800"/>
                <a:gd name="connsiteX16" fmla="*/ 2835275 w 3543300"/>
                <a:gd name="connsiteY16" fmla="*/ 2203450 h 3733800"/>
                <a:gd name="connsiteX17" fmla="*/ 2755900 w 3543300"/>
                <a:gd name="connsiteY17" fmla="*/ 1787525 h 3733800"/>
                <a:gd name="connsiteX18" fmla="*/ 2660650 w 3543300"/>
                <a:gd name="connsiteY18" fmla="*/ 1400175 h 3733800"/>
                <a:gd name="connsiteX19" fmla="*/ 2362200 w 3543300"/>
                <a:gd name="connsiteY19" fmla="*/ 962025 h 3733800"/>
                <a:gd name="connsiteX20" fmla="*/ 2012951 w 3543300"/>
                <a:gd name="connsiteY20" fmla="*/ 784225 h 3733800"/>
                <a:gd name="connsiteX21" fmla="*/ 1714500 w 3543300"/>
                <a:gd name="connsiteY21" fmla="*/ 676275 h 3733800"/>
                <a:gd name="connsiteX22" fmla="*/ 1219201 w 3543300"/>
                <a:gd name="connsiteY22" fmla="*/ 600075 h 3733800"/>
                <a:gd name="connsiteX23" fmla="*/ 809625 w 3543300"/>
                <a:gd name="connsiteY23" fmla="*/ 600075 h 3733800"/>
                <a:gd name="connsiteX24" fmla="*/ 161925 w 3543300"/>
                <a:gd name="connsiteY24" fmla="*/ 600075 h 3733800"/>
                <a:gd name="connsiteX25" fmla="*/ 0 w 3543300"/>
                <a:gd name="connsiteY25" fmla="*/ 161925 h 3733800"/>
                <a:gd name="connsiteX0" fmla="*/ 0 w 3543300"/>
                <a:gd name="connsiteY0" fmla="*/ 161925 h 3733800"/>
                <a:gd name="connsiteX1" fmla="*/ 711201 w 3543300"/>
                <a:gd name="connsiteY1" fmla="*/ 9525 h 3733800"/>
                <a:gd name="connsiteX2" fmla="*/ 1308100 w 3543300"/>
                <a:gd name="connsiteY2" fmla="*/ 0 h 3733800"/>
                <a:gd name="connsiteX3" fmla="*/ 1917701 w 3543300"/>
                <a:gd name="connsiteY3" fmla="*/ 104775 h 3733800"/>
                <a:gd name="connsiteX4" fmla="*/ 2311401 w 3543300"/>
                <a:gd name="connsiteY4" fmla="*/ 219075 h 3733800"/>
                <a:gd name="connsiteX5" fmla="*/ 2743200 w 3543300"/>
                <a:gd name="connsiteY5" fmla="*/ 476250 h 3733800"/>
                <a:gd name="connsiteX6" fmla="*/ 2847975 w 3543300"/>
                <a:gd name="connsiteY6" fmla="*/ 638175 h 3733800"/>
                <a:gd name="connsiteX7" fmla="*/ 2851151 w 3543300"/>
                <a:gd name="connsiteY7" fmla="*/ 790575 h 3733800"/>
                <a:gd name="connsiteX8" fmla="*/ 2809875 w 3543300"/>
                <a:gd name="connsiteY8" fmla="*/ 1044575 h 3733800"/>
                <a:gd name="connsiteX9" fmla="*/ 2962275 w 3543300"/>
                <a:gd name="connsiteY9" fmla="*/ 1263650 h 3733800"/>
                <a:gd name="connsiteX10" fmla="*/ 3314700 w 3543300"/>
                <a:gd name="connsiteY10" fmla="*/ 1381125 h 3733800"/>
                <a:gd name="connsiteX11" fmla="*/ 3543300 w 3543300"/>
                <a:gd name="connsiteY11" fmla="*/ 2863850 h 3733800"/>
                <a:gd name="connsiteX12" fmla="*/ 3400425 w 3543300"/>
                <a:gd name="connsiteY12" fmla="*/ 3733800 h 3733800"/>
                <a:gd name="connsiteX13" fmla="*/ 3016250 w 3543300"/>
                <a:gd name="connsiteY13" fmla="*/ 3654425 h 3733800"/>
                <a:gd name="connsiteX14" fmla="*/ 2736850 w 3543300"/>
                <a:gd name="connsiteY14" fmla="*/ 3495675 h 3733800"/>
                <a:gd name="connsiteX15" fmla="*/ 2867025 w 3543300"/>
                <a:gd name="connsiteY15" fmla="*/ 2832100 h 3733800"/>
                <a:gd name="connsiteX16" fmla="*/ 2835275 w 3543300"/>
                <a:gd name="connsiteY16" fmla="*/ 2203450 h 3733800"/>
                <a:gd name="connsiteX17" fmla="*/ 2755900 w 3543300"/>
                <a:gd name="connsiteY17" fmla="*/ 1787525 h 3733800"/>
                <a:gd name="connsiteX18" fmla="*/ 2660650 w 3543300"/>
                <a:gd name="connsiteY18" fmla="*/ 1400175 h 3733800"/>
                <a:gd name="connsiteX19" fmla="*/ 2362200 w 3543300"/>
                <a:gd name="connsiteY19" fmla="*/ 962025 h 3733800"/>
                <a:gd name="connsiteX20" fmla="*/ 2012951 w 3543300"/>
                <a:gd name="connsiteY20" fmla="*/ 784225 h 3733800"/>
                <a:gd name="connsiteX21" fmla="*/ 1714500 w 3543300"/>
                <a:gd name="connsiteY21" fmla="*/ 676275 h 3733800"/>
                <a:gd name="connsiteX22" fmla="*/ 1219201 w 3543300"/>
                <a:gd name="connsiteY22" fmla="*/ 600075 h 3733800"/>
                <a:gd name="connsiteX23" fmla="*/ 809625 w 3543300"/>
                <a:gd name="connsiteY23" fmla="*/ 600075 h 3733800"/>
                <a:gd name="connsiteX24" fmla="*/ 161925 w 3543300"/>
                <a:gd name="connsiteY24" fmla="*/ 600075 h 3733800"/>
                <a:gd name="connsiteX25" fmla="*/ 0 w 3543300"/>
                <a:gd name="connsiteY25" fmla="*/ 161925 h 3733800"/>
                <a:gd name="connsiteX0" fmla="*/ 0 w 3543300"/>
                <a:gd name="connsiteY0" fmla="*/ 161925 h 3733800"/>
                <a:gd name="connsiteX1" fmla="*/ 711201 w 3543300"/>
                <a:gd name="connsiteY1" fmla="*/ 9525 h 3733800"/>
                <a:gd name="connsiteX2" fmla="*/ 1308100 w 3543300"/>
                <a:gd name="connsiteY2" fmla="*/ 0 h 3733800"/>
                <a:gd name="connsiteX3" fmla="*/ 1917701 w 3543300"/>
                <a:gd name="connsiteY3" fmla="*/ 104775 h 3733800"/>
                <a:gd name="connsiteX4" fmla="*/ 2311401 w 3543300"/>
                <a:gd name="connsiteY4" fmla="*/ 219075 h 3733800"/>
                <a:gd name="connsiteX5" fmla="*/ 2743200 w 3543300"/>
                <a:gd name="connsiteY5" fmla="*/ 476250 h 3733800"/>
                <a:gd name="connsiteX6" fmla="*/ 2847975 w 3543300"/>
                <a:gd name="connsiteY6" fmla="*/ 638175 h 3733800"/>
                <a:gd name="connsiteX7" fmla="*/ 2851151 w 3543300"/>
                <a:gd name="connsiteY7" fmla="*/ 790575 h 3733800"/>
                <a:gd name="connsiteX8" fmla="*/ 2809875 w 3543300"/>
                <a:gd name="connsiteY8" fmla="*/ 1044575 h 3733800"/>
                <a:gd name="connsiteX9" fmla="*/ 2962275 w 3543300"/>
                <a:gd name="connsiteY9" fmla="*/ 1263650 h 3733800"/>
                <a:gd name="connsiteX10" fmla="*/ 3149601 w 3543300"/>
                <a:gd name="connsiteY10" fmla="*/ 1304925 h 3733800"/>
                <a:gd name="connsiteX11" fmla="*/ 3314700 w 3543300"/>
                <a:gd name="connsiteY11" fmla="*/ 1381125 h 3733800"/>
                <a:gd name="connsiteX12" fmla="*/ 3543300 w 3543300"/>
                <a:gd name="connsiteY12" fmla="*/ 2863850 h 3733800"/>
                <a:gd name="connsiteX13" fmla="*/ 3400425 w 3543300"/>
                <a:gd name="connsiteY13" fmla="*/ 3733800 h 3733800"/>
                <a:gd name="connsiteX14" fmla="*/ 3016250 w 3543300"/>
                <a:gd name="connsiteY14" fmla="*/ 3654425 h 3733800"/>
                <a:gd name="connsiteX15" fmla="*/ 2736850 w 3543300"/>
                <a:gd name="connsiteY15" fmla="*/ 3495675 h 3733800"/>
                <a:gd name="connsiteX16" fmla="*/ 2867025 w 3543300"/>
                <a:gd name="connsiteY16" fmla="*/ 2832100 h 3733800"/>
                <a:gd name="connsiteX17" fmla="*/ 2835275 w 3543300"/>
                <a:gd name="connsiteY17" fmla="*/ 2203450 h 3733800"/>
                <a:gd name="connsiteX18" fmla="*/ 2755900 w 3543300"/>
                <a:gd name="connsiteY18" fmla="*/ 1787525 h 3733800"/>
                <a:gd name="connsiteX19" fmla="*/ 2660650 w 3543300"/>
                <a:gd name="connsiteY19" fmla="*/ 1400175 h 3733800"/>
                <a:gd name="connsiteX20" fmla="*/ 2362200 w 3543300"/>
                <a:gd name="connsiteY20" fmla="*/ 962025 h 3733800"/>
                <a:gd name="connsiteX21" fmla="*/ 2012951 w 3543300"/>
                <a:gd name="connsiteY21" fmla="*/ 784225 h 3733800"/>
                <a:gd name="connsiteX22" fmla="*/ 1714500 w 3543300"/>
                <a:gd name="connsiteY22" fmla="*/ 676275 h 3733800"/>
                <a:gd name="connsiteX23" fmla="*/ 1219201 w 3543300"/>
                <a:gd name="connsiteY23" fmla="*/ 600075 h 3733800"/>
                <a:gd name="connsiteX24" fmla="*/ 809625 w 3543300"/>
                <a:gd name="connsiteY24" fmla="*/ 600075 h 3733800"/>
                <a:gd name="connsiteX25" fmla="*/ 161925 w 3543300"/>
                <a:gd name="connsiteY25" fmla="*/ 600075 h 3733800"/>
                <a:gd name="connsiteX26" fmla="*/ 0 w 3543300"/>
                <a:gd name="connsiteY26" fmla="*/ 161925 h 3733800"/>
                <a:gd name="connsiteX0" fmla="*/ 0 w 3543300"/>
                <a:gd name="connsiteY0" fmla="*/ 161925 h 3733800"/>
                <a:gd name="connsiteX1" fmla="*/ 711201 w 3543300"/>
                <a:gd name="connsiteY1" fmla="*/ 9525 h 3733800"/>
                <a:gd name="connsiteX2" fmla="*/ 1308100 w 3543300"/>
                <a:gd name="connsiteY2" fmla="*/ 0 h 3733800"/>
                <a:gd name="connsiteX3" fmla="*/ 1917701 w 3543300"/>
                <a:gd name="connsiteY3" fmla="*/ 104775 h 3733800"/>
                <a:gd name="connsiteX4" fmla="*/ 2311401 w 3543300"/>
                <a:gd name="connsiteY4" fmla="*/ 219075 h 3733800"/>
                <a:gd name="connsiteX5" fmla="*/ 2743200 w 3543300"/>
                <a:gd name="connsiteY5" fmla="*/ 476250 h 3733800"/>
                <a:gd name="connsiteX6" fmla="*/ 2847975 w 3543300"/>
                <a:gd name="connsiteY6" fmla="*/ 638175 h 3733800"/>
                <a:gd name="connsiteX7" fmla="*/ 2851151 w 3543300"/>
                <a:gd name="connsiteY7" fmla="*/ 790575 h 3733800"/>
                <a:gd name="connsiteX8" fmla="*/ 2809875 w 3543300"/>
                <a:gd name="connsiteY8" fmla="*/ 1044575 h 3733800"/>
                <a:gd name="connsiteX9" fmla="*/ 2901951 w 3543300"/>
                <a:gd name="connsiteY9" fmla="*/ 1139825 h 3733800"/>
                <a:gd name="connsiteX10" fmla="*/ 2962275 w 3543300"/>
                <a:gd name="connsiteY10" fmla="*/ 1263650 h 3733800"/>
                <a:gd name="connsiteX11" fmla="*/ 3149601 w 3543300"/>
                <a:gd name="connsiteY11" fmla="*/ 1304925 h 3733800"/>
                <a:gd name="connsiteX12" fmla="*/ 3314700 w 3543300"/>
                <a:gd name="connsiteY12" fmla="*/ 1381125 h 3733800"/>
                <a:gd name="connsiteX13" fmla="*/ 3543300 w 3543300"/>
                <a:gd name="connsiteY13" fmla="*/ 2863850 h 3733800"/>
                <a:gd name="connsiteX14" fmla="*/ 3400425 w 3543300"/>
                <a:gd name="connsiteY14" fmla="*/ 3733800 h 3733800"/>
                <a:gd name="connsiteX15" fmla="*/ 3016250 w 3543300"/>
                <a:gd name="connsiteY15" fmla="*/ 3654425 h 3733800"/>
                <a:gd name="connsiteX16" fmla="*/ 2736850 w 3543300"/>
                <a:gd name="connsiteY16" fmla="*/ 3495675 h 3733800"/>
                <a:gd name="connsiteX17" fmla="*/ 2867025 w 3543300"/>
                <a:gd name="connsiteY17" fmla="*/ 2832100 h 3733800"/>
                <a:gd name="connsiteX18" fmla="*/ 2835275 w 3543300"/>
                <a:gd name="connsiteY18" fmla="*/ 2203450 h 3733800"/>
                <a:gd name="connsiteX19" fmla="*/ 2755900 w 3543300"/>
                <a:gd name="connsiteY19" fmla="*/ 1787525 h 3733800"/>
                <a:gd name="connsiteX20" fmla="*/ 2660650 w 3543300"/>
                <a:gd name="connsiteY20" fmla="*/ 1400175 h 3733800"/>
                <a:gd name="connsiteX21" fmla="*/ 2362200 w 3543300"/>
                <a:gd name="connsiteY21" fmla="*/ 962025 h 3733800"/>
                <a:gd name="connsiteX22" fmla="*/ 2012951 w 3543300"/>
                <a:gd name="connsiteY22" fmla="*/ 784225 h 3733800"/>
                <a:gd name="connsiteX23" fmla="*/ 1714500 w 3543300"/>
                <a:gd name="connsiteY23" fmla="*/ 676275 h 3733800"/>
                <a:gd name="connsiteX24" fmla="*/ 1219201 w 3543300"/>
                <a:gd name="connsiteY24" fmla="*/ 600075 h 3733800"/>
                <a:gd name="connsiteX25" fmla="*/ 809625 w 3543300"/>
                <a:gd name="connsiteY25" fmla="*/ 600075 h 3733800"/>
                <a:gd name="connsiteX26" fmla="*/ 161925 w 3543300"/>
                <a:gd name="connsiteY26" fmla="*/ 600075 h 3733800"/>
                <a:gd name="connsiteX27" fmla="*/ 0 w 3543300"/>
                <a:gd name="connsiteY27" fmla="*/ 161925 h 3733800"/>
                <a:gd name="connsiteX0" fmla="*/ 0 w 3543300"/>
                <a:gd name="connsiteY0" fmla="*/ 161925 h 3733800"/>
                <a:gd name="connsiteX1" fmla="*/ 711201 w 3543300"/>
                <a:gd name="connsiteY1" fmla="*/ 9525 h 3733800"/>
                <a:gd name="connsiteX2" fmla="*/ 1308100 w 3543300"/>
                <a:gd name="connsiteY2" fmla="*/ 0 h 3733800"/>
                <a:gd name="connsiteX3" fmla="*/ 1917701 w 3543300"/>
                <a:gd name="connsiteY3" fmla="*/ 104775 h 3733800"/>
                <a:gd name="connsiteX4" fmla="*/ 2311401 w 3543300"/>
                <a:gd name="connsiteY4" fmla="*/ 219075 h 3733800"/>
                <a:gd name="connsiteX5" fmla="*/ 2743200 w 3543300"/>
                <a:gd name="connsiteY5" fmla="*/ 476250 h 3733800"/>
                <a:gd name="connsiteX6" fmla="*/ 2847975 w 3543300"/>
                <a:gd name="connsiteY6" fmla="*/ 638175 h 3733800"/>
                <a:gd name="connsiteX7" fmla="*/ 2851151 w 3543300"/>
                <a:gd name="connsiteY7" fmla="*/ 790575 h 3733800"/>
                <a:gd name="connsiteX8" fmla="*/ 2809875 w 3543300"/>
                <a:gd name="connsiteY8" fmla="*/ 1044575 h 3733800"/>
                <a:gd name="connsiteX9" fmla="*/ 2901951 w 3543300"/>
                <a:gd name="connsiteY9" fmla="*/ 1139825 h 3733800"/>
                <a:gd name="connsiteX10" fmla="*/ 2962275 w 3543300"/>
                <a:gd name="connsiteY10" fmla="*/ 1263650 h 3733800"/>
                <a:gd name="connsiteX11" fmla="*/ 3149601 w 3543300"/>
                <a:gd name="connsiteY11" fmla="*/ 1304925 h 3733800"/>
                <a:gd name="connsiteX12" fmla="*/ 3314700 w 3543300"/>
                <a:gd name="connsiteY12" fmla="*/ 1381125 h 3733800"/>
                <a:gd name="connsiteX13" fmla="*/ 3403601 w 3543300"/>
                <a:gd name="connsiteY13" fmla="*/ 1787525 h 3733800"/>
                <a:gd name="connsiteX14" fmla="*/ 3543300 w 3543300"/>
                <a:gd name="connsiteY14" fmla="*/ 2863850 h 3733800"/>
                <a:gd name="connsiteX15" fmla="*/ 3400425 w 3543300"/>
                <a:gd name="connsiteY15" fmla="*/ 3733800 h 3733800"/>
                <a:gd name="connsiteX16" fmla="*/ 3016250 w 3543300"/>
                <a:gd name="connsiteY16" fmla="*/ 3654425 h 3733800"/>
                <a:gd name="connsiteX17" fmla="*/ 2736850 w 3543300"/>
                <a:gd name="connsiteY17" fmla="*/ 3495675 h 3733800"/>
                <a:gd name="connsiteX18" fmla="*/ 2867025 w 3543300"/>
                <a:gd name="connsiteY18" fmla="*/ 2832100 h 3733800"/>
                <a:gd name="connsiteX19" fmla="*/ 2835275 w 3543300"/>
                <a:gd name="connsiteY19" fmla="*/ 2203450 h 3733800"/>
                <a:gd name="connsiteX20" fmla="*/ 2755900 w 3543300"/>
                <a:gd name="connsiteY20" fmla="*/ 1787525 h 3733800"/>
                <a:gd name="connsiteX21" fmla="*/ 2660650 w 3543300"/>
                <a:gd name="connsiteY21" fmla="*/ 1400175 h 3733800"/>
                <a:gd name="connsiteX22" fmla="*/ 2362200 w 3543300"/>
                <a:gd name="connsiteY22" fmla="*/ 962025 h 3733800"/>
                <a:gd name="connsiteX23" fmla="*/ 2012951 w 3543300"/>
                <a:gd name="connsiteY23" fmla="*/ 784225 h 3733800"/>
                <a:gd name="connsiteX24" fmla="*/ 1714500 w 3543300"/>
                <a:gd name="connsiteY24" fmla="*/ 676275 h 3733800"/>
                <a:gd name="connsiteX25" fmla="*/ 1219201 w 3543300"/>
                <a:gd name="connsiteY25" fmla="*/ 600075 h 3733800"/>
                <a:gd name="connsiteX26" fmla="*/ 809625 w 3543300"/>
                <a:gd name="connsiteY26" fmla="*/ 600075 h 3733800"/>
                <a:gd name="connsiteX27" fmla="*/ 161925 w 3543300"/>
                <a:gd name="connsiteY27" fmla="*/ 600075 h 3733800"/>
                <a:gd name="connsiteX28" fmla="*/ 0 w 3543300"/>
                <a:gd name="connsiteY28" fmla="*/ 161925 h 3733800"/>
                <a:gd name="connsiteX0" fmla="*/ 0 w 3543300"/>
                <a:gd name="connsiteY0" fmla="*/ 161925 h 3733800"/>
                <a:gd name="connsiteX1" fmla="*/ 711201 w 3543300"/>
                <a:gd name="connsiteY1" fmla="*/ 9525 h 3733800"/>
                <a:gd name="connsiteX2" fmla="*/ 1308100 w 3543300"/>
                <a:gd name="connsiteY2" fmla="*/ 0 h 3733800"/>
                <a:gd name="connsiteX3" fmla="*/ 1917701 w 3543300"/>
                <a:gd name="connsiteY3" fmla="*/ 104775 h 3733800"/>
                <a:gd name="connsiteX4" fmla="*/ 2311401 w 3543300"/>
                <a:gd name="connsiteY4" fmla="*/ 219075 h 3733800"/>
                <a:gd name="connsiteX5" fmla="*/ 2743200 w 3543300"/>
                <a:gd name="connsiteY5" fmla="*/ 476250 h 3733800"/>
                <a:gd name="connsiteX6" fmla="*/ 2847975 w 3543300"/>
                <a:gd name="connsiteY6" fmla="*/ 638175 h 3733800"/>
                <a:gd name="connsiteX7" fmla="*/ 2851151 w 3543300"/>
                <a:gd name="connsiteY7" fmla="*/ 790575 h 3733800"/>
                <a:gd name="connsiteX8" fmla="*/ 2809875 w 3543300"/>
                <a:gd name="connsiteY8" fmla="*/ 1044575 h 3733800"/>
                <a:gd name="connsiteX9" fmla="*/ 2901951 w 3543300"/>
                <a:gd name="connsiteY9" fmla="*/ 1139825 h 3733800"/>
                <a:gd name="connsiteX10" fmla="*/ 2962275 w 3543300"/>
                <a:gd name="connsiteY10" fmla="*/ 1263650 h 3733800"/>
                <a:gd name="connsiteX11" fmla="*/ 3149601 w 3543300"/>
                <a:gd name="connsiteY11" fmla="*/ 1304925 h 3733800"/>
                <a:gd name="connsiteX12" fmla="*/ 3314700 w 3543300"/>
                <a:gd name="connsiteY12" fmla="*/ 1381125 h 3733800"/>
                <a:gd name="connsiteX13" fmla="*/ 3403601 w 3543300"/>
                <a:gd name="connsiteY13" fmla="*/ 1787525 h 3733800"/>
                <a:gd name="connsiteX14" fmla="*/ 3543300 w 3543300"/>
                <a:gd name="connsiteY14" fmla="*/ 2863850 h 3733800"/>
                <a:gd name="connsiteX15" fmla="*/ 3524251 w 3543300"/>
                <a:gd name="connsiteY15" fmla="*/ 3133725 h 3733800"/>
                <a:gd name="connsiteX16" fmla="*/ 3400425 w 3543300"/>
                <a:gd name="connsiteY16" fmla="*/ 3733800 h 3733800"/>
                <a:gd name="connsiteX17" fmla="*/ 3016250 w 3543300"/>
                <a:gd name="connsiteY17" fmla="*/ 3654425 h 3733800"/>
                <a:gd name="connsiteX18" fmla="*/ 2736850 w 3543300"/>
                <a:gd name="connsiteY18" fmla="*/ 3495675 h 3733800"/>
                <a:gd name="connsiteX19" fmla="*/ 2867025 w 3543300"/>
                <a:gd name="connsiteY19" fmla="*/ 2832100 h 3733800"/>
                <a:gd name="connsiteX20" fmla="*/ 2835275 w 3543300"/>
                <a:gd name="connsiteY20" fmla="*/ 2203450 h 3733800"/>
                <a:gd name="connsiteX21" fmla="*/ 2755900 w 3543300"/>
                <a:gd name="connsiteY21" fmla="*/ 1787525 h 3733800"/>
                <a:gd name="connsiteX22" fmla="*/ 2660650 w 3543300"/>
                <a:gd name="connsiteY22" fmla="*/ 1400175 h 3733800"/>
                <a:gd name="connsiteX23" fmla="*/ 2362200 w 3543300"/>
                <a:gd name="connsiteY23" fmla="*/ 962025 h 3733800"/>
                <a:gd name="connsiteX24" fmla="*/ 2012951 w 3543300"/>
                <a:gd name="connsiteY24" fmla="*/ 784225 h 3733800"/>
                <a:gd name="connsiteX25" fmla="*/ 1714500 w 3543300"/>
                <a:gd name="connsiteY25" fmla="*/ 676275 h 3733800"/>
                <a:gd name="connsiteX26" fmla="*/ 1219201 w 3543300"/>
                <a:gd name="connsiteY26" fmla="*/ 600075 h 3733800"/>
                <a:gd name="connsiteX27" fmla="*/ 809625 w 3543300"/>
                <a:gd name="connsiteY27" fmla="*/ 600075 h 3733800"/>
                <a:gd name="connsiteX28" fmla="*/ 161925 w 3543300"/>
                <a:gd name="connsiteY28" fmla="*/ 600075 h 3733800"/>
                <a:gd name="connsiteX29" fmla="*/ 0 w 3543300"/>
                <a:gd name="connsiteY29" fmla="*/ 161925 h 3733800"/>
                <a:gd name="connsiteX0" fmla="*/ 0 w 3543300"/>
                <a:gd name="connsiteY0" fmla="*/ 161925 h 3733800"/>
                <a:gd name="connsiteX1" fmla="*/ 1308100 w 3543300"/>
                <a:gd name="connsiteY1" fmla="*/ 0 h 3733800"/>
                <a:gd name="connsiteX2" fmla="*/ 1917701 w 3543300"/>
                <a:gd name="connsiteY2" fmla="*/ 104775 h 3733800"/>
                <a:gd name="connsiteX3" fmla="*/ 2311401 w 3543300"/>
                <a:gd name="connsiteY3" fmla="*/ 219075 h 3733800"/>
                <a:gd name="connsiteX4" fmla="*/ 2743200 w 3543300"/>
                <a:gd name="connsiteY4" fmla="*/ 476250 h 3733800"/>
                <a:gd name="connsiteX5" fmla="*/ 2847975 w 3543300"/>
                <a:gd name="connsiteY5" fmla="*/ 638175 h 3733800"/>
                <a:gd name="connsiteX6" fmla="*/ 2851151 w 3543300"/>
                <a:gd name="connsiteY6" fmla="*/ 790575 h 3733800"/>
                <a:gd name="connsiteX7" fmla="*/ 2809875 w 3543300"/>
                <a:gd name="connsiteY7" fmla="*/ 1044575 h 3733800"/>
                <a:gd name="connsiteX8" fmla="*/ 2901951 w 3543300"/>
                <a:gd name="connsiteY8" fmla="*/ 1139825 h 3733800"/>
                <a:gd name="connsiteX9" fmla="*/ 2962275 w 3543300"/>
                <a:gd name="connsiteY9" fmla="*/ 1263650 h 3733800"/>
                <a:gd name="connsiteX10" fmla="*/ 3149601 w 3543300"/>
                <a:gd name="connsiteY10" fmla="*/ 1304925 h 3733800"/>
                <a:gd name="connsiteX11" fmla="*/ 3314700 w 3543300"/>
                <a:gd name="connsiteY11" fmla="*/ 1381125 h 3733800"/>
                <a:gd name="connsiteX12" fmla="*/ 3403601 w 3543300"/>
                <a:gd name="connsiteY12" fmla="*/ 1787525 h 3733800"/>
                <a:gd name="connsiteX13" fmla="*/ 3543300 w 3543300"/>
                <a:gd name="connsiteY13" fmla="*/ 2863850 h 3733800"/>
                <a:gd name="connsiteX14" fmla="*/ 3524251 w 3543300"/>
                <a:gd name="connsiteY14" fmla="*/ 3133725 h 3733800"/>
                <a:gd name="connsiteX15" fmla="*/ 3400425 w 3543300"/>
                <a:gd name="connsiteY15" fmla="*/ 3733800 h 3733800"/>
                <a:gd name="connsiteX16" fmla="*/ 3016250 w 3543300"/>
                <a:gd name="connsiteY16" fmla="*/ 3654425 h 3733800"/>
                <a:gd name="connsiteX17" fmla="*/ 2736850 w 3543300"/>
                <a:gd name="connsiteY17" fmla="*/ 3495675 h 3733800"/>
                <a:gd name="connsiteX18" fmla="*/ 2867025 w 3543300"/>
                <a:gd name="connsiteY18" fmla="*/ 2832100 h 3733800"/>
                <a:gd name="connsiteX19" fmla="*/ 2835275 w 3543300"/>
                <a:gd name="connsiteY19" fmla="*/ 2203450 h 3733800"/>
                <a:gd name="connsiteX20" fmla="*/ 2755900 w 3543300"/>
                <a:gd name="connsiteY20" fmla="*/ 1787525 h 3733800"/>
                <a:gd name="connsiteX21" fmla="*/ 2660650 w 3543300"/>
                <a:gd name="connsiteY21" fmla="*/ 1400175 h 3733800"/>
                <a:gd name="connsiteX22" fmla="*/ 2362200 w 3543300"/>
                <a:gd name="connsiteY22" fmla="*/ 962025 h 3733800"/>
                <a:gd name="connsiteX23" fmla="*/ 2012951 w 3543300"/>
                <a:gd name="connsiteY23" fmla="*/ 784225 h 3733800"/>
                <a:gd name="connsiteX24" fmla="*/ 1714500 w 3543300"/>
                <a:gd name="connsiteY24" fmla="*/ 676275 h 3733800"/>
                <a:gd name="connsiteX25" fmla="*/ 1219201 w 3543300"/>
                <a:gd name="connsiteY25" fmla="*/ 600075 h 3733800"/>
                <a:gd name="connsiteX26" fmla="*/ 809625 w 3543300"/>
                <a:gd name="connsiteY26" fmla="*/ 600075 h 3733800"/>
                <a:gd name="connsiteX27" fmla="*/ 161925 w 3543300"/>
                <a:gd name="connsiteY27" fmla="*/ 600075 h 3733800"/>
                <a:gd name="connsiteX28" fmla="*/ 0 w 3543300"/>
                <a:gd name="connsiteY28" fmla="*/ 161925 h 3733800"/>
                <a:gd name="connsiteX0" fmla="*/ 0 w 3543300"/>
                <a:gd name="connsiteY0" fmla="*/ 167833 h 3739708"/>
                <a:gd name="connsiteX1" fmla="*/ 723901 w 3543300"/>
                <a:gd name="connsiteY1" fmla="*/ 28133 h 3739708"/>
                <a:gd name="connsiteX2" fmla="*/ 1308100 w 3543300"/>
                <a:gd name="connsiteY2" fmla="*/ 5908 h 3739708"/>
                <a:gd name="connsiteX3" fmla="*/ 1917701 w 3543300"/>
                <a:gd name="connsiteY3" fmla="*/ 110683 h 3739708"/>
                <a:gd name="connsiteX4" fmla="*/ 2311401 w 3543300"/>
                <a:gd name="connsiteY4" fmla="*/ 224983 h 3739708"/>
                <a:gd name="connsiteX5" fmla="*/ 2743200 w 3543300"/>
                <a:gd name="connsiteY5" fmla="*/ 482158 h 3739708"/>
                <a:gd name="connsiteX6" fmla="*/ 2847975 w 3543300"/>
                <a:gd name="connsiteY6" fmla="*/ 644083 h 3739708"/>
                <a:gd name="connsiteX7" fmla="*/ 2851151 w 3543300"/>
                <a:gd name="connsiteY7" fmla="*/ 796483 h 3739708"/>
                <a:gd name="connsiteX8" fmla="*/ 2809875 w 3543300"/>
                <a:gd name="connsiteY8" fmla="*/ 1050483 h 3739708"/>
                <a:gd name="connsiteX9" fmla="*/ 2901951 w 3543300"/>
                <a:gd name="connsiteY9" fmla="*/ 1145733 h 3739708"/>
                <a:gd name="connsiteX10" fmla="*/ 2962275 w 3543300"/>
                <a:gd name="connsiteY10" fmla="*/ 1269558 h 3739708"/>
                <a:gd name="connsiteX11" fmla="*/ 3149601 w 3543300"/>
                <a:gd name="connsiteY11" fmla="*/ 1310833 h 3739708"/>
                <a:gd name="connsiteX12" fmla="*/ 3314700 w 3543300"/>
                <a:gd name="connsiteY12" fmla="*/ 1387033 h 3739708"/>
                <a:gd name="connsiteX13" fmla="*/ 3403601 w 3543300"/>
                <a:gd name="connsiteY13" fmla="*/ 1793433 h 3739708"/>
                <a:gd name="connsiteX14" fmla="*/ 3543300 w 3543300"/>
                <a:gd name="connsiteY14" fmla="*/ 2869758 h 3739708"/>
                <a:gd name="connsiteX15" fmla="*/ 3524251 w 3543300"/>
                <a:gd name="connsiteY15" fmla="*/ 3139633 h 3739708"/>
                <a:gd name="connsiteX16" fmla="*/ 3400425 w 3543300"/>
                <a:gd name="connsiteY16" fmla="*/ 3739708 h 3739708"/>
                <a:gd name="connsiteX17" fmla="*/ 3016250 w 3543300"/>
                <a:gd name="connsiteY17" fmla="*/ 3660333 h 3739708"/>
                <a:gd name="connsiteX18" fmla="*/ 2736850 w 3543300"/>
                <a:gd name="connsiteY18" fmla="*/ 3501583 h 3739708"/>
                <a:gd name="connsiteX19" fmla="*/ 2867025 w 3543300"/>
                <a:gd name="connsiteY19" fmla="*/ 2838008 h 3739708"/>
                <a:gd name="connsiteX20" fmla="*/ 2835275 w 3543300"/>
                <a:gd name="connsiteY20" fmla="*/ 2209358 h 3739708"/>
                <a:gd name="connsiteX21" fmla="*/ 2755900 w 3543300"/>
                <a:gd name="connsiteY21" fmla="*/ 1793433 h 3739708"/>
                <a:gd name="connsiteX22" fmla="*/ 2660650 w 3543300"/>
                <a:gd name="connsiteY22" fmla="*/ 1406083 h 3739708"/>
                <a:gd name="connsiteX23" fmla="*/ 2362200 w 3543300"/>
                <a:gd name="connsiteY23" fmla="*/ 967933 h 3739708"/>
                <a:gd name="connsiteX24" fmla="*/ 2012951 w 3543300"/>
                <a:gd name="connsiteY24" fmla="*/ 790133 h 3739708"/>
                <a:gd name="connsiteX25" fmla="*/ 1714500 w 3543300"/>
                <a:gd name="connsiteY25" fmla="*/ 682183 h 3739708"/>
                <a:gd name="connsiteX26" fmla="*/ 1219201 w 3543300"/>
                <a:gd name="connsiteY26" fmla="*/ 605983 h 3739708"/>
                <a:gd name="connsiteX27" fmla="*/ 809625 w 3543300"/>
                <a:gd name="connsiteY27" fmla="*/ 605983 h 3739708"/>
                <a:gd name="connsiteX28" fmla="*/ 161925 w 3543300"/>
                <a:gd name="connsiteY28" fmla="*/ 605983 h 3739708"/>
                <a:gd name="connsiteX29" fmla="*/ 0 w 3543300"/>
                <a:gd name="connsiteY29" fmla="*/ 167833 h 3739708"/>
                <a:gd name="connsiteX0" fmla="*/ 0 w 3543300"/>
                <a:gd name="connsiteY0" fmla="*/ 140724 h 3712599"/>
                <a:gd name="connsiteX1" fmla="*/ 723901 w 3543300"/>
                <a:gd name="connsiteY1" fmla="*/ 1024 h 3712599"/>
                <a:gd name="connsiteX2" fmla="*/ 1917701 w 3543300"/>
                <a:gd name="connsiteY2" fmla="*/ 83574 h 3712599"/>
                <a:gd name="connsiteX3" fmla="*/ 2311401 w 3543300"/>
                <a:gd name="connsiteY3" fmla="*/ 197874 h 3712599"/>
                <a:gd name="connsiteX4" fmla="*/ 2743200 w 3543300"/>
                <a:gd name="connsiteY4" fmla="*/ 455049 h 3712599"/>
                <a:gd name="connsiteX5" fmla="*/ 2847975 w 3543300"/>
                <a:gd name="connsiteY5" fmla="*/ 616974 h 3712599"/>
                <a:gd name="connsiteX6" fmla="*/ 2851151 w 3543300"/>
                <a:gd name="connsiteY6" fmla="*/ 769374 h 3712599"/>
                <a:gd name="connsiteX7" fmla="*/ 2809875 w 3543300"/>
                <a:gd name="connsiteY7" fmla="*/ 1023374 h 3712599"/>
                <a:gd name="connsiteX8" fmla="*/ 2901951 w 3543300"/>
                <a:gd name="connsiteY8" fmla="*/ 1118624 h 3712599"/>
                <a:gd name="connsiteX9" fmla="*/ 2962275 w 3543300"/>
                <a:gd name="connsiteY9" fmla="*/ 1242449 h 3712599"/>
                <a:gd name="connsiteX10" fmla="*/ 3149601 w 3543300"/>
                <a:gd name="connsiteY10" fmla="*/ 1283724 h 3712599"/>
                <a:gd name="connsiteX11" fmla="*/ 3314700 w 3543300"/>
                <a:gd name="connsiteY11" fmla="*/ 1359924 h 3712599"/>
                <a:gd name="connsiteX12" fmla="*/ 3403601 w 3543300"/>
                <a:gd name="connsiteY12" fmla="*/ 1766324 h 3712599"/>
                <a:gd name="connsiteX13" fmla="*/ 3543300 w 3543300"/>
                <a:gd name="connsiteY13" fmla="*/ 2842649 h 3712599"/>
                <a:gd name="connsiteX14" fmla="*/ 3524251 w 3543300"/>
                <a:gd name="connsiteY14" fmla="*/ 3112524 h 3712599"/>
                <a:gd name="connsiteX15" fmla="*/ 3400425 w 3543300"/>
                <a:gd name="connsiteY15" fmla="*/ 3712599 h 3712599"/>
                <a:gd name="connsiteX16" fmla="*/ 3016250 w 3543300"/>
                <a:gd name="connsiteY16" fmla="*/ 3633224 h 3712599"/>
                <a:gd name="connsiteX17" fmla="*/ 2736850 w 3543300"/>
                <a:gd name="connsiteY17" fmla="*/ 3474474 h 3712599"/>
                <a:gd name="connsiteX18" fmla="*/ 2867025 w 3543300"/>
                <a:gd name="connsiteY18" fmla="*/ 2810899 h 3712599"/>
                <a:gd name="connsiteX19" fmla="*/ 2835275 w 3543300"/>
                <a:gd name="connsiteY19" fmla="*/ 2182249 h 3712599"/>
                <a:gd name="connsiteX20" fmla="*/ 2755900 w 3543300"/>
                <a:gd name="connsiteY20" fmla="*/ 1766324 h 3712599"/>
                <a:gd name="connsiteX21" fmla="*/ 2660650 w 3543300"/>
                <a:gd name="connsiteY21" fmla="*/ 1378974 h 3712599"/>
                <a:gd name="connsiteX22" fmla="*/ 2362200 w 3543300"/>
                <a:gd name="connsiteY22" fmla="*/ 940824 h 3712599"/>
                <a:gd name="connsiteX23" fmla="*/ 2012951 w 3543300"/>
                <a:gd name="connsiteY23" fmla="*/ 763024 h 3712599"/>
                <a:gd name="connsiteX24" fmla="*/ 1714500 w 3543300"/>
                <a:gd name="connsiteY24" fmla="*/ 655074 h 3712599"/>
                <a:gd name="connsiteX25" fmla="*/ 1219201 w 3543300"/>
                <a:gd name="connsiteY25" fmla="*/ 578874 h 3712599"/>
                <a:gd name="connsiteX26" fmla="*/ 809625 w 3543300"/>
                <a:gd name="connsiteY26" fmla="*/ 578874 h 3712599"/>
                <a:gd name="connsiteX27" fmla="*/ 161925 w 3543300"/>
                <a:gd name="connsiteY27" fmla="*/ 578874 h 3712599"/>
                <a:gd name="connsiteX28" fmla="*/ 0 w 3543300"/>
                <a:gd name="connsiteY28" fmla="*/ 140724 h 3712599"/>
                <a:gd name="connsiteX0" fmla="*/ 0 w 3543300"/>
                <a:gd name="connsiteY0" fmla="*/ 149690 h 3721565"/>
                <a:gd name="connsiteX1" fmla="*/ 723901 w 3543300"/>
                <a:gd name="connsiteY1" fmla="*/ 9990 h 3721565"/>
                <a:gd name="connsiteX2" fmla="*/ 1327151 w 3543300"/>
                <a:gd name="connsiteY2" fmla="*/ 16340 h 3721565"/>
                <a:gd name="connsiteX3" fmla="*/ 1917701 w 3543300"/>
                <a:gd name="connsiteY3" fmla="*/ 92540 h 3721565"/>
                <a:gd name="connsiteX4" fmla="*/ 2311401 w 3543300"/>
                <a:gd name="connsiteY4" fmla="*/ 206840 h 3721565"/>
                <a:gd name="connsiteX5" fmla="*/ 2743200 w 3543300"/>
                <a:gd name="connsiteY5" fmla="*/ 464015 h 3721565"/>
                <a:gd name="connsiteX6" fmla="*/ 2847975 w 3543300"/>
                <a:gd name="connsiteY6" fmla="*/ 625940 h 3721565"/>
                <a:gd name="connsiteX7" fmla="*/ 2851151 w 3543300"/>
                <a:gd name="connsiteY7" fmla="*/ 778340 h 3721565"/>
                <a:gd name="connsiteX8" fmla="*/ 2809875 w 3543300"/>
                <a:gd name="connsiteY8" fmla="*/ 1032340 h 3721565"/>
                <a:gd name="connsiteX9" fmla="*/ 2901951 w 3543300"/>
                <a:gd name="connsiteY9" fmla="*/ 1127590 h 3721565"/>
                <a:gd name="connsiteX10" fmla="*/ 2962275 w 3543300"/>
                <a:gd name="connsiteY10" fmla="*/ 1251415 h 3721565"/>
                <a:gd name="connsiteX11" fmla="*/ 3149601 w 3543300"/>
                <a:gd name="connsiteY11" fmla="*/ 1292690 h 3721565"/>
                <a:gd name="connsiteX12" fmla="*/ 3314700 w 3543300"/>
                <a:gd name="connsiteY12" fmla="*/ 1368890 h 3721565"/>
                <a:gd name="connsiteX13" fmla="*/ 3403601 w 3543300"/>
                <a:gd name="connsiteY13" fmla="*/ 1775290 h 3721565"/>
                <a:gd name="connsiteX14" fmla="*/ 3543300 w 3543300"/>
                <a:gd name="connsiteY14" fmla="*/ 2851615 h 3721565"/>
                <a:gd name="connsiteX15" fmla="*/ 3524251 w 3543300"/>
                <a:gd name="connsiteY15" fmla="*/ 3121490 h 3721565"/>
                <a:gd name="connsiteX16" fmla="*/ 3400425 w 3543300"/>
                <a:gd name="connsiteY16" fmla="*/ 3721565 h 3721565"/>
                <a:gd name="connsiteX17" fmla="*/ 3016250 w 3543300"/>
                <a:gd name="connsiteY17" fmla="*/ 3642190 h 3721565"/>
                <a:gd name="connsiteX18" fmla="*/ 2736850 w 3543300"/>
                <a:gd name="connsiteY18" fmla="*/ 3483440 h 3721565"/>
                <a:gd name="connsiteX19" fmla="*/ 2867025 w 3543300"/>
                <a:gd name="connsiteY19" fmla="*/ 2819865 h 3721565"/>
                <a:gd name="connsiteX20" fmla="*/ 2835275 w 3543300"/>
                <a:gd name="connsiteY20" fmla="*/ 2191215 h 3721565"/>
                <a:gd name="connsiteX21" fmla="*/ 2755900 w 3543300"/>
                <a:gd name="connsiteY21" fmla="*/ 1775290 h 3721565"/>
                <a:gd name="connsiteX22" fmla="*/ 2660650 w 3543300"/>
                <a:gd name="connsiteY22" fmla="*/ 1387940 h 3721565"/>
                <a:gd name="connsiteX23" fmla="*/ 2362200 w 3543300"/>
                <a:gd name="connsiteY23" fmla="*/ 949790 h 3721565"/>
                <a:gd name="connsiteX24" fmla="*/ 2012951 w 3543300"/>
                <a:gd name="connsiteY24" fmla="*/ 771990 h 3721565"/>
                <a:gd name="connsiteX25" fmla="*/ 1714500 w 3543300"/>
                <a:gd name="connsiteY25" fmla="*/ 664040 h 3721565"/>
                <a:gd name="connsiteX26" fmla="*/ 1219201 w 3543300"/>
                <a:gd name="connsiteY26" fmla="*/ 587840 h 3721565"/>
                <a:gd name="connsiteX27" fmla="*/ 809625 w 3543300"/>
                <a:gd name="connsiteY27" fmla="*/ 587840 h 3721565"/>
                <a:gd name="connsiteX28" fmla="*/ 161925 w 3543300"/>
                <a:gd name="connsiteY28" fmla="*/ 587840 h 3721565"/>
                <a:gd name="connsiteX29" fmla="*/ 0 w 3543300"/>
                <a:gd name="connsiteY29" fmla="*/ 149690 h 3721565"/>
                <a:gd name="connsiteX0" fmla="*/ 0 w 3543300"/>
                <a:gd name="connsiteY0" fmla="*/ 149690 h 3721565"/>
                <a:gd name="connsiteX1" fmla="*/ 723901 w 3543300"/>
                <a:gd name="connsiteY1" fmla="*/ 9990 h 3721565"/>
                <a:gd name="connsiteX2" fmla="*/ 1327151 w 3543300"/>
                <a:gd name="connsiteY2" fmla="*/ 16340 h 3721565"/>
                <a:gd name="connsiteX3" fmla="*/ 1917701 w 3543300"/>
                <a:gd name="connsiteY3" fmla="*/ 92540 h 3721565"/>
                <a:gd name="connsiteX4" fmla="*/ 2311401 w 3543300"/>
                <a:gd name="connsiteY4" fmla="*/ 206840 h 3721565"/>
                <a:gd name="connsiteX5" fmla="*/ 2743200 w 3543300"/>
                <a:gd name="connsiteY5" fmla="*/ 464015 h 3721565"/>
                <a:gd name="connsiteX6" fmla="*/ 2847975 w 3543300"/>
                <a:gd name="connsiteY6" fmla="*/ 625940 h 3721565"/>
                <a:gd name="connsiteX7" fmla="*/ 2809875 w 3543300"/>
                <a:gd name="connsiteY7" fmla="*/ 1032340 h 3721565"/>
                <a:gd name="connsiteX8" fmla="*/ 2901951 w 3543300"/>
                <a:gd name="connsiteY8" fmla="*/ 1127590 h 3721565"/>
                <a:gd name="connsiteX9" fmla="*/ 2962275 w 3543300"/>
                <a:gd name="connsiteY9" fmla="*/ 1251415 h 3721565"/>
                <a:gd name="connsiteX10" fmla="*/ 3149601 w 3543300"/>
                <a:gd name="connsiteY10" fmla="*/ 1292690 h 3721565"/>
                <a:gd name="connsiteX11" fmla="*/ 3314700 w 3543300"/>
                <a:gd name="connsiteY11" fmla="*/ 1368890 h 3721565"/>
                <a:gd name="connsiteX12" fmla="*/ 3403601 w 3543300"/>
                <a:gd name="connsiteY12" fmla="*/ 1775290 h 3721565"/>
                <a:gd name="connsiteX13" fmla="*/ 3543300 w 3543300"/>
                <a:gd name="connsiteY13" fmla="*/ 2851615 h 3721565"/>
                <a:gd name="connsiteX14" fmla="*/ 3524251 w 3543300"/>
                <a:gd name="connsiteY14" fmla="*/ 3121490 h 3721565"/>
                <a:gd name="connsiteX15" fmla="*/ 3400425 w 3543300"/>
                <a:gd name="connsiteY15" fmla="*/ 3721565 h 3721565"/>
                <a:gd name="connsiteX16" fmla="*/ 3016250 w 3543300"/>
                <a:gd name="connsiteY16" fmla="*/ 3642190 h 3721565"/>
                <a:gd name="connsiteX17" fmla="*/ 2736850 w 3543300"/>
                <a:gd name="connsiteY17" fmla="*/ 3483440 h 3721565"/>
                <a:gd name="connsiteX18" fmla="*/ 2867025 w 3543300"/>
                <a:gd name="connsiteY18" fmla="*/ 2819865 h 3721565"/>
                <a:gd name="connsiteX19" fmla="*/ 2835275 w 3543300"/>
                <a:gd name="connsiteY19" fmla="*/ 2191215 h 3721565"/>
                <a:gd name="connsiteX20" fmla="*/ 2755900 w 3543300"/>
                <a:gd name="connsiteY20" fmla="*/ 1775290 h 3721565"/>
                <a:gd name="connsiteX21" fmla="*/ 2660650 w 3543300"/>
                <a:gd name="connsiteY21" fmla="*/ 1387940 h 3721565"/>
                <a:gd name="connsiteX22" fmla="*/ 2362200 w 3543300"/>
                <a:gd name="connsiteY22" fmla="*/ 949790 h 3721565"/>
                <a:gd name="connsiteX23" fmla="*/ 2012951 w 3543300"/>
                <a:gd name="connsiteY23" fmla="*/ 771990 h 3721565"/>
                <a:gd name="connsiteX24" fmla="*/ 1714500 w 3543300"/>
                <a:gd name="connsiteY24" fmla="*/ 664040 h 3721565"/>
                <a:gd name="connsiteX25" fmla="*/ 1219201 w 3543300"/>
                <a:gd name="connsiteY25" fmla="*/ 587840 h 3721565"/>
                <a:gd name="connsiteX26" fmla="*/ 809625 w 3543300"/>
                <a:gd name="connsiteY26" fmla="*/ 587840 h 3721565"/>
                <a:gd name="connsiteX27" fmla="*/ 161925 w 3543300"/>
                <a:gd name="connsiteY27" fmla="*/ 587840 h 3721565"/>
                <a:gd name="connsiteX28" fmla="*/ 0 w 3543300"/>
                <a:gd name="connsiteY28" fmla="*/ 149690 h 3721565"/>
                <a:gd name="connsiteX0" fmla="*/ 0 w 3543300"/>
                <a:gd name="connsiteY0" fmla="*/ 149690 h 3721565"/>
                <a:gd name="connsiteX1" fmla="*/ 723901 w 3543300"/>
                <a:gd name="connsiteY1" fmla="*/ 9990 h 3721565"/>
                <a:gd name="connsiteX2" fmla="*/ 1327151 w 3543300"/>
                <a:gd name="connsiteY2" fmla="*/ 16340 h 3721565"/>
                <a:gd name="connsiteX3" fmla="*/ 1917701 w 3543300"/>
                <a:gd name="connsiteY3" fmla="*/ 92540 h 3721565"/>
                <a:gd name="connsiteX4" fmla="*/ 2311401 w 3543300"/>
                <a:gd name="connsiteY4" fmla="*/ 206840 h 3721565"/>
                <a:gd name="connsiteX5" fmla="*/ 2743200 w 3543300"/>
                <a:gd name="connsiteY5" fmla="*/ 464015 h 3721565"/>
                <a:gd name="connsiteX6" fmla="*/ 2809875 w 3543300"/>
                <a:gd name="connsiteY6" fmla="*/ 1032340 h 3721565"/>
                <a:gd name="connsiteX7" fmla="*/ 2901951 w 3543300"/>
                <a:gd name="connsiteY7" fmla="*/ 1127590 h 3721565"/>
                <a:gd name="connsiteX8" fmla="*/ 2962275 w 3543300"/>
                <a:gd name="connsiteY8" fmla="*/ 1251415 h 3721565"/>
                <a:gd name="connsiteX9" fmla="*/ 3149601 w 3543300"/>
                <a:gd name="connsiteY9" fmla="*/ 1292690 h 3721565"/>
                <a:gd name="connsiteX10" fmla="*/ 3314700 w 3543300"/>
                <a:gd name="connsiteY10" fmla="*/ 1368890 h 3721565"/>
                <a:gd name="connsiteX11" fmla="*/ 3403601 w 3543300"/>
                <a:gd name="connsiteY11" fmla="*/ 1775290 h 3721565"/>
                <a:gd name="connsiteX12" fmla="*/ 3543300 w 3543300"/>
                <a:gd name="connsiteY12" fmla="*/ 2851615 h 3721565"/>
                <a:gd name="connsiteX13" fmla="*/ 3524251 w 3543300"/>
                <a:gd name="connsiteY13" fmla="*/ 3121490 h 3721565"/>
                <a:gd name="connsiteX14" fmla="*/ 3400425 w 3543300"/>
                <a:gd name="connsiteY14" fmla="*/ 3721565 h 3721565"/>
                <a:gd name="connsiteX15" fmla="*/ 3016250 w 3543300"/>
                <a:gd name="connsiteY15" fmla="*/ 3642190 h 3721565"/>
                <a:gd name="connsiteX16" fmla="*/ 2736850 w 3543300"/>
                <a:gd name="connsiteY16" fmla="*/ 3483440 h 3721565"/>
                <a:gd name="connsiteX17" fmla="*/ 2867025 w 3543300"/>
                <a:gd name="connsiteY17" fmla="*/ 2819865 h 3721565"/>
                <a:gd name="connsiteX18" fmla="*/ 2835275 w 3543300"/>
                <a:gd name="connsiteY18" fmla="*/ 2191215 h 3721565"/>
                <a:gd name="connsiteX19" fmla="*/ 2755900 w 3543300"/>
                <a:gd name="connsiteY19" fmla="*/ 1775290 h 3721565"/>
                <a:gd name="connsiteX20" fmla="*/ 2660650 w 3543300"/>
                <a:gd name="connsiteY20" fmla="*/ 1387940 h 3721565"/>
                <a:gd name="connsiteX21" fmla="*/ 2362200 w 3543300"/>
                <a:gd name="connsiteY21" fmla="*/ 949790 h 3721565"/>
                <a:gd name="connsiteX22" fmla="*/ 2012951 w 3543300"/>
                <a:gd name="connsiteY22" fmla="*/ 771990 h 3721565"/>
                <a:gd name="connsiteX23" fmla="*/ 1714500 w 3543300"/>
                <a:gd name="connsiteY23" fmla="*/ 664040 h 3721565"/>
                <a:gd name="connsiteX24" fmla="*/ 1219201 w 3543300"/>
                <a:gd name="connsiteY24" fmla="*/ 587840 h 3721565"/>
                <a:gd name="connsiteX25" fmla="*/ 809625 w 3543300"/>
                <a:gd name="connsiteY25" fmla="*/ 587840 h 3721565"/>
                <a:gd name="connsiteX26" fmla="*/ 161925 w 3543300"/>
                <a:gd name="connsiteY26" fmla="*/ 587840 h 3721565"/>
                <a:gd name="connsiteX27" fmla="*/ 0 w 3543300"/>
                <a:gd name="connsiteY27" fmla="*/ 149690 h 3721565"/>
                <a:gd name="connsiteX0" fmla="*/ 0 w 3543300"/>
                <a:gd name="connsiteY0" fmla="*/ 149690 h 3721565"/>
                <a:gd name="connsiteX1" fmla="*/ 723901 w 3543300"/>
                <a:gd name="connsiteY1" fmla="*/ 9990 h 3721565"/>
                <a:gd name="connsiteX2" fmla="*/ 1327151 w 3543300"/>
                <a:gd name="connsiteY2" fmla="*/ 16340 h 3721565"/>
                <a:gd name="connsiteX3" fmla="*/ 1917701 w 3543300"/>
                <a:gd name="connsiteY3" fmla="*/ 92540 h 3721565"/>
                <a:gd name="connsiteX4" fmla="*/ 2311401 w 3543300"/>
                <a:gd name="connsiteY4" fmla="*/ 206840 h 3721565"/>
                <a:gd name="connsiteX5" fmla="*/ 2743200 w 3543300"/>
                <a:gd name="connsiteY5" fmla="*/ 464015 h 3721565"/>
                <a:gd name="connsiteX6" fmla="*/ 2730501 w 3543300"/>
                <a:gd name="connsiteY6" fmla="*/ 771990 h 3721565"/>
                <a:gd name="connsiteX7" fmla="*/ 2809875 w 3543300"/>
                <a:gd name="connsiteY7" fmla="*/ 1032340 h 3721565"/>
                <a:gd name="connsiteX8" fmla="*/ 2901951 w 3543300"/>
                <a:gd name="connsiteY8" fmla="*/ 1127590 h 3721565"/>
                <a:gd name="connsiteX9" fmla="*/ 2962275 w 3543300"/>
                <a:gd name="connsiteY9" fmla="*/ 1251415 h 3721565"/>
                <a:gd name="connsiteX10" fmla="*/ 3149601 w 3543300"/>
                <a:gd name="connsiteY10" fmla="*/ 1292690 h 3721565"/>
                <a:gd name="connsiteX11" fmla="*/ 3314700 w 3543300"/>
                <a:gd name="connsiteY11" fmla="*/ 1368890 h 3721565"/>
                <a:gd name="connsiteX12" fmla="*/ 3403601 w 3543300"/>
                <a:gd name="connsiteY12" fmla="*/ 1775290 h 3721565"/>
                <a:gd name="connsiteX13" fmla="*/ 3543300 w 3543300"/>
                <a:gd name="connsiteY13" fmla="*/ 2851615 h 3721565"/>
                <a:gd name="connsiteX14" fmla="*/ 3524251 w 3543300"/>
                <a:gd name="connsiteY14" fmla="*/ 3121490 h 3721565"/>
                <a:gd name="connsiteX15" fmla="*/ 3400425 w 3543300"/>
                <a:gd name="connsiteY15" fmla="*/ 3721565 h 3721565"/>
                <a:gd name="connsiteX16" fmla="*/ 3016250 w 3543300"/>
                <a:gd name="connsiteY16" fmla="*/ 3642190 h 3721565"/>
                <a:gd name="connsiteX17" fmla="*/ 2736850 w 3543300"/>
                <a:gd name="connsiteY17" fmla="*/ 3483440 h 3721565"/>
                <a:gd name="connsiteX18" fmla="*/ 2867025 w 3543300"/>
                <a:gd name="connsiteY18" fmla="*/ 2819865 h 3721565"/>
                <a:gd name="connsiteX19" fmla="*/ 2835275 w 3543300"/>
                <a:gd name="connsiteY19" fmla="*/ 2191215 h 3721565"/>
                <a:gd name="connsiteX20" fmla="*/ 2755900 w 3543300"/>
                <a:gd name="connsiteY20" fmla="*/ 1775290 h 3721565"/>
                <a:gd name="connsiteX21" fmla="*/ 2660650 w 3543300"/>
                <a:gd name="connsiteY21" fmla="*/ 1387940 h 3721565"/>
                <a:gd name="connsiteX22" fmla="*/ 2362200 w 3543300"/>
                <a:gd name="connsiteY22" fmla="*/ 949790 h 3721565"/>
                <a:gd name="connsiteX23" fmla="*/ 2012951 w 3543300"/>
                <a:gd name="connsiteY23" fmla="*/ 771990 h 3721565"/>
                <a:gd name="connsiteX24" fmla="*/ 1714500 w 3543300"/>
                <a:gd name="connsiteY24" fmla="*/ 664040 h 3721565"/>
                <a:gd name="connsiteX25" fmla="*/ 1219201 w 3543300"/>
                <a:gd name="connsiteY25" fmla="*/ 587840 h 3721565"/>
                <a:gd name="connsiteX26" fmla="*/ 809625 w 3543300"/>
                <a:gd name="connsiteY26" fmla="*/ 587840 h 3721565"/>
                <a:gd name="connsiteX27" fmla="*/ 161925 w 3543300"/>
                <a:gd name="connsiteY27" fmla="*/ 587840 h 3721565"/>
                <a:gd name="connsiteX28" fmla="*/ 0 w 3543300"/>
                <a:gd name="connsiteY28" fmla="*/ 149690 h 3721565"/>
                <a:gd name="connsiteX0" fmla="*/ 0 w 3543300"/>
                <a:gd name="connsiteY0" fmla="*/ 149690 h 3721565"/>
                <a:gd name="connsiteX1" fmla="*/ 723901 w 3543300"/>
                <a:gd name="connsiteY1" fmla="*/ 9990 h 3721565"/>
                <a:gd name="connsiteX2" fmla="*/ 1327151 w 3543300"/>
                <a:gd name="connsiteY2" fmla="*/ 16340 h 3721565"/>
                <a:gd name="connsiteX3" fmla="*/ 1917701 w 3543300"/>
                <a:gd name="connsiteY3" fmla="*/ 92540 h 3721565"/>
                <a:gd name="connsiteX4" fmla="*/ 2311401 w 3543300"/>
                <a:gd name="connsiteY4" fmla="*/ 206840 h 3721565"/>
                <a:gd name="connsiteX5" fmla="*/ 2787650 w 3543300"/>
                <a:gd name="connsiteY5" fmla="*/ 502115 h 3721565"/>
                <a:gd name="connsiteX6" fmla="*/ 2730501 w 3543300"/>
                <a:gd name="connsiteY6" fmla="*/ 771990 h 3721565"/>
                <a:gd name="connsiteX7" fmla="*/ 2809875 w 3543300"/>
                <a:gd name="connsiteY7" fmla="*/ 1032340 h 3721565"/>
                <a:gd name="connsiteX8" fmla="*/ 2901951 w 3543300"/>
                <a:gd name="connsiteY8" fmla="*/ 1127590 h 3721565"/>
                <a:gd name="connsiteX9" fmla="*/ 2962275 w 3543300"/>
                <a:gd name="connsiteY9" fmla="*/ 1251415 h 3721565"/>
                <a:gd name="connsiteX10" fmla="*/ 3149601 w 3543300"/>
                <a:gd name="connsiteY10" fmla="*/ 1292690 h 3721565"/>
                <a:gd name="connsiteX11" fmla="*/ 3314700 w 3543300"/>
                <a:gd name="connsiteY11" fmla="*/ 1368890 h 3721565"/>
                <a:gd name="connsiteX12" fmla="*/ 3403601 w 3543300"/>
                <a:gd name="connsiteY12" fmla="*/ 1775290 h 3721565"/>
                <a:gd name="connsiteX13" fmla="*/ 3543300 w 3543300"/>
                <a:gd name="connsiteY13" fmla="*/ 2851615 h 3721565"/>
                <a:gd name="connsiteX14" fmla="*/ 3524251 w 3543300"/>
                <a:gd name="connsiteY14" fmla="*/ 3121490 h 3721565"/>
                <a:gd name="connsiteX15" fmla="*/ 3400425 w 3543300"/>
                <a:gd name="connsiteY15" fmla="*/ 3721565 h 3721565"/>
                <a:gd name="connsiteX16" fmla="*/ 3016250 w 3543300"/>
                <a:gd name="connsiteY16" fmla="*/ 3642190 h 3721565"/>
                <a:gd name="connsiteX17" fmla="*/ 2736850 w 3543300"/>
                <a:gd name="connsiteY17" fmla="*/ 3483440 h 3721565"/>
                <a:gd name="connsiteX18" fmla="*/ 2867025 w 3543300"/>
                <a:gd name="connsiteY18" fmla="*/ 2819865 h 3721565"/>
                <a:gd name="connsiteX19" fmla="*/ 2835275 w 3543300"/>
                <a:gd name="connsiteY19" fmla="*/ 2191215 h 3721565"/>
                <a:gd name="connsiteX20" fmla="*/ 2755900 w 3543300"/>
                <a:gd name="connsiteY20" fmla="*/ 1775290 h 3721565"/>
                <a:gd name="connsiteX21" fmla="*/ 2660650 w 3543300"/>
                <a:gd name="connsiteY21" fmla="*/ 1387940 h 3721565"/>
                <a:gd name="connsiteX22" fmla="*/ 2362200 w 3543300"/>
                <a:gd name="connsiteY22" fmla="*/ 949790 h 3721565"/>
                <a:gd name="connsiteX23" fmla="*/ 2012951 w 3543300"/>
                <a:gd name="connsiteY23" fmla="*/ 771990 h 3721565"/>
                <a:gd name="connsiteX24" fmla="*/ 1714500 w 3543300"/>
                <a:gd name="connsiteY24" fmla="*/ 664040 h 3721565"/>
                <a:gd name="connsiteX25" fmla="*/ 1219201 w 3543300"/>
                <a:gd name="connsiteY25" fmla="*/ 587840 h 3721565"/>
                <a:gd name="connsiteX26" fmla="*/ 809625 w 3543300"/>
                <a:gd name="connsiteY26" fmla="*/ 587840 h 3721565"/>
                <a:gd name="connsiteX27" fmla="*/ 161925 w 3543300"/>
                <a:gd name="connsiteY27" fmla="*/ 587840 h 3721565"/>
                <a:gd name="connsiteX28" fmla="*/ 0 w 3543300"/>
                <a:gd name="connsiteY28" fmla="*/ 149690 h 3721565"/>
                <a:gd name="connsiteX0" fmla="*/ 0 w 3543300"/>
                <a:gd name="connsiteY0" fmla="*/ 149690 h 3721565"/>
                <a:gd name="connsiteX1" fmla="*/ 723901 w 3543300"/>
                <a:gd name="connsiteY1" fmla="*/ 9990 h 3721565"/>
                <a:gd name="connsiteX2" fmla="*/ 1327151 w 3543300"/>
                <a:gd name="connsiteY2" fmla="*/ 16340 h 3721565"/>
                <a:gd name="connsiteX3" fmla="*/ 1917701 w 3543300"/>
                <a:gd name="connsiteY3" fmla="*/ 92540 h 3721565"/>
                <a:gd name="connsiteX4" fmla="*/ 2311401 w 3543300"/>
                <a:gd name="connsiteY4" fmla="*/ 206840 h 3721565"/>
                <a:gd name="connsiteX5" fmla="*/ 2787650 w 3543300"/>
                <a:gd name="connsiteY5" fmla="*/ 502115 h 3721565"/>
                <a:gd name="connsiteX6" fmla="*/ 2730501 w 3543300"/>
                <a:gd name="connsiteY6" fmla="*/ 771990 h 3721565"/>
                <a:gd name="connsiteX7" fmla="*/ 2809875 w 3543300"/>
                <a:gd name="connsiteY7" fmla="*/ 1032340 h 3721565"/>
                <a:gd name="connsiteX8" fmla="*/ 2962275 w 3543300"/>
                <a:gd name="connsiteY8" fmla="*/ 1251415 h 3721565"/>
                <a:gd name="connsiteX9" fmla="*/ 3149601 w 3543300"/>
                <a:gd name="connsiteY9" fmla="*/ 1292690 h 3721565"/>
                <a:gd name="connsiteX10" fmla="*/ 3314700 w 3543300"/>
                <a:gd name="connsiteY10" fmla="*/ 1368890 h 3721565"/>
                <a:gd name="connsiteX11" fmla="*/ 3403601 w 3543300"/>
                <a:gd name="connsiteY11" fmla="*/ 1775290 h 3721565"/>
                <a:gd name="connsiteX12" fmla="*/ 3543300 w 3543300"/>
                <a:gd name="connsiteY12" fmla="*/ 2851615 h 3721565"/>
                <a:gd name="connsiteX13" fmla="*/ 3524251 w 3543300"/>
                <a:gd name="connsiteY13" fmla="*/ 3121490 h 3721565"/>
                <a:gd name="connsiteX14" fmla="*/ 3400425 w 3543300"/>
                <a:gd name="connsiteY14" fmla="*/ 3721565 h 3721565"/>
                <a:gd name="connsiteX15" fmla="*/ 3016250 w 3543300"/>
                <a:gd name="connsiteY15" fmla="*/ 3642190 h 3721565"/>
                <a:gd name="connsiteX16" fmla="*/ 2736850 w 3543300"/>
                <a:gd name="connsiteY16" fmla="*/ 3483440 h 3721565"/>
                <a:gd name="connsiteX17" fmla="*/ 2867025 w 3543300"/>
                <a:gd name="connsiteY17" fmla="*/ 2819865 h 3721565"/>
                <a:gd name="connsiteX18" fmla="*/ 2835275 w 3543300"/>
                <a:gd name="connsiteY18" fmla="*/ 2191215 h 3721565"/>
                <a:gd name="connsiteX19" fmla="*/ 2755900 w 3543300"/>
                <a:gd name="connsiteY19" fmla="*/ 1775290 h 3721565"/>
                <a:gd name="connsiteX20" fmla="*/ 2660650 w 3543300"/>
                <a:gd name="connsiteY20" fmla="*/ 1387940 h 3721565"/>
                <a:gd name="connsiteX21" fmla="*/ 2362200 w 3543300"/>
                <a:gd name="connsiteY21" fmla="*/ 949790 h 3721565"/>
                <a:gd name="connsiteX22" fmla="*/ 2012951 w 3543300"/>
                <a:gd name="connsiteY22" fmla="*/ 771990 h 3721565"/>
                <a:gd name="connsiteX23" fmla="*/ 1714500 w 3543300"/>
                <a:gd name="connsiteY23" fmla="*/ 664040 h 3721565"/>
                <a:gd name="connsiteX24" fmla="*/ 1219201 w 3543300"/>
                <a:gd name="connsiteY24" fmla="*/ 587840 h 3721565"/>
                <a:gd name="connsiteX25" fmla="*/ 809625 w 3543300"/>
                <a:gd name="connsiteY25" fmla="*/ 587840 h 3721565"/>
                <a:gd name="connsiteX26" fmla="*/ 161925 w 3543300"/>
                <a:gd name="connsiteY26" fmla="*/ 587840 h 3721565"/>
                <a:gd name="connsiteX27" fmla="*/ 0 w 3543300"/>
                <a:gd name="connsiteY27" fmla="*/ 149690 h 3721565"/>
                <a:gd name="connsiteX0" fmla="*/ 0 w 3543300"/>
                <a:gd name="connsiteY0" fmla="*/ 149690 h 3721565"/>
                <a:gd name="connsiteX1" fmla="*/ 723901 w 3543300"/>
                <a:gd name="connsiteY1" fmla="*/ 9990 h 3721565"/>
                <a:gd name="connsiteX2" fmla="*/ 1327151 w 3543300"/>
                <a:gd name="connsiteY2" fmla="*/ 16340 h 3721565"/>
                <a:gd name="connsiteX3" fmla="*/ 1917701 w 3543300"/>
                <a:gd name="connsiteY3" fmla="*/ 92540 h 3721565"/>
                <a:gd name="connsiteX4" fmla="*/ 2311401 w 3543300"/>
                <a:gd name="connsiteY4" fmla="*/ 206840 h 3721565"/>
                <a:gd name="connsiteX5" fmla="*/ 2787650 w 3543300"/>
                <a:gd name="connsiteY5" fmla="*/ 502115 h 3721565"/>
                <a:gd name="connsiteX6" fmla="*/ 2730501 w 3543300"/>
                <a:gd name="connsiteY6" fmla="*/ 771990 h 3721565"/>
                <a:gd name="connsiteX7" fmla="*/ 2809875 w 3543300"/>
                <a:gd name="connsiteY7" fmla="*/ 1032340 h 3721565"/>
                <a:gd name="connsiteX8" fmla="*/ 3149601 w 3543300"/>
                <a:gd name="connsiteY8" fmla="*/ 1292690 h 3721565"/>
                <a:gd name="connsiteX9" fmla="*/ 3314700 w 3543300"/>
                <a:gd name="connsiteY9" fmla="*/ 1368890 h 3721565"/>
                <a:gd name="connsiteX10" fmla="*/ 3403601 w 3543300"/>
                <a:gd name="connsiteY10" fmla="*/ 1775290 h 3721565"/>
                <a:gd name="connsiteX11" fmla="*/ 3543300 w 3543300"/>
                <a:gd name="connsiteY11" fmla="*/ 2851615 h 3721565"/>
                <a:gd name="connsiteX12" fmla="*/ 3524251 w 3543300"/>
                <a:gd name="connsiteY12" fmla="*/ 3121490 h 3721565"/>
                <a:gd name="connsiteX13" fmla="*/ 3400425 w 3543300"/>
                <a:gd name="connsiteY13" fmla="*/ 3721565 h 3721565"/>
                <a:gd name="connsiteX14" fmla="*/ 3016250 w 3543300"/>
                <a:gd name="connsiteY14" fmla="*/ 3642190 h 3721565"/>
                <a:gd name="connsiteX15" fmla="*/ 2736850 w 3543300"/>
                <a:gd name="connsiteY15" fmla="*/ 3483440 h 3721565"/>
                <a:gd name="connsiteX16" fmla="*/ 2867025 w 3543300"/>
                <a:gd name="connsiteY16" fmla="*/ 2819865 h 3721565"/>
                <a:gd name="connsiteX17" fmla="*/ 2835275 w 3543300"/>
                <a:gd name="connsiteY17" fmla="*/ 2191215 h 3721565"/>
                <a:gd name="connsiteX18" fmla="*/ 2755900 w 3543300"/>
                <a:gd name="connsiteY18" fmla="*/ 1775290 h 3721565"/>
                <a:gd name="connsiteX19" fmla="*/ 2660650 w 3543300"/>
                <a:gd name="connsiteY19" fmla="*/ 1387940 h 3721565"/>
                <a:gd name="connsiteX20" fmla="*/ 2362200 w 3543300"/>
                <a:gd name="connsiteY20" fmla="*/ 949790 h 3721565"/>
                <a:gd name="connsiteX21" fmla="*/ 2012951 w 3543300"/>
                <a:gd name="connsiteY21" fmla="*/ 771990 h 3721565"/>
                <a:gd name="connsiteX22" fmla="*/ 1714500 w 3543300"/>
                <a:gd name="connsiteY22" fmla="*/ 664040 h 3721565"/>
                <a:gd name="connsiteX23" fmla="*/ 1219201 w 3543300"/>
                <a:gd name="connsiteY23" fmla="*/ 587840 h 3721565"/>
                <a:gd name="connsiteX24" fmla="*/ 809625 w 3543300"/>
                <a:gd name="connsiteY24" fmla="*/ 587840 h 3721565"/>
                <a:gd name="connsiteX25" fmla="*/ 161925 w 3543300"/>
                <a:gd name="connsiteY25" fmla="*/ 587840 h 3721565"/>
                <a:gd name="connsiteX26" fmla="*/ 0 w 3543300"/>
                <a:gd name="connsiteY26" fmla="*/ 149690 h 3721565"/>
                <a:gd name="connsiteX0" fmla="*/ 0 w 3543300"/>
                <a:gd name="connsiteY0" fmla="*/ 149690 h 3721565"/>
                <a:gd name="connsiteX1" fmla="*/ 723901 w 3543300"/>
                <a:gd name="connsiteY1" fmla="*/ 9990 h 3721565"/>
                <a:gd name="connsiteX2" fmla="*/ 1327151 w 3543300"/>
                <a:gd name="connsiteY2" fmla="*/ 16340 h 3721565"/>
                <a:gd name="connsiteX3" fmla="*/ 1917701 w 3543300"/>
                <a:gd name="connsiteY3" fmla="*/ 92540 h 3721565"/>
                <a:gd name="connsiteX4" fmla="*/ 2311401 w 3543300"/>
                <a:gd name="connsiteY4" fmla="*/ 206840 h 3721565"/>
                <a:gd name="connsiteX5" fmla="*/ 2844800 w 3543300"/>
                <a:gd name="connsiteY5" fmla="*/ 533865 h 3721565"/>
                <a:gd name="connsiteX6" fmla="*/ 2730501 w 3543300"/>
                <a:gd name="connsiteY6" fmla="*/ 771990 h 3721565"/>
                <a:gd name="connsiteX7" fmla="*/ 2809875 w 3543300"/>
                <a:gd name="connsiteY7" fmla="*/ 1032340 h 3721565"/>
                <a:gd name="connsiteX8" fmla="*/ 3149601 w 3543300"/>
                <a:gd name="connsiteY8" fmla="*/ 1292690 h 3721565"/>
                <a:gd name="connsiteX9" fmla="*/ 3314700 w 3543300"/>
                <a:gd name="connsiteY9" fmla="*/ 1368890 h 3721565"/>
                <a:gd name="connsiteX10" fmla="*/ 3403601 w 3543300"/>
                <a:gd name="connsiteY10" fmla="*/ 1775290 h 3721565"/>
                <a:gd name="connsiteX11" fmla="*/ 3543300 w 3543300"/>
                <a:gd name="connsiteY11" fmla="*/ 2851615 h 3721565"/>
                <a:gd name="connsiteX12" fmla="*/ 3524251 w 3543300"/>
                <a:gd name="connsiteY12" fmla="*/ 3121490 h 3721565"/>
                <a:gd name="connsiteX13" fmla="*/ 3400425 w 3543300"/>
                <a:gd name="connsiteY13" fmla="*/ 3721565 h 3721565"/>
                <a:gd name="connsiteX14" fmla="*/ 3016250 w 3543300"/>
                <a:gd name="connsiteY14" fmla="*/ 3642190 h 3721565"/>
                <a:gd name="connsiteX15" fmla="*/ 2736850 w 3543300"/>
                <a:gd name="connsiteY15" fmla="*/ 3483440 h 3721565"/>
                <a:gd name="connsiteX16" fmla="*/ 2867025 w 3543300"/>
                <a:gd name="connsiteY16" fmla="*/ 2819865 h 3721565"/>
                <a:gd name="connsiteX17" fmla="*/ 2835275 w 3543300"/>
                <a:gd name="connsiteY17" fmla="*/ 2191215 h 3721565"/>
                <a:gd name="connsiteX18" fmla="*/ 2755900 w 3543300"/>
                <a:gd name="connsiteY18" fmla="*/ 1775290 h 3721565"/>
                <a:gd name="connsiteX19" fmla="*/ 2660650 w 3543300"/>
                <a:gd name="connsiteY19" fmla="*/ 1387940 h 3721565"/>
                <a:gd name="connsiteX20" fmla="*/ 2362200 w 3543300"/>
                <a:gd name="connsiteY20" fmla="*/ 949790 h 3721565"/>
                <a:gd name="connsiteX21" fmla="*/ 2012951 w 3543300"/>
                <a:gd name="connsiteY21" fmla="*/ 771990 h 3721565"/>
                <a:gd name="connsiteX22" fmla="*/ 1714500 w 3543300"/>
                <a:gd name="connsiteY22" fmla="*/ 664040 h 3721565"/>
                <a:gd name="connsiteX23" fmla="*/ 1219201 w 3543300"/>
                <a:gd name="connsiteY23" fmla="*/ 587840 h 3721565"/>
                <a:gd name="connsiteX24" fmla="*/ 809625 w 3543300"/>
                <a:gd name="connsiteY24" fmla="*/ 587840 h 3721565"/>
                <a:gd name="connsiteX25" fmla="*/ 161925 w 3543300"/>
                <a:gd name="connsiteY25" fmla="*/ 587840 h 3721565"/>
                <a:gd name="connsiteX26" fmla="*/ 0 w 3543300"/>
                <a:gd name="connsiteY26" fmla="*/ 149690 h 3721565"/>
                <a:gd name="connsiteX0" fmla="*/ 0 w 3543300"/>
                <a:gd name="connsiteY0" fmla="*/ 149690 h 3721565"/>
                <a:gd name="connsiteX1" fmla="*/ 723901 w 3543300"/>
                <a:gd name="connsiteY1" fmla="*/ 9990 h 3721565"/>
                <a:gd name="connsiteX2" fmla="*/ 1327151 w 3543300"/>
                <a:gd name="connsiteY2" fmla="*/ 16340 h 3721565"/>
                <a:gd name="connsiteX3" fmla="*/ 1917701 w 3543300"/>
                <a:gd name="connsiteY3" fmla="*/ 92540 h 3721565"/>
                <a:gd name="connsiteX4" fmla="*/ 2311401 w 3543300"/>
                <a:gd name="connsiteY4" fmla="*/ 206840 h 3721565"/>
                <a:gd name="connsiteX5" fmla="*/ 2844800 w 3543300"/>
                <a:gd name="connsiteY5" fmla="*/ 533865 h 3721565"/>
                <a:gd name="connsiteX6" fmla="*/ 2809875 w 3543300"/>
                <a:gd name="connsiteY6" fmla="*/ 1032340 h 3721565"/>
                <a:gd name="connsiteX7" fmla="*/ 3149601 w 3543300"/>
                <a:gd name="connsiteY7" fmla="*/ 1292690 h 3721565"/>
                <a:gd name="connsiteX8" fmla="*/ 3314700 w 3543300"/>
                <a:gd name="connsiteY8" fmla="*/ 1368890 h 3721565"/>
                <a:gd name="connsiteX9" fmla="*/ 3403601 w 3543300"/>
                <a:gd name="connsiteY9" fmla="*/ 1775290 h 3721565"/>
                <a:gd name="connsiteX10" fmla="*/ 3543300 w 3543300"/>
                <a:gd name="connsiteY10" fmla="*/ 2851615 h 3721565"/>
                <a:gd name="connsiteX11" fmla="*/ 3524251 w 3543300"/>
                <a:gd name="connsiteY11" fmla="*/ 3121490 h 3721565"/>
                <a:gd name="connsiteX12" fmla="*/ 3400425 w 3543300"/>
                <a:gd name="connsiteY12" fmla="*/ 3721565 h 3721565"/>
                <a:gd name="connsiteX13" fmla="*/ 3016250 w 3543300"/>
                <a:gd name="connsiteY13" fmla="*/ 3642190 h 3721565"/>
                <a:gd name="connsiteX14" fmla="*/ 2736850 w 3543300"/>
                <a:gd name="connsiteY14" fmla="*/ 3483440 h 3721565"/>
                <a:gd name="connsiteX15" fmla="*/ 2867025 w 3543300"/>
                <a:gd name="connsiteY15" fmla="*/ 2819865 h 3721565"/>
                <a:gd name="connsiteX16" fmla="*/ 2835275 w 3543300"/>
                <a:gd name="connsiteY16" fmla="*/ 2191215 h 3721565"/>
                <a:gd name="connsiteX17" fmla="*/ 2755900 w 3543300"/>
                <a:gd name="connsiteY17" fmla="*/ 1775290 h 3721565"/>
                <a:gd name="connsiteX18" fmla="*/ 2660650 w 3543300"/>
                <a:gd name="connsiteY18" fmla="*/ 1387940 h 3721565"/>
                <a:gd name="connsiteX19" fmla="*/ 2362200 w 3543300"/>
                <a:gd name="connsiteY19" fmla="*/ 949790 h 3721565"/>
                <a:gd name="connsiteX20" fmla="*/ 2012951 w 3543300"/>
                <a:gd name="connsiteY20" fmla="*/ 771990 h 3721565"/>
                <a:gd name="connsiteX21" fmla="*/ 1714500 w 3543300"/>
                <a:gd name="connsiteY21" fmla="*/ 664040 h 3721565"/>
                <a:gd name="connsiteX22" fmla="*/ 1219201 w 3543300"/>
                <a:gd name="connsiteY22" fmla="*/ 587840 h 3721565"/>
                <a:gd name="connsiteX23" fmla="*/ 809625 w 3543300"/>
                <a:gd name="connsiteY23" fmla="*/ 587840 h 3721565"/>
                <a:gd name="connsiteX24" fmla="*/ 161925 w 3543300"/>
                <a:gd name="connsiteY24" fmla="*/ 587840 h 3721565"/>
                <a:gd name="connsiteX25" fmla="*/ 0 w 3543300"/>
                <a:gd name="connsiteY25" fmla="*/ 149690 h 3721565"/>
                <a:gd name="connsiteX0" fmla="*/ 0 w 3543300"/>
                <a:gd name="connsiteY0" fmla="*/ 149690 h 3721565"/>
                <a:gd name="connsiteX1" fmla="*/ 723901 w 3543300"/>
                <a:gd name="connsiteY1" fmla="*/ 9990 h 3721565"/>
                <a:gd name="connsiteX2" fmla="*/ 1327151 w 3543300"/>
                <a:gd name="connsiteY2" fmla="*/ 16340 h 3721565"/>
                <a:gd name="connsiteX3" fmla="*/ 1917701 w 3543300"/>
                <a:gd name="connsiteY3" fmla="*/ 92540 h 3721565"/>
                <a:gd name="connsiteX4" fmla="*/ 2311401 w 3543300"/>
                <a:gd name="connsiteY4" fmla="*/ 206840 h 3721565"/>
                <a:gd name="connsiteX5" fmla="*/ 2844800 w 3543300"/>
                <a:gd name="connsiteY5" fmla="*/ 533865 h 3721565"/>
                <a:gd name="connsiteX6" fmla="*/ 2813051 w 3543300"/>
                <a:gd name="connsiteY6" fmla="*/ 771990 h 3721565"/>
                <a:gd name="connsiteX7" fmla="*/ 2809875 w 3543300"/>
                <a:gd name="connsiteY7" fmla="*/ 1032340 h 3721565"/>
                <a:gd name="connsiteX8" fmla="*/ 3149601 w 3543300"/>
                <a:gd name="connsiteY8" fmla="*/ 1292690 h 3721565"/>
                <a:gd name="connsiteX9" fmla="*/ 3314700 w 3543300"/>
                <a:gd name="connsiteY9" fmla="*/ 1368890 h 3721565"/>
                <a:gd name="connsiteX10" fmla="*/ 3403601 w 3543300"/>
                <a:gd name="connsiteY10" fmla="*/ 1775290 h 3721565"/>
                <a:gd name="connsiteX11" fmla="*/ 3543300 w 3543300"/>
                <a:gd name="connsiteY11" fmla="*/ 2851615 h 3721565"/>
                <a:gd name="connsiteX12" fmla="*/ 3524251 w 3543300"/>
                <a:gd name="connsiteY12" fmla="*/ 3121490 h 3721565"/>
                <a:gd name="connsiteX13" fmla="*/ 3400425 w 3543300"/>
                <a:gd name="connsiteY13" fmla="*/ 3721565 h 3721565"/>
                <a:gd name="connsiteX14" fmla="*/ 3016250 w 3543300"/>
                <a:gd name="connsiteY14" fmla="*/ 3642190 h 3721565"/>
                <a:gd name="connsiteX15" fmla="*/ 2736850 w 3543300"/>
                <a:gd name="connsiteY15" fmla="*/ 3483440 h 3721565"/>
                <a:gd name="connsiteX16" fmla="*/ 2867025 w 3543300"/>
                <a:gd name="connsiteY16" fmla="*/ 2819865 h 3721565"/>
                <a:gd name="connsiteX17" fmla="*/ 2835275 w 3543300"/>
                <a:gd name="connsiteY17" fmla="*/ 2191215 h 3721565"/>
                <a:gd name="connsiteX18" fmla="*/ 2755900 w 3543300"/>
                <a:gd name="connsiteY18" fmla="*/ 1775290 h 3721565"/>
                <a:gd name="connsiteX19" fmla="*/ 2660650 w 3543300"/>
                <a:gd name="connsiteY19" fmla="*/ 1387940 h 3721565"/>
                <a:gd name="connsiteX20" fmla="*/ 2362200 w 3543300"/>
                <a:gd name="connsiteY20" fmla="*/ 949790 h 3721565"/>
                <a:gd name="connsiteX21" fmla="*/ 2012951 w 3543300"/>
                <a:gd name="connsiteY21" fmla="*/ 771990 h 3721565"/>
                <a:gd name="connsiteX22" fmla="*/ 1714500 w 3543300"/>
                <a:gd name="connsiteY22" fmla="*/ 664040 h 3721565"/>
                <a:gd name="connsiteX23" fmla="*/ 1219201 w 3543300"/>
                <a:gd name="connsiteY23" fmla="*/ 587840 h 3721565"/>
                <a:gd name="connsiteX24" fmla="*/ 809625 w 3543300"/>
                <a:gd name="connsiteY24" fmla="*/ 587840 h 3721565"/>
                <a:gd name="connsiteX25" fmla="*/ 161925 w 3543300"/>
                <a:gd name="connsiteY25" fmla="*/ 587840 h 3721565"/>
                <a:gd name="connsiteX26" fmla="*/ 0 w 3543300"/>
                <a:gd name="connsiteY26" fmla="*/ 149690 h 3721565"/>
                <a:gd name="connsiteX0" fmla="*/ 0 w 3543300"/>
                <a:gd name="connsiteY0" fmla="*/ 149690 h 3721565"/>
                <a:gd name="connsiteX1" fmla="*/ 723901 w 3543300"/>
                <a:gd name="connsiteY1" fmla="*/ 9990 h 3721565"/>
                <a:gd name="connsiteX2" fmla="*/ 1327151 w 3543300"/>
                <a:gd name="connsiteY2" fmla="*/ 16340 h 3721565"/>
                <a:gd name="connsiteX3" fmla="*/ 1917701 w 3543300"/>
                <a:gd name="connsiteY3" fmla="*/ 92540 h 3721565"/>
                <a:gd name="connsiteX4" fmla="*/ 2311401 w 3543300"/>
                <a:gd name="connsiteY4" fmla="*/ 206840 h 3721565"/>
                <a:gd name="connsiteX5" fmla="*/ 2844800 w 3543300"/>
                <a:gd name="connsiteY5" fmla="*/ 533865 h 3721565"/>
                <a:gd name="connsiteX6" fmla="*/ 2813051 w 3543300"/>
                <a:gd name="connsiteY6" fmla="*/ 771990 h 3721565"/>
                <a:gd name="connsiteX7" fmla="*/ 2809875 w 3543300"/>
                <a:gd name="connsiteY7" fmla="*/ 1032340 h 3721565"/>
                <a:gd name="connsiteX8" fmla="*/ 3149601 w 3543300"/>
                <a:gd name="connsiteY8" fmla="*/ 1292690 h 3721565"/>
                <a:gd name="connsiteX9" fmla="*/ 3403601 w 3543300"/>
                <a:gd name="connsiteY9" fmla="*/ 1775290 h 3721565"/>
                <a:gd name="connsiteX10" fmla="*/ 3543300 w 3543300"/>
                <a:gd name="connsiteY10" fmla="*/ 2851615 h 3721565"/>
                <a:gd name="connsiteX11" fmla="*/ 3524251 w 3543300"/>
                <a:gd name="connsiteY11" fmla="*/ 3121490 h 3721565"/>
                <a:gd name="connsiteX12" fmla="*/ 3400425 w 3543300"/>
                <a:gd name="connsiteY12" fmla="*/ 3721565 h 3721565"/>
                <a:gd name="connsiteX13" fmla="*/ 3016250 w 3543300"/>
                <a:gd name="connsiteY13" fmla="*/ 3642190 h 3721565"/>
                <a:gd name="connsiteX14" fmla="*/ 2736850 w 3543300"/>
                <a:gd name="connsiteY14" fmla="*/ 3483440 h 3721565"/>
                <a:gd name="connsiteX15" fmla="*/ 2867025 w 3543300"/>
                <a:gd name="connsiteY15" fmla="*/ 2819865 h 3721565"/>
                <a:gd name="connsiteX16" fmla="*/ 2835275 w 3543300"/>
                <a:gd name="connsiteY16" fmla="*/ 2191215 h 3721565"/>
                <a:gd name="connsiteX17" fmla="*/ 2755900 w 3543300"/>
                <a:gd name="connsiteY17" fmla="*/ 1775290 h 3721565"/>
                <a:gd name="connsiteX18" fmla="*/ 2660650 w 3543300"/>
                <a:gd name="connsiteY18" fmla="*/ 1387940 h 3721565"/>
                <a:gd name="connsiteX19" fmla="*/ 2362200 w 3543300"/>
                <a:gd name="connsiteY19" fmla="*/ 949790 h 3721565"/>
                <a:gd name="connsiteX20" fmla="*/ 2012951 w 3543300"/>
                <a:gd name="connsiteY20" fmla="*/ 771990 h 3721565"/>
                <a:gd name="connsiteX21" fmla="*/ 1714500 w 3543300"/>
                <a:gd name="connsiteY21" fmla="*/ 664040 h 3721565"/>
                <a:gd name="connsiteX22" fmla="*/ 1219201 w 3543300"/>
                <a:gd name="connsiteY22" fmla="*/ 587840 h 3721565"/>
                <a:gd name="connsiteX23" fmla="*/ 809625 w 3543300"/>
                <a:gd name="connsiteY23" fmla="*/ 587840 h 3721565"/>
                <a:gd name="connsiteX24" fmla="*/ 161925 w 3543300"/>
                <a:gd name="connsiteY24" fmla="*/ 587840 h 3721565"/>
                <a:gd name="connsiteX25" fmla="*/ 0 w 3543300"/>
                <a:gd name="connsiteY25" fmla="*/ 149690 h 3721565"/>
                <a:gd name="connsiteX0" fmla="*/ 0 w 3543300"/>
                <a:gd name="connsiteY0" fmla="*/ 149690 h 3721565"/>
                <a:gd name="connsiteX1" fmla="*/ 723901 w 3543300"/>
                <a:gd name="connsiteY1" fmla="*/ 9990 h 3721565"/>
                <a:gd name="connsiteX2" fmla="*/ 1327151 w 3543300"/>
                <a:gd name="connsiteY2" fmla="*/ 16340 h 3721565"/>
                <a:gd name="connsiteX3" fmla="*/ 1917701 w 3543300"/>
                <a:gd name="connsiteY3" fmla="*/ 92540 h 3721565"/>
                <a:gd name="connsiteX4" fmla="*/ 2311401 w 3543300"/>
                <a:gd name="connsiteY4" fmla="*/ 206840 h 3721565"/>
                <a:gd name="connsiteX5" fmla="*/ 2844800 w 3543300"/>
                <a:gd name="connsiteY5" fmla="*/ 533865 h 3721565"/>
                <a:gd name="connsiteX6" fmla="*/ 2813051 w 3543300"/>
                <a:gd name="connsiteY6" fmla="*/ 771990 h 3721565"/>
                <a:gd name="connsiteX7" fmla="*/ 2809875 w 3543300"/>
                <a:gd name="connsiteY7" fmla="*/ 1032340 h 3721565"/>
                <a:gd name="connsiteX8" fmla="*/ 3149601 w 3543300"/>
                <a:gd name="connsiteY8" fmla="*/ 1292690 h 3721565"/>
                <a:gd name="connsiteX9" fmla="*/ 3314701 w 3543300"/>
                <a:gd name="connsiteY9" fmla="*/ 1470490 h 3721565"/>
                <a:gd name="connsiteX10" fmla="*/ 3403601 w 3543300"/>
                <a:gd name="connsiteY10" fmla="*/ 1775290 h 3721565"/>
                <a:gd name="connsiteX11" fmla="*/ 3543300 w 3543300"/>
                <a:gd name="connsiteY11" fmla="*/ 2851615 h 3721565"/>
                <a:gd name="connsiteX12" fmla="*/ 3524251 w 3543300"/>
                <a:gd name="connsiteY12" fmla="*/ 3121490 h 3721565"/>
                <a:gd name="connsiteX13" fmla="*/ 3400425 w 3543300"/>
                <a:gd name="connsiteY13" fmla="*/ 3721565 h 3721565"/>
                <a:gd name="connsiteX14" fmla="*/ 3016250 w 3543300"/>
                <a:gd name="connsiteY14" fmla="*/ 3642190 h 3721565"/>
                <a:gd name="connsiteX15" fmla="*/ 2736850 w 3543300"/>
                <a:gd name="connsiteY15" fmla="*/ 3483440 h 3721565"/>
                <a:gd name="connsiteX16" fmla="*/ 2867025 w 3543300"/>
                <a:gd name="connsiteY16" fmla="*/ 2819865 h 3721565"/>
                <a:gd name="connsiteX17" fmla="*/ 2835275 w 3543300"/>
                <a:gd name="connsiteY17" fmla="*/ 2191215 h 3721565"/>
                <a:gd name="connsiteX18" fmla="*/ 2755900 w 3543300"/>
                <a:gd name="connsiteY18" fmla="*/ 1775290 h 3721565"/>
                <a:gd name="connsiteX19" fmla="*/ 2660650 w 3543300"/>
                <a:gd name="connsiteY19" fmla="*/ 1387940 h 3721565"/>
                <a:gd name="connsiteX20" fmla="*/ 2362200 w 3543300"/>
                <a:gd name="connsiteY20" fmla="*/ 949790 h 3721565"/>
                <a:gd name="connsiteX21" fmla="*/ 2012951 w 3543300"/>
                <a:gd name="connsiteY21" fmla="*/ 771990 h 3721565"/>
                <a:gd name="connsiteX22" fmla="*/ 1714500 w 3543300"/>
                <a:gd name="connsiteY22" fmla="*/ 664040 h 3721565"/>
                <a:gd name="connsiteX23" fmla="*/ 1219201 w 3543300"/>
                <a:gd name="connsiteY23" fmla="*/ 587840 h 3721565"/>
                <a:gd name="connsiteX24" fmla="*/ 809625 w 3543300"/>
                <a:gd name="connsiteY24" fmla="*/ 587840 h 3721565"/>
                <a:gd name="connsiteX25" fmla="*/ 161925 w 3543300"/>
                <a:gd name="connsiteY25" fmla="*/ 587840 h 3721565"/>
                <a:gd name="connsiteX26" fmla="*/ 0 w 3543300"/>
                <a:gd name="connsiteY26" fmla="*/ 149690 h 3721565"/>
                <a:gd name="connsiteX0" fmla="*/ 0 w 3543300"/>
                <a:gd name="connsiteY0" fmla="*/ 149690 h 3721565"/>
                <a:gd name="connsiteX1" fmla="*/ 723901 w 3543300"/>
                <a:gd name="connsiteY1" fmla="*/ 9990 h 3721565"/>
                <a:gd name="connsiteX2" fmla="*/ 1327151 w 3543300"/>
                <a:gd name="connsiteY2" fmla="*/ 16340 h 3721565"/>
                <a:gd name="connsiteX3" fmla="*/ 1917701 w 3543300"/>
                <a:gd name="connsiteY3" fmla="*/ 92540 h 3721565"/>
                <a:gd name="connsiteX4" fmla="*/ 2311401 w 3543300"/>
                <a:gd name="connsiteY4" fmla="*/ 206840 h 3721565"/>
                <a:gd name="connsiteX5" fmla="*/ 2844800 w 3543300"/>
                <a:gd name="connsiteY5" fmla="*/ 533865 h 3721565"/>
                <a:gd name="connsiteX6" fmla="*/ 2813051 w 3543300"/>
                <a:gd name="connsiteY6" fmla="*/ 771990 h 3721565"/>
                <a:gd name="connsiteX7" fmla="*/ 2809875 w 3543300"/>
                <a:gd name="connsiteY7" fmla="*/ 1032340 h 3721565"/>
                <a:gd name="connsiteX8" fmla="*/ 3149601 w 3543300"/>
                <a:gd name="connsiteY8" fmla="*/ 1292690 h 3721565"/>
                <a:gd name="connsiteX9" fmla="*/ 3314701 w 3543300"/>
                <a:gd name="connsiteY9" fmla="*/ 1470490 h 3721565"/>
                <a:gd name="connsiteX10" fmla="*/ 3403601 w 3543300"/>
                <a:gd name="connsiteY10" fmla="*/ 1775290 h 3721565"/>
                <a:gd name="connsiteX11" fmla="*/ 3543300 w 3543300"/>
                <a:gd name="connsiteY11" fmla="*/ 2851615 h 3721565"/>
                <a:gd name="connsiteX12" fmla="*/ 3524251 w 3543300"/>
                <a:gd name="connsiteY12" fmla="*/ 3121490 h 3721565"/>
                <a:gd name="connsiteX13" fmla="*/ 3400425 w 3543300"/>
                <a:gd name="connsiteY13" fmla="*/ 3721565 h 3721565"/>
                <a:gd name="connsiteX14" fmla="*/ 3016250 w 3543300"/>
                <a:gd name="connsiteY14" fmla="*/ 3642190 h 3721565"/>
                <a:gd name="connsiteX15" fmla="*/ 2736850 w 3543300"/>
                <a:gd name="connsiteY15" fmla="*/ 3483440 h 3721565"/>
                <a:gd name="connsiteX16" fmla="*/ 2800491 w 3543300"/>
                <a:gd name="connsiteY16" fmla="*/ 2913012 h 3721565"/>
                <a:gd name="connsiteX17" fmla="*/ 2835275 w 3543300"/>
                <a:gd name="connsiteY17" fmla="*/ 2191215 h 3721565"/>
                <a:gd name="connsiteX18" fmla="*/ 2755900 w 3543300"/>
                <a:gd name="connsiteY18" fmla="*/ 1775290 h 3721565"/>
                <a:gd name="connsiteX19" fmla="*/ 2660650 w 3543300"/>
                <a:gd name="connsiteY19" fmla="*/ 1387940 h 3721565"/>
                <a:gd name="connsiteX20" fmla="*/ 2362200 w 3543300"/>
                <a:gd name="connsiteY20" fmla="*/ 949790 h 3721565"/>
                <a:gd name="connsiteX21" fmla="*/ 2012951 w 3543300"/>
                <a:gd name="connsiteY21" fmla="*/ 771990 h 3721565"/>
                <a:gd name="connsiteX22" fmla="*/ 1714500 w 3543300"/>
                <a:gd name="connsiteY22" fmla="*/ 664040 h 3721565"/>
                <a:gd name="connsiteX23" fmla="*/ 1219201 w 3543300"/>
                <a:gd name="connsiteY23" fmla="*/ 587840 h 3721565"/>
                <a:gd name="connsiteX24" fmla="*/ 809625 w 3543300"/>
                <a:gd name="connsiteY24" fmla="*/ 587840 h 3721565"/>
                <a:gd name="connsiteX25" fmla="*/ 161925 w 3543300"/>
                <a:gd name="connsiteY25" fmla="*/ 587840 h 3721565"/>
                <a:gd name="connsiteX26" fmla="*/ 0 w 3543300"/>
                <a:gd name="connsiteY26" fmla="*/ 149690 h 3721565"/>
                <a:gd name="connsiteX0" fmla="*/ 0 w 3543300"/>
                <a:gd name="connsiteY0" fmla="*/ 149690 h 3721565"/>
                <a:gd name="connsiteX1" fmla="*/ 723901 w 3543300"/>
                <a:gd name="connsiteY1" fmla="*/ 9990 h 3721565"/>
                <a:gd name="connsiteX2" fmla="*/ 1327151 w 3543300"/>
                <a:gd name="connsiteY2" fmla="*/ 16340 h 3721565"/>
                <a:gd name="connsiteX3" fmla="*/ 1917701 w 3543300"/>
                <a:gd name="connsiteY3" fmla="*/ 92540 h 3721565"/>
                <a:gd name="connsiteX4" fmla="*/ 2311401 w 3543300"/>
                <a:gd name="connsiteY4" fmla="*/ 206840 h 3721565"/>
                <a:gd name="connsiteX5" fmla="*/ 2844800 w 3543300"/>
                <a:gd name="connsiteY5" fmla="*/ 533865 h 3721565"/>
                <a:gd name="connsiteX6" fmla="*/ 2813051 w 3543300"/>
                <a:gd name="connsiteY6" fmla="*/ 771990 h 3721565"/>
                <a:gd name="connsiteX7" fmla="*/ 2809875 w 3543300"/>
                <a:gd name="connsiteY7" fmla="*/ 1032340 h 3721565"/>
                <a:gd name="connsiteX8" fmla="*/ 3149601 w 3543300"/>
                <a:gd name="connsiteY8" fmla="*/ 1292690 h 3721565"/>
                <a:gd name="connsiteX9" fmla="*/ 3314701 w 3543300"/>
                <a:gd name="connsiteY9" fmla="*/ 1470490 h 3721565"/>
                <a:gd name="connsiteX10" fmla="*/ 3403601 w 3543300"/>
                <a:gd name="connsiteY10" fmla="*/ 1775290 h 3721565"/>
                <a:gd name="connsiteX11" fmla="*/ 3543300 w 3543300"/>
                <a:gd name="connsiteY11" fmla="*/ 2851615 h 3721565"/>
                <a:gd name="connsiteX12" fmla="*/ 3524251 w 3543300"/>
                <a:gd name="connsiteY12" fmla="*/ 3121490 h 3721565"/>
                <a:gd name="connsiteX13" fmla="*/ 3400425 w 3543300"/>
                <a:gd name="connsiteY13" fmla="*/ 3721565 h 3721565"/>
                <a:gd name="connsiteX14" fmla="*/ 3016250 w 3543300"/>
                <a:gd name="connsiteY14" fmla="*/ 3642190 h 3721565"/>
                <a:gd name="connsiteX15" fmla="*/ 2736850 w 3543300"/>
                <a:gd name="connsiteY15" fmla="*/ 3483440 h 3721565"/>
                <a:gd name="connsiteX16" fmla="*/ 2800491 w 3543300"/>
                <a:gd name="connsiteY16" fmla="*/ 2913012 h 3721565"/>
                <a:gd name="connsiteX17" fmla="*/ 2728821 w 3543300"/>
                <a:gd name="connsiteY17" fmla="*/ 2217828 h 3721565"/>
                <a:gd name="connsiteX18" fmla="*/ 2755900 w 3543300"/>
                <a:gd name="connsiteY18" fmla="*/ 1775290 h 3721565"/>
                <a:gd name="connsiteX19" fmla="*/ 2660650 w 3543300"/>
                <a:gd name="connsiteY19" fmla="*/ 1387940 h 3721565"/>
                <a:gd name="connsiteX20" fmla="*/ 2362200 w 3543300"/>
                <a:gd name="connsiteY20" fmla="*/ 949790 h 3721565"/>
                <a:gd name="connsiteX21" fmla="*/ 2012951 w 3543300"/>
                <a:gd name="connsiteY21" fmla="*/ 771990 h 3721565"/>
                <a:gd name="connsiteX22" fmla="*/ 1714500 w 3543300"/>
                <a:gd name="connsiteY22" fmla="*/ 664040 h 3721565"/>
                <a:gd name="connsiteX23" fmla="*/ 1219201 w 3543300"/>
                <a:gd name="connsiteY23" fmla="*/ 587840 h 3721565"/>
                <a:gd name="connsiteX24" fmla="*/ 809625 w 3543300"/>
                <a:gd name="connsiteY24" fmla="*/ 587840 h 3721565"/>
                <a:gd name="connsiteX25" fmla="*/ 161925 w 3543300"/>
                <a:gd name="connsiteY25" fmla="*/ 587840 h 3721565"/>
                <a:gd name="connsiteX26" fmla="*/ 0 w 3543300"/>
                <a:gd name="connsiteY26" fmla="*/ 149690 h 3721565"/>
                <a:gd name="connsiteX0" fmla="*/ 0 w 3543300"/>
                <a:gd name="connsiteY0" fmla="*/ 149690 h 3721565"/>
                <a:gd name="connsiteX1" fmla="*/ 723901 w 3543300"/>
                <a:gd name="connsiteY1" fmla="*/ 9990 h 3721565"/>
                <a:gd name="connsiteX2" fmla="*/ 1327151 w 3543300"/>
                <a:gd name="connsiteY2" fmla="*/ 16340 h 3721565"/>
                <a:gd name="connsiteX3" fmla="*/ 1917701 w 3543300"/>
                <a:gd name="connsiteY3" fmla="*/ 92540 h 3721565"/>
                <a:gd name="connsiteX4" fmla="*/ 2311401 w 3543300"/>
                <a:gd name="connsiteY4" fmla="*/ 206840 h 3721565"/>
                <a:gd name="connsiteX5" fmla="*/ 2844800 w 3543300"/>
                <a:gd name="connsiteY5" fmla="*/ 533865 h 3721565"/>
                <a:gd name="connsiteX6" fmla="*/ 2813051 w 3543300"/>
                <a:gd name="connsiteY6" fmla="*/ 771990 h 3721565"/>
                <a:gd name="connsiteX7" fmla="*/ 2809875 w 3543300"/>
                <a:gd name="connsiteY7" fmla="*/ 1032340 h 3721565"/>
                <a:gd name="connsiteX8" fmla="*/ 3149601 w 3543300"/>
                <a:gd name="connsiteY8" fmla="*/ 1292690 h 3721565"/>
                <a:gd name="connsiteX9" fmla="*/ 3314701 w 3543300"/>
                <a:gd name="connsiteY9" fmla="*/ 1470490 h 3721565"/>
                <a:gd name="connsiteX10" fmla="*/ 3403601 w 3543300"/>
                <a:gd name="connsiteY10" fmla="*/ 1775290 h 3721565"/>
                <a:gd name="connsiteX11" fmla="*/ 3543300 w 3543300"/>
                <a:gd name="connsiteY11" fmla="*/ 2851615 h 3721565"/>
                <a:gd name="connsiteX12" fmla="*/ 3524251 w 3543300"/>
                <a:gd name="connsiteY12" fmla="*/ 3121490 h 3721565"/>
                <a:gd name="connsiteX13" fmla="*/ 3400425 w 3543300"/>
                <a:gd name="connsiteY13" fmla="*/ 3721565 h 3721565"/>
                <a:gd name="connsiteX14" fmla="*/ 3016250 w 3543300"/>
                <a:gd name="connsiteY14" fmla="*/ 3642190 h 3721565"/>
                <a:gd name="connsiteX15" fmla="*/ 2736850 w 3543300"/>
                <a:gd name="connsiteY15" fmla="*/ 3483440 h 3721565"/>
                <a:gd name="connsiteX16" fmla="*/ 2800491 w 3543300"/>
                <a:gd name="connsiteY16" fmla="*/ 2913012 h 3721565"/>
                <a:gd name="connsiteX17" fmla="*/ 2728821 w 3543300"/>
                <a:gd name="connsiteY17" fmla="*/ 2217828 h 3721565"/>
                <a:gd name="connsiteX18" fmla="*/ 2755900 w 3543300"/>
                <a:gd name="connsiteY18" fmla="*/ 1775289 h 3721565"/>
                <a:gd name="connsiteX19" fmla="*/ 2660650 w 3543300"/>
                <a:gd name="connsiteY19" fmla="*/ 1387940 h 3721565"/>
                <a:gd name="connsiteX20" fmla="*/ 2362200 w 3543300"/>
                <a:gd name="connsiteY20" fmla="*/ 949790 h 3721565"/>
                <a:gd name="connsiteX21" fmla="*/ 2012951 w 3543300"/>
                <a:gd name="connsiteY21" fmla="*/ 771990 h 3721565"/>
                <a:gd name="connsiteX22" fmla="*/ 1714500 w 3543300"/>
                <a:gd name="connsiteY22" fmla="*/ 664040 h 3721565"/>
                <a:gd name="connsiteX23" fmla="*/ 1219201 w 3543300"/>
                <a:gd name="connsiteY23" fmla="*/ 587840 h 3721565"/>
                <a:gd name="connsiteX24" fmla="*/ 809625 w 3543300"/>
                <a:gd name="connsiteY24" fmla="*/ 587840 h 3721565"/>
                <a:gd name="connsiteX25" fmla="*/ 161925 w 3543300"/>
                <a:gd name="connsiteY25" fmla="*/ 587840 h 3721565"/>
                <a:gd name="connsiteX26" fmla="*/ 0 w 3543300"/>
                <a:gd name="connsiteY26" fmla="*/ 149690 h 3721565"/>
                <a:gd name="connsiteX0" fmla="*/ 0 w 3543300"/>
                <a:gd name="connsiteY0" fmla="*/ 149690 h 3721565"/>
                <a:gd name="connsiteX1" fmla="*/ 723901 w 3543300"/>
                <a:gd name="connsiteY1" fmla="*/ 9990 h 3721565"/>
                <a:gd name="connsiteX2" fmla="*/ 1327151 w 3543300"/>
                <a:gd name="connsiteY2" fmla="*/ 16340 h 3721565"/>
                <a:gd name="connsiteX3" fmla="*/ 1917701 w 3543300"/>
                <a:gd name="connsiteY3" fmla="*/ 92540 h 3721565"/>
                <a:gd name="connsiteX4" fmla="*/ 2311401 w 3543300"/>
                <a:gd name="connsiteY4" fmla="*/ 206840 h 3721565"/>
                <a:gd name="connsiteX5" fmla="*/ 2844800 w 3543300"/>
                <a:gd name="connsiteY5" fmla="*/ 533865 h 3721565"/>
                <a:gd name="connsiteX6" fmla="*/ 2813051 w 3543300"/>
                <a:gd name="connsiteY6" fmla="*/ 771990 h 3721565"/>
                <a:gd name="connsiteX7" fmla="*/ 2809875 w 3543300"/>
                <a:gd name="connsiteY7" fmla="*/ 1032340 h 3721565"/>
                <a:gd name="connsiteX8" fmla="*/ 3149601 w 3543300"/>
                <a:gd name="connsiteY8" fmla="*/ 1292690 h 3721565"/>
                <a:gd name="connsiteX9" fmla="*/ 3314701 w 3543300"/>
                <a:gd name="connsiteY9" fmla="*/ 1470490 h 3721565"/>
                <a:gd name="connsiteX10" fmla="*/ 3403601 w 3543300"/>
                <a:gd name="connsiteY10" fmla="*/ 1775290 h 3721565"/>
                <a:gd name="connsiteX11" fmla="*/ 3543300 w 3543300"/>
                <a:gd name="connsiteY11" fmla="*/ 2851615 h 3721565"/>
                <a:gd name="connsiteX12" fmla="*/ 3524251 w 3543300"/>
                <a:gd name="connsiteY12" fmla="*/ 3121490 h 3721565"/>
                <a:gd name="connsiteX13" fmla="*/ 3400425 w 3543300"/>
                <a:gd name="connsiteY13" fmla="*/ 3721565 h 3721565"/>
                <a:gd name="connsiteX14" fmla="*/ 3016250 w 3543300"/>
                <a:gd name="connsiteY14" fmla="*/ 3642190 h 3721565"/>
                <a:gd name="connsiteX15" fmla="*/ 2736850 w 3543300"/>
                <a:gd name="connsiteY15" fmla="*/ 3483440 h 3721565"/>
                <a:gd name="connsiteX16" fmla="*/ 2747264 w 3543300"/>
                <a:gd name="connsiteY16" fmla="*/ 2886398 h 3721565"/>
                <a:gd name="connsiteX17" fmla="*/ 2728821 w 3543300"/>
                <a:gd name="connsiteY17" fmla="*/ 2217828 h 3721565"/>
                <a:gd name="connsiteX18" fmla="*/ 2755900 w 3543300"/>
                <a:gd name="connsiteY18" fmla="*/ 1775289 h 3721565"/>
                <a:gd name="connsiteX19" fmla="*/ 2660650 w 3543300"/>
                <a:gd name="connsiteY19" fmla="*/ 1387940 h 3721565"/>
                <a:gd name="connsiteX20" fmla="*/ 2362200 w 3543300"/>
                <a:gd name="connsiteY20" fmla="*/ 949790 h 3721565"/>
                <a:gd name="connsiteX21" fmla="*/ 2012951 w 3543300"/>
                <a:gd name="connsiteY21" fmla="*/ 771990 h 3721565"/>
                <a:gd name="connsiteX22" fmla="*/ 1714500 w 3543300"/>
                <a:gd name="connsiteY22" fmla="*/ 664040 h 3721565"/>
                <a:gd name="connsiteX23" fmla="*/ 1219201 w 3543300"/>
                <a:gd name="connsiteY23" fmla="*/ 587840 h 3721565"/>
                <a:gd name="connsiteX24" fmla="*/ 809625 w 3543300"/>
                <a:gd name="connsiteY24" fmla="*/ 587840 h 3721565"/>
                <a:gd name="connsiteX25" fmla="*/ 161925 w 3543300"/>
                <a:gd name="connsiteY25" fmla="*/ 587840 h 3721565"/>
                <a:gd name="connsiteX26" fmla="*/ 0 w 3543300"/>
                <a:gd name="connsiteY26" fmla="*/ 149690 h 3721565"/>
                <a:gd name="connsiteX0" fmla="*/ 0 w 3543300"/>
                <a:gd name="connsiteY0" fmla="*/ 149690 h 3721565"/>
                <a:gd name="connsiteX1" fmla="*/ 723901 w 3543300"/>
                <a:gd name="connsiteY1" fmla="*/ 9990 h 3721565"/>
                <a:gd name="connsiteX2" fmla="*/ 1327151 w 3543300"/>
                <a:gd name="connsiteY2" fmla="*/ 16340 h 3721565"/>
                <a:gd name="connsiteX3" fmla="*/ 1917701 w 3543300"/>
                <a:gd name="connsiteY3" fmla="*/ 92540 h 3721565"/>
                <a:gd name="connsiteX4" fmla="*/ 2311401 w 3543300"/>
                <a:gd name="connsiteY4" fmla="*/ 206840 h 3721565"/>
                <a:gd name="connsiteX5" fmla="*/ 2844800 w 3543300"/>
                <a:gd name="connsiteY5" fmla="*/ 533865 h 3721565"/>
                <a:gd name="connsiteX6" fmla="*/ 2813051 w 3543300"/>
                <a:gd name="connsiteY6" fmla="*/ 771990 h 3721565"/>
                <a:gd name="connsiteX7" fmla="*/ 2809875 w 3543300"/>
                <a:gd name="connsiteY7" fmla="*/ 1032340 h 3721565"/>
                <a:gd name="connsiteX8" fmla="*/ 3149601 w 3543300"/>
                <a:gd name="connsiteY8" fmla="*/ 1292690 h 3721565"/>
                <a:gd name="connsiteX9" fmla="*/ 3314701 w 3543300"/>
                <a:gd name="connsiteY9" fmla="*/ 1470490 h 3721565"/>
                <a:gd name="connsiteX10" fmla="*/ 3403601 w 3543300"/>
                <a:gd name="connsiteY10" fmla="*/ 1775290 h 3721565"/>
                <a:gd name="connsiteX11" fmla="*/ 3543300 w 3543300"/>
                <a:gd name="connsiteY11" fmla="*/ 2851615 h 3721565"/>
                <a:gd name="connsiteX12" fmla="*/ 3524251 w 3543300"/>
                <a:gd name="connsiteY12" fmla="*/ 3121490 h 3721565"/>
                <a:gd name="connsiteX13" fmla="*/ 3400425 w 3543300"/>
                <a:gd name="connsiteY13" fmla="*/ 3721565 h 3721565"/>
                <a:gd name="connsiteX14" fmla="*/ 3016250 w 3543300"/>
                <a:gd name="connsiteY14" fmla="*/ 3642190 h 3721565"/>
                <a:gd name="connsiteX15" fmla="*/ 2723544 w 3543300"/>
                <a:gd name="connsiteY15" fmla="*/ 3456827 h 3721565"/>
                <a:gd name="connsiteX16" fmla="*/ 2747264 w 3543300"/>
                <a:gd name="connsiteY16" fmla="*/ 2886398 h 3721565"/>
                <a:gd name="connsiteX17" fmla="*/ 2728821 w 3543300"/>
                <a:gd name="connsiteY17" fmla="*/ 2217828 h 3721565"/>
                <a:gd name="connsiteX18" fmla="*/ 2755900 w 3543300"/>
                <a:gd name="connsiteY18" fmla="*/ 1775289 h 3721565"/>
                <a:gd name="connsiteX19" fmla="*/ 2660650 w 3543300"/>
                <a:gd name="connsiteY19" fmla="*/ 1387940 h 3721565"/>
                <a:gd name="connsiteX20" fmla="*/ 2362200 w 3543300"/>
                <a:gd name="connsiteY20" fmla="*/ 949790 h 3721565"/>
                <a:gd name="connsiteX21" fmla="*/ 2012951 w 3543300"/>
                <a:gd name="connsiteY21" fmla="*/ 771990 h 3721565"/>
                <a:gd name="connsiteX22" fmla="*/ 1714500 w 3543300"/>
                <a:gd name="connsiteY22" fmla="*/ 664040 h 3721565"/>
                <a:gd name="connsiteX23" fmla="*/ 1219201 w 3543300"/>
                <a:gd name="connsiteY23" fmla="*/ 587840 h 3721565"/>
                <a:gd name="connsiteX24" fmla="*/ 809625 w 3543300"/>
                <a:gd name="connsiteY24" fmla="*/ 587840 h 3721565"/>
                <a:gd name="connsiteX25" fmla="*/ 161925 w 3543300"/>
                <a:gd name="connsiteY25" fmla="*/ 587840 h 3721565"/>
                <a:gd name="connsiteX26" fmla="*/ 0 w 3543300"/>
                <a:gd name="connsiteY26" fmla="*/ 149690 h 3721565"/>
                <a:gd name="connsiteX0" fmla="*/ 0 w 3543300"/>
                <a:gd name="connsiteY0" fmla="*/ 149690 h 3721565"/>
                <a:gd name="connsiteX1" fmla="*/ 723901 w 3543300"/>
                <a:gd name="connsiteY1" fmla="*/ 9990 h 3721565"/>
                <a:gd name="connsiteX2" fmla="*/ 1327151 w 3543300"/>
                <a:gd name="connsiteY2" fmla="*/ 16340 h 3721565"/>
                <a:gd name="connsiteX3" fmla="*/ 1917701 w 3543300"/>
                <a:gd name="connsiteY3" fmla="*/ 92540 h 3721565"/>
                <a:gd name="connsiteX4" fmla="*/ 2311401 w 3543300"/>
                <a:gd name="connsiteY4" fmla="*/ 206840 h 3721565"/>
                <a:gd name="connsiteX5" fmla="*/ 2844800 w 3543300"/>
                <a:gd name="connsiteY5" fmla="*/ 533865 h 3721565"/>
                <a:gd name="connsiteX6" fmla="*/ 2813051 w 3543300"/>
                <a:gd name="connsiteY6" fmla="*/ 771990 h 3721565"/>
                <a:gd name="connsiteX7" fmla="*/ 2809875 w 3543300"/>
                <a:gd name="connsiteY7" fmla="*/ 1032340 h 3721565"/>
                <a:gd name="connsiteX8" fmla="*/ 3149601 w 3543300"/>
                <a:gd name="connsiteY8" fmla="*/ 1292690 h 3721565"/>
                <a:gd name="connsiteX9" fmla="*/ 3314701 w 3543300"/>
                <a:gd name="connsiteY9" fmla="*/ 1470490 h 3721565"/>
                <a:gd name="connsiteX10" fmla="*/ 3403601 w 3543300"/>
                <a:gd name="connsiteY10" fmla="*/ 1775290 h 3721565"/>
                <a:gd name="connsiteX11" fmla="*/ 3543300 w 3543300"/>
                <a:gd name="connsiteY11" fmla="*/ 2851615 h 3721565"/>
                <a:gd name="connsiteX12" fmla="*/ 3524251 w 3543300"/>
                <a:gd name="connsiteY12" fmla="*/ 3121490 h 3721565"/>
                <a:gd name="connsiteX13" fmla="*/ 3400425 w 3543300"/>
                <a:gd name="connsiteY13" fmla="*/ 3721565 h 3721565"/>
                <a:gd name="connsiteX14" fmla="*/ 3016250 w 3543300"/>
                <a:gd name="connsiteY14" fmla="*/ 3642190 h 3721565"/>
                <a:gd name="connsiteX15" fmla="*/ 2723544 w 3543300"/>
                <a:gd name="connsiteY15" fmla="*/ 3456827 h 3721565"/>
                <a:gd name="connsiteX16" fmla="*/ 2747264 w 3543300"/>
                <a:gd name="connsiteY16" fmla="*/ 2886398 h 3721565"/>
                <a:gd name="connsiteX17" fmla="*/ 2728821 w 3543300"/>
                <a:gd name="connsiteY17" fmla="*/ 2217828 h 3721565"/>
                <a:gd name="connsiteX18" fmla="*/ 2755900 w 3543300"/>
                <a:gd name="connsiteY18" fmla="*/ 1775289 h 3721565"/>
                <a:gd name="connsiteX19" fmla="*/ 2660650 w 3543300"/>
                <a:gd name="connsiteY19" fmla="*/ 1387940 h 3721565"/>
                <a:gd name="connsiteX20" fmla="*/ 2362200 w 3543300"/>
                <a:gd name="connsiteY20" fmla="*/ 949790 h 3721565"/>
                <a:gd name="connsiteX21" fmla="*/ 2012951 w 3543300"/>
                <a:gd name="connsiteY21" fmla="*/ 771990 h 3721565"/>
                <a:gd name="connsiteX22" fmla="*/ 1714500 w 3543300"/>
                <a:gd name="connsiteY22" fmla="*/ 664040 h 3721565"/>
                <a:gd name="connsiteX23" fmla="*/ 1219201 w 3543300"/>
                <a:gd name="connsiteY23" fmla="*/ 587840 h 3721565"/>
                <a:gd name="connsiteX24" fmla="*/ 809625 w 3543300"/>
                <a:gd name="connsiteY24" fmla="*/ 587840 h 3721565"/>
                <a:gd name="connsiteX25" fmla="*/ 161925 w 3543300"/>
                <a:gd name="connsiteY25" fmla="*/ 587840 h 3721565"/>
                <a:gd name="connsiteX26" fmla="*/ 0 w 3543300"/>
                <a:gd name="connsiteY26" fmla="*/ 149690 h 3721565"/>
                <a:gd name="connsiteX0" fmla="*/ 0 w 3543300"/>
                <a:gd name="connsiteY0" fmla="*/ 149690 h 3694951"/>
                <a:gd name="connsiteX1" fmla="*/ 723901 w 3543300"/>
                <a:gd name="connsiteY1" fmla="*/ 9990 h 3694951"/>
                <a:gd name="connsiteX2" fmla="*/ 1327151 w 3543300"/>
                <a:gd name="connsiteY2" fmla="*/ 16340 h 3694951"/>
                <a:gd name="connsiteX3" fmla="*/ 1917701 w 3543300"/>
                <a:gd name="connsiteY3" fmla="*/ 92540 h 3694951"/>
                <a:gd name="connsiteX4" fmla="*/ 2311401 w 3543300"/>
                <a:gd name="connsiteY4" fmla="*/ 206840 h 3694951"/>
                <a:gd name="connsiteX5" fmla="*/ 2844800 w 3543300"/>
                <a:gd name="connsiteY5" fmla="*/ 533865 h 3694951"/>
                <a:gd name="connsiteX6" fmla="*/ 2813051 w 3543300"/>
                <a:gd name="connsiteY6" fmla="*/ 771990 h 3694951"/>
                <a:gd name="connsiteX7" fmla="*/ 2809875 w 3543300"/>
                <a:gd name="connsiteY7" fmla="*/ 1032340 h 3694951"/>
                <a:gd name="connsiteX8" fmla="*/ 3149601 w 3543300"/>
                <a:gd name="connsiteY8" fmla="*/ 1292690 h 3694951"/>
                <a:gd name="connsiteX9" fmla="*/ 3314701 w 3543300"/>
                <a:gd name="connsiteY9" fmla="*/ 1470490 h 3694951"/>
                <a:gd name="connsiteX10" fmla="*/ 3403601 w 3543300"/>
                <a:gd name="connsiteY10" fmla="*/ 1775290 h 3694951"/>
                <a:gd name="connsiteX11" fmla="*/ 3543300 w 3543300"/>
                <a:gd name="connsiteY11" fmla="*/ 2851615 h 3694951"/>
                <a:gd name="connsiteX12" fmla="*/ 3524251 w 3543300"/>
                <a:gd name="connsiteY12" fmla="*/ 3121490 h 3694951"/>
                <a:gd name="connsiteX13" fmla="*/ 3360505 w 3543300"/>
                <a:gd name="connsiteY13" fmla="*/ 3694951 h 3694951"/>
                <a:gd name="connsiteX14" fmla="*/ 3016250 w 3543300"/>
                <a:gd name="connsiteY14" fmla="*/ 3642190 h 3694951"/>
                <a:gd name="connsiteX15" fmla="*/ 2723544 w 3543300"/>
                <a:gd name="connsiteY15" fmla="*/ 3456827 h 3694951"/>
                <a:gd name="connsiteX16" fmla="*/ 2747264 w 3543300"/>
                <a:gd name="connsiteY16" fmla="*/ 2886398 h 3694951"/>
                <a:gd name="connsiteX17" fmla="*/ 2728821 w 3543300"/>
                <a:gd name="connsiteY17" fmla="*/ 2217828 h 3694951"/>
                <a:gd name="connsiteX18" fmla="*/ 2755900 w 3543300"/>
                <a:gd name="connsiteY18" fmla="*/ 1775289 h 3694951"/>
                <a:gd name="connsiteX19" fmla="*/ 2660650 w 3543300"/>
                <a:gd name="connsiteY19" fmla="*/ 1387940 h 3694951"/>
                <a:gd name="connsiteX20" fmla="*/ 2362200 w 3543300"/>
                <a:gd name="connsiteY20" fmla="*/ 949790 h 3694951"/>
                <a:gd name="connsiteX21" fmla="*/ 2012951 w 3543300"/>
                <a:gd name="connsiteY21" fmla="*/ 771990 h 3694951"/>
                <a:gd name="connsiteX22" fmla="*/ 1714500 w 3543300"/>
                <a:gd name="connsiteY22" fmla="*/ 664040 h 3694951"/>
                <a:gd name="connsiteX23" fmla="*/ 1219201 w 3543300"/>
                <a:gd name="connsiteY23" fmla="*/ 587840 h 3694951"/>
                <a:gd name="connsiteX24" fmla="*/ 809625 w 3543300"/>
                <a:gd name="connsiteY24" fmla="*/ 587840 h 3694951"/>
                <a:gd name="connsiteX25" fmla="*/ 161925 w 3543300"/>
                <a:gd name="connsiteY25" fmla="*/ 587840 h 3694951"/>
                <a:gd name="connsiteX26" fmla="*/ 0 w 3543300"/>
                <a:gd name="connsiteY26" fmla="*/ 149690 h 3694951"/>
                <a:gd name="connsiteX0" fmla="*/ 0 w 3543300"/>
                <a:gd name="connsiteY0" fmla="*/ 149690 h 3652713"/>
                <a:gd name="connsiteX1" fmla="*/ 723901 w 3543300"/>
                <a:gd name="connsiteY1" fmla="*/ 9990 h 3652713"/>
                <a:gd name="connsiteX2" fmla="*/ 1327151 w 3543300"/>
                <a:gd name="connsiteY2" fmla="*/ 16340 h 3652713"/>
                <a:gd name="connsiteX3" fmla="*/ 1917701 w 3543300"/>
                <a:gd name="connsiteY3" fmla="*/ 92540 h 3652713"/>
                <a:gd name="connsiteX4" fmla="*/ 2311401 w 3543300"/>
                <a:gd name="connsiteY4" fmla="*/ 206840 h 3652713"/>
                <a:gd name="connsiteX5" fmla="*/ 2844800 w 3543300"/>
                <a:gd name="connsiteY5" fmla="*/ 533865 h 3652713"/>
                <a:gd name="connsiteX6" fmla="*/ 2813051 w 3543300"/>
                <a:gd name="connsiteY6" fmla="*/ 771990 h 3652713"/>
                <a:gd name="connsiteX7" fmla="*/ 2809875 w 3543300"/>
                <a:gd name="connsiteY7" fmla="*/ 1032340 h 3652713"/>
                <a:gd name="connsiteX8" fmla="*/ 3149601 w 3543300"/>
                <a:gd name="connsiteY8" fmla="*/ 1292690 h 3652713"/>
                <a:gd name="connsiteX9" fmla="*/ 3314701 w 3543300"/>
                <a:gd name="connsiteY9" fmla="*/ 1470490 h 3652713"/>
                <a:gd name="connsiteX10" fmla="*/ 3403601 w 3543300"/>
                <a:gd name="connsiteY10" fmla="*/ 1775290 h 3652713"/>
                <a:gd name="connsiteX11" fmla="*/ 3543300 w 3543300"/>
                <a:gd name="connsiteY11" fmla="*/ 2851615 h 3652713"/>
                <a:gd name="connsiteX12" fmla="*/ 3524251 w 3543300"/>
                <a:gd name="connsiteY12" fmla="*/ 3121490 h 3652713"/>
                <a:gd name="connsiteX13" fmla="*/ 3267357 w 3543300"/>
                <a:gd name="connsiteY13" fmla="*/ 3628417 h 3652713"/>
                <a:gd name="connsiteX14" fmla="*/ 3016250 w 3543300"/>
                <a:gd name="connsiteY14" fmla="*/ 3642190 h 3652713"/>
                <a:gd name="connsiteX15" fmla="*/ 2723544 w 3543300"/>
                <a:gd name="connsiteY15" fmla="*/ 3456827 h 3652713"/>
                <a:gd name="connsiteX16" fmla="*/ 2747264 w 3543300"/>
                <a:gd name="connsiteY16" fmla="*/ 2886398 h 3652713"/>
                <a:gd name="connsiteX17" fmla="*/ 2728821 w 3543300"/>
                <a:gd name="connsiteY17" fmla="*/ 2217828 h 3652713"/>
                <a:gd name="connsiteX18" fmla="*/ 2755900 w 3543300"/>
                <a:gd name="connsiteY18" fmla="*/ 1775289 h 3652713"/>
                <a:gd name="connsiteX19" fmla="*/ 2660650 w 3543300"/>
                <a:gd name="connsiteY19" fmla="*/ 1387940 h 3652713"/>
                <a:gd name="connsiteX20" fmla="*/ 2362200 w 3543300"/>
                <a:gd name="connsiteY20" fmla="*/ 949790 h 3652713"/>
                <a:gd name="connsiteX21" fmla="*/ 2012951 w 3543300"/>
                <a:gd name="connsiteY21" fmla="*/ 771990 h 3652713"/>
                <a:gd name="connsiteX22" fmla="*/ 1714500 w 3543300"/>
                <a:gd name="connsiteY22" fmla="*/ 664040 h 3652713"/>
                <a:gd name="connsiteX23" fmla="*/ 1219201 w 3543300"/>
                <a:gd name="connsiteY23" fmla="*/ 587840 h 3652713"/>
                <a:gd name="connsiteX24" fmla="*/ 809625 w 3543300"/>
                <a:gd name="connsiteY24" fmla="*/ 587840 h 3652713"/>
                <a:gd name="connsiteX25" fmla="*/ 161925 w 3543300"/>
                <a:gd name="connsiteY25" fmla="*/ 587840 h 3652713"/>
                <a:gd name="connsiteX26" fmla="*/ 0 w 3543300"/>
                <a:gd name="connsiteY26" fmla="*/ 149690 h 3652713"/>
                <a:gd name="connsiteX0" fmla="*/ 0 w 3543300"/>
                <a:gd name="connsiteY0" fmla="*/ 149690 h 3652713"/>
                <a:gd name="connsiteX1" fmla="*/ 723901 w 3543300"/>
                <a:gd name="connsiteY1" fmla="*/ 9990 h 3652713"/>
                <a:gd name="connsiteX2" fmla="*/ 1327151 w 3543300"/>
                <a:gd name="connsiteY2" fmla="*/ 16340 h 3652713"/>
                <a:gd name="connsiteX3" fmla="*/ 1917701 w 3543300"/>
                <a:gd name="connsiteY3" fmla="*/ 92540 h 3652713"/>
                <a:gd name="connsiteX4" fmla="*/ 2311401 w 3543300"/>
                <a:gd name="connsiteY4" fmla="*/ 206840 h 3652713"/>
                <a:gd name="connsiteX5" fmla="*/ 2844800 w 3543300"/>
                <a:gd name="connsiteY5" fmla="*/ 533865 h 3652713"/>
                <a:gd name="connsiteX6" fmla="*/ 2813051 w 3543300"/>
                <a:gd name="connsiteY6" fmla="*/ 771990 h 3652713"/>
                <a:gd name="connsiteX7" fmla="*/ 2809875 w 3543300"/>
                <a:gd name="connsiteY7" fmla="*/ 1032340 h 3652713"/>
                <a:gd name="connsiteX8" fmla="*/ 3149601 w 3543300"/>
                <a:gd name="connsiteY8" fmla="*/ 1292690 h 3652713"/>
                <a:gd name="connsiteX9" fmla="*/ 3314701 w 3543300"/>
                <a:gd name="connsiteY9" fmla="*/ 1470490 h 3652713"/>
                <a:gd name="connsiteX10" fmla="*/ 3403601 w 3543300"/>
                <a:gd name="connsiteY10" fmla="*/ 1775290 h 3652713"/>
                <a:gd name="connsiteX11" fmla="*/ 3543300 w 3543300"/>
                <a:gd name="connsiteY11" fmla="*/ 2851615 h 3652713"/>
                <a:gd name="connsiteX12" fmla="*/ 3524251 w 3543300"/>
                <a:gd name="connsiteY12" fmla="*/ 3121490 h 3652713"/>
                <a:gd name="connsiteX13" fmla="*/ 3267357 w 3543300"/>
                <a:gd name="connsiteY13" fmla="*/ 3628417 h 3652713"/>
                <a:gd name="connsiteX14" fmla="*/ 3016250 w 3543300"/>
                <a:gd name="connsiteY14" fmla="*/ 3642190 h 3652713"/>
                <a:gd name="connsiteX15" fmla="*/ 2723544 w 3543300"/>
                <a:gd name="connsiteY15" fmla="*/ 3456827 h 3652713"/>
                <a:gd name="connsiteX16" fmla="*/ 2747264 w 3543300"/>
                <a:gd name="connsiteY16" fmla="*/ 2886398 h 3652713"/>
                <a:gd name="connsiteX17" fmla="*/ 2728821 w 3543300"/>
                <a:gd name="connsiteY17" fmla="*/ 2217828 h 3652713"/>
                <a:gd name="connsiteX18" fmla="*/ 2755900 w 3543300"/>
                <a:gd name="connsiteY18" fmla="*/ 1775289 h 3652713"/>
                <a:gd name="connsiteX19" fmla="*/ 2660650 w 3543300"/>
                <a:gd name="connsiteY19" fmla="*/ 1387940 h 3652713"/>
                <a:gd name="connsiteX20" fmla="*/ 2362200 w 3543300"/>
                <a:gd name="connsiteY20" fmla="*/ 949790 h 3652713"/>
                <a:gd name="connsiteX21" fmla="*/ 2012951 w 3543300"/>
                <a:gd name="connsiteY21" fmla="*/ 771990 h 3652713"/>
                <a:gd name="connsiteX22" fmla="*/ 1714500 w 3543300"/>
                <a:gd name="connsiteY22" fmla="*/ 664040 h 3652713"/>
                <a:gd name="connsiteX23" fmla="*/ 1219201 w 3543300"/>
                <a:gd name="connsiteY23" fmla="*/ 587840 h 3652713"/>
                <a:gd name="connsiteX24" fmla="*/ 809625 w 3543300"/>
                <a:gd name="connsiteY24" fmla="*/ 587840 h 3652713"/>
                <a:gd name="connsiteX25" fmla="*/ 161925 w 3543300"/>
                <a:gd name="connsiteY25" fmla="*/ 587840 h 3652713"/>
                <a:gd name="connsiteX26" fmla="*/ 0 w 3543300"/>
                <a:gd name="connsiteY26" fmla="*/ 149690 h 3652713"/>
                <a:gd name="connsiteX0" fmla="*/ 0 w 3543300"/>
                <a:gd name="connsiteY0" fmla="*/ 149690 h 3652713"/>
                <a:gd name="connsiteX1" fmla="*/ 723901 w 3543300"/>
                <a:gd name="connsiteY1" fmla="*/ 9990 h 3652713"/>
                <a:gd name="connsiteX2" fmla="*/ 1327151 w 3543300"/>
                <a:gd name="connsiteY2" fmla="*/ 16340 h 3652713"/>
                <a:gd name="connsiteX3" fmla="*/ 1917701 w 3543300"/>
                <a:gd name="connsiteY3" fmla="*/ 92540 h 3652713"/>
                <a:gd name="connsiteX4" fmla="*/ 2311401 w 3543300"/>
                <a:gd name="connsiteY4" fmla="*/ 206840 h 3652713"/>
                <a:gd name="connsiteX5" fmla="*/ 2844800 w 3543300"/>
                <a:gd name="connsiteY5" fmla="*/ 533865 h 3652713"/>
                <a:gd name="connsiteX6" fmla="*/ 2813051 w 3543300"/>
                <a:gd name="connsiteY6" fmla="*/ 771990 h 3652713"/>
                <a:gd name="connsiteX7" fmla="*/ 2809875 w 3543300"/>
                <a:gd name="connsiteY7" fmla="*/ 1032340 h 3652713"/>
                <a:gd name="connsiteX8" fmla="*/ 3149601 w 3543300"/>
                <a:gd name="connsiteY8" fmla="*/ 1292690 h 3652713"/>
                <a:gd name="connsiteX9" fmla="*/ 3314701 w 3543300"/>
                <a:gd name="connsiteY9" fmla="*/ 1470490 h 3652713"/>
                <a:gd name="connsiteX10" fmla="*/ 3403601 w 3543300"/>
                <a:gd name="connsiteY10" fmla="*/ 1775290 h 3652713"/>
                <a:gd name="connsiteX11" fmla="*/ 3543300 w 3543300"/>
                <a:gd name="connsiteY11" fmla="*/ 2851615 h 3652713"/>
                <a:gd name="connsiteX12" fmla="*/ 3524251 w 3543300"/>
                <a:gd name="connsiteY12" fmla="*/ 3121490 h 3652713"/>
                <a:gd name="connsiteX13" fmla="*/ 3267357 w 3543300"/>
                <a:gd name="connsiteY13" fmla="*/ 3628417 h 3652713"/>
                <a:gd name="connsiteX14" fmla="*/ 3016250 w 3543300"/>
                <a:gd name="connsiteY14" fmla="*/ 3642190 h 3652713"/>
                <a:gd name="connsiteX15" fmla="*/ 2723544 w 3543300"/>
                <a:gd name="connsiteY15" fmla="*/ 3456827 h 3652713"/>
                <a:gd name="connsiteX16" fmla="*/ 2747264 w 3543300"/>
                <a:gd name="connsiteY16" fmla="*/ 2886398 h 3652713"/>
                <a:gd name="connsiteX17" fmla="*/ 2728821 w 3543300"/>
                <a:gd name="connsiteY17" fmla="*/ 2217828 h 3652713"/>
                <a:gd name="connsiteX18" fmla="*/ 2755900 w 3543300"/>
                <a:gd name="connsiteY18" fmla="*/ 1775289 h 3652713"/>
                <a:gd name="connsiteX19" fmla="*/ 2660650 w 3543300"/>
                <a:gd name="connsiteY19" fmla="*/ 1387940 h 3652713"/>
                <a:gd name="connsiteX20" fmla="*/ 2362200 w 3543300"/>
                <a:gd name="connsiteY20" fmla="*/ 949790 h 3652713"/>
                <a:gd name="connsiteX21" fmla="*/ 2012951 w 3543300"/>
                <a:gd name="connsiteY21" fmla="*/ 771990 h 3652713"/>
                <a:gd name="connsiteX22" fmla="*/ 1714500 w 3543300"/>
                <a:gd name="connsiteY22" fmla="*/ 664040 h 3652713"/>
                <a:gd name="connsiteX23" fmla="*/ 1219201 w 3543300"/>
                <a:gd name="connsiteY23" fmla="*/ 587840 h 3652713"/>
                <a:gd name="connsiteX24" fmla="*/ 809625 w 3543300"/>
                <a:gd name="connsiteY24" fmla="*/ 587840 h 3652713"/>
                <a:gd name="connsiteX25" fmla="*/ 161925 w 3543300"/>
                <a:gd name="connsiteY25" fmla="*/ 587840 h 3652713"/>
                <a:gd name="connsiteX26" fmla="*/ 0 w 3543300"/>
                <a:gd name="connsiteY26" fmla="*/ 149690 h 3652713"/>
                <a:gd name="connsiteX0" fmla="*/ 0 w 3543300"/>
                <a:gd name="connsiteY0" fmla="*/ 149690 h 3681644"/>
                <a:gd name="connsiteX1" fmla="*/ 723901 w 3543300"/>
                <a:gd name="connsiteY1" fmla="*/ 9990 h 3681644"/>
                <a:gd name="connsiteX2" fmla="*/ 1327151 w 3543300"/>
                <a:gd name="connsiteY2" fmla="*/ 16340 h 3681644"/>
                <a:gd name="connsiteX3" fmla="*/ 1917701 w 3543300"/>
                <a:gd name="connsiteY3" fmla="*/ 92540 h 3681644"/>
                <a:gd name="connsiteX4" fmla="*/ 2311401 w 3543300"/>
                <a:gd name="connsiteY4" fmla="*/ 206840 h 3681644"/>
                <a:gd name="connsiteX5" fmla="*/ 2844800 w 3543300"/>
                <a:gd name="connsiteY5" fmla="*/ 533865 h 3681644"/>
                <a:gd name="connsiteX6" fmla="*/ 2813051 w 3543300"/>
                <a:gd name="connsiteY6" fmla="*/ 771990 h 3681644"/>
                <a:gd name="connsiteX7" fmla="*/ 2809875 w 3543300"/>
                <a:gd name="connsiteY7" fmla="*/ 1032340 h 3681644"/>
                <a:gd name="connsiteX8" fmla="*/ 3149601 w 3543300"/>
                <a:gd name="connsiteY8" fmla="*/ 1292690 h 3681644"/>
                <a:gd name="connsiteX9" fmla="*/ 3314701 w 3543300"/>
                <a:gd name="connsiteY9" fmla="*/ 1470490 h 3681644"/>
                <a:gd name="connsiteX10" fmla="*/ 3403601 w 3543300"/>
                <a:gd name="connsiteY10" fmla="*/ 1775290 h 3681644"/>
                <a:gd name="connsiteX11" fmla="*/ 3543300 w 3543300"/>
                <a:gd name="connsiteY11" fmla="*/ 2851615 h 3681644"/>
                <a:gd name="connsiteX12" fmla="*/ 3524251 w 3543300"/>
                <a:gd name="connsiteY12" fmla="*/ 3121490 h 3681644"/>
                <a:gd name="connsiteX13" fmla="*/ 3307278 w 3543300"/>
                <a:gd name="connsiteY13" fmla="*/ 3681644 h 3681644"/>
                <a:gd name="connsiteX14" fmla="*/ 3016250 w 3543300"/>
                <a:gd name="connsiteY14" fmla="*/ 3642190 h 3681644"/>
                <a:gd name="connsiteX15" fmla="*/ 2723544 w 3543300"/>
                <a:gd name="connsiteY15" fmla="*/ 3456827 h 3681644"/>
                <a:gd name="connsiteX16" fmla="*/ 2747264 w 3543300"/>
                <a:gd name="connsiteY16" fmla="*/ 2886398 h 3681644"/>
                <a:gd name="connsiteX17" fmla="*/ 2728821 w 3543300"/>
                <a:gd name="connsiteY17" fmla="*/ 2217828 h 3681644"/>
                <a:gd name="connsiteX18" fmla="*/ 2755900 w 3543300"/>
                <a:gd name="connsiteY18" fmla="*/ 1775289 h 3681644"/>
                <a:gd name="connsiteX19" fmla="*/ 2660650 w 3543300"/>
                <a:gd name="connsiteY19" fmla="*/ 1387940 h 3681644"/>
                <a:gd name="connsiteX20" fmla="*/ 2362200 w 3543300"/>
                <a:gd name="connsiteY20" fmla="*/ 949790 h 3681644"/>
                <a:gd name="connsiteX21" fmla="*/ 2012951 w 3543300"/>
                <a:gd name="connsiteY21" fmla="*/ 771990 h 3681644"/>
                <a:gd name="connsiteX22" fmla="*/ 1714500 w 3543300"/>
                <a:gd name="connsiteY22" fmla="*/ 664040 h 3681644"/>
                <a:gd name="connsiteX23" fmla="*/ 1219201 w 3543300"/>
                <a:gd name="connsiteY23" fmla="*/ 587840 h 3681644"/>
                <a:gd name="connsiteX24" fmla="*/ 809625 w 3543300"/>
                <a:gd name="connsiteY24" fmla="*/ 587840 h 3681644"/>
                <a:gd name="connsiteX25" fmla="*/ 161925 w 3543300"/>
                <a:gd name="connsiteY25" fmla="*/ 587840 h 3681644"/>
                <a:gd name="connsiteX26" fmla="*/ 0 w 3543300"/>
                <a:gd name="connsiteY26" fmla="*/ 149690 h 3681644"/>
                <a:gd name="connsiteX0" fmla="*/ 0 w 3543300"/>
                <a:gd name="connsiteY0" fmla="*/ 149690 h 3681644"/>
                <a:gd name="connsiteX1" fmla="*/ 723901 w 3543300"/>
                <a:gd name="connsiteY1" fmla="*/ 9990 h 3681644"/>
                <a:gd name="connsiteX2" fmla="*/ 1327151 w 3543300"/>
                <a:gd name="connsiteY2" fmla="*/ 16340 h 3681644"/>
                <a:gd name="connsiteX3" fmla="*/ 1917701 w 3543300"/>
                <a:gd name="connsiteY3" fmla="*/ 92540 h 3681644"/>
                <a:gd name="connsiteX4" fmla="*/ 2311401 w 3543300"/>
                <a:gd name="connsiteY4" fmla="*/ 206840 h 3681644"/>
                <a:gd name="connsiteX5" fmla="*/ 2844800 w 3543300"/>
                <a:gd name="connsiteY5" fmla="*/ 533865 h 3681644"/>
                <a:gd name="connsiteX6" fmla="*/ 2813051 w 3543300"/>
                <a:gd name="connsiteY6" fmla="*/ 771990 h 3681644"/>
                <a:gd name="connsiteX7" fmla="*/ 2809875 w 3543300"/>
                <a:gd name="connsiteY7" fmla="*/ 1032340 h 3681644"/>
                <a:gd name="connsiteX8" fmla="*/ 3149601 w 3543300"/>
                <a:gd name="connsiteY8" fmla="*/ 1292690 h 3681644"/>
                <a:gd name="connsiteX9" fmla="*/ 3314701 w 3543300"/>
                <a:gd name="connsiteY9" fmla="*/ 1470490 h 3681644"/>
                <a:gd name="connsiteX10" fmla="*/ 3403601 w 3543300"/>
                <a:gd name="connsiteY10" fmla="*/ 1775290 h 3681644"/>
                <a:gd name="connsiteX11" fmla="*/ 3543300 w 3543300"/>
                <a:gd name="connsiteY11" fmla="*/ 2851615 h 3681644"/>
                <a:gd name="connsiteX12" fmla="*/ 3524251 w 3543300"/>
                <a:gd name="connsiteY12" fmla="*/ 3121490 h 3681644"/>
                <a:gd name="connsiteX13" fmla="*/ 3307278 w 3543300"/>
                <a:gd name="connsiteY13" fmla="*/ 3681644 h 3681644"/>
                <a:gd name="connsiteX14" fmla="*/ 3016250 w 3543300"/>
                <a:gd name="connsiteY14" fmla="*/ 3642190 h 3681644"/>
                <a:gd name="connsiteX15" fmla="*/ 2723544 w 3543300"/>
                <a:gd name="connsiteY15" fmla="*/ 3456827 h 3681644"/>
                <a:gd name="connsiteX16" fmla="*/ 2747264 w 3543300"/>
                <a:gd name="connsiteY16" fmla="*/ 2886398 h 3681644"/>
                <a:gd name="connsiteX17" fmla="*/ 2728821 w 3543300"/>
                <a:gd name="connsiteY17" fmla="*/ 2217828 h 3681644"/>
                <a:gd name="connsiteX18" fmla="*/ 2755900 w 3543300"/>
                <a:gd name="connsiteY18" fmla="*/ 1775289 h 3681644"/>
                <a:gd name="connsiteX19" fmla="*/ 2660650 w 3543300"/>
                <a:gd name="connsiteY19" fmla="*/ 1387940 h 3681644"/>
                <a:gd name="connsiteX20" fmla="*/ 2362200 w 3543300"/>
                <a:gd name="connsiteY20" fmla="*/ 949790 h 3681644"/>
                <a:gd name="connsiteX21" fmla="*/ 2012951 w 3543300"/>
                <a:gd name="connsiteY21" fmla="*/ 771990 h 3681644"/>
                <a:gd name="connsiteX22" fmla="*/ 1714500 w 3543300"/>
                <a:gd name="connsiteY22" fmla="*/ 664040 h 3681644"/>
                <a:gd name="connsiteX23" fmla="*/ 1219201 w 3543300"/>
                <a:gd name="connsiteY23" fmla="*/ 587840 h 3681644"/>
                <a:gd name="connsiteX24" fmla="*/ 809625 w 3543300"/>
                <a:gd name="connsiteY24" fmla="*/ 587840 h 3681644"/>
                <a:gd name="connsiteX25" fmla="*/ 161925 w 3543300"/>
                <a:gd name="connsiteY25" fmla="*/ 587840 h 3681644"/>
                <a:gd name="connsiteX26" fmla="*/ 0 w 3543300"/>
                <a:gd name="connsiteY26" fmla="*/ 149690 h 3681644"/>
                <a:gd name="connsiteX0" fmla="*/ 0 w 3543300"/>
                <a:gd name="connsiteY0" fmla="*/ 149690 h 3681644"/>
                <a:gd name="connsiteX1" fmla="*/ 723901 w 3543300"/>
                <a:gd name="connsiteY1" fmla="*/ 9990 h 3681644"/>
                <a:gd name="connsiteX2" fmla="*/ 1327151 w 3543300"/>
                <a:gd name="connsiteY2" fmla="*/ 16340 h 3681644"/>
                <a:gd name="connsiteX3" fmla="*/ 1917701 w 3543300"/>
                <a:gd name="connsiteY3" fmla="*/ 92540 h 3681644"/>
                <a:gd name="connsiteX4" fmla="*/ 2311401 w 3543300"/>
                <a:gd name="connsiteY4" fmla="*/ 206840 h 3681644"/>
                <a:gd name="connsiteX5" fmla="*/ 2844800 w 3543300"/>
                <a:gd name="connsiteY5" fmla="*/ 533865 h 3681644"/>
                <a:gd name="connsiteX6" fmla="*/ 2813051 w 3543300"/>
                <a:gd name="connsiteY6" fmla="*/ 771990 h 3681644"/>
                <a:gd name="connsiteX7" fmla="*/ 2809875 w 3543300"/>
                <a:gd name="connsiteY7" fmla="*/ 1032340 h 3681644"/>
                <a:gd name="connsiteX8" fmla="*/ 3149601 w 3543300"/>
                <a:gd name="connsiteY8" fmla="*/ 1292690 h 3681644"/>
                <a:gd name="connsiteX9" fmla="*/ 3314701 w 3543300"/>
                <a:gd name="connsiteY9" fmla="*/ 1470490 h 3681644"/>
                <a:gd name="connsiteX10" fmla="*/ 3403601 w 3543300"/>
                <a:gd name="connsiteY10" fmla="*/ 1775290 h 3681644"/>
                <a:gd name="connsiteX11" fmla="*/ 3543300 w 3543300"/>
                <a:gd name="connsiteY11" fmla="*/ 2851615 h 3681644"/>
                <a:gd name="connsiteX12" fmla="*/ 3524251 w 3543300"/>
                <a:gd name="connsiteY12" fmla="*/ 3121490 h 3681644"/>
                <a:gd name="connsiteX13" fmla="*/ 3307278 w 3543300"/>
                <a:gd name="connsiteY13" fmla="*/ 3681644 h 3681644"/>
                <a:gd name="connsiteX14" fmla="*/ 3016250 w 3543300"/>
                <a:gd name="connsiteY14" fmla="*/ 3642190 h 3681644"/>
                <a:gd name="connsiteX15" fmla="*/ 2723544 w 3543300"/>
                <a:gd name="connsiteY15" fmla="*/ 3456827 h 3681644"/>
                <a:gd name="connsiteX16" fmla="*/ 2747264 w 3543300"/>
                <a:gd name="connsiteY16" fmla="*/ 2886398 h 3681644"/>
                <a:gd name="connsiteX17" fmla="*/ 2728821 w 3543300"/>
                <a:gd name="connsiteY17" fmla="*/ 2217828 h 3681644"/>
                <a:gd name="connsiteX18" fmla="*/ 2702672 w 3543300"/>
                <a:gd name="connsiteY18" fmla="*/ 1881743 h 3681644"/>
                <a:gd name="connsiteX19" fmla="*/ 2660650 w 3543300"/>
                <a:gd name="connsiteY19" fmla="*/ 1387940 h 3681644"/>
                <a:gd name="connsiteX20" fmla="*/ 2362200 w 3543300"/>
                <a:gd name="connsiteY20" fmla="*/ 949790 h 3681644"/>
                <a:gd name="connsiteX21" fmla="*/ 2012951 w 3543300"/>
                <a:gd name="connsiteY21" fmla="*/ 771990 h 3681644"/>
                <a:gd name="connsiteX22" fmla="*/ 1714500 w 3543300"/>
                <a:gd name="connsiteY22" fmla="*/ 664040 h 3681644"/>
                <a:gd name="connsiteX23" fmla="*/ 1219201 w 3543300"/>
                <a:gd name="connsiteY23" fmla="*/ 587840 h 3681644"/>
                <a:gd name="connsiteX24" fmla="*/ 809625 w 3543300"/>
                <a:gd name="connsiteY24" fmla="*/ 587840 h 3681644"/>
                <a:gd name="connsiteX25" fmla="*/ 161925 w 3543300"/>
                <a:gd name="connsiteY25" fmla="*/ 587840 h 3681644"/>
                <a:gd name="connsiteX26" fmla="*/ 0 w 3543300"/>
                <a:gd name="connsiteY26" fmla="*/ 149690 h 3681644"/>
                <a:gd name="connsiteX0" fmla="*/ 0 w 3543300"/>
                <a:gd name="connsiteY0" fmla="*/ 149690 h 3681644"/>
                <a:gd name="connsiteX1" fmla="*/ 723901 w 3543300"/>
                <a:gd name="connsiteY1" fmla="*/ 9990 h 3681644"/>
                <a:gd name="connsiteX2" fmla="*/ 1327151 w 3543300"/>
                <a:gd name="connsiteY2" fmla="*/ 16340 h 3681644"/>
                <a:gd name="connsiteX3" fmla="*/ 1917701 w 3543300"/>
                <a:gd name="connsiteY3" fmla="*/ 92540 h 3681644"/>
                <a:gd name="connsiteX4" fmla="*/ 2311401 w 3543300"/>
                <a:gd name="connsiteY4" fmla="*/ 206840 h 3681644"/>
                <a:gd name="connsiteX5" fmla="*/ 2844800 w 3543300"/>
                <a:gd name="connsiteY5" fmla="*/ 533865 h 3681644"/>
                <a:gd name="connsiteX6" fmla="*/ 2813051 w 3543300"/>
                <a:gd name="connsiteY6" fmla="*/ 771990 h 3681644"/>
                <a:gd name="connsiteX7" fmla="*/ 2809875 w 3543300"/>
                <a:gd name="connsiteY7" fmla="*/ 1032340 h 3681644"/>
                <a:gd name="connsiteX8" fmla="*/ 3149601 w 3543300"/>
                <a:gd name="connsiteY8" fmla="*/ 1292690 h 3681644"/>
                <a:gd name="connsiteX9" fmla="*/ 3314701 w 3543300"/>
                <a:gd name="connsiteY9" fmla="*/ 1470490 h 3681644"/>
                <a:gd name="connsiteX10" fmla="*/ 3403601 w 3543300"/>
                <a:gd name="connsiteY10" fmla="*/ 1775290 h 3681644"/>
                <a:gd name="connsiteX11" fmla="*/ 3543300 w 3543300"/>
                <a:gd name="connsiteY11" fmla="*/ 2851615 h 3681644"/>
                <a:gd name="connsiteX12" fmla="*/ 3524251 w 3543300"/>
                <a:gd name="connsiteY12" fmla="*/ 3121490 h 3681644"/>
                <a:gd name="connsiteX13" fmla="*/ 3307278 w 3543300"/>
                <a:gd name="connsiteY13" fmla="*/ 3681644 h 3681644"/>
                <a:gd name="connsiteX14" fmla="*/ 3016250 w 3543300"/>
                <a:gd name="connsiteY14" fmla="*/ 3642190 h 3681644"/>
                <a:gd name="connsiteX15" fmla="*/ 2723544 w 3543300"/>
                <a:gd name="connsiteY15" fmla="*/ 3456827 h 3681644"/>
                <a:gd name="connsiteX16" fmla="*/ 2747264 w 3543300"/>
                <a:gd name="connsiteY16" fmla="*/ 2886398 h 3681644"/>
                <a:gd name="connsiteX17" fmla="*/ 2635673 w 3543300"/>
                <a:gd name="connsiteY17" fmla="*/ 2390816 h 3681644"/>
                <a:gd name="connsiteX18" fmla="*/ 2702672 w 3543300"/>
                <a:gd name="connsiteY18" fmla="*/ 1881743 h 3681644"/>
                <a:gd name="connsiteX19" fmla="*/ 2660650 w 3543300"/>
                <a:gd name="connsiteY19" fmla="*/ 1387940 h 3681644"/>
                <a:gd name="connsiteX20" fmla="*/ 2362200 w 3543300"/>
                <a:gd name="connsiteY20" fmla="*/ 949790 h 3681644"/>
                <a:gd name="connsiteX21" fmla="*/ 2012951 w 3543300"/>
                <a:gd name="connsiteY21" fmla="*/ 771990 h 3681644"/>
                <a:gd name="connsiteX22" fmla="*/ 1714500 w 3543300"/>
                <a:gd name="connsiteY22" fmla="*/ 664040 h 3681644"/>
                <a:gd name="connsiteX23" fmla="*/ 1219201 w 3543300"/>
                <a:gd name="connsiteY23" fmla="*/ 587840 h 3681644"/>
                <a:gd name="connsiteX24" fmla="*/ 809625 w 3543300"/>
                <a:gd name="connsiteY24" fmla="*/ 587840 h 3681644"/>
                <a:gd name="connsiteX25" fmla="*/ 161925 w 3543300"/>
                <a:gd name="connsiteY25" fmla="*/ 587840 h 3681644"/>
                <a:gd name="connsiteX26" fmla="*/ 0 w 3543300"/>
                <a:gd name="connsiteY26" fmla="*/ 149690 h 3681644"/>
                <a:gd name="connsiteX0" fmla="*/ 0 w 3543300"/>
                <a:gd name="connsiteY0" fmla="*/ 149690 h 3681644"/>
                <a:gd name="connsiteX1" fmla="*/ 723901 w 3543300"/>
                <a:gd name="connsiteY1" fmla="*/ 9990 h 3681644"/>
                <a:gd name="connsiteX2" fmla="*/ 1327151 w 3543300"/>
                <a:gd name="connsiteY2" fmla="*/ 16340 h 3681644"/>
                <a:gd name="connsiteX3" fmla="*/ 1917701 w 3543300"/>
                <a:gd name="connsiteY3" fmla="*/ 92540 h 3681644"/>
                <a:gd name="connsiteX4" fmla="*/ 2311401 w 3543300"/>
                <a:gd name="connsiteY4" fmla="*/ 206840 h 3681644"/>
                <a:gd name="connsiteX5" fmla="*/ 2844800 w 3543300"/>
                <a:gd name="connsiteY5" fmla="*/ 533865 h 3681644"/>
                <a:gd name="connsiteX6" fmla="*/ 2813051 w 3543300"/>
                <a:gd name="connsiteY6" fmla="*/ 771990 h 3681644"/>
                <a:gd name="connsiteX7" fmla="*/ 2809875 w 3543300"/>
                <a:gd name="connsiteY7" fmla="*/ 1032340 h 3681644"/>
                <a:gd name="connsiteX8" fmla="*/ 3149601 w 3543300"/>
                <a:gd name="connsiteY8" fmla="*/ 1292690 h 3681644"/>
                <a:gd name="connsiteX9" fmla="*/ 3314701 w 3543300"/>
                <a:gd name="connsiteY9" fmla="*/ 1470490 h 3681644"/>
                <a:gd name="connsiteX10" fmla="*/ 3403601 w 3543300"/>
                <a:gd name="connsiteY10" fmla="*/ 1775290 h 3681644"/>
                <a:gd name="connsiteX11" fmla="*/ 3543300 w 3543300"/>
                <a:gd name="connsiteY11" fmla="*/ 2851615 h 3681644"/>
                <a:gd name="connsiteX12" fmla="*/ 3524251 w 3543300"/>
                <a:gd name="connsiteY12" fmla="*/ 3121490 h 3681644"/>
                <a:gd name="connsiteX13" fmla="*/ 3307278 w 3543300"/>
                <a:gd name="connsiteY13" fmla="*/ 3681644 h 3681644"/>
                <a:gd name="connsiteX14" fmla="*/ 3016250 w 3543300"/>
                <a:gd name="connsiteY14" fmla="*/ 3642190 h 3681644"/>
                <a:gd name="connsiteX15" fmla="*/ 2723544 w 3543300"/>
                <a:gd name="connsiteY15" fmla="*/ 3456827 h 3681644"/>
                <a:gd name="connsiteX16" fmla="*/ 2747264 w 3543300"/>
                <a:gd name="connsiteY16" fmla="*/ 2886398 h 3681644"/>
                <a:gd name="connsiteX17" fmla="*/ 2635673 w 3543300"/>
                <a:gd name="connsiteY17" fmla="*/ 2390816 h 3681644"/>
                <a:gd name="connsiteX18" fmla="*/ 2582911 w 3543300"/>
                <a:gd name="connsiteY18" fmla="*/ 1881743 h 3681644"/>
                <a:gd name="connsiteX19" fmla="*/ 2660650 w 3543300"/>
                <a:gd name="connsiteY19" fmla="*/ 1387940 h 3681644"/>
                <a:gd name="connsiteX20" fmla="*/ 2362200 w 3543300"/>
                <a:gd name="connsiteY20" fmla="*/ 949790 h 3681644"/>
                <a:gd name="connsiteX21" fmla="*/ 2012951 w 3543300"/>
                <a:gd name="connsiteY21" fmla="*/ 771990 h 3681644"/>
                <a:gd name="connsiteX22" fmla="*/ 1714500 w 3543300"/>
                <a:gd name="connsiteY22" fmla="*/ 664040 h 3681644"/>
                <a:gd name="connsiteX23" fmla="*/ 1219201 w 3543300"/>
                <a:gd name="connsiteY23" fmla="*/ 587840 h 3681644"/>
                <a:gd name="connsiteX24" fmla="*/ 809625 w 3543300"/>
                <a:gd name="connsiteY24" fmla="*/ 587840 h 3681644"/>
                <a:gd name="connsiteX25" fmla="*/ 161925 w 3543300"/>
                <a:gd name="connsiteY25" fmla="*/ 587840 h 3681644"/>
                <a:gd name="connsiteX26" fmla="*/ 0 w 3543300"/>
                <a:gd name="connsiteY26" fmla="*/ 149690 h 3681644"/>
                <a:gd name="connsiteX0" fmla="*/ 0 w 3543300"/>
                <a:gd name="connsiteY0" fmla="*/ 149690 h 3681644"/>
                <a:gd name="connsiteX1" fmla="*/ 723901 w 3543300"/>
                <a:gd name="connsiteY1" fmla="*/ 9990 h 3681644"/>
                <a:gd name="connsiteX2" fmla="*/ 1327151 w 3543300"/>
                <a:gd name="connsiteY2" fmla="*/ 16340 h 3681644"/>
                <a:gd name="connsiteX3" fmla="*/ 1917701 w 3543300"/>
                <a:gd name="connsiteY3" fmla="*/ 92540 h 3681644"/>
                <a:gd name="connsiteX4" fmla="*/ 2311401 w 3543300"/>
                <a:gd name="connsiteY4" fmla="*/ 206840 h 3681644"/>
                <a:gd name="connsiteX5" fmla="*/ 2844800 w 3543300"/>
                <a:gd name="connsiteY5" fmla="*/ 533865 h 3681644"/>
                <a:gd name="connsiteX6" fmla="*/ 2813051 w 3543300"/>
                <a:gd name="connsiteY6" fmla="*/ 771990 h 3681644"/>
                <a:gd name="connsiteX7" fmla="*/ 2809875 w 3543300"/>
                <a:gd name="connsiteY7" fmla="*/ 1032340 h 3681644"/>
                <a:gd name="connsiteX8" fmla="*/ 3149601 w 3543300"/>
                <a:gd name="connsiteY8" fmla="*/ 1292690 h 3681644"/>
                <a:gd name="connsiteX9" fmla="*/ 3314701 w 3543300"/>
                <a:gd name="connsiteY9" fmla="*/ 1470490 h 3681644"/>
                <a:gd name="connsiteX10" fmla="*/ 3403601 w 3543300"/>
                <a:gd name="connsiteY10" fmla="*/ 1775290 h 3681644"/>
                <a:gd name="connsiteX11" fmla="*/ 3543300 w 3543300"/>
                <a:gd name="connsiteY11" fmla="*/ 2851615 h 3681644"/>
                <a:gd name="connsiteX12" fmla="*/ 3524251 w 3543300"/>
                <a:gd name="connsiteY12" fmla="*/ 3121490 h 3681644"/>
                <a:gd name="connsiteX13" fmla="*/ 3307278 w 3543300"/>
                <a:gd name="connsiteY13" fmla="*/ 3681644 h 3681644"/>
                <a:gd name="connsiteX14" fmla="*/ 3016250 w 3543300"/>
                <a:gd name="connsiteY14" fmla="*/ 3642190 h 3681644"/>
                <a:gd name="connsiteX15" fmla="*/ 2723544 w 3543300"/>
                <a:gd name="connsiteY15" fmla="*/ 3456827 h 3681644"/>
                <a:gd name="connsiteX16" fmla="*/ 2747264 w 3543300"/>
                <a:gd name="connsiteY16" fmla="*/ 2886398 h 3681644"/>
                <a:gd name="connsiteX17" fmla="*/ 2529219 w 3543300"/>
                <a:gd name="connsiteY17" fmla="*/ 2390816 h 3681644"/>
                <a:gd name="connsiteX18" fmla="*/ 2582911 w 3543300"/>
                <a:gd name="connsiteY18" fmla="*/ 1881743 h 3681644"/>
                <a:gd name="connsiteX19" fmla="*/ 2660650 w 3543300"/>
                <a:gd name="connsiteY19" fmla="*/ 1387940 h 3681644"/>
                <a:gd name="connsiteX20" fmla="*/ 2362200 w 3543300"/>
                <a:gd name="connsiteY20" fmla="*/ 949790 h 3681644"/>
                <a:gd name="connsiteX21" fmla="*/ 2012951 w 3543300"/>
                <a:gd name="connsiteY21" fmla="*/ 771990 h 3681644"/>
                <a:gd name="connsiteX22" fmla="*/ 1714500 w 3543300"/>
                <a:gd name="connsiteY22" fmla="*/ 664040 h 3681644"/>
                <a:gd name="connsiteX23" fmla="*/ 1219201 w 3543300"/>
                <a:gd name="connsiteY23" fmla="*/ 587840 h 3681644"/>
                <a:gd name="connsiteX24" fmla="*/ 809625 w 3543300"/>
                <a:gd name="connsiteY24" fmla="*/ 587840 h 3681644"/>
                <a:gd name="connsiteX25" fmla="*/ 161925 w 3543300"/>
                <a:gd name="connsiteY25" fmla="*/ 587840 h 3681644"/>
                <a:gd name="connsiteX26" fmla="*/ 0 w 3543300"/>
                <a:gd name="connsiteY26" fmla="*/ 149690 h 3681644"/>
                <a:gd name="connsiteX0" fmla="*/ 0 w 3543300"/>
                <a:gd name="connsiteY0" fmla="*/ 149690 h 3681644"/>
                <a:gd name="connsiteX1" fmla="*/ 723901 w 3543300"/>
                <a:gd name="connsiteY1" fmla="*/ 9990 h 3681644"/>
                <a:gd name="connsiteX2" fmla="*/ 1327151 w 3543300"/>
                <a:gd name="connsiteY2" fmla="*/ 16340 h 3681644"/>
                <a:gd name="connsiteX3" fmla="*/ 1917701 w 3543300"/>
                <a:gd name="connsiteY3" fmla="*/ 92540 h 3681644"/>
                <a:gd name="connsiteX4" fmla="*/ 2311401 w 3543300"/>
                <a:gd name="connsiteY4" fmla="*/ 206840 h 3681644"/>
                <a:gd name="connsiteX5" fmla="*/ 2844800 w 3543300"/>
                <a:gd name="connsiteY5" fmla="*/ 533865 h 3681644"/>
                <a:gd name="connsiteX6" fmla="*/ 2813051 w 3543300"/>
                <a:gd name="connsiteY6" fmla="*/ 771990 h 3681644"/>
                <a:gd name="connsiteX7" fmla="*/ 2809875 w 3543300"/>
                <a:gd name="connsiteY7" fmla="*/ 1032340 h 3681644"/>
                <a:gd name="connsiteX8" fmla="*/ 3149601 w 3543300"/>
                <a:gd name="connsiteY8" fmla="*/ 1292690 h 3681644"/>
                <a:gd name="connsiteX9" fmla="*/ 3314701 w 3543300"/>
                <a:gd name="connsiteY9" fmla="*/ 1470490 h 3681644"/>
                <a:gd name="connsiteX10" fmla="*/ 3403601 w 3543300"/>
                <a:gd name="connsiteY10" fmla="*/ 1775290 h 3681644"/>
                <a:gd name="connsiteX11" fmla="*/ 3543300 w 3543300"/>
                <a:gd name="connsiteY11" fmla="*/ 2851615 h 3681644"/>
                <a:gd name="connsiteX12" fmla="*/ 3524251 w 3543300"/>
                <a:gd name="connsiteY12" fmla="*/ 3121490 h 3681644"/>
                <a:gd name="connsiteX13" fmla="*/ 3307278 w 3543300"/>
                <a:gd name="connsiteY13" fmla="*/ 3681644 h 3681644"/>
                <a:gd name="connsiteX14" fmla="*/ 3016250 w 3543300"/>
                <a:gd name="connsiteY14" fmla="*/ 3642190 h 3681644"/>
                <a:gd name="connsiteX15" fmla="*/ 2723544 w 3543300"/>
                <a:gd name="connsiteY15" fmla="*/ 3456827 h 3681644"/>
                <a:gd name="connsiteX16" fmla="*/ 2627503 w 3543300"/>
                <a:gd name="connsiteY16" fmla="*/ 2913011 h 3681644"/>
                <a:gd name="connsiteX17" fmla="*/ 2529219 w 3543300"/>
                <a:gd name="connsiteY17" fmla="*/ 2390816 h 3681644"/>
                <a:gd name="connsiteX18" fmla="*/ 2582911 w 3543300"/>
                <a:gd name="connsiteY18" fmla="*/ 1881743 h 3681644"/>
                <a:gd name="connsiteX19" fmla="*/ 2660650 w 3543300"/>
                <a:gd name="connsiteY19" fmla="*/ 1387940 h 3681644"/>
                <a:gd name="connsiteX20" fmla="*/ 2362200 w 3543300"/>
                <a:gd name="connsiteY20" fmla="*/ 949790 h 3681644"/>
                <a:gd name="connsiteX21" fmla="*/ 2012951 w 3543300"/>
                <a:gd name="connsiteY21" fmla="*/ 771990 h 3681644"/>
                <a:gd name="connsiteX22" fmla="*/ 1714500 w 3543300"/>
                <a:gd name="connsiteY22" fmla="*/ 664040 h 3681644"/>
                <a:gd name="connsiteX23" fmla="*/ 1219201 w 3543300"/>
                <a:gd name="connsiteY23" fmla="*/ 587840 h 3681644"/>
                <a:gd name="connsiteX24" fmla="*/ 809625 w 3543300"/>
                <a:gd name="connsiteY24" fmla="*/ 587840 h 3681644"/>
                <a:gd name="connsiteX25" fmla="*/ 161925 w 3543300"/>
                <a:gd name="connsiteY25" fmla="*/ 587840 h 3681644"/>
                <a:gd name="connsiteX26" fmla="*/ 0 w 3543300"/>
                <a:gd name="connsiteY26" fmla="*/ 149690 h 3681644"/>
                <a:gd name="connsiteX0" fmla="*/ 0 w 3543300"/>
                <a:gd name="connsiteY0" fmla="*/ 149690 h 3681644"/>
                <a:gd name="connsiteX1" fmla="*/ 723901 w 3543300"/>
                <a:gd name="connsiteY1" fmla="*/ 9990 h 3681644"/>
                <a:gd name="connsiteX2" fmla="*/ 1327151 w 3543300"/>
                <a:gd name="connsiteY2" fmla="*/ 16340 h 3681644"/>
                <a:gd name="connsiteX3" fmla="*/ 1917701 w 3543300"/>
                <a:gd name="connsiteY3" fmla="*/ 92540 h 3681644"/>
                <a:gd name="connsiteX4" fmla="*/ 2311401 w 3543300"/>
                <a:gd name="connsiteY4" fmla="*/ 206840 h 3681644"/>
                <a:gd name="connsiteX5" fmla="*/ 2844800 w 3543300"/>
                <a:gd name="connsiteY5" fmla="*/ 533865 h 3681644"/>
                <a:gd name="connsiteX6" fmla="*/ 2813051 w 3543300"/>
                <a:gd name="connsiteY6" fmla="*/ 771990 h 3681644"/>
                <a:gd name="connsiteX7" fmla="*/ 2809875 w 3543300"/>
                <a:gd name="connsiteY7" fmla="*/ 1032340 h 3681644"/>
                <a:gd name="connsiteX8" fmla="*/ 3149602 w 3543300"/>
                <a:gd name="connsiteY8" fmla="*/ 1439065 h 3681644"/>
                <a:gd name="connsiteX9" fmla="*/ 3314701 w 3543300"/>
                <a:gd name="connsiteY9" fmla="*/ 1470490 h 3681644"/>
                <a:gd name="connsiteX10" fmla="*/ 3403601 w 3543300"/>
                <a:gd name="connsiteY10" fmla="*/ 1775290 h 3681644"/>
                <a:gd name="connsiteX11" fmla="*/ 3543300 w 3543300"/>
                <a:gd name="connsiteY11" fmla="*/ 2851615 h 3681644"/>
                <a:gd name="connsiteX12" fmla="*/ 3524251 w 3543300"/>
                <a:gd name="connsiteY12" fmla="*/ 3121490 h 3681644"/>
                <a:gd name="connsiteX13" fmla="*/ 3307278 w 3543300"/>
                <a:gd name="connsiteY13" fmla="*/ 3681644 h 3681644"/>
                <a:gd name="connsiteX14" fmla="*/ 3016250 w 3543300"/>
                <a:gd name="connsiteY14" fmla="*/ 3642190 h 3681644"/>
                <a:gd name="connsiteX15" fmla="*/ 2723544 w 3543300"/>
                <a:gd name="connsiteY15" fmla="*/ 3456827 h 3681644"/>
                <a:gd name="connsiteX16" fmla="*/ 2627503 w 3543300"/>
                <a:gd name="connsiteY16" fmla="*/ 2913011 h 3681644"/>
                <a:gd name="connsiteX17" fmla="*/ 2529219 w 3543300"/>
                <a:gd name="connsiteY17" fmla="*/ 2390816 h 3681644"/>
                <a:gd name="connsiteX18" fmla="*/ 2582911 w 3543300"/>
                <a:gd name="connsiteY18" fmla="*/ 1881743 h 3681644"/>
                <a:gd name="connsiteX19" fmla="*/ 2660650 w 3543300"/>
                <a:gd name="connsiteY19" fmla="*/ 1387940 h 3681644"/>
                <a:gd name="connsiteX20" fmla="*/ 2362200 w 3543300"/>
                <a:gd name="connsiteY20" fmla="*/ 949790 h 3681644"/>
                <a:gd name="connsiteX21" fmla="*/ 2012951 w 3543300"/>
                <a:gd name="connsiteY21" fmla="*/ 771990 h 3681644"/>
                <a:gd name="connsiteX22" fmla="*/ 1714500 w 3543300"/>
                <a:gd name="connsiteY22" fmla="*/ 664040 h 3681644"/>
                <a:gd name="connsiteX23" fmla="*/ 1219201 w 3543300"/>
                <a:gd name="connsiteY23" fmla="*/ 587840 h 3681644"/>
                <a:gd name="connsiteX24" fmla="*/ 809625 w 3543300"/>
                <a:gd name="connsiteY24" fmla="*/ 587840 h 3681644"/>
                <a:gd name="connsiteX25" fmla="*/ 161925 w 3543300"/>
                <a:gd name="connsiteY25" fmla="*/ 587840 h 3681644"/>
                <a:gd name="connsiteX26" fmla="*/ 0 w 3543300"/>
                <a:gd name="connsiteY26" fmla="*/ 149690 h 3681644"/>
                <a:gd name="connsiteX0" fmla="*/ 0 w 3543300"/>
                <a:gd name="connsiteY0" fmla="*/ 149690 h 3681644"/>
                <a:gd name="connsiteX1" fmla="*/ 723901 w 3543300"/>
                <a:gd name="connsiteY1" fmla="*/ 9990 h 3681644"/>
                <a:gd name="connsiteX2" fmla="*/ 1327151 w 3543300"/>
                <a:gd name="connsiteY2" fmla="*/ 16340 h 3681644"/>
                <a:gd name="connsiteX3" fmla="*/ 1917701 w 3543300"/>
                <a:gd name="connsiteY3" fmla="*/ 92540 h 3681644"/>
                <a:gd name="connsiteX4" fmla="*/ 2311401 w 3543300"/>
                <a:gd name="connsiteY4" fmla="*/ 206840 h 3681644"/>
                <a:gd name="connsiteX5" fmla="*/ 2844800 w 3543300"/>
                <a:gd name="connsiteY5" fmla="*/ 533865 h 3681644"/>
                <a:gd name="connsiteX6" fmla="*/ 2813051 w 3543300"/>
                <a:gd name="connsiteY6" fmla="*/ 771990 h 3681644"/>
                <a:gd name="connsiteX7" fmla="*/ 2809875 w 3543300"/>
                <a:gd name="connsiteY7" fmla="*/ 1032340 h 3681644"/>
                <a:gd name="connsiteX8" fmla="*/ 3149602 w 3543300"/>
                <a:gd name="connsiteY8" fmla="*/ 1439065 h 3681644"/>
                <a:gd name="connsiteX9" fmla="*/ 3248166 w 3543300"/>
                <a:gd name="connsiteY9" fmla="*/ 1590251 h 3681644"/>
                <a:gd name="connsiteX10" fmla="*/ 3403601 w 3543300"/>
                <a:gd name="connsiteY10" fmla="*/ 1775290 h 3681644"/>
                <a:gd name="connsiteX11" fmla="*/ 3543300 w 3543300"/>
                <a:gd name="connsiteY11" fmla="*/ 2851615 h 3681644"/>
                <a:gd name="connsiteX12" fmla="*/ 3524251 w 3543300"/>
                <a:gd name="connsiteY12" fmla="*/ 3121490 h 3681644"/>
                <a:gd name="connsiteX13" fmla="*/ 3307278 w 3543300"/>
                <a:gd name="connsiteY13" fmla="*/ 3681644 h 3681644"/>
                <a:gd name="connsiteX14" fmla="*/ 3016250 w 3543300"/>
                <a:gd name="connsiteY14" fmla="*/ 3642190 h 3681644"/>
                <a:gd name="connsiteX15" fmla="*/ 2723544 w 3543300"/>
                <a:gd name="connsiteY15" fmla="*/ 3456827 h 3681644"/>
                <a:gd name="connsiteX16" fmla="*/ 2627503 w 3543300"/>
                <a:gd name="connsiteY16" fmla="*/ 2913011 h 3681644"/>
                <a:gd name="connsiteX17" fmla="*/ 2529219 w 3543300"/>
                <a:gd name="connsiteY17" fmla="*/ 2390816 h 3681644"/>
                <a:gd name="connsiteX18" fmla="*/ 2582911 w 3543300"/>
                <a:gd name="connsiteY18" fmla="*/ 1881743 h 3681644"/>
                <a:gd name="connsiteX19" fmla="*/ 2660650 w 3543300"/>
                <a:gd name="connsiteY19" fmla="*/ 1387940 h 3681644"/>
                <a:gd name="connsiteX20" fmla="*/ 2362200 w 3543300"/>
                <a:gd name="connsiteY20" fmla="*/ 949790 h 3681644"/>
                <a:gd name="connsiteX21" fmla="*/ 2012951 w 3543300"/>
                <a:gd name="connsiteY21" fmla="*/ 771990 h 3681644"/>
                <a:gd name="connsiteX22" fmla="*/ 1714500 w 3543300"/>
                <a:gd name="connsiteY22" fmla="*/ 664040 h 3681644"/>
                <a:gd name="connsiteX23" fmla="*/ 1219201 w 3543300"/>
                <a:gd name="connsiteY23" fmla="*/ 587840 h 3681644"/>
                <a:gd name="connsiteX24" fmla="*/ 809625 w 3543300"/>
                <a:gd name="connsiteY24" fmla="*/ 587840 h 3681644"/>
                <a:gd name="connsiteX25" fmla="*/ 161925 w 3543300"/>
                <a:gd name="connsiteY25" fmla="*/ 587840 h 3681644"/>
                <a:gd name="connsiteX26" fmla="*/ 0 w 3543300"/>
                <a:gd name="connsiteY26" fmla="*/ 149690 h 3681644"/>
                <a:gd name="connsiteX0" fmla="*/ 0 w 3543300"/>
                <a:gd name="connsiteY0" fmla="*/ 149690 h 3681644"/>
                <a:gd name="connsiteX1" fmla="*/ 723901 w 3543300"/>
                <a:gd name="connsiteY1" fmla="*/ 9990 h 3681644"/>
                <a:gd name="connsiteX2" fmla="*/ 1327151 w 3543300"/>
                <a:gd name="connsiteY2" fmla="*/ 16340 h 3681644"/>
                <a:gd name="connsiteX3" fmla="*/ 1917701 w 3543300"/>
                <a:gd name="connsiteY3" fmla="*/ 92540 h 3681644"/>
                <a:gd name="connsiteX4" fmla="*/ 2311401 w 3543300"/>
                <a:gd name="connsiteY4" fmla="*/ 206840 h 3681644"/>
                <a:gd name="connsiteX5" fmla="*/ 2844800 w 3543300"/>
                <a:gd name="connsiteY5" fmla="*/ 533865 h 3681644"/>
                <a:gd name="connsiteX6" fmla="*/ 2813051 w 3543300"/>
                <a:gd name="connsiteY6" fmla="*/ 771990 h 3681644"/>
                <a:gd name="connsiteX7" fmla="*/ 2929636 w 3543300"/>
                <a:gd name="connsiteY7" fmla="*/ 1045646 h 3681644"/>
                <a:gd name="connsiteX8" fmla="*/ 3149602 w 3543300"/>
                <a:gd name="connsiteY8" fmla="*/ 1439065 h 3681644"/>
                <a:gd name="connsiteX9" fmla="*/ 3248166 w 3543300"/>
                <a:gd name="connsiteY9" fmla="*/ 1590251 h 3681644"/>
                <a:gd name="connsiteX10" fmla="*/ 3403601 w 3543300"/>
                <a:gd name="connsiteY10" fmla="*/ 1775290 h 3681644"/>
                <a:gd name="connsiteX11" fmla="*/ 3543300 w 3543300"/>
                <a:gd name="connsiteY11" fmla="*/ 2851615 h 3681644"/>
                <a:gd name="connsiteX12" fmla="*/ 3524251 w 3543300"/>
                <a:gd name="connsiteY12" fmla="*/ 3121490 h 3681644"/>
                <a:gd name="connsiteX13" fmla="*/ 3307278 w 3543300"/>
                <a:gd name="connsiteY13" fmla="*/ 3681644 h 3681644"/>
                <a:gd name="connsiteX14" fmla="*/ 3016250 w 3543300"/>
                <a:gd name="connsiteY14" fmla="*/ 3642190 h 3681644"/>
                <a:gd name="connsiteX15" fmla="*/ 2723544 w 3543300"/>
                <a:gd name="connsiteY15" fmla="*/ 3456827 h 3681644"/>
                <a:gd name="connsiteX16" fmla="*/ 2627503 w 3543300"/>
                <a:gd name="connsiteY16" fmla="*/ 2913011 h 3681644"/>
                <a:gd name="connsiteX17" fmla="*/ 2529219 w 3543300"/>
                <a:gd name="connsiteY17" fmla="*/ 2390816 h 3681644"/>
                <a:gd name="connsiteX18" fmla="*/ 2582911 w 3543300"/>
                <a:gd name="connsiteY18" fmla="*/ 1881743 h 3681644"/>
                <a:gd name="connsiteX19" fmla="*/ 2660650 w 3543300"/>
                <a:gd name="connsiteY19" fmla="*/ 1387940 h 3681644"/>
                <a:gd name="connsiteX20" fmla="*/ 2362200 w 3543300"/>
                <a:gd name="connsiteY20" fmla="*/ 949790 h 3681644"/>
                <a:gd name="connsiteX21" fmla="*/ 2012951 w 3543300"/>
                <a:gd name="connsiteY21" fmla="*/ 771990 h 3681644"/>
                <a:gd name="connsiteX22" fmla="*/ 1714500 w 3543300"/>
                <a:gd name="connsiteY22" fmla="*/ 664040 h 3681644"/>
                <a:gd name="connsiteX23" fmla="*/ 1219201 w 3543300"/>
                <a:gd name="connsiteY23" fmla="*/ 587840 h 3681644"/>
                <a:gd name="connsiteX24" fmla="*/ 809625 w 3543300"/>
                <a:gd name="connsiteY24" fmla="*/ 587840 h 3681644"/>
                <a:gd name="connsiteX25" fmla="*/ 161925 w 3543300"/>
                <a:gd name="connsiteY25" fmla="*/ 587840 h 3681644"/>
                <a:gd name="connsiteX26" fmla="*/ 0 w 3543300"/>
                <a:gd name="connsiteY26" fmla="*/ 149690 h 3681644"/>
                <a:gd name="connsiteX0" fmla="*/ 0 w 3543300"/>
                <a:gd name="connsiteY0" fmla="*/ 149690 h 3681644"/>
                <a:gd name="connsiteX1" fmla="*/ 723901 w 3543300"/>
                <a:gd name="connsiteY1" fmla="*/ 9990 h 3681644"/>
                <a:gd name="connsiteX2" fmla="*/ 1327151 w 3543300"/>
                <a:gd name="connsiteY2" fmla="*/ 16340 h 3681644"/>
                <a:gd name="connsiteX3" fmla="*/ 1917701 w 3543300"/>
                <a:gd name="connsiteY3" fmla="*/ 92540 h 3681644"/>
                <a:gd name="connsiteX4" fmla="*/ 2311401 w 3543300"/>
                <a:gd name="connsiteY4" fmla="*/ 206840 h 3681644"/>
                <a:gd name="connsiteX5" fmla="*/ 2844800 w 3543300"/>
                <a:gd name="connsiteY5" fmla="*/ 533865 h 3681644"/>
                <a:gd name="connsiteX6" fmla="*/ 2813051 w 3543300"/>
                <a:gd name="connsiteY6" fmla="*/ 771990 h 3681644"/>
                <a:gd name="connsiteX7" fmla="*/ 2996170 w 3543300"/>
                <a:gd name="connsiteY7" fmla="*/ 1045646 h 3681644"/>
                <a:gd name="connsiteX8" fmla="*/ 3149602 w 3543300"/>
                <a:gd name="connsiteY8" fmla="*/ 1439065 h 3681644"/>
                <a:gd name="connsiteX9" fmla="*/ 3248166 w 3543300"/>
                <a:gd name="connsiteY9" fmla="*/ 1590251 h 3681644"/>
                <a:gd name="connsiteX10" fmla="*/ 3403601 w 3543300"/>
                <a:gd name="connsiteY10" fmla="*/ 1775290 h 3681644"/>
                <a:gd name="connsiteX11" fmla="*/ 3543300 w 3543300"/>
                <a:gd name="connsiteY11" fmla="*/ 2851615 h 3681644"/>
                <a:gd name="connsiteX12" fmla="*/ 3524251 w 3543300"/>
                <a:gd name="connsiteY12" fmla="*/ 3121490 h 3681644"/>
                <a:gd name="connsiteX13" fmla="*/ 3307278 w 3543300"/>
                <a:gd name="connsiteY13" fmla="*/ 3681644 h 3681644"/>
                <a:gd name="connsiteX14" fmla="*/ 3016250 w 3543300"/>
                <a:gd name="connsiteY14" fmla="*/ 3642190 h 3681644"/>
                <a:gd name="connsiteX15" fmla="*/ 2723544 w 3543300"/>
                <a:gd name="connsiteY15" fmla="*/ 3456827 h 3681644"/>
                <a:gd name="connsiteX16" fmla="*/ 2627503 w 3543300"/>
                <a:gd name="connsiteY16" fmla="*/ 2913011 h 3681644"/>
                <a:gd name="connsiteX17" fmla="*/ 2529219 w 3543300"/>
                <a:gd name="connsiteY17" fmla="*/ 2390816 h 3681644"/>
                <a:gd name="connsiteX18" fmla="*/ 2582911 w 3543300"/>
                <a:gd name="connsiteY18" fmla="*/ 1881743 h 3681644"/>
                <a:gd name="connsiteX19" fmla="*/ 2660650 w 3543300"/>
                <a:gd name="connsiteY19" fmla="*/ 1387940 h 3681644"/>
                <a:gd name="connsiteX20" fmla="*/ 2362200 w 3543300"/>
                <a:gd name="connsiteY20" fmla="*/ 949790 h 3681644"/>
                <a:gd name="connsiteX21" fmla="*/ 2012951 w 3543300"/>
                <a:gd name="connsiteY21" fmla="*/ 771990 h 3681644"/>
                <a:gd name="connsiteX22" fmla="*/ 1714500 w 3543300"/>
                <a:gd name="connsiteY22" fmla="*/ 664040 h 3681644"/>
                <a:gd name="connsiteX23" fmla="*/ 1219201 w 3543300"/>
                <a:gd name="connsiteY23" fmla="*/ 587840 h 3681644"/>
                <a:gd name="connsiteX24" fmla="*/ 809625 w 3543300"/>
                <a:gd name="connsiteY24" fmla="*/ 587840 h 3681644"/>
                <a:gd name="connsiteX25" fmla="*/ 161925 w 3543300"/>
                <a:gd name="connsiteY25" fmla="*/ 587840 h 3681644"/>
                <a:gd name="connsiteX26" fmla="*/ 0 w 3543300"/>
                <a:gd name="connsiteY26" fmla="*/ 149690 h 3681644"/>
                <a:gd name="connsiteX0" fmla="*/ 0 w 3543300"/>
                <a:gd name="connsiteY0" fmla="*/ 149690 h 3681644"/>
                <a:gd name="connsiteX1" fmla="*/ 723901 w 3543300"/>
                <a:gd name="connsiteY1" fmla="*/ 9990 h 3681644"/>
                <a:gd name="connsiteX2" fmla="*/ 1327151 w 3543300"/>
                <a:gd name="connsiteY2" fmla="*/ 16340 h 3681644"/>
                <a:gd name="connsiteX3" fmla="*/ 1917701 w 3543300"/>
                <a:gd name="connsiteY3" fmla="*/ 92540 h 3681644"/>
                <a:gd name="connsiteX4" fmla="*/ 2311401 w 3543300"/>
                <a:gd name="connsiteY4" fmla="*/ 206840 h 3681644"/>
                <a:gd name="connsiteX5" fmla="*/ 2844800 w 3543300"/>
                <a:gd name="connsiteY5" fmla="*/ 533865 h 3681644"/>
                <a:gd name="connsiteX6" fmla="*/ 2813051 w 3543300"/>
                <a:gd name="connsiteY6" fmla="*/ 771990 h 3681644"/>
                <a:gd name="connsiteX7" fmla="*/ 3049397 w 3543300"/>
                <a:gd name="connsiteY7" fmla="*/ 1045646 h 3681644"/>
                <a:gd name="connsiteX8" fmla="*/ 3149602 w 3543300"/>
                <a:gd name="connsiteY8" fmla="*/ 1439065 h 3681644"/>
                <a:gd name="connsiteX9" fmla="*/ 3248166 w 3543300"/>
                <a:gd name="connsiteY9" fmla="*/ 1590251 h 3681644"/>
                <a:gd name="connsiteX10" fmla="*/ 3403601 w 3543300"/>
                <a:gd name="connsiteY10" fmla="*/ 1775290 h 3681644"/>
                <a:gd name="connsiteX11" fmla="*/ 3543300 w 3543300"/>
                <a:gd name="connsiteY11" fmla="*/ 2851615 h 3681644"/>
                <a:gd name="connsiteX12" fmla="*/ 3524251 w 3543300"/>
                <a:gd name="connsiteY12" fmla="*/ 3121490 h 3681644"/>
                <a:gd name="connsiteX13" fmla="*/ 3307278 w 3543300"/>
                <a:gd name="connsiteY13" fmla="*/ 3681644 h 3681644"/>
                <a:gd name="connsiteX14" fmla="*/ 3016250 w 3543300"/>
                <a:gd name="connsiteY14" fmla="*/ 3642190 h 3681644"/>
                <a:gd name="connsiteX15" fmla="*/ 2723544 w 3543300"/>
                <a:gd name="connsiteY15" fmla="*/ 3456827 h 3681644"/>
                <a:gd name="connsiteX16" fmla="*/ 2627503 w 3543300"/>
                <a:gd name="connsiteY16" fmla="*/ 2913011 h 3681644"/>
                <a:gd name="connsiteX17" fmla="*/ 2529219 w 3543300"/>
                <a:gd name="connsiteY17" fmla="*/ 2390816 h 3681644"/>
                <a:gd name="connsiteX18" fmla="*/ 2582911 w 3543300"/>
                <a:gd name="connsiteY18" fmla="*/ 1881743 h 3681644"/>
                <a:gd name="connsiteX19" fmla="*/ 2660650 w 3543300"/>
                <a:gd name="connsiteY19" fmla="*/ 1387940 h 3681644"/>
                <a:gd name="connsiteX20" fmla="*/ 2362200 w 3543300"/>
                <a:gd name="connsiteY20" fmla="*/ 949790 h 3681644"/>
                <a:gd name="connsiteX21" fmla="*/ 2012951 w 3543300"/>
                <a:gd name="connsiteY21" fmla="*/ 771990 h 3681644"/>
                <a:gd name="connsiteX22" fmla="*/ 1714500 w 3543300"/>
                <a:gd name="connsiteY22" fmla="*/ 664040 h 3681644"/>
                <a:gd name="connsiteX23" fmla="*/ 1219201 w 3543300"/>
                <a:gd name="connsiteY23" fmla="*/ 587840 h 3681644"/>
                <a:gd name="connsiteX24" fmla="*/ 809625 w 3543300"/>
                <a:gd name="connsiteY24" fmla="*/ 587840 h 3681644"/>
                <a:gd name="connsiteX25" fmla="*/ 161925 w 3543300"/>
                <a:gd name="connsiteY25" fmla="*/ 587840 h 3681644"/>
                <a:gd name="connsiteX26" fmla="*/ 0 w 3543300"/>
                <a:gd name="connsiteY26" fmla="*/ 149690 h 3681644"/>
                <a:gd name="connsiteX0" fmla="*/ 0 w 3543300"/>
                <a:gd name="connsiteY0" fmla="*/ 149690 h 3681644"/>
                <a:gd name="connsiteX1" fmla="*/ 723901 w 3543300"/>
                <a:gd name="connsiteY1" fmla="*/ 9990 h 3681644"/>
                <a:gd name="connsiteX2" fmla="*/ 1327151 w 3543300"/>
                <a:gd name="connsiteY2" fmla="*/ 16340 h 3681644"/>
                <a:gd name="connsiteX3" fmla="*/ 1917701 w 3543300"/>
                <a:gd name="connsiteY3" fmla="*/ 92540 h 3681644"/>
                <a:gd name="connsiteX4" fmla="*/ 2311401 w 3543300"/>
                <a:gd name="connsiteY4" fmla="*/ 206840 h 3681644"/>
                <a:gd name="connsiteX5" fmla="*/ 2844800 w 3543300"/>
                <a:gd name="connsiteY5" fmla="*/ 533865 h 3681644"/>
                <a:gd name="connsiteX6" fmla="*/ 2813051 w 3543300"/>
                <a:gd name="connsiteY6" fmla="*/ 771990 h 3681644"/>
                <a:gd name="connsiteX7" fmla="*/ 3049397 w 3543300"/>
                <a:gd name="connsiteY7" fmla="*/ 1045646 h 3681644"/>
                <a:gd name="connsiteX8" fmla="*/ 3149602 w 3543300"/>
                <a:gd name="connsiteY8" fmla="*/ 1439065 h 3681644"/>
                <a:gd name="connsiteX9" fmla="*/ 3248166 w 3543300"/>
                <a:gd name="connsiteY9" fmla="*/ 1590251 h 3681644"/>
                <a:gd name="connsiteX10" fmla="*/ 3403601 w 3543300"/>
                <a:gd name="connsiteY10" fmla="*/ 1775290 h 3681644"/>
                <a:gd name="connsiteX11" fmla="*/ 3543300 w 3543300"/>
                <a:gd name="connsiteY11" fmla="*/ 2851615 h 3681644"/>
                <a:gd name="connsiteX12" fmla="*/ 3524251 w 3543300"/>
                <a:gd name="connsiteY12" fmla="*/ 3121490 h 3681644"/>
                <a:gd name="connsiteX13" fmla="*/ 3307278 w 3543300"/>
                <a:gd name="connsiteY13" fmla="*/ 3681644 h 3681644"/>
                <a:gd name="connsiteX14" fmla="*/ 3016250 w 3543300"/>
                <a:gd name="connsiteY14" fmla="*/ 3642190 h 3681644"/>
                <a:gd name="connsiteX15" fmla="*/ 2723544 w 3543300"/>
                <a:gd name="connsiteY15" fmla="*/ 3456827 h 3681644"/>
                <a:gd name="connsiteX16" fmla="*/ 2627503 w 3543300"/>
                <a:gd name="connsiteY16" fmla="*/ 2913011 h 3681644"/>
                <a:gd name="connsiteX17" fmla="*/ 2529219 w 3543300"/>
                <a:gd name="connsiteY17" fmla="*/ 2390816 h 3681644"/>
                <a:gd name="connsiteX18" fmla="*/ 2582911 w 3543300"/>
                <a:gd name="connsiteY18" fmla="*/ 1881743 h 3681644"/>
                <a:gd name="connsiteX19" fmla="*/ 2660650 w 3543300"/>
                <a:gd name="connsiteY19" fmla="*/ 1387940 h 3681644"/>
                <a:gd name="connsiteX20" fmla="*/ 2362200 w 3543300"/>
                <a:gd name="connsiteY20" fmla="*/ 949790 h 3681644"/>
                <a:gd name="connsiteX21" fmla="*/ 2012951 w 3543300"/>
                <a:gd name="connsiteY21" fmla="*/ 771990 h 3681644"/>
                <a:gd name="connsiteX22" fmla="*/ 1714500 w 3543300"/>
                <a:gd name="connsiteY22" fmla="*/ 664040 h 3681644"/>
                <a:gd name="connsiteX23" fmla="*/ 1219201 w 3543300"/>
                <a:gd name="connsiteY23" fmla="*/ 587840 h 3681644"/>
                <a:gd name="connsiteX24" fmla="*/ 809625 w 3543300"/>
                <a:gd name="connsiteY24" fmla="*/ 587840 h 3681644"/>
                <a:gd name="connsiteX25" fmla="*/ 161925 w 3543300"/>
                <a:gd name="connsiteY25" fmla="*/ 587840 h 3681644"/>
                <a:gd name="connsiteX26" fmla="*/ 0 w 3543300"/>
                <a:gd name="connsiteY26" fmla="*/ 149690 h 3681644"/>
                <a:gd name="connsiteX0" fmla="*/ 0 w 3543300"/>
                <a:gd name="connsiteY0" fmla="*/ 149690 h 3681644"/>
                <a:gd name="connsiteX1" fmla="*/ 723901 w 3543300"/>
                <a:gd name="connsiteY1" fmla="*/ 9990 h 3681644"/>
                <a:gd name="connsiteX2" fmla="*/ 1327151 w 3543300"/>
                <a:gd name="connsiteY2" fmla="*/ 16340 h 3681644"/>
                <a:gd name="connsiteX3" fmla="*/ 1917701 w 3543300"/>
                <a:gd name="connsiteY3" fmla="*/ 92540 h 3681644"/>
                <a:gd name="connsiteX4" fmla="*/ 2311401 w 3543300"/>
                <a:gd name="connsiteY4" fmla="*/ 206840 h 3681644"/>
                <a:gd name="connsiteX5" fmla="*/ 2844800 w 3543300"/>
                <a:gd name="connsiteY5" fmla="*/ 533865 h 3681644"/>
                <a:gd name="connsiteX6" fmla="*/ 2813051 w 3543300"/>
                <a:gd name="connsiteY6" fmla="*/ 771990 h 3681644"/>
                <a:gd name="connsiteX7" fmla="*/ 3049397 w 3543300"/>
                <a:gd name="connsiteY7" fmla="*/ 1045646 h 3681644"/>
                <a:gd name="connsiteX8" fmla="*/ 3202829 w 3543300"/>
                <a:gd name="connsiteY8" fmla="*/ 1452372 h 3681644"/>
                <a:gd name="connsiteX9" fmla="*/ 3248166 w 3543300"/>
                <a:gd name="connsiteY9" fmla="*/ 1590251 h 3681644"/>
                <a:gd name="connsiteX10" fmla="*/ 3403601 w 3543300"/>
                <a:gd name="connsiteY10" fmla="*/ 1775290 h 3681644"/>
                <a:gd name="connsiteX11" fmla="*/ 3543300 w 3543300"/>
                <a:gd name="connsiteY11" fmla="*/ 2851615 h 3681644"/>
                <a:gd name="connsiteX12" fmla="*/ 3524251 w 3543300"/>
                <a:gd name="connsiteY12" fmla="*/ 3121490 h 3681644"/>
                <a:gd name="connsiteX13" fmla="*/ 3307278 w 3543300"/>
                <a:gd name="connsiteY13" fmla="*/ 3681644 h 3681644"/>
                <a:gd name="connsiteX14" fmla="*/ 3016250 w 3543300"/>
                <a:gd name="connsiteY14" fmla="*/ 3642190 h 3681644"/>
                <a:gd name="connsiteX15" fmla="*/ 2723544 w 3543300"/>
                <a:gd name="connsiteY15" fmla="*/ 3456827 h 3681644"/>
                <a:gd name="connsiteX16" fmla="*/ 2627503 w 3543300"/>
                <a:gd name="connsiteY16" fmla="*/ 2913011 h 3681644"/>
                <a:gd name="connsiteX17" fmla="*/ 2529219 w 3543300"/>
                <a:gd name="connsiteY17" fmla="*/ 2390816 h 3681644"/>
                <a:gd name="connsiteX18" fmla="*/ 2582911 w 3543300"/>
                <a:gd name="connsiteY18" fmla="*/ 1881743 h 3681644"/>
                <a:gd name="connsiteX19" fmla="*/ 2660650 w 3543300"/>
                <a:gd name="connsiteY19" fmla="*/ 1387940 h 3681644"/>
                <a:gd name="connsiteX20" fmla="*/ 2362200 w 3543300"/>
                <a:gd name="connsiteY20" fmla="*/ 949790 h 3681644"/>
                <a:gd name="connsiteX21" fmla="*/ 2012951 w 3543300"/>
                <a:gd name="connsiteY21" fmla="*/ 771990 h 3681644"/>
                <a:gd name="connsiteX22" fmla="*/ 1714500 w 3543300"/>
                <a:gd name="connsiteY22" fmla="*/ 664040 h 3681644"/>
                <a:gd name="connsiteX23" fmla="*/ 1219201 w 3543300"/>
                <a:gd name="connsiteY23" fmla="*/ 587840 h 3681644"/>
                <a:gd name="connsiteX24" fmla="*/ 809625 w 3543300"/>
                <a:gd name="connsiteY24" fmla="*/ 587840 h 3681644"/>
                <a:gd name="connsiteX25" fmla="*/ 161925 w 3543300"/>
                <a:gd name="connsiteY25" fmla="*/ 587840 h 3681644"/>
                <a:gd name="connsiteX26" fmla="*/ 0 w 3543300"/>
                <a:gd name="connsiteY26" fmla="*/ 149690 h 3681644"/>
                <a:gd name="connsiteX0" fmla="*/ 0 w 3543300"/>
                <a:gd name="connsiteY0" fmla="*/ 149690 h 3681644"/>
                <a:gd name="connsiteX1" fmla="*/ 723901 w 3543300"/>
                <a:gd name="connsiteY1" fmla="*/ 9990 h 3681644"/>
                <a:gd name="connsiteX2" fmla="*/ 1327151 w 3543300"/>
                <a:gd name="connsiteY2" fmla="*/ 16340 h 3681644"/>
                <a:gd name="connsiteX3" fmla="*/ 1917701 w 3543300"/>
                <a:gd name="connsiteY3" fmla="*/ 92540 h 3681644"/>
                <a:gd name="connsiteX4" fmla="*/ 2311401 w 3543300"/>
                <a:gd name="connsiteY4" fmla="*/ 206840 h 3681644"/>
                <a:gd name="connsiteX5" fmla="*/ 2844800 w 3543300"/>
                <a:gd name="connsiteY5" fmla="*/ 533865 h 3681644"/>
                <a:gd name="connsiteX6" fmla="*/ 2813051 w 3543300"/>
                <a:gd name="connsiteY6" fmla="*/ 771990 h 3681644"/>
                <a:gd name="connsiteX7" fmla="*/ 3049397 w 3543300"/>
                <a:gd name="connsiteY7" fmla="*/ 1045646 h 3681644"/>
                <a:gd name="connsiteX8" fmla="*/ 3202829 w 3543300"/>
                <a:gd name="connsiteY8" fmla="*/ 1452372 h 3681644"/>
                <a:gd name="connsiteX9" fmla="*/ 3248166 w 3543300"/>
                <a:gd name="connsiteY9" fmla="*/ 1590251 h 3681644"/>
                <a:gd name="connsiteX10" fmla="*/ 3350375 w 3543300"/>
                <a:gd name="connsiteY10" fmla="*/ 1908359 h 3681644"/>
                <a:gd name="connsiteX11" fmla="*/ 3543300 w 3543300"/>
                <a:gd name="connsiteY11" fmla="*/ 2851615 h 3681644"/>
                <a:gd name="connsiteX12" fmla="*/ 3524251 w 3543300"/>
                <a:gd name="connsiteY12" fmla="*/ 3121490 h 3681644"/>
                <a:gd name="connsiteX13" fmla="*/ 3307278 w 3543300"/>
                <a:gd name="connsiteY13" fmla="*/ 3681644 h 3681644"/>
                <a:gd name="connsiteX14" fmla="*/ 3016250 w 3543300"/>
                <a:gd name="connsiteY14" fmla="*/ 3642190 h 3681644"/>
                <a:gd name="connsiteX15" fmla="*/ 2723544 w 3543300"/>
                <a:gd name="connsiteY15" fmla="*/ 3456827 h 3681644"/>
                <a:gd name="connsiteX16" fmla="*/ 2627503 w 3543300"/>
                <a:gd name="connsiteY16" fmla="*/ 2913011 h 3681644"/>
                <a:gd name="connsiteX17" fmla="*/ 2529219 w 3543300"/>
                <a:gd name="connsiteY17" fmla="*/ 2390816 h 3681644"/>
                <a:gd name="connsiteX18" fmla="*/ 2582911 w 3543300"/>
                <a:gd name="connsiteY18" fmla="*/ 1881743 h 3681644"/>
                <a:gd name="connsiteX19" fmla="*/ 2660650 w 3543300"/>
                <a:gd name="connsiteY19" fmla="*/ 1387940 h 3681644"/>
                <a:gd name="connsiteX20" fmla="*/ 2362200 w 3543300"/>
                <a:gd name="connsiteY20" fmla="*/ 949790 h 3681644"/>
                <a:gd name="connsiteX21" fmla="*/ 2012951 w 3543300"/>
                <a:gd name="connsiteY21" fmla="*/ 771990 h 3681644"/>
                <a:gd name="connsiteX22" fmla="*/ 1714500 w 3543300"/>
                <a:gd name="connsiteY22" fmla="*/ 664040 h 3681644"/>
                <a:gd name="connsiteX23" fmla="*/ 1219201 w 3543300"/>
                <a:gd name="connsiteY23" fmla="*/ 587840 h 3681644"/>
                <a:gd name="connsiteX24" fmla="*/ 809625 w 3543300"/>
                <a:gd name="connsiteY24" fmla="*/ 587840 h 3681644"/>
                <a:gd name="connsiteX25" fmla="*/ 161925 w 3543300"/>
                <a:gd name="connsiteY25" fmla="*/ 587840 h 3681644"/>
                <a:gd name="connsiteX26" fmla="*/ 0 w 3543300"/>
                <a:gd name="connsiteY26" fmla="*/ 149690 h 3681644"/>
                <a:gd name="connsiteX0" fmla="*/ 0 w 3543300"/>
                <a:gd name="connsiteY0" fmla="*/ 149690 h 3681644"/>
                <a:gd name="connsiteX1" fmla="*/ 723901 w 3543300"/>
                <a:gd name="connsiteY1" fmla="*/ 9990 h 3681644"/>
                <a:gd name="connsiteX2" fmla="*/ 1327151 w 3543300"/>
                <a:gd name="connsiteY2" fmla="*/ 16340 h 3681644"/>
                <a:gd name="connsiteX3" fmla="*/ 1917701 w 3543300"/>
                <a:gd name="connsiteY3" fmla="*/ 92540 h 3681644"/>
                <a:gd name="connsiteX4" fmla="*/ 2311401 w 3543300"/>
                <a:gd name="connsiteY4" fmla="*/ 206840 h 3681644"/>
                <a:gd name="connsiteX5" fmla="*/ 2844800 w 3543300"/>
                <a:gd name="connsiteY5" fmla="*/ 533865 h 3681644"/>
                <a:gd name="connsiteX6" fmla="*/ 2813051 w 3543300"/>
                <a:gd name="connsiteY6" fmla="*/ 771990 h 3681644"/>
                <a:gd name="connsiteX7" fmla="*/ 3049397 w 3543300"/>
                <a:gd name="connsiteY7" fmla="*/ 1045646 h 3681644"/>
                <a:gd name="connsiteX8" fmla="*/ 3202829 w 3543300"/>
                <a:gd name="connsiteY8" fmla="*/ 1452372 h 3681644"/>
                <a:gd name="connsiteX9" fmla="*/ 3248166 w 3543300"/>
                <a:gd name="connsiteY9" fmla="*/ 1590251 h 3681644"/>
                <a:gd name="connsiteX10" fmla="*/ 3297148 w 3543300"/>
                <a:gd name="connsiteY10" fmla="*/ 2374096 h 3681644"/>
                <a:gd name="connsiteX11" fmla="*/ 3543300 w 3543300"/>
                <a:gd name="connsiteY11" fmla="*/ 2851615 h 3681644"/>
                <a:gd name="connsiteX12" fmla="*/ 3524251 w 3543300"/>
                <a:gd name="connsiteY12" fmla="*/ 3121490 h 3681644"/>
                <a:gd name="connsiteX13" fmla="*/ 3307278 w 3543300"/>
                <a:gd name="connsiteY13" fmla="*/ 3681644 h 3681644"/>
                <a:gd name="connsiteX14" fmla="*/ 3016250 w 3543300"/>
                <a:gd name="connsiteY14" fmla="*/ 3642190 h 3681644"/>
                <a:gd name="connsiteX15" fmla="*/ 2723544 w 3543300"/>
                <a:gd name="connsiteY15" fmla="*/ 3456827 h 3681644"/>
                <a:gd name="connsiteX16" fmla="*/ 2627503 w 3543300"/>
                <a:gd name="connsiteY16" fmla="*/ 2913011 h 3681644"/>
                <a:gd name="connsiteX17" fmla="*/ 2529219 w 3543300"/>
                <a:gd name="connsiteY17" fmla="*/ 2390816 h 3681644"/>
                <a:gd name="connsiteX18" fmla="*/ 2582911 w 3543300"/>
                <a:gd name="connsiteY18" fmla="*/ 1881743 h 3681644"/>
                <a:gd name="connsiteX19" fmla="*/ 2660650 w 3543300"/>
                <a:gd name="connsiteY19" fmla="*/ 1387940 h 3681644"/>
                <a:gd name="connsiteX20" fmla="*/ 2362200 w 3543300"/>
                <a:gd name="connsiteY20" fmla="*/ 949790 h 3681644"/>
                <a:gd name="connsiteX21" fmla="*/ 2012951 w 3543300"/>
                <a:gd name="connsiteY21" fmla="*/ 771990 h 3681644"/>
                <a:gd name="connsiteX22" fmla="*/ 1714500 w 3543300"/>
                <a:gd name="connsiteY22" fmla="*/ 664040 h 3681644"/>
                <a:gd name="connsiteX23" fmla="*/ 1219201 w 3543300"/>
                <a:gd name="connsiteY23" fmla="*/ 587840 h 3681644"/>
                <a:gd name="connsiteX24" fmla="*/ 809625 w 3543300"/>
                <a:gd name="connsiteY24" fmla="*/ 587840 h 3681644"/>
                <a:gd name="connsiteX25" fmla="*/ 161925 w 3543300"/>
                <a:gd name="connsiteY25" fmla="*/ 587840 h 3681644"/>
                <a:gd name="connsiteX26" fmla="*/ 0 w 3543300"/>
                <a:gd name="connsiteY26" fmla="*/ 149690 h 3681644"/>
                <a:gd name="connsiteX0" fmla="*/ 0 w 3525896"/>
                <a:gd name="connsiteY0" fmla="*/ 149690 h 3681644"/>
                <a:gd name="connsiteX1" fmla="*/ 723901 w 3525896"/>
                <a:gd name="connsiteY1" fmla="*/ 9990 h 3681644"/>
                <a:gd name="connsiteX2" fmla="*/ 1327151 w 3525896"/>
                <a:gd name="connsiteY2" fmla="*/ 16340 h 3681644"/>
                <a:gd name="connsiteX3" fmla="*/ 1917701 w 3525896"/>
                <a:gd name="connsiteY3" fmla="*/ 92540 h 3681644"/>
                <a:gd name="connsiteX4" fmla="*/ 2311401 w 3525896"/>
                <a:gd name="connsiteY4" fmla="*/ 206840 h 3681644"/>
                <a:gd name="connsiteX5" fmla="*/ 2844800 w 3525896"/>
                <a:gd name="connsiteY5" fmla="*/ 533865 h 3681644"/>
                <a:gd name="connsiteX6" fmla="*/ 2813051 w 3525896"/>
                <a:gd name="connsiteY6" fmla="*/ 771990 h 3681644"/>
                <a:gd name="connsiteX7" fmla="*/ 3049397 w 3525896"/>
                <a:gd name="connsiteY7" fmla="*/ 1045646 h 3681644"/>
                <a:gd name="connsiteX8" fmla="*/ 3202829 w 3525896"/>
                <a:gd name="connsiteY8" fmla="*/ 1452372 h 3681644"/>
                <a:gd name="connsiteX9" fmla="*/ 3248166 w 3525896"/>
                <a:gd name="connsiteY9" fmla="*/ 1590251 h 3681644"/>
                <a:gd name="connsiteX10" fmla="*/ 3297148 w 3525896"/>
                <a:gd name="connsiteY10" fmla="*/ 2374096 h 3681644"/>
                <a:gd name="connsiteX11" fmla="*/ 3463459 w 3525896"/>
                <a:gd name="connsiteY11" fmla="*/ 2971377 h 3681644"/>
                <a:gd name="connsiteX12" fmla="*/ 3524251 w 3525896"/>
                <a:gd name="connsiteY12" fmla="*/ 3121490 h 3681644"/>
                <a:gd name="connsiteX13" fmla="*/ 3307278 w 3525896"/>
                <a:gd name="connsiteY13" fmla="*/ 3681644 h 3681644"/>
                <a:gd name="connsiteX14" fmla="*/ 3016250 w 3525896"/>
                <a:gd name="connsiteY14" fmla="*/ 3642190 h 3681644"/>
                <a:gd name="connsiteX15" fmla="*/ 2723544 w 3525896"/>
                <a:gd name="connsiteY15" fmla="*/ 3456827 h 3681644"/>
                <a:gd name="connsiteX16" fmla="*/ 2627503 w 3525896"/>
                <a:gd name="connsiteY16" fmla="*/ 2913011 h 3681644"/>
                <a:gd name="connsiteX17" fmla="*/ 2529219 w 3525896"/>
                <a:gd name="connsiteY17" fmla="*/ 2390816 h 3681644"/>
                <a:gd name="connsiteX18" fmla="*/ 2582911 w 3525896"/>
                <a:gd name="connsiteY18" fmla="*/ 1881743 h 3681644"/>
                <a:gd name="connsiteX19" fmla="*/ 2660650 w 3525896"/>
                <a:gd name="connsiteY19" fmla="*/ 1387940 h 3681644"/>
                <a:gd name="connsiteX20" fmla="*/ 2362200 w 3525896"/>
                <a:gd name="connsiteY20" fmla="*/ 949790 h 3681644"/>
                <a:gd name="connsiteX21" fmla="*/ 2012951 w 3525896"/>
                <a:gd name="connsiteY21" fmla="*/ 771990 h 3681644"/>
                <a:gd name="connsiteX22" fmla="*/ 1714500 w 3525896"/>
                <a:gd name="connsiteY22" fmla="*/ 664040 h 3681644"/>
                <a:gd name="connsiteX23" fmla="*/ 1219201 w 3525896"/>
                <a:gd name="connsiteY23" fmla="*/ 587840 h 3681644"/>
                <a:gd name="connsiteX24" fmla="*/ 809625 w 3525896"/>
                <a:gd name="connsiteY24" fmla="*/ 587840 h 3681644"/>
                <a:gd name="connsiteX25" fmla="*/ 161925 w 3525896"/>
                <a:gd name="connsiteY25" fmla="*/ 587840 h 3681644"/>
                <a:gd name="connsiteX26" fmla="*/ 0 w 3525896"/>
                <a:gd name="connsiteY26" fmla="*/ 149690 h 3681644"/>
                <a:gd name="connsiteX0" fmla="*/ 0 w 3525896"/>
                <a:gd name="connsiteY0" fmla="*/ 149690 h 3681644"/>
                <a:gd name="connsiteX1" fmla="*/ 723901 w 3525896"/>
                <a:gd name="connsiteY1" fmla="*/ 9990 h 3681644"/>
                <a:gd name="connsiteX2" fmla="*/ 1327151 w 3525896"/>
                <a:gd name="connsiteY2" fmla="*/ 16340 h 3681644"/>
                <a:gd name="connsiteX3" fmla="*/ 1917701 w 3525896"/>
                <a:gd name="connsiteY3" fmla="*/ 92540 h 3681644"/>
                <a:gd name="connsiteX4" fmla="*/ 2311401 w 3525896"/>
                <a:gd name="connsiteY4" fmla="*/ 206840 h 3681644"/>
                <a:gd name="connsiteX5" fmla="*/ 2844800 w 3525896"/>
                <a:gd name="connsiteY5" fmla="*/ 533865 h 3681644"/>
                <a:gd name="connsiteX6" fmla="*/ 2813051 w 3525896"/>
                <a:gd name="connsiteY6" fmla="*/ 771990 h 3681644"/>
                <a:gd name="connsiteX7" fmla="*/ 3049397 w 3525896"/>
                <a:gd name="connsiteY7" fmla="*/ 1045646 h 3681644"/>
                <a:gd name="connsiteX8" fmla="*/ 3202829 w 3525896"/>
                <a:gd name="connsiteY8" fmla="*/ 1452372 h 3681644"/>
                <a:gd name="connsiteX9" fmla="*/ 3248166 w 3525896"/>
                <a:gd name="connsiteY9" fmla="*/ 1590251 h 3681644"/>
                <a:gd name="connsiteX10" fmla="*/ 3443522 w 3525896"/>
                <a:gd name="connsiteY10" fmla="*/ 2360789 h 3681644"/>
                <a:gd name="connsiteX11" fmla="*/ 3463459 w 3525896"/>
                <a:gd name="connsiteY11" fmla="*/ 2971377 h 3681644"/>
                <a:gd name="connsiteX12" fmla="*/ 3524251 w 3525896"/>
                <a:gd name="connsiteY12" fmla="*/ 3121490 h 3681644"/>
                <a:gd name="connsiteX13" fmla="*/ 3307278 w 3525896"/>
                <a:gd name="connsiteY13" fmla="*/ 3681644 h 3681644"/>
                <a:gd name="connsiteX14" fmla="*/ 3016250 w 3525896"/>
                <a:gd name="connsiteY14" fmla="*/ 3642190 h 3681644"/>
                <a:gd name="connsiteX15" fmla="*/ 2723544 w 3525896"/>
                <a:gd name="connsiteY15" fmla="*/ 3456827 h 3681644"/>
                <a:gd name="connsiteX16" fmla="*/ 2627503 w 3525896"/>
                <a:gd name="connsiteY16" fmla="*/ 2913011 h 3681644"/>
                <a:gd name="connsiteX17" fmla="*/ 2529219 w 3525896"/>
                <a:gd name="connsiteY17" fmla="*/ 2390816 h 3681644"/>
                <a:gd name="connsiteX18" fmla="*/ 2582911 w 3525896"/>
                <a:gd name="connsiteY18" fmla="*/ 1881743 h 3681644"/>
                <a:gd name="connsiteX19" fmla="*/ 2660650 w 3525896"/>
                <a:gd name="connsiteY19" fmla="*/ 1387940 h 3681644"/>
                <a:gd name="connsiteX20" fmla="*/ 2362200 w 3525896"/>
                <a:gd name="connsiteY20" fmla="*/ 949790 h 3681644"/>
                <a:gd name="connsiteX21" fmla="*/ 2012951 w 3525896"/>
                <a:gd name="connsiteY21" fmla="*/ 771990 h 3681644"/>
                <a:gd name="connsiteX22" fmla="*/ 1714500 w 3525896"/>
                <a:gd name="connsiteY22" fmla="*/ 664040 h 3681644"/>
                <a:gd name="connsiteX23" fmla="*/ 1219201 w 3525896"/>
                <a:gd name="connsiteY23" fmla="*/ 587840 h 3681644"/>
                <a:gd name="connsiteX24" fmla="*/ 809625 w 3525896"/>
                <a:gd name="connsiteY24" fmla="*/ 587840 h 3681644"/>
                <a:gd name="connsiteX25" fmla="*/ 161925 w 3525896"/>
                <a:gd name="connsiteY25" fmla="*/ 587840 h 3681644"/>
                <a:gd name="connsiteX26" fmla="*/ 0 w 3525896"/>
                <a:gd name="connsiteY26" fmla="*/ 149690 h 3681644"/>
                <a:gd name="connsiteX0" fmla="*/ 0 w 3525896"/>
                <a:gd name="connsiteY0" fmla="*/ 149690 h 3681644"/>
                <a:gd name="connsiteX1" fmla="*/ 723901 w 3525896"/>
                <a:gd name="connsiteY1" fmla="*/ 9990 h 3681644"/>
                <a:gd name="connsiteX2" fmla="*/ 1327151 w 3525896"/>
                <a:gd name="connsiteY2" fmla="*/ 16340 h 3681644"/>
                <a:gd name="connsiteX3" fmla="*/ 1917701 w 3525896"/>
                <a:gd name="connsiteY3" fmla="*/ 92540 h 3681644"/>
                <a:gd name="connsiteX4" fmla="*/ 2311401 w 3525896"/>
                <a:gd name="connsiteY4" fmla="*/ 206840 h 3681644"/>
                <a:gd name="connsiteX5" fmla="*/ 2844800 w 3525896"/>
                <a:gd name="connsiteY5" fmla="*/ 533865 h 3681644"/>
                <a:gd name="connsiteX6" fmla="*/ 2813051 w 3525896"/>
                <a:gd name="connsiteY6" fmla="*/ 771990 h 3681644"/>
                <a:gd name="connsiteX7" fmla="*/ 3049397 w 3525896"/>
                <a:gd name="connsiteY7" fmla="*/ 1045646 h 3681644"/>
                <a:gd name="connsiteX8" fmla="*/ 3202829 w 3525896"/>
                <a:gd name="connsiteY8" fmla="*/ 1452372 h 3681644"/>
                <a:gd name="connsiteX9" fmla="*/ 3248166 w 3525896"/>
                <a:gd name="connsiteY9" fmla="*/ 1590251 h 3681644"/>
                <a:gd name="connsiteX10" fmla="*/ 3376988 w 3525896"/>
                <a:gd name="connsiteY10" fmla="*/ 2374096 h 3681644"/>
                <a:gd name="connsiteX11" fmla="*/ 3463459 w 3525896"/>
                <a:gd name="connsiteY11" fmla="*/ 2971377 h 3681644"/>
                <a:gd name="connsiteX12" fmla="*/ 3524251 w 3525896"/>
                <a:gd name="connsiteY12" fmla="*/ 3121490 h 3681644"/>
                <a:gd name="connsiteX13" fmla="*/ 3307278 w 3525896"/>
                <a:gd name="connsiteY13" fmla="*/ 3681644 h 3681644"/>
                <a:gd name="connsiteX14" fmla="*/ 3016250 w 3525896"/>
                <a:gd name="connsiteY14" fmla="*/ 3642190 h 3681644"/>
                <a:gd name="connsiteX15" fmla="*/ 2723544 w 3525896"/>
                <a:gd name="connsiteY15" fmla="*/ 3456827 h 3681644"/>
                <a:gd name="connsiteX16" fmla="*/ 2627503 w 3525896"/>
                <a:gd name="connsiteY16" fmla="*/ 2913011 h 3681644"/>
                <a:gd name="connsiteX17" fmla="*/ 2529219 w 3525896"/>
                <a:gd name="connsiteY17" fmla="*/ 2390816 h 3681644"/>
                <a:gd name="connsiteX18" fmla="*/ 2582911 w 3525896"/>
                <a:gd name="connsiteY18" fmla="*/ 1881743 h 3681644"/>
                <a:gd name="connsiteX19" fmla="*/ 2660650 w 3525896"/>
                <a:gd name="connsiteY19" fmla="*/ 1387940 h 3681644"/>
                <a:gd name="connsiteX20" fmla="*/ 2362200 w 3525896"/>
                <a:gd name="connsiteY20" fmla="*/ 949790 h 3681644"/>
                <a:gd name="connsiteX21" fmla="*/ 2012951 w 3525896"/>
                <a:gd name="connsiteY21" fmla="*/ 771990 h 3681644"/>
                <a:gd name="connsiteX22" fmla="*/ 1714500 w 3525896"/>
                <a:gd name="connsiteY22" fmla="*/ 664040 h 3681644"/>
                <a:gd name="connsiteX23" fmla="*/ 1219201 w 3525896"/>
                <a:gd name="connsiteY23" fmla="*/ 587840 h 3681644"/>
                <a:gd name="connsiteX24" fmla="*/ 809625 w 3525896"/>
                <a:gd name="connsiteY24" fmla="*/ 587840 h 3681644"/>
                <a:gd name="connsiteX25" fmla="*/ 161925 w 3525896"/>
                <a:gd name="connsiteY25" fmla="*/ 587840 h 3681644"/>
                <a:gd name="connsiteX26" fmla="*/ 0 w 3525896"/>
                <a:gd name="connsiteY26" fmla="*/ 149690 h 3681644"/>
                <a:gd name="connsiteX0" fmla="*/ 0 w 3463459"/>
                <a:gd name="connsiteY0" fmla="*/ 149690 h 3681644"/>
                <a:gd name="connsiteX1" fmla="*/ 723901 w 3463459"/>
                <a:gd name="connsiteY1" fmla="*/ 9990 h 3681644"/>
                <a:gd name="connsiteX2" fmla="*/ 1327151 w 3463459"/>
                <a:gd name="connsiteY2" fmla="*/ 16340 h 3681644"/>
                <a:gd name="connsiteX3" fmla="*/ 1917701 w 3463459"/>
                <a:gd name="connsiteY3" fmla="*/ 92540 h 3681644"/>
                <a:gd name="connsiteX4" fmla="*/ 2311401 w 3463459"/>
                <a:gd name="connsiteY4" fmla="*/ 206840 h 3681644"/>
                <a:gd name="connsiteX5" fmla="*/ 2844800 w 3463459"/>
                <a:gd name="connsiteY5" fmla="*/ 533865 h 3681644"/>
                <a:gd name="connsiteX6" fmla="*/ 2813051 w 3463459"/>
                <a:gd name="connsiteY6" fmla="*/ 771990 h 3681644"/>
                <a:gd name="connsiteX7" fmla="*/ 3049397 w 3463459"/>
                <a:gd name="connsiteY7" fmla="*/ 1045646 h 3681644"/>
                <a:gd name="connsiteX8" fmla="*/ 3202829 w 3463459"/>
                <a:gd name="connsiteY8" fmla="*/ 1452372 h 3681644"/>
                <a:gd name="connsiteX9" fmla="*/ 3248166 w 3463459"/>
                <a:gd name="connsiteY9" fmla="*/ 1590251 h 3681644"/>
                <a:gd name="connsiteX10" fmla="*/ 3376988 w 3463459"/>
                <a:gd name="connsiteY10" fmla="*/ 2374096 h 3681644"/>
                <a:gd name="connsiteX11" fmla="*/ 3463459 w 3463459"/>
                <a:gd name="connsiteY11" fmla="*/ 2971377 h 3681644"/>
                <a:gd name="connsiteX12" fmla="*/ 3444410 w 3463459"/>
                <a:gd name="connsiteY12" fmla="*/ 3254557 h 3681644"/>
                <a:gd name="connsiteX13" fmla="*/ 3307278 w 3463459"/>
                <a:gd name="connsiteY13" fmla="*/ 3681644 h 3681644"/>
                <a:gd name="connsiteX14" fmla="*/ 3016250 w 3463459"/>
                <a:gd name="connsiteY14" fmla="*/ 3642190 h 3681644"/>
                <a:gd name="connsiteX15" fmla="*/ 2723544 w 3463459"/>
                <a:gd name="connsiteY15" fmla="*/ 3456827 h 3681644"/>
                <a:gd name="connsiteX16" fmla="*/ 2627503 w 3463459"/>
                <a:gd name="connsiteY16" fmla="*/ 2913011 h 3681644"/>
                <a:gd name="connsiteX17" fmla="*/ 2529219 w 3463459"/>
                <a:gd name="connsiteY17" fmla="*/ 2390816 h 3681644"/>
                <a:gd name="connsiteX18" fmla="*/ 2582911 w 3463459"/>
                <a:gd name="connsiteY18" fmla="*/ 1881743 h 3681644"/>
                <a:gd name="connsiteX19" fmla="*/ 2660650 w 3463459"/>
                <a:gd name="connsiteY19" fmla="*/ 1387940 h 3681644"/>
                <a:gd name="connsiteX20" fmla="*/ 2362200 w 3463459"/>
                <a:gd name="connsiteY20" fmla="*/ 949790 h 3681644"/>
                <a:gd name="connsiteX21" fmla="*/ 2012951 w 3463459"/>
                <a:gd name="connsiteY21" fmla="*/ 771990 h 3681644"/>
                <a:gd name="connsiteX22" fmla="*/ 1714500 w 3463459"/>
                <a:gd name="connsiteY22" fmla="*/ 664040 h 3681644"/>
                <a:gd name="connsiteX23" fmla="*/ 1219201 w 3463459"/>
                <a:gd name="connsiteY23" fmla="*/ 587840 h 3681644"/>
                <a:gd name="connsiteX24" fmla="*/ 809625 w 3463459"/>
                <a:gd name="connsiteY24" fmla="*/ 587840 h 3681644"/>
                <a:gd name="connsiteX25" fmla="*/ 161925 w 3463459"/>
                <a:gd name="connsiteY25" fmla="*/ 587840 h 3681644"/>
                <a:gd name="connsiteX26" fmla="*/ 0 w 3463459"/>
                <a:gd name="connsiteY26" fmla="*/ 149690 h 3681644"/>
                <a:gd name="connsiteX0" fmla="*/ 0 w 3463459"/>
                <a:gd name="connsiteY0" fmla="*/ 149690 h 3681644"/>
                <a:gd name="connsiteX1" fmla="*/ 723901 w 3463459"/>
                <a:gd name="connsiteY1" fmla="*/ 9990 h 3681644"/>
                <a:gd name="connsiteX2" fmla="*/ 1327151 w 3463459"/>
                <a:gd name="connsiteY2" fmla="*/ 16340 h 3681644"/>
                <a:gd name="connsiteX3" fmla="*/ 1917701 w 3463459"/>
                <a:gd name="connsiteY3" fmla="*/ 92540 h 3681644"/>
                <a:gd name="connsiteX4" fmla="*/ 2311401 w 3463459"/>
                <a:gd name="connsiteY4" fmla="*/ 206840 h 3681644"/>
                <a:gd name="connsiteX5" fmla="*/ 2844800 w 3463459"/>
                <a:gd name="connsiteY5" fmla="*/ 533865 h 3681644"/>
                <a:gd name="connsiteX6" fmla="*/ 2813051 w 3463459"/>
                <a:gd name="connsiteY6" fmla="*/ 771990 h 3681644"/>
                <a:gd name="connsiteX7" fmla="*/ 3049397 w 3463459"/>
                <a:gd name="connsiteY7" fmla="*/ 1045646 h 3681644"/>
                <a:gd name="connsiteX8" fmla="*/ 3202829 w 3463459"/>
                <a:gd name="connsiteY8" fmla="*/ 1452372 h 3681644"/>
                <a:gd name="connsiteX9" fmla="*/ 3248166 w 3463459"/>
                <a:gd name="connsiteY9" fmla="*/ 1590251 h 3681644"/>
                <a:gd name="connsiteX10" fmla="*/ 3376988 w 3463459"/>
                <a:gd name="connsiteY10" fmla="*/ 2374096 h 3681644"/>
                <a:gd name="connsiteX11" fmla="*/ 3463459 w 3463459"/>
                <a:gd name="connsiteY11" fmla="*/ 2971377 h 3681644"/>
                <a:gd name="connsiteX12" fmla="*/ 3444410 w 3463459"/>
                <a:gd name="connsiteY12" fmla="*/ 3254557 h 3681644"/>
                <a:gd name="connsiteX13" fmla="*/ 3307278 w 3463459"/>
                <a:gd name="connsiteY13" fmla="*/ 3681644 h 3681644"/>
                <a:gd name="connsiteX14" fmla="*/ 3016250 w 3463459"/>
                <a:gd name="connsiteY14" fmla="*/ 3642190 h 3681644"/>
                <a:gd name="connsiteX15" fmla="*/ 2723544 w 3463459"/>
                <a:gd name="connsiteY15" fmla="*/ 3456827 h 3681644"/>
                <a:gd name="connsiteX16" fmla="*/ 2600889 w 3463459"/>
                <a:gd name="connsiteY16" fmla="*/ 2952932 h 3681644"/>
                <a:gd name="connsiteX17" fmla="*/ 2529219 w 3463459"/>
                <a:gd name="connsiteY17" fmla="*/ 2390816 h 3681644"/>
                <a:gd name="connsiteX18" fmla="*/ 2582911 w 3463459"/>
                <a:gd name="connsiteY18" fmla="*/ 1881743 h 3681644"/>
                <a:gd name="connsiteX19" fmla="*/ 2660650 w 3463459"/>
                <a:gd name="connsiteY19" fmla="*/ 1387940 h 3681644"/>
                <a:gd name="connsiteX20" fmla="*/ 2362200 w 3463459"/>
                <a:gd name="connsiteY20" fmla="*/ 949790 h 3681644"/>
                <a:gd name="connsiteX21" fmla="*/ 2012951 w 3463459"/>
                <a:gd name="connsiteY21" fmla="*/ 771990 h 3681644"/>
                <a:gd name="connsiteX22" fmla="*/ 1714500 w 3463459"/>
                <a:gd name="connsiteY22" fmla="*/ 664040 h 3681644"/>
                <a:gd name="connsiteX23" fmla="*/ 1219201 w 3463459"/>
                <a:gd name="connsiteY23" fmla="*/ 587840 h 3681644"/>
                <a:gd name="connsiteX24" fmla="*/ 809625 w 3463459"/>
                <a:gd name="connsiteY24" fmla="*/ 587840 h 3681644"/>
                <a:gd name="connsiteX25" fmla="*/ 161925 w 3463459"/>
                <a:gd name="connsiteY25" fmla="*/ 587840 h 3681644"/>
                <a:gd name="connsiteX26" fmla="*/ 0 w 3463459"/>
                <a:gd name="connsiteY26" fmla="*/ 149690 h 3681644"/>
                <a:gd name="connsiteX0" fmla="*/ 0 w 3474582"/>
                <a:gd name="connsiteY0" fmla="*/ 149690 h 3681644"/>
                <a:gd name="connsiteX1" fmla="*/ 723901 w 3474582"/>
                <a:gd name="connsiteY1" fmla="*/ 9990 h 3681644"/>
                <a:gd name="connsiteX2" fmla="*/ 1327151 w 3474582"/>
                <a:gd name="connsiteY2" fmla="*/ 16340 h 3681644"/>
                <a:gd name="connsiteX3" fmla="*/ 1917701 w 3474582"/>
                <a:gd name="connsiteY3" fmla="*/ 92540 h 3681644"/>
                <a:gd name="connsiteX4" fmla="*/ 2311401 w 3474582"/>
                <a:gd name="connsiteY4" fmla="*/ 206840 h 3681644"/>
                <a:gd name="connsiteX5" fmla="*/ 2844800 w 3474582"/>
                <a:gd name="connsiteY5" fmla="*/ 533865 h 3681644"/>
                <a:gd name="connsiteX6" fmla="*/ 2813051 w 3474582"/>
                <a:gd name="connsiteY6" fmla="*/ 771990 h 3681644"/>
                <a:gd name="connsiteX7" fmla="*/ 3049397 w 3474582"/>
                <a:gd name="connsiteY7" fmla="*/ 1045646 h 3681644"/>
                <a:gd name="connsiteX8" fmla="*/ 3202829 w 3474582"/>
                <a:gd name="connsiteY8" fmla="*/ 1452372 h 3681644"/>
                <a:gd name="connsiteX9" fmla="*/ 3248166 w 3474582"/>
                <a:gd name="connsiteY9" fmla="*/ 1590251 h 3681644"/>
                <a:gd name="connsiteX10" fmla="*/ 3376988 w 3474582"/>
                <a:gd name="connsiteY10" fmla="*/ 2374096 h 3681644"/>
                <a:gd name="connsiteX11" fmla="*/ 3463459 w 3474582"/>
                <a:gd name="connsiteY11" fmla="*/ 2971377 h 3681644"/>
                <a:gd name="connsiteX12" fmla="*/ 3471024 w 3474582"/>
                <a:gd name="connsiteY12" fmla="*/ 3374318 h 3681644"/>
                <a:gd name="connsiteX13" fmla="*/ 3307278 w 3474582"/>
                <a:gd name="connsiteY13" fmla="*/ 3681644 h 3681644"/>
                <a:gd name="connsiteX14" fmla="*/ 3016250 w 3474582"/>
                <a:gd name="connsiteY14" fmla="*/ 3642190 h 3681644"/>
                <a:gd name="connsiteX15" fmla="*/ 2723544 w 3474582"/>
                <a:gd name="connsiteY15" fmla="*/ 3456827 h 3681644"/>
                <a:gd name="connsiteX16" fmla="*/ 2600889 w 3474582"/>
                <a:gd name="connsiteY16" fmla="*/ 2952932 h 3681644"/>
                <a:gd name="connsiteX17" fmla="*/ 2529219 w 3474582"/>
                <a:gd name="connsiteY17" fmla="*/ 2390816 h 3681644"/>
                <a:gd name="connsiteX18" fmla="*/ 2582911 w 3474582"/>
                <a:gd name="connsiteY18" fmla="*/ 1881743 h 3681644"/>
                <a:gd name="connsiteX19" fmla="*/ 2660650 w 3474582"/>
                <a:gd name="connsiteY19" fmla="*/ 1387940 h 3681644"/>
                <a:gd name="connsiteX20" fmla="*/ 2362200 w 3474582"/>
                <a:gd name="connsiteY20" fmla="*/ 949790 h 3681644"/>
                <a:gd name="connsiteX21" fmla="*/ 2012951 w 3474582"/>
                <a:gd name="connsiteY21" fmla="*/ 771990 h 3681644"/>
                <a:gd name="connsiteX22" fmla="*/ 1714500 w 3474582"/>
                <a:gd name="connsiteY22" fmla="*/ 664040 h 3681644"/>
                <a:gd name="connsiteX23" fmla="*/ 1219201 w 3474582"/>
                <a:gd name="connsiteY23" fmla="*/ 587840 h 3681644"/>
                <a:gd name="connsiteX24" fmla="*/ 809625 w 3474582"/>
                <a:gd name="connsiteY24" fmla="*/ 587840 h 3681644"/>
                <a:gd name="connsiteX25" fmla="*/ 161925 w 3474582"/>
                <a:gd name="connsiteY25" fmla="*/ 587840 h 3681644"/>
                <a:gd name="connsiteX26" fmla="*/ 0 w 3474582"/>
                <a:gd name="connsiteY26" fmla="*/ 149690 h 3681644"/>
                <a:gd name="connsiteX0" fmla="*/ 0 w 3539010"/>
                <a:gd name="connsiteY0" fmla="*/ 149690 h 3681644"/>
                <a:gd name="connsiteX1" fmla="*/ 723901 w 3539010"/>
                <a:gd name="connsiteY1" fmla="*/ 9990 h 3681644"/>
                <a:gd name="connsiteX2" fmla="*/ 1327151 w 3539010"/>
                <a:gd name="connsiteY2" fmla="*/ 16340 h 3681644"/>
                <a:gd name="connsiteX3" fmla="*/ 1917701 w 3539010"/>
                <a:gd name="connsiteY3" fmla="*/ 92540 h 3681644"/>
                <a:gd name="connsiteX4" fmla="*/ 2311401 w 3539010"/>
                <a:gd name="connsiteY4" fmla="*/ 206840 h 3681644"/>
                <a:gd name="connsiteX5" fmla="*/ 2844800 w 3539010"/>
                <a:gd name="connsiteY5" fmla="*/ 533865 h 3681644"/>
                <a:gd name="connsiteX6" fmla="*/ 2813051 w 3539010"/>
                <a:gd name="connsiteY6" fmla="*/ 771990 h 3681644"/>
                <a:gd name="connsiteX7" fmla="*/ 3049397 w 3539010"/>
                <a:gd name="connsiteY7" fmla="*/ 1045646 h 3681644"/>
                <a:gd name="connsiteX8" fmla="*/ 3202829 w 3539010"/>
                <a:gd name="connsiteY8" fmla="*/ 1452372 h 3681644"/>
                <a:gd name="connsiteX9" fmla="*/ 3248166 w 3539010"/>
                <a:gd name="connsiteY9" fmla="*/ 1590251 h 3681644"/>
                <a:gd name="connsiteX10" fmla="*/ 3376988 w 3539010"/>
                <a:gd name="connsiteY10" fmla="*/ 2374096 h 3681644"/>
                <a:gd name="connsiteX11" fmla="*/ 3463459 w 3539010"/>
                <a:gd name="connsiteY11" fmla="*/ 2971377 h 3681644"/>
                <a:gd name="connsiteX12" fmla="*/ 3537558 w 3539010"/>
                <a:gd name="connsiteY12" fmla="*/ 3347705 h 3681644"/>
                <a:gd name="connsiteX13" fmla="*/ 3307278 w 3539010"/>
                <a:gd name="connsiteY13" fmla="*/ 3681644 h 3681644"/>
                <a:gd name="connsiteX14" fmla="*/ 3016250 w 3539010"/>
                <a:gd name="connsiteY14" fmla="*/ 3642190 h 3681644"/>
                <a:gd name="connsiteX15" fmla="*/ 2723544 w 3539010"/>
                <a:gd name="connsiteY15" fmla="*/ 3456827 h 3681644"/>
                <a:gd name="connsiteX16" fmla="*/ 2600889 w 3539010"/>
                <a:gd name="connsiteY16" fmla="*/ 2952932 h 3681644"/>
                <a:gd name="connsiteX17" fmla="*/ 2529219 w 3539010"/>
                <a:gd name="connsiteY17" fmla="*/ 2390816 h 3681644"/>
                <a:gd name="connsiteX18" fmla="*/ 2582911 w 3539010"/>
                <a:gd name="connsiteY18" fmla="*/ 1881743 h 3681644"/>
                <a:gd name="connsiteX19" fmla="*/ 2660650 w 3539010"/>
                <a:gd name="connsiteY19" fmla="*/ 1387940 h 3681644"/>
                <a:gd name="connsiteX20" fmla="*/ 2362200 w 3539010"/>
                <a:gd name="connsiteY20" fmla="*/ 949790 h 3681644"/>
                <a:gd name="connsiteX21" fmla="*/ 2012951 w 3539010"/>
                <a:gd name="connsiteY21" fmla="*/ 771990 h 3681644"/>
                <a:gd name="connsiteX22" fmla="*/ 1714500 w 3539010"/>
                <a:gd name="connsiteY22" fmla="*/ 664040 h 3681644"/>
                <a:gd name="connsiteX23" fmla="*/ 1219201 w 3539010"/>
                <a:gd name="connsiteY23" fmla="*/ 587840 h 3681644"/>
                <a:gd name="connsiteX24" fmla="*/ 809625 w 3539010"/>
                <a:gd name="connsiteY24" fmla="*/ 587840 h 3681644"/>
                <a:gd name="connsiteX25" fmla="*/ 161925 w 3539010"/>
                <a:gd name="connsiteY25" fmla="*/ 587840 h 3681644"/>
                <a:gd name="connsiteX26" fmla="*/ 0 w 3539010"/>
                <a:gd name="connsiteY26" fmla="*/ 149690 h 3681644"/>
                <a:gd name="connsiteX0" fmla="*/ 0 w 3537558"/>
                <a:gd name="connsiteY0" fmla="*/ 149690 h 3681644"/>
                <a:gd name="connsiteX1" fmla="*/ 723901 w 3537558"/>
                <a:gd name="connsiteY1" fmla="*/ 9990 h 3681644"/>
                <a:gd name="connsiteX2" fmla="*/ 1327151 w 3537558"/>
                <a:gd name="connsiteY2" fmla="*/ 16340 h 3681644"/>
                <a:gd name="connsiteX3" fmla="*/ 1917701 w 3537558"/>
                <a:gd name="connsiteY3" fmla="*/ 92540 h 3681644"/>
                <a:gd name="connsiteX4" fmla="*/ 2311401 w 3537558"/>
                <a:gd name="connsiteY4" fmla="*/ 206840 h 3681644"/>
                <a:gd name="connsiteX5" fmla="*/ 2844800 w 3537558"/>
                <a:gd name="connsiteY5" fmla="*/ 533865 h 3681644"/>
                <a:gd name="connsiteX6" fmla="*/ 2813051 w 3537558"/>
                <a:gd name="connsiteY6" fmla="*/ 771990 h 3681644"/>
                <a:gd name="connsiteX7" fmla="*/ 3049397 w 3537558"/>
                <a:gd name="connsiteY7" fmla="*/ 1045646 h 3681644"/>
                <a:gd name="connsiteX8" fmla="*/ 3202829 w 3537558"/>
                <a:gd name="connsiteY8" fmla="*/ 1452372 h 3681644"/>
                <a:gd name="connsiteX9" fmla="*/ 3248166 w 3537558"/>
                <a:gd name="connsiteY9" fmla="*/ 1590251 h 3681644"/>
                <a:gd name="connsiteX10" fmla="*/ 3376988 w 3537558"/>
                <a:gd name="connsiteY10" fmla="*/ 2374096 h 3681644"/>
                <a:gd name="connsiteX11" fmla="*/ 3463459 w 3537558"/>
                <a:gd name="connsiteY11" fmla="*/ 2971377 h 3681644"/>
                <a:gd name="connsiteX12" fmla="*/ 3537558 w 3537558"/>
                <a:gd name="connsiteY12" fmla="*/ 3347705 h 3681644"/>
                <a:gd name="connsiteX13" fmla="*/ 3307278 w 3537558"/>
                <a:gd name="connsiteY13" fmla="*/ 3681644 h 3681644"/>
                <a:gd name="connsiteX14" fmla="*/ 3016250 w 3537558"/>
                <a:gd name="connsiteY14" fmla="*/ 3642190 h 3681644"/>
                <a:gd name="connsiteX15" fmla="*/ 2723544 w 3537558"/>
                <a:gd name="connsiteY15" fmla="*/ 3456827 h 3681644"/>
                <a:gd name="connsiteX16" fmla="*/ 2600889 w 3537558"/>
                <a:gd name="connsiteY16" fmla="*/ 2952932 h 3681644"/>
                <a:gd name="connsiteX17" fmla="*/ 2529219 w 3537558"/>
                <a:gd name="connsiteY17" fmla="*/ 2390816 h 3681644"/>
                <a:gd name="connsiteX18" fmla="*/ 2582911 w 3537558"/>
                <a:gd name="connsiteY18" fmla="*/ 1881743 h 3681644"/>
                <a:gd name="connsiteX19" fmla="*/ 2660650 w 3537558"/>
                <a:gd name="connsiteY19" fmla="*/ 1387940 h 3681644"/>
                <a:gd name="connsiteX20" fmla="*/ 2362200 w 3537558"/>
                <a:gd name="connsiteY20" fmla="*/ 949790 h 3681644"/>
                <a:gd name="connsiteX21" fmla="*/ 2012951 w 3537558"/>
                <a:gd name="connsiteY21" fmla="*/ 771990 h 3681644"/>
                <a:gd name="connsiteX22" fmla="*/ 1714500 w 3537558"/>
                <a:gd name="connsiteY22" fmla="*/ 664040 h 3681644"/>
                <a:gd name="connsiteX23" fmla="*/ 1219201 w 3537558"/>
                <a:gd name="connsiteY23" fmla="*/ 587840 h 3681644"/>
                <a:gd name="connsiteX24" fmla="*/ 809625 w 3537558"/>
                <a:gd name="connsiteY24" fmla="*/ 587840 h 3681644"/>
                <a:gd name="connsiteX25" fmla="*/ 161925 w 3537558"/>
                <a:gd name="connsiteY25" fmla="*/ 587840 h 3681644"/>
                <a:gd name="connsiteX26" fmla="*/ 0 w 3537558"/>
                <a:gd name="connsiteY26" fmla="*/ 149690 h 3681644"/>
                <a:gd name="connsiteX0" fmla="*/ 0 w 3524251"/>
                <a:gd name="connsiteY0" fmla="*/ 149690 h 3681644"/>
                <a:gd name="connsiteX1" fmla="*/ 723901 w 3524251"/>
                <a:gd name="connsiteY1" fmla="*/ 9990 h 3681644"/>
                <a:gd name="connsiteX2" fmla="*/ 1327151 w 3524251"/>
                <a:gd name="connsiteY2" fmla="*/ 16340 h 3681644"/>
                <a:gd name="connsiteX3" fmla="*/ 1917701 w 3524251"/>
                <a:gd name="connsiteY3" fmla="*/ 92540 h 3681644"/>
                <a:gd name="connsiteX4" fmla="*/ 2311401 w 3524251"/>
                <a:gd name="connsiteY4" fmla="*/ 206840 h 3681644"/>
                <a:gd name="connsiteX5" fmla="*/ 2844800 w 3524251"/>
                <a:gd name="connsiteY5" fmla="*/ 533865 h 3681644"/>
                <a:gd name="connsiteX6" fmla="*/ 2813051 w 3524251"/>
                <a:gd name="connsiteY6" fmla="*/ 771990 h 3681644"/>
                <a:gd name="connsiteX7" fmla="*/ 3049397 w 3524251"/>
                <a:gd name="connsiteY7" fmla="*/ 1045646 h 3681644"/>
                <a:gd name="connsiteX8" fmla="*/ 3202829 w 3524251"/>
                <a:gd name="connsiteY8" fmla="*/ 1452372 h 3681644"/>
                <a:gd name="connsiteX9" fmla="*/ 3248166 w 3524251"/>
                <a:gd name="connsiteY9" fmla="*/ 1590251 h 3681644"/>
                <a:gd name="connsiteX10" fmla="*/ 3376988 w 3524251"/>
                <a:gd name="connsiteY10" fmla="*/ 2374096 h 3681644"/>
                <a:gd name="connsiteX11" fmla="*/ 3463459 w 3524251"/>
                <a:gd name="connsiteY11" fmla="*/ 2971377 h 3681644"/>
                <a:gd name="connsiteX12" fmla="*/ 3524251 w 3524251"/>
                <a:gd name="connsiteY12" fmla="*/ 3414239 h 3681644"/>
                <a:gd name="connsiteX13" fmla="*/ 3307278 w 3524251"/>
                <a:gd name="connsiteY13" fmla="*/ 3681644 h 3681644"/>
                <a:gd name="connsiteX14" fmla="*/ 3016250 w 3524251"/>
                <a:gd name="connsiteY14" fmla="*/ 3642190 h 3681644"/>
                <a:gd name="connsiteX15" fmla="*/ 2723544 w 3524251"/>
                <a:gd name="connsiteY15" fmla="*/ 3456827 h 3681644"/>
                <a:gd name="connsiteX16" fmla="*/ 2600889 w 3524251"/>
                <a:gd name="connsiteY16" fmla="*/ 2952932 h 3681644"/>
                <a:gd name="connsiteX17" fmla="*/ 2529219 w 3524251"/>
                <a:gd name="connsiteY17" fmla="*/ 2390816 h 3681644"/>
                <a:gd name="connsiteX18" fmla="*/ 2582911 w 3524251"/>
                <a:gd name="connsiteY18" fmla="*/ 1881743 h 3681644"/>
                <a:gd name="connsiteX19" fmla="*/ 2660650 w 3524251"/>
                <a:gd name="connsiteY19" fmla="*/ 1387940 h 3681644"/>
                <a:gd name="connsiteX20" fmla="*/ 2362200 w 3524251"/>
                <a:gd name="connsiteY20" fmla="*/ 949790 h 3681644"/>
                <a:gd name="connsiteX21" fmla="*/ 2012951 w 3524251"/>
                <a:gd name="connsiteY21" fmla="*/ 771990 h 3681644"/>
                <a:gd name="connsiteX22" fmla="*/ 1714500 w 3524251"/>
                <a:gd name="connsiteY22" fmla="*/ 664040 h 3681644"/>
                <a:gd name="connsiteX23" fmla="*/ 1219201 w 3524251"/>
                <a:gd name="connsiteY23" fmla="*/ 587840 h 3681644"/>
                <a:gd name="connsiteX24" fmla="*/ 809625 w 3524251"/>
                <a:gd name="connsiteY24" fmla="*/ 587840 h 3681644"/>
                <a:gd name="connsiteX25" fmla="*/ 161925 w 3524251"/>
                <a:gd name="connsiteY25" fmla="*/ 587840 h 3681644"/>
                <a:gd name="connsiteX26" fmla="*/ 0 w 3524251"/>
                <a:gd name="connsiteY26" fmla="*/ 149690 h 3681644"/>
                <a:gd name="connsiteX0" fmla="*/ 0 w 3524272"/>
                <a:gd name="connsiteY0" fmla="*/ 149690 h 3681644"/>
                <a:gd name="connsiteX1" fmla="*/ 723901 w 3524272"/>
                <a:gd name="connsiteY1" fmla="*/ 9990 h 3681644"/>
                <a:gd name="connsiteX2" fmla="*/ 1327151 w 3524272"/>
                <a:gd name="connsiteY2" fmla="*/ 16340 h 3681644"/>
                <a:gd name="connsiteX3" fmla="*/ 1917701 w 3524272"/>
                <a:gd name="connsiteY3" fmla="*/ 92540 h 3681644"/>
                <a:gd name="connsiteX4" fmla="*/ 2311401 w 3524272"/>
                <a:gd name="connsiteY4" fmla="*/ 206840 h 3681644"/>
                <a:gd name="connsiteX5" fmla="*/ 2844800 w 3524272"/>
                <a:gd name="connsiteY5" fmla="*/ 533865 h 3681644"/>
                <a:gd name="connsiteX6" fmla="*/ 2813051 w 3524272"/>
                <a:gd name="connsiteY6" fmla="*/ 771990 h 3681644"/>
                <a:gd name="connsiteX7" fmla="*/ 3049397 w 3524272"/>
                <a:gd name="connsiteY7" fmla="*/ 1045646 h 3681644"/>
                <a:gd name="connsiteX8" fmla="*/ 3202829 w 3524272"/>
                <a:gd name="connsiteY8" fmla="*/ 1452372 h 3681644"/>
                <a:gd name="connsiteX9" fmla="*/ 3248166 w 3524272"/>
                <a:gd name="connsiteY9" fmla="*/ 1590251 h 3681644"/>
                <a:gd name="connsiteX10" fmla="*/ 3376988 w 3524272"/>
                <a:gd name="connsiteY10" fmla="*/ 2374096 h 3681644"/>
                <a:gd name="connsiteX11" fmla="*/ 3463459 w 3524272"/>
                <a:gd name="connsiteY11" fmla="*/ 2971377 h 3681644"/>
                <a:gd name="connsiteX12" fmla="*/ 3524251 w 3524272"/>
                <a:gd name="connsiteY12" fmla="*/ 3414239 h 3681644"/>
                <a:gd name="connsiteX13" fmla="*/ 3307278 w 3524272"/>
                <a:gd name="connsiteY13" fmla="*/ 3681644 h 3681644"/>
                <a:gd name="connsiteX14" fmla="*/ 3016250 w 3524272"/>
                <a:gd name="connsiteY14" fmla="*/ 3642190 h 3681644"/>
                <a:gd name="connsiteX15" fmla="*/ 2723544 w 3524272"/>
                <a:gd name="connsiteY15" fmla="*/ 3456827 h 3681644"/>
                <a:gd name="connsiteX16" fmla="*/ 2600889 w 3524272"/>
                <a:gd name="connsiteY16" fmla="*/ 2952932 h 3681644"/>
                <a:gd name="connsiteX17" fmla="*/ 2529219 w 3524272"/>
                <a:gd name="connsiteY17" fmla="*/ 2390816 h 3681644"/>
                <a:gd name="connsiteX18" fmla="*/ 2582911 w 3524272"/>
                <a:gd name="connsiteY18" fmla="*/ 1881743 h 3681644"/>
                <a:gd name="connsiteX19" fmla="*/ 2660650 w 3524272"/>
                <a:gd name="connsiteY19" fmla="*/ 1387940 h 3681644"/>
                <a:gd name="connsiteX20" fmla="*/ 2362200 w 3524272"/>
                <a:gd name="connsiteY20" fmla="*/ 949790 h 3681644"/>
                <a:gd name="connsiteX21" fmla="*/ 2012951 w 3524272"/>
                <a:gd name="connsiteY21" fmla="*/ 771990 h 3681644"/>
                <a:gd name="connsiteX22" fmla="*/ 1714500 w 3524272"/>
                <a:gd name="connsiteY22" fmla="*/ 664040 h 3681644"/>
                <a:gd name="connsiteX23" fmla="*/ 1219201 w 3524272"/>
                <a:gd name="connsiteY23" fmla="*/ 587840 h 3681644"/>
                <a:gd name="connsiteX24" fmla="*/ 809625 w 3524272"/>
                <a:gd name="connsiteY24" fmla="*/ 587840 h 3681644"/>
                <a:gd name="connsiteX25" fmla="*/ 161925 w 3524272"/>
                <a:gd name="connsiteY25" fmla="*/ 587840 h 3681644"/>
                <a:gd name="connsiteX26" fmla="*/ 0 w 3524272"/>
                <a:gd name="connsiteY26" fmla="*/ 149690 h 3681644"/>
                <a:gd name="connsiteX0" fmla="*/ 0 w 3524272"/>
                <a:gd name="connsiteY0" fmla="*/ 149690 h 3681644"/>
                <a:gd name="connsiteX1" fmla="*/ 723901 w 3524272"/>
                <a:gd name="connsiteY1" fmla="*/ 9990 h 3681644"/>
                <a:gd name="connsiteX2" fmla="*/ 1327151 w 3524272"/>
                <a:gd name="connsiteY2" fmla="*/ 16340 h 3681644"/>
                <a:gd name="connsiteX3" fmla="*/ 1917701 w 3524272"/>
                <a:gd name="connsiteY3" fmla="*/ 92540 h 3681644"/>
                <a:gd name="connsiteX4" fmla="*/ 2311401 w 3524272"/>
                <a:gd name="connsiteY4" fmla="*/ 206840 h 3681644"/>
                <a:gd name="connsiteX5" fmla="*/ 2844800 w 3524272"/>
                <a:gd name="connsiteY5" fmla="*/ 533865 h 3681644"/>
                <a:gd name="connsiteX6" fmla="*/ 2813051 w 3524272"/>
                <a:gd name="connsiteY6" fmla="*/ 771990 h 3681644"/>
                <a:gd name="connsiteX7" fmla="*/ 3049397 w 3524272"/>
                <a:gd name="connsiteY7" fmla="*/ 1045646 h 3681644"/>
                <a:gd name="connsiteX8" fmla="*/ 3202829 w 3524272"/>
                <a:gd name="connsiteY8" fmla="*/ 1452372 h 3681644"/>
                <a:gd name="connsiteX9" fmla="*/ 3248166 w 3524272"/>
                <a:gd name="connsiteY9" fmla="*/ 1590251 h 3681644"/>
                <a:gd name="connsiteX10" fmla="*/ 3376988 w 3524272"/>
                <a:gd name="connsiteY10" fmla="*/ 2374096 h 3681644"/>
                <a:gd name="connsiteX11" fmla="*/ 3463459 w 3524272"/>
                <a:gd name="connsiteY11" fmla="*/ 2971377 h 3681644"/>
                <a:gd name="connsiteX12" fmla="*/ 3524251 w 3524272"/>
                <a:gd name="connsiteY12" fmla="*/ 3414239 h 3681644"/>
                <a:gd name="connsiteX13" fmla="*/ 3307278 w 3524272"/>
                <a:gd name="connsiteY13" fmla="*/ 3681644 h 3681644"/>
                <a:gd name="connsiteX14" fmla="*/ 3016250 w 3524272"/>
                <a:gd name="connsiteY14" fmla="*/ 3642190 h 3681644"/>
                <a:gd name="connsiteX15" fmla="*/ 2723544 w 3524272"/>
                <a:gd name="connsiteY15" fmla="*/ 3456827 h 3681644"/>
                <a:gd name="connsiteX16" fmla="*/ 2600889 w 3524272"/>
                <a:gd name="connsiteY16" fmla="*/ 2952932 h 3681644"/>
                <a:gd name="connsiteX17" fmla="*/ 2529219 w 3524272"/>
                <a:gd name="connsiteY17" fmla="*/ 2390816 h 3681644"/>
                <a:gd name="connsiteX18" fmla="*/ 2582911 w 3524272"/>
                <a:gd name="connsiteY18" fmla="*/ 1881743 h 3681644"/>
                <a:gd name="connsiteX19" fmla="*/ 2660650 w 3524272"/>
                <a:gd name="connsiteY19" fmla="*/ 1387940 h 3681644"/>
                <a:gd name="connsiteX20" fmla="*/ 2362200 w 3524272"/>
                <a:gd name="connsiteY20" fmla="*/ 949790 h 3681644"/>
                <a:gd name="connsiteX21" fmla="*/ 2012951 w 3524272"/>
                <a:gd name="connsiteY21" fmla="*/ 771990 h 3681644"/>
                <a:gd name="connsiteX22" fmla="*/ 1714500 w 3524272"/>
                <a:gd name="connsiteY22" fmla="*/ 664040 h 3681644"/>
                <a:gd name="connsiteX23" fmla="*/ 1219201 w 3524272"/>
                <a:gd name="connsiteY23" fmla="*/ 587840 h 3681644"/>
                <a:gd name="connsiteX24" fmla="*/ 809625 w 3524272"/>
                <a:gd name="connsiteY24" fmla="*/ 587840 h 3681644"/>
                <a:gd name="connsiteX25" fmla="*/ 161925 w 3524272"/>
                <a:gd name="connsiteY25" fmla="*/ 587840 h 3681644"/>
                <a:gd name="connsiteX26" fmla="*/ 0 w 3524272"/>
                <a:gd name="connsiteY26" fmla="*/ 149690 h 3681644"/>
                <a:gd name="connsiteX0" fmla="*/ 0 w 3524272"/>
                <a:gd name="connsiteY0" fmla="*/ 149690 h 3681644"/>
                <a:gd name="connsiteX1" fmla="*/ 723901 w 3524272"/>
                <a:gd name="connsiteY1" fmla="*/ 9990 h 3681644"/>
                <a:gd name="connsiteX2" fmla="*/ 1327151 w 3524272"/>
                <a:gd name="connsiteY2" fmla="*/ 16340 h 3681644"/>
                <a:gd name="connsiteX3" fmla="*/ 1917701 w 3524272"/>
                <a:gd name="connsiteY3" fmla="*/ 92540 h 3681644"/>
                <a:gd name="connsiteX4" fmla="*/ 2311401 w 3524272"/>
                <a:gd name="connsiteY4" fmla="*/ 206840 h 3681644"/>
                <a:gd name="connsiteX5" fmla="*/ 2844800 w 3524272"/>
                <a:gd name="connsiteY5" fmla="*/ 533865 h 3681644"/>
                <a:gd name="connsiteX6" fmla="*/ 2813051 w 3524272"/>
                <a:gd name="connsiteY6" fmla="*/ 771990 h 3681644"/>
                <a:gd name="connsiteX7" fmla="*/ 3049397 w 3524272"/>
                <a:gd name="connsiteY7" fmla="*/ 1045646 h 3681644"/>
                <a:gd name="connsiteX8" fmla="*/ 3202829 w 3524272"/>
                <a:gd name="connsiteY8" fmla="*/ 1452372 h 3681644"/>
                <a:gd name="connsiteX9" fmla="*/ 3248166 w 3524272"/>
                <a:gd name="connsiteY9" fmla="*/ 1590251 h 3681644"/>
                <a:gd name="connsiteX10" fmla="*/ 3376988 w 3524272"/>
                <a:gd name="connsiteY10" fmla="*/ 2374096 h 3681644"/>
                <a:gd name="connsiteX11" fmla="*/ 3463459 w 3524272"/>
                <a:gd name="connsiteY11" fmla="*/ 2971377 h 3681644"/>
                <a:gd name="connsiteX12" fmla="*/ 3524251 w 3524272"/>
                <a:gd name="connsiteY12" fmla="*/ 3414239 h 3681644"/>
                <a:gd name="connsiteX13" fmla="*/ 3307278 w 3524272"/>
                <a:gd name="connsiteY13" fmla="*/ 3681644 h 3681644"/>
                <a:gd name="connsiteX14" fmla="*/ 3016250 w 3524272"/>
                <a:gd name="connsiteY14" fmla="*/ 3642190 h 3681644"/>
                <a:gd name="connsiteX15" fmla="*/ 2723544 w 3524272"/>
                <a:gd name="connsiteY15" fmla="*/ 3456827 h 3681644"/>
                <a:gd name="connsiteX16" fmla="*/ 2600889 w 3524272"/>
                <a:gd name="connsiteY16" fmla="*/ 2952932 h 3681644"/>
                <a:gd name="connsiteX17" fmla="*/ 2529219 w 3524272"/>
                <a:gd name="connsiteY17" fmla="*/ 2390816 h 3681644"/>
                <a:gd name="connsiteX18" fmla="*/ 2582911 w 3524272"/>
                <a:gd name="connsiteY18" fmla="*/ 1881743 h 3681644"/>
                <a:gd name="connsiteX19" fmla="*/ 2660650 w 3524272"/>
                <a:gd name="connsiteY19" fmla="*/ 1387940 h 3681644"/>
                <a:gd name="connsiteX20" fmla="*/ 2362200 w 3524272"/>
                <a:gd name="connsiteY20" fmla="*/ 949790 h 3681644"/>
                <a:gd name="connsiteX21" fmla="*/ 2012951 w 3524272"/>
                <a:gd name="connsiteY21" fmla="*/ 771990 h 3681644"/>
                <a:gd name="connsiteX22" fmla="*/ 1714500 w 3524272"/>
                <a:gd name="connsiteY22" fmla="*/ 664040 h 3681644"/>
                <a:gd name="connsiteX23" fmla="*/ 1219201 w 3524272"/>
                <a:gd name="connsiteY23" fmla="*/ 587840 h 3681644"/>
                <a:gd name="connsiteX24" fmla="*/ 809625 w 3524272"/>
                <a:gd name="connsiteY24" fmla="*/ 587840 h 3681644"/>
                <a:gd name="connsiteX25" fmla="*/ 161925 w 3524272"/>
                <a:gd name="connsiteY25" fmla="*/ 587840 h 3681644"/>
                <a:gd name="connsiteX26" fmla="*/ 0 w 3524272"/>
                <a:gd name="connsiteY26" fmla="*/ 149690 h 3681644"/>
                <a:gd name="connsiteX0" fmla="*/ 0 w 3524272"/>
                <a:gd name="connsiteY0" fmla="*/ 149690 h 3681644"/>
                <a:gd name="connsiteX1" fmla="*/ 723901 w 3524272"/>
                <a:gd name="connsiteY1" fmla="*/ 9990 h 3681644"/>
                <a:gd name="connsiteX2" fmla="*/ 1327151 w 3524272"/>
                <a:gd name="connsiteY2" fmla="*/ 16340 h 3681644"/>
                <a:gd name="connsiteX3" fmla="*/ 1917701 w 3524272"/>
                <a:gd name="connsiteY3" fmla="*/ 92540 h 3681644"/>
                <a:gd name="connsiteX4" fmla="*/ 2311401 w 3524272"/>
                <a:gd name="connsiteY4" fmla="*/ 206840 h 3681644"/>
                <a:gd name="connsiteX5" fmla="*/ 2844800 w 3524272"/>
                <a:gd name="connsiteY5" fmla="*/ 533865 h 3681644"/>
                <a:gd name="connsiteX6" fmla="*/ 2932812 w 3524272"/>
                <a:gd name="connsiteY6" fmla="*/ 798603 h 3681644"/>
                <a:gd name="connsiteX7" fmla="*/ 3049397 w 3524272"/>
                <a:gd name="connsiteY7" fmla="*/ 1045646 h 3681644"/>
                <a:gd name="connsiteX8" fmla="*/ 3202829 w 3524272"/>
                <a:gd name="connsiteY8" fmla="*/ 1452372 h 3681644"/>
                <a:gd name="connsiteX9" fmla="*/ 3248166 w 3524272"/>
                <a:gd name="connsiteY9" fmla="*/ 1590251 h 3681644"/>
                <a:gd name="connsiteX10" fmla="*/ 3376988 w 3524272"/>
                <a:gd name="connsiteY10" fmla="*/ 2374096 h 3681644"/>
                <a:gd name="connsiteX11" fmla="*/ 3463459 w 3524272"/>
                <a:gd name="connsiteY11" fmla="*/ 2971377 h 3681644"/>
                <a:gd name="connsiteX12" fmla="*/ 3524251 w 3524272"/>
                <a:gd name="connsiteY12" fmla="*/ 3414239 h 3681644"/>
                <a:gd name="connsiteX13" fmla="*/ 3307278 w 3524272"/>
                <a:gd name="connsiteY13" fmla="*/ 3681644 h 3681644"/>
                <a:gd name="connsiteX14" fmla="*/ 3016250 w 3524272"/>
                <a:gd name="connsiteY14" fmla="*/ 3642190 h 3681644"/>
                <a:gd name="connsiteX15" fmla="*/ 2723544 w 3524272"/>
                <a:gd name="connsiteY15" fmla="*/ 3456827 h 3681644"/>
                <a:gd name="connsiteX16" fmla="*/ 2600889 w 3524272"/>
                <a:gd name="connsiteY16" fmla="*/ 2952932 h 3681644"/>
                <a:gd name="connsiteX17" fmla="*/ 2529219 w 3524272"/>
                <a:gd name="connsiteY17" fmla="*/ 2390816 h 3681644"/>
                <a:gd name="connsiteX18" fmla="*/ 2582911 w 3524272"/>
                <a:gd name="connsiteY18" fmla="*/ 1881743 h 3681644"/>
                <a:gd name="connsiteX19" fmla="*/ 2660650 w 3524272"/>
                <a:gd name="connsiteY19" fmla="*/ 1387940 h 3681644"/>
                <a:gd name="connsiteX20" fmla="*/ 2362200 w 3524272"/>
                <a:gd name="connsiteY20" fmla="*/ 949790 h 3681644"/>
                <a:gd name="connsiteX21" fmla="*/ 2012951 w 3524272"/>
                <a:gd name="connsiteY21" fmla="*/ 771990 h 3681644"/>
                <a:gd name="connsiteX22" fmla="*/ 1714500 w 3524272"/>
                <a:gd name="connsiteY22" fmla="*/ 664040 h 3681644"/>
                <a:gd name="connsiteX23" fmla="*/ 1219201 w 3524272"/>
                <a:gd name="connsiteY23" fmla="*/ 587840 h 3681644"/>
                <a:gd name="connsiteX24" fmla="*/ 809625 w 3524272"/>
                <a:gd name="connsiteY24" fmla="*/ 587840 h 3681644"/>
                <a:gd name="connsiteX25" fmla="*/ 161925 w 3524272"/>
                <a:gd name="connsiteY25" fmla="*/ 587840 h 3681644"/>
                <a:gd name="connsiteX26" fmla="*/ 0 w 3524272"/>
                <a:gd name="connsiteY26" fmla="*/ 149690 h 3681644"/>
                <a:gd name="connsiteX0" fmla="*/ 0 w 3524272"/>
                <a:gd name="connsiteY0" fmla="*/ 149690 h 3681644"/>
                <a:gd name="connsiteX1" fmla="*/ 723901 w 3524272"/>
                <a:gd name="connsiteY1" fmla="*/ 9990 h 3681644"/>
                <a:gd name="connsiteX2" fmla="*/ 1327151 w 3524272"/>
                <a:gd name="connsiteY2" fmla="*/ 16340 h 3681644"/>
                <a:gd name="connsiteX3" fmla="*/ 1917701 w 3524272"/>
                <a:gd name="connsiteY3" fmla="*/ 92540 h 3681644"/>
                <a:gd name="connsiteX4" fmla="*/ 2311401 w 3524272"/>
                <a:gd name="connsiteY4" fmla="*/ 206840 h 3681644"/>
                <a:gd name="connsiteX5" fmla="*/ 2844800 w 3524272"/>
                <a:gd name="connsiteY5" fmla="*/ 533865 h 3681644"/>
                <a:gd name="connsiteX6" fmla="*/ 2932812 w 3524272"/>
                <a:gd name="connsiteY6" fmla="*/ 798603 h 3681644"/>
                <a:gd name="connsiteX7" fmla="*/ 3036090 w 3524272"/>
                <a:gd name="connsiteY7" fmla="*/ 1085566 h 3681644"/>
                <a:gd name="connsiteX8" fmla="*/ 3202829 w 3524272"/>
                <a:gd name="connsiteY8" fmla="*/ 1452372 h 3681644"/>
                <a:gd name="connsiteX9" fmla="*/ 3248166 w 3524272"/>
                <a:gd name="connsiteY9" fmla="*/ 1590251 h 3681644"/>
                <a:gd name="connsiteX10" fmla="*/ 3376988 w 3524272"/>
                <a:gd name="connsiteY10" fmla="*/ 2374096 h 3681644"/>
                <a:gd name="connsiteX11" fmla="*/ 3463459 w 3524272"/>
                <a:gd name="connsiteY11" fmla="*/ 2971377 h 3681644"/>
                <a:gd name="connsiteX12" fmla="*/ 3524251 w 3524272"/>
                <a:gd name="connsiteY12" fmla="*/ 3414239 h 3681644"/>
                <a:gd name="connsiteX13" fmla="*/ 3307278 w 3524272"/>
                <a:gd name="connsiteY13" fmla="*/ 3681644 h 3681644"/>
                <a:gd name="connsiteX14" fmla="*/ 3016250 w 3524272"/>
                <a:gd name="connsiteY14" fmla="*/ 3642190 h 3681644"/>
                <a:gd name="connsiteX15" fmla="*/ 2723544 w 3524272"/>
                <a:gd name="connsiteY15" fmla="*/ 3456827 h 3681644"/>
                <a:gd name="connsiteX16" fmla="*/ 2600889 w 3524272"/>
                <a:gd name="connsiteY16" fmla="*/ 2952932 h 3681644"/>
                <a:gd name="connsiteX17" fmla="*/ 2529219 w 3524272"/>
                <a:gd name="connsiteY17" fmla="*/ 2390816 h 3681644"/>
                <a:gd name="connsiteX18" fmla="*/ 2582911 w 3524272"/>
                <a:gd name="connsiteY18" fmla="*/ 1881743 h 3681644"/>
                <a:gd name="connsiteX19" fmla="*/ 2660650 w 3524272"/>
                <a:gd name="connsiteY19" fmla="*/ 1387940 h 3681644"/>
                <a:gd name="connsiteX20" fmla="*/ 2362200 w 3524272"/>
                <a:gd name="connsiteY20" fmla="*/ 949790 h 3681644"/>
                <a:gd name="connsiteX21" fmla="*/ 2012951 w 3524272"/>
                <a:gd name="connsiteY21" fmla="*/ 771990 h 3681644"/>
                <a:gd name="connsiteX22" fmla="*/ 1714500 w 3524272"/>
                <a:gd name="connsiteY22" fmla="*/ 664040 h 3681644"/>
                <a:gd name="connsiteX23" fmla="*/ 1219201 w 3524272"/>
                <a:gd name="connsiteY23" fmla="*/ 587840 h 3681644"/>
                <a:gd name="connsiteX24" fmla="*/ 809625 w 3524272"/>
                <a:gd name="connsiteY24" fmla="*/ 587840 h 3681644"/>
                <a:gd name="connsiteX25" fmla="*/ 161925 w 3524272"/>
                <a:gd name="connsiteY25" fmla="*/ 587840 h 3681644"/>
                <a:gd name="connsiteX26" fmla="*/ 0 w 3524272"/>
                <a:gd name="connsiteY26" fmla="*/ 149690 h 3681644"/>
                <a:gd name="connsiteX0" fmla="*/ 0 w 3524272"/>
                <a:gd name="connsiteY0" fmla="*/ 149690 h 3681644"/>
                <a:gd name="connsiteX1" fmla="*/ 723901 w 3524272"/>
                <a:gd name="connsiteY1" fmla="*/ 9990 h 3681644"/>
                <a:gd name="connsiteX2" fmla="*/ 1327151 w 3524272"/>
                <a:gd name="connsiteY2" fmla="*/ 16340 h 3681644"/>
                <a:gd name="connsiteX3" fmla="*/ 1917701 w 3524272"/>
                <a:gd name="connsiteY3" fmla="*/ 92540 h 3681644"/>
                <a:gd name="connsiteX4" fmla="*/ 2311401 w 3524272"/>
                <a:gd name="connsiteY4" fmla="*/ 206840 h 3681644"/>
                <a:gd name="connsiteX5" fmla="*/ 2844800 w 3524272"/>
                <a:gd name="connsiteY5" fmla="*/ 533865 h 3681644"/>
                <a:gd name="connsiteX6" fmla="*/ 2932812 w 3524272"/>
                <a:gd name="connsiteY6" fmla="*/ 798603 h 3681644"/>
                <a:gd name="connsiteX7" fmla="*/ 3036090 w 3524272"/>
                <a:gd name="connsiteY7" fmla="*/ 1085566 h 3681644"/>
                <a:gd name="connsiteX8" fmla="*/ 3202829 w 3524272"/>
                <a:gd name="connsiteY8" fmla="*/ 1452372 h 3681644"/>
                <a:gd name="connsiteX9" fmla="*/ 3248166 w 3524272"/>
                <a:gd name="connsiteY9" fmla="*/ 1590251 h 3681644"/>
                <a:gd name="connsiteX10" fmla="*/ 3376988 w 3524272"/>
                <a:gd name="connsiteY10" fmla="*/ 2374096 h 3681644"/>
                <a:gd name="connsiteX11" fmla="*/ 3463459 w 3524272"/>
                <a:gd name="connsiteY11" fmla="*/ 2971377 h 3681644"/>
                <a:gd name="connsiteX12" fmla="*/ 3524251 w 3524272"/>
                <a:gd name="connsiteY12" fmla="*/ 3414239 h 3681644"/>
                <a:gd name="connsiteX13" fmla="*/ 3307278 w 3524272"/>
                <a:gd name="connsiteY13" fmla="*/ 3681644 h 3681644"/>
                <a:gd name="connsiteX14" fmla="*/ 3016250 w 3524272"/>
                <a:gd name="connsiteY14" fmla="*/ 3642190 h 3681644"/>
                <a:gd name="connsiteX15" fmla="*/ 2723544 w 3524272"/>
                <a:gd name="connsiteY15" fmla="*/ 3456827 h 3681644"/>
                <a:gd name="connsiteX16" fmla="*/ 2600889 w 3524272"/>
                <a:gd name="connsiteY16" fmla="*/ 2952932 h 3681644"/>
                <a:gd name="connsiteX17" fmla="*/ 2529219 w 3524272"/>
                <a:gd name="connsiteY17" fmla="*/ 2390816 h 3681644"/>
                <a:gd name="connsiteX18" fmla="*/ 2582911 w 3524272"/>
                <a:gd name="connsiteY18" fmla="*/ 1881743 h 3681644"/>
                <a:gd name="connsiteX19" fmla="*/ 2660650 w 3524272"/>
                <a:gd name="connsiteY19" fmla="*/ 1387940 h 3681644"/>
                <a:gd name="connsiteX20" fmla="*/ 2362200 w 3524272"/>
                <a:gd name="connsiteY20" fmla="*/ 949790 h 3681644"/>
                <a:gd name="connsiteX21" fmla="*/ 2012951 w 3524272"/>
                <a:gd name="connsiteY21" fmla="*/ 771990 h 3681644"/>
                <a:gd name="connsiteX22" fmla="*/ 1714500 w 3524272"/>
                <a:gd name="connsiteY22" fmla="*/ 664040 h 3681644"/>
                <a:gd name="connsiteX23" fmla="*/ 1219201 w 3524272"/>
                <a:gd name="connsiteY23" fmla="*/ 587840 h 3681644"/>
                <a:gd name="connsiteX24" fmla="*/ 809625 w 3524272"/>
                <a:gd name="connsiteY24" fmla="*/ 587840 h 3681644"/>
                <a:gd name="connsiteX25" fmla="*/ 161925 w 3524272"/>
                <a:gd name="connsiteY25" fmla="*/ 587840 h 3681644"/>
                <a:gd name="connsiteX26" fmla="*/ 0 w 3524272"/>
                <a:gd name="connsiteY26" fmla="*/ 149690 h 3681644"/>
                <a:gd name="connsiteX0" fmla="*/ 0 w 3524272"/>
                <a:gd name="connsiteY0" fmla="*/ 149690 h 3681644"/>
                <a:gd name="connsiteX1" fmla="*/ 723901 w 3524272"/>
                <a:gd name="connsiteY1" fmla="*/ 9990 h 3681644"/>
                <a:gd name="connsiteX2" fmla="*/ 1327151 w 3524272"/>
                <a:gd name="connsiteY2" fmla="*/ 16340 h 3681644"/>
                <a:gd name="connsiteX3" fmla="*/ 1917701 w 3524272"/>
                <a:gd name="connsiteY3" fmla="*/ 92540 h 3681644"/>
                <a:gd name="connsiteX4" fmla="*/ 2311401 w 3524272"/>
                <a:gd name="connsiteY4" fmla="*/ 206840 h 3681644"/>
                <a:gd name="connsiteX5" fmla="*/ 2844800 w 3524272"/>
                <a:gd name="connsiteY5" fmla="*/ 533865 h 3681644"/>
                <a:gd name="connsiteX6" fmla="*/ 2932812 w 3524272"/>
                <a:gd name="connsiteY6" fmla="*/ 798603 h 3681644"/>
                <a:gd name="connsiteX7" fmla="*/ 3142544 w 3524272"/>
                <a:gd name="connsiteY7" fmla="*/ 1072260 h 3681644"/>
                <a:gd name="connsiteX8" fmla="*/ 3202829 w 3524272"/>
                <a:gd name="connsiteY8" fmla="*/ 1452372 h 3681644"/>
                <a:gd name="connsiteX9" fmla="*/ 3248166 w 3524272"/>
                <a:gd name="connsiteY9" fmla="*/ 1590251 h 3681644"/>
                <a:gd name="connsiteX10" fmla="*/ 3376988 w 3524272"/>
                <a:gd name="connsiteY10" fmla="*/ 2374096 h 3681644"/>
                <a:gd name="connsiteX11" fmla="*/ 3463459 w 3524272"/>
                <a:gd name="connsiteY11" fmla="*/ 2971377 h 3681644"/>
                <a:gd name="connsiteX12" fmla="*/ 3524251 w 3524272"/>
                <a:gd name="connsiteY12" fmla="*/ 3414239 h 3681644"/>
                <a:gd name="connsiteX13" fmla="*/ 3307278 w 3524272"/>
                <a:gd name="connsiteY13" fmla="*/ 3681644 h 3681644"/>
                <a:gd name="connsiteX14" fmla="*/ 3016250 w 3524272"/>
                <a:gd name="connsiteY14" fmla="*/ 3642190 h 3681644"/>
                <a:gd name="connsiteX15" fmla="*/ 2723544 w 3524272"/>
                <a:gd name="connsiteY15" fmla="*/ 3456827 h 3681644"/>
                <a:gd name="connsiteX16" fmla="*/ 2600889 w 3524272"/>
                <a:gd name="connsiteY16" fmla="*/ 2952932 h 3681644"/>
                <a:gd name="connsiteX17" fmla="*/ 2529219 w 3524272"/>
                <a:gd name="connsiteY17" fmla="*/ 2390816 h 3681644"/>
                <a:gd name="connsiteX18" fmla="*/ 2582911 w 3524272"/>
                <a:gd name="connsiteY18" fmla="*/ 1881743 h 3681644"/>
                <a:gd name="connsiteX19" fmla="*/ 2660650 w 3524272"/>
                <a:gd name="connsiteY19" fmla="*/ 1387940 h 3681644"/>
                <a:gd name="connsiteX20" fmla="*/ 2362200 w 3524272"/>
                <a:gd name="connsiteY20" fmla="*/ 949790 h 3681644"/>
                <a:gd name="connsiteX21" fmla="*/ 2012951 w 3524272"/>
                <a:gd name="connsiteY21" fmla="*/ 771990 h 3681644"/>
                <a:gd name="connsiteX22" fmla="*/ 1714500 w 3524272"/>
                <a:gd name="connsiteY22" fmla="*/ 664040 h 3681644"/>
                <a:gd name="connsiteX23" fmla="*/ 1219201 w 3524272"/>
                <a:gd name="connsiteY23" fmla="*/ 587840 h 3681644"/>
                <a:gd name="connsiteX24" fmla="*/ 809625 w 3524272"/>
                <a:gd name="connsiteY24" fmla="*/ 587840 h 3681644"/>
                <a:gd name="connsiteX25" fmla="*/ 161925 w 3524272"/>
                <a:gd name="connsiteY25" fmla="*/ 587840 h 3681644"/>
                <a:gd name="connsiteX26" fmla="*/ 0 w 3524272"/>
                <a:gd name="connsiteY26" fmla="*/ 149690 h 3681644"/>
                <a:gd name="connsiteX0" fmla="*/ 0 w 3524272"/>
                <a:gd name="connsiteY0" fmla="*/ 149690 h 3681644"/>
                <a:gd name="connsiteX1" fmla="*/ 723901 w 3524272"/>
                <a:gd name="connsiteY1" fmla="*/ 9990 h 3681644"/>
                <a:gd name="connsiteX2" fmla="*/ 1327151 w 3524272"/>
                <a:gd name="connsiteY2" fmla="*/ 16340 h 3681644"/>
                <a:gd name="connsiteX3" fmla="*/ 1917701 w 3524272"/>
                <a:gd name="connsiteY3" fmla="*/ 92540 h 3681644"/>
                <a:gd name="connsiteX4" fmla="*/ 2311401 w 3524272"/>
                <a:gd name="connsiteY4" fmla="*/ 206840 h 3681644"/>
                <a:gd name="connsiteX5" fmla="*/ 2844800 w 3524272"/>
                <a:gd name="connsiteY5" fmla="*/ 533865 h 3681644"/>
                <a:gd name="connsiteX6" fmla="*/ 2932812 w 3524272"/>
                <a:gd name="connsiteY6" fmla="*/ 798603 h 3681644"/>
                <a:gd name="connsiteX7" fmla="*/ 3142544 w 3524272"/>
                <a:gd name="connsiteY7" fmla="*/ 1072260 h 3681644"/>
                <a:gd name="connsiteX8" fmla="*/ 3202829 w 3524272"/>
                <a:gd name="connsiteY8" fmla="*/ 1452372 h 3681644"/>
                <a:gd name="connsiteX9" fmla="*/ 3248166 w 3524272"/>
                <a:gd name="connsiteY9" fmla="*/ 1590251 h 3681644"/>
                <a:gd name="connsiteX10" fmla="*/ 3376988 w 3524272"/>
                <a:gd name="connsiteY10" fmla="*/ 2374096 h 3681644"/>
                <a:gd name="connsiteX11" fmla="*/ 3463459 w 3524272"/>
                <a:gd name="connsiteY11" fmla="*/ 2971377 h 3681644"/>
                <a:gd name="connsiteX12" fmla="*/ 3524251 w 3524272"/>
                <a:gd name="connsiteY12" fmla="*/ 3414239 h 3681644"/>
                <a:gd name="connsiteX13" fmla="*/ 3307278 w 3524272"/>
                <a:gd name="connsiteY13" fmla="*/ 3681644 h 3681644"/>
                <a:gd name="connsiteX14" fmla="*/ 3016250 w 3524272"/>
                <a:gd name="connsiteY14" fmla="*/ 3642190 h 3681644"/>
                <a:gd name="connsiteX15" fmla="*/ 2723544 w 3524272"/>
                <a:gd name="connsiteY15" fmla="*/ 3456827 h 3681644"/>
                <a:gd name="connsiteX16" fmla="*/ 2600889 w 3524272"/>
                <a:gd name="connsiteY16" fmla="*/ 2952932 h 3681644"/>
                <a:gd name="connsiteX17" fmla="*/ 2529219 w 3524272"/>
                <a:gd name="connsiteY17" fmla="*/ 2390816 h 3681644"/>
                <a:gd name="connsiteX18" fmla="*/ 2582911 w 3524272"/>
                <a:gd name="connsiteY18" fmla="*/ 1881743 h 3681644"/>
                <a:gd name="connsiteX19" fmla="*/ 2567503 w 3524272"/>
                <a:gd name="connsiteY19" fmla="*/ 1441167 h 3681644"/>
                <a:gd name="connsiteX20" fmla="*/ 2362200 w 3524272"/>
                <a:gd name="connsiteY20" fmla="*/ 949790 h 3681644"/>
                <a:gd name="connsiteX21" fmla="*/ 2012951 w 3524272"/>
                <a:gd name="connsiteY21" fmla="*/ 771990 h 3681644"/>
                <a:gd name="connsiteX22" fmla="*/ 1714500 w 3524272"/>
                <a:gd name="connsiteY22" fmla="*/ 664040 h 3681644"/>
                <a:gd name="connsiteX23" fmla="*/ 1219201 w 3524272"/>
                <a:gd name="connsiteY23" fmla="*/ 587840 h 3681644"/>
                <a:gd name="connsiteX24" fmla="*/ 809625 w 3524272"/>
                <a:gd name="connsiteY24" fmla="*/ 587840 h 3681644"/>
                <a:gd name="connsiteX25" fmla="*/ 161925 w 3524272"/>
                <a:gd name="connsiteY25" fmla="*/ 587840 h 3681644"/>
                <a:gd name="connsiteX26" fmla="*/ 0 w 3524272"/>
                <a:gd name="connsiteY26" fmla="*/ 149690 h 3681644"/>
                <a:gd name="connsiteX0" fmla="*/ 0 w 3524272"/>
                <a:gd name="connsiteY0" fmla="*/ 149690 h 3681644"/>
                <a:gd name="connsiteX1" fmla="*/ 723901 w 3524272"/>
                <a:gd name="connsiteY1" fmla="*/ 9990 h 3681644"/>
                <a:gd name="connsiteX2" fmla="*/ 1327151 w 3524272"/>
                <a:gd name="connsiteY2" fmla="*/ 16340 h 3681644"/>
                <a:gd name="connsiteX3" fmla="*/ 1917701 w 3524272"/>
                <a:gd name="connsiteY3" fmla="*/ 92540 h 3681644"/>
                <a:gd name="connsiteX4" fmla="*/ 2311401 w 3524272"/>
                <a:gd name="connsiteY4" fmla="*/ 206840 h 3681644"/>
                <a:gd name="connsiteX5" fmla="*/ 2844800 w 3524272"/>
                <a:gd name="connsiteY5" fmla="*/ 533865 h 3681644"/>
                <a:gd name="connsiteX6" fmla="*/ 2932812 w 3524272"/>
                <a:gd name="connsiteY6" fmla="*/ 798603 h 3681644"/>
                <a:gd name="connsiteX7" fmla="*/ 3142544 w 3524272"/>
                <a:gd name="connsiteY7" fmla="*/ 1072260 h 3681644"/>
                <a:gd name="connsiteX8" fmla="*/ 3202829 w 3524272"/>
                <a:gd name="connsiteY8" fmla="*/ 1452372 h 3681644"/>
                <a:gd name="connsiteX9" fmla="*/ 3248166 w 3524272"/>
                <a:gd name="connsiteY9" fmla="*/ 1590251 h 3681644"/>
                <a:gd name="connsiteX10" fmla="*/ 3376988 w 3524272"/>
                <a:gd name="connsiteY10" fmla="*/ 2374096 h 3681644"/>
                <a:gd name="connsiteX11" fmla="*/ 3463459 w 3524272"/>
                <a:gd name="connsiteY11" fmla="*/ 2971377 h 3681644"/>
                <a:gd name="connsiteX12" fmla="*/ 3524251 w 3524272"/>
                <a:gd name="connsiteY12" fmla="*/ 3414239 h 3681644"/>
                <a:gd name="connsiteX13" fmla="*/ 3307278 w 3524272"/>
                <a:gd name="connsiteY13" fmla="*/ 3681644 h 3681644"/>
                <a:gd name="connsiteX14" fmla="*/ 3016250 w 3524272"/>
                <a:gd name="connsiteY14" fmla="*/ 3642190 h 3681644"/>
                <a:gd name="connsiteX15" fmla="*/ 2723544 w 3524272"/>
                <a:gd name="connsiteY15" fmla="*/ 3456827 h 3681644"/>
                <a:gd name="connsiteX16" fmla="*/ 2600889 w 3524272"/>
                <a:gd name="connsiteY16" fmla="*/ 2952932 h 3681644"/>
                <a:gd name="connsiteX17" fmla="*/ 2529219 w 3524272"/>
                <a:gd name="connsiteY17" fmla="*/ 2390816 h 3681644"/>
                <a:gd name="connsiteX18" fmla="*/ 2582911 w 3524272"/>
                <a:gd name="connsiteY18" fmla="*/ 1881743 h 3681644"/>
                <a:gd name="connsiteX19" fmla="*/ 2567503 w 3524272"/>
                <a:gd name="connsiteY19" fmla="*/ 1441167 h 3681644"/>
                <a:gd name="connsiteX20" fmla="*/ 2362200 w 3524272"/>
                <a:gd name="connsiteY20" fmla="*/ 949790 h 3681644"/>
                <a:gd name="connsiteX21" fmla="*/ 2012951 w 3524272"/>
                <a:gd name="connsiteY21" fmla="*/ 771990 h 3681644"/>
                <a:gd name="connsiteX22" fmla="*/ 1714500 w 3524272"/>
                <a:gd name="connsiteY22" fmla="*/ 664040 h 3681644"/>
                <a:gd name="connsiteX23" fmla="*/ 1219201 w 3524272"/>
                <a:gd name="connsiteY23" fmla="*/ 587840 h 3681644"/>
                <a:gd name="connsiteX24" fmla="*/ 809625 w 3524272"/>
                <a:gd name="connsiteY24" fmla="*/ 587840 h 3681644"/>
                <a:gd name="connsiteX25" fmla="*/ 161925 w 3524272"/>
                <a:gd name="connsiteY25" fmla="*/ 587840 h 3681644"/>
                <a:gd name="connsiteX26" fmla="*/ 0 w 3524272"/>
                <a:gd name="connsiteY26" fmla="*/ 149690 h 3681644"/>
                <a:gd name="connsiteX0" fmla="*/ 0 w 3524272"/>
                <a:gd name="connsiteY0" fmla="*/ 149690 h 3681644"/>
                <a:gd name="connsiteX1" fmla="*/ 723901 w 3524272"/>
                <a:gd name="connsiteY1" fmla="*/ 9990 h 3681644"/>
                <a:gd name="connsiteX2" fmla="*/ 1327151 w 3524272"/>
                <a:gd name="connsiteY2" fmla="*/ 16340 h 3681644"/>
                <a:gd name="connsiteX3" fmla="*/ 1917701 w 3524272"/>
                <a:gd name="connsiteY3" fmla="*/ 92540 h 3681644"/>
                <a:gd name="connsiteX4" fmla="*/ 2311401 w 3524272"/>
                <a:gd name="connsiteY4" fmla="*/ 206840 h 3681644"/>
                <a:gd name="connsiteX5" fmla="*/ 2844800 w 3524272"/>
                <a:gd name="connsiteY5" fmla="*/ 533865 h 3681644"/>
                <a:gd name="connsiteX6" fmla="*/ 2932812 w 3524272"/>
                <a:gd name="connsiteY6" fmla="*/ 798603 h 3681644"/>
                <a:gd name="connsiteX7" fmla="*/ 3142544 w 3524272"/>
                <a:gd name="connsiteY7" fmla="*/ 1072260 h 3681644"/>
                <a:gd name="connsiteX8" fmla="*/ 3202829 w 3524272"/>
                <a:gd name="connsiteY8" fmla="*/ 1452372 h 3681644"/>
                <a:gd name="connsiteX9" fmla="*/ 3248166 w 3524272"/>
                <a:gd name="connsiteY9" fmla="*/ 1590251 h 3681644"/>
                <a:gd name="connsiteX10" fmla="*/ 3376988 w 3524272"/>
                <a:gd name="connsiteY10" fmla="*/ 2374096 h 3681644"/>
                <a:gd name="connsiteX11" fmla="*/ 3463459 w 3524272"/>
                <a:gd name="connsiteY11" fmla="*/ 2971377 h 3681644"/>
                <a:gd name="connsiteX12" fmla="*/ 3524251 w 3524272"/>
                <a:gd name="connsiteY12" fmla="*/ 3414239 h 3681644"/>
                <a:gd name="connsiteX13" fmla="*/ 3307278 w 3524272"/>
                <a:gd name="connsiteY13" fmla="*/ 3681644 h 3681644"/>
                <a:gd name="connsiteX14" fmla="*/ 3016250 w 3524272"/>
                <a:gd name="connsiteY14" fmla="*/ 3642190 h 3681644"/>
                <a:gd name="connsiteX15" fmla="*/ 2723544 w 3524272"/>
                <a:gd name="connsiteY15" fmla="*/ 3456827 h 3681644"/>
                <a:gd name="connsiteX16" fmla="*/ 2600889 w 3524272"/>
                <a:gd name="connsiteY16" fmla="*/ 2952932 h 3681644"/>
                <a:gd name="connsiteX17" fmla="*/ 2529219 w 3524272"/>
                <a:gd name="connsiteY17" fmla="*/ 2390816 h 3681644"/>
                <a:gd name="connsiteX18" fmla="*/ 2582911 w 3524272"/>
                <a:gd name="connsiteY18" fmla="*/ 1881743 h 3681644"/>
                <a:gd name="connsiteX19" fmla="*/ 2567503 w 3524272"/>
                <a:gd name="connsiteY19" fmla="*/ 1441167 h 3681644"/>
                <a:gd name="connsiteX20" fmla="*/ 2362200 w 3524272"/>
                <a:gd name="connsiteY20" fmla="*/ 949790 h 3681644"/>
                <a:gd name="connsiteX21" fmla="*/ 2012951 w 3524272"/>
                <a:gd name="connsiteY21" fmla="*/ 771990 h 3681644"/>
                <a:gd name="connsiteX22" fmla="*/ 1714500 w 3524272"/>
                <a:gd name="connsiteY22" fmla="*/ 664040 h 3681644"/>
                <a:gd name="connsiteX23" fmla="*/ 1219201 w 3524272"/>
                <a:gd name="connsiteY23" fmla="*/ 587840 h 3681644"/>
                <a:gd name="connsiteX24" fmla="*/ 809625 w 3524272"/>
                <a:gd name="connsiteY24" fmla="*/ 587840 h 3681644"/>
                <a:gd name="connsiteX25" fmla="*/ 161925 w 3524272"/>
                <a:gd name="connsiteY25" fmla="*/ 587840 h 3681644"/>
                <a:gd name="connsiteX26" fmla="*/ 0 w 3524272"/>
                <a:gd name="connsiteY26" fmla="*/ 149690 h 3681644"/>
                <a:gd name="connsiteX0" fmla="*/ 0 w 3524272"/>
                <a:gd name="connsiteY0" fmla="*/ 149690 h 3681644"/>
                <a:gd name="connsiteX1" fmla="*/ 723901 w 3524272"/>
                <a:gd name="connsiteY1" fmla="*/ 9990 h 3681644"/>
                <a:gd name="connsiteX2" fmla="*/ 1327151 w 3524272"/>
                <a:gd name="connsiteY2" fmla="*/ 16340 h 3681644"/>
                <a:gd name="connsiteX3" fmla="*/ 1917701 w 3524272"/>
                <a:gd name="connsiteY3" fmla="*/ 92540 h 3681644"/>
                <a:gd name="connsiteX4" fmla="*/ 2311401 w 3524272"/>
                <a:gd name="connsiteY4" fmla="*/ 206840 h 3681644"/>
                <a:gd name="connsiteX5" fmla="*/ 2844800 w 3524272"/>
                <a:gd name="connsiteY5" fmla="*/ 533865 h 3681644"/>
                <a:gd name="connsiteX6" fmla="*/ 2932812 w 3524272"/>
                <a:gd name="connsiteY6" fmla="*/ 798603 h 3681644"/>
                <a:gd name="connsiteX7" fmla="*/ 3142544 w 3524272"/>
                <a:gd name="connsiteY7" fmla="*/ 1072260 h 3681644"/>
                <a:gd name="connsiteX8" fmla="*/ 3202829 w 3524272"/>
                <a:gd name="connsiteY8" fmla="*/ 1452372 h 3681644"/>
                <a:gd name="connsiteX9" fmla="*/ 3248166 w 3524272"/>
                <a:gd name="connsiteY9" fmla="*/ 1590251 h 3681644"/>
                <a:gd name="connsiteX10" fmla="*/ 3376988 w 3524272"/>
                <a:gd name="connsiteY10" fmla="*/ 2374096 h 3681644"/>
                <a:gd name="connsiteX11" fmla="*/ 3463459 w 3524272"/>
                <a:gd name="connsiteY11" fmla="*/ 2971377 h 3681644"/>
                <a:gd name="connsiteX12" fmla="*/ 3524251 w 3524272"/>
                <a:gd name="connsiteY12" fmla="*/ 3414239 h 3681644"/>
                <a:gd name="connsiteX13" fmla="*/ 3307278 w 3524272"/>
                <a:gd name="connsiteY13" fmla="*/ 3681644 h 3681644"/>
                <a:gd name="connsiteX14" fmla="*/ 3016250 w 3524272"/>
                <a:gd name="connsiteY14" fmla="*/ 3642190 h 3681644"/>
                <a:gd name="connsiteX15" fmla="*/ 2723544 w 3524272"/>
                <a:gd name="connsiteY15" fmla="*/ 3456827 h 3681644"/>
                <a:gd name="connsiteX16" fmla="*/ 2600889 w 3524272"/>
                <a:gd name="connsiteY16" fmla="*/ 2952932 h 3681644"/>
                <a:gd name="connsiteX17" fmla="*/ 2582911 w 3524272"/>
                <a:gd name="connsiteY17" fmla="*/ 1881743 h 3681644"/>
                <a:gd name="connsiteX18" fmla="*/ 2567503 w 3524272"/>
                <a:gd name="connsiteY18" fmla="*/ 1441167 h 3681644"/>
                <a:gd name="connsiteX19" fmla="*/ 2362200 w 3524272"/>
                <a:gd name="connsiteY19" fmla="*/ 949790 h 3681644"/>
                <a:gd name="connsiteX20" fmla="*/ 2012951 w 3524272"/>
                <a:gd name="connsiteY20" fmla="*/ 771990 h 3681644"/>
                <a:gd name="connsiteX21" fmla="*/ 1714500 w 3524272"/>
                <a:gd name="connsiteY21" fmla="*/ 664040 h 3681644"/>
                <a:gd name="connsiteX22" fmla="*/ 1219201 w 3524272"/>
                <a:gd name="connsiteY22" fmla="*/ 587840 h 3681644"/>
                <a:gd name="connsiteX23" fmla="*/ 809625 w 3524272"/>
                <a:gd name="connsiteY23" fmla="*/ 587840 h 3681644"/>
                <a:gd name="connsiteX24" fmla="*/ 161925 w 3524272"/>
                <a:gd name="connsiteY24" fmla="*/ 587840 h 3681644"/>
                <a:gd name="connsiteX25" fmla="*/ 0 w 3524272"/>
                <a:gd name="connsiteY25" fmla="*/ 149690 h 3681644"/>
                <a:gd name="connsiteX0" fmla="*/ 0 w 3524272"/>
                <a:gd name="connsiteY0" fmla="*/ 149690 h 3681644"/>
                <a:gd name="connsiteX1" fmla="*/ 723901 w 3524272"/>
                <a:gd name="connsiteY1" fmla="*/ 9990 h 3681644"/>
                <a:gd name="connsiteX2" fmla="*/ 1327151 w 3524272"/>
                <a:gd name="connsiteY2" fmla="*/ 16340 h 3681644"/>
                <a:gd name="connsiteX3" fmla="*/ 1917701 w 3524272"/>
                <a:gd name="connsiteY3" fmla="*/ 92540 h 3681644"/>
                <a:gd name="connsiteX4" fmla="*/ 2311401 w 3524272"/>
                <a:gd name="connsiteY4" fmla="*/ 206840 h 3681644"/>
                <a:gd name="connsiteX5" fmla="*/ 2844800 w 3524272"/>
                <a:gd name="connsiteY5" fmla="*/ 533865 h 3681644"/>
                <a:gd name="connsiteX6" fmla="*/ 2932812 w 3524272"/>
                <a:gd name="connsiteY6" fmla="*/ 798603 h 3681644"/>
                <a:gd name="connsiteX7" fmla="*/ 3142544 w 3524272"/>
                <a:gd name="connsiteY7" fmla="*/ 1072260 h 3681644"/>
                <a:gd name="connsiteX8" fmla="*/ 3202829 w 3524272"/>
                <a:gd name="connsiteY8" fmla="*/ 1452372 h 3681644"/>
                <a:gd name="connsiteX9" fmla="*/ 3248166 w 3524272"/>
                <a:gd name="connsiteY9" fmla="*/ 1590251 h 3681644"/>
                <a:gd name="connsiteX10" fmla="*/ 3376988 w 3524272"/>
                <a:gd name="connsiteY10" fmla="*/ 2374096 h 3681644"/>
                <a:gd name="connsiteX11" fmla="*/ 3463459 w 3524272"/>
                <a:gd name="connsiteY11" fmla="*/ 2971377 h 3681644"/>
                <a:gd name="connsiteX12" fmla="*/ 3524251 w 3524272"/>
                <a:gd name="connsiteY12" fmla="*/ 3414239 h 3681644"/>
                <a:gd name="connsiteX13" fmla="*/ 3307278 w 3524272"/>
                <a:gd name="connsiteY13" fmla="*/ 3681644 h 3681644"/>
                <a:gd name="connsiteX14" fmla="*/ 3016250 w 3524272"/>
                <a:gd name="connsiteY14" fmla="*/ 3642190 h 3681644"/>
                <a:gd name="connsiteX15" fmla="*/ 2723544 w 3524272"/>
                <a:gd name="connsiteY15" fmla="*/ 3456827 h 3681644"/>
                <a:gd name="connsiteX16" fmla="*/ 2582911 w 3524272"/>
                <a:gd name="connsiteY16" fmla="*/ 1881743 h 3681644"/>
                <a:gd name="connsiteX17" fmla="*/ 2567503 w 3524272"/>
                <a:gd name="connsiteY17" fmla="*/ 1441167 h 3681644"/>
                <a:gd name="connsiteX18" fmla="*/ 2362200 w 3524272"/>
                <a:gd name="connsiteY18" fmla="*/ 949790 h 3681644"/>
                <a:gd name="connsiteX19" fmla="*/ 2012951 w 3524272"/>
                <a:gd name="connsiteY19" fmla="*/ 771990 h 3681644"/>
                <a:gd name="connsiteX20" fmla="*/ 1714500 w 3524272"/>
                <a:gd name="connsiteY20" fmla="*/ 664040 h 3681644"/>
                <a:gd name="connsiteX21" fmla="*/ 1219201 w 3524272"/>
                <a:gd name="connsiteY21" fmla="*/ 587840 h 3681644"/>
                <a:gd name="connsiteX22" fmla="*/ 809625 w 3524272"/>
                <a:gd name="connsiteY22" fmla="*/ 587840 h 3681644"/>
                <a:gd name="connsiteX23" fmla="*/ 161925 w 3524272"/>
                <a:gd name="connsiteY23" fmla="*/ 587840 h 3681644"/>
                <a:gd name="connsiteX24" fmla="*/ 0 w 3524272"/>
                <a:gd name="connsiteY24" fmla="*/ 149690 h 3681644"/>
                <a:gd name="connsiteX0" fmla="*/ 0 w 3524272"/>
                <a:gd name="connsiteY0" fmla="*/ 149690 h 3681644"/>
                <a:gd name="connsiteX1" fmla="*/ 723901 w 3524272"/>
                <a:gd name="connsiteY1" fmla="*/ 9990 h 3681644"/>
                <a:gd name="connsiteX2" fmla="*/ 1327151 w 3524272"/>
                <a:gd name="connsiteY2" fmla="*/ 16340 h 3681644"/>
                <a:gd name="connsiteX3" fmla="*/ 1917701 w 3524272"/>
                <a:gd name="connsiteY3" fmla="*/ 92540 h 3681644"/>
                <a:gd name="connsiteX4" fmla="*/ 2311401 w 3524272"/>
                <a:gd name="connsiteY4" fmla="*/ 206840 h 3681644"/>
                <a:gd name="connsiteX5" fmla="*/ 2844800 w 3524272"/>
                <a:gd name="connsiteY5" fmla="*/ 533865 h 3681644"/>
                <a:gd name="connsiteX6" fmla="*/ 2932812 w 3524272"/>
                <a:gd name="connsiteY6" fmla="*/ 798603 h 3681644"/>
                <a:gd name="connsiteX7" fmla="*/ 3142544 w 3524272"/>
                <a:gd name="connsiteY7" fmla="*/ 1072260 h 3681644"/>
                <a:gd name="connsiteX8" fmla="*/ 3202829 w 3524272"/>
                <a:gd name="connsiteY8" fmla="*/ 1452372 h 3681644"/>
                <a:gd name="connsiteX9" fmla="*/ 3248166 w 3524272"/>
                <a:gd name="connsiteY9" fmla="*/ 1590251 h 3681644"/>
                <a:gd name="connsiteX10" fmla="*/ 3376988 w 3524272"/>
                <a:gd name="connsiteY10" fmla="*/ 2374096 h 3681644"/>
                <a:gd name="connsiteX11" fmla="*/ 3463459 w 3524272"/>
                <a:gd name="connsiteY11" fmla="*/ 2971377 h 3681644"/>
                <a:gd name="connsiteX12" fmla="*/ 3524251 w 3524272"/>
                <a:gd name="connsiteY12" fmla="*/ 3414239 h 3681644"/>
                <a:gd name="connsiteX13" fmla="*/ 3307278 w 3524272"/>
                <a:gd name="connsiteY13" fmla="*/ 3681644 h 3681644"/>
                <a:gd name="connsiteX14" fmla="*/ 3016250 w 3524272"/>
                <a:gd name="connsiteY14" fmla="*/ 3642190 h 3681644"/>
                <a:gd name="connsiteX15" fmla="*/ 2713563 w 3524272"/>
                <a:gd name="connsiteY15" fmla="*/ 3357026 h 3681644"/>
                <a:gd name="connsiteX16" fmla="*/ 2582911 w 3524272"/>
                <a:gd name="connsiteY16" fmla="*/ 1881743 h 3681644"/>
                <a:gd name="connsiteX17" fmla="*/ 2567503 w 3524272"/>
                <a:gd name="connsiteY17" fmla="*/ 1441167 h 3681644"/>
                <a:gd name="connsiteX18" fmla="*/ 2362200 w 3524272"/>
                <a:gd name="connsiteY18" fmla="*/ 949790 h 3681644"/>
                <a:gd name="connsiteX19" fmla="*/ 2012951 w 3524272"/>
                <a:gd name="connsiteY19" fmla="*/ 771990 h 3681644"/>
                <a:gd name="connsiteX20" fmla="*/ 1714500 w 3524272"/>
                <a:gd name="connsiteY20" fmla="*/ 664040 h 3681644"/>
                <a:gd name="connsiteX21" fmla="*/ 1219201 w 3524272"/>
                <a:gd name="connsiteY21" fmla="*/ 587840 h 3681644"/>
                <a:gd name="connsiteX22" fmla="*/ 809625 w 3524272"/>
                <a:gd name="connsiteY22" fmla="*/ 587840 h 3681644"/>
                <a:gd name="connsiteX23" fmla="*/ 161925 w 3524272"/>
                <a:gd name="connsiteY23" fmla="*/ 587840 h 3681644"/>
                <a:gd name="connsiteX24" fmla="*/ 0 w 3524272"/>
                <a:gd name="connsiteY24" fmla="*/ 149690 h 3681644"/>
                <a:gd name="connsiteX0" fmla="*/ 0 w 3524272"/>
                <a:gd name="connsiteY0" fmla="*/ 149690 h 3681644"/>
                <a:gd name="connsiteX1" fmla="*/ 723901 w 3524272"/>
                <a:gd name="connsiteY1" fmla="*/ 9990 h 3681644"/>
                <a:gd name="connsiteX2" fmla="*/ 1327151 w 3524272"/>
                <a:gd name="connsiteY2" fmla="*/ 16340 h 3681644"/>
                <a:gd name="connsiteX3" fmla="*/ 1917701 w 3524272"/>
                <a:gd name="connsiteY3" fmla="*/ 92540 h 3681644"/>
                <a:gd name="connsiteX4" fmla="*/ 2311401 w 3524272"/>
                <a:gd name="connsiteY4" fmla="*/ 206840 h 3681644"/>
                <a:gd name="connsiteX5" fmla="*/ 2844800 w 3524272"/>
                <a:gd name="connsiteY5" fmla="*/ 533865 h 3681644"/>
                <a:gd name="connsiteX6" fmla="*/ 2932812 w 3524272"/>
                <a:gd name="connsiteY6" fmla="*/ 798603 h 3681644"/>
                <a:gd name="connsiteX7" fmla="*/ 3142544 w 3524272"/>
                <a:gd name="connsiteY7" fmla="*/ 1072260 h 3681644"/>
                <a:gd name="connsiteX8" fmla="*/ 3202829 w 3524272"/>
                <a:gd name="connsiteY8" fmla="*/ 1452372 h 3681644"/>
                <a:gd name="connsiteX9" fmla="*/ 3248166 w 3524272"/>
                <a:gd name="connsiteY9" fmla="*/ 1590251 h 3681644"/>
                <a:gd name="connsiteX10" fmla="*/ 3376988 w 3524272"/>
                <a:gd name="connsiteY10" fmla="*/ 2374096 h 3681644"/>
                <a:gd name="connsiteX11" fmla="*/ 3463459 w 3524272"/>
                <a:gd name="connsiteY11" fmla="*/ 2971377 h 3681644"/>
                <a:gd name="connsiteX12" fmla="*/ 3524251 w 3524272"/>
                <a:gd name="connsiteY12" fmla="*/ 3414239 h 3681644"/>
                <a:gd name="connsiteX13" fmla="*/ 3307278 w 3524272"/>
                <a:gd name="connsiteY13" fmla="*/ 3681644 h 3681644"/>
                <a:gd name="connsiteX14" fmla="*/ 3016250 w 3524272"/>
                <a:gd name="connsiteY14" fmla="*/ 3642190 h 3681644"/>
                <a:gd name="connsiteX15" fmla="*/ 2713563 w 3524272"/>
                <a:gd name="connsiteY15" fmla="*/ 3357026 h 3681644"/>
                <a:gd name="connsiteX16" fmla="*/ 2582911 w 3524272"/>
                <a:gd name="connsiteY16" fmla="*/ 1881743 h 3681644"/>
                <a:gd name="connsiteX17" fmla="*/ 2567503 w 3524272"/>
                <a:gd name="connsiteY17" fmla="*/ 1441167 h 3681644"/>
                <a:gd name="connsiteX18" fmla="*/ 2362200 w 3524272"/>
                <a:gd name="connsiteY18" fmla="*/ 949790 h 3681644"/>
                <a:gd name="connsiteX19" fmla="*/ 2012951 w 3524272"/>
                <a:gd name="connsiteY19" fmla="*/ 771990 h 3681644"/>
                <a:gd name="connsiteX20" fmla="*/ 1714500 w 3524272"/>
                <a:gd name="connsiteY20" fmla="*/ 664040 h 3681644"/>
                <a:gd name="connsiteX21" fmla="*/ 1219201 w 3524272"/>
                <a:gd name="connsiteY21" fmla="*/ 587840 h 3681644"/>
                <a:gd name="connsiteX22" fmla="*/ 809625 w 3524272"/>
                <a:gd name="connsiteY22" fmla="*/ 587840 h 3681644"/>
                <a:gd name="connsiteX23" fmla="*/ 161925 w 3524272"/>
                <a:gd name="connsiteY23" fmla="*/ 587840 h 3681644"/>
                <a:gd name="connsiteX24" fmla="*/ 0 w 3524272"/>
                <a:gd name="connsiteY24" fmla="*/ 149690 h 368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24272" h="3681644">
                  <a:moveTo>
                    <a:pt x="0" y="149690"/>
                  </a:moveTo>
                  <a:cubicBezTo>
                    <a:pt x="92604" y="54440"/>
                    <a:pt x="404284" y="19515"/>
                    <a:pt x="723901" y="9990"/>
                  </a:cubicBezTo>
                  <a:cubicBezTo>
                    <a:pt x="950384" y="-9060"/>
                    <a:pt x="1128184" y="2582"/>
                    <a:pt x="1327151" y="16340"/>
                  </a:cubicBezTo>
                  <a:cubicBezTo>
                    <a:pt x="1526118" y="30098"/>
                    <a:pt x="1758951" y="63965"/>
                    <a:pt x="1917701" y="92540"/>
                  </a:cubicBezTo>
                  <a:cubicBezTo>
                    <a:pt x="2076451" y="121115"/>
                    <a:pt x="2173818" y="144928"/>
                    <a:pt x="2311401" y="206840"/>
                  </a:cubicBezTo>
                  <a:cubicBezTo>
                    <a:pt x="2448984" y="268753"/>
                    <a:pt x="2741232" y="435238"/>
                    <a:pt x="2844800" y="533865"/>
                  </a:cubicBezTo>
                  <a:cubicBezTo>
                    <a:pt x="2948368" y="632492"/>
                    <a:pt x="2883188" y="708871"/>
                    <a:pt x="2932812" y="798603"/>
                  </a:cubicBezTo>
                  <a:cubicBezTo>
                    <a:pt x="2982436" y="888336"/>
                    <a:pt x="3052881" y="840161"/>
                    <a:pt x="3142544" y="1072260"/>
                  </a:cubicBezTo>
                  <a:cubicBezTo>
                    <a:pt x="3225701" y="1332032"/>
                    <a:pt x="3171919" y="1209986"/>
                    <a:pt x="3202829" y="1452372"/>
                  </a:cubicBezTo>
                  <a:cubicBezTo>
                    <a:pt x="3236696" y="1513755"/>
                    <a:pt x="3214299" y="1528868"/>
                    <a:pt x="3248166" y="1590251"/>
                  </a:cubicBezTo>
                  <a:lnTo>
                    <a:pt x="3376988" y="2374096"/>
                  </a:lnTo>
                  <a:lnTo>
                    <a:pt x="3463459" y="2971377"/>
                  </a:lnTo>
                  <a:cubicBezTo>
                    <a:pt x="3448643" y="3050752"/>
                    <a:pt x="3525760" y="3228409"/>
                    <a:pt x="3524251" y="3414239"/>
                  </a:cubicBezTo>
                  <a:cubicBezTo>
                    <a:pt x="3438620" y="3583215"/>
                    <a:pt x="3552590" y="3512669"/>
                    <a:pt x="3307278" y="3681644"/>
                  </a:cubicBezTo>
                  <a:cubicBezTo>
                    <a:pt x="3083349" y="3640370"/>
                    <a:pt x="3133725" y="3683465"/>
                    <a:pt x="3016250" y="3642190"/>
                  </a:cubicBezTo>
                  <a:cubicBezTo>
                    <a:pt x="2915354" y="3547135"/>
                    <a:pt x="2814460" y="3492001"/>
                    <a:pt x="2713563" y="3357026"/>
                  </a:cubicBezTo>
                  <a:cubicBezTo>
                    <a:pt x="2641340" y="3063618"/>
                    <a:pt x="2608918" y="2217686"/>
                    <a:pt x="2582911" y="1881743"/>
                  </a:cubicBezTo>
                  <a:lnTo>
                    <a:pt x="2567503" y="1441167"/>
                  </a:lnTo>
                  <a:lnTo>
                    <a:pt x="2362200" y="949790"/>
                  </a:lnTo>
                  <a:cubicBezTo>
                    <a:pt x="2241550" y="896873"/>
                    <a:pt x="2133601" y="824907"/>
                    <a:pt x="2012951" y="771990"/>
                  </a:cubicBezTo>
                  <a:lnTo>
                    <a:pt x="1714500" y="664040"/>
                  </a:lnTo>
                  <a:cubicBezTo>
                    <a:pt x="1538817" y="649223"/>
                    <a:pt x="1394884" y="602657"/>
                    <a:pt x="1219201" y="587840"/>
                  </a:cubicBezTo>
                  <a:lnTo>
                    <a:pt x="809625" y="587840"/>
                  </a:lnTo>
                  <a:lnTo>
                    <a:pt x="161925" y="587840"/>
                  </a:lnTo>
                  <a:lnTo>
                    <a:pt x="0" y="149690"/>
                  </a:lnTo>
                  <a:close/>
                </a:path>
              </a:pathLst>
            </a:custGeom>
            <a:solidFill>
              <a:srgbClr val="FF0000">
                <a:alpha val="62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" y="-552756"/>
              <a:ext cx="1732035" cy="967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dirty="0"/>
                <a:t>NW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ABF15F-37EA-4696-8E08-770B46622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C6BB-8C27-F94A-91F2-E83A92A465D1}" type="slidenum">
              <a:rPr lang="en-AU" altLang="x-none" smtClean="0"/>
              <a:pPr/>
              <a:t>14</a:t>
            </a:fld>
            <a:endParaRPr lang="en-AU" altLang="x-none"/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B0201539-69FB-45C2-8613-F3C1958D37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88208" y="-99392"/>
            <a:ext cx="3167583" cy="1007641"/>
          </a:xfrm>
        </p:spPr>
        <p:txBody>
          <a:bodyPr/>
          <a:lstStyle/>
          <a:p>
            <a:r>
              <a:rPr lang="en-AU" altLang="x-none" dirty="0">
                <a:solidFill>
                  <a:schemeClr val="bg1"/>
                </a:solidFill>
              </a:rPr>
              <a:t>Interpretations</a:t>
            </a:r>
            <a:endParaRPr lang="x-none" altLang="x-none" dirty="0">
              <a:solidFill>
                <a:schemeClr val="bg1"/>
              </a:solidFill>
            </a:endParaRPr>
          </a:p>
        </p:txBody>
      </p:sp>
      <p:pic>
        <p:nvPicPr>
          <p:cNvPr id="27" name="Picture 2" descr="http://meetingorganizer.copernicus.org/webfiles/img/CreativeCommons_Attribution_License.png">
            <a:extLst>
              <a:ext uri="{FF2B5EF4-FFF2-40B4-BE49-F238E27FC236}">
                <a16:creationId xmlns:a16="http://schemas.microsoft.com/office/drawing/2014/main" id="{07162BDA-B41B-49E5-8795-9B07041BA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-12576"/>
            <a:ext cx="19050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221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r="3685"/>
          <a:stretch/>
        </p:blipFill>
        <p:spPr>
          <a:xfrm>
            <a:off x="0" y="5821"/>
            <a:ext cx="8028384" cy="6888939"/>
          </a:xfrm>
          <a:prstGeom prst="rect">
            <a:avLst/>
          </a:prstGeom>
        </p:spPr>
      </p:pic>
      <p:sp>
        <p:nvSpPr>
          <p:cNvPr id="5" name="Arrow: Bent 4">
            <a:extLst>
              <a:ext uri="{FF2B5EF4-FFF2-40B4-BE49-F238E27FC236}">
                <a16:creationId xmlns:a16="http://schemas.microsoft.com/office/drawing/2014/main" id="{B395EC3B-A7B3-4966-A677-96F3517E3BBE}"/>
              </a:ext>
            </a:extLst>
          </p:cNvPr>
          <p:cNvSpPr/>
          <p:nvPr/>
        </p:nvSpPr>
        <p:spPr>
          <a:xfrm rot="5122892" flipH="1">
            <a:off x="3754978" y="1637428"/>
            <a:ext cx="1080120" cy="1152128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F3D9DB-BD3D-4243-AC04-3B6CB60628B6}"/>
              </a:ext>
            </a:extLst>
          </p:cNvPr>
          <p:cNvSpPr txBox="1"/>
          <p:nvPr/>
        </p:nvSpPr>
        <p:spPr>
          <a:xfrm>
            <a:off x="2646040" y="404664"/>
            <a:ext cx="2736304" cy="584775"/>
          </a:xfrm>
          <a:prstGeom prst="rect">
            <a:avLst/>
          </a:prstGeom>
          <a:solidFill>
            <a:schemeClr val="bg1">
              <a:alpha val="8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200" dirty="0"/>
              <a:t>Slab Floating 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7CBFFD99-6302-4215-B81D-11AE224ECAEB}"/>
              </a:ext>
            </a:extLst>
          </p:cNvPr>
          <p:cNvSpPr txBox="1">
            <a:spLocks/>
          </p:cNvSpPr>
          <p:nvPr/>
        </p:nvSpPr>
        <p:spPr>
          <a:xfrm>
            <a:off x="8676456" y="6309320"/>
            <a:ext cx="467544" cy="563240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A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F89FC6BB-8C27-F94A-91F2-E83A92A465D1}" type="slidenum">
              <a:rPr lang="en-AU" altLang="x-none" sz="1400" smtClean="0">
                <a:solidFill>
                  <a:schemeClr val="tx1"/>
                </a:solidFill>
              </a:rPr>
              <a:pPr/>
              <a:t>15</a:t>
            </a:fld>
            <a:endParaRPr lang="en-AU" altLang="x-none" sz="1400" dirty="0">
              <a:solidFill>
                <a:schemeClr val="tx1"/>
              </a:solidFill>
            </a:endParaRPr>
          </a:p>
        </p:txBody>
      </p:sp>
      <p:pic>
        <p:nvPicPr>
          <p:cNvPr id="6" name="Picture 2" descr="http://meetingorganizer.copernicus.org/webfiles/img/CreativeCommons_Attribution_License.png">
            <a:extLst>
              <a:ext uri="{FF2B5EF4-FFF2-40B4-BE49-F238E27FC236}">
                <a16:creationId xmlns:a16="http://schemas.microsoft.com/office/drawing/2014/main" id="{11DD0D50-AC4B-4A74-9082-C367580E1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-12576"/>
            <a:ext cx="19050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603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857250"/>
            <a:ext cx="10668000" cy="60007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3926571-D3D1-42A3-ADE0-1AA65F604034}"/>
              </a:ext>
            </a:extLst>
          </p:cNvPr>
          <p:cNvSpPr/>
          <p:nvPr/>
        </p:nvSpPr>
        <p:spPr>
          <a:xfrm>
            <a:off x="683568" y="1988839"/>
            <a:ext cx="1609324" cy="1404203"/>
          </a:xfrm>
          <a:custGeom>
            <a:avLst/>
            <a:gdLst>
              <a:gd name="connsiteX0" fmla="*/ 2108200 w 2108200"/>
              <a:gd name="connsiteY0" fmla="*/ 311150 h 1727200"/>
              <a:gd name="connsiteX1" fmla="*/ 1695450 w 2108200"/>
              <a:gd name="connsiteY1" fmla="*/ 107950 h 1727200"/>
              <a:gd name="connsiteX2" fmla="*/ 1314450 w 2108200"/>
              <a:gd name="connsiteY2" fmla="*/ 0 h 1727200"/>
              <a:gd name="connsiteX3" fmla="*/ 666750 w 2108200"/>
              <a:gd name="connsiteY3" fmla="*/ 101600 h 1727200"/>
              <a:gd name="connsiteX4" fmla="*/ 323850 w 2108200"/>
              <a:gd name="connsiteY4" fmla="*/ 520700 h 1727200"/>
              <a:gd name="connsiteX5" fmla="*/ 279400 w 2108200"/>
              <a:gd name="connsiteY5" fmla="*/ 552450 h 1727200"/>
              <a:gd name="connsiteX6" fmla="*/ 260350 w 2108200"/>
              <a:gd name="connsiteY6" fmla="*/ 571500 h 1727200"/>
              <a:gd name="connsiteX7" fmla="*/ 222250 w 2108200"/>
              <a:gd name="connsiteY7" fmla="*/ 603250 h 1727200"/>
              <a:gd name="connsiteX8" fmla="*/ 0 w 2108200"/>
              <a:gd name="connsiteY8" fmla="*/ 1123950 h 1727200"/>
              <a:gd name="connsiteX9" fmla="*/ 38100 w 2108200"/>
              <a:gd name="connsiteY9" fmla="*/ 1168400 h 1727200"/>
              <a:gd name="connsiteX10" fmla="*/ 838200 w 2108200"/>
              <a:gd name="connsiteY10" fmla="*/ 1663700 h 1727200"/>
              <a:gd name="connsiteX11" fmla="*/ 908050 w 2108200"/>
              <a:gd name="connsiteY11" fmla="*/ 1676400 h 1727200"/>
              <a:gd name="connsiteX12" fmla="*/ 946150 w 2108200"/>
              <a:gd name="connsiteY12" fmla="*/ 1689100 h 1727200"/>
              <a:gd name="connsiteX13" fmla="*/ 971550 w 2108200"/>
              <a:gd name="connsiteY13" fmla="*/ 1695450 h 1727200"/>
              <a:gd name="connsiteX14" fmla="*/ 1009650 w 2108200"/>
              <a:gd name="connsiteY14" fmla="*/ 1708150 h 1727200"/>
              <a:gd name="connsiteX15" fmla="*/ 1041400 w 2108200"/>
              <a:gd name="connsiteY15" fmla="*/ 1714500 h 1727200"/>
              <a:gd name="connsiteX16" fmla="*/ 1765300 w 2108200"/>
              <a:gd name="connsiteY16" fmla="*/ 1727200 h 1727200"/>
              <a:gd name="connsiteX17" fmla="*/ 1816100 w 2108200"/>
              <a:gd name="connsiteY17" fmla="*/ 1701800 h 1727200"/>
              <a:gd name="connsiteX18" fmla="*/ 1835150 w 2108200"/>
              <a:gd name="connsiteY18" fmla="*/ 1689100 h 1727200"/>
              <a:gd name="connsiteX19" fmla="*/ 1860550 w 2108200"/>
              <a:gd name="connsiteY19" fmla="*/ 1676400 h 1727200"/>
              <a:gd name="connsiteX20" fmla="*/ 1879600 w 2108200"/>
              <a:gd name="connsiteY20" fmla="*/ 1644650 h 1727200"/>
              <a:gd name="connsiteX21" fmla="*/ 1981200 w 2108200"/>
              <a:gd name="connsiteY21" fmla="*/ 717550 h 1727200"/>
              <a:gd name="connsiteX22" fmla="*/ 1797050 w 2108200"/>
              <a:gd name="connsiteY22" fmla="*/ 107950 h 1727200"/>
              <a:gd name="connsiteX0" fmla="*/ 2108200 w 2108200"/>
              <a:gd name="connsiteY0" fmla="*/ 311150 h 1727200"/>
              <a:gd name="connsiteX1" fmla="*/ 1530350 w 2108200"/>
              <a:gd name="connsiteY1" fmla="*/ 63500 h 1727200"/>
              <a:gd name="connsiteX2" fmla="*/ 1314450 w 2108200"/>
              <a:gd name="connsiteY2" fmla="*/ 0 h 1727200"/>
              <a:gd name="connsiteX3" fmla="*/ 666750 w 2108200"/>
              <a:gd name="connsiteY3" fmla="*/ 101600 h 1727200"/>
              <a:gd name="connsiteX4" fmla="*/ 323850 w 2108200"/>
              <a:gd name="connsiteY4" fmla="*/ 520700 h 1727200"/>
              <a:gd name="connsiteX5" fmla="*/ 279400 w 2108200"/>
              <a:gd name="connsiteY5" fmla="*/ 552450 h 1727200"/>
              <a:gd name="connsiteX6" fmla="*/ 260350 w 2108200"/>
              <a:gd name="connsiteY6" fmla="*/ 571500 h 1727200"/>
              <a:gd name="connsiteX7" fmla="*/ 222250 w 2108200"/>
              <a:gd name="connsiteY7" fmla="*/ 603250 h 1727200"/>
              <a:gd name="connsiteX8" fmla="*/ 0 w 2108200"/>
              <a:gd name="connsiteY8" fmla="*/ 1123950 h 1727200"/>
              <a:gd name="connsiteX9" fmla="*/ 38100 w 2108200"/>
              <a:gd name="connsiteY9" fmla="*/ 1168400 h 1727200"/>
              <a:gd name="connsiteX10" fmla="*/ 838200 w 2108200"/>
              <a:gd name="connsiteY10" fmla="*/ 1663700 h 1727200"/>
              <a:gd name="connsiteX11" fmla="*/ 908050 w 2108200"/>
              <a:gd name="connsiteY11" fmla="*/ 1676400 h 1727200"/>
              <a:gd name="connsiteX12" fmla="*/ 946150 w 2108200"/>
              <a:gd name="connsiteY12" fmla="*/ 1689100 h 1727200"/>
              <a:gd name="connsiteX13" fmla="*/ 971550 w 2108200"/>
              <a:gd name="connsiteY13" fmla="*/ 1695450 h 1727200"/>
              <a:gd name="connsiteX14" fmla="*/ 1009650 w 2108200"/>
              <a:gd name="connsiteY14" fmla="*/ 1708150 h 1727200"/>
              <a:gd name="connsiteX15" fmla="*/ 1041400 w 2108200"/>
              <a:gd name="connsiteY15" fmla="*/ 1714500 h 1727200"/>
              <a:gd name="connsiteX16" fmla="*/ 1765300 w 2108200"/>
              <a:gd name="connsiteY16" fmla="*/ 1727200 h 1727200"/>
              <a:gd name="connsiteX17" fmla="*/ 1816100 w 2108200"/>
              <a:gd name="connsiteY17" fmla="*/ 1701800 h 1727200"/>
              <a:gd name="connsiteX18" fmla="*/ 1835150 w 2108200"/>
              <a:gd name="connsiteY18" fmla="*/ 1689100 h 1727200"/>
              <a:gd name="connsiteX19" fmla="*/ 1860550 w 2108200"/>
              <a:gd name="connsiteY19" fmla="*/ 1676400 h 1727200"/>
              <a:gd name="connsiteX20" fmla="*/ 1879600 w 2108200"/>
              <a:gd name="connsiteY20" fmla="*/ 1644650 h 1727200"/>
              <a:gd name="connsiteX21" fmla="*/ 1981200 w 2108200"/>
              <a:gd name="connsiteY21" fmla="*/ 717550 h 1727200"/>
              <a:gd name="connsiteX22" fmla="*/ 1797050 w 2108200"/>
              <a:gd name="connsiteY22" fmla="*/ 107950 h 1727200"/>
              <a:gd name="connsiteX0" fmla="*/ 2108200 w 2108200"/>
              <a:gd name="connsiteY0" fmla="*/ 311150 h 1727200"/>
              <a:gd name="connsiteX1" fmla="*/ 1530350 w 2108200"/>
              <a:gd name="connsiteY1" fmla="*/ 63500 h 1727200"/>
              <a:gd name="connsiteX2" fmla="*/ 1314450 w 2108200"/>
              <a:gd name="connsiteY2" fmla="*/ 0 h 1727200"/>
              <a:gd name="connsiteX3" fmla="*/ 666750 w 2108200"/>
              <a:gd name="connsiteY3" fmla="*/ 101600 h 1727200"/>
              <a:gd name="connsiteX4" fmla="*/ 323850 w 2108200"/>
              <a:gd name="connsiteY4" fmla="*/ 520700 h 1727200"/>
              <a:gd name="connsiteX5" fmla="*/ 279400 w 2108200"/>
              <a:gd name="connsiteY5" fmla="*/ 552450 h 1727200"/>
              <a:gd name="connsiteX6" fmla="*/ 260350 w 2108200"/>
              <a:gd name="connsiteY6" fmla="*/ 571500 h 1727200"/>
              <a:gd name="connsiteX7" fmla="*/ 222250 w 2108200"/>
              <a:gd name="connsiteY7" fmla="*/ 603250 h 1727200"/>
              <a:gd name="connsiteX8" fmla="*/ 0 w 2108200"/>
              <a:gd name="connsiteY8" fmla="*/ 1123950 h 1727200"/>
              <a:gd name="connsiteX9" fmla="*/ 38100 w 2108200"/>
              <a:gd name="connsiteY9" fmla="*/ 1168400 h 1727200"/>
              <a:gd name="connsiteX10" fmla="*/ 838200 w 2108200"/>
              <a:gd name="connsiteY10" fmla="*/ 1663700 h 1727200"/>
              <a:gd name="connsiteX11" fmla="*/ 908050 w 2108200"/>
              <a:gd name="connsiteY11" fmla="*/ 1676400 h 1727200"/>
              <a:gd name="connsiteX12" fmla="*/ 946150 w 2108200"/>
              <a:gd name="connsiteY12" fmla="*/ 1689100 h 1727200"/>
              <a:gd name="connsiteX13" fmla="*/ 971550 w 2108200"/>
              <a:gd name="connsiteY13" fmla="*/ 1695450 h 1727200"/>
              <a:gd name="connsiteX14" fmla="*/ 1009650 w 2108200"/>
              <a:gd name="connsiteY14" fmla="*/ 1708150 h 1727200"/>
              <a:gd name="connsiteX15" fmla="*/ 1041400 w 2108200"/>
              <a:gd name="connsiteY15" fmla="*/ 1714500 h 1727200"/>
              <a:gd name="connsiteX16" fmla="*/ 1765300 w 2108200"/>
              <a:gd name="connsiteY16" fmla="*/ 1727200 h 1727200"/>
              <a:gd name="connsiteX17" fmla="*/ 1816100 w 2108200"/>
              <a:gd name="connsiteY17" fmla="*/ 1701800 h 1727200"/>
              <a:gd name="connsiteX18" fmla="*/ 1835150 w 2108200"/>
              <a:gd name="connsiteY18" fmla="*/ 1689100 h 1727200"/>
              <a:gd name="connsiteX19" fmla="*/ 1860550 w 2108200"/>
              <a:gd name="connsiteY19" fmla="*/ 1676400 h 1727200"/>
              <a:gd name="connsiteX20" fmla="*/ 1879600 w 2108200"/>
              <a:gd name="connsiteY20" fmla="*/ 1644650 h 1727200"/>
              <a:gd name="connsiteX21" fmla="*/ 1981200 w 2108200"/>
              <a:gd name="connsiteY21" fmla="*/ 717550 h 1727200"/>
              <a:gd name="connsiteX22" fmla="*/ 1873250 w 2108200"/>
              <a:gd name="connsiteY22" fmla="*/ 304800 h 1727200"/>
              <a:gd name="connsiteX0" fmla="*/ 2108200 w 2108200"/>
              <a:gd name="connsiteY0" fmla="*/ 311150 h 1727200"/>
              <a:gd name="connsiteX1" fmla="*/ 1530350 w 2108200"/>
              <a:gd name="connsiteY1" fmla="*/ 63500 h 1727200"/>
              <a:gd name="connsiteX2" fmla="*/ 1314450 w 2108200"/>
              <a:gd name="connsiteY2" fmla="*/ 0 h 1727200"/>
              <a:gd name="connsiteX3" fmla="*/ 666750 w 2108200"/>
              <a:gd name="connsiteY3" fmla="*/ 101600 h 1727200"/>
              <a:gd name="connsiteX4" fmla="*/ 323850 w 2108200"/>
              <a:gd name="connsiteY4" fmla="*/ 520700 h 1727200"/>
              <a:gd name="connsiteX5" fmla="*/ 279400 w 2108200"/>
              <a:gd name="connsiteY5" fmla="*/ 552450 h 1727200"/>
              <a:gd name="connsiteX6" fmla="*/ 260350 w 2108200"/>
              <a:gd name="connsiteY6" fmla="*/ 571500 h 1727200"/>
              <a:gd name="connsiteX7" fmla="*/ 222250 w 2108200"/>
              <a:gd name="connsiteY7" fmla="*/ 603250 h 1727200"/>
              <a:gd name="connsiteX8" fmla="*/ 0 w 2108200"/>
              <a:gd name="connsiteY8" fmla="*/ 1123950 h 1727200"/>
              <a:gd name="connsiteX9" fmla="*/ 38100 w 2108200"/>
              <a:gd name="connsiteY9" fmla="*/ 1168400 h 1727200"/>
              <a:gd name="connsiteX10" fmla="*/ 838200 w 2108200"/>
              <a:gd name="connsiteY10" fmla="*/ 1663700 h 1727200"/>
              <a:gd name="connsiteX11" fmla="*/ 908050 w 2108200"/>
              <a:gd name="connsiteY11" fmla="*/ 1676400 h 1727200"/>
              <a:gd name="connsiteX12" fmla="*/ 946150 w 2108200"/>
              <a:gd name="connsiteY12" fmla="*/ 1689100 h 1727200"/>
              <a:gd name="connsiteX13" fmla="*/ 971550 w 2108200"/>
              <a:gd name="connsiteY13" fmla="*/ 1695450 h 1727200"/>
              <a:gd name="connsiteX14" fmla="*/ 1009650 w 2108200"/>
              <a:gd name="connsiteY14" fmla="*/ 1708150 h 1727200"/>
              <a:gd name="connsiteX15" fmla="*/ 1041400 w 2108200"/>
              <a:gd name="connsiteY15" fmla="*/ 1714500 h 1727200"/>
              <a:gd name="connsiteX16" fmla="*/ 1765300 w 2108200"/>
              <a:gd name="connsiteY16" fmla="*/ 1727200 h 1727200"/>
              <a:gd name="connsiteX17" fmla="*/ 1816100 w 2108200"/>
              <a:gd name="connsiteY17" fmla="*/ 1701800 h 1727200"/>
              <a:gd name="connsiteX18" fmla="*/ 1835150 w 2108200"/>
              <a:gd name="connsiteY18" fmla="*/ 1689100 h 1727200"/>
              <a:gd name="connsiteX19" fmla="*/ 1860550 w 2108200"/>
              <a:gd name="connsiteY19" fmla="*/ 1676400 h 1727200"/>
              <a:gd name="connsiteX20" fmla="*/ 1879600 w 2108200"/>
              <a:gd name="connsiteY20" fmla="*/ 1644650 h 1727200"/>
              <a:gd name="connsiteX21" fmla="*/ 1981200 w 2108200"/>
              <a:gd name="connsiteY21" fmla="*/ 717550 h 1727200"/>
              <a:gd name="connsiteX22" fmla="*/ 1943100 w 2108200"/>
              <a:gd name="connsiteY22" fmla="*/ 311150 h 1727200"/>
              <a:gd name="connsiteX0" fmla="*/ 1530350 w 1981200"/>
              <a:gd name="connsiteY0" fmla="*/ 63500 h 1727200"/>
              <a:gd name="connsiteX1" fmla="*/ 1314450 w 1981200"/>
              <a:gd name="connsiteY1" fmla="*/ 0 h 1727200"/>
              <a:gd name="connsiteX2" fmla="*/ 666750 w 1981200"/>
              <a:gd name="connsiteY2" fmla="*/ 101600 h 1727200"/>
              <a:gd name="connsiteX3" fmla="*/ 323850 w 1981200"/>
              <a:gd name="connsiteY3" fmla="*/ 520700 h 1727200"/>
              <a:gd name="connsiteX4" fmla="*/ 279400 w 1981200"/>
              <a:gd name="connsiteY4" fmla="*/ 552450 h 1727200"/>
              <a:gd name="connsiteX5" fmla="*/ 260350 w 1981200"/>
              <a:gd name="connsiteY5" fmla="*/ 571500 h 1727200"/>
              <a:gd name="connsiteX6" fmla="*/ 222250 w 1981200"/>
              <a:gd name="connsiteY6" fmla="*/ 603250 h 1727200"/>
              <a:gd name="connsiteX7" fmla="*/ 0 w 1981200"/>
              <a:gd name="connsiteY7" fmla="*/ 1123950 h 1727200"/>
              <a:gd name="connsiteX8" fmla="*/ 38100 w 1981200"/>
              <a:gd name="connsiteY8" fmla="*/ 1168400 h 1727200"/>
              <a:gd name="connsiteX9" fmla="*/ 838200 w 1981200"/>
              <a:gd name="connsiteY9" fmla="*/ 1663700 h 1727200"/>
              <a:gd name="connsiteX10" fmla="*/ 908050 w 1981200"/>
              <a:gd name="connsiteY10" fmla="*/ 1676400 h 1727200"/>
              <a:gd name="connsiteX11" fmla="*/ 946150 w 1981200"/>
              <a:gd name="connsiteY11" fmla="*/ 1689100 h 1727200"/>
              <a:gd name="connsiteX12" fmla="*/ 971550 w 1981200"/>
              <a:gd name="connsiteY12" fmla="*/ 1695450 h 1727200"/>
              <a:gd name="connsiteX13" fmla="*/ 1009650 w 1981200"/>
              <a:gd name="connsiteY13" fmla="*/ 1708150 h 1727200"/>
              <a:gd name="connsiteX14" fmla="*/ 1041400 w 1981200"/>
              <a:gd name="connsiteY14" fmla="*/ 1714500 h 1727200"/>
              <a:gd name="connsiteX15" fmla="*/ 1765300 w 1981200"/>
              <a:gd name="connsiteY15" fmla="*/ 1727200 h 1727200"/>
              <a:gd name="connsiteX16" fmla="*/ 1816100 w 1981200"/>
              <a:gd name="connsiteY16" fmla="*/ 1701800 h 1727200"/>
              <a:gd name="connsiteX17" fmla="*/ 1835150 w 1981200"/>
              <a:gd name="connsiteY17" fmla="*/ 1689100 h 1727200"/>
              <a:gd name="connsiteX18" fmla="*/ 1860550 w 1981200"/>
              <a:gd name="connsiteY18" fmla="*/ 1676400 h 1727200"/>
              <a:gd name="connsiteX19" fmla="*/ 1879600 w 1981200"/>
              <a:gd name="connsiteY19" fmla="*/ 1644650 h 1727200"/>
              <a:gd name="connsiteX20" fmla="*/ 1981200 w 1981200"/>
              <a:gd name="connsiteY20" fmla="*/ 717550 h 1727200"/>
              <a:gd name="connsiteX21" fmla="*/ 1943100 w 1981200"/>
              <a:gd name="connsiteY21" fmla="*/ 311150 h 1727200"/>
              <a:gd name="connsiteX0" fmla="*/ 1530350 w 1981200"/>
              <a:gd name="connsiteY0" fmla="*/ 63500 h 1727200"/>
              <a:gd name="connsiteX1" fmla="*/ 1314450 w 1981200"/>
              <a:gd name="connsiteY1" fmla="*/ 0 h 1727200"/>
              <a:gd name="connsiteX2" fmla="*/ 666750 w 1981200"/>
              <a:gd name="connsiteY2" fmla="*/ 101600 h 1727200"/>
              <a:gd name="connsiteX3" fmla="*/ 323850 w 1981200"/>
              <a:gd name="connsiteY3" fmla="*/ 520700 h 1727200"/>
              <a:gd name="connsiteX4" fmla="*/ 279400 w 1981200"/>
              <a:gd name="connsiteY4" fmla="*/ 552450 h 1727200"/>
              <a:gd name="connsiteX5" fmla="*/ 260350 w 1981200"/>
              <a:gd name="connsiteY5" fmla="*/ 571500 h 1727200"/>
              <a:gd name="connsiteX6" fmla="*/ 222250 w 1981200"/>
              <a:gd name="connsiteY6" fmla="*/ 603250 h 1727200"/>
              <a:gd name="connsiteX7" fmla="*/ 0 w 1981200"/>
              <a:gd name="connsiteY7" fmla="*/ 1123950 h 1727200"/>
              <a:gd name="connsiteX8" fmla="*/ 38100 w 1981200"/>
              <a:gd name="connsiteY8" fmla="*/ 1168400 h 1727200"/>
              <a:gd name="connsiteX9" fmla="*/ 838200 w 1981200"/>
              <a:gd name="connsiteY9" fmla="*/ 1663700 h 1727200"/>
              <a:gd name="connsiteX10" fmla="*/ 908050 w 1981200"/>
              <a:gd name="connsiteY10" fmla="*/ 1676400 h 1727200"/>
              <a:gd name="connsiteX11" fmla="*/ 946150 w 1981200"/>
              <a:gd name="connsiteY11" fmla="*/ 1689100 h 1727200"/>
              <a:gd name="connsiteX12" fmla="*/ 971550 w 1981200"/>
              <a:gd name="connsiteY12" fmla="*/ 1695450 h 1727200"/>
              <a:gd name="connsiteX13" fmla="*/ 1009650 w 1981200"/>
              <a:gd name="connsiteY13" fmla="*/ 1708150 h 1727200"/>
              <a:gd name="connsiteX14" fmla="*/ 1041400 w 1981200"/>
              <a:gd name="connsiteY14" fmla="*/ 1714500 h 1727200"/>
              <a:gd name="connsiteX15" fmla="*/ 1765300 w 1981200"/>
              <a:gd name="connsiteY15" fmla="*/ 1727200 h 1727200"/>
              <a:gd name="connsiteX16" fmla="*/ 1816100 w 1981200"/>
              <a:gd name="connsiteY16" fmla="*/ 1701800 h 1727200"/>
              <a:gd name="connsiteX17" fmla="*/ 1835150 w 1981200"/>
              <a:gd name="connsiteY17" fmla="*/ 1689100 h 1727200"/>
              <a:gd name="connsiteX18" fmla="*/ 1860550 w 1981200"/>
              <a:gd name="connsiteY18" fmla="*/ 1676400 h 1727200"/>
              <a:gd name="connsiteX19" fmla="*/ 1879600 w 1981200"/>
              <a:gd name="connsiteY19" fmla="*/ 1644650 h 1727200"/>
              <a:gd name="connsiteX20" fmla="*/ 1981200 w 1981200"/>
              <a:gd name="connsiteY20" fmla="*/ 717550 h 1727200"/>
              <a:gd name="connsiteX21" fmla="*/ 1555750 w 1981200"/>
              <a:gd name="connsiteY21" fmla="*/ 69850 h 1727200"/>
              <a:gd name="connsiteX0" fmla="*/ 1530350 w 1981200"/>
              <a:gd name="connsiteY0" fmla="*/ 63500 h 1727200"/>
              <a:gd name="connsiteX1" fmla="*/ 1314450 w 1981200"/>
              <a:gd name="connsiteY1" fmla="*/ 0 h 1727200"/>
              <a:gd name="connsiteX2" fmla="*/ 666750 w 1981200"/>
              <a:gd name="connsiteY2" fmla="*/ 101600 h 1727200"/>
              <a:gd name="connsiteX3" fmla="*/ 323850 w 1981200"/>
              <a:gd name="connsiteY3" fmla="*/ 520700 h 1727200"/>
              <a:gd name="connsiteX4" fmla="*/ 279400 w 1981200"/>
              <a:gd name="connsiteY4" fmla="*/ 552450 h 1727200"/>
              <a:gd name="connsiteX5" fmla="*/ 260350 w 1981200"/>
              <a:gd name="connsiteY5" fmla="*/ 571500 h 1727200"/>
              <a:gd name="connsiteX6" fmla="*/ 222250 w 1981200"/>
              <a:gd name="connsiteY6" fmla="*/ 603250 h 1727200"/>
              <a:gd name="connsiteX7" fmla="*/ 0 w 1981200"/>
              <a:gd name="connsiteY7" fmla="*/ 1123950 h 1727200"/>
              <a:gd name="connsiteX8" fmla="*/ 38100 w 1981200"/>
              <a:gd name="connsiteY8" fmla="*/ 1168400 h 1727200"/>
              <a:gd name="connsiteX9" fmla="*/ 838200 w 1981200"/>
              <a:gd name="connsiteY9" fmla="*/ 1663700 h 1727200"/>
              <a:gd name="connsiteX10" fmla="*/ 908050 w 1981200"/>
              <a:gd name="connsiteY10" fmla="*/ 1676400 h 1727200"/>
              <a:gd name="connsiteX11" fmla="*/ 946150 w 1981200"/>
              <a:gd name="connsiteY11" fmla="*/ 1689100 h 1727200"/>
              <a:gd name="connsiteX12" fmla="*/ 971550 w 1981200"/>
              <a:gd name="connsiteY12" fmla="*/ 1695450 h 1727200"/>
              <a:gd name="connsiteX13" fmla="*/ 1009650 w 1981200"/>
              <a:gd name="connsiteY13" fmla="*/ 1708150 h 1727200"/>
              <a:gd name="connsiteX14" fmla="*/ 1041400 w 1981200"/>
              <a:gd name="connsiteY14" fmla="*/ 1714500 h 1727200"/>
              <a:gd name="connsiteX15" fmla="*/ 1765300 w 1981200"/>
              <a:gd name="connsiteY15" fmla="*/ 1727200 h 1727200"/>
              <a:gd name="connsiteX16" fmla="*/ 1816100 w 1981200"/>
              <a:gd name="connsiteY16" fmla="*/ 1701800 h 1727200"/>
              <a:gd name="connsiteX17" fmla="*/ 1835150 w 1981200"/>
              <a:gd name="connsiteY17" fmla="*/ 1689100 h 1727200"/>
              <a:gd name="connsiteX18" fmla="*/ 1860550 w 1981200"/>
              <a:gd name="connsiteY18" fmla="*/ 1676400 h 1727200"/>
              <a:gd name="connsiteX19" fmla="*/ 1879600 w 1981200"/>
              <a:gd name="connsiteY19" fmla="*/ 1644650 h 1727200"/>
              <a:gd name="connsiteX20" fmla="*/ 1981200 w 1981200"/>
              <a:gd name="connsiteY20" fmla="*/ 717550 h 1727200"/>
              <a:gd name="connsiteX21" fmla="*/ 1555750 w 1981200"/>
              <a:gd name="connsiteY21" fmla="*/ 69850 h 1727200"/>
              <a:gd name="connsiteX0" fmla="*/ 1530350 w 1981200"/>
              <a:gd name="connsiteY0" fmla="*/ 63500 h 1727200"/>
              <a:gd name="connsiteX1" fmla="*/ 1314450 w 1981200"/>
              <a:gd name="connsiteY1" fmla="*/ 0 h 1727200"/>
              <a:gd name="connsiteX2" fmla="*/ 666750 w 1981200"/>
              <a:gd name="connsiteY2" fmla="*/ 101600 h 1727200"/>
              <a:gd name="connsiteX3" fmla="*/ 323850 w 1981200"/>
              <a:gd name="connsiteY3" fmla="*/ 520700 h 1727200"/>
              <a:gd name="connsiteX4" fmla="*/ 279400 w 1981200"/>
              <a:gd name="connsiteY4" fmla="*/ 552450 h 1727200"/>
              <a:gd name="connsiteX5" fmla="*/ 260350 w 1981200"/>
              <a:gd name="connsiteY5" fmla="*/ 571500 h 1727200"/>
              <a:gd name="connsiteX6" fmla="*/ 222250 w 1981200"/>
              <a:gd name="connsiteY6" fmla="*/ 603250 h 1727200"/>
              <a:gd name="connsiteX7" fmla="*/ 0 w 1981200"/>
              <a:gd name="connsiteY7" fmla="*/ 1123950 h 1727200"/>
              <a:gd name="connsiteX8" fmla="*/ 38100 w 1981200"/>
              <a:gd name="connsiteY8" fmla="*/ 1168400 h 1727200"/>
              <a:gd name="connsiteX9" fmla="*/ 838200 w 1981200"/>
              <a:gd name="connsiteY9" fmla="*/ 1663700 h 1727200"/>
              <a:gd name="connsiteX10" fmla="*/ 908050 w 1981200"/>
              <a:gd name="connsiteY10" fmla="*/ 1676400 h 1727200"/>
              <a:gd name="connsiteX11" fmla="*/ 946150 w 1981200"/>
              <a:gd name="connsiteY11" fmla="*/ 1689100 h 1727200"/>
              <a:gd name="connsiteX12" fmla="*/ 971550 w 1981200"/>
              <a:gd name="connsiteY12" fmla="*/ 1695450 h 1727200"/>
              <a:gd name="connsiteX13" fmla="*/ 1009650 w 1981200"/>
              <a:gd name="connsiteY13" fmla="*/ 1708150 h 1727200"/>
              <a:gd name="connsiteX14" fmla="*/ 1041400 w 1981200"/>
              <a:gd name="connsiteY14" fmla="*/ 1714500 h 1727200"/>
              <a:gd name="connsiteX15" fmla="*/ 1765300 w 1981200"/>
              <a:gd name="connsiteY15" fmla="*/ 1727200 h 1727200"/>
              <a:gd name="connsiteX16" fmla="*/ 1816100 w 1981200"/>
              <a:gd name="connsiteY16" fmla="*/ 1701800 h 1727200"/>
              <a:gd name="connsiteX17" fmla="*/ 1835150 w 1981200"/>
              <a:gd name="connsiteY17" fmla="*/ 1689100 h 1727200"/>
              <a:gd name="connsiteX18" fmla="*/ 1860550 w 1981200"/>
              <a:gd name="connsiteY18" fmla="*/ 1676400 h 1727200"/>
              <a:gd name="connsiteX19" fmla="*/ 1879600 w 1981200"/>
              <a:gd name="connsiteY19" fmla="*/ 1644650 h 1727200"/>
              <a:gd name="connsiteX20" fmla="*/ 1981200 w 1981200"/>
              <a:gd name="connsiteY20" fmla="*/ 717550 h 1727200"/>
              <a:gd name="connsiteX21" fmla="*/ 1555750 w 1981200"/>
              <a:gd name="connsiteY21" fmla="*/ 69850 h 1727200"/>
              <a:gd name="connsiteX0" fmla="*/ 1530350 w 1924050"/>
              <a:gd name="connsiteY0" fmla="*/ 63500 h 1727200"/>
              <a:gd name="connsiteX1" fmla="*/ 1314450 w 1924050"/>
              <a:gd name="connsiteY1" fmla="*/ 0 h 1727200"/>
              <a:gd name="connsiteX2" fmla="*/ 666750 w 1924050"/>
              <a:gd name="connsiteY2" fmla="*/ 101600 h 1727200"/>
              <a:gd name="connsiteX3" fmla="*/ 323850 w 1924050"/>
              <a:gd name="connsiteY3" fmla="*/ 520700 h 1727200"/>
              <a:gd name="connsiteX4" fmla="*/ 279400 w 1924050"/>
              <a:gd name="connsiteY4" fmla="*/ 552450 h 1727200"/>
              <a:gd name="connsiteX5" fmla="*/ 260350 w 1924050"/>
              <a:gd name="connsiteY5" fmla="*/ 571500 h 1727200"/>
              <a:gd name="connsiteX6" fmla="*/ 222250 w 1924050"/>
              <a:gd name="connsiteY6" fmla="*/ 603250 h 1727200"/>
              <a:gd name="connsiteX7" fmla="*/ 0 w 1924050"/>
              <a:gd name="connsiteY7" fmla="*/ 1123950 h 1727200"/>
              <a:gd name="connsiteX8" fmla="*/ 38100 w 1924050"/>
              <a:gd name="connsiteY8" fmla="*/ 1168400 h 1727200"/>
              <a:gd name="connsiteX9" fmla="*/ 838200 w 1924050"/>
              <a:gd name="connsiteY9" fmla="*/ 1663700 h 1727200"/>
              <a:gd name="connsiteX10" fmla="*/ 908050 w 1924050"/>
              <a:gd name="connsiteY10" fmla="*/ 1676400 h 1727200"/>
              <a:gd name="connsiteX11" fmla="*/ 946150 w 1924050"/>
              <a:gd name="connsiteY11" fmla="*/ 1689100 h 1727200"/>
              <a:gd name="connsiteX12" fmla="*/ 971550 w 1924050"/>
              <a:gd name="connsiteY12" fmla="*/ 1695450 h 1727200"/>
              <a:gd name="connsiteX13" fmla="*/ 1009650 w 1924050"/>
              <a:gd name="connsiteY13" fmla="*/ 1708150 h 1727200"/>
              <a:gd name="connsiteX14" fmla="*/ 1041400 w 1924050"/>
              <a:gd name="connsiteY14" fmla="*/ 1714500 h 1727200"/>
              <a:gd name="connsiteX15" fmla="*/ 1765300 w 1924050"/>
              <a:gd name="connsiteY15" fmla="*/ 1727200 h 1727200"/>
              <a:gd name="connsiteX16" fmla="*/ 1816100 w 1924050"/>
              <a:gd name="connsiteY16" fmla="*/ 1701800 h 1727200"/>
              <a:gd name="connsiteX17" fmla="*/ 1835150 w 1924050"/>
              <a:gd name="connsiteY17" fmla="*/ 1689100 h 1727200"/>
              <a:gd name="connsiteX18" fmla="*/ 1860550 w 1924050"/>
              <a:gd name="connsiteY18" fmla="*/ 1676400 h 1727200"/>
              <a:gd name="connsiteX19" fmla="*/ 1879600 w 1924050"/>
              <a:gd name="connsiteY19" fmla="*/ 1644650 h 1727200"/>
              <a:gd name="connsiteX20" fmla="*/ 1924050 w 1924050"/>
              <a:gd name="connsiteY20" fmla="*/ 730250 h 1727200"/>
              <a:gd name="connsiteX21" fmla="*/ 1555750 w 1924050"/>
              <a:gd name="connsiteY21" fmla="*/ 69850 h 1727200"/>
              <a:gd name="connsiteX0" fmla="*/ 1530350 w 1924050"/>
              <a:gd name="connsiteY0" fmla="*/ 63500 h 1727200"/>
              <a:gd name="connsiteX1" fmla="*/ 1314450 w 1924050"/>
              <a:gd name="connsiteY1" fmla="*/ 0 h 1727200"/>
              <a:gd name="connsiteX2" fmla="*/ 666750 w 1924050"/>
              <a:gd name="connsiteY2" fmla="*/ 101600 h 1727200"/>
              <a:gd name="connsiteX3" fmla="*/ 323850 w 1924050"/>
              <a:gd name="connsiteY3" fmla="*/ 520700 h 1727200"/>
              <a:gd name="connsiteX4" fmla="*/ 279400 w 1924050"/>
              <a:gd name="connsiteY4" fmla="*/ 552450 h 1727200"/>
              <a:gd name="connsiteX5" fmla="*/ 260350 w 1924050"/>
              <a:gd name="connsiteY5" fmla="*/ 571500 h 1727200"/>
              <a:gd name="connsiteX6" fmla="*/ 222250 w 1924050"/>
              <a:gd name="connsiteY6" fmla="*/ 603250 h 1727200"/>
              <a:gd name="connsiteX7" fmla="*/ 0 w 1924050"/>
              <a:gd name="connsiteY7" fmla="*/ 1123950 h 1727200"/>
              <a:gd name="connsiteX8" fmla="*/ 38100 w 1924050"/>
              <a:gd name="connsiteY8" fmla="*/ 1168400 h 1727200"/>
              <a:gd name="connsiteX9" fmla="*/ 838200 w 1924050"/>
              <a:gd name="connsiteY9" fmla="*/ 1663700 h 1727200"/>
              <a:gd name="connsiteX10" fmla="*/ 908050 w 1924050"/>
              <a:gd name="connsiteY10" fmla="*/ 1676400 h 1727200"/>
              <a:gd name="connsiteX11" fmla="*/ 946150 w 1924050"/>
              <a:gd name="connsiteY11" fmla="*/ 1689100 h 1727200"/>
              <a:gd name="connsiteX12" fmla="*/ 971550 w 1924050"/>
              <a:gd name="connsiteY12" fmla="*/ 1695450 h 1727200"/>
              <a:gd name="connsiteX13" fmla="*/ 1009650 w 1924050"/>
              <a:gd name="connsiteY13" fmla="*/ 1708150 h 1727200"/>
              <a:gd name="connsiteX14" fmla="*/ 1041400 w 1924050"/>
              <a:gd name="connsiteY14" fmla="*/ 1714500 h 1727200"/>
              <a:gd name="connsiteX15" fmla="*/ 1765300 w 1924050"/>
              <a:gd name="connsiteY15" fmla="*/ 1727200 h 1727200"/>
              <a:gd name="connsiteX16" fmla="*/ 1816100 w 1924050"/>
              <a:gd name="connsiteY16" fmla="*/ 1701800 h 1727200"/>
              <a:gd name="connsiteX17" fmla="*/ 1835150 w 1924050"/>
              <a:gd name="connsiteY17" fmla="*/ 1689100 h 1727200"/>
              <a:gd name="connsiteX18" fmla="*/ 1860550 w 1924050"/>
              <a:gd name="connsiteY18" fmla="*/ 1676400 h 1727200"/>
              <a:gd name="connsiteX19" fmla="*/ 1879600 w 1924050"/>
              <a:gd name="connsiteY19" fmla="*/ 1644650 h 1727200"/>
              <a:gd name="connsiteX20" fmla="*/ 1924050 w 1924050"/>
              <a:gd name="connsiteY20" fmla="*/ 730250 h 1727200"/>
              <a:gd name="connsiteX21" fmla="*/ 1555750 w 1924050"/>
              <a:gd name="connsiteY21" fmla="*/ 69850 h 1727200"/>
              <a:gd name="connsiteX0" fmla="*/ 1530350 w 1924050"/>
              <a:gd name="connsiteY0" fmla="*/ 63500 h 1727200"/>
              <a:gd name="connsiteX1" fmla="*/ 1314450 w 1924050"/>
              <a:gd name="connsiteY1" fmla="*/ 0 h 1727200"/>
              <a:gd name="connsiteX2" fmla="*/ 666750 w 1924050"/>
              <a:gd name="connsiteY2" fmla="*/ 101600 h 1727200"/>
              <a:gd name="connsiteX3" fmla="*/ 323850 w 1924050"/>
              <a:gd name="connsiteY3" fmla="*/ 520700 h 1727200"/>
              <a:gd name="connsiteX4" fmla="*/ 279400 w 1924050"/>
              <a:gd name="connsiteY4" fmla="*/ 552450 h 1727200"/>
              <a:gd name="connsiteX5" fmla="*/ 260350 w 1924050"/>
              <a:gd name="connsiteY5" fmla="*/ 571500 h 1727200"/>
              <a:gd name="connsiteX6" fmla="*/ 222250 w 1924050"/>
              <a:gd name="connsiteY6" fmla="*/ 603250 h 1727200"/>
              <a:gd name="connsiteX7" fmla="*/ 0 w 1924050"/>
              <a:gd name="connsiteY7" fmla="*/ 1123950 h 1727200"/>
              <a:gd name="connsiteX8" fmla="*/ 38100 w 1924050"/>
              <a:gd name="connsiteY8" fmla="*/ 1168400 h 1727200"/>
              <a:gd name="connsiteX9" fmla="*/ 838200 w 1924050"/>
              <a:gd name="connsiteY9" fmla="*/ 1663700 h 1727200"/>
              <a:gd name="connsiteX10" fmla="*/ 908050 w 1924050"/>
              <a:gd name="connsiteY10" fmla="*/ 1676400 h 1727200"/>
              <a:gd name="connsiteX11" fmla="*/ 946150 w 1924050"/>
              <a:gd name="connsiteY11" fmla="*/ 1689100 h 1727200"/>
              <a:gd name="connsiteX12" fmla="*/ 971550 w 1924050"/>
              <a:gd name="connsiteY12" fmla="*/ 1695450 h 1727200"/>
              <a:gd name="connsiteX13" fmla="*/ 1009650 w 1924050"/>
              <a:gd name="connsiteY13" fmla="*/ 1708150 h 1727200"/>
              <a:gd name="connsiteX14" fmla="*/ 1041400 w 1924050"/>
              <a:gd name="connsiteY14" fmla="*/ 1714500 h 1727200"/>
              <a:gd name="connsiteX15" fmla="*/ 1765300 w 1924050"/>
              <a:gd name="connsiteY15" fmla="*/ 1727200 h 1727200"/>
              <a:gd name="connsiteX16" fmla="*/ 1816100 w 1924050"/>
              <a:gd name="connsiteY16" fmla="*/ 1701800 h 1727200"/>
              <a:gd name="connsiteX17" fmla="*/ 1835150 w 1924050"/>
              <a:gd name="connsiteY17" fmla="*/ 1689100 h 1727200"/>
              <a:gd name="connsiteX18" fmla="*/ 1860550 w 1924050"/>
              <a:gd name="connsiteY18" fmla="*/ 1676400 h 1727200"/>
              <a:gd name="connsiteX19" fmla="*/ 1905000 w 1924050"/>
              <a:gd name="connsiteY19" fmla="*/ 1435100 h 1727200"/>
              <a:gd name="connsiteX20" fmla="*/ 1924050 w 1924050"/>
              <a:gd name="connsiteY20" fmla="*/ 730250 h 1727200"/>
              <a:gd name="connsiteX21" fmla="*/ 1555750 w 1924050"/>
              <a:gd name="connsiteY21" fmla="*/ 69850 h 1727200"/>
              <a:gd name="connsiteX0" fmla="*/ 1530350 w 1924050"/>
              <a:gd name="connsiteY0" fmla="*/ 63500 h 1727200"/>
              <a:gd name="connsiteX1" fmla="*/ 1314450 w 1924050"/>
              <a:gd name="connsiteY1" fmla="*/ 0 h 1727200"/>
              <a:gd name="connsiteX2" fmla="*/ 666750 w 1924050"/>
              <a:gd name="connsiteY2" fmla="*/ 101600 h 1727200"/>
              <a:gd name="connsiteX3" fmla="*/ 323850 w 1924050"/>
              <a:gd name="connsiteY3" fmla="*/ 520700 h 1727200"/>
              <a:gd name="connsiteX4" fmla="*/ 279400 w 1924050"/>
              <a:gd name="connsiteY4" fmla="*/ 552450 h 1727200"/>
              <a:gd name="connsiteX5" fmla="*/ 260350 w 1924050"/>
              <a:gd name="connsiteY5" fmla="*/ 571500 h 1727200"/>
              <a:gd name="connsiteX6" fmla="*/ 222250 w 1924050"/>
              <a:gd name="connsiteY6" fmla="*/ 603250 h 1727200"/>
              <a:gd name="connsiteX7" fmla="*/ 0 w 1924050"/>
              <a:gd name="connsiteY7" fmla="*/ 1123950 h 1727200"/>
              <a:gd name="connsiteX8" fmla="*/ 38100 w 1924050"/>
              <a:gd name="connsiteY8" fmla="*/ 1168400 h 1727200"/>
              <a:gd name="connsiteX9" fmla="*/ 838200 w 1924050"/>
              <a:gd name="connsiteY9" fmla="*/ 1663700 h 1727200"/>
              <a:gd name="connsiteX10" fmla="*/ 908050 w 1924050"/>
              <a:gd name="connsiteY10" fmla="*/ 1676400 h 1727200"/>
              <a:gd name="connsiteX11" fmla="*/ 946150 w 1924050"/>
              <a:gd name="connsiteY11" fmla="*/ 1689100 h 1727200"/>
              <a:gd name="connsiteX12" fmla="*/ 971550 w 1924050"/>
              <a:gd name="connsiteY12" fmla="*/ 1695450 h 1727200"/>
              <a:gd name="connsiteX13" fmla="*/ 1009650 w 1924050"/>
              <a:gd name="connsiteY13" fmla="*/ 1708150 h 1727200"/>
              <a:gd name="connsiteX14" fmla="*/ 1041400 w 1924050"/>
              <a:gd name="connsiteY14" fmla="*/ 1714500 h 1727200"/>
              <a:gd name="connsiteX15" fmla="*/ 1765300 w 1924050"/>
              <a:gd name="connsiteY15" fmla="*/ 1727200 h 1727200"/>
              <a:gd name="connsiteX16" fmla="*/ 1670050 w 1924050"/>
              <a:gd name="connsiteY16" fmla="*/ 1682750 h 1727200"/>
              <a:gd name="connsiteX17" fmla="*/ 1835150 w 1924050"/>
              <a:gd name="connsiteY17" fmla="*/ 1689100 h 1727200"/>
              <a:gd name="connsiteX18" fmla="*/ 1860550 w 1924050"/>
              <a:gd name="connsiteY18" fmla="*/ 1676400 h 1727200"/>
              <a:gd name="connsiteX19" fmla="*/ 1905000 w 1924050"/>
              <a:gd name="connsiteY19" fmla="*/ 1435100 h 1727200"/>
              <a:gd name="connsiteX20" fmla="*/ 1924050 w 1924050"/>
              <a:gd name="connsiteY20" fmla="*/ 730250 h 1727200"/>
              <a:gd name="connsiteX21" fmla="*/ 1555750 w 1924050"/>
              <a:gd name="connsiteY21" fmla="*/ 69850 h 1727200"/>
              <a:gd name="connsiteX0" fmla="*/ 1530350 w 1924050"/>
              <a:gd name="connsiteY0" fmla="*/ 63500 h 1727200"/>
              <a:gd name="connsiteX1" fmla="*/ 1314450 w 1924050"/>
              <a:gd name="connsiteY1" fmla="*/ 0 h 1727200"/>
              <a:gd name="connsiteX2" fmla="*/ 666750 w 1924050"/>
              <a:gd name="connsiteY2" fmla="*/ 101600 h 1727200"/>
              <a:gd name="connsiteX3" fmla="*/ 323850 w 1924050"/>
              <a:gd name="connsiteY3" fmla="*/ 520700 h 1727200"/>
              <a:gd name="connsiteX4" fmla="*/ 279400 w 1924050"/>
              <a:gd name="connsiteY4" fmla="*/ 552450 h 1727200"/>
              <a:gd name="connsiteX5" fmla="*/ 260350 w 1924050"/>
              <a:gd name="connsiteY5" fmla="*/ 571500 h 1727200"/>
              <a:gd name="connsiteX6" fmla="*/ 222250 w 1924050"/>
              <a:gd name="connsiteY6" fmla="*/ 603250 h 1727200"/>
              <a:gd name="connsiteX7" fmla="*/ 0 w 1924050"/>
              <a:gd name="connsiteY7" fmla="*/ 1123950 h 1727200"/>
              <a:gd name="connsiteX8" fmla="*/ 38100 w 1924050"/>
              <a:gd name="connsiteY8" fmla="*/ 1168400 h 1727200"/>
              <a:gd name="connsiteX9" fmla="*/ 838200 w 1924050"/>
              <a:gd name="connsiteY9" fmla="*/ 1663700 h 1727200"/>
              <a:gd name="connsiteX10" fmla="*/ 908050 w 1924050"/>
              <a:gd name="connsiteY10" fmla="*/ 1676400 h 1727200"/>
              <a:gd name="connsiteX11" fmla="*/ 946150 w 1924050"/>
              <a:gd name="connsiteY11" fmla="*/ 1689100 h 1727200"/>
              <a:gd name="connsiteX12" fmla="*/ 971550 w 1924050"/>
              <a:gd name="connsiteY12" fmla="*/ 1695450 h 1727200"/>
              <a:gd name="connsiteX13" fmla="*/ 1009650 w 1924050"/>
              <a:gd name="connsiteY13" fmla="*/ 1708150 h 1727200"/>
              <a:gd name="connsiteX14" fmla="*/ 1041400 w 1924050"/>
              <a:gd name="connsiteY14" fmla="*/ 1714500 h 1727200"/>
              <a:gd name="connsiteX15" fmla="*/ 1473200 w 1924050"/>
              <a:gd name="connsiteY15" fmla="*/ 1727200 h 1727200"/>
              <a:gd name="connsiteX16" fmla="*/ 1670050 w 1924050"/>
              <a:gd name="connsiteY16" fmla="*/ 1682750 h 1727200"/>
              <a:gd name="connsiteX17" fmla="*/ 1835150 w 1924050"/>
              <a:gd name="connsiteY17" fmla="*/ 1689100 h 1727200"/>
              <a:gd name="connsiteX18" fmla="*/ 1860550 w 1924050"/>
              <a:gd name="connsiteY18" fmla="*/ 1676400 h 1727200"/>
              <a:gd name="connsiteX19" fmla="*/ 1905000 w 1924050"/>
              <a:gd name="connsiteY19" fmla="*/ 1435100 h 1727200"/>
              <a:gd name="connsiteX20" fmla="*/ 1924050 w 1924050"/>
              <a:gd name="connsiteY20" fmla="*/ 730250 h 1727200"/>
              <a:gd name="connsiteX21" fmla="*/ 1555750 w 1924050"/>
              <a:gd name="connsiteY21" fmla="*/ 69850 h 1727200"/>
              <a:gd name="connsiteX0" fmla="*/ 1530350 w 1924050"/>
              <a:gd name="connsiteY0" fmla="*/ 63500 h 1727200"/>
              <a:gd name="connsiteX1" fmla="*/ 1314450 w 1924050"/>
              <a:gd name="connsiteY1" fmla="*/ 0 h 1727200"/>
              <a:gd name="connsiteX2" fmla="*/ 666750 w 1924050"/>
              <a:gd name="connsiteY2" fmla="*/ 101600 h 1727200"/>
              <a:gd name="connsiteX3" fmla="*/ 323850 w 1924050"/>
              <a:gd name="connsiteY3" fmla="*/ 520700 h 1727200"/>
              <a:gd name="connsiteX4" fmla="*/ 279400 w 1924050"/>
              <a:gd name="connsiteY4" fmla="*/ 552450 h 1727200"/>
              <a:gd name="connsiteX5" fmla="*/ 260350 w 1924050"/>
              <a:gd name="connsiteY5" fmla="*/ 571500 h 1727200"/>
              <a:gd name="connsiteX6" fmla="*/ 222250 w 1924050"/>
              <a:gd name="connsiteY6" fmla="*/ 603250 h 1727200"/>
              <a:gd name="connsiteX7" fmla="*/ 0 w 1924050"/>
              <a:gd name="connsiteY7" fmla="*/ 1123950 h 1727200"/>
              <a:gd name="connsiteX8" fmla="*/ 38100 w 1924050"/>
              <a:gd name="connsiteY8" fmla="*/ 1168400 h 1727200"/>
              <a:gd name="connsiteX9" fmla="*/ 838200 w 1924050"/>
              <a:gd name="connsiteY9" fmla="*/ 1663700 h 1727200"/>
              <a:gd name="connsiteX10" fmla="*/ 908050 w 1924050"/>
              <a:gd name="connsiteY10" fmla="*/ 1676400 h 1727200"/>
              <a:gd name="connsiteX11" fmla="*/ 946150 w 1924050"/>
              <a:gd name="connsiteY11" fmla="*/ 1689100 h 1727200"/>
              <a:gd name="connsiteX12" fmla="*/ 971550 w 1924050"/>
              <a:gd name="connsiteY12" fmla="*/ 1695450 h 1727200"/>
              <a:gd name="connsiteX13" fmla="*/ 1009650 w 1924050"/>
              <a:gd name="connsiteY13" fmla="*/ 1708150 h 1727200"/>
              <a:gd name="connsiteX14" fmla="*/ 1041400 w 1924050"/>
              <a:gd name="connsiteY14" fmla="*/ 1714500 h 1727200"/>
              <a:gd name="connsiteX15" fmla="*/ 1473200 w 1924050"/>
              <a:gd name="connsiteY15" fmla="*/ 1727200 h 1727200"/>
              <a:gd name="connsiteX16" fmla="*/ 1670050 w 1924050"/>
              <a:gd name="connsiteY16" fmla="*/ 1682750 h 1727200"/>
              <a:gd name="connsiteX17" fmla="*/ 1835150 w 1924050"/>
              <a:gd name="connsiteY17" fmla="*/ 1689100 h 1727200"/>
              <a:gd name="connsiteX18" fmla="*/ 1905000 w 1924050"/>
              <a:gd name="connsiteY18" fmla="*/ 1435100 h 1727200"/>
              <a:gd name="connsiteX19" fmla="*/ 1924050 w 1924050"/>
              <a:gd name="connsiteY19" fmla="*/ 730250 h 1727200"/>
              <a:gd name="connsiteX20" fmla="*/ 1555750 w 1924050"/>
              <a:gd name="connsiteY20" fmla="*/ 69850 h 1727200"/>
              <a:gd name="connsiteX0" fmla="*/ 1530350 w 1924050"/>
              <a:gd name="connsiteY0" fmla="*/ 63500 h 1727200"/>
              <a:gd name="connsiteX1" fmla="*/ 1314450 w 1924050"/>
              <a:gd name="connsiteY1" fmla="*/ 0 h 1727200"/>
              <a:gd name="connsiteX2" fmla="*/ 666750 w 1924050"/>
              <a:gd name="connsiteY2" fmla="*/ 101600 h 1727200"/>
              <a:gd name="connsiteX3" fmla="*/ 323850 w 1924050"/>
              <a:gd name="connsiteY3" fmla="*/ 520700 h 1727200"/>
              <a:gd name="connsiteX4" fmla="*/ 279400 w 1924050"/>
              <a:gd name="connsiteY4" fmla="*/ 552450 h 1727200"/>
              <a:gd name="connsiteX5" fmla="*/ 260350 w 1924050"/>
              <a:gd name="connsiteY5" fmla="*/ 571500 h 1727200"/>
              <a:gd name="connsiteX6" fmla="*/ 222250 w 1924050"/>
              <a:gd name="connsiteY6" fmla="*/ 603250 h 1727200"/>
              <a:gd name="connsiteX7" fmla="*/ 0 w 1924050"/>
              <a:gd name="connsiteY7" fmla="*/ 1123950 h 1727200"/>
              <a:gd name="connsiteX8" fmla="*/ 38100 w 1924050"/>
              <a:gd name="connsiteY8" fmla="*/ 1168400 h 1727200"/>
              <a:gd name="connsiteX9" fmla="*/ 838200 w 1924050"/>
              <a:gd name="connsiteY9" fmla="*/ 1663700 h 1727200"/>
              <a:gd name="connsiteX10" fmla="*/ 908050 w 1924050"/>
              <a:gd name="connsiteY10" fmla="*/ 1676400 h 1727200"/>
              <a:gd name="connsiteX11" fmla="*/ 946150 w 1924050"/>
              <a:gd name="connsiteY11" fmla="*/ 1689100 h 1727200"/>
              <a:gd name="connsiteX12" fmla="*/ 971550 w 1924050"/>
              <a:gd name="connsiteY12" fmla="*/ 1695450 h 1727200"/>
              <a:gd name="connsiteX13" fmla="*/ 1009650 w 1924050"/>
              <a:gd name="connsiteY13" fmla="*/ 1708150 h 1727200"/>
              <a:gd name="connsiteX14" fmla="*/ 1041400 w 1924050"/>
              <a:gd name="connsiteY14" fmla="*/ 1714500 h 1727200"/>
              <a:gd name="connsiteX15" fmla="*/ 1473200 w 1924050"/>
              <a:gd name="connsiteY15" fmla="*/ 1727200 h 1727200"/>
              <a:gd name="connsiteX16" fmla="*/ 1670050 w 1924050"/>
              <a:gd name="connsiteY16" fmla="*/ 1682750 h 1727200"/>
              <a:gd name="connsiteX17" fmla="*/ 1905000 w 1924050"/>
              <a:gd name="connsiteY17" fmla="*/ 1435100 h 1727200"/>
              <a:gd name="connsiteX18" fmla="*/ 1924050 w 1924050"/>
              <a:gd name="connsiteY18" fmla="*/ 730250 h 1727200"/>
              <a:gd name="connsiteX19" fmla="*/ 1555750 w 1924050"/>
              <a:gd name="connsiteY19" fmla="*/ 69850 h 1727200"/>
              <a:gd name="connsiteX0" fmla="*/ 1530350 w 1924050"/>
              <a:gd name="connsiteY0" fmla="*/ 63500 h 1727200"/>
              <a:gd name="connsiteX1" fmla="*/ 1314450 w 1924050"/>
              <a:gd name="connsiteY1" fmla="*/ 0 h 1727200"/>
              <a:gd name="connsiteX2" fmla="*/ 666750 w 1924050"/>
              <a:gd name="connsiteY2" fmla="*/ 101600 h 1727200"/>
              <a:gd name="connsiteX3" fmla="*/ 323850 w 1924050"/>
              <a:gd name="connsiteY3" fmla="*/ 520700 h 1727200"/>
              <a:gd name="connsiteX4" fmla="*/ 279400 w 1924050"/>
              <a:gd name="connsiteY4" fmla="*/ 552450 h 1727200"/>
              <a:gd name="connsiteX5" fmla="*/ 260350 w 1924050"/>
              <a:gd name="connsiteY5" fmla="*/ 571500 h 1727200"/>
              <a:gd name="connsiteX6" fmla="*/ 222250 w 1924050"/>
              <a:gd name="connsiteY6" fmla="*/ 603250 h 1727200"/>
              <a:gd name="connsiteX7" fmla="*/ 0 w 1924050"/>
              <a:gd name="connsiteY7" fmla="*/ 1123950 h 1727200"/>
              <a:gd name="connsiteX8" fmla="*/ 419100 w 1924050"/>
              <a:gd name="connsiteY8" fmla="*/ 1441450 h 1727200"/>
              <a:gd name="connsiteX9" fmla="*/ 838200 w 1924050"/>
              <a:gd name="connsiteY9" fmla="*/ 1663700 h 1727200"/>
              <a:gd name="connsiteX10" fmla="*/ 908050 w 1924050"/>
              <a:gd name="connsiteY10" fmla="*/ 1676400 h 1727200"/>
              <a:gd name="connsiteX11" fmla="*/ 946150 w 1924050"/>
              <a:gd name="connsiteY11" fmla="*/ 1689100 h 1727200"/>
              <a:gd name="connsiteX12" fmla="*/ 971550 w 1924050"/>
              <a:gd name="connsiteY12" fmla="*/ 1695450 h 1727200"/>
              <a:gd name="connsiteX13" fmla="*/ 1009650 w 1924050"/>
              <a:gd name="connsiteY13" fmla="*/ 1708150 h 1727200"/>
              <a:gd name="connsiteX14" fmla="*/ 1041400 w 1924050"/>
              <a:gd name="connsiteY14" fmla="*/ 1714500 h 1727200"/>
              <a:gd name="connsiteX15" fmla="*/ 1473200 w 1924050"/>
              <a:gd name="connsiteY15" fmla="*/ 1727200 h 1727200"/>
              <a:gd name="connsiteX16" fmla="*/ 1670050 w 1924050"/>
              <a:gd name="connsiteY16" fmla="*/ 1682750 h 1727200"/>
              <a:gd name="connsiteX17" fmla="*/ 1905000 w 1924050"/>
              <a:gd name="connsiteY17" fmla="*/ 1435100 h 1727200"/>
              <a:gd name="connsiteX18" fmla="*/ 1924050 w 1924050"/>
              <a:gd name="connsiteY18" fmla="*/ 730250 h 1727200"/>
              <a:gd name="connsiteX19" fmla="*/ 1555750 w 1924050"/>
              <a:gd name="connsiteY19" fmla="*/ 69850 h 1727200"/>
              <a:gd name="connsiteX0" fmla="*/ 1422400 w 1816100"/>
              <a:gd name="connsiteY0" fmla="*/ 63500 h 1727200"/>
              <a:gd name="connsiteX1" fmla="*/ 1206500 w 1816100"/>
              <a:gd name="connsiteY1" fmla="*/ 0 h 1727200"/>
              <a:gd name="connsiteX2" fmla="*/ 558800 w 1816100"/>
              <a:gd name="connsiteY2" fmla="*/ 101600 h 1727200"/>
              <a:gd name="connsiteX3" fmla="*/ 215900 w 1816100"/>
              <a:gd name="connsiteY3" fmla="*/ 520700 h 1727200"/>
              <a:gd name="connsiteX4" fmla="*/ 171450 w 1816100"/>
              <a:gd name="connsiteY4" fmla="*/ 552450 h 1727200"/>
              <a:gd name="connsiteX5" fmla="*/ 152400 w 1816100"/>
              <a:gd name="connsiteY5" fmla="*/ 571500 h 1727200"/>
              <a:gd name="connsiteX6" fmla="*/ 114300 w 1816100"/>
              <a:gd name="connsiteY6" fmla="*/ 603250 h 1727200"/>
              <a:gd name="connsiteX7" fmla="*/ 0 w 1816100"/>
              <a:gd name="connsiteY7" fmla="*/ 1047750 h 1727200"/>
              <a:gd name="connsiteX8" fmla="*/ 311150 w 1816100"/>
              <a:gd name="connsiteY8" fmla="*/ 1441450 h 1727200"/>
              <a:gd name="connsiteX9" fmla="*/ 730250 w 1816100"/>
              <a:gd name="connsiteY9" fmla="*/ 1663700 h 1727200"/>
              <a:gd name="connsiteX10" fmla="*/ 800100 w 1816100"/>
              <a:gd name="connsiteY10" fmla="*/ 1676400 h 1727200"/>
              <a:gd name="connsiteX11" fmla="*/ 838200 w 1816100"/>
              <a:gd name="connsiteY11" fmla="*/ 1689100 h 1727200"/>
              <a:gd name="connsiteX12" fmla="*/ 863600 w 1816100"/>
              <a:gd name="connsiteY12" fmla="*/ 1695450 h 1727200"/>
              <a:gd name="connsiteX13" fmla="*/ 901700 w 1816100"/>
              <a:gd name="connsiteY13" fmla="*/ 1708150 h 1727200"/>
              <a:gd name="connsiteX14" fmla="*/ 933450 w 1816100"/>
              <a:gd name="connsiteY14" fmla="*/ 1714500 h 1727200"/>
              <a:gd name="connsiteX15" fmla="*/ 1365250 w 1816100"/>
              <a:gd name="connsiteY15" fmla="*/ 1727200 h 1727200"/>
              <a:gd name="connsiteX16" fmla="*/ 1562100 w 1816100"/>
              <a:gd name="connsiteY16" fmla="*/ 1682750 h 1727200"/>
              <a:gd name="connsiteX17" fmla="*/ 1797050 w 1816100"/>
              <a:gd name="connsiteY17" fmla="*/ 1435100 h 1727200"/>
              <a:gd name="connsiteX18" fmla="*/ 1816100 w 1816100"/>
              <a:gd name="connsiteY18" fmla="*/ 730250 h 1727200"/>
              <a:gd name="connsiteX19" fmla="*/ 1447800 w 1816100"/>
              <a:gd name="connsiteY19" fmla="*/ 69850 h 1727200"/>
              <a:gd name="connsiteX0" fmla="*/ 1422400 w 1816100"/>
              <a:gd name="connsiteY0" fmla="*/ 63500 h 1727200"/>
              <a:gd name="connsiteX1" fmla="*/ 1206500 w 1816100"/>
              <a:gd name="connsiteY1" fmla="*/ 0 h 1727200"/>
              <a:gd name="connsiteX2" fmla="*/ 558800 w 1816100"/>
              <a:gd name="connsiteY2" fmla="*/ 101600 h 1727200"/>
              <a:gd name="connsiteX3" fmla="*/ 215900 w 1816100"/>
              <a:gd name="connsiteY3" fmla="*/ 520700 h 1727200"/>
              <a:gd name="connsiteX4" fmla="*/ 171450 w 1816100"/>
              <a:gd name="connsiteY4" fmla="*/ 552450 h 1727200"/>
              <a:gd name="connsiteX5" fmla="*/ 152400 w 1816100"/>
              <a:gd name="connsiteY5" fmla="*/ 571500 h 1727200"/>
              <a:gd name="connsiteX6" fmla="*/ 114300 w 1816100"/>
              <a:gd name="connsiteY6" fmla="*/ 603250 h 1727200"/>
              <a:gd name="connsiteX7" fmla="*/ 0 w 1816100"/>
              <a:gd name="connsiteY7" fmla="*/ 1047750 h 1727200"/>
              <a:gd name="connsiteX8" fmla="*/ 311150 w 1816100"/>
              <a:gd name="connsiteY8" fmla="*/ 1441450 h 1727200"/>
              <a:gd name="connsiteX9" fmla="*/ 730250 w 1816100"/>
              <a:gd name="connsiteY9" fmla="*/ 1663700 h 1727200"/>
              <a:gd name="connsiteX10" fmla="*/ 800100 w 1816100"/>
              <a:gd name="connsiteY10" fmla="*/ 1676400 h 1727200"/>
              <a:gd name="connsiteX11" fmla="*/ 838200 w 1816100"/>
              <a:gd name="connsiteY11" fmla="*/ 1689100 h 1727200"/>
              <a:gd name="connsiteX12" fmla="*/ 863600 w 1816100"/>
              <a:gd name="connsiteY12" fmla="*/ 1695450 h 1727200"/>
              <a:gd name="connsiteX13" fmla="*/ 901700 w 1816100"/>
              <a:gd name="connsiteY13" fmla="*/ 1708150 h 1727200"/>
              <a:gd name="connsiteX14" fmla="*/ 933450 w 1816100"/>
              <a:gd name="connsiteY14" fmla="*/ 1714500 h 1727200"/>
              <a:gd name="connsiteX15" fmla="*/ 1365250 w 1816100"/>
              <a:gd name="connsiteY15" fmla="*/ 1727200 h 1727200"/>
              <a:gd name="connsiteX16" fmla="*/ 1562100 w 1816100"/>
              <a:gd name="connsiteY16" fmla="*/ 1682750 h 1727200"/>
              <a:gd name="connsiteX17" fmla="*/ 1797050 w 1816100"/>
              <a:gd name="connsiteY17" fmla="*/ 1435100 h 1727200"/>
              <a:gd name="connsiteX18" fmla="*/ 1816100 w 1816100"/>
              <a:gd name="connsiteY18" fmla="*/ 730250 h 1727200"/>
              <a:gd name="connsiteX19" fmla="*/ 1447800 w 1816100"/>
              <a:gd name="connsiteY19" fmla="*/ 69850 h 1727200"/>
              <a:gd name="connsiteX0" fmla="*/ 1422400 w 1816100"/>
              <a:gd name="connsiteY0" fmla="*/ 63500 h 1727200"/>
              <a:gd name="connsiteX1" fmla="*/ 1206500 w 1816100"/>
              <a:gd name="connsiteY1" fmla="*/ 0 h 1727200"/>
              <a:gd name="connsiteX2" fmla="*/ 558800 w 1816100"/>
              <a:gd name="connsiteY2" fmla="*/ 101600 h 1727200"/>
              <a:gd name="connsiteX3" fmla="*/ 215900 w 1816100"/>
              <a:gd name="connsiteY3" fmla="*/ 520700 h 1727200"/>
              <a:gd name="connsiteX4" fmla="*/ 171450 w 1816100"/>
              <a:gd name="connsiteY4" fmla="*/ 552450 h 1727200"/>
              <a:gd name="connsiteX5" fmla="*/ 152400 w 1816100"/>
              <a:gd name="connsiteY5" fmla="*/ 571500 h 1727200"/>
              <a:gd name="connsiteX6" fmla="*/ 107950 w 1816100"/>
              <a:gd name="connsiteY6" fmla="*/ 692150 h 1727200"/>
              <a:gd name="connsiteX7" fmla="*/ 0 w 1816100"/>
              <a:gd name="connsiteY7" fmla="*/ 1047750 h 1727200"/>
              <a:gd name="connsiteX8" fmla="*/ 311150 w 1816100"/>
              <a:gd name="connsiteY8" fmla="*/ 1441450 h 1727200"/>
              <a:gd name="connsiteX9" fmla="*/ 730250 w 1816100"/>
              <a:gd name="connsiteY9" fmla="*/ 1663700 h 1727200"/>
              <a:gd name="connsiteX10" fmla="*/ 800100 w 1816100"/>
              <a:gd name="connsiteY10" fmla="*/ 1676400 h 1727200"/>
              <a:gd name="connsiteX11" fmla="*/ 838200 w 1816100"/>
              <a:gd name="connsiteY11" fmla="*/ 1689100 h 1727200"/>
              <a:gd name="connsiteX12" fmla="*/ 863600 w 1816100"/>
              <a:gd name="connsiteY12" fmla="*/ 1695450 h 1727200"/>
              <a:gd name="connsiteX13" fmla="*/ 901700 w 1816100"/>
              <a:gd name="connsiteY13" fmla="*/ 1708150 h 1727200"/>
              <a:gd name="connsiteX14" fmla="*/ 933450 w 1816100"/>
              <a:gd name="connsiteY14" fmla="*/ 1714500 h 1727200"/>
              <a:gd name="connsiteX15" fmla="*/ 1365250 w 1816100"/>
              <a:gd name="connsiteY15" fmla="*/ 1727200 h 1727200"/>
              <a:gd name="connsiteX16" fmla="*/ 1562100 w 1816100"/>
              <a:gd name="connsiteY16" fmla="*/ 1682750 h 1727200"/>
              <a:gd name="connsiteX17" fmla="*/ 1797050 w 1816100"/>
              <a:gd name="connsiteY17" fmla="*/ 1435100 h 1727200"/>
              <a:gd name="connsiteX18" fmla="*/ 1816100 w 1816100"/>
              <a:gd name="connsiteY18" fmla="*/ 730250 h 1727200"/>
              <a:gd name="connsiteX19" fmla="*/ 1447800 w 1816100"/>
              <a:gd name="connsiteY19" fmla="*/ 69850 h 1727200"/>
              <a:gd name="connsiteX0" fmla="*/ 1422400 w 1816100"/>
              <a:gd name="connsiteY0" fmla="*/ 63500 h 1727200"/>
              <a:gd name="connsiteX1" fmla="*/ 1206500 w 1816100"/>
              <a:gd name="connsiteY1" fmla="*/ 0 h 1727200"/>
              <a:gd name="connsiteX2" fmla="*/ 558800 w 1816100"/>
              <a:gd name="connsiteY2" fmla="*/ 101600 h 1727200"/>
              <a:gd name="connsiteX3" fmla="*/ 285750 w 1816100"/>
              <a:gd name="connsiteY3" fmla="*/ 438150 h 1727200"/>
              <a:gd name="connsiteX4" fmla="*/ 171450 w 1816100"/>
              <a:gd name="connsiteY4" fmla="*/ 552450 h 1727200"/>
              <a:gd name="connsiteX5" fmla="*/ 152400 w 1816100"/>
              <a:gd name="connsiteY5" fmla="*/ 571500 h 1727200"/>
              <a:gd name="connsiteX6" fmla="*/ 107950 w 1816100"/>
              <a:gd name="connsiteY6" fmla="*/ 692150 h 1727200"/>
              <a:gd name="connsiteX7" fmla="*/ 0 w 1816100"/>
              <a:gd name="connsiteY7" fmla="*/ 1047750 h 1727200"/>
              <a:gd name="connsiteX8" fmla="*/ 311150 w 1816100"/>
              <a:gd name="connsiteY8" fmla="*/ 1441450 h 1727200"/>
              <a:gd name="connsiteX9" fmla="*/ 730250 w 1816100"/>
              <a:gd name="connsiteY9" fmla="*/ 1663700 h 1727200"/>
              <a:gd name="connsiteX10" fmla="*/ 800100 w 1816100"/>
              <a:gd name="connsiteY10" fmla="*/ 1676400 h 1727200"/>
              <a:gd name="connsiteX11" fmla="*/ 838200 w 1816100"/>
              <a:gd name="connsiteY11" fmla="*/ 1689100 h 1727200"/>
              <a:gd name="connsiteX12" fmla="*/ 863600 w 1816100"/>
              <a:gd name="connsiteY12" fmla="*/ 1695450 h 1727200"/>
              <a:gd name="connsiteX13" fmla="*/ 901700 w 1816100"/>
              <a:gd name="connsiteY13" fmla="*/ 1708150 h 1727200"/>
              <a:gd name="connsiteX14" fmla="*/ 933450 w 1816100"/>
              <a:gd name="connsiteY14" fmla="*/ 1714500 h 1727200"/>
              <a:gd name="connsiteX15" fmla="*/ 1365250 w 1816100"/>
              <a:gd name="connsiteY15" fmla="*/ 1727200 h 1727200"/>
              <a:gd name="connsiteX16" fmla="*/ 1562100 w 1816100"/>
              <a:gd name="connsiteY16" fmla="*/ 1682750 h 1727200"/>
              <a:gd name="connsiteX17" fmla="*/ 1797050 w 1816100"/>
              <a:gd name="connsiteY17" fmla="*/ 1435100 h 1727200"/>
              <a:gd name="connsiteX18" fmla="*/ 1816100 w 1816100"/>
              <a:gd name="connsiteY18" fmla="*/ 730250 h 1727200"/>
              <a:gd name="connsiteX19" fmla="*/ 1447800 w 1816100"/>
              <a:gd name="connsiteY19" fmla="*/ 69850 h 1727200"/>
              <a:gd name="connsiteX0" fmla="*/ 1422400 w 1816100"/>
              <a:gd name="connsiteY0" fmla="*/ 63500 h 1727200"/>
              <a:gd name="connsiteX1" fmla="*/ 1206500 w 1816100"/>
              <a:gd name="connsiteY1" fmla="*/ 0 h 1727200"/>
              <a:gd name="connsiteX2" fmla="*/ 590550 w 1816100"/>
              <a:gd name="connsiteY2" fmla="*/ 107950 h 1727200"/>
              <a:gd name="connsiteX3" fmla="*/ 285750 w 1816100"/>
              <a:gd name="connsiteY3" fmla="*/ 438150 h 1727200"/>
              <a:gd name="connsiteX4" fmla="*/ 171450 w 1816100"/>
              <a:gd name="connsiteY4" fmla="*/ 552450 h 1727200"/>
              <a:gd name="connsiteX5" fmla="*/ 152400 w 1816100"/>
              <a:gd name="connsiteY5" fmla="*/ 571500 h 1727200"/>
              <a:gd name="connsiteX6" fmla="*/ 107950 w 1816100"/>
              <a:gd name="connsiteY6" fmla="*/ 692150 h 1727200"/>
              <a:gd name="connsiteX7" fmla="*/ 0 w 1816100"/>
              <a:gd name="connsiteY7" fmla="*/ 1047750 h 1727200"/>
              <a:gd name="connsiteX8" fmla="*/ 311150 w 1816100"/>
              <a:gd name="connsiteY8" fmla="*/ 1441450 h 1727200"/>
              <a:gd name="connsiteX9" fmla="*/ 730250 w 1816100"/>
              <a:gd name="connsiteY9" fmla="*/ 1663700 h 1727200"/>
              <a:gd name="connsiteX10" fmla="*/ 800100 w 1816100"/>
              <a:gd name="connsiteY10" fmla="*/ 1676400 h 1727200"/>
              <a:gd name="connsiteX11" fmla="*/ 838200 w 1816100"/>
              <a:gd name="connsiteY11" fmla="*/ 1689100 h 1727200"/>
              <a:gd name="connsiteX12" fmla="*/ 863600 w 1816100"/>
              <a:gd name="connsiteY12" fmla="*/ 1695450 h 1727200"/>
              <a:gd name="connsiteX13" fmla="*/ 901700 w 1816100"/>
              <a:gd name="connsiteY13" fmla="*/ 1708150 h 1727200"/>
              <a:gd name="connsiteX14" fmla="*/ 933450 w 1816100"/>
              <a:gd name="connsiteY14" fmla="*/ 1714500 h 1727200"/>
              <a:gd name="connsiteX15" fmla="*/ 1365250 w 1816100"/>
              <a:gd name="connsiteY15" fmla="*/ 1727200 h 1727200"/>
              <a:gd name="connsiteX16" fmla="*/ 1562100 w 1816100"/>
              <a:gd name="connsiteY16" fmla="*/ 1682750 h 1727200"/>
              <a:gd name="connsiteX17" fmla="*/ 1797050 w 1816100"/>
              <a:gd name="connsiteY17" fmla="*/ 1435100 h 1727200"/>
              <a:gd name="connsiteX18" fmla="*/ 1816100 w 1816100"/>
              <a:gd name="connsiteY18" fmla="*/ 730250 h 1727200"/>
              <a:gd name="connsiteX19" fmla="*/ 1447800 w 1816100"/>
              <a:gd name="connsiteY19" fmla="*/ 69850 h 1727200"/>
              <a:gd name="connsiteX0" fmla="*/ 1422400 w 1816100"/>
              <a:gd name="connsiteY0" fmla="*/ 63500 h 1727200"/>
              <a:gd name="connsiteX1" fmla="*/ 1206500 w 1816100"/>
              <a:gd name="connsiteY1" fmla="*/ 0 h 1727200"/>
              <a:gd name="connsiteX2" fmla="*/ 590550 w 1816100"/>
              <a:gd name="connsiteY2" fmla="*/ 107950 h 1727200"/>
              <a:gd name="connsiteX3" fmla="*/ 285750 w 1816100"/>
              <a:gd name="connsiteY3" fmla="*/ 438150 h 1727200"/>
              <a:gd name="connsiteX4" fmla="*/ 171450 w 1816100"/>
              <a:gd name="connsiteY4" fmla="*/ 552450 h 1727200"/>
              <a:gd name="connsiteX5" fmla="*/ 152400 w 1816100"/>
              <a:gd name="connsiteY5" fmla="*/ 571500 h 1727200"/>
              <a:gd name="connsiteX6" fmla="*/ 107950 w 1816100"/>
              <a:gd name="connsiteY6" fmla="*/ 692150 h 1727200"/>
              <a:gd name="connsiteX7" fmla="*/ 0 w 1816100"/>
              <a:gd name="connsiteY7" fmla="*/ 1047750 h 1727200"/>
              <a:gd name="connsiteX8" fmla="*/ 311150 w 1816100"/>
              <a:gd name="connsiteY8" fmla="*/ 1441450 h 1727200"/>
              <a:gd name="connsiteX9" fmla="*/ 730250 w 1816100"/>
              <a:gd name="connsiteY9" fmla="*/ 1663700 h 1727200"/>
              <a:gd name="connsiteX10" fmla="*/ 800100 w 1816100"/>
              <a:gd name="connsiteY10" fmla="*/ 1676400 h 1727200"/>
              <a:gd name="connsiteX11" fmla="*/ 838200 w 1816100"/>
              <a:gd name="connsiteY11" fmla="*/ 1689100 h 1727200"/>
              <a:gd name="connsiteX12" fmla="*/ 863600 w 1816100"/>
              <a:gd name="connsiteY12" fmla="*/ 1695450 h 1727200"/>
              <a:gd name="connsiteX13" fmla="*/ 901700 w 1816100"/>
              <a:gd name="connsiteY13" fmla="*/ 1708150 h 1727200"/>
              <a:gd name="connsiteX14" fmla="*/ 933450 w 1816100"/>
              <a:gd name="connsiteY14" fmla="*/ 1714500 h 1727200"/>
              <a:gd name="connsiteX15" fmla="*/ 1365250 w 1816100"/>
              <a:gd name="connsiteY15" fmla="*/ 1727200 h 1727200"/>
              <a:gd name="connsiteX16" fmla="*/ 1562100 w 1816100"/>
              <a:gd name="connsiteY16" fmla="*/ 1682750 h 1727200"/>
              <a:gd name="connsiteX17" fmla="*/ 1797050 w 1816100"/>
              <a:gd name="connsiteY17" fmla="*/ 1435100 h 1727200"/>
              <a:gd name="connsiteX18" fmla="*/ 1816100 w 1816100"/>
              <a:gd name="connsiteY18" fmla="*/ 730250 h 1727200"/>
              <a:gd name="connsiteX19" fmla="*/ 1447800 w 1816100"/>
              <a:gd name="connsiteY19" fmla="*/ 69850 h 1727200"/>
              <a:gd name="connsiteX0" fmla="*/ 1422400 w 1816100"/>
              <a:gd name="connsiteY0" fmla="*/ 63500 h 1727200"/>
              <a:gd name="connsiteX1" fmla="*/ 1206500 w 1816100"/>
              <a:gd name="connsiteY1" fmla="*/ 0 h 1727200"/>
              <a:gd name="connsiteX2" fmla="*/ 590550 w 1816100"/>
              <a:gd name="connsiteY2" fmla="*/ 107950 h 1727200"/>
              <a:gd name="connsiteX3" fmla="*/ 285750 w 1816100"/>
              <a:gd name="connsiteY3" fmla="*/ 438150 h 1727200"/>
              <a:gd name="connsiteX4" fmla="*/ 171450 w 1816100"/>
              <a:gd name="connsiteY4" fmla="*/ 552450 h 1727200"/>
              <a:gd name="connsiteX5" fmla="*/ 152400 w 1816100"/>
              <a:gd name="connsiteY5" fmla="*/ 571500 h 1727200"/>
              <a:gd name="connsiteX6" fmla="*/ 107950 w 1816100"/>
              <a:gd name="connsiteY6" fmla="*/ 692150 h 1727200"/>
              <a:gd name="connsiteX7" fmla="*/ 0 w 1816100"/>
              <a:gd name="connsiteY7" fmla="*/ 1047750 h 1727200"/>
              <a:gd name="connsiteX8" fmla="*/ 311150 w 1816100"/>
              <a:gd name="connsiteY8" fmla="*/ 1441450 h 1727200"/>
              <a:gd name="connsiteX9" fmla="*/ 730250 w 1816100"/>
              <a:gd name="connsiteY9" fmla="*/ 1663700 h 1727200"/>
              <a:gd name="connsiteX10" fmla="*/ 800100 w 1816100"/>
              <a:gd name="connsiteY10" fmla="*/ 1676400 h 1727200"/>
              <a:gd name="connsiteX11" fmla="*/ 838200 w 1816100"/>
              <a:gd name="connsiteY11" fmla="*/ 1689100 h 1727200"/>
              <a:gd name="connsiteX12" fmla="*/ 863600 w 1816100"/>
              <a:gd name="connsiteY12" fmla="*/ 1695450 h 1727200"/>
              <a:gd name="connsiteX13" fmla="*/ 901700 w 1816100"/>
              <a:gd name="connsiteY13" fmla="*/ 1708150 h 1727200"/>
              <a:gd name="connsiteX14" fmla="*/ 933450 w 1816100"/>
              <a:gd name="connsiteY14" fmla="*/ 1714500 h 1727200"/>
              <a:gd name="connsiteX15" fmla="*/ 1365250 w 1816100"/>
              <a:gd name="connsiteY15" fmla="*/ 1727200 h 1727200"/>
              <a:gd name="connsiteX16" fmla="*/ 1562100 w 1816100"/>
              <a:gd name="connsiteY16" fmla="*/ 1682750 h 1727200"/>
              <a:gd name="connsiteX17" fmla="*/ 1797050 w 1816100"/>
              <a:gd name="connsiteY17" fmla="*/ 1435100 h 1727200"/>
              <a:gd name="connsiteX18" fmla="*/ 1816100 w 1816100"/>
              <a:gd name="connsiteY18" fmla="*/ 730250 h 1727200"/>
              <a:gd name="connsiteX19" fmla="*/ 1447800 w 1816100"/>
              <a:gd name="connsiteY19" fmla="*/ 69850 h 1727200"/>
              <a:gd name="connsiteX0" fmla="*/ 1422400 w 1816100"/>
              <a:gd name="connsiteY0" fmla="*/ 63500 h 1742379"/>
              <a:gd name="connsiteX1" fmla="*/ 1206500 w 1816100"/>
              <a:gd name="connsiteY1" fmla="*/ 0 h 1742379"/>
              <a:gd name="connsiteX2" fmla="*/ 590550 w 1816100"/>
              <a:gd name="connsiteY2" fmla="*/ 107950 h 1742379"/>
              <a:gd name="connsiteX3" fmla="*/ 285750 w 1816100"/>
              <a:gd name="connsiteY3" fmla="*/ 438150 h 1742379"/>
              <a:gd name="connsiteX4" fmla="*/ 171450 w 1816100"/>
              <a:gd name="connsiteY4" fmla="*/ 552450 h 1742379"/>
              <a:gd name="connsiteX5" fmla="*/ 152400 w 1816100"/>
              <a:gd name="connsiteY5" fmla="*/ 571500 h 1742379"/>
              <a:gd name="connsiteX6" fmla="*/ 107950 w 1816100"/>
              <a:gd name="connsiteY6" fmla="*/ 692150 h 1742379"/>
              <a:gd name="connsiteX7" fmla="*/ 0 w 1816100"/>
              <a:gd name="connsiteY7" fmla="*/ 1047750 h 1742379"/>
              <a:gd name="connsiteX8" fmla="*/ 311150 w 1816100"/>
              <a:gd name="connsiteY8" fmla="*/ 1441450 h 1742379"/>
              <a:gd name="connsiteX9" fmla="*/ 730250 w 1816100"/>
              <a:gd name="connsiteY9" fmla="*/ 1663700 h 1742379"/>
              <a:gd name="connsiteX10" fmla="*/ 800100 w 1816100"/>
              <a:gd name="connsiteY10" fmla="*/ 1676400 h 1742379"/>
              <a:gd name="connsiteX11" fmla="*/ 838200 w 1816100"/>
              <a:gd name="connsiteY11" fmla="*/ 1689100 h 1742379"/>
              <a:gd name="connsiteX12" fmla="*/ 863600 w 1816100"/>
              <a:gd name="connsiteY12" fmla="*/ 1695450 h 1742379"/>
              <a:gd name="connsiteX13" fmla="*/ 901700 w 1816100"/>
              <a:gd name="connsiteY13" fmla="*/ 1708150 h 1742379"/>
              <a:gd name="connsiteX14" fmla="*/ 933450 w 1816100"/>
              <a:gd name="connsiteY14" fmla="*/ 1714500 h 1742379"/>
              <a:gd name="connsiteX15" fmla="*/ 1365250 w 1816100"/>
              <a:gd name="connsiteY15" fmla="*/ 1727200 h 1742379"/>
              <a:gd name="connsiteX16" fmla="*/ 1562100 w 1816100"/>
              <a:gd name="connsiteY16" fmla="*/ 1682750 h 1742379"/>
              <a:gd name="connsiteX17" fmla="*/ 1463675 w 1816100"/>
              <a:gd name="connsiteY17" fmla="*/ 1087437 h 1742379"/>
              <a:gd name="connsiteX18" fmla="*/ 1816100 w 1816100"/>
              <a:gd name="connsiteY18" fmla="*/ 730250 h 1742379"/>
              <a:gd name="connsiteX19" fmla="*/ 1447800 w 1816100"/>
              <a:gd name="connsiteY19" fmla="*/ 69850 h 1742379"/>
              <a:gd name="connsiteX0" fmla="*/ 1422400 w 1816100"/>
              <a:gd name="connsiteY0" fmla="*/ 63500 h 1727200"/>
              <a:gd name="connsiteX1" fmla="*/ 1206500 w 1816100"/>
              <a:gd name="connsiteY1" fmla="*/ 0 h 1727200"/>
              <a:gd name="connsiteX2" fmla="*/ 590550 w 1816100"/>
              <a:gd name="connsiteY2" fmla="*/ 107950 h 1727200"/>
              <a:gd name="connsiteX3" fmla="*/ 285750 w 1816100"/>
              <a:gd name="connsiteY3" fmla="*/ 438150 h 1727200"/>
              <a:gd name="connsiteX4" fmla="*/ 171450 w 1816100"/>
              <a:gd name="connsiteY4" fmla="*/ 552450 h 1727200"/>
              <a:gd name="connsiteX5" fmla="*/ 152400 w 1816100"/>
              <a:gd name="connsiteY5" fmla="*/ 571500 h 1727200"/>
              <a:gd name="connsiteX6" fmla="*/ 107950 w 1816100"/>
              <a:gd name="connsiteY6" fmla="*/ 692150 h 1727200"/>
              <a:gd name="connsiteX7" fmla="*/ 0 w 1816100"/>
              <a:gd name="connsiteY7" fmla="*/ 1047750 h 1727200"/>
              <a:gd name="connsiteX8" fmla="*/ 311150 w 1816100"/>
              <a:gd name="connsiteY8" fmla="*/ 1441450 h 1727200"/>
              <a:gd name="connsiteX9" fmla="*/ 730250 w 1816100"/>
              <a:gd name="connsiteY9" fmla="*/ 1663700 h 1727200"/>
              <a:gd name="connsiteX10" fmla="*/ 800100 w 1816100"/>
              <a:gd name="connsiteY10" fmla="*/ 1676400 h 1727200"/>
              <a:gd name="connsiteX11" fmla="*/ 838200 w 1816100"/>
              <a:gd name="connsiteY11" fmla="*/ 1689100 h 1727200"/>
              <a:gd name="connsiteX12" fmla="*/ 863600 w 1816100"/>
              <a:gd name="connsiteY12" fmla="*/ 1695450 h 1727200"/>
              <a:gd name="connsiteX13" fmla="*/ 901700 w 1816100"/>
              <a:gd name="connsiteY13" fmla="*/ 1708150 h 1727200"/>
              <a:gd name="connsiteX14" fmla="*/ 933450 w 1816100"/>
              <a:gd name="connsiteY14" fmla="*/ 1714500 h 1727200"/>
              <a:gd name="connsiteX15" fmla="*/ 1365250 w 1816100"/>
              <a:gd name="connsiteY15" fmla="*/ 1727200 h 1727200"/>
              <a:gd name="connsiteX16" fmla="*/ 1252538 w 1816100"/>
              <a:gd name="connsiteY16" fmla="*/ 1497012 h 1727200"/>
              <a:gd name="connsiteX17" fmla="*/ 1463675 w 1816100"/>
              <a:gd name="connsiteY17" fmla="*/ 1087437 h 1727200"/>
              <a:gd name="connsiteX18" fmla="*/ 1816100 w 1816100"/>
              <a:gd name="connsiteY18" fmla="*/ 730250 h 1727200"/>
              <a:gd name="connsiteX19" fmla="*/ 1447800 w 1816100"/>
              <a:gd name="connsiteY19" fmla="*/ 69850 h 1727200"/>
              <a:gd name="connsiteX0" fmla="*/ 1422400 w 1816100"/>
              <a:gd name="connsiteY0" fmla="*/ 63500 h 1717591"/>
              <a:gd name="connsiteX1" fmla="*/ 1206500 w 1816100"/>
              <a:gd name="connsiteY1" fmla="*/ 0 h 1717591"/>
              <a:gd name="connsiteX2" fmla="*/ 590550 w 1816100"/>
              <a:gd name="connsiteY2" fmla="*/ 107950 h 1717591"/>
              <a:gd name="connsiteX3" fmla="*/ 285750 w 1816100"/>
              <a:gd name="connsiteY3" fmla="*/ 438150 h 1717591"/>
              <a:gd name="connsiteX4" fmla="*/ 171450 w 1816100"/>
              <a:gd name="connsiteY4" fmla="*/ 552450 h 1717591"/>
              <a:gd name="connsiteX5" fmla="*/ 152400 w 1816100"/>
              <a:gd name="connsiteY5" fmla="*/ 571500 h 1717591"/>
              <a:gd name="connsiteX6" fmla="*/ 107950 w 1816100"/>
              <a:gd name="connsiteY6" fmla="*/ 692150 h 1717591"/>
              <a:gd name="connsiteX7" fmla="*/ 0 w 1816100"/>
              <a:gd name="connsiteY7" fmla="*/ 1047750 h 1717591"/>
              <a:gd name="connsiteX8" fmla="*/ 311150 w 1816100"/>
              <a:gd name="connsiteY8" fmla="*/ 1441450 h 1717591"/>
              <a:gd name="connsiteX9" fmla="*/ 730250 w 1816100"/>
              <a:gd name="connsiteY9" fmla="*/ 1663700 h 1717591"/>
              <a:gd name="connsiteX10" fmla="*/ 800100 w 1816100"/>
              <a:gd name="connsiteY10" fmla="*/ 1676400 h 1717591"/>
              <a:gd name="connsiteX11" fmla="*/ 838200 w 1816100"/>
              <a:gd name="connsiteY11" fmla="*/ 1689100 h 1717591"/>
              <a:gd name="connsiteX12" fmla="*/ 863600 w 1816100"/>
              <a:gd name="connsiteY12" fmla="*/ 1695450 h 1717591"/>
              <a:gd name="connsiteX13" fmla="*/ 901700 w 1816100"/>
              <a:gd name="connsiteY13" fmla="*/ 1708150 h 1717591"/>
              <a:gd name="connsiteX14" fmla="*/ 933450 w 1816100"/>
              <a:gd name="connsiteY14" fmla="*/ 1714500 h 1717591"/>
              <a:gd name="connsiteX15" fmla="*/ 1108075 w 1816100"/>
              <a:gd name="connsiteY15" fmla="*/ 1655762 h 1717591"/>
              <a:gd name="connsiteX16" fmla="*/ 1252538 w 1816100"/>
              <a:gd name="connsiteY16" fmla="*/ 1497012 h 1717591"/>
              <a:gd name="connsiteX17" fmla="*/ 1463675 w 1816100"/>
              <a:gd name="connsiteY17" fmla="*/ 1087437 h 1717591"/>
              <a:gd name="connsiteX18" fmla="*/ 1816100 w 1816100"/>
              <a:gd name="connsiteY18" fmla="*/ 730250 h 1717591"/>
              <a:gd name="connsiteX19" fmla="*/ 1447800 w 1816100"/>
              <a:gd name="connsiteY19" fmla="*/ 69850 h 1717591"/>
              <a:gd name="connsiteX0" fmla="*/ 1422400 w 1653399"/>
              <a:gd name="connsiteY0" fmla="*/ 63500 h 1717591"/>
              <a:gd name="connsiteX1" fmla="*/ 1206500 w 1653399"/>
              <a:gd name="connsiteY1" fmla="*/ 0 h 1717591"/>
              <a:gd name="connsiteX2" fmla="*/ 590550 w 1653399"/>
              <a:gd name="connsiteY2" fmla="*/ 107950 h 1717591"/>
              <a:gd name="connsiteX3" fmla="*/ 285750 w 1653399"/>
              <a:gd name="connsiteY3" fmla="*/ 438150 h 1717591"/>
              <a:gd name="connsiteX4" fmla="*/ 171450 w 1653399"/>
              <a:gd name="connsiteY4" fmla="*/ 552450 h 1717591"/>
              <a:gd name="connsiteX5" fmla="*/ 152400 w 1653399"/>
              <a:gd name="connsiteY5" fmla="*/ 571500 h 1717591"/>
              <a:gd name="connsiteX6" fmla="*/ 107950 w 1653399"/>
              <a:gd name="connsiteY6" fmla="*/ 692150 h 1717591"/>
              <a:gd name="connsiteX7" fmla="*/ 0 w 1653399"/>
              <a:gd name="connsiteY7" fmla="*/ 1047750 h 1717591"/>
              <a:gd name="connsiteX8" fmla="*/ 311150 w 1653399"/>
              <a:gd name="connsiteY8" fmla="*/ 1441450 h 1717591"/>
              <a:gd name="connsiteX9" fmla="*/ 730250 w 1653399"/>
              <a:gd name="connsiteY9" fmla="*/ 1663700 h 1717591"/>
              <a:gd name="connsiteX10" fmla="*/ 800100 w 1653399"/>
              <a:gd name="connsiteY10" fmla="*/ 1676400 h 1717591"/>
              <a:gd name="connsiteX11" fmla="*/ 838200 w 1653399"/>
              <a:gd name="connsiteY11" fmla="*/ 1689100 h 1717591"/>
              <a:gd name="connsiteX12" fmla="*/ 863600 w 1653399"/>
              <a:gd name="connsiteY12" fmla="*/ 1695450 h 1717591"/>
              <a:gd name="connsiteX13" fmla="*/ 901700 w 1653399"/>
              <a:gd name="connsiteY13" fmla="*/ 1708150 h 1717591"/>
              <a:gd name="connsiteX14" fmla="*/ 933450 w 1653399"/>
              <a:gd name="connsiteY14" fmla="*/ 1714500 h 1717591"/>
              <a:gd name="connsiteX15" fmla="*/ 1108075 w 1653399"/>
              <a:gd name="connsiteY15" fmla="*/ 1655762 h 1717591"/>
              <a:gd name="connsiteX16" fmla="*/ 1252538 w 1653399"/>
              <a:gd name="connsiteY16" fmla="*/ 1497012 h 1717591"/>
              <a:gd name="connsiteX17" fmla="*/ 1463675 w 1653399"/>
              <a:gd name="connsiteY17" fmla="*/ 1087437 h 1717591"/>
              <a:gd name="connsiteX18" fmla="*/ 1649413 w 1653399"/>
              <a:gd name="connsiteY18" fmla="*/ 796925 h 1717591"/>
              <a:gd name="connsiteX19" fmla="*/ 1447800 w 1653399"/>
              <a:gd name="connsiteY19" fmla="*/ 69850 h 1717591"/>
              <a:gd name="connsiteX0" fmla="*/ 1422400 w 1681332"/>
              <a:gd name="connsiteY0" fmla="*/ 63500 h 1717591"/>
              <a:gd name="connsiteX1" fmla="*/ 1206500 w 1681332"/>
              <a:gd name="connsiteY1" fmla="*/ 0 h 1717591"/>
              <a:gd name="connsiteX2" fmla="*/ 590550 w 1681332"/>
              <a:gd name="connsiteY2" fmla="*/ 107950 h 1717591"/>
              <a:gd name="connsiteX3" fmla="*/ 285750 w 1681332"/>
              <a:gd name="connsiteY3" fmla="*/ 438150 h 1717591"/>
              <a:gd name="connsiteX4" fmla="*/ 171450 w 1681332"/>
              <a:gd name="connsiteY4" fmla="*/ 552450 h 1717591"/>
              <a:gd name="connsiteX5" fmla="*/ 152400 w 1681332"/>
              <a:gd name="connsiteY5" fmla="*/ 571500 h 1717591"/>
              <a:gd name="connsiteX6" fmla="*/ 107950 w 1681332"/>
              <a:gd name="connsiteY6" fmla="*/ 692150 h 1717591"/>
              <a:gd name="connsiteX7" fmla="*/ 0 w 1681332"/>
              <a:gd name="connsiteY7" fmla="*/ 1047750 h 1717591"/>
              <a:gd name="connsiteX8" fmla="*/ 311150 w 1681332"/>
              <a:gd name="connsiteY8" fmla="*/ 1441450 h 1717591"/>
              <a:gd name="connsiteX9" fmla="*/ 730250 w 1681332"/>
              <a:gd name="connsiteY9" fmla="*/ 1663700 h 1717591"/>
              <a:gd name="connsiteX10" fmla="*/ 800100 w 1681332"/>
              <a:gd name="connsiteY10" fmla="*/ 1676400 h 1717591"/>
              <a:gd name="connsiteX11" fmla="*/ 838200 w 1681332"/>
              <a:gd name="connsiteY11" fmla="*/ 1689100 h 1717591"/>
              <a:gd name="connsiteX12" fmla="*/ 863600 w 1681332"/>
              <a:gd name="connsiteY12" fmla="*/ 1695450 h 1717591"/>
              <a:gd name="connsiteX13" fmla="*/ 901700 w 1681332"/>
              <a:gd name="connsiteY13" fmla="*/ 1708150 h 1717591"/>
              <a:gd name="connsiteX14" fmla="*/ 933450 w 1681332"/>
              <a:gd name="connsiteY14" fmla="*/ 1714500 h 1717591"/>
              <a:gd name="connsiteX15" fmla="*/ 1108075 w 1681332"/>
              <a:gd name="connsiteY15" fmla="*/ 1655762 h 1717591"/>
              <a:gd name="connsiteX16" fmla="*/ 1252538 w 1681332"/>
              <a:gd name="connsiteY16" fmla="*/ 1497012 h 1717591"/>
              <a:gd name="connsiteX17" fmla="*/ 1463675 w 1681332"/>
              <a:gd name="connsiteY17" fmla="*/ 1087437 h 1717591"/>
              <a:gd name="connsiteX18" fmla="*/ 1649413 w 1681332"/>
              <a:gd name="connsiteY18" fmla="*/ 796925 h 1717591"/>
              <a:gd name="connsiteX19" fmla="*/ 1447800 w 1681332"/>
              <a:gd name="connsiteY19" fmla="*/ 69850 h 1717591"/>
              <a:gd name="connsiteX0" fmla="*/ 1422400 w 1681332"/>
              <a:gd name="connsiteY0" fmla="*/ 63500 h 1717591"/>
              <a:gd name="connsiteX1" fmla="*/ 1206500 w 1681332"/>
              <a:gd name="connsiteY1" fmla="*/ 0 h 1717591"/>
              <a:gd name="connsiteX2" fmla="*/ 590550 w 1681332"/>
              <a:gd name="connsiteY2" fmla="*/ 107950 h 1717591"/>
              <a:gd name="connsiteX3" fmla="*/ 285750 w 1681332"/>
              <a:gd name="connsiteY3" fmla="*/ 438150 h 1717591"/>
              <a:gd name="connsiteX4" fmla="*/ 171450 w 1681332"/>
              <a:gd name="connsiteY4" fmla="*/ 552450 h 1717591"/>
              <a:gd name="connsiteX5" fmla="*/ 152400 w 1681332"/>
              <a:gd name="connsiteY5" fmla="*/ 571500 h 1717591"/>
              <a:gd name="connsiteX6" fmla="*/ 107950 w 1681332"/>
              <a:gd name="connsiteY6" fmla="*/ 692150 h 1717591"/>
              <a:gd name="connsiteX7" fmla="*/ 0 w 1681332"/>
              <a:gd name="connsiteY7" fmla="*/ 1047750 h 1717591"/>
              <a:gd name="connsiteX8" fmla="*/ 311150 w 1681332"/>
              <a:gd name="connsiteY8" fmla="*/ 1441450 h 1717591"/>
              <a:gd name="connsiteX9" fmla="*/ 730250 w 1681332"/>
              <a:gd name="connsiteY9" fmla="*/ 1663700 h 1717591"/>
              <a:gd name="connsiteX10" fmla="*/ 800100 w 1681332"/>
              <a:gd name="connsiteY10" fmla="*/ 1676400 h 1717591"/>
              <a:gd name="connsiteX11" fmla="*/ 838200 w 1681332"/>
              <a:gd name="connsiteY11" fmla="*/ 1689100 h 1717591"/>
              <a:gd name="connsiteX12" fmla="*/ 863600 w 1681332"/>
              <a:gd name="connsiteY12" fmla="*/ 1695450 h 1717591"/>
              <a:gd name="connsiteX13" fmla="*/ 901700 w 1681332"/>
              <a:gd name="connsiteY13" fmla="*/ 1708150 h 1717591"/>
              <a:gd name="connsiteX14" fmla="*/ 933450 w 1681332"/>
              <a:gd name="connsiteY14" fmla="*/ 1714500 h 1717591"/>
              <a:gd name="connsiteX15" fmla="*/ 1108075 w 1681332"/>
              <a:gd name="connsiteY15" fmla="*/ 1655762 h 1717591"/>
              <a:gd name="connsiteX16" fmla="*/ 1252538 w 1681332"/>
              <a:gd name="connsiteY16" fmla="*/ 1497012 h 1717591"/>
              <a:gd name="connsiteX17" fmla="*/ 1463675 w 1681332"/>
              <a:gd name="connsiteY17" fmla="*/ 1087437 h 1717591"/>
              <a:gd name="connsiteX18" fmla="*/ 1649413 w 1681332"/>
              <a:gd name="connsiteY18" fmla="*/ 796925 h 1717591"/>
              <a:gd name="connsiteX19" fmla="*/ 1447800 w 1681332"/>
              <a:gd name="connsiteY19" fmla="*/ 69850 h 1717591"/>
              <a:gd name="connsiteX0" fmla="*/ 1422400 w 1681332"/>
              <a:gd name="connsiteY0" fmla="*/ 63500 h 1717591"/>
              <a:gd name="connsiteX1" fmla="*/ 1206500 w 1681332"/>
              <a:gd name="connsiteY1" fmla="*/ 0 h 1717591"/>
              <a:gd name="connsiteX2" fmla="*/ 590550 w 1681332"/>
              <a:gd name="connsiteY2" fmla="*/ 107950 h 1717591"/>
              <a:gd name="connsiteX3" fmla="*/ 285750 w 1681332"/>
              <a:gd name="connsiteY3" fmla="*/ 438150 h 1717591"/>
              <a:gd name="connsiteX4" fmla="*/ 171450 w 1681332"/>
              <a:gd name="connsiteY4" fmla="*/ 552450 h 1717591"/>
              <a:gd name="connsiteX5" fmla="*/ 152400 w 1681332"/>
              <a:gd name="connsiteY5" fmla="*/ 571500 h 1717591"/>
              <a:gd name="connsiteX6" fmla="*/ 107950 w 1681332"/>
              <a:gd name="connsiteY6" fmla="*/ 692150 h 1717591"/>
              <a:gd name="connsiteX7" fmla="*/ 0 w 1681332"/>
              <a:gd name="connsiteY7" fmla="*/ 1047750 h 1717591"/>
              <a:gd name="connsiteX8" fmla="*/ 311150 w 1681332"/>
              <a:gd name="connsiteY8" fmla="*/ 1441450 h 1717591"/>
              <a:gd name="connsiteX9" fmla="*/ 624104 w 1681332"/>
              <a:gd name="connsiteY9" fmla="*/ 1478870 h 1717591"/>
              <a:gd name="connsiteX10" fmla="*/ 800100 w 1681332"/>
              <a:gd name="connsiteY10" fmla="*/ 1676400 h 1717591"/>
              <a:gd name="connsiteX11" fmla="*/ 838200 w 1681332"/>
              <a:gd name="connsiteY11" fmla="*/ 1689100 h 1717591"/>
              <a:gd name="connsiteX12" fmla="*/ 863600 w 1681332"/>
              <a:gd name="connsiteY12" fmla="*/ 1695450 h 1717591"/>
              <a:gd name="connsiteX13" fmla="*/ 901700 w 1681332"/>
              <a:gd name="connsiteY13" fmla="*/ 1708150 h 1717591"/>
              <a:gd name="connsiteX14" fmla="*/ 933450 w 1681332"/>
              <a:gd name="connsiteY14" fmla="*/ 1714500 h 1717591"/>
              <a:gd name="connsiteX15" fmla="*/ 1108075 w 1681332"/>
              <a:gd name="connsiteY15" fmla="*/ 1655762 h 1717591"/>
              <a:gd name="connsiteX16" fmla="*/ 1252538 w 1681332"/>
              <a:gd name="connsiteY16" fmla="*/ 1497012 h 1717591"/>
              <a:gd name="connsiteX17" fmla="*/ 1463675 w 1681332"/>
              <a:gd name="connsiteY17" fmla="*/ 1087437 h 1717591"/>
              <a:gd name="connsiteX18" fmla="*/ 1649413 w 1681332"/>
              <a:gd name="connsiteY18" fmla="*/ 796925 h 1717591"/>
              <a:gd name="connsiteX19" fmla="*/ 1447800 w 1681332"/>
              <a:gd name="connsiteY19" fmla="*/ 69850 h 1717591"/>
              <a:gd name="connsiteX0" fmla="*/ 1422400 w 1681332"/>
              <a:gd name="connsiteY0" fmla="*/ 63500 h 1717591"/>
              <a:gd name="connsiteX1" fmla="*/ 1206500 w 1681332"/>
              <a:gd name="connsiteY1" fmla="*/ 0 h 1717591"/>
              <a:gd name="connsiteX2" fmla="*/ 590550 w 1681332"/>
              <a:gd name="connsiteY2" fmla="*/ 107950 h 1717591"/>
              <a:gd name="connsiteX3" fmla="*/ 285750 w 1681332"/>
              <a:gd name="connsiteY3" fmla="*/ 438150 h 1717591"/>
              <a:gd name="connsiteX4" fmla="*/ 171450 w 1681332"/>
              <a:gd name="connsiteY4" fmla="*/ 552450 h 1717591"/>
              <a:gd name="connsiteX5" fmla="*/ 152400 w 1681332"/>
              <a:gd name="connsiteY5" fmla="*/ 571500 h 1717591"/>
              <a:gd name="connsiteX6" fmla="*/ 107950 w 1681332"/>
              <a:gd name="connsiteY6" fmla="*/ 692150 h 1717591"/>
              <a:gd name="connsiteX7" fmla="*/ 0 w 1681332"/>
              <a:gd name="connsiteY7" fmla="*/ 1047750 h 1717591"/>
              <a:gd name="connsiteX8" fmla="*/ 311150 w 1681332"/>
              <a:gd name="connsiteY8" fmla="*/ 1441450 h 1717591"/>
              <a:gd name="connsiteX9" fmla="*/ 624104 w 1681332"/>
              <a:gd name="connsiteY9" fmla="*/ 1478870 h 1717591"/>
              <a:gd name="connsiteX10" fmla="*/ 800100 w 1681332"/>
              <a:gd name="connsiteY10" fmla="*/ 1676400 h 1717591"/>
              <a:gd name="connsiteX11" fmla="*/ 917810 w 1681332"/>
              <a:gd name="connsiteY11" fmla="*/ 1504269 h 1717591"/>
              <a:gd name="connsiteX12" fmla="*/ 863600 w 1681332"/>
              <a:gd name="connsiteY12" fmla="*/ 1695450 h 1717591"/>
              <a:gd name="connsiteX13" fmla="*/ 901700 w 1681332"/>
              <a:gd name="connsiteY13" fmla="*/ 1708150 h 1717591"/>
              <a:gd name="connsiteX14" fmla="*/ 933450 w 1681332"/>
              <a:gd name="connsiteY14" fmla="*/ 1714500 h 1717591"/>
              <a:gd name="connsiteX15" fmla="*/ 1108075 w 1681332"/>
              <a:gd name="connsiteY15" fmla="*/ 1655762 h 1717591"/>
              <a:gd name="connsiteX16" fmla="*/ 1252538 w 1681332"/>
              <a:gd name="connsiteY16" fmla="*/ 1497012 h 1717591"/>
              <a:gd name="connsiteX17" fmla="*/ 1463675 w 1681332"/>
              <a:gd name="connsiteY17" fmla="*/ 1087437 h 1717591"/>
              <a:gd name="connsiteX18" fmla="*/ 1649413 w 1681332"/>
              <a:gd name="connsiteY18" fmla="*/ 796925 h 1717591"/>
              <a:gd name="connsiteX19" fmla="*/ 1447800 w 1681332"/>
              <a:gd name="connsiteY19" fmla="*/ 69850 h 1717591"/>
              <a:gd name="connsiteX0" fmla="*/ 1422400 w 1681332"/>
              <a:gd name="connsiteY0" fmla="*/ 63500 h 1717591"/>
              <a:gd name="connsiteX1" fmla="*/ 1206500 w 1681332"/>
              <a:gd name="connsiteY1" fmla="*/ 0 h 1717591"/>
              <a:gd name="connsiteX2" fmla="*/ 590550 w 1681332"/>
              <a:gd name="connsiteY2" fmla="*/ 107950 h 1717591"/>
              <a:gd name="connsiteX3" fmla="*/ 285750 w 1681332"/>
              <a:gd name="connsiteY3" fmla="*/ 438150 h 1717591"/>
              <a:gd name="connsiteX4" fmla="*/ 171450 w 1681332"/>
              <a:gd name="connsiteY4" fmla="*/ 552450 h 1717591"/>
              <a:gd name="connsiteX5" fmla="*/ 152400 w 1681332"/>
              <a:gd name="connsiteY5" fmla="*/ 571500 h 1717591"/>
              <a:gd name="connsiteX6" fmla="*/ 107950 w 1681332"/>
              <a:gd name="connsiteY6" fmla="*/ 692150 h 1717591"/>
              <a:gd name="connsiteX7" fmla="*/ 0 w 1681332"/>
              <a:gd name="connsiteY7" fmla="*/ 1047750 h 1717591"/>
              <a:gd name="connsiteX8" fmla="*/ 311150 w 1681332"/>
              <a:gd name="connsiteY8" fmla="*/ 1441450 h 1717591"/>
              <a:gd name="connsiteX9" fmla="*/ 624104 w 1681332"/>
              <a:gd name="connsiteY9" fmla="*/ 1478870 h 1717591"/>
              <a:gd name="connsiteX10" fmla="*/ 853173 w 1681332"/>
              <a:gd name="connsiteY10" fmla="*/ 1528535 h 1717591"/>
              <a:gd name="connsiteX11" fmla="*/ 917810 w 1681332"/>
              <a:gd name="connsiteY11" fmla="*/ 1504269 h 1717591"/>
              <a:gd name="connsiteX12" fmla="*/ 863600 w 1681332"/>
              <a:gd name="connsiteY12" fmla="*/ 1695450 h 1717591"/>
              <a:gd name="connsiteX13" fmla="*/ 901700 w 1681332"/>
              <a:gd name="connsiteY13" fmla="*/ 1708150 h 1717591"/>
              <a:gd name="connsiteX14" fmla="*/ 933450 w 1681332"/>
              <a:gd name="connsiteY14" fmla="*/ 1714500 h 1717591"/>
              <a:gd name="connsiteX15" fmla="*/ 1108075 w 1681332"/>
              <a:gd name="connsiteY15" fmla="*/ 1655762 h 1717591"/>
              <a:gd name="connsiteX16" fmla="*/ 1252538 w 1681332"/>
              <a:gd name="connsiteY16" fmla="*/ 1497012 h 1717591"/>
              <a:gd name="connsiteX17" fmla="*/ 1463675 w 1681332"/>
              <a:gd name="connsiteY17" fmla="*/ 1087437 h 1717591"/>
              <a:gd name="connsiteX18" fmla="*/ 1649413 w 1681332"/>
              <a:gd name="connsiteY18" fmla="*/ 796925 h 1717591"/>
              <a:gd name="connsiteX19" fmla="*/ 1447800 w 1681332"/>
              <a:gd name="connsiteY19" fmla="*/ 69850 h 1717591"/>
              <a:gd name="connsiteX0" fmla="*/ 1422400 w 1681332"/>
              <a:gd name="connsiteY0" fmla="*/ 63500 h 1717591"/>
              <a:gd name="connsiteX1" fmla="*/ 1206500 w 1681332"/>
              <a:gd name="connsiteY1" fmla="*/ 0 h 1717591"/>
              <a:gd name="connsiteX2" fmla="*/ 590550 w 1681332"/>
              <a:gd name="connsiteY2" fmla="*/ 107950 h 1717591"/>
              <a:gd name="connsiteX3" fmla="*/ 285750 w 1681332"/>
              <a:gd name="connsiteY3" fmla="*/ 438150 h 1717591"/>
              <a:gd name="connsiteX4" fmla="*/ 171450 w 1681332"/>
              <a:gd name="connsiteY4" fmla="*/ 552450 h 1717591"/>
              <a:gd name="connsiteX5" fmla="*/ 152400 w 1681332"/>
              <a:gd name="connsiteY5" fmla="*/ 571500 h 1717591"/>
              <a:gd name="connsiteX6" fmla="*/ 107950 w 1681332"/>
              <a:gd name="connsiteY6" fmla="*/ 692150 h 1717591"/>
              <a:gd name="connsiteX7" fmla="*/ 0 w 1681332"/>
              <a:gd name="connsiteY7" fmla="*/ 1047750 h 1717591"/>
              <a:gd name="connsiteX8" fmla="*/ 311150 w 1681332"/>
              <a:gd name="connsiteY8" fmla="*/ 1441450 h 1717591"/>
              <a:gd name="connsiteX9" fmla="*/ 624104 w 1681332"/>
              <a:gd name="connsiteY9" fmla="*/ 1478870 h 1717591"/>
              <a:gd name="connsiteX10" fmla="*/ 853173 w 1681332"/>
              <a:gd name="connsiteY10" fmla="*/ 1528535 h 1717591"/>
              <a:gd name="connsiteX11" fmla="*/ 863600 w 1681332"/>
              <a:gd name="connsiteY11" fmla="*/ 1695450 h 1717591"/>
              <a:gd name="connsiteX12" fmla="*/ 901700 w 1681332"/>
              <a:gd name="connsiteY12" fmla="*/ 1708150 h 1717591"/>
              <a:gd name="connsiteX13" fmla="*/ 933450 w 1681332"/>
              <a:gd name="connsiteY13" fmla="*/ 1714500 h 1717591"/>
              <a:gd name="connsiteX14" fmla="*/ 1108075 w 1681332"/>
              <a:gd name="connsiteY14" fmla="*/ 1655762 h 1717591"/>
              <a:gd name="connsiteX15" fmla="*/ 1252538 w 1681332"/>
              <a:gd name="connsiteY15" fmla="*/ 1497012 h 1717591"/>
              <a:gd name="connsiteX16" fmla="*/ 1463675 w 1681332"/>
              <a:gd name="connsiteY16" fmla="*/ 1087437 h 1717591"/>
              <a:gd name="connsiteX17" fmla="*/ 1649413 w 1681332"/>
              <a:gd name="connsiteY17" fmla="*/ 796925 h 1717591"/>
              <a:gd name="connsiteX18" fmla="*/ 1447800 w 1681332"/>
              <a:gd name="connsiteY18" fmla="*/ 69850 h 1717591"/>
              <a:gd name="connsiteX0" fmla="*/ 1422400 w 1681332"/>
              <a:gd name="connsiteY0" fmla="*/ 63500 h 1715517"/>
              <a:gd name="connsiteX1" fmla="*/ 1206500 w 1681332"/>
              <a:gd name="connsiteY1" fmla="*/ 0 h 1715517"/>
              <a:gd name="connsiteX2" fmla="*/ 590550 w 1681332"/>
              <a:gd name="connsiteY2" fmla="*/ 107950 h 1715517"/>
              <a:gd name="connsiteX3" fmla="*/ 285750 w 1681332"/>
              <a:gd name="connsiteY3" fmla="*/ 438150 h 1715517"/>
              <a:gd name="connsiteX4" fmla="*/ 171450 w 1681332"/>
              <a:gd name="connsiteY4" fmla="*/ 552450 h 1715517"/>
              <a:gd name="connsiteX5" fmla="*/ 152400 w 1681332"/>
              <a:gd name="connsiteY5" fmla="*/ 571500 h 1715517"/>
              <a:gd name="connsiteX6" fmla="*/ 107950 w 1681332"/>
              <a:gd name="connsiteY6" fmla="*/ 692150 h 1715517"/>
              <a:gd name="connsiteX7" fmla="*/ 0 w 1681332"/>
              <a:gd name="connsiteY7" fmla="*/ 1047750 h 1715517"/>
              <a:gd name="connsiteX8" fmla="*/ 311150 w 1681332"/>
              <a:gd name="connsiteY8" fmla="*/ 1441450 h 1715517"/>
              <a:gd name="connsiteX9" fmla="*/ 624104 w 1681332"/>
              <a:gd name="connsiteY9" fmla="*/ 1478870 h 1715517"/>
              <a:gd name="connsiteX10" fmla="*/ 853173 w 1681332"/>
              <a:gd name="connsiteY10" fmla="*/ 1528535 h 1715517"/>
              <a:gd name="connsiteX11" fmla="*/ 863600 w 1681332"/>
              <a:gd name="connsiteY11" fmla="*/ 1695450 h 1715517"/>
              <a:gd name="connsiteX12" fmla="*/ 901700 w 1681332"/>
              <a:gd name="connsiteY12" fmla="*/ 1708150 h 1715517"/>
              <a:gd name="connsiteX13" fmla="*/ 1108075 w 1681332"/>
              <a:gd name="connsiteY13" fmla="*/ 1655762 h 1715517"/>
              <a:gd name="connsiteX14" fmla="*/ 1252538 w 1681332"/>
              <a:gd name="connsiteY14" fmla="*/ 1497012 h 1715517"/>
              <a:gd name="connsiteX15" fmla="*/ 1463675 w 1681332"/>
              <a:gd name="connsiteY15" fmla="*/ 1087437 h 1715517"/>
              <a:gd name="connsiteX16" fmla="*/ 1649413 w 1681332"/>
              <a:gd name="connsiteY16" fmla="*/ 796925 h 1715517"/>
              <a:gd name="connsiteX17" fmla="*/ 1447800 w 1681332"/>
              <a:gd name="connsiteY17" fmla="*/ 69850 h 1715517"/>
              <a:gd name="connsiteX0" fmla="*/ 1422400 w 1681332"/>
              <a:gd name="connsiteY0" fmla="*/ 63500 h 1702851"/>
              <a:gd name="connsiteX1" fmla="*/ 1206500 w 1681332"/>
              <a:gd name="connsiteY1" fmla="*/ 0 h 1702851"/>
              <a:gd name="connsiteX2" fmla="*/ 590550 w 1681332"/>
              <a:gd name="connsiteY2" fmla="*/ 107950 h 1702851"/>
              <a:gd name="connsiteX3" fmla="*/ 285750 w 1681332"/>
              <a:gd name="connsiteY3" fmla="*/ 438150 h 1702851"/>
              <a:gd name="connsiteX4" fmla="*/ 171450 w 1681332"/>
              <a:gd name="connsiteY4" fmla="*/ 552450 h 1702851"/>
              <a:gd name="connsiteX5" fmla="*/ 152400 w 1681332"/>
              <a:gd name="connsiteY5" fmla="*/ 571500 h 1702851"/>
              <a:gd name="connsiteX6" fmla="*/ 107950 w 1681332"/>
              <a:gd name="connsiteY6" fmla="*/ 692150 h 1702851"/>
              <a:gd name="connsiteX7" fmla="*/ 0 w 1681332"/>
              <a:gd name="connsiteY7" fmla="*/ 1047750 h 1702851"/>
              <a:gd name="connsiteX8" fmla="*/ 311150 w 1681332"/>
              <a:gd name="connsiteY8" fmla="*/ 1441450 h 1702851"/>
              <a:gd name="connsiteX9" fmla="*/ 624104 w 1681332"/>
              <a:gd name="connsiteY9" fmla="*/ 1478870 h 1702851"/>
              <a:gd name="connsiteX10" fmla="*/ 853173 w 1681332"/>
              <a:gd name="connsiteY10" fmla="*/ 1528535 h 1702851"/>
              <a:gd name="connsiteX11" fmla="*/ 863600 w 1681332"/>
              <a:gd name="connsiteY11" fmla="*/ 1695450 h 1702851"/>
              <a:gd name="connsiteX12" fmla="*/ 1108075 w 1681332"/>
              <a:gd name="connsiteY12" fmla="*/ 1655762 h 1702851"/>
              <a:gd name="connsiteX13" fmla="*/ 1252538 w 1681332"/>
              <a:gd name="connsiteY13" fmla="*/ 1497012 h 1702851"/>
              <a:gd name="connsiteX14" fmla="*/ 1463675 w 1681332"/>
              <a:gd name="connsiteY14" fmla="*/ 1087437 h 1702851"/>
              <a:gd name="connsiteX15" fmla="*/ 1649413 w 1681332"/>
              <a:gd name="connsiteY15" fmla="*/ 796925 h 1702851"/>
              <a:gd name="connsiteX16" fmla="*/ 1447800 w 1681332"/>
              <a:gd name="connsiteY16" fmla="*/ 69850 h 1702851"/>
              <a:gd name="connsiteX0" fmla="*/ 1422400 w 1681332"/>
              <a:gd name="connsiteY0" fmla="*/ 63500 h 1655955"/>
              <a:gd name="connsiteX1" fmla="*/ 1206500 w 1681332"/>
              <a:gd name="connsiteY1" fmla="*/ 0 h 1655955"/>
              <a:gd name="connsiteX2" fmla="*/ 590550 w 1681332"/>
              <a:gd name="connsiteY2" fmla="*/ 107950 h 1655955"/>
              <a:gd name="connsiteX3" fmla="*/ 285750 w 1681332"/>
              <a:gd name="connsiteY3" fmla="*/ 438150 h 1655955"/>
              <a:gd name="connsiteX4" fmla="*/ 171450 w 1681332"/>
              <a:gd name="connsiteY4" fmla="*/ 552450 h 1655955"/>
              <a:gd name="connsiteX5" fmla="*/ 152400 w 1681332"/>
              <a:gd name="connsiteY5" fmla="*/ 571500 h 1655955"/>
              <a:gd name="connsiteX6" fmla="*/ 107950 w 1681332"/>
              <a:gd name="connsiteY6" fmla="*/ 692150 h 1655955"/>
              <a:gd name="connsiteX7" fmla="*/ 0 w 1681332"/>
              <a:gd name="connsiteY7" fmla="*/ 1047750 h 1655955"/>
              <a:gd name="connsiteX8" fmla="*/ 311150 w 1681332"/>
              <a:gd name="connsiteY8" fmla="*/ 1441450 h 1655955"/>
              <a:gd name="connsiteX9" fmla="*/ 624104 w 1681332"/>
              <a:gd name="connsiteY9" fmla="*/ 1478870 h 1655955"/>
              <a:gd name="connsiteX10" fmla="*/ 853173 w 1681332"/>
              <a:gd name="connsiteY10" fmla="*/ 1528535 h 1655955"/>
              <a:gd name="connsiteX11" fmla="*/ 1108075 w 1681332"/>
              <a:gd name="connsiteY11" fmla="*/ 1655762 h 1655955"/>
              <a:gd name="connsiteX12" fmla="*/ 1252538 w 1681332"/>
              <a:gd name="connsiteY12" fmla="*/ 1497012 h 1655955"/>
              <a:gd name="connsiteX13" fmla="*/ 1463675 w 1681332"/>
              <a:gd name="connsiteY13" fmla="*/ 1087437 h 1655955"/>
              <a:gd name="connsiteX14" fmla="*/ 1649413 w 1681332"/>
              <a:gd name="connsiteY14" fmla="*/ 796925 h 1655955"/>
              <a:gd name="connsiteX15" fmla="*/ 1447800 w 1681332"/>
              <a:gd name="connsiteY15" fmla="*/ 69850 h 1655955"/>
              <a:gd name="connsiteX0" fmla="*/ 1422400 w 1681332"/>
              <a:gd name="connsiteY0" fmla="*/ 63500 h 1537640"/>
              <a:gd name="connsiteX1" fmla="*/ 1206500 w 1681332"/>
              <a:gd name="connsiteY1" fmla="*/ 0 h 1537640"/>
              <a:gd name="connsiteX2" fmla="*/ 590550 w 1681332"/>
              <a:gd name="connsiteY2" fmla="*/ 107950 h 1537640"/>
              <a:gd name="connsiteX3" fmla="*/ 285750 w 1681332"/>
              <a:gd name="connsiteY3" fmla="*/ 438150 h 1537640"/>
              <a:gd name="connsiteX4" fmla="*/ 171450 w 1681332"/>
              <a:gd name="connsiteY4" fmla="*/ 552450 h 1537640"/>
              <a:gd name="connsiteX5" fmla="*/ 152400 w 1681332"/>
              <a:gd name="connsiteY5" fmla="*/ 571500 h 1537640"/>
              <a:gd name="connsiteX6" fmla="*/ 107950 w 1681332"/>
              <a:gd name="connsiteY6" fmla="*/ 692150 h 1537640"/>
              <a:gd name="connsiteX7" fmla="*/ 0 w 1681332"/>
              <a:gd name="connsiteY7" fmla="*/ 1047750 h 1537640"/>
              <a:gd name="connsiteX8" fmla="*/ 311150 w 1681332"/>
              <a:gd name="connsiteY8" fmla="*/ 1441450 h 1537640"/>
              <a:gd name="connsiteX9" fmla="*/ 624104 w 1681332"/>
              <a:gd name="connsiteY9" fmla="*/ 1478870 h 1537640"/>
              <a:gd name="connsiteX10" fmla="*/ 853173 w 1681332"/>
              <a:gd name="connsiteY10" fmla="*/ 1528535 h 1537640"/>
              <a:gd name="connsiteX11" fmla="*/ 1108075 w 1681332"/>
              <a:gd name="connsiteY11" fmla="*/ 1526380 h 1537640"/>
              <a:gd name="connsiteX12" fmla="*/ 1252538 w 1681332"/>
              <a:gd name="connsiteY12" fmla="*/ 1497012 h 1537640"/>
              <a:gd name="connsiteX13" fmla="*/ 1463675 w 1681332"/>
              <a:gd name="connsiteY13" fmla="*/ 1087437 h 1537640"/>
              <a:gd name="connsiteX14" fmla="*/ 1649413 w 1681332"/>
              <a:gd name="connsiteY14" fmla="*/ 796925 h 1537640"/>
              <a:gd name="connsiteX15" fmla="*/ 1447800 w 1681332"/>
              <a:gd name="connsiteY15" fmla="*/ 69850 h 1537640"/>
              <a:gd name="connsiteX0" fmla="*/ 1422400 w 1681332"/>
              <a:gd name="connsiteY0" fmla="*/ 63500 h 1532718"/>
              <a:gd name="connsiteX1" fmla="*/ 1206500 w 1681332"/>
              <a:gd name="connsiteY1" fmla="*/ 0 h 1532718"/>
              <a:gd name="connsiteX2" fmla="*/ 590550 w 1681332"/>
              <a:gd name="connsiteY2" fmla="*/ 107950 h 1532718"/>
              <a:gd name="connsiteX3" fmla="*/ 285750 w 1681332"/>
              <a:gd name="connsiteY3" fmla="*/ 438150 h 1532718"/>
              <a:gd name="connsiteX4" fmla="*/ 171450 w 1681332"/>
              <a:gd name="connsiteY4" fmla="*/ 552450 h 1532718"/>
              <a:gd name="connsiteX5" fmla="*/ 152400 w 1681332"/>
              <a:gd name="connsiteY5" fmla="*/ 571500 h 1532718"/>
              <a:gd name="connsiteX6" fmla="*/ 107950 w 1681332"/>
              <a:gd name="connsiteY6" fmla="*/ 692150 h 1532718"/>
              <a:gd name="connsiteX7" fmla="*/ 0 w 1681332"/>
              <a:gd name="connsiteY7" fmla="*/ 1047750 h 1532718"/>
              <a:gd name="connsiteX8" fmla="*/ 311150 w 1681332"/>
              <a:gd name="connsiteY8" fmla="*/ 1441450 h 1532718"/>
              <a:gd name="connsiteX9" fmla="*/ 624104 w 1681332"/>
              <a:gd name="connsiteY9" fmla="*/ 1478870 h 1532718"/>
              <a:gd name="connsiteX10" fmla="*/ 853173 w 1681332"/>
              <a:gd name="connsiteY10" fmla="*/ 1528535 h 1532718"/>
              <a:gd name="connsiteX11" fmla="*/ 1108075 w 1681332"/>
              <a:gd name="connsiteY11" fmla="*/ 1526380 h 1532718"/>
              <a:gd name="connsiteX12" fmla="*/ 1279074 w 1681332"/>
              <a:gd name="connsiteY12" fmla="*/ 1404598 h 1532718"/>
              <a:gd name="connsiteX13" fmla="*/ 1463675 w 1681332"/>
              <a:gd name="connsiteY13" fmla="*/ 1087437 h 1532718"/>
              <a:gd name="connsiteX14" fmla="*/ 1649413 w 1681332"/>
              <a:gd name="connsiteY14" fmla="*/ 796925 h 1532718"/>
              <a:gd name="connsiteX15" fmla="*/ 1447800 w 1681332"/>
              <a:gd name="connsiteY15" fmla="*/ 69850 h 153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81332" h="1532718">
                <a:moveTo>
                  <a:pt x="1422400" y="63500"/>
                </a:moveTo>
                <a:lnTo>
                  <a:pt x="1206500" y="0"/>
                </a:lnTo>
                <a:cubicBezTo>
                  <a:pt x="1001183" y="35983"/>
                  <a:pt x="884767" y="21167"/>
                  <a:pt x="590550" y="107950"/>
                </a:cubicBezTo>
                <a:cubicBezTo>
                  <a:pt x="412750" y="198967"/>
                  <a:pt x="387350" y="328083"/>
                  <a:pt x="285750" y="438150"/>
                </a:cubicBezTo>
                <a:cubicBezTo>
                  <a:pt x="270933" y="448733"/>
                  <a:pt x="193675" y="530225"/>
                  <a:pt x="171450" y="552450"/>
                </a:cubicBezTo>
                <a:cubicBezTo>
                  <a:pt x="149225" y="574675"/>
                  <a:pt x="162983" y="548217"/>
                  <a:pt x="152400" y="571500"/>
                </a:cubicBezTo>
                <a:cubicBezTo>
                  <a:pt x="141817" y="594783"/>
                  <a:pt x="140942" y="659158"/>
                  <a:pt x="107950" y="692150"/>
                </a:cubicBezTo>
                <a:lnTo>
                  <a:pt x="0" y="1047750"/>
                </a:lnTo>
                <a:cubicBezTo>
                  <a:pt x="8467" y="1236133"/>
                  <a:pt x="207133" y="1369597"/>
                  <a:pt x="311150" y="1441450"/>
                </a:cubicBezTo>
                <a:cubicBezTo>
                  <a:pt x="415167" y="1513303"/>
                  <a:pt x="484404" y="1404787"/>
                  <a:pt x="624104" y="1478870"/>
                </a:cubicBezTo>
                <a:cubicBezTo>
                  <a:pt x="647387" y="1483103"/>
                  <a:pt x="772511" y="1520617"/>
                  <a:pt x="853173" y="1528535"/>
                </a:cubicBezTo>
                <a:cubicBezTo>
                  <a:pt x="933835" y="1536453"/>
                  <a:pt x="1041514" y="1531634"/>
                  <a:pt x="1108075" y="1526380"/>
                </a:cubicBezTo>
                <a:cubicBezTo>
                  <a:pt x="1174636" y="1521126"/>
                  <a:pt x="1219807" y="1477755"/>
                  <a:pt x="1279074" y="1404598"/>
                </a:cubicBezTo>
                <a:cubicBezTo>
                  <a:pt x="1338341" y="1331441"/>
                  <a:pt x="1421342" y="1246187"/>
                  <a:pt x="1463675" y="1087437"/>
                </a:cubicBezTo>
                <a:cubicBezTo>
                  <a:pt x="1525588" y="990600"/>
                  <a:pt x="1554162" y="974724"/>
                  <a:pt x="1649413" y="796925"/>
                </a:cubicBezTo>
                <a:cubicBezTo>
                  <a:pt x="1655233" y="522288"/>
                  <a:pt x="1792817" y="285750"/>
                  <a:pt x="1447800" y="69850"/>
                </a:cubicBezTo>
              </a:path>
            </a:pathLst>
          </a:custGeom>
          <a:solidFill>
            <a:schemeClr val="accent5">
              <a:lumMod val="60000"/>
              <a:lumOff val="40000"/>
              <a:alpha val="22000"/>
            </a:scheme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Freeform 5"/>
          <p:cNvSpPr/>
          <p:nvPr/>
        </p:nvSpPr>
        <p:spPr>
          <a:xfrm>
            <a:off x="2483767" y="2378208"/>
            <a:ext cx="766167" cy="1050792"/>
          </a:xfrm>
          <a:custGeom>
            <a:avLst/>
            <a:gdLst>
              <a:gd name="connsiteX0" fmla="*/ 692943 w 821531"/>
              <a:gd name="connsiteY0" fmla="*/ 0 h 1466850"/>
              <a:gd name="connsiteX1" fmla="*/ 552450 w 821531"/>
              <a:gd name="connsiteY1" fmla="*/ 40481 h 1466850"/>
              <a:gd name="connsiteX2" fmla="*/ 390525 w 821531"/>
              <a:gd name="connsiteY2" fmla="*/ 209550 h 1466850"/>
              <a:gd name="connsiteX3" fmla="*/ 257175 w 821531"/>
              <a:gd name="connsiteY3" fmla="*/ 442913 h 1466850"/>
              <a:gd name="connsiteX4" fmla="*/ 95250 w 821531"/>
              <a:gd name="connsiteY4" fmla="*/ 731044 h 1466850"/>
              <a:gd name="connsiteX5" fmla="*/ 0 w 821531"/>
              <a:gd name="connsiteY5" fmla="*/ 1047750 h 1466850"/>
              <a:gd name="connsiteX6" fmla="*/ 145256 w 821531"/>
              <a:gd name="connsiteY6" fmla="*/ 1383506 h 1466850"/>
              <a:gd name="connsiteX7" fmla="*/ 402431 w 821531"/>
              <a:gd name="connsiteY7" fmla="*/ 1466850 h 1466850"/>
              <a:gd name="connsiteX8" fmla="*/ 511968 w 821531"/>
              <a:gd name="connsiteY8" fmla="*/ 1071563 h 1466850"/>
              <a:gd name="connsiteX9" fmla="*/ 514350 w 821531"/>
              <a:gd name="connsiteY9" fmla="*/ 1045369 h 1466850"/>
              <a:gd name="connsiteX10" fmla="*/ 521493 w 821531"/>
              <a:gd name="connsiteY10" fmla="*/ 812006 h 1466850"/>
              <a:gd name="connsiteX11" fmla="*/ 528637 w 821531"/>
              <a:gd name="connsiteY11" fmla="*/ 783431 h 1466850"/>
              <a:gd name="connsiteX12" fmla="*/ 531018 w 821531"/>
              <a:gd name="connsiteY12" fmla="*/ 778669 h 1466850"/>
              <a:gd name="connsiteX13" fmla="*/ 654843 w 821531"/>
              <a:gd name="connsiteY13" fmla="*/ 490538 h 1466850"/>
              <a:gd name="connsiteX14" fmla="*/ 671512 w 821531"/>
              <a:gd name="connsiteY14" fmla="*/ 471488 h 1466850"/>
              <a:gd name="connsiteX15" fmla="*/ 821531 w 821531"/>
              <a:gd name="connsiteY15" fmla="*/ 188119 h 1466850"/>
              <a:gd name="connsiteX16" fmla="*/ 819150 w 821531"/>
              <a:gd name="connsiteY16" fmla="*/ 133350 h 1466850"/>
              <a:gd name="connsiteX17" fmla="*/ 692943 w 821531"/>
              <a:gd name="connsiteY17" fmla="*/ 0 h 1466850"/>
              <a:gd name="connsiteX0" fmla="*/ 692943 w 821531"/>
              <a:gd name="connsiteY0" fmla="*/ 0 h 1390650"/>
              <a:gd name="connsiteX1" fmla="*/ 552450 w 821531"/>
              <a:gd name="connsiteY1" fmla="*/ 40481 h 1390650"/>
              <a:gd name="connsiteX2" fmla="*/ 390525 w 821531"/>
              <a:gd name="connsiteY2" fmla="*/ 209550 h 1390650"/>
              <a:gd name="connsiteX3" fmla="*/ 257175 w 821531"/>
              <a:gd name="connsiteY3" fmla="*/ 442913 h 1390650"/>
              <a:gd name="connsiteX4" fmla="*/ 95250 w 821531"/>
              <a:gd name="connsiteY4" fmla="*/ 731044 h 1390650"/>
              <a:gd name="connsiteX5" fmla="*/ 0 w 821531"/>
              <a:gd name="connsiteY5" fmla="*/ 1047750 h 1390650"/>
              <a:gd name="connsiteX6" fmla="*/ 145256 w 821531"/>
              <a:gd name="connsiteY6" fmla="*/ 1383506 h 1390650"/>
              <a:gd name="connsiteX7" fmla="*/ 395288 w 821531"/>
              <a:gd name="connsiteY7" fmla="*/ 1390650 h 1390650"/>
              <a:gd name="connsiteX8" fmla="*/ 511968 w 821531"/>
              <a:gd name="connsiteY8" fmla="*/ 1071563 h 1390650"/>
              <a:gd name="connsiteX9" fmla="*/ 514350 w 821531"/>
              <a:gd name="connsiteY9" fmla="*/ 1045369 h 1390650"/>
              <a:gd name="connsiteX10" fmla="*/ 521493 w 821531"/>
              <a:gd name="connsiteY10" fmla="*/ 812006 h 1390650"/>
              <a:gd name="connsiteX11" fmla="*/ 528637 w 821531"/>
              <a:gd name="connsiteY11" fmla="*/ 783431 h 1390650"/>
              <a:gd name="connsiteX12" fmla="*/ 531018 w 821531"/>
              <a:gd name="connsiteY12" fmla="*/ 778669 h 1390650"/>
              <a:gd name="connsiteX13" fmla="*/ 654843 w 821531"/>
              <a:gd name="connsiteY13" fmla="*/ 490538 h 1390650"/>
              <a:gd name="connsiteX14" fmla="*/ 671512 w 821531"/>
              <a:gd name="connsiteY14" fmla="*/ 471488 h 1390650"/>
              <a:gd name="connsiteX15" fmla="*/ 821531 w 821531"/>
              <a:gd name="connsiteY15" fmla="*/ 188119 h 1390650"/>
              <a:gd name="connsiteX16" fmla="*/ 819150 w 821531"/>
              <a:gd name="connsiteY16" fmla="*/ 133350 h 1390650"/>
              <a:gd name="connsiteX17" fmla="*/ 692943 w 821531"/>
              <a:gd name="connsiteY17" fmla="*/ 0 h 1390650"/>
              <a:gd name="connsiteX0" fmla="*/ 692943 w 821531"/>
              <a:gd name="connsiteY0" fmla="*/ 0 h 1390650"/>
              <a:gd name="connsiteX1" fmla="*/ 552450 w 821531"/>
              <a:gd name="connsiteY1" fmla="*/ 40481 h 1390650"/>
              <a:gd name="connsiteX2" fmla="*/ 390525 w 821531"/>
              <a:gd name="connsiteY2" fmla="*/ 209550 h 1390650"/>
              <a:gd name="connsiteX3" fmla="*/ 257175 w 821531"/>
              <a:gd name="connsiteY3" fmla="*/ 442913 h 1390650"/>
              <a:gd name="connsiteX4" fmla="*/ 95250 w 821531"/>
              <a:gd name="connsiteY4" fmla="*/ 731044 h 1390650"/>
              <a:gd name="connsiteX5" fmla="*/ 0 w 821531"/>
              <a:gd name="connsiteY5" fmla="*/ 1047750 h 1390650"/>
              <a:gd name="connsiteX6" fmla="*/ 145256 w 821531"/>
              <a:gd name="connsiteY6" fmla="*/ 1383506 h 1390650"/>
              <a:gd name="connsiteX7" fmla="*/ 395288 w 821531"/>
              <a:gd name="connsiteY7" fmla="*/ 1390650 h 1390650"/>
              <a:gd name="connsiteX8" fmla="*/ 511968 w 821531"/>
              <a:gd name="connsiteY8" fmla="*/ 1071563 h 1390650"/>
              <a:gd name="connsiteX9" fmla="*/ 514350 w 821531"/>
              <a:gd name="connsiteY9" fmla="*/ 1045369 h 1390650"/>
              <a:gd name="connsiteX10" fmla="*/ 521493 w 821531"/>
              <a:gd name="connsiteY10" fmla="*/ 812006 h 1390650"/>
              <a:gd name="connsiteX11" fmla="*/ 528637 w 821531"/>
              <a:gd name="connsiteY11" fmla="*/ 783431 h 1390650"/>
              <a:gd name="connsiteX12" fmla="*/ 531018 w 821531"/>
              <a:gd name="connsiteY12" fmla="*/ 778669 h 1390650"/>
              <a:gd name="connsiteX13" fmla="*/ 654843 w 821531"/>
              <a:gd name="connsiteY13" fmla="*/ 490538 h 1390650"/>
              <a:gd name="connsiteX14" fmla="*/ 671512 w 821531"/>
              <a:gd name="connsiteY14" fmla="*/ 471488 h 1390650"/>
              <a:gd name="connsiteX15" fmla="*/ 821531 w 821531"/>
              <a:gd name="connsiteY15" fmla="*/ 188119 h 1390650"/>
              <a:gd name="connsiteX16" fmla="*/ 819150 w 821531"/>
              <a:gd name="connsiteY16" fmla="*/ 133350 h 1390650"/>
              <a:gd name="connsiteX17" fmla="*/ 692943 w 821531"/>
              <a:gd name="connsiteY17" fmla="*/ 0 h 1390650"/>
              <a:gd name="connsiteX0" fmla="*/ 692943 w 821531"/>
              <a:gd name="connsiteY0" fmla="*/ 0 h 1399022"/>
              <a:gd name="connsiteX1" fmla="*/ 552450 w 821531"/>
              <a:gd name="connsiteY1" fmla="*/ 40481 h 1399022"/>
              <a:gd name="connsiteX2" fmla="*/ 390525 w 821531"/>
              <a:gd name="connsiteY2" fmla="*/ 209550 h 1399022"/>
              <a:gd name="connsiteX3" fmla="*/ 257175 w 821531"/>
              <a:gd name="connsiteY3" fmla="*/ 442913 h 1399022"/>
              <a:gd name="connsiteX4" fmla="*/ 95250 w 821531"/>
              <a:gd name="connsiteY4" fmla="*/ 731044 h 1399022"/>
              <a:gd name="connsiteX5" fmla="*/ 0 w 821531"/>
              <a:gd name="connsiteY5" fmla="*/ 1047750 h 1399022"/>
              <a:gd name="connsiteX6" fmla="*/ 145256 w 821531"/>
              <a:gd name="connsiteY6" fmla="*/ 1383506 h 1399022"/>
              <a:gd name="connsiteX7" fmla="*/ 395288 w 821531"/>
              <a:gd name="connsiteY7" fmla="*/ 1390650 h 1399022"/>
              <a:gd name="connsiteX8" fmla="*/ 511968 w 821531"/>
              <a:gd name="connsiteY8" fmla="*/ 1071563 h 1399022"/>
              <a:gd name="connsiteX9" fmla="*/ 514350 w 821531"/>
              <a:gd name="connsiteY9" fmla="*/ 1045369 h 1399022"/>
              <a:gd name="connsiteX10" fmla="*/ 521493 w 821531"/>
              <a:gd name="connsiteY10" fmla="*/ 812006 h 1399022"/>
              <a:gd name="connsiteX11" fmla="*/ 528637 w 821531"/>
              <a:gd name="connsiteY11" fmla="*/ 783431 h 1399022"/>
              <a:gd name="connsiteX12" fmla="*/ 531018 w 821531"/>
              <a:gd name="connsiteY12" fmla="*/ 778669 h 1399022"/>
              <a:gd name="connsiteX13" fmla="*/ 654843 w 821531"/>
              <a:gd name="connsiteY13" fmla="*/ 490538 h 1399022"/>
              <a:gd name="connsiteX14" fmla="*/ 671512 w 821531"/>
              <a:gd name="connsiteY14" fmla="*/ 471488 h 1399022"/>
              <a:gd name="connsiteX15" fmla="*/ 821531 w 821531"/>
              <a:gd name="connsiteY15" fmla="*/ 188119 h 1399022"/>
              <a:gd name="connsiteX16" fmla="*/ 819150 w 821531"/>
              <a:gd name="connsiteY16" fmla="*/ 133350 h 1399022"/>
              <a:gd name="connsiteX17" fmla="*/ 692943 w 821531"/>
              <a:gd name="connsiteY17" fmla="*/ 0 h 1399022"/>
              <a:gd name="connsiteX0" fmla="*/ 692943 w 821531"/>
              <a:gd name="connsiteY0" fmla="*/ 0 h 1404335"/>
              <a:gd name="connsiteX1" fmla="*/ 552450 w 821531"/>
              <a:gd name="connsiteY1" fmla="*/ 40481 h 1404335"/>
              <a:gd name="connsiteX2" fmla="*/ 390525 w 821531"/>
              <a:gd name="connsiteY2" fmla="*/ 209550 h 1404335"/>
              <a:gd name="connsiteX3" fmla="*/ 257175 w 821531"/>
              <a:gd name="connsiteY3" fmla="*/ 442913 h 1404335"/>
              <a:gd name="connsiteX4" fmla="*/ 95250 w 821531"/>
              <a:gd name="connsiteY4" fmla="*/ 731044 h 1404335"/>
              <a:gd name="connsiteX5" fmla="*/ 0 w 821531"/>
              <a:gd name="connsiteY5" fmla="*/ 1047750 h 1404335"/>
              <a:gd name="connsiteX6" fmla="*/ 145256 w 821531"/>
              <a:gd name="connsiteY6" fmla="*/ 1383506 h 1404335"/>
              <a:gd name="connsiteX7" fmla="*/ 395288 w 821531"/>
              <a:gd name="connsiteY7" fmla="*/ 1390650 h 1404335"/>
              <a:gd name="connsiteX8" fmla="*/ 511968 w 821531"/>
              <a:gd name="connsiteY8" fmla="*/ 1071563 h 1404335"/>
              <a:gd name="connsiteX9" fmla="*/ 514350 w 821531"/>
              <a:gd name="connsiteY9" fmla="*/ 1045369 h 1404335"/>
              <a:gd name="connsiteX10" fmla="*/ 521493 w 821531"/>
              <a:gd name="connsiteY10" fmla="*/ 812006 h 1404335"/>
              <a:gd name="connsiteX11" fmla="*/ 528637 w 821531"/>
              <a:gd name="connsiteY11" fmla="*/ 783431 h 1404335"/>
              <a:gd name="connsiteX12" fmla="*/ 531018 w 821531"/>
              <a:gd name="connsiteY12" fmla="*/ 778669 h 1404335"/>
              <a:gd name="connsiteX13" fmla="*/ 654843 w 821531"/>
              <a:gd name="connsiteY13" fmla="*/ 490538 h 1404335"/>
              <a:gd name="connsiteX14" fmla="*/ 671512 w 821531"/>
              <a:gd name="connsiteY14" fmla="*/ 471488 h 1404335"/>
              <a:gd name="connsiteX15" fmla="*/ 821531 w 821531"/>
              <a:gd name="connsiteY15" fmla="*/ 188119 h 1404335"/>
              <a:gd name="connsiteX16" fmla="*/ 819150 w 821531"/>
              <a:gd name="connsiteY16" fmla="*/ 133350 h 1404335"/>
              <a:gd name="connsiteX17" fmla="*/ 692943 w 821531"/>
              <a:gd name="connsiteY17" fmla="*/ 0 h 1404335"/>
              <a:gd name="connsiteX0" fmla="*/ 692943 w 821531"/>
              <a:gd name="connsiteY0" fmla="*/ 0 h 1404335"/>
              <a:gd name="connsiteX1" fmla="*/ 552450 w 821531"/>
              <a:gd name="connsiteY1" fmla="*/ 40481 h 1404335"/>
              <a:gd name="connsiteX2" fmla="*/ 390525 w 821531"/>
              <a:gd name="connsiteY2" fmla="*/ 209550 h 1404335"/>
              <a:gd name="connsiteX3" fmla="*/ 257175 w 821531"/>
              <a:gd name="connsiteY3" fmla="*/ 442913 h 1404335"/>
              <a:gd name="connsiteX4" fmla="*/ 95250 w 821531"/>
              <a:gd name="connsiteY4" fmla="*/ 731044 h 1404335"/>
              <a:gd name="connsiteX5" fmla="*/ 0 w 821531"/>
              <a:gd name="connsiteY5" fmla="*/ 1047750 h 1404335"/>
              <a:gd name="connsiteX6" fmla="*/ 145256 w 821531"/>
              <a:gd name="connsiteY6" fmla="*/ 1383506 h 1404335"/>
              <a:gd name="connsiteX7" fmla="*/ 395288 w 821531"/>
              <a:gd name="connsiteY7" fmla="*/ 1390650 h 1404335"/>
              <a:gd name="connsiteX8" fmla="*/ 511968 w 821531"/>
              <a:gd name="connsiteY8" fmla="*/ 1071563 h 1404335"/>
              <a:gd name="connsiteX9" fmla="*/ 514350 w 821531"/>
              <a:gd name="connsiteY9" fmla="*/ 1045369 h 1404335"/>
              <a:gd name="connsiteX10" fmla="*/ 521493 w 821531"/>
              <a:gd name="connsiteY10" fmla="*/ 812006 h 1404335"/>
              <a:gd name="connsiteX11" fmla="*/ 528637 w 821531"/>
              <a:gd name="connsiteY11" fmla="*/ 783431 h 1404335"/>
              <a:gd name="connsiteX12" fmla="*/ 531018 w 821531"/>
              <a:gd name="connsiteY12" fmla="*/ 778669 h 1404335"/>
              <a:gd name="connsiteX13" fmla="*/ 654843 w 821531"/>
              <a:gd name="connsiteY13" fmla="*/ 490538 h 1404335"/>
              <a:gd name="connsiteX14" fmla="*/ 671512 w 821531"/>
              <a:gd name="connsiteY14" fmla="*/ 471488 h 1404335"/>
              <a:gd name="connsiteX15" fmla="*/ 821531 w 821531"/>
              <a:gd name="connsiteY15" fmla="*/ 188119 h 1404335"/>
              <a:gd name="connsiteX16" fmla="*/ 819150 w 821531"/>
              <a:gd name="connsiteY16" fmla="*/ 133350 h 1404335"/>
              <a:gd name="connsiteX17" fmla="*/ 692943 w 821531"/>
              <a:gd name="connsiteY17" fmla="*/ 0 h 1404335"/>
              <a:gd name="connsiteX0" fmla="*/ 692943 w 821531"/>
              <a:gd name="connsiteY0" fmla="*/ 0 h 1404335"/>
              <a:gd name="connsiteX1" fmla="*/ 552450 w 821531"/>
              <a:gd name="connsiteY1" fmla="*/ 40481 h 1404335"/>
              <a:gd name="connsiteX2" fmla="*/ 390525 w 821531"/>
              <a:gd name="connsiteY2" fmla="*/ 209550 h 1404335"/>
              <a:gd name="connsiteX3" fmla="*/ 257175 w 821531"/>
              <a:gd name="connsiteY3" fmla="*/ 442913 h 1404335"/>
              <a:gd name="connsiteX4" fmla="*/ 95250 w 821531"/>
              <a:gd name="connsiteY4" fmla="*/ 731044 h 1404335"/>
              <a:gd name="connsiteX5" fmla="*/ 0 w 821531"/>
              <a:gd name="connsiteY5" fmla="*/ 1047750 h 1404335"/>
              <a:gd name="connsiteX6" fmla="*/ 145256 w 821531"/>
              <a:gd name="connsiteY6" fmla="*/ 1383506 h 1404335"/>
              <a:gd name="connsiteX7" fmla="*/ 395288 w 821531"/>
              <a:gd name="connsiteY7" fmla="*/ 1390650 h 1404335"/>
              <a:gd name="connsiteX8" fmla="*/ 511968 w 821531"/>
              <a:gd name="connsiteY8" fmla="*/ 1071563 h 1404335"/>
              <a:gd name="connsiteX9" fmla="*/ 514350 w 821531"/>
              <a:gd name="connsiteY9" fmla="*/ 1045369 h 1404335"/>
              <a:gd name="connsiteX10" fmla="*/ 521493 w 821531"/>
              <a:gd name="connsiteY10" fmla="*/ 812006 h 1404335"/>
              <a:gd name="connsiteX11" fmla="*/ 528637 w 821531"/>
              <a:gd name="connsiteY11" fmla="*/ 783431 h 1404335"/>
              <a:gd name="connsiteX12" fmla="*/ 531018 w 821531"/>
              <a:gd name="connsiteY12" fmla="*/ 778669 h 1404335"/>
              <a:gd name="connsiteX13" fmla="*/ 654843 w 821531"/>
              <a:gd name="connsiteY13" fmla="*/ 490538 h 1404335"/>
              <a:gd name="connsiteX14" fmla="*/ 671512 w 821531"/>
              <a:gd name="connsiteY14" fmla="*/ 471488 h 1404335"/>
              <a:gd name="connsiteX15" fmla="*/ 821531 w 821531"/>
              <a:gd name="connsiteY15" fmla="*/ 188119 h 1404335"/>
              <a:gd name="connsiteX16" fmla="*/ 819150 w 821531"/>
              <a:gd name="connsiteY16" fmla="*/ 133350 h 1404335"/>
              <a:gd name="connsiteX17" fmla="*/ 692943 w 821531"/>
              <a:gd name="connsiteY17" fmla="*/ 0 h 1404335"/>
              <a:gd name="connsiteX0" fmla="*/ 692943 w 821531"/>
              <a:gd name="connsiteY0" fmla="*/ 0 h 1404335"/>
              <a:gd name="connsiteX1" fmla="*/ 552450 w 821531"/>
              <a:gd name="connsiteY1" fmla="*/ 40481 h 1404335"/>
              <a:gd name="connsiteX2" fmla="*/ 390525 w 821531"/>
              <a:gd name="connsiteY2" fmla="*/ 209550 h 1404335"/>
              <a:gd name="connsiteX3" fmla="*/ 257175 w 821531"/>
              <a:gd name="connsiteY3" fmla="*/ 442913 h 1404335"/>
              <a:gd name="connsiteX4" fmla="*/ 95250 w 821531"/>
              <a:gd name="connsiteY4" fmla="*/ 731044 h 1404335"/>
              <a:gd name="connsiteX5" fmla="*/ 0 w 821531"/>
              <a:gd name="connsiteY5" fmla="*/ 1047750 h 1404335"/>
              <a:gd name="connsiteX6" fmla="*/ 145256 w 821531"/>
              <a:gd name="connsiteY6" fmla="*/ 1383506 h 1404335"/>
              <a:gd name="connsiteX7" fmla="*/ 395288 w 821531"/>
              <a:gd name="connsiteY7" fmla="*/ 1390650 h 1404335"/>
              <a:gd name="connsiteX8" fmla="*/ 511968 w 821531"/>
              <a:gd name="connsiteY8" fmla="*/ 1071563 h 1404335"/>
              <a:gd name="connsiteX9" fmla="*/ 514350 w 821531"/>
              <a:gd name="connsiteY9" fmla="*/ 1045369 h 1404335"/>
              <a:gd name="connsiteX10" fmla="*/ 521493 w 821531"/>
              <a:gd name="connsiteY10" fmla="*/ 812006 h 1404335"/>
              <a:gd name="connsiteX11" fmla="*/ 528637 w 821531"/>
              <a:gd name="connsiteY11" fmla="*/ 783431 h 1404335"/>
              <a:gd name="connsiteX12" fmla="*/ 531018 w 821531"/>
              <a:gd name="connsiteY12" fmla="*/ 778669 h 1404335"/>
              <a:gd name="connsiteX13" fmla="*/ 654843 w 821531"/>
              <a:gd name="connsiteY13" fmla="*/ 490538 h 1404335"/>
              <a:gd name="connsiteX14" fmla="*/ 671512 w 821531"/>
              <a:gd name="connsiteY14" fmla="*/ 471488 h 1404335"/>
              <a:gd name="connsiteX15" fmla="*/ 821531 w 821531"/>
              <a:gd name="connsiteY15" fmla="*/ 188119 h 1404335"/>
              <a:gd name="connsiteX16" fmla="*/ 819150 w 821531"/>
              <a:gd name="connsiteY16" fmla="*/ 133350 h 1404335"/>
              <a:gd name="connsiteX17" fmla="*/ 692943 w 821531"/>
              <a:gd name="connsiteY17" fmla="*/ 0 h 1404335"/>
              <a:gd name="connsiteX0" fmla="*/ 669131 w 797719"/>
              <a:gd name="connsiteY0" fmla="*/ 0 h 1404335"/>
              <a:gd name="connsiteX1" fmla="*/ 528638 w 797719"/>
              <a:gd name="connsiteY1" fmla="*/ 40481 h 1404335"/>
              <a:gd name="connsiteX2" fmla="*/ 366713 w 797719"/>
              <a:gd name="connsiteY2" fmla="*/ 209550 h 1404335"/>
              <a:gd name="connsiteX3" fmla="*/ 233363 w 797719"/>
              <a:gd name="connsiteY3" fmla="*/ 442913 h 1404335"/>
              <a:gd name="connsiteX4" fmla="*/ 71438 w 797719"/>
              <a:gd name="connsiteY4" fmla="*/ 731044 h 1404335"/>
              <a:gd name="connsiteX5" fmla="*/ 0 w 797719"/>
              <a:gd name="connsiteY5" fmla="*/ 1047750 h 1404335"/>
              <a:gd name="connsiteX6" fmla="*/ 121444 w 797719"/>
              <a:gd name="connsiteY6" fmla="*/ 1383506 h 1404335"/>
              <a:gd name="connsiteX7" fmla="*/ 371476 w 797719"/>
              <a:gd name="connsiteY7" fmla="*/ 1390650 h 1404335"/>
              <a:gd name="connsiteX8" fmla="*/ 488156 w 797719"/>
              <a:gd name="connsiteY8" fmla="*/ 1071563 h 1404335"/>
              <a:gd name="connsiteX9" fmla="*/ 490538 w 797719"/>
              <a:gd name="connsiteY9" fmla="*/ 1045369 h 1404335"/>
              <a:gd name="connsiteX10" fmla="*/ 497681 w 797719"/>
              <a:gd name="connsiteY10" fmla="*/ 812006 h 1404335"/>
              <a:gd name="connsiteX11" fmla="*/ 504825 w 797719"/>
              <a:gd name="connsiteY11" fmla="*/ 783431 h 1404335"/>
              <a:gd name="connsiteX12" fmla="*/ 507206 w 797719"/>
              <a:gd name="connsiteY12" fmla="*/ 778669 h 1404335"/>
              <a:gd name="connsiteX13" fmla="*/ 631031 w 797719"/>
              <a:gd name="connsiteY13" fmla="*/ 490538 h 1404335"/>
              <a:gd name="connsiteX14" fmla="*/ 647700 w 797719"/>
              <a:gd name="connsiteY14" fmla="*/ 471488 h 1404335"/>
              <a:gd name="connsiteX15" fmla="*/ 797719 w 797719"/>
              <a:gd name="connsiteY15" fmla="*/ 188119 h 1404335"/>
              <a:gd name="connsiteX16" fmla="*/ 795338 w 797719"/>
              <a:gd name="connsiteY16" fmla="*/ 133350 h 1404335"/>
              <a:gd name="connsiteX17" fmla="*/ 669131 w 797719"/>
              <a:gd name="connsiteY17" fmla="*/ 0 h 1404335"/>
              <a:gd name="connsiteX0" fmla="*/ 669131 w 797719"/>
              <a:gd name="connsiteY0" fmla="*/ 0 h 1404335"/>
              <a:gd name="connsiteX1" fmla="*/ 528638 w 797719"/>
              <a:gd name="connsiteY1" fmla="*/ 40481 h 1404335"/>
              <a:gd name="connsiteX2" fmla="*/ 366713 w 797719"/>
              <a:gd name="connsiteY2" fmla="*/ 209550 h 1404335"/>
              <a:gd name="connsiteX3" fmla="*/ 233363 w 797719"/>
              <a:gd name="connsiteY3" fmla="*/ 442913 h 1404335"/>
              <a:gd name="connsiteX4" fmla="*/ 71438 w 797719"/>
              <a:gd name="connsiteY4" fmla="*/ 731044 h 1404335"/>
              <a:gd name="connsiteX5" fmla="*/ 0 w 797719"/>
              <a:gd name="connsiteY5" fmla="*/ 1047750 h 1404335"/>
              <a:gd name="connsiteX6" fmla="*/ 121444 w 797719"/>
              <a:gd name="connsiteY6" fmla="*/ 1383506 h 1404335"/>
              <a:gd name="connsiteX7" fmla="*/ 371476 w 797719"/>
              <a:gd name="connsiteY7" fmla="*/ 1390650 h 1404335"/>
              <a:gd name="connsiteX8" fmla="*/ 488156 w 797719"/>
              <a:gd name="connsiteY8" fmla="*/ 1071563 h 1404335"/>
              <a:gd name="connsiteX9" fmla="*/ 490538 w 797719"/>
              <a:gd name="connsiteY9" fmla="*/ 1045369 h 1404335"/>
              <a:gd name="connsiteX10" fmla="*/ 497681 w 797719"/>
              <a:gd name="connsiteY10" fmla="*/ 812006 h 1404335"/>
              <a:gd name="connsiteX11" fmla="*/ 504825 w 797719"/>
              <a:gd name="connsiteY11" fmla="*/ 783431 h 1404335"/>
              <a:gd name="connsiteX12" fmla="*/ 507206 w 797719"/>
              <a:gd name="connsiteY12" fmla="*/ 778669 h 1404335"/>
              <a:gd name="connsiteX13" fmla="*/ 631031 w 797719"/>
              <a:gd name="connsiteY13" fmla="*/ 490538 h 1404335"/>
              <a:gd name="connsiteX14" fmla="*/ 647700 w 797719"/>
              <a:gd name="connsiteY14" fmla="*/ 471488 h 1404335"/>
              <a:gd name="connsiteX15" fmla="*/ 797719 w 797719"/>
              <a:gd name="connsiteY15" fmla="*/ 188119 h 1404335"/>
              <a:gd name="connsiteX16" fmla="*/ 795338 w 797719"/>
              <a:gd name="connsiteY16" fmla="*/ 133350 h 1404335"/>
              <a:gd name="connsiteX17" fmla="*/ 669131 w 797719"/>
              <a:gd name="connsiteY17" fmla="*/ 0 h 1404335"/>
              <a:gd name="connsiteX0" fmla="*/ 669131 w 797719"/>
              <a:gd name="connsiteY0" fmla="*/ 0 h 1404335"/>
              <a:gd name="connsiteX1" fmla="*/ 528638 w 797719"/>
              <a:gd name="connsiteY1" fmla="*/ 40481 h 1404335"/>
              <a:gd name="connsiteX2" fmla="*/ 366713 w 797719"/>
              <a:gd name="connsiteY2" fmla="*/ 209550 h 1404335"/>
              <a:gd name="connsiteX3" fmla="*/ 233363 w 797719"/>
              <a:gd name="connsiteY3" fmla="*/ 442913 h 1404335"/>
              <a:gd name="connsiteX4" fmla="*/ 71438 w 797719"/>
              <a:gd name="connsiteY4" fmla="*/ 731044 h 1404335"/>
              <a:gd name="connsiteX5" fmla="*/ 0 w 797719"/>
              <a:gd name="connsiteY5" fmla="*/ 1047750 h 1404335"/>
              <a:gd name="connsiteX6" fmla="*/ 121444 w 797719"/>
              <a:gd name="connsiteY6" fmla="*/ 1383506 h 1404335"/>
              <a:gd name="connsiteX7" fmla="*/ 371476 w 797719"/>
              <a:gd name="connsiteY7" fmla="*/ 1390650 h 1404335"/>
              <a:gd name="connsiteX8" fmla="*/ 488156 w 797719"/>
              <a:gd name="connsiteY8" fmla="*/ 1071563 h 1404335"/>
              <a:gd name="connsiteX9" fmla="*/ 490538 w 797719"/>
              <a:gd name="connsiteY9" fmla="*/ 1045369 h 1404335"/>
              <a:gd name="connsiteX10" fmla="*/ 497681 w 797719"/>
              <a:gd name="connsiteY10" fmla="*/ 812006 h 1404335"/>
              <a:gd name="connsiteX11" fmla="*/ 504825 w 797719"/>
              <a:gd name="connsiteY11" fmla="*/ 783431 h 1404335"/>
              <a:gd name="connsiteX12" fmla="*/ 507206 w 797719"/>
              <a:gd name="connsiteY12" fmla="*/ 778669 h 1404335"/>
              <a:gd name="connsiteX13" fmla="*/ 631031 w 797719"/>
              <a:gd name="connsiteY13" fmla="*/ 490538 h 1404335"/>
              <a:gd name="connsiteX14" fmla="*/ 647700 w 797719"/>
              <a:gd name="connsiteY14" fmla="*/ 471488 h 1404335"/>
              <a:gd name="connsiteX15" fmla="*/ 797719 w 797719"/>
              <a:gd name="connsiteY15" fmla="*/ 188119 h 1404335"/>
              <a:gd name="connsiteX16" fmla="*/ 795338 w 797719"/>
              <a:gd name="connsiteY16" fmla="*/ 133350 h 1404335"/>
              <a:gd name="connsiteX17" fmla="*/ 669131 w 797719"/>
              <a:gd name="connsiteY17" fmla="*/ 0 h 1404335"/>
              <a:gd name="connsiteX0" fmla="*/ 669131 w 797719"/>
              <a:gd name="connsiteY0" fmla="*/ 0 h 1404335"/>
              <a:gd name="connsiteX1" fmla="*/ 528638 w 797719"/>
              <a:gd name="connsiteY1" fmla="*/ 40481 h 1404335"/>
              <a:gd name="connsiteX2" fmla="*/ 366713 w 797719"/>
              <a:gd name="connsiteY2" fmla="*/ 209550 h 1404335"/>
              <a:gd name="connsiteX3" fmla="*/ 233363 w 797719"/>
              <a:gd name="connsiteY3" fmla="*/ 442913 h 1404335"/>
              <a:gd name="connsiteX4" fmla="*/ 71438 w 797719"/>
              <a:gd name="connsiteY4" fmla="*/ 731044 h 1404335"/>
              <a:gd name="connsiteX5" fmla="*/ 0 w 797719"/>
              <a:gd name="connsiteY5" fmla="*/ 1047750 h 1404335"/>
              <a:gd name="connsiteX6" fmla="*/ 121444 w 797719"/>
              <a:gd name="connsiteY6" fmla="*/ 1383506 h 1404335"/>
              <a:gd name="connsiteX7" fmla="*/ 371476 w 797719"/>
              <a:gd name="connsiteY7" fmla="*/ 1390650 h 1404335"/>
              <a:gd name="connsiteX8" fmla="*/ 488156 w 797719"/>
              <a:gd name="connsiteY8" fmla="*/ 1071563 h 1404335"/>
              <a:gd name="connsiteX9" fmla="*/ 490538 w 797719"/>
              <a:gd name="connsiteY9" fmla="*/ 1045369 h 1404335"/>
              <a:gd name="connsiteX10" fmla="*/ 497681 w 797719"/>
              <a:gd name="connsiteY10" fmla="*/ 812006 h 1404335"/>
              <a:gd name="connsiteX11" fmla="*/ 504825 w 797719"/>
              <a:gd name="connsiteY11" fmla="*/ 783431 h 1404335"/>
              <a:gd name="connsiteX12" fmla="*/ 507206 w 797719"/>
              <a:gd name="connsiteY12" fmla="*/ 778669 h 1404335"/>
              <a:gd name="connsiteX13" fmla="*/ 631031 w 797719"/>
              <a:gd name="connsiteY13" fmla="*/ 490538 h 1404335"/>
              <a:gd name="connsiteX14" fmla="*/ 647700 w 797719"/>
              <a:gd name="connsiteY14" fmla="*/ 471488 h 1404335"/>
              <a:gd name="connsiteX15" fmla="*/ 797719 w 797719"/>
              <a:gd name="connsiteY15" fmla="*/ 188119 h 1404335"/>
              <a:gd name="connsiteX16" fmla="*/ 795338 w 797719"/>
              <a:gd name="connsiteY16" fmla="*/ 133350 h 1404335"/>
              <a:gd name="connsiteX17" fmla="*/ 669131 w 797719"/>
              <a:gd name="connsiteY17" fmla="*/ 0 h 1404335"/>
              <a:gd name="connsiteX0" fmla="*/ 669131 w 797719"/>
              <a:gd name="connsiteY0" fmla="*/ 0 h 1404335"/>
              <a:gd name="connsiteX1" fmla="*/ 528638 w 797719"/>
              <a:gd name="connsiteY1" fmla="*/ 40481 h 1404335"/>
              <a:gd name="connsiteX2" fmla="*/ 366713 w 797719"/>
              <a:gd name="connsiteY2" fmla="*/ 209550 h 1404335"/>
              <a:gd name="connsiteX3" fmla="*/ 233363 w 797719"/>
              <a:gd name="connsiteY3" fmla="*/ 442913 h 1404335"/>
              <a:gd name="connsiteX4" fmla="*/ 71438 w 797719"/>
              <a:gd name="connsiteY4" fmla="*/ 731044 h 1404335"/>
              <a:gd name="connsiteX5" fmla="*/ 0 w 797719"/>
              <a:gd name="connsiteY5" fmla="*/ 1047750 h 1404335"/>
              <a:gd name="connsiteX6" fmla="*/ 121444 w 797719"/>
              <a:gd name="connsiteY6" fmla="*/ 1383506 h 1404335"/>
              <a:gd name="connsiteX7" fmla="*/ 371476 w 797719"/>
              <a:gd name="connsiteY7" fmla="*/ 1390650 h 1404335"/>
              <a:gd name="connsiteX8" fmla="*/ 488156 w 797719"/>
              <a:gd name="connsiteY8" fmla="*/ 1071563 h 1404335"/>
              <a:gd name="connsiteX9" fmla="*/ 490538 w 797719"/>
              <a:gd name="connsiteY9" fmla="*/ 1045369 h 1404335"/>
              <a:gd name="connsiteX10" fmla="*/ 497681 w 797719"/>
              <a:gd name="connsiteY10" fmla="*/ 812006 h 1404335"/>
              <a:gd name="connsiteX11" fmla="*/ 504825 w 797719"/>
              <a:gd name="connsiteY11" fmla="*/ 783431 h 1404335"/>
              <a:gd name="connsiteX12" fmla="*/ 507206 w 797719"/>
              <a:gd name="connsiteY12" fmla="*/ 778669 h 1404335"/>
              <a:gd name="connsiteX13" fmla="*/ 631031 w 797719"/>
              <a:gd name="connsiteY13" fmla="*/ 490538 h 1404335"/>
              <a:gd name="connsiteX14" fmla="*/ 647700 w 797719"/>
              <a:gd name="connsiteY14" fmla="*/ 471488 h 1404335"/>
              <a:gd name="connsiteX15" fmla="*/ 797719 w 797719"/>
              <a:gd name="connsiteY15" fmla="*/ 188119 h 1404335"/>
              <a:gd name="connsiteX16" fmla="*/ 795338 w 797719"/>
              <a:gd name="connsiteY16" fmla="*/ 133350 h 1404335"/>
              <a:gd name="connsiteX17" fmla="*/ 669131 w 797719"/>
              <a:gd name="connsiteY17" fmla="*/ 0 h 1404335"/>
              <a:gd name="connsiteX0" fmla="*/ 669131 w 797719"/>
              <a:gd name="connsiteY0" fmla="*/ 0 h 1404335"/>
              <a:gd name="connsiteX1" fmla="*/ 528638 w 797719"/>
              <a:gd name="connsiteY1" fmla="*/ 40481 h 1404335"/>
              <a:gd name="connsiteX2" fmla="*/ 366713 w 797719"/>
              <a:gd name="connsiteY2" fmla="*/ 209550 h 1404335"/>
              <a:gd name="connsiteX3" fmla="*/ 233363 w 797719"/>
              <a:gd name="connsiteY3" fmla="*/ 442913 h 1404335"/>
              <a:gd name="connsiteX4" fmla="*/ 71438 w 797719"/>
              <a:gd name="connsiteY4" fmla="*/ 731044 h 1404335"/>
              <a:gd name="connsiteX5" fmla="*/ 0 w 797719"/>
              <a:gd name="connsiteY5" fmla="*/ 1047750 h 1404335"/>
              <a:gd name="connsiteX6" fmla="*/ 121444 w 797719"/>
              <a:gd name="connsiteY6" fmla="*/ 1383506 h 1404335"/>
              <a:gd name="connsiteX7" fmla="*/ 371476 w 797719"/>
              <a:gd name="connsiteY7" fmla="*/ 1390650 h 1404335"/>
              <a:gd name="connsiteX8" fmla="*/ 488156 w 797719"/>
              <a:gd name="connsiteY8" fmla="*/ 1071563 h 1404335"/>
              <a:gd name="connsiteX9" fmla="*/ 490538 w 797719"/>
              <a:gd name="connsiteY9" fmla="*/ 1045369 h 1404335"/>
              <a:gd name="connsiteX10" fmla="*/ 497681 w 797719"/>
              <a:gd name="connsiteY10" fmla="*/ 812006 h 1404335"/>
              <a:gd name="connsiteX11" fmla="*/ 504825 w 797719"/>
              <a:gd name="connsiteY11" fmla="*/ 783431 h 1404335"/>
              <a:gd name="connsiteX12" fmla="*/ 507206 w 797719"/>
              <a:gd name="connsiteY12" fmla="*/ 778669 h 1404335"/>
              <a:gd name="connsiteX13" fmla="*/ 631031 w 797719"/>
              <a:gd name="connsiteY13" fmla="*/ 490538 h 1404335"/>
              <a:gd name="connsiteX14" fmla="*/ 647700 w 797719"/>
              <a:gd name="connsiteY14" fmla="*/ 471488 h 1404335"/>
              <a:gd name="connsiteX15" fmla="*/ 797719 w 797719"/>
              <a:gd name="connsiteY15" fmla="*/ 188119 h 1404335"/>
              <a:gd name="connsiteX16" fmla="*/ 795338 w 797719"/>
              <a:gd name="connsiteY16" fmla="*/ 133350 h 1404335"/>
              <a:gd name="connsiteX17" fmla="*/ 669131 w 797719"/>
              <a:gd name="connsiteY17" fmla="*/ 0 h 1404335"/>
              <a:gd name="connsiteX0" fmla="*/ 669131 w 881539"/>
              <a:gd name="connsiteY0" fmla="*/ 0 h 1404335"/>
              <a:gd name="connsiteX1" fmla="*/ 528638 w 881539"/>
              <a:gd name="connsiteY1" fmla="*/ 40481 h 1404335"/>
              <a:gd name="connsiteX2" fmla="*/ 366713 w 881539"/>
              <a:gd name="connsiteY2" fmla="*/ 209550 h 1404335"/>
              <a:gd name="connsiteX3" fmla="*/ 233363 w 881539"/>
              <a:gd name="connsiteY3" fmla="*/ 442913 h 1404335"/>
              <a:gd name="connsiteX4" fmla="*/ 71438 w 881539"/>
              <a:gd name="connsiteY4" fmla="*/ 731044 h 1404335"/>
              <a:gd name="connsiteX5" fmla="*/ 0 w 881539"/>
              <a:gd name="connsiteY5" fmla="*/ 1047750 h 1404335"/>
              <a:gd name="connsiteX6" fmla="*/ 121444 w 881539"/>
              <a:gd name="connsiteY6" fmla="*/ 1383506 h 1404335"/>
              <a:gd name="connsiteX7" fmla="*/ 371476 w 881539"/>
              <a:gd name="connsiteY7" fmla="*/ 1390650 h 1404335"/>
              <a:gd name="connsiteX8" fmla="*/ 488156 w 881539"/>
              <a:gd name="connsiteY8" fmla="*/ 1071563 h 1404335"/>
              <a:gd name="connsiteX9" fmla="*/ 490538 w 881539"/>
              <a:gd name="connsiteY9" fmla="*/ 1045369 h 1404335"/>
              <a:gd name="connsiteX10" fmla="*/ 497681 w 881539"/>
              <a:gd name="connsiteY10" fmla="*/ 812006 h 1404335"/>
              <a:gd name="connsiteX11" fmla="*/ 504825 w 881539"/>
              <a:gd name="connsiteY11" fmla="*/ 783431 h 1404335"/>
              <a:gd name="connsiteX12" fmla="*/ 507206 w 881539"/>
              <a:gd name="connsiteY12" fmla="*/ 778669 h 1404335"/>
              <a:gd name="connsiteX13" fmla="*/ 631031 w 881539"/>
              <a:gd name="connsiteY13" fmla="*/ 490538 h 1404335"/>
              <a:gd name="connsiteX14" fmla="*/ 647700 w 881539"/>
              <a:gd name="connsiteY14" fmla="*/ 471488 h 1404335"/>
              <a:gd name="connsiteX15" fmla="*/ 881539 w 881539"/>
              <a:gd name="connsiteY15" fmla="*/ 241459 h 1404335"/>
              <a:gd name="connsiteX16" fmla="*/ 795338 w 881539"/>
              <a:gd name="connsiteY16" fmla="*/ 133350 h 1404335"/>
              <a:gd name="connsiteX17" fmla="*/ 669131 w 881539"/>
              <a:gd name="connsiteY17" fmla="*/ 0 h 1404335"/>
              <a:gd name="connsiteX0" fmla="*/ 669131 w 881539"/>
              <a:gd name="connsiteY0" fmla="*/ 0 h 1404335"/>
              <a:gd name="connsiteX1" fmla="*/ 528638 w 881539"/>
              <a:gd name="connsiteY1" fmla="*/ 40481 h 1404335"/>
              <a:gd name="connsiteX2" fmla="*/ 366713 w 881539"/>
              <a:gd name="connsiteY2" fmla="*/ 209550 h 1404335"/>
              <a:gd name="connsiteX3" fmla="*/ 233363 w 881539"/>
              <a:gd name="connsiteY3" fmla="*/ 442913 h 1404335"/>
              <a:gd name="connsiteX4" fmla="*/ 71438 w 881539"/>
              <a:gd name="connsiteY4" fmla="*/ 731044 h 1404335"/>
              <a:gd name="connsiteX5" fmla="*/ 0 w 881539"/>
              <a:gd name="connsiteY5" fmla="*/ 1047750 h 1404335"/>
              <a:gd name="connsiteX6" fmla="*/ 121444 w 881539"/>
              <a:gd name="connsiteY6" fmla="*/ 1383506 h 1404335"/>
              <a:gd name="connsiteX7" fmla="*/ 371476 w 881539"/>
              <a:gd name="connsiteY7" fmla="*/ 1390650 h 1404335"/>
              <a:gd name="connsiteX8" fmla="*/ 488156 w 881539"/>
              <a:gd name="connsiteY8" fmla="*/ 1071563 h 1404335"/>
              <a:gd name="connsiteX9" fmla="*/ 490538 w 881539"/>
              <a:gd name="connsiteY9" fmla="*/ 1045369 h 1404335"/>
              <a:gd name="connsiteX10" fmla="*/ 497681 w 881539"/>
              <a:gd name="connsiteY10" fmla="*/ 812006 h 1404335"/>
              <a:gd name="connsiteX11" fmla="*/ 504825 w 881539"/>
              <a:gd name="connsiteY11" fmla="*/ 783431 h 1404335"/>
              <a:gd name="connsiteX12" fmla="*/ 507206 w 881539"/>
              <a:gd name="connsiteY12" fmla="*/ 778669 h 1404335"/>
              <a:gd name="connsiteX13" fmla="*/ 631031 w 881539"/>
              <a:gd name="connsiteY13" fmla="*/ 490538 h 1404335"/>
              <a:gd name="connsiteX14" fmla="*/ 754380 w 881539"/>
              <a:gd name="connsiteY14" fmla="*/ 471488 h 1404335"/>
              <a:gd name="connsiteX15" fmla="*/ 881539 w 881539"/>
              <a:gd name="connsiteY15" fmla="*/ 241459 h 1404335"/>
              <a:gd name="connsiteX16" fmla="*/ 795338 w 881539"/>
              <a:gd name="connsiteY16" fmla="*/ 133350 h 1404335"/>
              <a:gd name="connsiteX17" fmla="*/ 669131 w 881539"/>
              <a:gd name="connsiteY17" fmla="*/ 0 h 1404335"/>
              <a:gd name="connsiteX0" fmla="*/ 669131 w 881539"/>
              <a:gd name="connsiteY0" fmla="*/ 0 h 1404335"/>
              <a:gd name="connsiteX1" fmla="*/ 528638 w 881539"/>
              <a:gd name="connsiteY1" fmla="*/ 40481 h 1404335"/>
              <a:gd name="connsiteX2" fmla="*/ 366713 w 881539"/>
              <a:gd name="connsiteY2" fmla="*/ 209550 h 1404335"/>
              <a:gd name="connsiteX3" fmla="*/ 233363 w 881539"/>
              <a:gd name="connsiteY3" fmla="*/ 442913 h 1404335"/>
              <a:gd name="connsiteX4" fmla="*/ 71438 w 881539"/>
              <a:gd name="connsiteY4" fmla="*/ 731044 h 1404335"/>
              <a:gd name="connsiteX5" fmla="*/ 0 w 881539"/>
              <a:gd name="connsiteY5" fmla="*/ 1047750 h 1404335"/>
              <a:gd name="connsiteX6" fmla="*/ 121444 w 881539"/>
              <a:gd name="connsiteY6" fmla="*/ 1383506 h 1404335"/>
              <a:gd name="connsiteX7" fmla="*/ 371476 w 881539"/>
              <a:gd name="connsiteY7" fmla="*/ 1390650 h 1404335"/>
              <a:gd name="connsiteX8" fmla="*/ 488156 w 881539"/>
              <a:gd name="connsiteY8" fmla="*/ 1071563 h 1404335"/>
              <a:gd name="connsiteX9" fmla="*/ 490538 w 881539"/>
              <a:gd name="connsiteY9" fmla="*/ 1045369 h 1404335"/>
              <a:gd name="connsiteX10" fmla="*/ 497681 w 881539"/>
              <a:gd name="connsiteY10" fmla="*/ 812006 h 1404335"/>
              <a:gd name="connsiteX11" fmla="*/ 504825 w 881539"/>
              <a:gd name="connsiteY11" fmla="*/ 783431 h 1404335"/>
              <a:gd name="connsiteX12" fmla="*/ 507206 w 881539"/>
              <a:gd name="connsiteY12" fmla="*/ 778669 h 1404335"/>
              <a:gd name="connsiteX13" fmla="*/ 661511 w 881539"/>
              <a:gd name="connsiteY13" fmla="*/ 505778 h 1404335"/>
              <a:gd name="connsiteX14" fmla="*/ 754380 w 881539"/>
              <a:gd name="connsiteY14" fmla="*/ 471488 h 1404335"/>
              <a:gd name="connsiteX15" fmla="*/ 881539 w 881539"/>
              <a:gd name="connsiteY15" fmla="*/ 241459 h 1404335"/>
              <a:gd name="connsiteX16" fmla="*/ 795338 w 881539"/>
              <a:gd name="connsiteY16" fmla="*/ 133350 h 1404335"/>
              <a:gd name="connsiteX17" fmla="*/ 669131 w 881539"/>
              <a:gd name="connsiteY17" fmla="*/ 0 h 1404335"/>
              <a:gd name="connsiteX0" fmla="*/ 669131 w 881539"/>
              <a:gd name="connsiteY0" fmla="*/ 0 h 1404335"/>
              <a:gd name="connsiteX1" fmla="*/ 528638 w 881539"/>
              <a:gd name="connsiteY1" fmla="*/ 40481 h 1404335"/>
              <a:gd name="connsiteX2" fmla="*/ 366713 w 881539"/>
              <a:gd name="connsiteY2" fmla="*/ 209550 h 1404335"/>
              <a:gd name="connsiteX3" fmla="*/ 233363 w 881539"/>
              <a:gd name="connsiteY3" fmla="*/ 442913 h 1404335"/>
              <a:gd name="connsiteX4" fmla="*/ 71438 w 881539"/>
              <a:gd name="connsiteY4" fmla="*/ 731044 h 1404335"/>
              <a:gd name="connsiteX5" fmla="*/ 0 w 881539"/>
              <a:gd name="connsiteY5" fmla="*/ 1047750 h 1404335"/>
              <a:gd name="connsiteX6" fmla="*/ 121444 w 881539"/>
              <a:gd name="connsiteY6" fmla="*/ 1383506 h 1404335"/>
              <a:gd name="connsiteX7" fmla="*/ 371476 w 881539"/>
              <a:gd name="connsiteY7" fmla="*/ 1390650 h 1404335"/>
              <a:gd name="connsiteX8" fmla="*/ 488156 w 881539"/>
              <a:gd name="connsiteY8" fmla="*/ 1071563 h 1404335"/>
              <a:gd name="connsiteX9" fmla="*/ 490538 w 881539"/>
              <a:gd name="connsiteY9" fmla="*/ 1045369 h 1404335"/>
              <a:gd name="connsiteX10" fmla="*/ 497681 w 881539"/>
              <a:gd name="connsiteY10" fmla="*/ 812006 h 1404335"/>
              <a:gd name="connsiteX11" fmla="*/ 504825 w 881539"/>
              <a:gd name="connsiteY11" fmla="*/ 783431 h 1404335"/>
              <a:gd name="connsiteX12" fmla="*/ 507206 w 881539"/>
              <a:gd name="connsiteY12" fmla="*/ 778669 h 1404335"/>
              <a:gd name="connsiteX13" fmla="*/ 661511 w 881539"/>
              <a:gd name="connsiteY13" fmla="*/ 505778 h 1404335"/>
              <a:gd name="connsiteX14" fmla="*/ 784860 w 881539"/>
              <a:gd name="connsiteY14" fmla="*/ 479108 h 1404335"/>
              <a:gd name="connsiteX15" fmla="*/ 881539 w 881539"/>
              <a:gd name="connsiteY15" fmla="*/ 241459 h 1404335"/>
              <a:gd name="connsiteX16" fmla="*/ 795338 w 881539"/>
              <a:gd name="connsiteY16" fmla="*/ 133350 h 1404335"/>
              <a:gd name="connsiteX17" fmla="*/ 669131 w 881539"/>
              <a:gd name="connsiteY17" fmla="*/ 0 h 1404335"/>
              <a:gd name="connsiteX0" fmla="*/ 669131 w 881539"/>
              <a:gd name="connsiteY0" fmla="*/ 0 h 1404335"/>
              <a:gd name="connsiteX1" fmla="*/ 528638 w 881539"/>
              <a:gd name="connsiteY1" fmla="*/ 40481 h 1404335"/>
              <a:gd name="connsiteX2" fmla="*/ 366713 w 881539"/>
              <a:gd name="connsiteY2" fmla="*/ 209550 h 1404335"/>
              <a:gd name="connsiteX3" fmla="*/ 233363 w 881539"/>
              <a:gd name="connsiteY3" fmla="*/ 442913 h 1404335"/>
              <a:gd name="connsiteX4" fmla="*/ 71438 w 881539"/>
              <a:gd name="connsiteY4" fmla="*/ 731044 h 1404335"/>
              <a:gd name="connsiteX5" fmla="*/ 0 w 881539"/>
              <a:gd name="connsiteY5" fmla="*/ 1047750 h 1404335"/>
              <a:gd name="connsiteX6" fmla="*/ 121444 w 881539"/>
              <a:gd name="connsiteY6" fmla="*/ 1383506 h 1404335"/>
              <a:gd name="connsiteX7" fmla="*/ 371476 w 881539"/>
              <a:gd name="connsiteY7" fmla="*/ 1390650 h 1404335"/>
              <a:gd name="connsiteX8" fmla="*/ 488156 w 881539"/>
              <a:gd name="connsiteY8" fmla="*/ 1071563 h 1404335"/>
              <a:gd name="connsiteX9" fmla="*/ 490538 w 881539"/>
              <a:gd name="connsiteY9" fmla="*/ 1045369 h 1404335"/>
              <a:gd name="connsiteX10" fmla="*/ 497681 w 881539"/>
              <a:gd name="connsiteY10" fmla="*/ 812006 h 1404335"/>
              <a:gd name="connsiteX11" fmla="*/ 504825 w 881539"/>
              <a:gd name="connsiteY11" fmla="*/ 783431 h 1404335"/>
              <a:gd name="connsiteX12" fmla="*/ 507206 w 881539"/>
              <a:gd name="connsiteY12" fmla="*/ 778669 h 1404335"/>
              <a:gd name="connsiteX13" fmla="*/ 676751 w 881539"/>
              <a:gd name="connsiteY13" fmla="*/ 528638 h 1404335"/>
              <a:gd name="connsiteX14" fmla="*/ 784860 w 881539"/>
              <a:gd name="connsiteY14" fmla="*/ 479108 h 1404335"/>
              <a:gd name="connsiteX15" fmla="*/ 881539 w 881539"/>
              <a:gd name="connsiteY15" fmla="*/ 241459 h 1404335"/>
              <a:gd name="connsiteX16" fmla="*/ 795338 w 881539"/>
              <a:gd name="connsiteY16" fmla="*/ 133350 h 1404335"/>
              <a:gd name="connsiteX17" fmla="*/ 669131 w 881539"/>
              <a:gd name="connsiteY17" fmla="*/ 0 h 1404335"/>
              <a:gd name="connsiteX0" fmla="*/ 669131 w 881539"/>
              <a:gd name="connsiteY0" fmla="*/ 0 h 1404335"/>
              <a:gd name="connsiteX1" fmla="*/ 528638 w 881539"/>
              <a:gd name="connsiteY1" fmla="*/ 40481 h 1404335"/>
              <a:gd name="connsiteX2" fmla="*/ 366713 w 881539"/>
              <a:gd name="connsiteY2" fmla="*/ 209550 h 1404335"/>
              <a:gd name="connsiteX3" fmla="*/ 233363 w 881539"/>
              <a:gd name="connsiteY3" fmla="*/ 442913 h 1404335"/>
              <a:gd name="connsiteX4" fmla="*/ 71438 w 881539"/>
              <a:gd name="connsiteY4" fmla="*/ 731044 h 1404335"/>
              <a:gd name="connsiteX5" fmla="*/ 0 w 881539"/>
              <a:gd name="connsiteY5" fmla="*/ 1047750 h 1404335"/>
              <a:gd name="connsiteX6" fmla="*/ 121444 w 881539"/>
              <a:gd name="connsiteY6" fmla="*/ 1383506 h 1404335"/>
              <a:gd name="connsiteX7" fmla="*/ 371476 w 881539"/>
              <a:gd name="connsiteY7" fmla="*/ 1390650 h 1404335"/>
              <a:gd name="connsiteX8" fmla="*/ 488156 w 881539"/>
              <a:gd name="connsiteY8" fmla="*/ 1071563 h 1404335"/>
              <a:gd name="connsiteX9" fmla="*/ 490538 w 881539"/>
              <a:gd name="connsiteY9" fmla="*/ 1045369 h 1404335"/>
              <a:gd name="connsiteX10" fmla="*/ 497681 w 881539"/>
              <a:gd name="connsiteY10" fmla="*/ 812006 h 1404335"/>
              <a:gd name="connsiteX11" fmla="*/ 504825 w 881539"/>
              <a:gd name="connsiteY11" fmla="*/ 783431 h 1404335"/>
              <a:gd name="connsiteX12" fmla="*/ 507206 w 881539"/>
              <a:gd name="connsiteY12" fmla="*/ 778669 h 1404335"/>
              <a:gd name="connsiteX13" fmla="*/ 676751 w 881539"/>
              <a:gd name="connsiteY13" fmla="*/ 528638 h 1404335"/>
              <a:gd name="connsiteX14" fmla="*/ 816610 w 881539"/>
              <a:gd name="connsiteY14" fmla="*/ 431483 h 1404335"/>
              <a:gd name="connsiteX15" fmla="*/ 881539 w 881539"/>
              <a:gd name="connsiteY15" fmla="*/ 241459 h 1404335"/>
              <a:gd name="connsiteX16" fmla="*/ 795338 w 881539"/>
              <a:gd name="connsiteY16" fmla="*/ 133350 h 1404335"/>
              <a:gd name="connsiteX17" fmla="*/ 669131 w 881539"/>
              <a:gd name="connsiteY17" fmla="*/ 0 h 1404335"/>
              <a:gd name="connsiteX0" fmla="*/ 669131 w 881539"/>
              <a:gd name="connsiteY0" fmla="*/ 0 h 1404335"/>
              <a:gd name="connsiteX1" fmla="*/ 528638 w 881539"/>
              <a:gd name="connsiteY1" fmla="*/ 40481 h 1404335"/>
              <a:gd name="connsiteX2" fmla="*/ 366713 w 881539"/>
              <a:gd name="connsiteY2" fmla="*/ 209550 h 1404335"/>
              <a:gd name="connsiteX3" fmla="*/ 233363 w 881539"/>
              <a:gd name="connsiteY3" fmla="*/ 442913 h 1404335"/>
              <a:gd name="connsiteX4" fmla="*/ 71438 w 881539"/>
              <a:gd name="connsiteY4" fmla="*/ 731044 h 1404335"/>
              <a:gd name="connsiteX5" fmla="*/ 0 w 881539"/>
              <a:gd name="connsiteY5" fmla="*/ 1047750 h 1404335"/>
              <a:gd name="connsiteX6" fmla="*/ 121444 w 881539"/>
              <a:gd name="connsiteY6" fmla="*/ 1383506 h 1404335"/>
              <a:gd name="connsiteX7" fmla="*/ 371476 w 881539"/>
              <a:gd name="connsiteY7" fmla="*/ 1390650 h 1404335"/>
              <a:gd name="connsiteX8" fmla="*/ 488156 w 881539"/>
              <a:gd name="connsiteY8" fmla="*/ 1071563 h 1404335"/>
              <a:gd name="connsiteX9" fmla="*/ 490538 w 881539"/>
              <a:gd name="connsiteY9" fmla="*/ 1045369 h 1404335"/>
              <a:gd name="connsiteX10" fmla="*/ 497681 w 881539"/>
              <a:gd name="connsiteY10" fmla="*/ 812006 h 1404335"/>
              <a:gd name="connsiteX11" fmla="*/ 504825 w 881539"/>
              <a:gd name="connsiteY11" fmla="*/ 783431 h 1404335"/>
              <a:gd name="connsiteX12" fmla="*/ 507206 w 881539"/>
              <a:gd name="connsiteY12" fmla="*/ 778669 h 1404335"/>
              <a:gd name="connsiteX13" fmla="*/ 676751 w 881539"/>
              <a:gd name="connsiteY13" fmla="*/ 528638 h 1404335"/>
              <a:gd name="connsiteX14" fmla="*/ 816610 w 881539"/>
              <a:gd name="connsiteY14" fmla="*/ 431483 h 1404335"/>
              <a:gd name="connsiteX15" fmla="*/ 881539 w 881539"/>
              <a:gd name="connsiteY15" fmla="*/ 241459 h 1404335"/>
              <a:gd name="connsiteX16" fmla="*/ 795338 w 881539"/>
              <a:gd name="connsiteY16" fmla="*/ 133350 h 1404335"/>
              <a:gd name="connsiteX17" fmla="*/ 669131 w 881539"/>
              <a:gd name="connsiteY17" fmla="*/ 0 h 1404335"/>
              <a:gd name="connsiteX0" fmla="*/ 669131 w 881539"/>
              <a:gd name="connsiteY0" fmla="*/ 0 h 1404335"/>
              <a:gd name="connsiteX1" fmla="*/ 528638 w 881539"/>
              <a:gd name="connsiteY1" fmla="*/ 40481 h 1404335"/>
              <a:gd name="connsiteX2" fmla="*/ 397670 w 881539"/>
              <a:gd name="connsiteY2" fmla="*/ 240506 h 1404335"/>
              <a:gd name="connsiteX3" fmla="*/ 233363 w 881539"/>
              <a:gd name="connsiteY3" fmla="*/ 442913 h 1404335"/>
              <a:gd name="connsiteX4" fmla="*/ 71438 w 881539"/>
              <a:gd name="connsiteY4" fmla="*/ 731044 h 1404335"/>
              <a:gd name="connsiteX5" fmla="*/ 0 w 881539"/>
              <a:gd name="connsiteY5" fmla="*/ 1047750 h 1404335"/>
              <a:gd name="connsiteX6" fmla="*/ 121444 w 881539"/>
              <a:gd name="connsiteY6" fmla="*/ 1383506 h 1404335"/>
              <a:gd name="connsiteX7" fmla="*/ 371476 w 881539"/>
              <a:gd name="connsiteY7" fmla="*/ 1390650 h 1404335"/>
              <a:gd name="connsiteX8" fmla="*/ 488156 w 881539"/>
              <a:gd name="connsiteY8" fmla="*/ 1071563 h 1404335"/>
              <a:gd name="connsiteX9" fmla="*/ 490538 w 881539"/>
              <a:gd name="connsiteY9" fmla="*/ 1045369 h 1404335"/>
              <a:gd name="connsiteX10" fmla="*/ 497681 w 881539"/>
              <a:gd name="connsiteY10" fmla="*/ 812006 h 1404335"/>
              <a:gd name="connsiteX11" fmla="*/ 504825 w 881539"/>
              <a:gd name="connsiteY11" fmla="*/ 783431 h 1404335"/>
              <a:gd name="connsiteX12" fmla="*/ 507206 w 881539"/>
              <a:gd name="connsiteY12" fmla="*/ 778669 h 1404335"/>
              <a:gd name="connsiteX13" fmla="*/ 676751 w 881539"/>
              <a:gd name="connsiteY13" fmla="*/ 528638 h 1404335"/>
              <a:gd name="connsiteX14" fmla="*/ 816610 w 881539"/>
              <a:gd name="connsiteY14" fmla="*/ 431483 h 1404335"/>
              <a:gd name="connsiteX15" fmla="*/ 881539 w 881539"/>
              <a:gd name="connsiteY15" fmla="*/ 241459 h 1404335"/>
              <a:gd name="connsiteX16" fmla="*/ 795338 w 881539"/>
              <a:gd name="connsiteY16" fmla="*/ 133350 h 1404335"/>
              <a:gd name="connsiteX17" fmla="*/ 669131 w 881539"/>
              <a:gd name="connsiteY17" fmla="*/ 0 h 1404335"/>
              <a:gd name="connsiteX0" fmla="*/ 669131 w 881539"/>
              <a:gd name="connsiteY0" fmla="*/ 0 h 1404335"/>
              <a:gd name="connsiteX1" fmla="*/ 528638 w 881539"/>
              <a:gd name="connsiteY1" fmla="*/ 40481 h 1404335"/>
              <a:gd name="connsiteX2" fmla="*/ 397670 w 881539"/>
              <a:gd name="connsiteY2" fmla="*/ 240506 h 1404335"/>
              <a:gd name="connsiteX3" fmla="*/ 250032 w 881539"/>
              <a:gd name="connsiteY3" fmla="*/ 461963 h 1404335"/>
              <a:gd name="connsiteX4" fmla="*/ 71438 w 881539"/>
              <a:gd name="connsiteY4" fmla="*/ 731044 h 1404335"/>
              <a:gd name="connsiteX5" fmla="*/ 0 w 881539"/>
              <a:gd name="connsiteY5" fmla="*/ 1047750 h 1404335"/>
              <a:gd name="connsiteX6" fmla="*/ 121444 w 881539"/>
              <a:gd name="connsiteY6" fmla="*/ 1383506 h 1404335"/>
              <a:gd name="connsiteX7" fmla="*/ 371476 w 881539"/>
              <a:gd name="connsiteY7" fmla="*/ 1390650 h 1404335"/>
              <a:gd name="connsiteX8" fmla="*/ 488156 w 881539"/>
              <a:gd name="connsiteY8" fmla="*/ 1071563 h 1404335"/>
              <a:gd name="connsiteX9" fmla="*/ 490538 w 881539"/>
              <a:gd name="connsiteY9" fmla="*/ 1045369 h 1404335"/>
              <a:gd name="connsiteX10" fmla="*/ 497681 w 881539"/>
              <a:gd name="connsiteY10" fmla="*/ 812006 h 1404335"/>
              <a:gd name="connsiteX11" fmla="*/ 504825 w 881539"/>
              <a:gd name="connsiteY11" fmla="*/ 783431 h 1404335"/>
              <a:gd name="connsiteX12" fmla="*/ 507206 w 881539"/>
              <a:gd name="connsiteY12" fmla="*/ 778669 h 1404335"/>
              <a:gd name="connsiteX13" fmla="*/ 676751 w 881539"/>
              <a:gd name="connsiteY13" fmla="*/ 528638 h 1404335"/>
              <a:gd name="connsiteX14" fmla="*/ 816610 w 881539"/>
              <a:gd name="connsiteY14" fmla="*/ 431483 h 1404335"/>
              <a:gd name="connsiteX15" fmla="*/ 881539 w 881539"/>
              <a:gd name="connsiteY15" fmla="*/ 241459 h 1404335"/>
              <a:gd name="connsiteX16" fmla="*/ 795338 w 881539"/>
              <a:gd name="connsiteY16" fmla="*/ 133350 h 1404335"/>
              <a:gd name="connsiteX17" fmla="*/ 669131 w 881539"/>
              <a:gd name="connsiteY17" fmla="*/ 0 h 1404335"/>
              <a:gd name="connsiteX0" fmla="*/ 669131 w 881539"/>
              <a:gd name="connsiteY0" fmla="*/ 0 h 1404335"/>
              <a:gd name="connsiteX1" fmla="*/ 528638 w 881539"/>
              <a:gd name="connsiteY1" fmla="*/ 40481 h 1404335"/>
              <a:gd name="connsiteX2" fmla="*/ 397670 w 881539"/>
              <a:gd name="connsiteY2" fmla="*/ 240506 h 1404335"/>
              <a:gd name="connsiteX3" fmla="*/ 250032 w 881539"/>
              <a:gd name="connsiteY3" fmla="*/ 461963 h 1404335"/>
              <a:gd name="connsiteX4" fmla="*/ 133350 w 881539"/>
              <a:gd name="connsiteY4" fmla="*/ 762000 h 1404335"/>
              <a:gd name="connsiteX5" fmla="*/ 0 w 881539"/>
              <a:gd name="connsiteY5" fmla="*/ 1047750 h 1404335"/>
              <a:gd name="connsiteX6" fmla="*/ 121444 w 881539"/>
              <a:gd name="connsiteY6" fmla="*/ 1383506 h 1404335"/>
              <a:gd name="connsiteX7" fmla="*/ 371476 w 881539"/>
              <a:gd name="connsiteY7" fmla="*/ 1390650 h 1404335"/>
              <a:gd name="connsiteX8" fmla="*/ 488156 w 881539"/>
              <a:gd name="connsiteY8" fmla="*/ 1071563 h 1404335"/>
              <a:gd name="connsiteX9" fmla="*/ 490538 w 881539"/>
              <a:gd name="connsiteY9" fmla="*/ 1045369 h 1404335"/>
              <a:gd name="connsiteX10" fmla="*/ 497681 w 881539"/>
              <a:gd name="connsiteY10" fmla="*/ 812006 h 1404335"/>
              <a:gd name="connsiteX11" fmla="*/ 504825 w 881539"/>
              <a:gd name="connsiteY11" fmla="*/ 783431 h 1404335"/>
              <a:gd name="connsiteX12" fmla="*/ 507206 w 881539"/>
              <a:gd name="connsiteY12" fmla="*/ 778669 h 1404335"/>
              <a:gd name="connsiteX13" fmla="*/ 676751 w 881539"/>
              <a:gd name="connsiteY13" fmla="*/ 528638 h 1404335"/>
              <a:gd name="connsiteX14" fmla="*/ 816610 w 881539"/>
              <a:gd name="connsiteY14" fmla="*/ 431483 h 1404335"/>
              <a:gd name="connsiteX15" fmla="*/ 881539 w 881539"/>
              <a:gd name="connsiteY15" fmla="*/ 241459 h 1404335"/>
              <a:gd name="connsiteX16" fmla="*/ 795338 w 881539"/>
              <a:gd name="connsiteY16" fmla="*/ 133350 h 1404335"/>
              <a:gd name="connsiteX17" fmla="*/ 669131 w 881539"/>
              <a:gd name="connsiteY17" fmla="*/ 0 h 1404335"/>
              <a:gd name="connsiteX0" fmla="*/ 619125 w 831533"/>
              <a:gd name="connsiteY0" fmla="*/ 0 h 1404335"/>
              <a:gd name="connsiteX1" fmla="*/ 478632 w 831533"/>
              <a:gd name="connsiteY1" fmla="*/ 40481 h 1404335"/>
              <a:gd name="connsiteX2" fmla="*/ 347664 w 831533"/>
              <a:gd name="connsiteY2" fmla="*/ 240506 h 1404335"/>
              <a:gd name="connsiteX3" fmla="*/ 200026 w 831533"/>
              <a:gd name="connsiteY3" fmla="*/ 461963 h 1404335"/>
              <a:gd name="connsiteX4" fmla="*/ 83344 w 831533"/>
              <a:gd name="connsiteY4" fmla="*/ 762000 h 1404335"/>
              <a:gd name="connsiteX5" fmla="*/ 0 w 831533"/>
              <a:gd name="connsiteY5" fmla="*/ 1069182 h 1404335"/>
              <a:gd name="connsiteX6" fmla="*/ 71438 w 831533"/>
              <a:gd name="connsiteY6" fmla="*/ 1383506 h 1404335"/>
              <a:gd name="connsiteX7" fmla="*/ 321470 w 831533"/>
              <a:gd name="connsiteY7" fmla="*/ 1390650 h 1404335"/>
              <a:gd name="connsiteX8" fmla="*/ 438150 w 831533"/>
              <a:gd name="connsiteY8" fmla="*/ 1071563 h 1404335"/>
              <a:gd name="connsiteX9" fmla="*/ 440532 w 831533"/>
              <a:gd name="connsiteY9" fmla="*/ 1045369 h 1404335"/>
              <a:gd name="connsiteX10" fmla="*/ 447675 w 831533"/>
              <a:gd name="connsiteY10" fmla="*/ 812006 h 1404335"/>
              <a:gd name="connsiteX11" fmla="*/ 454819 w 831533"/>
              <a:gd name="connsiteY11" fmla="*/ 783431 h 1404335"/>
              <a:gd name="connsiteX12" fmla="*/ 457200 w 831533"/>
              <a:gd name="connsiteY12" fmla="*/ 778669 h 1404335"/>
              <a:gd name="connsiteX13" fmla="*/ 626745 w 831533"/>
              <a:gd name="connsiteY13" fmla="*/ 528638 h 1404335"/>
              <a:gd name="connsiteX14" fmla="*/ 766604 w 831533"/>
              <a:gd name="connsiteY14" fmla="*/ 431483 h 1404335"/>
              <a:gd name="connsiteX15" fmla="*/ 831533 w 831533"/>
              <a:gd name="connsiteY15" fmla="*/ 241459 h 1404335"/>
              <a:gd name="connsiteX16" fmla="*/ 745332 w 831533"/>
              <a:gd name="connsiteY16" fmla="*/ 133350 h 1404335"/>
              <a:gd name="connsiteX17" fmla="*/ 619125 w 831533"/>
              <a:gd name="connsiteY17" fmla="*/ 0 h 1404335"/>
              <a:gd name="connsiteX0" fmla="*/ 619125 w 831533"/>
              <a:gd name="connsiteY0" fmla="*/ 0 h 1404335"/>
              <a:gd name="connsiteX1" fmla="*/ 478632 w 831533"/>
              <a:gd name="connsiteY1" fmla="*/ 40481 h 1404335"/>
              <a:gd name="connsiteX2" fmla="*/ 347664 w 831533"/>
              <a:gd name="connsiteY2" fmla="*/ 240506 h 1404335"/>
              <a:gd name="connsiteX3" fmla="*/ 200026 w 831533"/>
              <a:gd name="connsiteY3" fmla="*/ 461963 h 1404335"/>
              <a:gd name="connsiteX4" fmla="*/ 83344 w 831533"/>
              <a:gd name="connsiteY4" fmla="*/ 762000 h 1404335"/>
              <a:gd name="connsiteX5" fmla="*/ 0 w 831533"/>
              <a:gd name="connsiteY5" fmla="*/ 1069182 h 1404335"/>
              <a:gd name="connsiteX6" fmla="*/ 71438 w 831533"/>
              <a:gd name="connsiteY6" fmla="*/ 1383506 h 1404335"/>
              <a:gd name="connsiteX7" fmla="*/ 321470 w 831533"/>
              <a:gd name="connsiteY7" fmla="*/ 1390650 h 1404335"/>
              <a:gd name="connsiteX8" fmla="*/ 323850 w 831533"/>
              <a:gd name="connsiteY8" fmla="*/ 1081088 h 1404335"/>
              <a:gd name="connsiteX9" fmla="*/ 440532 w 831533"/>
              <a:gd name="connsiteY9" fmla="*/ 1045369 h 1404335"/>
              <a:gd name="connsiteX10" fmla="*/ 447675 w 831533"/>
              <a:gd name="connsiteY10" fmla="*/ 812006 h 1404335"/>
              <a:gd name="connsiteX11" fmla="*/ 454819 w 831533"/>
              <a:gd name="connsiteY11" fmla="*/ 783431 h 1404335"/>
              <a:gd name="connsiteX12" fmla="*/ 457200 w 831533"/>
              <a:gd name="connsiteY12" fmla="*/ 778669 h 1404335"/>
              <a:gd name="connsiteX13" fmla="*/ 626745 w 831533"/>
              <a:gd name="connsiteY13" fmla="*/ 528638 h 1404335"/>
              <a:gd name="connsiteX14" fmla="*/ 766604 w 831533"/>
              <a:gd name="connsiteY14" fmla="*/ 431483 h 1404335"/>
              <a:gd name="connsiteX15" fmla="*/ 831533 w 831533"/>
              <a:gd name="connsiteY15" fmla="*/ 241459 h 1404335"/>
              <a:gd name="connsiteX16" fmla="*/ 745332 w 831533"/>
              <a:gd name="connsiteY16" fmla="*/ 133350 h 1404335"/>
              <a:gd name="connsiteX17" fmla="*/ 619125 w 831533"/>
              <a:gd name="connsiteY17" fmla="*/ 0 h 1404335"/>
              <a:gd name="connsiteX0" fmla="*/ 619125 w 831533"/>
              <a:gd name="connsiteY0" fmla="*/ 0 h 1404335"/>
              <a:gd name="connsiteX1" fmla="*/ 478632 w 831533"/>
              <a:gd name="connsiteY1" fmla="*/ 40481 h 1404335"/>
              <a:gd name="connsiteX2" fmla="*/ 347664 w 831533"/>
              <a:gd name="connsiteY2" fmla="*/ 240506 h 1404335"/>
              <a:gd name="connsiteX3" fmla="*/ 200026 w 831533"/>
              <a:gd name="connsiteY3" fmla="*/ 461963 h 1404335"/>
              <a:gd name="connsiteX4" fmla="*/ 83344 w 831533"/>
              <a:gd name="connsiteY4" fmla="*/ 762000 h 1404335"/>
              <a:gd name="connsiteX5" fmla="*/ 0 w 831533"/>
              <a:gd name="connsiteY5" fmla="*/ 1069182 h 1404335"/>
              <a:gd name="connsiteX6" fmla="*/ 71438 w 831533"/>
              <a:gd name="connsiteY6" fmla="*/ 1383506 h 1404335"/>
              <a:gd name="connsiteX7" fmla="*/ 321470 w 831533"/>
              <a:gd name="connsiteY7" fmla="*/ 1390650 h 1404335"/>
              <a:gd name="connsiteX8" fmla="*/ 323850 w 831533"/>
              <a:gd name="connsiteY8" fmla="*/ 1081088 h 1404335"/>
              <a:gd name="connsiteX9" fmla="*/ 438151 w 831533"/>
              <a:gd name="connsiteY9" fmla="*/ 1004888 h 1404335"/>
              <a:gd name="connsiteX10" fmla="*/ 447675 w 831533"/>
              <a:gd name="connsiteY10" fmla="*/ 812006 h 1404335"/>
              <a:gd name="connsiteX11" fmla="*/ 454819 w 831533"/>
              <a:gd name="connsiteY11" fmla="*/ 783431 h 1404335"/>
              <a:gd name="connsiteX12" fmla="*/ 457200 w 831533"/>
              <a:gd name="connsiteY12" fmla="*/ 778669 h 1404335"/>
              <a:gd name="connsiteX13" fmla="*/ 626745 w 831533"/>
              <a:gd name="connsiteY13" fmla="*/ 528638 h 1404335"/>
              <a:gd name="connsiteX14" fmla="*/ 766604 w 831533"/>
              <a:gd name="connsiteY14" fmla="*/ 431483 h 1404335"/>
              <a:gd name="connsiteX15" fmla="*/ 831533 w 831533"/>
              <a:gd name="connsiteY15" fmla="*/ 241459 h 1404335"/>
              <a:gd name="connsiteX16" fmla="*/ 745332 w 831533"/>
              <a:gd name="connsiteY16" fmla="*/ 133350 h 1404335"/>
              <a:gd name="connsiteX17" fmla="*/ 619125 w 831533"/>
              <a:gd name="connsiteY17" fmla="*/ 0 h 1404335"/>
              <a:gd name="connsiteX0" fmla="*/ 619125 w 831533"/>
              <a:gd name="connsiteY0" fmla="*/ 0 h 1394532"/>
              <a:gd name="connsiteX1" fmla="*/ 478632 w 831533"/>
              <a:gd name="connsiteY1" fmla="*/ 40481 h 1394532"/>
              <a:gd name="connsiteX2" fmla="*/ 347664 w 831533"/>
              <a:gd name="connsiteY2" fmla="*/ 240506 h 1394532"/>
              <a:gd name="connsiteX3" fmla="*/ 200026 w 831533"/>
              <a:gd name="connsiteY3" fmla="*/ 461963 h 1394532"/>
              <a:gd name="connsiteX4" fmla="*/ 83344 w 831533"/>
              <a:gd name="connsiteY4" fmla="*/ 762000 h 1394532"/>
              <a:gd name="connsiteX5" fmla="*/ 0 w 831533"/>
              <a:gd name="connsiteY5" fmla="*/ 1069182 h 1394532"/>
              <a:gd name="connsiteX6" fmla="*/ 71438 w 831533"/>
              <a:gd name="connsiteY6" fmla="*/ 1383506 h 1394532"/>
              <a:gd name="connsiteX7" fmla="*/ 271464 w 831533"/>
              <a:gd name="connsiteY7" fmla="*/ 1366838 h 1394532"/>
              <a:gd name="connsiteX8" fmla="*/ 323850 w 831533"/>
              <a:gd name="connsiteY8" fmla="*/ 1081088 h 1394532"/>
              <a:gd name="connsiteX9" fmla="*/ 438151 w 831533"/>
              <a:gd name="connsiteY9" fmla="*/ 1004888 h 1394532"/>
              <a:gd name="connsiteX10" fmla="*/ 447675 w 831533"/>
              <a:gd name="connsiteY10" fmla="*/ 812006 h 1394532"/>
              <a:gd name="connsiteX11" fmla="*/ 454819 w 831533"/>
              <a:gd name="connsiteY11" fmla="*/ 783431 h 1394532"/>
              <a:gd name="connsiteX12" fmla="*/ 457200 w 831533"/>
              <a:gd name="connsiteY12" fmla="*/ 778669 h 1394532"/>
              <a:gd name="connsiteX13" fmla="*/ 626745 w 831533"/>
              <a:gd name="connsiteY13" fmla="*/ 528638 h 1394532"/>
              <a:gd name="connsiteX14" fmla="*/ 766604 w 831533"/>
              <a:gd name="connsiteY14" fmla="*/ 431483 h 1394532"/>
              <a:gd name="connsiteX15" fmla="*/ 831533 w 831533"/>
              <a:gd name="connsiteY15" fmla="*/ 241459 h 1394532"/>
              <a:gd name="connsiteX16" fmla="*/ 745332 w 831533"/>
              <a:gd name="connsiteY16" fmla="*/ 133350 h 1394532"/>
              <a:gd name="connsiteX17" fmla="*/ 619125 w 831533"/>
              <a:gd name="connsiteY17" fmla="*/ 0 h 1394532"/>
              <a:gd name="connsiteX0" fmla="*/ 619125 w 831533"/>
              <a:gd name="connsiteY0" fmla="*/ 0 h 1394532"/>
              <a:gd name="connsiteX1" fmla="*/ 478632 w 831533"/>
              <a:gd name="connsiteY1" fmla="*/ 40481 h 1394532"/>
              <a:gd name="connsiteX2" fmla="*/ 347664 w 831533"/>
              <a:gd name="connsiteY2" fmla="*/ 240506 h 1394532"/>
              <a:gd name="connsiteX3" fmla="*/ 200026 w 831533"/>
              <a:gd name="connsiteY3" fmla="*/ 461963 h 1394532"/>
              <a:gd name="connsiteX4" fmla="*/ 83344 w 831533"/>
              <a:gd name="connsiteY4" fmla="*/ 762000 h 1394532"/>
              <a:gd name="connsiteX5" fmla="*/ 0 w 831533"/>
              <a:gd name="connsiteY5" fmla="*/ 1069182 h 1394532"/>
              <a:gd name="connsiteX6" fmla="*/ 71438 w 831533"/>
              <a:gd name="connsiteY6" fmla="*/ 1383506 h 1394532"/>
              <a:gd name="connsiteX7" fmla="*/ 271464 w 831533"/>
              <a:gd name="connsiteY7" fmla="*/ 1366838 h 1394532"/>
              <a:gd name="connsiteX8" fmla="*/ 357717 w 831533"/>
              <a:gd name="connsiteY8" fmla="*/ 1131888 h 1394532"/>
              <a:gd name="connsiteX9" fmla="*/ 438151 w 831533"/>
              <a:gd name="connsiteY9" fmla="*/ 1004888 h 1394532"/>
              <a:gd name="connsiteX10" fmla="*/ 447675 w 831533"/>
              <a:gd name="connsiteY10" fmla="*/ 812006 h 1394532"/>
              <a:gd name="connsiteX11" fmla="*/ 454819 w 831533"/>
              <a:gd name="connsiteY11" fmla="*/ 783431 h 1394532"/>
              <a:gd name="connsiteX12" fmla="*/ 457200 w 831533"/>
              <a:gd name="connsiteY12" fmla="*/ 778669 h 1394532"/>
              <a:gd name="connsiteX13" fmla="*/ 626745 w 831533"/>
              <a:gd name="connsiteY13" fmla="*/ 528638 h 1394532"/>
              <a:gd name="connsiteX14" fmla="*/ 766604 w 831533"/>
              <a:gd name="connsiteY14" fmla="*/ 431483 h 1394532"/>
              <a:gd name="connsiteX15" fmla="*/ 831533 w 831533"/>
              <a:gd name="connsiteY15" fmla="*/ 241459 h 1394532"/>
              <a:gd name="connsiteX16" fmla="*/ 745332 w 831533"/>
              <a:gd name="connsiteY16" fmla="*/ 133350 h 1394532"/>
              <a:gd name="connsiteX17" fmla="*/ 619125 w 831533"/>
              <a:gd name="connsiteY17" fmla="*/ 0 h 1394532"/>
              <a:gd name="connsiteX0" fmla="*/ 619125 w 831533"/>
              <a:gd name="connsiteY0" fmla="*/ 0 h 1394532"/>
              <a:gd name="connsiteX1" fmla="*/ 478632 w 831533"/>
              <a:gd name="connsiteY1" fmla="*/ 40481 h 1394532"/>
              <a:gd name="connsiteX2" fmla="*/ 347664 w 831533"/>
              <a:gd name="connsiteY2" fmla="*/ 240506 h 1394532"/>
              <a:gd name="connsiteX3" fmla="*/ 200026 w 831533"/>
              <a:gd name="connsiteY3" fmla="*/ 461963 h 1394532"/>
              <a:gd name="connsiteX4" fmla="*/ 83344 w 831533"/>
              <a:gd name="connsiteY4" fmla="*/ 762000 h 1394532"/>
              <a:gd name="connsiteX5" fmla="*/ 0 w 831533"/>
              <a:gd name="connsiteY5" fmla="*/ 1069182 h 1394532"/>
              <a:gd name="connsiteX6" fmla="*/ 71438 w 831533"/>
              <a:gd name="connsiteY6" fmla="*/ 1383506 h 1394532"/>
              <a:gd name="connsiteX7" fmla="*/ 271464 w 831533"/>
              <a:gd name="connsiteY7" fmla="*/ 1366838 h 1394532"/>
              <a:gd name="connsiteX8" fmla="*/ 357717 w 831533"/>
              <a:gd name="connsiteY8" fmla="*/ 1131888 h 1394532"/>
              <a:gd name="connsiteX9" fmla="*/ 438151 w 831533"/>
              <a:gd name="connsiteY9" fmla="*/ 1004888 h 1394532"/>
              <a:gd name="connsiteX10" fmla="*/ 447675 w 831533"/>
              <a:gd name="connsiteY10" fmla="*/ 812006 h 1394532"/>
              <a:gd name="connsiteX11" fmla="*/ 454819 w 831533"/>
              <a:gd name="connsiteY11" fmla="*/ 783431 h 1394532"/>
              <a:gd name="connsiteX12" fmla="*/ 478366 w 831533"/>
              <a:gd name="connsiteY12" fmla="*/ 778669 h 1394532"/>
              <a:gd name="connsiteX13" fmla="*/ 626745 w 831533"/>
              <a:gd name="connsiteY13" fmla="*/ 528638 h 1394532"/>
              <a:gd name="connsiteX14" fmla="*/ 766604 w 831533"/>
              <a:gd name="connsiteY14" fmla="*/ 431483 h 1394532"/>
              <a:gd name="connsiteX15" fmla="*/ 831533 w 831533"/>
              <a:gd name="connsiteY15" fmla="*/ 241459 h 1394532"/>
              <a:gd name="connsiteX16" fmla="*/ 745332 w 831533"/>
              <a:gd name="connsiteY16" fmla="*/ 133350 h 1394532"/>
              <a:gd name="connsiteX17" fmla="*/ 619125 w 831533"/>
              <a:gd name="connsiteY17" fmla="*/ 0 h 1394532"/>
              <a:gd name="connsiteX0" fmla="*/ 619125 w 831533"/>
              <a:gd name="connsiteY0" fmla="*/ 0 h 1394532"/>
              <a:gd name="connsiteX1" fmla="*/ 478632 w 831533"/>
              <a:gd name="connsiteY1" fmla="*/ 40481 h 1394532"/>
              <a:gd name="connsiteX2" fmla="*/ 347664 w 831533"/>
              <a:gd name="connsiteY2" fmla="*/ 240506 h 1394532"/>
              <a:gd name="connsiteX3" fmla="*/ 200026 w 831533"/>
              <a:gd name="connsiteY3" fmla="*/ 461963 h 1394532"/>
              <a:gd name="connsiteX4" fmla="*/ 83344 w 831533"/>
              <a:gd name="connsiteY4" fmla="*/ 762000 h 1394532"/>
              <a:gd name="connsiteX5" fmla="*/ 0 w 831533"/>
              <a:gd name="connsiteY5" fmla="*/ 1069182 h 1394532"/>
              <a:gd name="connsiteX6" fmla="*/ 71438 w 831533"/>
              <a:gd name="connsiteY6" fmla="*/ 1383506 h 1394532"/>
              <a:gd name="connsiteX7" fmla="*/ 271464 w 831533"/>
              <a:gd name="connsiteY7" fmla="*/ 1366838 h 1394532"/>
              <a:gd name="connsiteX8" fmla="*/ 357717 w 831533"/>
              <a:gd name="connsiteY8" fmla="*/ 1131888 h 1394532"/>
              <a:gd name="connsiteX9" fmla="*/ 438151 w 831533"/>
              <a:gd name="connsiteY9" fmla="*/ 1004888 h 1394532"/>
              <a:gd name="connsiteX10" fmla="*/ 460374 w 831533"/>
              <a:gd name="connsiteY10" fmla="*/ 816240 h 1394532"/>
              <a:gd name="connsiteX11" fmla="*/ 454819 w 831533"/>
              <a:gd name="connsiteY11" fmla="*/ 783431 h 1394532"/>
              <a:gd name="connsiteX12" fmla="*/ 478366 w 831533"/>
              <a:gd name="connsiteY12" fmla="*/ 778669 h 1394532"/>
              <a:gd name="connsiteX13" fmla="*/ 626745 w 831533"/>
              <a:gd name="connsiteY13" fmla="*/ 528638 h 1394532"/>
              <a:gd name="connsiteX14" fmla="*/ 766604 w 831533"/>
              <a:gd name="connsiteY14" fmla="*/ 431483 h 1394532"/>
              <a:gd name="connsiteX15" fmla="*/ 831533 w 831533"/>
              <a:gd name="connsiteY15" fmla="*/ 241459 h 1394532"/>
              <a:gd name="connsiteX16" fmla="*/ 745332 w 831533"/>
              <a:gd name="connsiteY16" fmla="*/ 133350 h 1394532"/>
              <a:gd name="connsiteX17" fmla="*/ 619125 w 831533"/>
              <a:gd name="connsiteY17" fmla="*/ 0 h 1394532"/>
              <a:gd name="connsiteX0" fmla="*/ 619125 w 831533"/>
              <a:gd name="connsiteY0" fmla="*/ 0 h 1394532"/>
              <a:gd name="connsiteX1" fmla="*/ 478632 w 831533"/>
              <a:gd name="connsiteY1" fmla="*/ 40481 h 1394532"/>
              <a:gd name="connsiteX2" fmla="*/ 347664 w 831533"/>
              <a:gd name="connsiteY2" fmla="*/ 240506 h 1394532"/>
              <a:gd name="connsiteX3" fmla="*/ 200026 w 831533"/>
              <a:gd name="connsiteY3" fmla="*/ 461963 h 1394532"/>
              <a:gd name="connsiteX4" fmla="*/ 83344 w 831533"/>
              <a:gd name="connsiteY4" fmla="*/ 762000 h 1394532"/>
              <a:gd name="connsiteX5" fmla="*/ 0 w 831533"/>
              <a:gd name="connsiteY5" fmla="*/ 1069182 h 1394532"/>
              <a:gd name="connsiteX6" fmla="*/ 71438 w 831533"/>
              <a:gd name="connsiteY6" fmla="*/ 1383506 h 1394532"/>
              <a:gd name="connsiteX7" fmla="*/ 271464 w 831533"/>
              <a:gd name="connsiteY7" fmla="*/ 1366838 h 1394532"/>
              <a:gd name="connsiteX8" fmla="*/ 357717 w 831533"/>
              <a:gd name="connsiteY8" fmla="*/ 1131888 h 1394532"/>
              <a:gd name="connsiteX9" fmla="*/ 438151 w 831533"/>
              <a:gd name="connsiteY9" fmla="*/ 1004888 h 1394532"/>
              <a:gd name="connsiteX10" fmla="*/ 460374 w 831533"/>
              <a:gd name="connsiteY10" fmla="*/ 816240 h 1394532"/>
              <a:gd name="connsiteX11" fmla="*/ 454819 w 831533"/>
              <a:gd name="connsiteY11" fmla="*/ 783431 h 1394532"/>
              <a:gd name="connsiteX12" fmla="*/ 478366 w 831533"/>
              <a:gd name="connsiteY12" fmla="*/ 778669 h 1394532"/>
              <a:gd name="connsiteX13" fmla="*/ 626745 w 831533"/>
              <a:gd name="connsiteY13" fmla="*/ 528638 h 1394532"/>
              <a:gd name="connsiteX14" fmla="*/ 728504 w 831533"/>
              <a:gd name="connsiteY14" fmla="*/ 423016 h 1394532"/>
              <a:gd name="connsiteX15" fmla="*/ 831533 w 831533"/>
              <a:gd name="connsiteY15" fmla="*/ 241459 h 1394532"/>
              <a:gd name="connsiteX16" fmla="*/ 745332 w 831533"/>
              <a:gd name="connsiteY16" fmla="*/ 133350 h 1394532"/>
              <a:gd name="connsiteX17" fmla="*/ 619125 w 831533"/>
              <a:gd name="connsiteY17" fmla="*/ 0 h 1394532"/>
              <a:gd name="connsiteX0" fmla="*/ 619125 w 801900"/>
              <a:gd name="connsiteY0" fmla="*/ 0 h 1394532"/>
              <a:gd name="connsiteX1" fmla="*/ 478632 w 801900"/>
              <a:gd name="connsiteY1" fmla="*/ 40481 h 1394532"/>
              <a:gd name="connsiteX2" fmla="*/ 347664 w 801900"/>
              <a:gd name="connsiteY2" fmla="*/ 240506 h 1394532"/>
              <a:gd name="connsiteX3" fmla="*/ 200026 w 801900"/>
              <a:gd name="connsiteY3" fmla="*/ 461963 h 1394532"/>
              <a:gd name="connsiteX4" fmla="*/ 83344 w 801900"/>
              <a:gd name="connsiteY4" fmla="*/ 762000 h 1394532"/>
              <a:gd name="connsiteX5" fmla="*/ 0 w 801900"/>
              <a:gd name="connsiteY5" fmla="*/ 1069182 h 1394532"/>
              <a:gd name="connsiteX6" fmla="*/ 71438 w 801900"/>
              <a:gd name="connsiteY6" fmla="*/ 1383506 h 1394532"/>
              <a:gd name="connsiteX7" fmla="*/ 271464 w 801900"/>
              <a:gd name="connsiteY7" fmla="*/ 1366838 h 1394532"/>
              <a:gd name="connsiteX8" fmla="*/ 357717 w 801900"/>
              <a:gd name="connsiteY8" fmla="*/ 1131888 h 1394532"/>
              <a:gd name="connsiteX9" fmla="*/ 438151 w 801900"/>
              <a:gd name="connsiteY9" fmla="*/ 1004888 h 1394532"/>
              <a:gd name="connsiteX10" fmla="*/ 460374 w 801900"/>
              <a:gd name="connsiteY10" fmla="*/ 816240 h 1394532"/>
              <a:gd name="connsiteX11" fmla="*/ 454819 w 801900"/>
              <a:gd name="connsiteY11" fmla="*/ 783431 h 1394532"/>
              <a:gd name="connsiteX12" fmla="*/ 478366 w 801900"/>
              <a:gd name="connsiteY12" fmla="*/ 778669 h 1394532"/>
              <a:gd name="connsiteX13" fmla="*/ 626745 w 801900"/>
              <a:gd name="connsiteY13" fmla="*/ 528638 h 1394532"/>
              <a:gd name="connsiteX14" fmla="*/ 728504 w 801900"/>
              <a:gd name="connsiteY14" fmla="*/ 423016 h 1394532"/>
              <a:gd name="connsiteX15" fmla="*/ 801900 w 801900"/>
              <a:gd name="connsiteY15" fmla="*/ 266859 h 1394532"/>
              <a:gd name="connsiteX16" fmla="*/ 745332 w 801900"/>
              <a:gd name="connsiteY16" fmla="*/ 133350 h 1394532"/>
              <a:gd name="connsiteX17" fmla="*/ 619125 w 801900"/>
              <a:gd name="connsiteY17" fmla="*/ 0 h 1394532"/>
              <a:gd name="connsiteX0" fmla="*/ 619125 w 801900"/>
              <a:gd name="connsiteY0" fmla="*/ 0 h 1475816"/>
              <a:gd name="connsiteX1" fmla="*/ 478632 w 801900"/>
              <a:gd name="connsiteY1" fmla="*/ 40481 h 1475816"/>
              <a:gd name="connsiteX2" fmla="*/ 347664 w 801900"/>
              <a:gd name="connsiteY2" fmla="*/ 240506 h 1475816"/>
              <a:gd name="connsiteX3" fmla="*/ 200026 w 801900"/>
              <a:gd name="connsiteY3" fmla="*/ 461963 h 1475816"/>
              <a:gd name="connsiteX4" fmla="*/ 83344 w 801900"/>
              <a:gd name="connsiteY4" fmla="*/ 762000 h 1475816"/>
              <a:gd name="connsiteX5" fmla="*/ 0 w 801900"/>
              <a:gd name="connsiteY5" fmla="*/ 1069182 h 1475816"/>
              <a:gd name="connsiteX6" fmla="*/ 58739 w 801900"/>
              <a:gd name="connsiteY6" fmla="*/ 1472407 h 1475816"/>
              <a:gd name="connsiteX7" fmla="*/ 271464 w 801900"/>
              <a:gd name="connsiteY7" fmla="*/ 1366838 h 1475816"/>
              <a:gd name="connsiteX8" fmla="*/ 357717 w 801900"/>
              <a:gd name="connsiteY8" fmla="*/ 1131888 h 1475816"/>
              <a:gd name="connsiteX9" fmla="*/ 438151 w 801900"/>
              <a:gd name="connsiteY9" fmla="*/ 1004888 h 1475816"/>
              <a:gd name="connsiteX10" fmla="*/ 460374 w 801900"/>
              <a:gd name="connsiteY10" fmla="*/ 816240 h 1475816"/>
              <a:gd name="connsiteX11" fmla="*/ 454819 w 801900"/>
              <a:gd name="connsiteY11" fmla="*/ 783431 h 1475816"/>
              <a:gd name="connsiteX12" fmla="*/ 478366 w 801900"/>
              <a:gd name="connsiteY12" fmla="*/ 778669 h 1475816"/>
              <a:gd name="connsiteX13" fmla="*/ 626745 w 801900"/>
              <a:gd name="connsiteY13" fmla="*/ 528638 h 1475816"/>
              <a:gd name="connsiteX14" fmla="*/ 728504 w 801900"/>
              <a:gd name="connsiteY14" fmla="*/ 423016 h 1475816"/>
              <a:gd name="connsiteX15" fmla="*/ 801900 w 801900"/>
              <a:gd name="connsiteY15" fmla="*/ 266859 h 1475816"/>
              <a:gd name="connsiteX16" fmla="*/ 745332 w 801900"/>
              <a:gd name="connsiteY16" fmla="*/ 133350 h 1475816"/>
              <a:gd name="connsiteX17" fmla="*/ 619125 w 801900"/>
              <a:gd name="connsiteY17" fmla="*/ 0 h 1475816"/>
              <a:gd name="connsiteX0" fmla="*/ 619125 w 980281"/>
              <a:gd name="connsiteY0" fmla="*/ 0 h 1475816"/>
              <a:gd name="connsiteX1" fmla="*/ 478632 w 980281"/>
              <a:gd name="connsiteY1" fmla="*/ 40481 h 1475816"/>
              <a:gd name="connsiteX2" fmla="*/ 347664 w 980281"/>
              <a:gd name="connsiteY2" fmla="*/ 240506 h 1475816"/>
              <a:gd name="connsiteX3" fmla="*/ 200026 w 980281"/>
              <a:gd name="connsiteY3" fmla="*/ 461963 h 1475816"/>
              <a:gd name="connsiteX4" fmla="*/ 83344 w 980281"/>
              <a:gd name="connsiteY4" fmla="*/ 762000 h 1475816"/>
              <a:gd name="connsiteX5" fmla="*/ 0 w 980281"/>
              <a:gd name="connsiteY5" fmla="*/ 1069182 h 1475816"/>
              <a:gd name="connsiteX6" fmla="*/ 58739 w 980281"/>
              <a:gd name="connsiteY6" fmla="*/ 1472407 h 1475816"/>
              <a:gd name="connsiteX7" fmla="*/ 271464 w 980281"/>
              <a:gd name="connsiteY7" fmla="*/ 1366838 h 1475816"/>
              <a:gd name="connsiteX8" fmla="*/ 357717 w 980281"/>
              <a:gd name="connsiteY8" fmla="*/ 1131888 h 1475816"/>
              <a:gd name="connsiteX9" fmla="*/ 438151 w 980281"/>
              <a:gd name="connsiteY9" fmla="*/ 1004888 h 1475816"/>
              <a:gd name="connsiteX10" fmla="*/ 460374 w 980281"/>
              <a:gd name="connsiteY10" fmla="*/ 816240 h 1475816"/>
              <a:gd name="connsiteX11" fmla="*/ 454819 w 980281"/>
              <a:gd name="connsiteY11" fmla="*/ 783431 h 1475816"/>
              <a:gd name="connsiteX12" fmla="*/ 478366 w 980281"/>
              <a:gd name="connsiteY12" fmla="*/ 778669 h 1475816"/>
              <a:gd name="connsiteX13" fmla="*/ 626745 w 980281"/>
              <a:gd name="connsiteY13" fmla="*/ 528638 h 1475816"/>
              <a:gd name="connsiteX14" fmla="*/ 728504 w 980281"/>
              <a:gd name="connsiteY14" fmla="*/ 423016 h 1475816"/>
              <a:gd name="connsiteX15" fmla="*/ 801900 w 980281"/>
              <a:gd name="connsiteY15" fmla="*/ 266859 h 1475816"/>
              <a:gd name="connsiteX16" fmla="*/ 980281 w 980281"/>
              <a:gd name="connsiteY16" fmla="*/ 73027 h 1475816"/>
              <a:gd name="connsiteX17" fmla="*/ 619125 w 980281"/>
              <a:gd name="connsiteY17" fmla="*/ 0 h 1475816"/>
              <a:gd name="connsiteX0" fmla="*/ 619125 w 980281"/>
              <a:gd name="connsiteY0" fmla="*/ 0 h 1475816"/>
              <a:gd name="connsiteX1" fmla="*/ 478632 w 980281"/>
              <a:gd name="connsiteY1" fmla="*/ 40481 h 1475816"/>
              <a:gd name="connsiteX2" fmla="*/ 347664 w 980281"/>
              <a:gd name="connsiteY2" fmla="*/ 240506 h 1475816"/>
              <a:gd name="connsiteX3" fmla="*/ 200026 w 980281"/>
              <a:gd name="connsiteY3" fmla="*/ 461963 h 1475816"/>
              <a:gd name="connsiteX4" fmla="*/ 83344 w 980281"/>
              <a:gd name="connsiteY4" fmla="*/ 762000 h 1475816"/>
              <a:gd name="connsiteX5" fmla="*/ 0 w 980281"/>
              <a:gd name="connsiteY5" fmla="*/ 1069182 h 1475816"/>
              <a:gd name="connsiteX6" fmla="*/ 58739 w 980281"/>
              <a:gd name="connsiteY6" fmla="*/ 1472407 h 1475816"/>
              <a:gd name="connsiteX7" fmla="*/ 271464 w 980281"/>
              <a:gd name="connsiteY7" fmla="*/ 1366838 h 1475816"/>
              <a:gd name="connsiteX8" fmla="*/ 357717 w 980281"/>
              <a:gd name="connsiteY8" fmla="*/ 1131888 h 1475816"/>
              <a:gd name="connsiteX9" fmla="*/ 438151 w 980281"/>
              <a:gd name="connsiteY9" fmla="*/ 1004888 h 1475816"/>
              <a:gd name="connsiteX10" fmla="*/ 460374 w 980281"/>
              <a:gd name="connsiteY10" fmla="*/ 816240 h 1475816"/>
              <a:gd name="connsiteX11" fmla="*/ 454819 w 980281"/>
              <a:gd name="connsiteY11" fmla="*/ 783431 h 1475816"/>
              <a:gd name="connsiteX12" fmla="*/ 478366 w 980281"/>
              <a:gd name="connsiteY12" fmla="*/ 778669 h 1475816"/>
              <a:gd name="connsiteX13" fmla="*/ 626745 w 980281"/>
              <a:gd name="connsiteY13" fmla="*/ 528638 h 1475816"/>
              <a:gd name="connsiteX14" fmla="*/ 728504 w 980281"/>
              <a:gd name="connsiteY14" fmla="*/ 423016 h 1475816"/>
              <a:gd name="connsiteX15" fmla="*/ 801900 w 980281"/>
              <a:gd name="connsiteY15" fmla="*/ 266859 h 1475816"/>
              <a:gd name="connsiteX16" fmla="*/ 980281 w 980281"/>
              <a:gd name="connsiteY16" fmla="*/ 66676 h 1475816"/>
              <a:gd name="connsiteX17" fmla="*/ 619125 w 980281"/>
              <a:gd name="connsiteY17" fmla="*/ 0 h 1475816"/>
              <a:gd name="connsiteX0" fmla="*/ 654050 w 980281"/>
              <a:gd name="connsiteY0" fmla="*/ 64331 h 1438547"/>
              <a:gd name="connsiteX1" fmla="*/ 478632 w 980281"/>
              <a:gd name="connsiteY1" fmla="*/ 3212 h 1438547"/>
              <a:gd name="connsiteX2" fmla="*/ 347664 w 980281"/>
              <a:gd name="connsiteY2" fmla="*/ 203237 h 1438547"/>
              <a:gd name="connsiteX3" fmla="*/ 200026 w 980281"/>
              <a:gd name="connsiteY3" fmla="*/ 424694 h 1438547"/>
              <a:gd name="connsiteX4" fmla="*/ 83344 w 980281"/>
              <a:gd name="connsiteY4" fmla="*/ 724731 h 1438547"/>
              <a:gd name="connsiteX5" fmla="*/ 0 w 980281"/>
              <a:gd name="connsiteY5" fmla="*/ 1031913 h 1438547"/>
              <a:gd name="connsiteX6" fmla="*/ 58739 w 980281"/>
              <a:gd name="connsiteY6" fmla="*/ 1435138 h 1438547"/>
              <a:gd name="connsiteX7" fmla="*/ 271464 w 980281"/>
              <a:gd name="connsiteY7" fmla="*/ 1329569 h 1438547"/>
              <a:gd name="connsiteX8" fmla="*/ 357717 w 980281"/>
              <a:gd name="connsiteY8" fmla="*/ 1094619 h 1438547"/>
              <a:gd name="connsiteX9" fmla="*/ 438151 w 980281"/>
              <a:gd name="connsiteY9" fmla="*/ 967619 h 1438547"/>
              <a:gd name="connsiteX10" fmla="*/ 460374 w 980281"/>
              <a:gd name="connsiteY10" fmla="*/ 778971 h 1438547"/>
              <a:gd name="connsiteX11" fmla="*/ 454819 w 980281"/>
              <a:gd name="connsiteY11" fmla="*/ 746162 h 1438547"/>
              <a:gd name="connsiteX12" fmla="*/ 478366 w 980281"/>
              <a:gd name="connsiteY12" fmla="*/ 741400 h 1438547"/>
              <a:gd name="connsiteX13" fmla="*/ 626745 w 980281"/>
              <a:gd name="connsiteY13" fmla="*/ 491369 h 1438547"/>
              <a:gd name="connsiteX14" fmla="*/ 728504 w 980281"/>
              <a:gd name="connsiteY14" fmla="*/ 385747 h 1438547"/>
              <a:gd name="connsiteX15" fmla="*/ 801900 w 980281"/>
              <a:gd name="connsiteY15" fmla="*/ 229590 h 1438547"/>
              <a:gd name="connsiteX16" fmla="*/ 980281 w 980281"/>
              <a:gd name="connsiteY16" fmla="*/ 29407 h 1438547"/>
              <a:gd name="connsiteX17" fmla="*/ 654050 w 980281"/>
              <a:gd name="connsiteY17" fmla="*/ 64331 h 1438547"/>
              <a:gd name="connsiteX0" fmla="*/ 654050 w 1021556"/>
              <a:gd name="connsiteY0" fmla="*/ 64331 h 1438547"/>
              <a:gd name="connsiteX1" fmla="*/ 478632 w 1021556"/>
              <a:gd name="connsiteY1" fmla="*/ 3212 h 1438547"/>
              <a:gd name="connsiteX2" fmla="*/ 347664 w 1021556"/>
              <a:gd name="connsiteY2" fmla="*/ 203237 h 1438547"/>
              <a:gd name="connsiteX3" fmla="*/ 200026 w 1021556"/>
              <a:gd name="connsiteY3" fmla="*/ 424694 h 1438547"/>
              <a:gd name="connsiteX4" fmla="*/ 83344 w 1021556"/>
              <a:gd name="connsiteY4" fmla="*/ 724731 h 1438547"/>
              <a:gd name="connsiteX5" fmla="*/ 0 w 1021556"/>
              <a:gd name="connsiteY5" fmla="*/ 1031913 h 1438547"/>
              <a:gd name="connsiteX6" fmla="*/ 58739 w 1021556"/>
              <a:gd name="connsiteY6" fmla="*/ 1435138 h 1438547"/>
              <a:gd name="connsiteX7" fmla="*/ 271464 w 1021556"/>
              <a:gd name="connsiteY7" fmla="*/ 1329569 h 1438547"/>
              <a:gd name="connsiteX8" fmla="*/ 357717 w 1021556"/>
              <a:gd name="connsiteY8" fmla="*/ 1094619 h 1438547"/>
              <a:gd name="connsiteX9" fmla="*/ 438151 w 1021556"/>
              <a:gd name="connsiteY9" fmla="*/ 967619 h 1438547"/>
              <a:gd name="connsiteX10" fmla="*/ 460374 w 1021556"/>
              <a:gd name="connsiteY10" fmla="*/ 778971 h 1438547"/>
              <a:gd name="connsiteX11" fmla="*/ 454819 w 1021556"/>
              <a:gd name="connsiteY11" fmla="*/ 746162 h 1438547"/>
              <a:gd name="connsiteX12" fmla="*/ 478366 w 1021556"/>
              <a:gd name="connsiteY12" fmla="*/ 741400 h 1438547"/>
              <a:gd name="connsiteX13" fmla="*/ 626745 w 1021556"/>
              <a:gd name="connsiteY13" fmla="*/ 491369 h 1438547"/>
              <a:gd name="connsiteX14" fmla="*/ 728504 w 1021556"/>
              <a:gd name="connsiteY14" fmla="*/ 385747 h 1438547"/>
              <a:gd name="connsiteX15" fmla="*/ 801900 w 1021556"/>
              <a:gd name="connsiteY15" fmla="*/ 229590 h 1438547"/>
              <a:gd name="connsiteX16" fmla="*/ 1021556 w 1021556"/>
              <a:gd name="connsiteY16" fmla="*/ 10356 h 1438547"/>
              <a:gd name="connsiteX17" fmla="*/ 654050 w 1021556"/>
              <a:gd name="connsiteY17" fmla="*/ 64331 h 1438547"/>
              <a:gd name="connsiteX0" fmla="*/ 615951 w 1021556"/>
              <a:gd name="connsiteY0" fmla="*/ 82865 h 1438031"/>
              <a:gd name="connsiteX1" fmla="*/ 478632 w 1021556"/>
              <a:gd name="connsiteY1" fmla="*/ 2696 h 1438031"/>
              <a:gd name="connsiteX2" fmla="*/ 347664 w 1021556"/>
              <a:gd name="connsiteY2" fmla="*/ 202721 h 1438031"/>
              <a:gd name="connsiteX3" fmla="*/ 200026 w 1021556"/>
              <a:gd name="connsiteY3" fmla="*/ 424178 h 1438031"/>
              <a:gd name="connsiteX4" fmla="*/ 83344 w 1021556"/>
              <a:gd name="connsiteY4" fmla="*/ 724215 h 1438031"/>
              <a:gd name="connsiteX5" fmla="*/ 0 w 1021556"/>
              <a:gd name="connsiteY5" fmla="*/ 1031397 h 1438031"/>
              <a:gd name="connsiteX6" fmla="*/ 58739 w 1021556"/>
              <a:gd name="connsiteY6" fmla="*/ 1434622 h 1438031"/>
              <a:gd name="connsiteX7" fmla="*/ 271464 w 1021556"/>
              <a:gd name="connsiteY7" fmla="*/ 1329053 h 1438031"/>
              <a:gd name="connsiteX8" fmla="*/ 357717 w 1021556"/>
              <a:gd name="connsiteY8" fmla="*/ 1094103 h 1438031"/>
              <a:gd name="connsiteX9" fmla="*/ 438151 w 1021556"/>
              <a:gd name="connsiteY9" fmla="*/ 967103 h 1438031"/>
              <a:gd name="connsiteX10" fmla="*/ 460374 w 1021556"/>
              <a:gd name="connsiteY10" fmla="*/ 778455 h 1438031"/>
              <a:gd name="connsiteX11" fmla="*/ 454819 w 1021556"/>
              <a:gd name="connsiteY11" fmla="*/ 745646 h 1438031"/>
              <a:gd name="connsiteX12" fmla="*/ 478366 w 1021556"/>
              <a:gd name="connsiteY12" fmla="*/ 740884 h 1438031"/>
              <a:gd name="connsiteX13" fmla="*/ 626745 w 1021556"/>
              <a:gd name="connsiteY13" fmla="*/ 490853 h 1438031"/>
              <a:gd name="connsiteX14" fmla="*/ 728504 w 1021556"/>
              <a:gd name="connsiteY14" fmla="*/ 385231 h 1438031"/>
              <a:gd name="connsiteX15" fmla="*/ 801900 w 1021556"/>
              <a:gd name="connsiteY15" fmla="*/ 229074 h 1438031"/>
              <a:gd name="connsiteX16" fmla="*/ 1021556 w 1021556"/>
              <a:gd name="connsiteY16" fmla="*/ 9840 h 1438031"/>
              <a:gd name="connsiteX17" fmla="*/ 615951 w 1021556"/>
              <a:gd name="connsiteY17" fmla="*/ 82865 h 1438031"/>
              <a:gd name="connsiteX0" fmla="*/ 615951 w 1021556"/>
              <a:gd name="connsiteY0" fmla="*/ 81548 h 1436714"/>
              <a:gd name="connsiteX1" fmla="*/ 434183 w 1021556"/>
              <a:gd name="connsiteY1" fmla="*/ 77579 h 1436714"/>
              <a:gd name="connsiteX2" fmla="*/ 347664 w 1021556"/>
              <a:gd name="connsiteY2" fmla="*/ 201404 h 1436714"/>
              <a:gd name="connsiteX3" fmla="*/ 200026 w 1021556"/>
              <a:gd name="connsiteY3" fmla="*/ 422861 h 1436714"/>
              <a:gd name="connsiteX4" fmla="*/ 83344 w 1021556"/>
              <a:gd name="connsiteY4" fmla="*/ 722898 h 1436714"/>
              <a:gd name="connsiteX5" fmla="*/ 0 w 1021556"/>
              <a:gd name="connsiteY5" fmla="*/ 1030080 h 1436714"/>
              <a:gd name="connsiteX6" fmla="*/ 58739 w 1021556"/>
              <a:gd name="connsiteY6" fmla="*/ 1433305 h 1436714"/>
              <a:gd name="connsiteX7" fmla="*/ 271464 w 1021556"/>
              <a:gd name="connsiteY7" fmla="*/ 1327736 h 1436714"/>
              <a:gd name="connsiteX8" fmla="*/ 357717 w 1021556"/>
              <a:gd name="connsiteY8" fmla="*/ 1092786 h 1436714"/>
              <a:gd name="connsiteX9" fmla="*/ 438151 w 1021556"/>
              <a:gd name="connsiteY9" fmla="*/ 965786 h 1436714"/>
              <a:gd name="connsiteX10" fmla="*/ 460374 w 1021556"/>
              <a:gd name="connsiteY10" fmla="*/ 777138 h 1436714"/>
              <a:gd name="connsiteX11" fmla="*/ 454819 w 1021556"/>
              <a:gd name="connsiteY11" fmla="*/ 744329 h 1436714"/>
              <a:gd name="connsiteX12" fmla="*/ 478366 w 1021556"/>
              <a:gd name="connsiteY12" fmla="*/ 739567 h 1436714"/>
              <a:gd name="connsiteX13" fmla="*/ 626745 w 1021556"/>
              <a:gd name="connsiteY13" fmla="*/ 489536 h 1436714"/>
              <a:gd name="connsiteX14" fmla="*/ 728504 w 1021556"/>
              <a:gd name="connsiteY14" fmla="*/ 383914 h 1436714"/>
              <a:gd name="connsiteX15" fmla="*/ 801900 w 1021556"/>
              <a:gd name="connsiteY15" fmla="*/ 227757 h 1436714"/>
              <a:gd name="connsiteX16" fmla="*/ 1021556 w 1021556"/>
              <a:gd name="connsiteY16" fmla="*/ 8523 h 1436714"/>
              <a:gd name="connsiteX17" fmla="*/ 615951 w 1021556"/>
              <a:gd name="connsiteY17" fmla="*/ 81548 h 1436714"/>
              <a:gd name="connsiteX0" fmla="*/ 615951 w 1021556"/>
              <a:gd name="connsiteY0" fmla="*/ 81548 h 1436714"/>
              <a:gd name="connsiteX1" fmla="*/ 434183 w 1021556"/>
              <a:gd name="connsiteY1" fmla="*/ 77579 h 1436714"/>
              <a:gd name="connsiteX2" fmla="*/ 347664 w 1021556"/>
              <a:gd name="connsiteY2" fmla="*/ 201404 h 1436714"/>
              <a:gd name="connsiteX3" fmla="*/ 200026 w 1021556"/>
              <a:gd name="connsiteY3" fmla="*/ 422861 h 1436714"/>
              <a:gd name="connsiteX4" fmla="*/ 83344 w 1021556"/>
              <a:gd name="connsiteY4" fmla="*/ 722898 h 1436714"/>
              <a:gd name="connsiteX5" fmla="*/ 0 w 1021556"/>
              <a:gd name="connsiteY5" fmla="*/ 1030080 h 1436714"/>
              <a:gd name="connsiteX6" fmla="*/ 58739 w 1021556"/>
              <a:gd name="connsiteY6" fmla="*/ 1433305 h 1436714"/>
              <a:gd name="connsiteX7" fmla="*/ 271464 w 1021556"/>
              <a:gd name="connsiteY7" fmla="*/ 1327736 h 1436714"/>
              <a:gd name="connsiteX8" fmla="*/ 357717 w 1021556"/>
              <a:gd name="connsiteY8" fmla="*/ 1092786 h 1436714"/>
              <a:gd name="connsiteX9" fmla="*/ 438151 w 1021556"/>
              <a:gd name="connsiteY9" fmla="*/ 965786 h 1436714"/>
              <a:gd name="connsiteX10" fmla="*/ 460374 w 1021556"/>
              <a:gd name="connsiteY10" fmla="*/ 777138 h 1436714"/>
              <a:gd name="connsiteX11" fmla="*/ 454819 w 1021556"/>
              <a:gd name="connsiteY11" fmla="*/ 744329 h 1436714"/>
              <a:gd name="connsiteX12" fmla="*/ 478366 w 1021556"/>
              <a:gd name="connsiteY12" fmla="*/ 739567 h 1436714"/>
              <a:gd name="connsiteX13" fmla="*/ 626745 w 1021556"/>
              <a:gd name="connsiteY13" fmla="*/ 489536 h 1436714"/>
              <a:gd name="connsiteX14" fmla="*/ 728504 w 1021556"/>
              <a:gd name="connsiteY14" fmla="*/ 383914 h 1436714"/>
              <a:gd name="connsiteX15" fmla="*/ 801900 w 1021556"/>
              <a:gd name="connsiteY15" fmla="*/ 227757 h 1436714"/>
              <a:gd name="connsiteX16" fmla="*/ 1021556 w 1021556"/>
              <a:gd name="connsiteY16" fmla="*/ 8523 h 1436714"/>
              <a:gd name="connsiteX17" fmla="*/ 615951 w 1021556"/>
              <a:gd name="connsiteY17" fmla="*/ 81548 h 1436714"/>
              <a:gd name="connsiteX0" fmla="*/ 615951 w 1021556"/>
              <a:gd name="connsiteY0" fmla="*/ 81548 h 1436714"/>
              <a:gd name="connsiteX1" fmla="*/ 434183 w 1021556"/>
              <a:gd name="connsiteY1" fmla="*/ 77579 h 1436714"/>
              <a:gd name="connsiteX2" fmla="*/ 322264 w 1021556"/>
              <a:gd name="connsiteY2" fmla="*/ 198229 h 1436714"/>
              <a:gd name="connsiteX3" fmla="*/ 200026 w 1021556"/>
              <a:gd name="connsiteY3" fmla="*/ 422861 h 1436714"/>
              <a:gd name="connsiteX4" fmla="*/ 83344 w 1021556"/>
              <a:gd name="connsiteY4" fmla="*/ 722898 h 1436714"/>
              <a:gd name="connsiteX5" fmla="*/ 0 w 1021556"/>
              <a:gd name="connsiteY5" fmla="*/ 1030080 h 1436714"/>
              <a:gd name="connsiteX6" fmla="*/ 58739 w 1021556"/>
              <a:gd name="connsiteY6" fmla="*/ 1433305 h 1436714"/>
              <a:gd name="connsiteX7" fmla="*/ 271464 w 1021556"/>
              <a:gd name="connsiteY7" fmla="*/ 1327736 h 1436714"/>
              <a:gd name="connsiteX8" fmla="*/ 357717 w 1021556"/>
              <a:gd name="connsiteY8" fmla="*/ 1092786 h 1436714"/>
              <a:gd name="connsiteX9" fmla="*/ 438151 w 1021556"/>
              <a:gd name="connsiteY9" fmla="*/ 965786 h 1436714"/>
              <a:gd name="connsiteX10" fmla="*/ 460374 w 1021556"/>
              <a:gd name="connsiteY10" fmla="*/ 777138 h 1436714"/>
              <a:gd name="connsiteX11" fmla="*/ 454819 w 1021556"/>
              <a:gd name="connsiteY11" fmla="*/ 744329 h 1436714"/>
              <a:gd name="connsiteX12" fmla="*/ 478366 w 1021556"/>
              <a:gd name="connsiteY12" fmla="*/ 739567 h 1436714"/>
              <a:gd name="connsiteX13" fmla="*/ 626745 w 1021556"/>
              <a:gd name="connsiteY13" fmla="*/ 489536 h 1436714"/>
              <a:gd name="connsiteX14" fmla="*/ 728504 w 1021556"/>
              <a:gd name="connsiteY14" fmla="*/ 383914 h 1436714"/>
              <a:gd name="connsiteX15" fmla="*/ 801900 w 1021556"/>
              <a:gd name="connsiteY15" fmla="*/ 227757 h 1436714"/>
              <a:gd name="connsiteX16" fmla="*/ 1021556 w 1021556"/>
              <a:gd name="connsiteY16" fmla="*/ 8523 h 1436714"/>
              <a:gd name="connsiteX17" fmla="*/ 615951 w 1021556"/>
              <a:gd name="connsiteY17" fmla="*/ 81548 h 1436714"/>
              <a:gd name="connsiteX0" fmla="*/ 615951 w 1021556"/>
              <a:gd name="connsiteY0" fmla="*/ 81548 h 1436714"/>
              <a:gd name="connsiteX1" fmla="*/ 434183 w 1021556"/>
              <a:gd name="connsiteY1" fmla="*/ 77579 h 1436714"/>
              <a:gd name="connsiteX2" fmla="*/ 322264 w 1021556"/>
              <a:gd name="connsiteY2" fmla="*/ 198229 h 1436714"/>
              <a:gd name="connsiteX3" fmla="*/ 200026 w 1021556"/>
              <a:gd name="connsiteY3" fmla="*/ 422861 h 1436714"/>
              <a:gd name="connsiteX4" fmla="*/ 23019 w 1021556"/>
              <a:gd name="connsiteY4" fmla="*/ 716547 h 1436714"/>
              <a:gd name="connsiteX5" fmla="*/ 0 w 1021556"/>
              <a:gd name="connsiteY5" fmla="*/ 1030080 h 1436714"/>
              <a:gd name="connsiteX6" fmla="*/ 58739 w 1021556"/>
              <a:gd name="connsiteY6" fmla="*/ 1433305 h 1436714"/>
              <a:gd name="connsiteX7" fmla="*/ 271464 w 1021556"/>
              <a:gd name="connsiteY7" fmla="*/ 1327736 h 1436714"/>
              <a:gd name="connsiteX8" fmla="*/ 357717 w 1021556"/>
              <a:gd name="connsiteY8" fmla="*/ 1092786 h 1436714"/>
              <a:gd name="connsiteX9" fmla="*/ 438151 w 1021556"/>
              <a:gd name="connsiteY9" fmla="*/ 965786 h 1436714"/>
              <a:gd name="connsiteX10" fmla="*/ 460374 w 1021556"/>
              <a:gd name="connsiteY10" fmla="*/ 777138 h 1436714"/>
              <a:gd name="connsiteX11" fmla="*/ 454819 w 1021556"/>
              <a:gd name="connsiteY11" fmla="*/ 744329 h 1436714"/>
              <a:gd name="connsiteX12" fmla="*/ 478366 w 1021556"/>
              <a:gd name="connsiteY12" fmla="*/ 739567 h 1436714"/>
              <a:gd name="connsiteX13" fmla="*/ 626745 w 1021556"/>
              <a:gd name="connsiteY13" fmla="*/ 489536 h 1436714"/>
              <a:gd name="connsiteX14" fmla="*/ 728504 w 1021556"/>
              <a:gd name="connsiteY14" fmla="*/ 383914 h 1436714"/>
              <a:gd name="connsiteX15" fmla="*/ 801900 w 1021556"/>
              <a:gd name="connsiteY15" fmla="*/ 227757 h 1436714"/>
              <a:gd name="connsiteX16" fmla="*/ 1021556 w 1021556"/>
              <a:gd name="connsiteY16" fmla="*/ 8523 h 1436714"/>
              <a:gd name="connsiteX17" fmla="*/ 615951 w 1021556"/>
              <a:gd name="connsiteY17" fmla="*/ 81548 h 1436714"/>
              <a:gd name="connsiteX0" fmla="*/ 631034 w 1036639"/>
              <a:gd name="connsiteY0" fmla="*/ 81548 h 1574615"/>
              <a:gd name="connsiteX1" fmla="*/ 449266 w 1036639"/>
              <a:gd name="connsiteY1" fmla="*/ 77579 h 1574615"/>
              <a:gd name="connsiteX2" fmla="*/ 337347 w 1036639"/>
              <a:gd name="connsiteY2" fmla="*/ 198229 h 1574615"/>
              <a:gd name="connsiteX3" fmla="*/ 215109 w 1036639"/>
              <a:gd name="connsiteY3" fmla="*/ 422861 h 1574615"/>
              <a:gd name="connsiteX4" fmla="*/ 38102 w 1036639"/>
              <a:gd name="connsiteY4" fmla="*/ 716547 h 1574615"/>
              <a:gd name="connsiteX5" fmla="*/ 15083 w 1036639"/>
              <a:gd name="connsiteY5" fmla="*/ 1030080 h 1574615"/>
              <a:gd name="connsiteX6" fmla="*/ 35722 w 1036639"/>
              <a:gd name="connsiteY6" fmla="*/ 1573005 h 1574615"/>
              <a:gd name="connsiteX7" fmla="*/ 286547 w 1036639"/>
              <a:gd name="connsiteY7" fmla="*/ 1327736 h 1574615"/>
              <a:gd name="connsiteX8" fmla="*/ 372800 w 1036639"/>
              <a:gd name="connsiteY8" fmla="*/ 1092786 h 1574615"/>
              <a:gd name="connsiteX9" fmla="*/ 453234 w 1036639"/>
              <a:gd name="connsiteY9" fmla="*/ 965786 h 1574615"/>
              <a:gd name="connsiteX10" fmla="*/ 475457 w 1036639"/>
              <a:gd name="connsiteY10" fmla="*/ 777138 h 1574615"/>
              <a:gd name="connsiteX11" fmla="*/ 469902 w 1036639"/>
              <a:gd name="connsiteY11" fmla="*/ 744329 h 1574615"/>
              <a:gd name="connsiteX12" fmla="*/ 493449 w 1036639"/>
              <a:gd name="connsiteY12" fmla="*/ 739567 h 1574615"/>
              <a:gd name="connsiteX13" fmla="*/ 641828 w 1036639"/>
              <a:gd name="connsiteY13" fmla="*/ 489536 h 1574615"/>
              <a:gd name="connsiteX14" fmla="*/ 743587 w 1036639"/>
              <a:gd name="connsiteY14" fmla="*/ 383914 h 1574615"/>
              <a:gd name="connsiteX15" fmla="*/ 816983 w 1036639"/>
              <a:gd name="connsiteY15" fmla="*/ 227757 h 1574615"/>
              <a:gd name="connsiteX16" fmla="*/ 1036639 w 1036639"/>
              <a:gd name="connsiteY16" fmla="*/ 8523 h 1574615"/>
              <a:gd name="connsiteX17" fmla="*/ 631034 w 1036639"/>
              <a:gd name="connsiteY17" fmla="*/ 81548 h 1574615"/>
              <a:gd name="connsiteX0" fmla="*/ 631034 w 1036639"/>
              <a:gd name="connsiteY0" fmla="*/ 81548 h 1574459"/>
              <a:gd name="connsiteX1" fmla="*/ 449266 w 1036639"/>
              <a:gd name="connsiteY1" fmla="*/ 77579 h 1574459"/>
              <a:gd name="connsiteX2" fmla="*/ 337347 w 1036639"/>
              <a:gd name="connsiteY2" fmla="*/ 198229 h 1574459"/>
              <a:gd name="connsiteX3" fmla="*/ 215109 w 1036639"/>
              <a:gd name="connsiteY3" fmla="*/ 422861 h 1574459"/>
              <a:gd name="connsiteX4" fmla="*/ 38102 w 1036639"/>
              <a:gd name="connsiteY4" fmla="*/ 716547 h 1574459"/>
              <a:gd name="connsiteX5" fmla="*/ 15083 w 1036639"/>
              <a:gd name="connsiteY5" fmla="*/ 1030080 h 1574459"/>
              <a:gd name="connsiteX6" fmla="*/ 35722 w 1036639"/>
              <a:gd name="connsiteY6" fmla="*/ 1573005 h 1574459"/>
              <a:gd name="connsiteX7" fmla="*/ 254797 w 1036639"/>
              <a:gd name="connsiteY7" fmla="*/ 1299162 h 1574459"/>
              <a:gd name="connsiteX8" fmla="*/ 372800 w 1036639"/>
              <a:gd name="connsiteY8" fmla="*/ 1092786 h 1574459"/>
              <a:gd name="connsiteX9" fmla="*/ 453234 w 1036639"/>
              <a:gd name="connsiteY9" fmla="*/ 965786 h 1574459"/>
              <a:gd name="connsiteX10" fmla="*/ 475457 w 1036639"/>
              <a:gd name="connsiteY10" fmla="*/ 777138 h 1574459"/>
              <a:gd name="connsiteX11" fmla="*/ 469902 w 1036639"/>
              <a:gd name="connsiteY11" fmla="*/ 744329 h 1574459"/>
              <a:gd name="connsiteX12" fmla="*/ 493449 w 1036639"/>
              <a:gd name="connsiteY12" fmla="*/ 739567 h 1574459"/>
              <a:gd name="connsiteX13" fmla="*/ 641828 w 1036639"/>
              <a:gd name="connsiteY13" fmla="*/ 489536 h 1574459"/>
              <a:gd name="connsiteX14" fmla="*/ 743587 w 1036639"/>
              <a:gd name="connsiteY14" fmla="*/ 383914 h 1574459"/>
              <a:gd name="connsiteX15" fmla="*/ 816983 w 1036639"/>
              <a:gd name="connsiteY15" fmla="*/ 227757 h 1574459"/>
              <a:gd name="connsiteX16" fmla="*/ 1036639 w 1036639"/>
              <a:gd name="connsiteY16" fmla="*/ 8523 h 1574459"/>
              <a:gd name="connsiteX17" fmla="*/ 631034 w 1036639"/>
              <a:gd name="connsiteY17" fmla="*/ 81548 h 1574459"/>
              <a:gd name="connsiteX0" fmla="*/ 631034 w 1036639"/>
              <a:gd name="connsiteY0" fmla="*/ 81548 h 1574903"/>
              <a:gd name="connsiteX1" fmla="*/ 449266 w 1036639"/>
              <a:gd name="connsiteY1" fmla="*/ 77579 h 1574903"/>
              <a:gd name="connsiteX2" fmla="*/ 337347 w 1036639"/>
              <a:gd name="connsiteY2" fmla="*/ 198229 h 1574903"/>
              <a:gd name="connsiteX3" fmla="*/ 215109 w 1036639"/>
              <a:gd name="connsiteY3" fmla="*/ 422861 h 1574903"/>
              <a:gd name="connsiteX4" fmla="*/ 38102 w 1036639"/>
              <a:gd name="connsiteY4" fmla="*/ 716547 h 1574903"/>
              <a:gd name="connsiteX5" fmla="*/ 15083 w 1036639"/>
              <a:gd name="connsiteY5" fmla="*/ 1030080 h 1574903"/>
              <a:gd name="connsiteX6" fmla="*/ 35722 w 1036639"/>
              <a:gd name="connsiteY6" fmla="*/ 1573005 h 1574903"/>
              <a:gd name="connsiteX7" fmla="*/ 254797 w 1036639"/>
              <a:gd name="connsiteY7" fmla="*/ 1299162 h 1574903"/>
              <a:gd name="connsiteX8" fmla="*/ 372800 w 1036639"/>
              <a:gd name="connsiteY8" fmla="*/ 1092786 h 1574903"/>
              <a:gd name="connsiteX9" fmla="*/ 453234 w 1036639"/>
              <a:gd name="connsiteY9" fmla="*/ 965786 h 1574903"/>
              <a:gd name="connsiteX10" fmla="*/ 475457 w 1036639"/>
              <a:gd name="connsiteY10" fmla="*/ 777138 h 1574903"/>
              <a:gd name="connsiteX11" fmla="*/ 469902 w 1036639"/>
              <a:gd name="connsiteY11" fmla="*/ 744329 h 1574903"/>
              <a:gd name="connsiteX12" fmla="*/ 493449 w 1036639"/>
              <a:gd name="connsiteY12" fmla="*/ 739567 h 1574903"/>
              <a:gd name="connsiteX13" fmla="*/ 641828 w 1036639"/>
              <a:gd name="connsiteY13" fmla="*/ 489536 h 1574903"/>
              <a:gd name="connsiteX14" fmla="*/ 743587 w 1036639"/>
              <a:gd name="connsiteY14" fmla="*/ 383914 h 1574903"/>
              <a:gd name="connsiteX15" fmla="*/ 816983 w 1036639"/>
              <a:gd name="connsiteY15" fmla="*/ 227757 h 1574903"/>
              <a:gd name="connsiteX16" fmla="*/ 1036639 w 1036639"/>
              <a:gd name="connsiteY16" fmla="*/ 8523 h 1574903"/>
              <a:gd name="connsiteX17" fmla="*/ 631034 w 1036639"/>
              <a:gd name="connsiteY17" fmla="*/ 81548 h 1574903"/>
              <a:gd name="connsiteX0" fmla="*/ 631034 w 1036639"/>
              <a:gd name="connsiteY0" fmla="*/ 81548 h 1574826"/>
              <a:gd name="connsiteX1" fmla="*/ 449266 w 1036639"/>
              <a:gd name="connsiteY1" fmla="*/ 77579 h 1574826"/>
              <a:gd name="connsiteX2" fmla="*/ 337347 w 1036639"/>
              <a:gd name="connsiteY2" fmla="*/ 198229 h 1574826"/>
              <a:gd name="connsiteX3" fmla="*/ 215109 w 1036639"/>
              <a:gd name="connsiteY3" fmla="*/ 422861 h 1574826"/>
              <a:gd name="connsiteX4" fmla="*/ 38102 w 1036639"/>
              <a:gd name="connsiteY4" fmla="*/ 716547 h 1574826"/>
              <a:gd name="connsiteX5" fmla="*/ 15083 w 1036639"/>
              <a:gd name="connsiteY5" fmla="*/ 1030080 h 1574826"/>
              <a:gd name="connsiteX6" fmla="*/ 35722 w 1036639"/>
              <a:gd name="connsiteY6" fmla="*/ 1573005 h 1574826"/>
              <a:gd name="connsiteX7" fmla="*/ 226223 w 1036639"/>
              <a:gd name="connsiteY7" fmla="*/ 1289636 h 1574826"/>
              <a:gd name="connsiteX8" fmla="*/ 372800 w 1036639"/>
              <a:gd name="connsiteY8" fmla="*/ 1092786 h 1574826"/>
              <a:gd name="connsiteX9" fmla="*/ 453234 w 1036639"/>
              <a:gd name="connsiteY9" fmla="*/ 965786 h 1574826"/>
              <a:gd name="connsiteX10" fmla="*/ 475457 w 1036639"/>
              <a:gd name="connsiteY10" fmla="*/ 777138 h 1574826"/>
              <a:gd name="connsiteX11" fmla="*/ 469902 w 1036639"/>
              <a:gd name="connsiteY11" fmla="*/ 744329 h 1574826"/>
              <a:gd name="connsiteX12" fmla="*/ 493449 w 1036639"/>
              <a:gd name="connsiteY12" fmla="*/ 739567 h 1574826"/>
              <a:gd name="connsiteX13" fmla="*/ 641828 w 1036639"/>
              <a:gd name="connsiteY13" fmla="*/ 489536 h 1574826"/>
              <a:gd name="connsiteX14" fmla="*/ 743587 w 1036639"/>
              <a:gd name="connsiteY14" fmla="*/ 383914 h 1574826"/>
              <a:gd name="connsiteX15" fmla="*/ 816983 w 1036639"/>
              <a:gd name="connsiteY15" fmla="*/ 227757 h 1574826"/>
              <a:gd name="connsiteX16" fmla="*/ 1036639 w 1036639"/>
              <a:gd name="connsiteY16" fmla="*/ 8523 h 1574826"/>
              <a:gd name="connsiteX17" fmla="*/ 631034 w 1036639"/>
              <a:gd name="connsiteY17" fmla="*/ 81548 h 1574826"/>
              <a:gd name="connsiteX0" fmla="*/ 631034 w 1036639"/>
              <a:gd name="connsiteY0" fmla="*/ 81548 h 1574826"/>
              <a:gd name="connsiteX1" fmla="*/ 449266 w 1036639"/>
              <a:gd name="connsiteY1" fmla="*/ 77579 h 1574826"/>
              <a:gd name="connsiteX2" fmla="*/ 337347 w 1036639"/>
              <a:gd name="connsiteY2" fmla="*/ 198229 h 1574826"/>
              <a:gd name="connsiteX3" fmla="*/ 215109 w 1036639"/>
              <a:gd name="connsiteY3" fmla="*/ 422861 h 1574826"/>
              <a:gd name="connsiteX4" fmla="*/ 38102 w 1036639"/>
              <a:gd name="connsiteY4" fmla="*/ 716547 h 1574826"/>
              <a:gd name="connsiteX5" fmla="*/ 15083 w 1036639"/>
              <a:gd name="connsiteY5" fmla="*/ 1030080 h 1574826"/>
              <a:gd name="connsiteX6" fmla="*/ 35722 w 1036639"/>
              <a:gd name="connsiteY6" fmla="*/ 1573005 h 1574826"/>
              <a:gd name="connsiteX7" fmla="*/ 226223 w 1036639"/>
              <a:gd name="connsiteY7" fmla="*/ 1289636 h 1574826"/>
              <a:gd name="connsiteX8" fmla="*/ 372800 w 1036639"/>
              <a:gd name="connsiteY8" fmla="*/ 1092786 h 1574826"/>
              <a:gd name="connsiteX9" fmla="*/ 453234 w 1036639"/>
              <a:gd name="connsiteY9" fmla="*/ 965786 h 1574826"/>
              <a:gd name="connsiteX10" fmla="*/ 475457 w 1036639"/>
              <a:gd name="connsiteY10" fmla="*/ 777138 h 1574826"/>
              <a:gd name="connsiteX11" fmla="*/ 469902 w 1036639"/>
              <a:gd name="connsiteY11" fmla="*/ 744329 h 1574826"/>
              <a:gd name="connsiteX12" fmla="*/ 493449 w 1036639"/>
              <a:gd name="connsiteY12" fmla="*/ 739567 h 1574826"/>
              <a:gd name="connsiteX13" fmla="*/ 641828 w 1036639"/>
              <a:gd name="connsiteY13" fmla="*/ 489536 h 1574826"/>
              <a:gd name="connsiteX14" fmla="*/ 743587 w 1036639"/>
              <a:gd name="connsiteY14" fmla="*/ 383914 h 1574826"/>
              <a:gd name="connsiteX15" fmla="*/ 816983 w 1036639"/>
              <a:gd name="connsiteY15" fmla="*/ 227757 h 1574826"/>
              <a:gd name="connsiteX16" fmla="*/ 1036639 w 1036639"/>
              <a:gd name="connsiteY16" fmla="*/ 8523 h 1574826"/>
              <a:gd name="connsiteX17" fmla="*/ 631034 w 1036639"/>
              <a:gd name="connsiteY17" fmla="*/ 81548 h 1574826"/>
              <a:gd name="connsiteX0" fmla="*/ 631034 w 1036639"/>
              <a:gd name="connsiteY0" fmla="*/ 81548 h 1574826"/>
              <a:gd name="connsiteX1" fmla="*/ 449266 w 1036639"/>
              <a:gd name="connsiteY1" fmla="*/ 77579 h 1574826"/>
              <a:gd name="connsiteX2" fmla="*/ 337347 w 1036639"/>
              <a:gd name="connsiteY2" fmla="*/ 198229 h 1574826"/>
              <a:gd name="connsiteX3" fmla="*/ 215109 w 1036639"/>
              <a:gd name="connsiteY3" fmla="*/ 422861 h 1574826"/>
              <a:gd name="connsiteX4" fmla="*/ 38102 w 1036639"/>
              <a:gd name="connsiteY4" fmla="*/ 716547 h 1574826"/>
              <a:gd name="connsiteX5" fmla="*/ 15083 w 1036639"/>
              <a:gd name="connsiteY5" fmla="*/ 1030080 h 1574826"/>
              <a:gd name="connsiteX6" fmla="*/ 35722 w 1036639"/>
              <a:gd name="connsiteY6" fmla="*/ 1573005 h 1574826"/>
              <a:gd name="connsiteX7" fmla="*/ 226223 w 1036639"/>
              <a:gd name="connsiteY7" fmla="*/ 1289636 h 1574826"/>
              <a:gd name="connsiteX8" fmla="*/ 372800 w 1036639"/>
              <a:gd name="connsiteY8" fmla="*/ 1092786 h 1574826"/>
              <a:gd name="connsiteX9" fmla="*/ 453234 w 1036639"/>
              <a:gd name="connsiteY9" fmla="*/ 965786 h 1574826"/>
              <a:gd name="connsiteX10" fmla="*/ 475457 w 1036639"/>
              <a:gd name="connsiteY10" fmla="*/ 777138 h 1574826"/>
              <a:gd name="connsiteX11" fmla="*/ 469902 w 1036639"/>
              <a:gd name="connsiteY11" fmla="*/ 744329 h 1574826"/>
              <a:gd name="connsiteX12" fmla="*/ 493449 w 1036639"/>
              <a:gd name="connsiteY12" fmla="*/ 739567 h 1574826"/>
              <a:gd name="connsiteX13" fmla="*/ 641828 w 1036639"/>
              <a:gd name="connsiteY13" fmla="*/ 489536 h 1574826"/>
              <a:gd name="connsiteX14" fmla="*/ 743587 w 1036639"/>
              <a:gd name="connsiteY14" fmla="*/ 383914 h 1574826"/>
              <a:gd name="connsiteX15" fmla="*/ 816983 w 1036639"/>
              <a:gd name="connsiteY15" fmla="*/ 227757 h 1574826"/>
              <a:gd name="connsiteX16" fmla="*/ 1036639 w 1036639"/>
              <a:gd name="connsiteY16" fmla="*/ 8523 h 1574826"/>
              <a:gd name="connsiteX17" fmla="*/ 631034 w 1036639"/>
              <a:gd name="connsiteY17" fmla="*/ 81548 h 1574826"/>
              <a:gd name="connsiteX0" fmla="*/ 631034 w 1036639"/>
              <a:gd name="connsiteY0" fmla="*/ 81548 h 1578038"/>
              <a:gd name="connsiteX1" fmla="*/ 449266 w 1036639"/>
              <a:gd name="connsiteY1" fmla="*/ 77579 h 1578038"/>
              <a:gd name="connsiteX2" fmla="*/ 337347 w 1036639"/>
              <a:gd name="connsiteY2" fmla="*/ 198229 h 1578038"/>
              <a:gd name="connsiteX3" fmla="*/ 215109 w 1036639"/>
              <a:gd name="connsiteY3" fmla="*/ 422861 h 1578038"/>
              <a:gd name="connsiteX4" fmla="*/ 38102 w 1036639"/>
              <a:gd name="connsiteY4" fmla="*/ 716547 h 1578038"/>
              <a:gd name="connsiteX5" fmla="*/ 15083 w 1036639"/>
              <a:gd name="connsiteY5" fmla="*/ 1030080 h 1578038"/>
              <a:gd name="connsiteX6" fmla="*/ 35722 w 1036639"/>
              <a:gd name="connsiteY6" fmla="*/ 1573005 h 1578038"/>
              <a:gd name="connsiteX7" fmla="*/ 200823 w 1036639"/>
              <a:gd name="connsiteY7" fmla="*/ 1442037 h 1578038"/>
              <a:gd name="connsiteX8" fmla="*/ 372800 w 1036639"/>
              <a:gd name="connsiteY8" fmla="*/ 1092786 h 1578038"/>
              <a:gd name="connsiteX9" fmla="*/ 453234 w 1036639"/>
              <a:gd name="connsiteY9" fmla="*/ 965786 h 1578038"/>
              <a:gd name="connsiteX10" fmla="*/ 475457 w 1036639"/>
              <a:gd name="connsiteY10" fmla="*/ 777138 h 1578038"/>
              <a:gd name="connsiteX11" fmla="*/ 469902 w 1036639"/>
              <a:gd name="connsiteY11" fmla="*/ 744329 h 1578038"/>
              <a:gd name="connsiteX12" fmla="*/ 493449 w 1036639"/>
              <a:gd name="connsiteY12" fmla="*/ 739567 h 1578038"/>
              <a:gd name="connsiteX13" fmla="*/ 641828 w 1036639"/>
              <a:gd name="connsiteY13" fmla="*/ 489536 h 1578038"/>
              <a:gd name="connsiteX14" fmla="*/ 743587 w 1036639"/>
              <a:gd name="connsiteY14" fmla="*/ 383914 h 1578038"/>
              <a:gd name="connsiteX15" fmla="*/ 816983 w 1036639"/>
              <a:gd name="connsiteY15" fmla="*/ 227757 h 1578038"/>
              <a:gd name="connsiteX16" fmla="*/ 1036639 w 1036639"/>
              <a:gd name="connsiteY16" fmla="*/ 8523 h 1578038"/>
              <a:gd name="connsiteX17" fmla="*/ 631034 w 1036639"/>
              <a:gd name="connsiteY17" fmla="*/ 81548 h 1578038"/>
              <a:gd name="connsiteX0" fmla="*/ 655785 w 1061390"/>
              <a:gd name="connsiteY0" fmla="*/ 81548 h 1596201"/>
              <a:gd name="connsiteX1" fmla="*/ 474017 w 1061390"/>
              <a:gd name="connsiteY1" fmla="*/ 77579 h 1596201"/>
              <a:gd name="connsiteX2" fmla="*/ 362098 w 1061390"/>
              <a:gd name="connsiteY2" fmla="*/ 198229 h 1596201"/>
              <a:gd name="connsiteX3" fmla="*/ 239860 w 1061390"/>
              <a:gd name="connsiteY3" fmla="*/ 422861 h 1596201"/>
              <a:gd name="connsiteX4" fmla="*/ 62853 w 1061390"/>
              <a:gd name="connsiteY4" fmla="*/ 716547 h 1596201"/>
              <a:gd name="connsiteX5" fmla="*/ 39834 w 1061390"/>
              <a:gd name="connsiteY5" fmla="*/ 1030080 h 1596201"/>
              <a:gd name="connsiteX6" fmla="*/ 28723 w 1061390"/>
              <a:gd name="connsiteY6" fmla="*/ 1592055 h 1596201"/>
              <a:gd name="connsiteX7" fmla="*/ 225574 w 1061390"/>
              <a:gd name="connsiteY7" fmla="*/ 1442037 h 1596201"/>
              <a:gd name="connsiteX8" fmla="*/ 397551 w 1061390"/>
              <a:gd name="connsiteY8" fmla="*/ 1092786 h 1596201"/>
              <a:gd name="connsiteX9" fmla="*/ 477985 w 1061390"/>
              <a:gd name="connsiteY9" fmla="*/ 965786 h 1596201"/>
              <a:gd name="connsiteX10" fmla="*/ 500208 w 1061390"/>
              <a:gd name="connsiteY10" fmla="*/ 777138 h 1596201"/>
              <a:gd name="connsiteX11" fmla="*/ 494653 w 1061390"/>
              <a:gd name="connsiteY11" fmla="*/ 744329 h 1596201"/>
              <a:gd name="connsiteX12" fmla="*/ 518200 w 1061390"/>
              <a:gd name="connsiteY12" fmla="*/ 739567 h 1596201"/>
              <a:gd name="connsiteX13" fmla="*/ 666579 w 1061390"/>
              <a:gd name="connsiteY13" fmla="*/ 489536 h 1596201"/>
              <a:gd name="connsiteX14" fmla="*/ 768338 w 1061390"/>
              <a:gd name="connsiteY14" fmla="*/ 383914 h 1596201"/>
              <a:gd name="connsiteX15" fmla="*/ 841734 w 1061390"/>
              <a:gd name="connsiteY15" fmla="*/ 227757 h 1596201"/>
              <a:gd name="connsiteX16" fmla="*/ 1061390 w 1061390"/>
              <a:gd name="connsiteY16" fmla="*/ 8523 h 1596201"/>
              <a:gd name="connsiteX17" fmla="*/ 655785 w 1061390"/>
              <a:gd name="connsiteY17" fmla="*/ 81548 h 1596201"/>
              <a:gd name="connsiteX0" fmla="*/ 627062 w 1032667"/>
              <a:gd name="connsiteY0" fmla="*/ 81548 h 1596201"/>
              <a:gd name="connsiteX1" fmla="*/ 445294 w 1032667"/>
              <a:gd name="connsiteY1" fmla="*/ 77579 h 1596201"/>
              <a:gd name="connsiteX2" fmla="*/ 333375 w 1032667"/>
              <a:gd name="connsiteY2" fmla="*/ 198229 h 1596201"/>
              <a:gd name="connsiteX3" fmla="*/ 211137 w 1032667"/>
              <a:gd name="connsiteY3" fmla="*/ 422861 h 1596201"/>
              <a:gd name="connsiteX4" fmla="*/ 34130 w 1032667"/>
              <a:gd name="connsiteY4" fmla="*/ 716547 h 1596201"/>
              <a:gd name="connsiteX5" fmla="*/ 11111 w 1032667"/>
              <a:gd name="connsiteY5" fmla="*/ 1030080 h 1596201"/>
              <a:gd name="connsiteX6" fmla="*/ 0 w 1032667"/>
              <a:gd name="connsiteY6" fmla="*/ 1592055 h 1596201"/>
              <a:gd name="connsiteX7" fmla="*/ 196851 w 1032667"/>
              <a:gd name="connsiteY7" fmla="*/ 1442037 h 1596201"/>
              <a:gd name="connsiteX8" fmla="*/ 368828 w 1032667"/>
              <a:gd name="connsiteY8" fmla="*/ 1092786 h 1596201"/>
              <a:gd name="connsiteX9" fmla="*/ 449262 w 1032667"/>
              <a:gd name="connsiteY9" fmla="*/ 965786 h 1596201"/>
              <a:gd name="connsiteX10" fmla="*/ 471485 w 1032667"/>
              <a:gd name="connsiteY10" fmla="*/ 777138 h 1596201"/>
              <a:gd name="connsiteX11" fmla="*/ 465930 w 1032667"/>
              <a:gd name="connsiteY11" fmla="*/ 744329 h 1596201"/>
              <a:gd name="connsiteX12" fmla="*/ 489477 w 1032667"/>
              <a:gd name="connsiteY12" fmla="*/ 739567 h 1596201"/>
              <a:gd name="connsiteX13" fmla="*/ 637856 w 1032667"/>
              <a:gd name="connsiteY13" fmla="*/ 489536 h 1596201"/>
              <a:gd name="connsiteX14" fmla="*/ 739615 w 1032667"/>
              <a:gd name="connsiteY14" fmla="*/ 383914 h 1596201"/>
              <a:gd name="connsiteX15" fmla="*/ 813011 w 1032667"/>
              <a:gd name="connsiteY15" fmla="*/ 227757 h 1596201"/>
              <a:gd name="connsiteX16" fmla="*/ 1032667 w 1032667"/>
              <a:gd name="connsiteY16" fmla="*/ 8523 h 1596201"/>
              <a:gd name="connsiteX17" fmla="*/ 627062 w 1032667"/>
              <a:gd name="connsiteY17" fmla="*/ 81548 h 1596201"/>
              <a:gd name="connsiteX0" fmla="*/ 627062 w 1032667"/>
              <a:gd name="connsiteY0" fmla="*/ 81548 h 1596201"/>
              <a:gd name="connsiteX1" fmla="*/ 445294 w 1032667"/>
              <a:gd name="connsiteY1" fmla="*/ 77579 h 1596201"/>
              <a:gd name="connsiteX2" fmla="*/ 333375 w 1032667"/>
              <a:gd name="connsiteY2" fmla="*/ 198229 h 1596201"/>
              <a:gd name="connsiteX3" fmla="*/ 211137 w 1032667"/>
              <a:gd name="connsiteY3" fmla="*/ 422861 h 1596201"/>
              <a:gd name="connsiteX4" fmla="*/ 34130 w 1032667"/>
              <a:gd name="connsiteY4" fmla="*/ 716547 h 1596201"/>
              <a:gd name="connsiteX5" fmla="*/ 11111 w 1032667"/>
              <a:gd name="connsiteY5" fmla="*/ 1030080 h 1596201"/>
              <a:gd name="connsiteX6" fmla="*/ 0 w 1032667"/>
              <a:gd name="connsiteY6" fmla="*/ 1592055 h 1596201"/>
              <a:gd name="connsiteX7" fmla="*/ 196851 w 1032667"/>
              <a:gd name="connsiteY7" fmla="*/ 1442037 h 1596201"/>
              <a:gd name="connsiteX8" fmla="*/ 368828 w 1032667"/>
              <a:gd name="connsiteY8" fmla="*/ 1092786 h 1596201"/>
              <a:gd name="connsiteX9" fmla="*/ 449262 w 1032667"/>
              <a:gd name="connsiteY9" fmla="*/ 965786 h 1596201"/>
              <a:gd name="connsiteX10" fmla="*/ 471485 w 1032667"/>
              <a:gd name="connsiteY10" fmla="*/ 777138 h 1596201"/>
              <a:gd name="connsiteX11" fmla="*/ 465930 w 1032667"/>
              <a:gd name="connsiteY11" fmla="*/ 744329 h 1596201"/>
              <a:gd name="connsiteX12" fmla="*/ 489477 w 1032667"/>
              <a:gd name="connsiteY12" fmla="*/ 739567 h 1596201"/>
              <a:gd name="connsiteX13" fmla="*/ 637856 w 1032667"/>
              <a:gd name="connsiteY13" fmla="*/ 489536 h 1596201"/>
              <a:gd name="connsiteX14" fmla="*/ 739615 w 1032667"/>
              <a:gd name="connsiteY14" fmla="*/ 383914 h 1596201"/>
              <a:gd name="connsiteX15" fmla="*/ 813011 w 1032667"/>
              <a:gd name="connsiteY15" fmla="*/ 227757 h 1596201"/>
              <a:gd name="connsiteX16" fmla="*/ 1032667 w 1032667"/>
              <a:gd name="connsiteY16" fmla="*/ 8523 h 1596201"/>
              <a:gd name="connsiteX17" fmla="*/ 627062 w 1032667"/>
              <a:gd name="connsiteY17" fmla="*/ 81548 h 1596201"/>
              <a:gd name="connsiteX0" fmla="*/ 627062 w 1032667"/>
              <a:gd name="connsiteY0" fmla="*/ 81548 h 1596201"/>
              <a:gd name="connsiteX1" fmla="*/ 445294 w 1032667"/>
              <a:gd name="connsiteY1" fmla="*/ 77579 h 1596201"/>
              <a:gd name="connsiteX2" fmla="*/ 333375 w 1032667"/>
              <a:gd name="connsiteY2" fmla="*/ 198229 h 1596201"/>
              <a:gd name="connsiteX3" fmla="*/ 211137 w 1032667"/>
              <a:gd name="connsiteY3" fmla="*/ 422861 h 1596201"/>
              <a:gd name="connsiteX4" fmla="*/ 34130 w 1032667"/>
              <a:gd name="connsiteY4" fmla="*/ 716547 h 1596201"/>
              <a:gd name="connsiteX5" fmla="*/ 11111 w 1032667"/>
              <a:gd name="connsiteY5" fmla="*/ 1030080 h 1596201"/>
              <a:gd name="connsiteX6" fmla="*/ 0 w 1032667"/>
              <a:gd name="connsiteY6" fmla="*/ 1592055 h 1596201"/>
              <a:gd name="connsiteX7" fmla="*/ 196851 w 1032667"/>
              <a:gd name="connsiteY7" fmla="*/ 1442037 h 1596201"/>
              <a:gd name="connsiteX8" fmla="*/ 368828 w 1032667"/>
              <a:gd name="connsiteY8" fmla="*/ 1092786 h 1596201"/>
              <a:gd name="connsiteX9" fmla="*/ 347661 w 1032667"/>
              <a:gd name="connsiteY9" fmla="*/ 956261 h 1596201"/>
              <a:gd name="connsiteX10" fmla="*/ 471485 w 1032667"/>
              <a:gd name="connsiteY10" fmla="*/ 777138 h 1596201"/>
              <a:gd name="connsiteX11" fmla="*/ 465930 w 1032667"/>
              <a:gd name="connsiteY11" fmla="*/ 744329 h 1596201"/>
              <a:gd name="connsiteX12" fmla="*/ 489477 w 1032667"/>
              <a:gd name="connsiteY12" fmla="*/ 739567 h 1596201"/>
              <a:gd name="connsiteX13" fmla="*/ 637856 w 1032667"/>
              <a:gd name="connsiteY13" fmla="*/ 489536 h 1596201"/>
              <a:gd name="connsiteX14" fmla="*/ 739615 w 1032667"/>
              <a:gd name="connsiteY14" fmla="*/ 383914 h 1596201"/>
              <a:gd name="connsiteX15" fmla="*/ 813011 w 1032667"/>
              <a:gd name="connsiteY15" fmla="*/ 227757 h 1596201"/>
              <a:gd name="connsiteX16" fmla="*/ 1032667 w 1032667"/>
              <a:gd name="connsiteY16" fmla="*/ 8523 h 1596201"/>
              <a:gd name="connsiteX17" fmla="*/ 627062 w 1032667"/>
              <a:gd name="connsiteY17" fmla="*/ 81548 h 1596201"/>
              <a:gd name="connsiteX0" fmla="*/ 627062 w 1032667"/>
              <a:gd name="connsiteY0" fmla="*/ 81548 h 1596201"/>
              <a:gd name="connsiteX1" fmla="*/ 445294 w 1032667"/>
              <a:gd name="connsiteY1" fmla="*/ 77579 h 1596201"/>
              <a:gd name="connsiteX2" fmla="*/ 333375 w 1032667"/>
              <a:gd name="connsiteY2" fmla="*/ 198229 h 1596201"/>
              <a:gd name="connsiteX3" fmla="*/ 211137 w 1032667"/>
              <a:gd name="connsiteY3" fmla="*/ 422861 h 1596201"/>
              <a:gd name="connsiteX4" fmla="*/ 34130 w 1032667"/>
              <a:gd name="connsiteY4" fmla="*/ 716547 h 1596201"/>
              <a:gd name="connsiteX5" fmla="*/ 11111 w 1032667"/>
              <a:gd name="connsiteY5" fmla="*/ 1030080 h 1596201"/>
              <a:gd name="connsiteX6" fmla="*/ 0 w 1032667"/>
              <a:gd name="connsiteY6" fmla="*/ 1592055 h 1596201"/>
              <a:gd name="connsiteX7" fmla="*/ 196851 w 1032667"/>
              <a:gd name="connsiteY7" fmla="*/ 1442037 h 1596201"/>
              <a:gd name="connsiteX8" fmla="*/ 308503 w 1032667"/>
              <a:gd name="connsiteY8" fmla="*/ 1092786 h 1596201"/>
              <a:gd name="connsiteX9" fmla="*/ 347661 w 1032667"/>
              <a:gd name="connsiteY9" fmla="*/ 956261 h 1596201"/>
              <a:gd name="connsiteX10" fmla="*/ 471485 w 1032667"/>
              <a:gd name="connsiteY10" fmla="*/ 777138 h 1596201"/>
              <a:gd name="connsiteX11" fmla="*/ 465930 w 1032667"/>
              <a:gd name="connsiteY11" fmla="*/ 744329 h 1596201"/>
              <a:gd name="connsiteX12" fmla="*/ 489477 w 1032667"/>
              <a:gd name="connsiteY12" fmla="*/ 739567 h 1596201"/>
              <a:gd name="connsiteX13" fmla="*/ 637856 w 1032667"/>
              <a:gd name="connsiteY13" fmla="*/ 489536 h 1596201"/>
              <a:gd name="connsiteX14" fmla="*/ 739615 w 1032667"/>
              <a:gd name="connsiteY14" fmla="*/ 383914 h 1596201"/>
              <a:gd name="connsiteX15" fmla="*/ 813011 w 1032667"/>
              <a:gd name="connsiteY15" fmla="*/ 227757 h 1596201"/>
              <a:gd name="connsiteX16" fmla="*/ 1032667 w 1032667"/>
              <a:gd name="connsiteY16" fmla="*/ 8523 h 1596201"/>
              <a:gd name="connsiteX17" fmla="*/ 627062 w 1032667"/>
              <a:gd name="connsiteY17" fmla="*/ 81548 h 1596201"/>
              <a:gd name="connsiteX0" fmla="*/ 627062 w 1032667"/>
              <a:gd name="connsiteY0" fmla="*/ 81548 h 1596201"/>
              <a:gd name="connsiteX1" fmla="*/ 445294 w 1032667"/>
              <a:gd name="connsiteY1" fmla="*/ 77579 h 1596201"/>
              <a:gd name="connsiteX2" fmla="*/ 333375 w 1032667"/>
              <a:gd name="connsiteY2" fmla="*/ 198229 h 1596201"/>
              <a:gd name="connsiteX3" fmla="*/ 211137 w 1032667"/>
              <a:gd name="connsiteY3" fmla="*/ 422861 h 1596201"/>
              <a:gd name="connsiteX4" fmla="*/ 34130 w 1032667"/>
              <a:gd name="connsiteY4" fmla="*/ 716547 h 1596201"/>
              <a:gd name="connsiteX5" fmla="*/ 11111 w 1032667"/>
              <a:gd name="connsiteY5" fmla="*/ 1030080 h 1596201"/>
              <a:gd name="connsiteX6" fmla="*/ 0 w 1032667"/>
              <a:gd name="connsiteY6" fmla="*/ 1592055 h 1596201"/>
              <a:gd name="connsiteX7" fmla="*/ 196851 w 1032667"/>
              <a:gd name="connsiteY7" fmla="*/ 1442037 h 1596201"/>
              <a:gd name="connsiteX8" fmla="*/ 298977 w 1032667"/>
              <a:gd name="connsiteY8" fmla="*/ 1092786 h 1596201"/>
              <a:gd name="connsiteX9" fmla="*/ 347661 w 1032667"/>
              <a:gd name="connsiteY9" fmla="*/ 956261 h 1596201"/>
              <a:gd name="connsiteX10" fmla="*/ 471485 w 1032667"/>
              <a:gd name="connsiteY10" fmla="*/ 777138 h 1596201"/>
              <a:gd name="connsiteX11" fmla="*/ 465930 w 1032667"/>
              <a:gd name="connsiteY11" fmla="*/ 744329 h 1596201"/>
              <a:gd name="connsiteX12" fmla="*/ 489477 w 1032667"/>
              <a:gd name="connsiteY12" fmla="*/ 739567 h 1596201"/>
              <a:gd name="connsiteX13" fmla="*/ 637856 w 1032667"/>
              <a:gd name="connsiteY13" fmla="*/ 489536 h 1596201"/>
              <a:gd name="connsiteX14" fmla="*/ 739615 w 1032667"/>
              <a:gd name="connsiteY14" fmla="*/ 383914 h 1596201"/>
              <a:gd name="connsiteX15" fmla="*/ 813011 w 1032667"/>
              <a:gd name="connsiteY15" fmla="*/ 227757 h 1596201"/>
              <a:gd name="connsiteX16" fmla="*/ 1032667 w 1032667"/>
              <a:gd name="connsiteY16" fmla="*/ 8523 h 1596201"/>
              <a:gd name="connsiteX17" fmla="*/ 627062 w 1032667"/>
              <a:gd name="connsiteY17" fmla="*/ 81548 h 1596201"/>
              <a:gd name="connsiteX0" fmla="*/ 627062 w 1032667"/>
              <a:gd name="connsiteY0" fmla="*/ 81548 h 1596201"/>
              <a:gd name="connsiteX1" fmla="*/ 445294 w 1032667"/>
              <a:gd name="connsiteY1" fmla="*/ 77579 h 1596201"/>
              <a:gd name="connsiteX2" fmla="*/ 333375 w 1032667"/>
              <a:gd name="connsiteY2" fmla="*/ 198229 h 1596201"/>
              <a:gd name="connsiteX3" fmla="*/ 211137 w 1032667"/>
              <a:gd name="connsiteY3" fmla="*/ 422861 h 1596201"/>
              <a:gd name="connsiteX4" fmla="*/ 34130 w 1032667"/>
              <a:gd name="connsiteY4" fmla="*/ 716547 h 1596201"/>
              <a:gd name="connsiteX5" fmla="*/ 11111 w 1032667"/>
              <a:gd name="connsiteY5" fmla="*/ 1030080 h 1596201"/>
              <a:gd name="connsiteX6" fmla="*/ 0 w 1032667"/>
              <a:gd name="connsiteY6" fmla="*/ 1592055 h 1596201"/>
              <a:gd name="connsiteX7" fmla="*/ 196851 w 1032667"/>
              <a:gd name="connsiteY7" fmla="*/ 1442037 h 1596201"/>
              <a:gd name="connsiteX8" fmla="*/ 298977 w 1032667"/>
              <a:gd name="connsiteY8" fmla="*/ 1092786 h 1596201"/>
              <a:gd name="connsiteX9" fmla="*/ 347661 w 1032667"/>
              <a:gd name="connsiteY9" fmla="*/ 956261 h 1596201"/>
              <a:gd name="connsiteX10" fmla="*/ 471485 w 1032667"/>
              <a:gd name="connsiteY10" fmla="*/ 777138 h 1596201"/>
              <a:gd name="connsiteX11" fmla="*/ 465930 w 1032667"/>
              <a:gd name="connsiteY11" fmla="*/ 744329 h 1596201"/>
              <a:gd name="connsiteX12" fmla="*/ 489477 w 1032667"/>
              <a:gd name="connsiteY12" fmla="*/ 739567 h 1596201"/>
              <a:gd name="connsiteX13" fmla="*/ 637856 w 1032667"/>
              <a:gd name="connsiteY13" fmla="*/ 489536 h 1596201"/>
              <a:gd name="connsiteX14" fmla="*/ 739615 w 1032667"/>
              <a:gd name="connsiteY14" fmla="*/ 383914 h 1596201"/>
              <a:gd name="connsiteX15" fmla="*/ 813011 w 1032667"/>
              <a:gd name="connsiteY15" fmla="*/ 227757 h 1596201"/>
              <a:gd name="connsiteX16" fmla="*/ 1032667 w 1032667"/>
              <a:gd name="connsiteY16" fmla="*/ 8523 h 1596201"/>
              <a:gd name="connsiteX17" fmla="*/ 627062 w 1032667"/>
              <a:gd name="connsiteY17" fmla="*/ 81548 h 1596201"/>
              <a:gd name="connsiteX0" fmla="*/ 627062 w 1032667"/>
              <a:gd name="connsiteY0" fmla="*/ 81548 h 1596201"/>
              <a:gd name="connsiteX1" fmla="*/ 445294 w 1032667"/>
              <a:gd name="connsiteY1" fmla="*/ 77579 h 1596201"/>
              <a:gd name="connsiteX2" fmla="*/ 333375 w 1032667"/>
              <a:gd name="connsiteY2" fmla="*/ 198229 h 1596201"/>
              <a:gd name="connsiteX3" fmla="*/ 211137 w 1032667"/>
              <a:gd name="connsiteY3" fmla="*/ 422861 h 1596201"/>
              <a:gd name="connsiteX4" fmla="*/ 34130 w 1032667"/>
              <a:gd name="connsiteY4" fmla="*/ 716547 h 1596201"/>
              <a:gd name="connsiteX5" fmla="*/ 11111 w 1032667"/>
              <a:gd name="connsiteY5" fmla="*/ 1030080 h 1596201"/>
              <a:gd name="connsiteX6" fmla="*/ 0 w 1032667"/>
              <a:gd name="connsiteY6" fmla="*/ 1592055 h 1596201"/>
              <a:gd name="connsiteX7" fmla="*/ 196851 w 1032667"/>
              <a:gd name="connsiteY7" fmla="*/ 1442037 h 1596201"/>
              <a:gd name="connsiteX8" fmla="*/ 298977 w 1032667"/>
              <a:gd name="connsiteY8" fmla="*/ 1092786 h 1596201"/>
              <a:gd name="connsiteX9" fmla="*/ 347661 w 1032667"/>
              <a:gd name="connsiteY9" fmla="*/ 956261 h 1596201"/>
              <a:gd name="connsiteX10" fmla="*/ 471485 w 1032667"/>
              <a:gd name="connsiteY10" fmla="*/ 777138 h 1596201"/>
              <a:gd name="connsiteX11" fmla="*/ 465930 w 1032667"/>
              <a:gd name="connsiteY11" fmla="*/ 744329 h 1596201"/>
              <a:gd name="connsiteX12" fmla="*/ 489477 w 1032667"/>
              <a:gd name="connsiteY12" fmla="*/ 739567 h 1596201"/>
              <a:gd name="connsiteX13" fmla="*/ 637856 w 1032667"/>
              <a:gd name="connsiteY13" fmla="*/ 489536 h 1596201"/>
              <a:gd name="connsiteX14" fmla="*/ 739615 w 1032667"/>
              <a:gd name="connsiteY14" fmla="*/ 383914 h 1596201"/>
              <a:gd name="connsiteX15" fmla="*/ 813011 w 1032667"/>
              <a:gd name="connsiteY15" fmla="*/ 227757 h 1596201"/>
              <a:gd name="connsiteX16" fmla="*/ 1032667 w 1032667"/>
              <a:gd name="connsiteY16" fmla="*/ 8523 h 1596201"/>
              <a:gd name="connsiteX17" fmla="*/ 627062 w 1032667"/>
              <a:gd name="connsiteY17" fmla="*/ 81548 h 1596201"/>
              <a:gd name="connsiteX0" fmla="*/ 627062 w 1032667"/>
              <a:gd name="connsiteY0" fmla="*/ 81548 h 1596201"/>
              <a:gd name="connsiteX1" fmla="*/ 445294 w 1032667"/>
              <a:gd name="connsiteY1" fmla="*/ 77579 h 1596201"/>
              <a:gd name="connsiteX2" fmla="*/ 333375 w 1032667"/>
              <a:gd name="connsiteY2" fmla="*/ 198229 h 1596201"/>
              <a:gd name="connsiteX3" fmla="*/ 211137 w 1032667"/>
              <a:gd name="connsiteY3" fmla="*/ 422861 h 1596201"/>
              <a:gd name="connsiteX4" fmla="*/ 34130 w 1032667"/>
              <a:gd name="connsiteY4" fmla="*/ 716547 h 1596201"/>
              <a:gd name="connsiteX5" fmla="*/ 11111 w 1032667"/>
              <a:gd name="connsiteY5" fmla="*/ 1030080 h 1596201"/>
              <a:gd name="connsiteX6" fmla="*/ 0 w 1032667"/>
              <a:gd name="connsiteY6" fmla="*/ 1592055 h 1596201"/>
              <a:gd name="connsiteX7" fmla="*/ 196851 w 1032667"/>
              <a:gd name="connsiteY7" fmla="*/ 1442037 h 1596201"/>
              <a:gd name="connsiteX8" fmla="*/ 298977 w 1032667"/>
              <a:gd name="connsiteY8" fmla="*/ 1092786 h 1596201"/>
              <a:gd name="connsiteX9" fmla="*/ 319085 w 1032667"/>
              <a:gd name="connsiteY9" fmla="*/ 854661 h 1596201"/>
              <a:gd name="connsiteX10" fmla="*/ 471485 w 1032667"/>
              <a:gd name="connsiteY10" fmla="*/ 777138 h 1596201"/>
              <a:gd name="connsiteX11" fmla="*/ 465930 w 1032667"/>
              <a:gd name="connsiteY11" fmla="*/ 744329 h 1596201"/>
              <a:gd name="connsiteX12" fmla="*/ 489477 w 1032667"/>
              <a:gd name="connsiteY12" fmla="*/ 739567 h 1596201"/>
              <a:gd name="connsiteX13" fmla="*/ 637856 w 1032667"/>
              <a:gd name="connsiteY13" fmla="*/ 489536 h 1596201"/>
              <a:gd name="connsiteX14" fmla="*/ 739615 w 1032667"/>
              <a:gd name="connsiteY14" fmla="*/ 383914 h 1596201"/>
              <a:gd name="connsiteX15" fmla="*/ 813011 w 1032667"/>
              <a:gd name="connsiteY15" fmla="*/ 227757 h 1596201"/>
              <a:gd name="connsiteX16" fmla="*/ 1032667 w 1032667"/>
              <a:gd name="connsiteY16" fmla="*/ 8523 h 1596201"/>
              <a:gd name="connsiteX17" fmla="*/ 627062 w 1032667"/>
              <a:gd name="connsiteY17" fmla="*/ 81548 h 1596201"/>
              <a:gd name="connsiteX0" fmla="*/ 627062 w 1032667"/>
              <a:gd name="connsiteY0" fmla="*/ 81548 h 1596201"/>
              <a:gd name="connsiteX1" fmla="*/ 445294 w 1032667"/>
              <a:gd name="connsiteY1" fmla="*/ 77579 h 1596201"/>
              <a:gd name="connsiteX2" fmla="*/ 333375 w 1032667"/>
              <a:gd name="connsiteY2" fmla="*/ 198229 h 1596201"/>
              <a:gd name="connsiteX3" fmla="*/ 211137 w 1032667"/>
              <a:gd name="connsiteY3" fmla="*/ 422861 h 1596201"/>
              <a:gd name="connsiteX4" fmla="*/ 34130 w 1032667"/>
              <a:gd name="connsiteY4" fmla="*/ 716547 h 1596201"/>
              <a:gd name="connsiteX5" fmla="*/ 11111 w 1032667"/>
              <a:gd name="connsiteY5" fmla="*/ 1030080 h 1596201"/>
              <a:gd name="connsiteX6" fmla="*/ 0 w 1032667"/>
              <a:gd name="connsiteY6" fmla="*/ 1592055 h 1596201"/>
              <a:gd name="connsiteX7" fmla="*/ 196851 w 1032667"/>
              <a:gd name="connsiteY7" fmla="*/ 1442037 h 1596201"/>
              <a:gd name="connsiteX8" fmla="*/ 298977 w 1032667"/>
              <a:gd name="connsiteY8" fmla="*/ 1092786 h 1596201"/>
              <a:gd name="connsiteX9" fmla="*/ 296860 w 1032667"/>
              <a:gd name="connsiteY9" fmla="*/ 826086 h 1596201"/>
              <a:gd name="connsiteX10" fmla="*/ 471485 w 1032667"/>
              <a:gd name="connsiteY10" fmla="*/ 777138 h 1596201"/>
              <a:gd name="connsiteX11" fmla="*/ 465930 w 1032667"/>
              <a:gd name="connsiteY11" fmla="*/ 744329 h 1596201"/>
              <a:gd name="connsiteX12" fmla="*/ 489477 w 1032667"/>
              <a:gd name="connsiteY12" fmla="*/ 739567 h 1596201"/>
              <a:gd name="connsiteX13" fmla="*/ 637856 w 1032667"/>
              <a:gd name="connsiteY13" fmla="*/ 489536 h 1596201"/>
              <a:gd name="connsiteX14" fmla="*/ 739615 w 1032667"/>
              <a:gd name="connsiteY14" fmla="*/ 383914 h 1596201"/>
              <a:gd name="connsiteX15" fmla="*/ 813011 w 1032667"/>
              <a:gd name="connsiteY15" fmla="*/ 227757 h 1596201"/>
              <a:gd name="connsiteX16" fmla="*/ 1032667 w 1032667"/>
              <a:gd name="connsiteY16" fmla="*/ 8523 h 1596201"/>
              <a:gd name="connsiteX17" fmla="*/ 627062 w 1032667"/>
              <a:gd name="connsiteY17" fmla="*/ 81548 h 1596201"/>
              <a:gd name="connsiteX0" fmla="*/ 627062 w 1032667"/>
              <a:gd name="connsiteY0" fmla="*/ 81548 h 1596201"/>
              <a:gd name="connsiteX1" fmla="*/ 445294 w 1032667"/>
              <a:gd name="connsiteY1" fmla="*/ 77579 h 1596201"/>
              <a:gd name="connsiteX2" fmla="*/ 333375 w 1032667"/>
              <a:gd name="connsiteY2" fmla="*/ 198229 h 1596201"/>
              <a:gd name="connsiteX3" fmla="*/ 211137 w 1032667"/>
              <a:gd name="connsiteY3" fmla="*/ 422861 h 1596201"/>
              <a:gd name="connsiteX4" fmla="*/ 34130 w 1032667"/>
              <a:gd name="connsiteY4" fmla="*/ 716547 h 1596201"/>
              <a:gd name="connsiteX5" fmla="*/ 11111 w 1032667"/>
              <a:gd name="connsiteY5" fmla="*/ 1030080 h 1596201"/>
              <a:gd name="connsiteX6" fmla="*/ 0 w 1032667"/>
              <a:gd name="connsiteY6" fmla="*/ 1592055 h 1596201"/>
              <a:gd name="connsiteX7" fmla="*/ 196851 w 1032667"/>
              <a:gd name="connsiteY7" fmla="*/ 1442037 h 1596201"/>
              <a:gd name="connsiteX8" fmla="*/ 298977 w 1032667"/>
              <a:gd name="connsiteY8" fmla="*/ 1092786 h 1596201"/>
              <a:gd name="connsiteX9" fmla="*/ 296860 w 1032667"/>
              <a:gd name="connsiteY9" fmla="*/ 826086 h 1596201"/>
              <a:gd name="connsiteX10" fmla="*/ 471485 w 1032667"/>
              <a:gd name="connsiteY10" fmla="*/ 777138 h 1596201"/>
              <a:gd name="connsiteX11" fmla="*/ 424655 w 1032667"/>
              <a:gd name="connsiteY11" fmla="*/ 645903 h 1596201"/>
              <a:gd name="connsiteX12" fmla="*/ 489477 w 1032667"/>
              <a:gd name="connsiteY12" fmla="*/ 739567 h 1596201"/>
              <a:gd name="connsiteX13" fmla="*/ 637856 w 1032667"/>
              <a:gd name="connsiteY13" fmla="*/ 489536 h 1596201"/>
              <a:gd name="connsiteX14" fmla="*/ 739615 w 1032667"/>
              <a:gd name="connsiteY14" fmla="*/ 383914 h 1596201"/>
              <a:gd name="connsiteX15" fmla="*/ 813011 w 1032667"/>
              <a:gd name="connsiteY15" fmla="*/ 227757 h 1596201"/>
              <a:gd name="connsiteX16" fmla="*/ 1032667 w 1032667"/>
              <a:gd name="connsiteY16" fmla="*/ 8523 h 1596201"/>
              <a:gd name="connsiteX17" fmla="*/ 627062 w 1032667"/>
              <a:gd name="connsiteY17" fmla="*/ 81548 h 1596201"/>
              <a:gd name="connsiteX0" fmla="*/ 627062 w 1032667"/>
              <a:gd name="connsiteY0" fmla="*/ 81548 h 1596201"/>
              <a:gd name="connsiteX1" fmla="*/ 445294 w 1032667"/>
              <a:gd name="connsiteY1" fmla="*/ 77579 h 1596201"/>
              <a:gd name="connsiteX2" fmla="*/ 333375 w 1032667"/>
              <a:gd name="connsiteY2" fmla="*/ 198229 h 1596201"/>
              <a:gd name="connsiteX3" fmla="*/ 211137 w 1032667"/>
              <a:gd name="connsiteY3" fmla="*/ 422861 h 1596201"/>
              <a:gd name="connsiteX4" fmla="*/ 34130 w 1032667"/>
              <a:gd name="connsiteY4" fmla="*/ 716547 h 1596201"/>
              <a:gd name="connsiteX5" fmla="*/ 11111 w 1032667"/>
              <a:gd name="connsiteY5" fmla="*/ 1030080 h 1596201"/>
              <a:gd name="connsiteX6" fmla="*/ 0 w 1032667"/>
              <a:gd name="connsiteY6" fmla="*/ 1592055 h 1596201"/>
              <a:gd name="connsiteX7" fmla="*/ 196851 w 1032667"/>
              <a:gd name="connsiteY7" fmla="*/ 1442037 h 1596201"/>
              <a:gd name="connsiteX8" fmla="*/ 298977 w 1032667"/>
              <a:gd name="connsiteY8" fmla="*/ 1092786 h 1596201"/>
              <a:gd name="connsiteX9" fmla="*/ 296860 w 1032667"/>
              <a:gd name="connsiteY9" fmla="*/ 826086 h 1596201"/>
              <a:gd name="connsiteX10" fmla="*/ 471485 w 1032667"/>
              <a:gd name="connsiteY10" fmla="*/ 777138 h 1596201"/>
              <a:gd name="connsiteX11" fmla="*/ 542130 w 1032667"/>
              <a:gd name="connsiteY11" fmla="*/ 763378 h 1596201"/>
              <a:gd name="connsiteX12" fmla="*/ 489477 w 1032667"/>
              <a:gd name="connsiteY12" fmla="*/ 739567 h 1596201"/>
              <a:gd name="connsiteX13" fmla="*/ 637856 w 1032667"/>
              <a:gd name="connsiteY13" fmla="*/ 489536 h 1596201"/>
              <a:gd name="connsiteX14" fmla="*/ 739615 w 1032667"/>
              <a:gd name="connsiteY14" fmla="*/ 383914 h 1596201"/>
              <a:gd name="connsiteX15" fmla="*/ 813011 w 1032667"/>
              <a:gd name="connsiteY15" fmla="*/ 227757 h 1596201"/>
              <a:gd name="connsiteX16" fmla="*/ 1032667 w 1032667"/>
              <a:gd name="connsiteY16" fmla="*/ 8523 h 1596201"/>
              <a:gd name="connsiteX17" fmla="*/ 627062 w 1032667"/>
              <a:gd name="connsiteY17" fmla="*/ 81548 h 1596201"/>
              <a:gd name="connsiteX0" fmla="*/ 627062 w 1032667"/>
              <a:gd name="connsiteY0" fmla="*/ 81548 h 1596201"/>
              <a:gd name="connsiteX1" fmla="*/ 445294 w 1032667"/>
              <a:gd name="connsiteY1" fmla="*/ 77579 h 1596201"/>
              <a:gd name="connsiteX2" fmla="*/ 333375 w 1032667"/>
              <a:gd name="connsiteY2" fmla="*/ 198229 h 1596201"/>
              <a:gd name="connsiteX3" fmla="*/ 211137 w 1032667"/>
              <a:gd name="connsiteY3" fmla="*/ 422861 h 1596201"/>
              <a:gd name="connsiteX4" fmla="*/ 34130 w 1032667"/>
              <a:gd name="connsiteY4" fmla="*/ 716547 h 1596201"/>
              <a:gd name="connsiteX5" fmla="*/ 11111 w 1032667"/>
              <a:gd name="connsiteY5" fmla="*/ 1030080 h 1596201"/>
              <a:gd name="connsiteX6" fmla="*/ 0 w 1032667"/>
              <a:gd name="connsiteY6" fmla="*/ 1592055 h 1596201"/>
              <a:gd name="connsiteX7" fmla="*/ 196851 w 1032667"/>
              <a:gd name="connsiteY7" fmla="*/ 1442037 h 1596201"/>
              <a:gd name="connsiteX8" fmla="*/ 298977 w 1032667"/>
              <a:gd name="connsiteY8" fmla="*/ 1092786 h 1596201"/>
              <a:gd name="connsiteX9" fmla="*/ 296860 w 1032667"/>
              <a:gd name="connsiteY9" fmla="*/ 826086 h 1596201"/>
              <a:gd name="connsiteX10" fmla="*/ 385760 w 1032667"/>
              <a:gd name="connsiteY10" fmla="*/ 716812 h 1596201"/>
              <a:gd name="connsiteX11" fmla="*/ 542130 w 1032667"/>
              <a:gd name="connsiteY11" fmla="*/ 763378 h 1596201"/>
              <a:gd name="connsiteX12" fmla="*/ 489477 w 1032667"/>
              <a:gd name="connsiteY12" fmla="*/ 739567 h 1596201"/>
              <a:gd name="connsiteX13" fmla="*/ 637856 w 1032667"/>
              <a:gd name="connsiteY13" fmla="*/ 489536 h 1596201"/>
              <a:gd name="connsiteX14" fmla="*/ 739615 w 1032667"/>
              <a:gd name="connsiteY14" fmla="*/ 383914 h 1596201"/>
              <a:gd name="connsiteX15" fmla="*/ 813011 w 1032667"/>
              <a:gd name="connsiteY15" fmla="*/ 227757 h 1596201"/>
              <a:gd name="connsiteX16" fmla="*/ 1032667 w 1032667"/>
              <a:gd name="connsiteY16" fmla="*/ 8523 h 1596201"/>
              <a:gd name="connsiteX17" fmla="*/ 627062 w 1032667"/>
              <a:gd name="connsiteY17" fmla="*/ 81548 h 1596201"/>
              <a:gd name="connsiteX0" fmla="*/ 627062 w 1032667"/>
              <a:gd name="connsiteY0" fmla="*/ 81548 h 1596201"/>
              <a:gd name="connsiteX1" fmla="*/ 445294 w 1032667"/>
              <a:gd name="connsiteY1" fmla="*/ 77579 h 1596201"/>
              <a:gd name="connsiteX2" fmla="*/ 333375 w 1032667"/>
              <a:gd name="connsiteY2" fmla="*/ 198229 h 1596201"/>
              <a:gd name="connsiteX3" fmla="*/ 211137 w 1032667"/>
              <a:gd name="connsiteY3" fmla="*/ 422861 h 1596201"/>
              <a:gd name="connsiteX4" fmla="*/ 34130 w 1032667"/>
              <a:gd name="connsiteY4" fmla="*/ 716547 h 1596201"/>
              <a:gd name="connsiteX5" fmla="*/ 11111 w 1032667"/>
              <a:gd name="connsiteY5" fmla="*/ 1030080 h 1596201"/>
              <a:gd name="connsiteX6" fmla="*/ 0 w 1032667"/>
              <a:gd name="connsiteY6" fmla="*/ 1592055 h 1596201"/>
              <a:gd name="connsiteX7" fmla="*/ 196851 w 1032667"/>
              <a:gd name="connsiteY7" fmla="*/ 1442037 h 1596201"/>
              <a:gd name="connsiteX8" fmla="*/ 298977 w 1032667"/>
              <a:gd name="connsiteY8" fmla="*/ 1092786 h 1596201"/>
              <a:gd name="connsiteX9" fmla="*/ 296860 w 1032667"/>
              <a:gd name="connsiteY9" fmla="*/ 826086 h 1596201"/>
              <a:gd name="connsiteX10" fmla="*/ 369885 w 1032667"/>
              <a:gd name="connsiteY10" fmla="*/ 700938 h 1596201"/>
              <a:gd name="connsiteX11" fmla="*/ 542130 w 1032667"/>
              <a:gd name="connsiteY11" fmla="*/ 763378 h 1596201"/>
              <a:gd name="connsiteX12" fmla="*/ 489477 w 1032667"/>
              <a:gd name="connsiteY12" fmla="*/ 739567 h 1596201"/>
              <a:gd name="connsiteX13" fmla="*/ 637856 w 1032667"/>
              <a:gd name="connsiteY13" fmla="*/ 489536 h 1596201"/>
              <a:gd name="connsiteX14" fmla="*/ 739615 w 1032667"/>
              <a:gd name="connsiteY14" fmla="*/ 383914 h 1596201"/>
              <a:gd name="connsiteX15" fmla="*/ 813011 w 1032667"/>
              <a:gd name="connsiteY15" fmla="*/ 227757 h 1596201"/>
              <a:gd name="connsiteX16" fmla="*/ 1032667 w 1032667"/>
              <a:gd name="connsiteY16" fmla="*/ 8523 h 1596201"/>
              <a:gd name="connsiteX17" fmla="*/ 627062 w 1032667"/>
              <a:gd name="connsiteY17" fmla="*/ 81548 h 1596201"/>
              <a:gd name="connsiteX0" fmla="*/ 627062 w 1032667"/>
              <a:gd name="connsiteY0" fmla="*/ 81548 h 1596201"/>
              <a:gd name="connsiteX1" fmla="*/ 445294 w 1032667"/>
              <a:gd name="connsiteY1" fmla="*/ 77579 h 1596201"/>
              <a:gd name="connsiteX2" fmla="*/ 333375 w 1032667"/>
              <a:gd name="connsiteY2" fmla="*/ 198229 h 1596201"/>
              <a:gd name="connsiteX3" fmla="*/ 211137 w 1032667"/>
              <a:gd name="connsiteY3" fmla="*/ 422861 h 1596201"/>
              <a:gd name="connsiteX4" fmla="*/ 34130 w 1032667"/>
              <a:gd name="connsiteY4" fmla="*/ 716547 h 1596201"/>
              <a:gd name="connsiteX5" fmla="*/ 11111 w 1032667"/>
              <a:gd name="connsiteY5" fmla="*/ 1030080 h 1596201"/>
              <a:gd name="connsiteX6" fmla="*/ 0 w 1032667"/>
              <a:gd name="connsiteY6" fmla="*/ 1592055 h 1596201"/>
              <a:gd name="connsiteX7" fmla="*/ 196851 w 1032667"/>
              <a:gd name="connsiteY7" fmla="*/ 1442037 h 1596201"/>
              <a:gd name="connsiteX8" fmla="*/ 298977 w 1032667"/>
              <a:gd name="connsiteY8" fmla="*/ 1092786 h 1596201"/>
              <a:gd name="connsiteX9" fmla="*/ 296860 w 1032667"/>
              <a:gd name="connsiteY9" fmla="*/ 826086 h 1596201"/>
              <a:gd name="connsiteX10" fmla="*/ 369885 w 1032667"/>
              <a:gd name="connsiteY10" fmla="*/ 700938 h 1596201"/>
              <a:gd name="connsiteX11" fmla="*/ 542130 w 1032667"/>
              <a:gd name="connsiteY11" fmla="*/ 763378 h 1596201"/>
              <a:gd name="connsiteX12" fmla="*/ 457727 w 1032667"/>
              <a:gd name="connsiteY12" fmla="*/ 650667 h 1596201"/>
              <a:gd name="connsiteX13" fmla="*/ 637856 w 1032667"/>
              <a:gd name="connsiteY13" fmla="*/ 489536 h 1596201"/>
              <a:gd name="connsiteX14" fmla="*/ 739615 w 1032667"/>
              <a:gd name="connsiteY14" fmla="*/ 383914 h 1596201"/>
              <a:gd name="connsiteX15" fmla="*/ 813011 w 1032667"/>
              <a:gd name="connsiteY15" fmla="*/ 227757 h 1596201"/>
              <a:gd name="connsiteX16" fmla="*/ 1032667 w 1032667"/>
              <a:gd name="connsiteY16" fmla="*/ 8523 h 1596201"/>
              <a:gd name="connsiteX17" fmla="*/ 627062 w 1032667"/>
              <a:gd name="connsiteY17" fmla="*/ 81548 h 1596201"/>
              <a:gd name="connsiteX0" fmla="*/ 627062 w 1032667"/>
              <a:gd name="connsiteY0" fmla="*/ 81548 h 1596201"/>
              <a:gd name="connsiteX1" fmla="*/ 445294 w 1032667"/>
              <a:gd name="connsiteY1" fmla="*/ 77579 h 1596201"/>
              <a:gd name="connsiteX2" fmla="*/ 333375 w 1032667"/>
              <a:gd name="connsiteY2" fmla="*/ 198229 h 1596201"/>
              <a:gd name="connsiteX3" fmla="*/ 211137 w 1032667"/>
              <a:gd name="connsiteY3" fmla="*/ 422861 h 1596201"/>
              <a:gd name="connsiteX4" fmla="*/ 34130 w 1032667"/>
              <a:gd name="connsiteY4" fmla="*/ 716547 h 1596201"/>
              <a:gd name="connsiteX5" fmla="*/ 11111 w 1032667"/>
              <a:gd name="connsiteY5" fmla="*/ 1030080 h 1596201"/>
              <a:gd name="connsiteX6" fmla="*/ 0 w 1032667"/>
              <a:gd name="connsiteY6" fmla="*/ 1592055 h 1596201"/>
              <a:gd name="connsiteX7" fmla="*/ 196851 w 1032667"/>
              <a:gd name="connsiteY7" fmla="*/ 1442037 h 1596201"/>
              <a:gd name="connsiteX8" fmla="*/ 298977 w 1032667"/>
              <a:gd name="connsiteY8" fmla="*/ 1092786 h 1596201"/>
              <a:gd name="connsiteX9" fmla="*/ 296860 w 1032667"/>
              <a:gd name="connsiteY9" fmla="*/ 826086 h 1596201"/>
              <a:gd name="connsiteX10" fmla="*/ 369885 w 1032667"/>
              <a:gd name="connsiteY10" fmla="*/ 700938 h 1596201"/>
              <a:gd name="connsiteX11" fmla="*/ 411955 w 1032667"/>
              <a:gd name="connsiteY11" fmla="*/ 690354 h 1596201"/>
              <a:gd name="connsiteX12" fmla="*/ 457727 w 1032667"/>
              <a:gd name="connsiteY12" fmla="*/ 650667 h 1596201"/>
              <a:gd name="connsiteX13" fmla="*/ 637856 w 1032667"/>
              <a:gd name="connsiteY13" fmla="*/ 489536 h 1596201"/>
              <a:gd name="connsiteX14" fmla="*/ 739615 w 1032667"/>
              <a:gd name="connsiteY14" fmla="*/ 383914 h 1596201"/>
              <a:gd name="connsiteX15" fmla="*/ 813011 w 1032667"/>
              <a:gd name="connsiteY15" fmla="*/ 227757 h 1596201"/>
              <a:gd name="connsiteX16" fmla="*/ 1032667 w 1032667"/>
              <a:gd name="connsiteY16" fmla="*/ 8523 h 1596201"/>
              <a:gd name="connsiteX17" fmla="*/ 627062 w 1032667"/>
              <a:gd name="connsiteY17" fmla="*/ 81548 h 1596201"/>
              <a:gd name="connsiteX0" fmla="*/ 627062 w 1032667"/>
              <a:gd name="connsiteY0" fmla="*/ 81548 h 1596201"/>
              <a:gd name="connsiteX1" fmla="*/ 445294 w 1032667"/>
              <a:gd name="connsiteY1" fmla="*/ 77579 h 1596201"/>
              <a:gd name="connsiteX2" fmla="*/ 333375 w 1032667"/>
              <a:gd name="connsiteY2" fmla="*/ 198229 h 1596201"/>
              <a:gd name="connsiteX3" fmla="*/ 211137 w 1032667"/>
              <a:gd name="connsiteY3" fmla="*/ 422861 h 1596201"/>
              <a:gd name="connsiteX4" fmla="*/ 34130 w 1032667"/>
              <a:gd name="connsiteY4" fmla="*/ 716547 h 1596201"/>
              <a:gd name="connsiteX5" fmla="*/ 11111 w 1032667"/>
              <a:gd name="connsiteY5" fmla="*/ 1030080 h 1596201"/>
              <a:gd name="connsiteX6" fmla="*/ 0 w 1032667"/>
              <a:gd name="connsiteY6" fmla="*/ 1592055 h 1596201"/>
              <a:gd name="connsiteX7" fmla="*/ 196851 w 1032667"/>
              <a:gd name="connsiteY7" fmla="*/ 1442037 h 1596201"/>
              <a:gd name="connsiteX8" fmla="*/ 298977 w 1032667"/>
              <a:gd name="connsiteY8" fmla="*/ 1092786 h 1596201"/>
              <a:gd name="connsiteX9" fmla="*/ 296860 w 1032667"/>
              <a:gd name="connsiteY9" fmla="*/ 826086 h 1596201"/>
              <a:gd name="connsiteX10" fmla="*/ 411955 w 1032667"/>
              <a:gd name="connsiteY10" fmla="*/ 690354 h 1596201"/>
              <a:gd name="connsiteX11" fmla="*/ 457727 w 1032667"/>
              <a:gd name="connsiteY11" fmla="*/ 650667 h 1596201"/>
              <a:gd name="connsiteX12" fmla="*/ 637856 w 1032667"/>
              <a:gd name="connsiteY12" fmla="*/ 489536 h 1596201"/>
              <a:gd name="connsiteX13" fmla="*/ 739615 w 1032667"/>
              <a:gd name="connsiteY13" fmla="*/ 383914 h 1596201"/>
              <a:gd name="connsiteX14" fmla="*/ 813011 w 1032667"/>
              <a:gd name="connsiteY14" fmla="*/ 227757 h 1596201"/>
              <a:gd name="connsiteX15" fmla="*/ 1032667 w 1032667"/>
              <a:gd name="connsiteY15" fmla="*/ 8523 h 1596201"/>
              <a:gd name="connsiteX16" fmla="*/ 627062 w 1032667"/>
              <a:gd name="connsiteY16" fmla="*/ 81548 h 1596201"/>
              <a:gd name="connsiteX0" fmla="*/ 627062 w 1032667"/>
              <a:gd name="connsiteY0" fmla="*/ 81548 h 1596201"/>
              <a:gd name="connsiteX1" fmla="*/ 445294 w 1032667"/>
              <a:gd name="connsiteY1" fmla="*/ 77579 h 1596201"/>
              <a:gd name="connsiteX2" fmla="*/ 333375 w 1032667"/>
              <a:gd name="connsiteY2" fmla="*/ 198229 h 1596201"/>
              <a:gd name="connsiteX3" fmla="*/ 173037 w 1032667"/>
              <a:gd name="connsiteY3" fmla="*/ 381586 h 1596201"/>
              <a:gd name="connsiteX4" fmla="*/ 34130 w 1032667"/>
              <a:gd name="connsiteY4" fmla="*/ 716547 h 1596201"/>
              <a:gd name="connsiteX5" fmla="*/ 11111 w 1032667"/>
              <a:gd name="connsiteY5" fmla="*/ 1030080 h 1596201"/>
              <a:gd name="connsiteX6" fmla="*/ 0 w 1032667"/>
              <a:gd name="connsiteY6" fmla="*/ 1592055 h 1596201"/>
              <a:gd name="connsiteX7" fmla="*/ 196851 w 1032667"/>
              <a:gd name="connsiteY7" fmla="*/ 1442037 h 1596201"/>
              <a:gd name="connsiteX8" fmla="*/ 298977 w 1032667"/>
              <a:gd name="connsiteY8" fmla="*/ 1092786 h 1596201"/>
              <a:gd name="connsiteX9" fmla="*/ 296860 w 1032667"/>
              <a:gd name="connsiteY9" fmla="*/ 826086 h 1596201"/>
              <a:gd name="connsiteX10" fmla="*/ 411955 w 1032667"/>
              <a:gd name="connsiteY10" fmla="*/ 690354 h 1596201"/>
              <a:gd name="connsiteX11" fmla="*/ 457727 w 1032667"/>
              <a:gd name="connsiteY11" fmla="*/ 650667 h 1596201"/>
              <a:gd name="connsiteX12" fmla="*/ 637856 w 1032667"/>
              <a:gd name="connsiteY12" fmla="*/ 489536 h 1596201"/>
              <a:gd name="connsiteX13" fmla="*/ 739615 w 1032667"/>
              <a:gd name="connsiteY13" fmla="*/ 383914 h 1596201"/>
              <a:gd name="connsiteX14" fmla="*/ 813011 w 1032667"/>
              <a:gd name="connsiteY14" fmla="*/ 227757 h 1596201"/>
              <a:gd name="connsiteX15" fmla="*/ 1032667 w 1032667"/>
              <a:gd name="connsiteY15" fmla="*/ 8523 h 1596201"/>
              <a:gd name="connsiteX16" fmla="*/ 627062 w 1032667"/>
              <a:gd name="connsiteY16" fmla="*/ 81548 h 159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2667" h="1596201">
                <a:moveTo>
                  <a:pt x="627062" y="81548"/>
                </a:moveTo>
                <a:cubicBezTo>
                  <a:pt x="565944" y="85517"/>
                  <a:pt x="494506" y="56942"/>
                  <a:pt x="445294" y="77579"/>
                </a:cubicBezTo>
                <a:cubicBezTo>
                  <a:pt x="375178" y="128379"/>
                  <a:pt x="362215" y="156954"/>
                  <a:pt x="333375" y="198229"/>
                </a:cubicBezTo>
                <a:lnTo>
                  <a:pt x="173037" y="381586"/>
                </a:lnTo>
                <a:cubicBezTo>
                  <a:pt x="119062" y="477630"/>
                  <a:pt x="85723" y="606215"/>
                  <a:pt x="34130" y="716547"/>
                </a:cubicBezTo>
                <a:cubicBezTo>
                  <a:pt x="2380" y="822116"/>
                  <a:pt x="42861" y="898317"/>
                  <a:pt x="11111" y="1030080"/>
                </a:cubicBezTo>
                <a:cubicBezTo>
                  <a:pt x="33336" y="1161049"/>
                  <a:pt x="19049" y="1411874"/>
                  <a:pt x="0" y="1592055"/>
                </a:cubicBezTo>
                <a:cubicBezTo>
                  <a:pt x="80963" y="1615867"/>
                  <a:pt x="115887" y="1533318"/>
                  <a:pt x="196851" y="1442037"/>
                </a:cubicBezTo>
                <a:cubicBezTo>
                  <a:pt x="268288" y="1307895"/>
                  <a:pt x="260084" y="1199148"/>
                  <a:pt x="298977" y="1092786"/>
                </a:cubicBezTo>
                <a:cubicBezTo>
                  <a:pt x="290245" y="985631"/>
                  <a:pt x="278030" y="893158"/>
                  <a:pt x="296860" y="826086"/>
                </a:cubicBezTo>
                <a:cubicBezTo>
                  <a:pt x="315690" y="759014"/>
                  <a:pt x="385144" y="719590"/>
                  <a:pt x="411955" y="690354"/>
                </a:cubicBezTo>
                <a:cubicBezTo>
                  <a:pt x="426595" y="681976"/>
                  <a:pt x="429073" y="693132"/>
                  <a:pt x="457727" y="650667"/>
                </a:cubicBezTo>
                <a:lnTo>
                  <a:pt x="637856" y="489536"/>
                </a:lnTo>
                <a:cubicBezTo>
                  <a:pt x="650795" y="471423"/>
                  <a:pt x="728746" y="389349"/>
                  <a:pt x="739615" y="383914"/>
                </a:cubicBezTo>
                <a:cubicBezTo>
                  <a:pt x="761258" y="320573"/>
                  <a:pt x="810418" y="300623"/>
                  <a:pt x="813011" y="227757"/>
                </a:cubicBezTo>
                <a:cubicBezTo>
                  <a:pt x="812217" y="209501"/>
                  <a:pt x="1032667" y="8523"/>
                  <a:pt x="1032667" y="8523"/>
                </a:cubicBezTo>
                <a:cubicBezTo>
                  <a:pt x="990598" y="-35927"/>
                  <a:pt x="702468" y="109329"/>
                  <a:pt x="627062" y="81548"/>
                </a:cubicBezTo>
                <a:close/>
              </a:path>
            </a:pathLst>
          </a:custGeom>
          <a:solidFill>
            <a:srgbClr val="EF77E9">
              <a:alpha val="50980"/>
            </a:srgb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A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6F480B-5B1C-461B-A225-69FDA116BADF}"/>
              </a:ext>
            </a:extLst>
          </p:cNvPr>
          <p:cNvSpPr txBox="1"/>
          <p:nvPr/>
        </p:nvSpPr>
        <p:spPr>
          <a:xfrm>
            <a:off x="1835696" y="196359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/>
              <a:t>Floated Slabs at Surface: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560AC1-6966-45A8-A67F-C2E386A4C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DC04-BD72-4810-A6EF-06D74815EF20}" type="slidenum">
              <a:rPr lang="en-AU" smtClean="0"/>
              <a:t>16</a:t>
            </a:fld>
            <a:endParaRPr lang="en-AU"/>
          </a:p>
        </p:txBody>
      </p:sp>
      <p:pic>
        <p:nvPicPr>
          <p:cNvPr id="7" name="Picture 2" descr="http://meetingorganizer.copernicus.org/webfiles/img/CreativeCommons_Attribution_License.png">
            <a:extLst>
              <a:ext uri="{FF2B5EF4-FFF2-40B4-BE49-F238E27FC236}">
                <a16:creationId xmlns:a16="http://schemas.microsoft.com/office/drawing/2014/main" id="{9B41D9E5-0091-4EAF-9640-F179930D8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-12576"/>
            <a:ext cx="19050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808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57095CE-E088-4835-8CEE-6658B263F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884" y="1706578"/>
            <a:ext cx="7467600" cy="4772025"/>
          </a:xfrm>
          <a:prstGeom prst="rect">
            <a:avLst/>
          </a:prstGeom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E221-151F-0449-8E81-A7E6796DBECA}" type="slidenum">
              <a:rPr lang="en-AU" altLang="x-none"/>
              <a:pPr/>
              <a:t>17</a:t>
            </a:fld>
            <a:endParaRPr lang="en-AU" alt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5E1D37-28B1-48CF-9A49-252656FD1D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9120" y="772111"/>
            <a:ext cx="2417012" cy="22880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E98163-3D02-477E-AE6D-86AE113A8181}"/>
              </a:ext>
            </a:extLst>
          </p:cNvPr>
          <p:cNvSpPr txBox="1"/>
          <p:nvPr/>
        </p:nvSpPr>
        <p:spPr>
          <a:xfrm>
            <a:off x="6148426" y="1681644"/>
            <a:ext cx="583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rgbClr val="FF0000"/>
                </a:solidFill>
              </a:rPr>
              <a:t>B</a:t>
            </a:r>
            <a:r>
              <a:rPr lang="en-AU" sz="2800" dirty="0">
                <a:solidFill>
                  <a:srgbClr val="FF0000"/>
                </a:solidFill>
              </a:rPr>
              <a:t>′</a:t>
            </a:r>
            <a:endParaRPr lang="en-AU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0927B6-C28D-4F8A-A31C-435FACD96719}"/>
              </a:ext>
            </a:extLst>
          </p:cNvPr>
          <p:cNvSpPr txBox="1"/>
          <p:nvPr/>
        </p:nvSpPr>
        <p:spPr>
          <a:xfrm>
            <a:off x="8812722" y="2636912"/>
            <a:ext cx="439798" cy="369332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FF0000"/>
                </a:solidFill>
              </a:rPr>
              <a:t>B</a:t>
            </a:r>
            <a:r>
              <a:rPr lang="en-AU" dirty="0">
                <a:solidFill>
                  <a:srgbClr val="FF0000"/>
                </a:solidFill>
              </a:rPr>
              <a:t>′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662A3C-3CAB-4D7D-83CC-E8AB89044DD4}"/>
              </a:ext>
            </a:extLst>
          </p:cNvPr>
          <p:cNvSpPr txBox="1"/>
          <p:nvPr/>
        </p:nvSpPr>
        <p:spPr>
          <a:xfrm>
            <a:off x="755576" y="1681644"/>
            <a:ext cx="583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B05EA2-3F72-4A21-A518-A0A2C1DA1016}"/>
              </a:ext>
            </a:extLst>
          </p:cNvPr>
          <p:cNvSpPr txBox="1"/>
          <p:nvPr/>
        </p:nvSpPr>
        <p:spPr>
          <a:xfrm>
            <a:off x="6948264" y="772110"/>
            <a:ext cx="288032" cy="369332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2D5C70B8-47F2-4157-85BC-C08E58CFD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736" y="-159393"/>
            <a:ext cx="673224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527688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AU" altLang="x-none" dirty="0">
                <a:solidFill>
                  <a:schemeClr val="bg1"/>
                </a:solidFill>
              </a:rPr>
              <a:t>Hindu Kush Seismicity</a:t>
            </a:r>
            <a:endParaRPr lang="x-none" altLang="x-none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FDB6F2E-F234-40E6-9D07-02C44B19FD4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5" r="5744"/>
          <a:stretch/>
        </p:blipFill>
        <p:spPr>
          <a:xfrm>
            <a:off x="6592470" y="3858169"/>
            <a:ext cx="2533662" cy="254023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3C2C5599-801B-4B6D-B641-0E14F32DECFD}"/>
              </a:ext>
            </a:extLst>
          </p:cNvPr>
          <p:cNvSpPr/>
          <p:nvPr/>
        </p:nvSpPr>
        <p:spPr>
          <a:xfrm>
            <a:off x="7454828" y="4083949"/>
            <a:ext cx="352290" cy="6480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C69BCE-45A6-485D-8C71-19543ECAD93C}"/>
              </a:ext>
            </a:extLst>
          </p:cNvPr>
          <p:cNvSpPr txBox="1"/>
          <p:nvPr/>
        </p:nvSpPr>
        <p:spPr>
          <a:xfrm>
            <a:off x="2064546" y="1030402"/>
            <a:ext cx="3294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CMT Hypocentres</a:t>
            </a:r>
          </a:p>
        </p:txBody>
      </p:sp>
      <p:pic>
        <p:nvPicPr>
          <p:cNvPr id="15" name="Picture 2" descr="http://meetingorganizer.copernicus.org/webfiles/img/CreativeCommons_Attribution_License.png">
            <a:extLst>
              <a:ext uri="{FF2B5EF4-FFF2-40B4-BE49-F238E27FC236}">
                <a16:creationId xmlns:a16="http://schemas.microsoft.com/office/drawing/2014/main" id="{CF4AF06E-836C-4669-A896-433D10FCF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-12576"/>
            <a:ext cx="19050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264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9DA5E0-13EA-4327-A82B-26197F6BC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0375" y="6511083"/>
            <a:ext cx="963625" cy="385017"/>
          </a:xfrm>
        </p:spPr>
        <p:txBody>
          <a:bodyPr/>
          <a:lstStyle/>
          <a:p>
            <a:r>
              <a:rPr lang="en-AU" altLang="x-none" sz="1400" dirty="0">
                <a:solidFill>
                  <a:schemeClr val="tx1"/>
                </a:solidFill>
              </a:rPr>
              <a:t>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6BC4F3-BC54-4650-AEE4-0BE0CF81C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2536" y="0"/>
            <a:ext cx="6592186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B43D68-302C-43D9-8024-4A4E91AB5C2A}"/>
              </a:ext>
            </a:extLst>
          </p:cNvPr>
          <p:cNvSpPr txBox="1"/>
          <p:nvPr/>
        </p:nvSpPr>
        <p:spPr>
          <a:xfrm>
            <a:off x="6372200" y="2420888"/>
            <a:ext cx="26060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CMT Solutions in an arbitrary 3D Box.</a:t>
            </a:r>
          </a:p>
          <a:p>
            <a:endParaRPr lang="en-A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View is NW to SE </a:t>
            </a:r>
            <a:br>
              <a:rPr lang="en-AU" sz="1600" dirty="0"/>
            </a:br>
            <a:r>
              <a:rPr lang="en-AU" sz="1600" dirty="0"/>
              <a:t>(B’ to B in previous figure)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Units are kilometres for a uniform scale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Note the difference in clustering and orientation between groups. </a:t>
            </a:r>
          </a:p>
          <a:p>
            <a:r>
              <a:rPr lang="en-AU" sz="1600" dirty="0"/>
              <a:t> </a:t>
            </a:r>
          </a:p>
        </p:txBody>
      </p:sp>
      <p:pic>
        <p:nvPicPr>
          <p:cNvPr id="6" name="Picture 2" descr="http://meetingorganizer.copernicus.org/webfiles/img/CreativeCommons_Attribution_License.png">
            <a:extLst>
              <a:ext uri="{FF2B5EF4-FFF2-40B4-BE49-F238E27FC236}">
                <a16:creationId xmlns:a16="http://schemas.microsoft.com/office/drawing/2014/main" id="{6A0DDA2A-3EA8-427D-8736-61FD7E98A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-12576"/>
            <a:ext cx="19050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72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194C46-A658-4770-A8A3-911BD6B64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DC04-BD72-4810-A6EF-06D74815EF20}" type="slidenum">
              <a:rPr lang="en-AU" smtClean="0"/>
              <a:t>19</a:t>
            </a:fld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0E4550-53B9-406F-9AC9-901E9163D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02059" y="404665"/>
            <a:ext cx="13134093" cy="59516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FAB35E-8536-4ABC-94E2-0B960BC6138E}"/>
              </a:ext>
            </a:extLst>
          </p:cNvPr>
          <p:cNvSpPr txBox="1"/>
          <p:nvPr/>
        </p:nvSpPr>
        <p:spPr>
          <a:xfrm>
            <a:off x="6660232" y="4797152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/>
              <a:t>N</a:t>
            </a:r>
          </a:p>
        </p:txBody>
      </p:sp>
      <p:pic>
        <p:nvPicPr>
          <p:cNvPr id="6" name="Picture 2" descr="http://meetingorganizer.copernicus.org/webfiles/img/CreativeCommons_Attribution_License.png">
            <a:extLst>
              <a:ext uri="{FF2B5EF4-FFF2-40B4-BE49-F238E27FC236}">
                <a16:creationId xmlns:a16="http://schemas.microsoft.com/office/drawing/2014/main" id="{EEAF8D40-26C1-4188-99B1-8206C01E3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-12576"/>
            <a:ext cx="19050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278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C54F81-8C7C-4157-AE7E-94902CC68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DC04-BD72-4810-A6EF-06D74815EF20}" type="slidenum">
              <a:rPr lang="en-AU" smtClean="0"/>
              <a:t>2</a:t>
            </a:fld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1A958D-FA84-4A40-9148-132B8C784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758" y="1085523"/>
            <a:ext cx="6506483" cy="4686954"/>
          </a:xfrm>
          <a:prstGeom prst="rect">
            <a:avLst/>
          </a:prstGeom>
        </p:spPr>
      </p:pic>
      <p:pic>
        <p:nvPicPr>
          <p:cNvPr id="5" name="Picture 2" descr="http://meetingorganizer.copernicus.org/webfiles/img/CreativeCommons_Attribution_License.png">
            <a:extLst>
              <a:ext uri="{FF2B5EF4-FFF2-40B4-BE49-F238E27FC236}">
                <a16:creationId xmlns:a16="http://schemas.microsoft.com/office/drawing/2014/main" id="{DD2D9FDF-5977-4B96-98B3-A975C3AFF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-12576"/>
            <a:ext cx="19050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285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21DCDE-41D0-41F1-AEA9-C752B0C86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5465" y="404665"/>
            <a:ext cx="13177499" cy="593276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194C46-A658-4770-A8A3-911BD6B64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DC04-BD72-4810-A6EF-06D74815EF20}" type="slidenum">
              <a:rPr lang="en-AU" smtClean="0"/>
              <a:t>20</a:t>
            </a:fld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2DCC8B-5C0B-4F54-90E0-7308E6D63DC7}"/>
              </a:ext>
            </a:extLst>
          </p:cNvPr>
          <p:cNvSpPr txBox="1"/>
          <p:nvPr/>
        </p:nvSpPr>
        <p:spPr>
          <a:xfrm>
            <a:off x="6372200" y="5385410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/>
              <a:t>N</a:t>
            </a:r>
          </a:p>
        </p:txBody>
      </p:sp>
      <p:pic>
        <p:nvPicPr>
          <p:cNvPr id="6" name="Picture 2" descr="http://meetingorganizer.copernicus.org/webfiles/img/CreativeCommons_Attribution_License.png">
            <a:extLst>
              <a:ext uri="{FF2B5EF4-FFF2-40B4-BE49-F238E27FC236}">
                <a16:creationId xmlns:a16="http://schemas.microsoft.com/office/drawing/2014/main" id="{FD144DDF-34AE-406C-A5FF-FE4A2EE36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-12576"/>
            <a:ext cx="19050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235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459247-31E5-42C0-BEBA-B2EB3A17F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5465" y="424335"/>
            <a:ext cx="13177499" cy="589418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194C46-A658-4770-A8A3-911BD6B64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DC04-BD72-4810-A6EF-06D74815EF20}" type="slidenum">
              <a:rPr lang="en-AU" smtClean="0"/>
              <a:t>21</a:t>
            </a:fld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4F60EC-1889-4D23-BAA6-4A57AEC8C32D}"/>
              </a:ext>
            </a:extLst>
          </p:cNvPr>
          <p:cNvSpPr txBox="1"/>
          <p:nvPr/>
        </p:nvSpPr>
        <p:spPr>
          <a:xfrm>
            <a:off x="5940152" y="5385410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/>
              <a:t>N</a:t>
            </a:r>
          </a:p>
        </p:txBody>
      </p:sp>
      <p:pic>
        <p:nvPicPr>
          <p:cNvPr id="5" name="Picture 2" descr="http://meetingorganizer.copernicus.org/webfiles/img/CreativeCommons_Attribution_License.png">
            <a:extLst>
              <a:ext uri="{FF2B5EF4-FFF2-40B4-BE49-F238E27FC236}">
                <a16:creationId xmlns:a16="http://schemas.microsoft.com/office/drawing/2014/main" id="{58EB3880-DF70-4825-B932-07CC6BE17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-12576"/>
            <a:ext cx="19050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327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AEE430-AEC2-4B8C-8EBC-E0C8ADC93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5465" y="444007"/>
            <a:ext cx="13262639" cy="589342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194C46-A658-4770-A8A3-911BD6B64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DC04-BD72-4810-A6EF-06D74815EF20}" type="slidenum">
              <a:rPr lang="en-AU" smtClean="0"/>
              <a:t>22</a:t>
            </a:fld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0AC66D-3D11-48B2-B62D-6B07556986E9}"/>
              </a:ext>
            </a:extLst>
          </p:cNvPr>
          <p:cNvSpPr txBox="1"/>
          <p:nvPr/>
        </p:nvSpPr>
        <p:spPr>
          <a:xfrm>
            <a:off x="5580112" y="5661248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/>
              <a:t>N</a:t>
            </a:r>
          </a:p>
        </p:txBody>
      </p:sp>
      <p:pic>
        <p:nvPicPr>
          <p:cNvPr id="5" name="Picture 2" descr="http://meetingorganizer.copernicus.org/webfiles/img/CreativeCommons_Attribution_License.png">
            <a:extLst>
              <a:ext uri="{FF2B5EF4-FFF2-40B4-BE49-F238E27FC236}">
                <a16:creationId xmlns:a16="http://schemas.microsoft.com/office/drawing/2014/main" id="{AA540DFC-32E1-4891-82DF-8976E7C33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-12576"/>
            <a:ext cx="19050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9376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E80999-EAB2-404D-9F0A-8BCFE15DE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79147" y="404665"/>
            <a:ext cx="13439739" cy="593276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194C46-A658-4770-A8A3-911BD6B64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DC04-BD72-4810-A6EF-06D74815EF20}" type="slidenum">
              <a:rPr lang="en-AU" smtClean="0"/>
              <a:t>23</a:t>
            </a:fld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7FED37-C471-4C35-9628-52657A6FED43}"/>
              </a:ext>
            </a:extLst>
          </p:cNvPr>
          <p:cNvSpPr txBox="1"/>
          <p:nvPr/>
        </p:nvSpPr>
        <p:spPr>
          <a:xfrm>
            <a:off x="5148064" y="5733256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/>
              <a:t>N</a:t>
            </a:r>
          </a:p>
        </p:txBody>
      </p:sp>
      <p:pic>
        <p:nvPicPr>
          <p:cNvPr id="5" name="Picture 2" descr="http://meetingorganizer.copernicus.org/webfiles/img/CreativeCommons_Attribution_License.png">
            <a:extLst>
              <a:ext uri="{FF2B5EF4-FFF2-40B4-BE49-F238E27FC236}">
                <a16:creationId xmlns:a16="http://schemas.microsoft.com/office/drawing/2014/main" id="{C185F75C-F6C2-4A64-ADC8-5FBAF8CC1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-12576"/>
            <a:ext cx="19050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589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3F3FC5-C796-4015-83EC-E34901175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79147" y="424727"/>
            <a:ext cx="13483736" cy="591270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194C46-A658-4770-A8A3-911BD6B64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DC04-BD72-4810-A6EF-06D74815EF20}" type="slidenum">
              <a:rPr lang="en-AU" smtClean="0"/>
              <a:t>24</a:t>
            </a:fld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28E6C6-C85B-4482-B631-C28FEE8B5A3F}"/>
              </a:ext>
            </a:extLst>
          </p:cNvPr>
          <p:cNvSpPr txBox="1"/>
          <p:nvPr/>
        </p:nvSpPr>
        <p:spPr>
          <a:xfrm>
            <a:off x="4860032" y="5817458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/>
              <a:t>N</a:t>
            </a:r>
          </a:p>
        </p:txBody>
      </p:sp>
      <p:pic>
        <p:nvPicPr>
          <p:cNvPr id="7" name="Picture 2" descr="http://meetingorganizer.copernicus.org/webfiles/img/CreativeCommons_Attribution_License.png">
            <a:extLst>
              <a:ext uri="{FF2B5EF4-FFF2-40B4-BE49-F238E27FC236}">
                <a16:creationId xmlns:a16="http://schemas.microsoft.com/office/drawing/2014/main" id="{E48DB953-1DF3-427C-A1AE-1DED16E4B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-12576"/>
            <a:ext cx="19050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9236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29E1A7-E893-4611-9359-DE304A54C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33959" y="420915"/>
            <a:ext cx="13494551" cy="587793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194C46-A658-4770-A8A3-911BD6B64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DC04-BD72-4810-A6EF-06D74815EF20}" type="slidenum">
              <a:rPr lang="en-AU" smtClean="0"/>
              <a:t>25</a:t>
            </a:fld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5BDE0C-7E66-4375-851D-A3C3CA5FF14A}"/>
              </a:ext>
            </a:extLst>
          </p:cNvPr>
          <p:cNvSpPr txBox="1"/>
          <p:nvPr/>
        </p:nvSpPr>
        <p:spPr>
          <a:xfrm>
            <a:off x="4499992" y="5889466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/>
              <a:t>N</a:t>
            </a:r>
          </a:p>
        </p:txBody>
      </p:sp>
      <p:pic>
        <p:nvPicPr>
          <p:cNvPr id="7" name="Picture 2" descr="http://meetingorganizer.copernicus.org/webfiles/img/CreativeCommons_Attribution_License.png">
            <a:extLst>
              <a:ext uri="{FF2B5EF4-FFF2-40B4-BE49-F238E27FC236}">
                <a16:creationId xmlns:a16="http://schemas.microsoft.com/office/drawing/2014/main" id="{92BC8BA2-D525-4BAD-B419-D29DD83D2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-12576"/>
            <a:ext cx="19050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945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286389-B4C4-40D1-B7A9-4BEA32121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18257" y="404665"/>
            <a:ext cx="13791992" cy="596710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194C46-A658-4770-A8A3-911BD6B64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DC04-BD72-4810-A6EF-06D74815EF20}" type="slidenum">
              <a:rPr lang="en-AU" smtClean="0"/>
              <a:t>26</a:t>
            </a:fld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DC601B-F652-452A-BC2B-2663A9074544}"/>
              </a:ext>
            </a:extLst>
          </p:cNvPr>
          <p:cNvSpPr txBox="1"/>
          <p:nvPr/>
        </p:nvSpPr>
        <p:spPr>
          <a:xfrm>
            <a:off x="4427984" y="5889466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/>
              <a:t>N</a:t>
            </a:r>
          </a:p>
        </p:txBody>
      </p:sp>
      <p:pic>
        <p:nvPicPr>
          <p:cNvPr id="7" name="Picture 2" descr="http://meetingorganizer.copernicus.org/webfiles/img/CreativeCommons_Attribution_License.png">
            <a:extLst>
              <a:ext uri="{FF2B5EF4-FFF2-40B4-BE49-F238E27FC236}">
                <a16:creationId xmlns:a16="http://schemas.microsoft.com/office/drawing/2014/main" id="{FA484383-3814-4A25-9C17-0E3CD03CF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-12576"/>
            <a:ext cx="19050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1374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7CFE28-D801-4AB7-84AE-B93C00CCA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18257" y="425134"/>
            <a:ext cx="13791992" cy="592672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194C46-A658-4770-A8A3-911BD6B64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DC04-BD72-4810-A6EF-06D74815EF20}" type="slidenum">
              <a:rPr lang="en-AU" smtClean="0"/>
              <a:t>27</a:t>
            </a:fld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A9DE47-FDF4-4E69-AE17-DF3600B49C9B}"/>
              </a:ext>
            </a:extLst>
          </p:cNvPr>
          <p:cNvSpPr txBox="1"/>
          <p:nvPr/>
        </p:nvSpPr>
        <p:spPr>
          <a:xfrm>
            <a:off x="3707904" y="5889466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/>
              <a:t>N</a:t>
            </a:r>
          </a:p>
        </p:txBody>
      </p:sp>
      <p:pic>
        <p:nvPicPr>
          <p:cNvPr id="5" name="Picture 2" descr="http://meetingorganizer.copernicus.org/webfiles/img/CreativeCommons_Attribution_License.png">
            <a:extLst>
              <a:ext uri="{FF2B5EF4-FFF2-40B4-BE49-F238E27FC236}">
                <a16:creationId xmlns:a16="http://schemas.microsoft.com/office/drawing/2014/main" id="{3EEDD913-9FB4-4407-9150-9F89F9165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-12576"/>
            <a:ext cx="19050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5846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B67257-3A17-4D76-9667-FF8122B31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18257" y="445603"/>
            <a:ext cx="13849193" cy="591074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194C46-A658-4770-A8A3-911BD6B64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DC04-BD72-4810-A6EF-06D74815EF20}" type="slidenum">
              <a:rPr lang="en-AU" smtClean="0"/>
              <a:t>28</a:t>
            </a:fld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E9B6CC-C99A-42E7-BAE0-713FB745546E}"/>
              </a:ext>
            </a:extLst>
          </p:cNvPr>
          <p:cNvSpPr txBox="1"/>
          <p:nvPr/>
        </p:nvSpPr>
        <p:spPr>
          <a:xfrm>
            <a:off x="3059832" y="5601434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/>
              <a:t>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BA46561-C7BA-44FB-AEA4-F00904D9BD88}"/>
              </a:ext>
            </a:extLst>
          </p:cNvPr>
          <p:cNvSpPr/>
          <p:nvPr/>
        </p:nvSpPr>
        <p:spPr>
          <a:xfrm>
            <a:off x="7812360" y="5800179"/>
            <a:ext cx="432048" cy="365125"/>
          </a:xfrm>
          <a:prstGeom prst="roundRect">
            <a:avLst/>
          </a:prstGeom>
          <a:solidFill>
            <a:srgbClr val="333333"/>
          </a:solidFill>
          <a:ln>
            <a:solidFill>
              <a:srgbClr val="4E37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2" descr="http://meetingorganizer.copernicus.org/webfiles/img/CreativeCommons_Attribution_License.png">
            <a:extLst>
              <a:ext uri="{FF2B5EF4-FFF2-40B4-BE49-F238E27FC236}">
                <a16:creationId xmlns:a16="http://schemas.microsoft.com/office/drawing/2014/main" id="{54BB81DA-BBC2-4E75-B052-597861722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-12576"/>
            <a:ext cx="19050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2518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20F53A-7EEE-4726-9E6F-CC8FBBC63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57634"/>
            <a:ext cx="2057400" cy="365125"/>
          </a:xfrm>
        </p:spPr>
        <p:txBody>
          <a:bodyPr/>
          <a:lstStyle/>
          <a:p>
            <a:fld id="{F89FC6BB-8C27-F94A-91F2-E83A92A465D1}" type="slidenum">
              <a:rPr lang="en-AU" altLang="x-none" sz="1400" smtClean="0">
                <a:solidFill>
                  <a:schemeClr val="tx1"/>
                </a:solidFill>
              </a:rPr>
              <a:pPr/>
              <a:t>29</a:t>
            </a:fld>
            <a:endParaRPr lang="en-AU" altLang="x-none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4B303E-363B-4BD2-8830-FE40D2636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938" y="0"/>
            <a:ext cx="6277429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D5EF75-D48A-4AF8-A6F4-F34270A15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950" y="136524"/>
            <a:ext cx="2487730" cy="258804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85B7AE7-32C9-4F7B-8426-E547631EBA0F}"/>
              </a:ext>
            </a:extLst>
          </p:cNvPr>
          <p:cNvSpPr/>
          <p:nvPr/>
        </p:nvSpPr>
        <p:spPr>
          <a:xfrm>
            <a:off x="7233763" y="1212776"/>
            <a:ext cx="936104" cy="6480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62306B3-5183-4500-8523-C1A884C4B746}"/>
              </a:ext>
            </a:extLst>
          </p:cNvPr>
          <p:cNvCxnSpPr>
            <a:stCxn id="7" idx="2"/>
          </p:cNvCxnSpPr>
          <p:nvPr/>
        </p:nvCxnSpPr>
        <p:spPr>
          <a:xfrm flipH="1">
            <a:off x="6372200" y="1536812"/>
            <a:ext cx="861563" cy="3800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139F4C7-BAAD-4157-A606-CC6C2552D14F}"/>
              </a:ext>
            </a:extLst>
          </p:cNvPr>
          <p:cNvSpPr txBox="1"/>
          <p:nvPr/>
        </p:nvSpPr>
        <p:spPr>
          <a:xfrm>
            <a:off x="6362780" y="3429000"/>
            <a:ext cx="27875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Blue =  Fault Plane</a:t>
            </a:r>
          </a:p>
          <a:p>
            <a:r>
              <a:rPr lang="en-AU" dirty="0"/>
              <a:t>Red = Slip Line</a:t>
            </a:r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Note highly coordinated clustering towards focal points. </a:t>
            </a:r>
          </a:p>
          <a:p>
            <a:endParaRPr lang="en-AU" dirty="0"/>
          </a:p>
        </p:txBody>
      </p:sp>
      <p:pic>
        <p:nvPicPr>
          <p:cNvPr id="8" name="Picture 2" descr="http://meetingorganizer.copernicus.org/webfiles/img/CreativeCommons_Attribution_License.png">
            <a:extLst>
              <a:ext uri="{FF2B5EF4-FFF2-40B4-BE49-F238E27FC236}">
                <a16:creationId xmlns:a16="http://schemas.microsoft.com/office/drawing/2014/main" id="{6DDC9AA5-9AA0-4A63-88E0-85B0262BA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0"/>
            <a:ext cx="19050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38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C54F81-8C7C-4157-AE7E-94902CC68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DC04-BD72-4810-A6EF-06D74815EF20}" type="slidenum">
              <a:rPr lang="en-AU" smtClean="0"/>
              <a:t>3</a:t>
            </a:fld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030435-F6D0-432B-BD04-6587B98D0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758" y="1085523"/>
            <a:ext cx="6506483" cy="4686954"/>
          </a:xfrm>
          <a:prstGeom prst="rect">
            <a:avLst/>
          </a:prstGeom>
        </p:spPr>
      </p:pic>
      <p:pic>
        <p:nvPicPr>
          <p:cNvPr id="5" name="Picture 2" descr="http://meetingorganizer.copernicus.org/webfiles/img/CreativeCommons_Attribution_License.png">
            <a:extLst>
              <a:ext uri="{FF2B5EF4-FFF2-40B4-BE49-F238E27FC236}">
                <a16:creationId xmlns:a16="http://schemas.microsoft.com/office/drawing/2014/main" id="{9CFA9395-D453-49A4-A207-774FB8284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-12576"/>
            <a:ext cx="19050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6882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F9808C-CE78-4195-BB27-662A0744E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DC04-BD72-4810-A6EF-06D74815EF20}" type="slidenum">
              <a:rPr lang="en-AU" smtClean="0"/>
              <a:t>30</a:t>
            </a:fld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31C9E1-941F-4167-92F8-6E45C9C46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40769" y="116632"/>
            <a:ext cx="13615789" cy="62895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698979-E6C0-4E06-A076-9FAD99794A85}"/>
              </a:ext>
            </a:extLst>
          </p:cNvPr>
          <p:cNvSpPr txBox="1"/>
          <p:nvPr/>
        </p:nvSpPr>
        <p:spPr>
          <a:xfrm>
            <a:off x="2123728" y="1268760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/>
              <a:t>N</a:t>
            </a:r>
          </a:p>
        </p:txBody>
      </p:sp>
      <p:pic>
        <p:nvPicPr>
          <p:cNvPr id="6" name="Picture 2" descr="http://meetingorganizer.copernicus.org/webfiles/img/CreativeCommons_Attribution_License.png">
            <a:extLst>
              <a:ext uri="{FF2B5EF4-FFF2-40B4-BE49-F238E27FC236}">
                <a16:creationId xmlns:a16="http://schemas.microsoft.com/office/drawing/2014/main" id="{AD832A0E-9DFF-457A-A2B3-B36D4DF80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-12576"/>
            <a:ext cx="19050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6806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BD3A97F-08E6-4003-AFA9-65C089446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40770" y="136524"/>
            <a:ext cx="13615789" cy="624970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F9808C-CE78-4195-BB27-662A0744E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DC04-BD72-4810-A6EF-06D74815EF20}" type="slidenum">
              <a:rPr lang="en-AU" smtClean="0"/>
              <a:t>31</a:t>
            </a:fld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C5E8E1-93B9-4D0A-9DF2-96487B507D37}"/>
              </a:ext>
            </a:extLst>
          </p:cNvPr>
          <p:cNvSpPr txBox="1"/>
          <p:nvPr/>
        </p:nvSpPr>
        <p:spPr>
          <a:xfrm>
            <a:off x="2123728" y="980728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/>
              <a:t>N</a:t>
            </a:r>
          </a:p>
        </p:txBody>
      </p:sp>
      <p:pic>
        <p:nvPicPr>
          <p:cNvPr id="5" name="Picture 2" descr="http://meetingorganizer.copernicus.org/webfiles/img/CreativeCommons_Attribution_License.png">
            <a:extLst>
              <a:ext uri="{FF2B5EF4-FFF2-40B4-BE49-F238E27FC236}">
                <a16:creationId xmlns:a16="http://schemas.microsoft.com/office/drawing/2014/main" id="{61CD39B2-8D02-4536-ACEF-490FB96DF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-12576"/>
            <a:ext cx="19050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3008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FDCB60-A146-421C-BA57-35AFA7DF5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06405" y="107180"/>
            <a:ext cx="13767671" cy="627910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F9808C-CE78-4195-BB27-662A0744E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DC04-BD72-4810-A6EF-06D74815EF20}" type="slidenum">
              <a:rPr lang="en-AU" smtClean="0"/>
              <a:t>32</a:t>
            </a:fld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78AF1F-B485-4807-A4C4-971886D7F7D5}"/>
              </a:ext>
            </a:extLst>
          </p:cNvPr>
          <p:cNvSpPr txBox="1"/>
          <p:nvPr/>
        </p:nvSpPr>
        <p:spPr>
          <a:xfrm>
            <a:off x="2216840" y="836712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/>
              <a:t>N</a:t>
            </a:r>
          </a:p>
        </p:txBody>
      </p:sp>
      <p:pic>
        <p:nvPicPr>
          <p:cNvPr id="7" name="Picture 2" descr="http://meetingorganizer.copernicus.org/webfiles/img/CreativeCommons_Attribution_License.png">
            <a:extLst>
              <a:ext uri="{FF2B5EF4-FFF2-40B4-BE49-F238E27FC236}">
                <a16:creationId xmlns:a16="http://schemas.microsoft.com/office/drawing/2014/main" id="{3690080F-C7EB-471B-9106-D2D598B99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-12576"/>
            <a:ext cx="19050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359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79FFE5-06FE-462A-A3B1-86B4709FE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39623" y="116632"/>
            <a:ext cx="13852383" cy="627717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F9808C-CE78-4195-BB27-662A0744E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DC04-BD72-4810-A6EF-06D74815EF20}" type="slidenum">
              <a:rPr lang="en-AU" smtClean="0"/>
              <a:t>33</a:t>
            </a:fld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354329-9BA1-4C07-BDC5-4B8CD9309607}"/>
              </a:ext>
            </a:extLst>
          </p:cNvPr>
          <p:cNvSpPr txBox="1"/>
          <p:nvPr/>
        </p:nvSpPr>
        <p:spPr>
          <a:xfrm>
            <a:off x="2144832" y="620688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/>
              <a:t>N</a:t>
            </a:r>
          </a:p>
        </p:txBody>
      </p:sp>
      <p:pic>
        <p:nvPicPr>
          <p:cNvPr id="7" name="Picture 2" descr="http://meetingorganizer.copernicus.org/webfiles/img/CreativeCommons_Attribution_License.png">
            <a:extLst>
              <a:ext uri="{FF2B5EF4-FFF2-40B4-BE49-F238E27FC236}">
                <a16:creationId xmlns:a16="http://schemas.microsoft.com/office/drawing/2014/main" id="{0FB407E9-C7E8-4D76-8382-098D0897E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-12576"/>
            <a:ext cx="19050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2352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C4B5A8-ABF9-4D5E-9A16-48ACC978A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05408" y="116632"/>
            <a:ext cx="13580428" cy="61141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F9808C-CE78-4195-BB27-662A0744E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DC04-BD72-4810-A6EF-06D74815EF20}" type="slidenum">
              <a:rPr lang="en-AU" smtClean="0"/>
              <a:t>34</a:t>
            </a:fld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FF2D7C-A3BC-4D21-9A2E-7B423A211AA8}"/>
              </a:ext>
            </a:extLst>
          </p:cNvPr>
          <p:cNvSpPr txBox="1"/>
          <p:nvPr/>
        </p:nvSpPr>
        <p:spPr>
          <a:xfrm>
            <a:off x="2504872" y="404664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/>
              <a:t>N</a:t>
            </a:r>
          </a:p>
        </p:txBody>
      </p:sp>
      <p:pic>
        <p:nvPicPr>
          <p:cNvPr id="7" name="Picture 2" descr="http://meetingorganizer.copernicus.org/webfiles/img/CreativeCommons_Attribution_License.png">
            <a:extLst>
              <a:ext uri="{FF2B5EF4-FFF2-40B4-BE49-F238E27FC236}">
                <a16:creationId xmlns:a16="http://schemas.microsoft.com/office/drawing/2014/main" id="{CFCAF82F-8D98-4AEC-89C4-720D5C262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-12576"/>
            <a:ext cx="19050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2616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D8069C-B5A4-4718-A743-2AD316817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53017" y="184809"/>
            <a:ext cx="13797589" cy="617154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F9808C-CE78-4195-BB27-662A0744E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DC04-BD72-4810-A6EF-06D74815EF20}" type="slidenum">
              <a:rPr lang="en-AU" smtClean="0"/>
              <a:t>35</a:t>
            </a:fld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3DC645-3249-4500-98E5-2CBDFCCA5A67}"/>
              </a:ext>
            </a:extLst>
          </p:cNvPr>
          <p:cNvSpPr txBox="1"/>
          <p:nvPr/>
        </p:nvSpPr>
        <p:spPr>
          <a:xfrm>
            <a:off x="2792904" y="332656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/>
              <a:t>N</a:t>
            </a:r>
          </a:p>
        </p:txBody>
      </p:sp>
      <p:pic>
        <p:nvPicPr>
          <p:cNvPr id="7" name="Picture 2" descr="http://meetingorganizer.copernicus.org/webfiles/img/CreativeCommons_Attribution_License.png">
            <a:extLst>
              <a:ext uri="{FF2B5EF4-FFF2-40B4-BE49-F238E27FC236}">
                <a16:creationId xmlns:a16="http://schemas.microsoft.com/office/drawing/2014/main" id="{2B517EC4-E78B-454B-8379-28243E69A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-12576"/>
            <a:ext cx="19050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8631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5AF57-8A21-4202-9B78-51F885735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40769" y="152842"/>
            <a:ext cx="13774051" cy="612068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F9808C-CE78-4195-BB27-662A0744E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DC04-BD72-4810-A6EF-06D74815EF20}" type="slidenum">
              <a:rPr lang="en-AU" smtClean="0"/>
              <a:t>36</a:t>
            </a:fld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08AC0D-E1D8-44CB-B5AD-3AE342C090D3}"/>
              </a:ext>
            </a:extLst>
          </p:cNvPr>
          <p:cNvSpPr txBox="1"/>
          <p:nvPr/>
        </p:nvSpPr>
        <p:spPr>
          <a:xfrm>
            <a:off x="3152944" y="344850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/>
              <a:t>N</a:t>
            </a:r>
          </a:p>
        </p:txBody>
      </p:sp>
      <p:pic>
        <p:nvPicPr>
          <p:cNvPr id="7" name="Picture 2" descr="http://meetingorganizer.copernicus.org/webfiles/img/CreativeCommons_Attribution_License.png">
            <a:extLst>
              <a:ext uri="{FF2B5EF4-FFF2-40B4-BE49-F238E27FC236}">
                <a16:creationId xmlns:a16="http://schemas.microsoft.com/office/drawing/2014/main" id="{0CED522F-914C-407E-A80C-64EA76E19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-12576"/>
            <a:ext cx="19050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0820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EE1132-CD90-4BE5-849E-781FE2B16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41491" y="136523"/>
            <a:ext cx="13615789" cy="601048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F9808C-CE78-4195-BB27-662A0744E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DC04-BD72-4810-A6EF-06D74815EF20}" type="slidenum">
              <a:rPr lang="en-AU" smtClean="0"/>
              <a:t>37</a:t>
            </a:fld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034EB3-DDE5-4730-A7D4-4A8758674FBF}"/>
              </a:ext>
            </a:extLst>
          </p:cNvPr>
          <p:cNvSpPr txBox="1"/>
          <p:nvPr/>
        </p:nvSpPr>
        <p:spPr>
          <a:xfrm>
            <a:off x="3296960" y="404664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/>
              <a:t>N</a:t>
            </a:r>
          </a:p>
        </p:txBody>
      </p:sp>
      <p:pic>
        <p:nvPicPr>
          <p:cNvPr id="7" name="Picture 2" descr="http://meetingorganizer.copernicus.org/webfiles/img/CreativeCommons_Attribution_License.png">
            <a:extLst>
              <a:ext uri="{FF2B5EF4-FFF2-40B4-BE49-F238E27FC236}">
                <a16:creationId xmlns:a16="http://schemas.microsoft.com/office/drawing/2014/main" id="{11490794-2055-4323-A670-8F4AC64F9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-12576"/>
            <a:ext cx="19050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6454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AFC153-86E0-45E1-BF7E-BD7B51BF9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45118" y="116632"/>
            <a:ext cx="13615788" cy="597061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F9808C-CE78-4195-BB27-662A0744E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DC04-BD72-4810-A6EF-06D74815EF20}" type="slidenum">
              <a:rPr lang="en-AU" smtClean="0"/>
              <a:t>38</a:t>
            </a:fld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27EFB4-4972-4410-B9AB-113AD7427F38}"/>
              </a:ext>
            </a:extLst>
          </p:cNvPr>
          <p:cNvSpPr txBox="1"/>
          <p:nvPr/>
        </p:nvSpPr>
        <p:spPr>
          <a:xfrm>
            <a:off x="3657000" y="116632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/>
              <a:t>N</a:t>
            </a:r>
          </a:p>
        </p:txBody>
      </p:sp>
      <p:pic>
        <p:nvPicPr>
          <p:cNvPr id="7" name="Picture 2" descr="http://meetingorganizer.copernicus.org/webfiles/img/CreativeCommons_Attribution_License.png">
            <a:extLst>
              <a:ext uri="{FF2B5EF4-FFF2-40B4-BE49-F238E27FC236}">
                <a16:creationId xmlns:a16="http://schemas.microsoft.com/office/drawing/2014/main" id="{D1D34DA9-5044-4BB9-9CC5-8783B96F9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-12576"/>
            <a:ext cx="19050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6449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D6AED1-3D12-4D34-AE22-0D65657FE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40769" y="86204"/>
            <a:ext cx="13615789" cy="593074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F9808C-CE78-4195-BB27-662A0744E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DC04-BD72-4810-A6EF-06D74815EF20}" type="slidenum">
              <a:rPr lang="en-AU" smtClean="0"/>
              <a:t>39</a:t>
            </a:fld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607C4B-7B39-4B0E-9FA1-7C0AC65CD402}"/>
              </a:ext>
            </a:extLst>
          </p:cNvPr>
          <p:cNvSpPr txBox="1"/>
          <p:nvPr/>
        </p:nvSpPr>
        <p:spPr>
          <a:xfrm>
            <a:off x="3729008" y="128826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/>
              <a:t>N</a:t>
            </a:r>
          </a:p>
        </p:txBody>
      </p:sp>
      <p:pic>
        <p:nvPicPr>
          <p:cNvPr id="7" name="Picture 2" descr="http://meetingorganizer.copernicus.org/webfiles/img/CreativeCommons_Attribution_License.png">
            <a:extLst>
              <a:ext uri="{FF2B5EF4-FFF2-40B4-BE49-F238E27FC236}">
                <a16:creationId xmlns:a16="http://schemas.microsoft.com/office/drawing/2014/main" id="{9EE2C011-75F2-4420-89F4-87FD3B0AD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-12576"/>
            <a:ext cx="19050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05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C54F81-8C7C-4157-AE7E-94902CC68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DC04-BD72-4810-A6EF-06D74815EF20}" type="slidenum">
              <a:rPr lang="en-AU" smtClean="0"/>
              <a:t>4</a:t>
            </a:fld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A63A99-E92E-4532-BC81-F0923EE15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758" y="1085523"/>
            <a:ext cx="6506483" cy="4686954"/>
          </a:xfrm>
          <a:prstGeom prst="rect">
            <a:avLst/>
          </a:prstGeom>
        </p:spPr>
      </p:pic>
      <p:pic>
        <p:nvPicPr>
          <p:cNvPr id="5" name="Picture 2" descr="http://meetingorganizer.copernicus.org/webfiles/img/CreativeCommons_Attribution_License.png">
            <a:extLst>
              <a:ext uri="{FF2B5EF4-FFF2-40B4-BE49-F238E27FC236}">
                <a16:creationId xmlns:a16="http://schemas.microsoft.com/office/drawing/2014/main" id="{15782C9B-9BD9-46A1-850F-1B396E17E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-12576"/>
            <a:ext cx="19050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7015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F9808C-CE78-4195-BB27-662A0744E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DC04-BD72-4810-A6EF-06D74815EF20}" type="slidenum">
              <a:rPr lang="en-AU" smtClean="0"/>
              <a:t>40</a:t>
            </a:fld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953332-A8DB-4609-A4A2-3F9471477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53188" y="116632"/>
            <a:ext cx="13647427" cy="59045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90AD2A-3E01-480C-84E2-7A4A880B3E01}"/>
              </a:ext>
            </a:extLst>
          </p:cNvPr>
          <p:cNvSpPr txBox="1"/>
          <p:nvPr/>
        </p:nvSpPr>
        <p:spPr>
          <a:xfrm>
            <a:off x="4233064" y="188640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/>
              <a:t>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92E2AF1-9A2D-4B81-AE4C-8BE0B4CB575A}"/>
              </a:ext>
            </a:extLst>
          </p:cNvPr>
          <p:cNvSpPr/>
          <p:nvPr/>
        </p:nvSpPr>
        <p:spPr>
          <a:xfrm>
            <a:off x="7812360" y="5800179"/>
            <a:ext cx="432048" cy="365125"/>
          </a:xfrm>
          <a:prstGeom prst="roundRect">
            <a:avLst/>
          </a:prstGeom>
          <a:solidFill>
            <a:srgbClr val="333333"/>
          </a:solidFill>
          <a:ln>
            <a:solidFill>
              <a:srgbClr val="4E37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2" descr="http://meetingorganizer.copernicus.org/webfiles/img/CreativeCommons_Attribution_License.png">
            <a:extLst>
              <a:ext uri="{FF2B5EF4-FFF2-40B4-BE49-F238E27FC236}">
                <a16:creationId xmlns:a16="http://schemas.microsoft.com/office/drawing/2014/main" id="{608BE890-7AC7-4639-AD48-F87771616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-12576"/>
            <a:ext cx="19050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3325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D8F831-1F73-4F16-B902-13CFFEA45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DC04-BD72-4810-A6EF-06D74815EF20}" type="slidenum">
              <a:rPr lang="en-AU" smtClean="0"/>
              <a:t>41</a:t>
            </a:fld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C46ABD-95FA-4B74-A245-6FA64F0E1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938" y="0"/>
            <a:ext cx="627742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13107A-1A4A-4FFA-9874-C4BB4668E9A0}"/>
              </a:ext>
            </a:extLst>
          </p:cNvPr>
          <p:cNvSpPr txBox="1"/>
          <p:nvPr/>
        </p:nvSpPr>
        <p:spPr>
          <a:xfrm>
            <a:off x="4583487" y="188640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/>
              <a:t>N</a:t>
            </a:r>
          </a:p>
        </p:txBody>
      </p:sp>
      <p:pic>
        <p:nvPicPr>
          <p:cNvPr id="5" name="Picture 2" descr="http://meetingorganizer.copernicus.org/webfiles/img/CreativeCommons_Attribution_License.png">
            <a:extLst>
              <a:ext uri="{FF2B5EF4-FFF2-40B4-BE49-F238E27FC236}">
                <a16:creationId xmlns:a16="http://schemas.microsoft.com/office/drawing/2014/main" id="{855C5584-52BF-4525-AC6F-F99B174E3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-12576"/>
            <a:ext cx="19050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3571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58A8FE-1B74-41DA-8D22-DE79DD63E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143824"/>
            <a:ext cx="6325483" cy="652553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7AB57F-6E3C-4393-AAAA-04D63CC6F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3860" y="6511503"/>
            <a:ext cx="2057400" cy="365125"/>
          </a:xfrm>
        </p:spPr>
        <p:txBody>
          <a:bodyPr/>
          <a:lstStyle/>
          <a:p>
            <a:fld id="{7E73DC04-BD72-4810-A6EF-06D74815EF20}" type="slidenum">
              <a:rPr lang="en-AU" sz="1400" smtClean="0">
                <a:solidFill>
                  <a:schemeClr val="tx1"/>
                </a:solidFill>
              </a:rPr>
              <a:t>42</a:t>
            </a:fld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meetingorganizer.copernicus.org/webfiles/img/CreativeCommons_Attribution_License.png">
            <a:extLst>
              <a:ext uri="{FF2B5EF4-FFF2-40B4-BE49-F238E27FC236}">
                <a16:creationId xmlns:a16="http://schemas.microsoft.com/office/drawing/2014/main" id="{2B755971-1E69-4271-9023-8D9501D75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-12576"/>
            <a:ext cx="19050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0612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914FEF-6A72-4E4D-BAB3-66FE03553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C6BB-8C27-F94A-91F2-E83A92A465D1}" type="slidenum">
              <a:rPr lang="en-AU" altLang="x-none" smtClean="0"/>
              <a:pPr/>
              <a:t>43</a:t>
            </a:fld>
            <a:endParaRPr lang="en-AU" alt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082C1E-1369-4E19-83B3-D6491B48D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24160"/>
            <a:ext cx="9144000" cy="44734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71C3E6-D9A1-4A2F-9961-11F98623BDB1}"/>
              </a:ext>
            </a:extLst>
          </p:cNvPr>
          <p:cNvSpPr txBox="1"/>
          <p:nvPr/>
        </p:nvSpPr>
        <p:spPr>
          <a:xfrm>
            <a:off x="4570921" y="407707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100 km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DEB3A3-130B-4A29-9780-5705CF5B1DE7}"/>
              </a:ext>
            </a:extLst>
          </p:cNvPr>
          <p:cNvSpPr txBox="1"/>
          <p:nvPr/>
        </p:nvSpPr>
        <p:spPr>
          <a:xfrm>
            <a:off x="1817409" y="389240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200 km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E0F084-99A0-44BA-97B8-CC64400C9E03}"/>
              </a:ext>
            </a:extLst>
          </p:cNvPr>
          <p:cNvSpPr txBox="1"/>
          <p:nvPr/>
        </p:nvSpPr>
        <p:spPr>
          <a:xfrm>
            <a:off x="4067944" y="5180999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300 km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3F995C-933D-49D9-A30F-20B8A931DD1E}"/>
              </a:ext>
            </a:extLst>
          </p:cNvPr>
          <p:cNvSpPr txBox="1"/>
          <p:nvPr/>
        </p:nvSpPr>
        <p:spPr>
          <a:xfrm>
            <a:off x="2611746" y="5661397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400 km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FB31BC3-14B8-4985-8988-C374F1B73D8B}"/>
              </a:ext>
            </a:extLst>
          </p:cNvPr>
          <p:cNvGrpSpPr/>
          <p:nvPr/>
        </p:nvGrpSpPr>
        <p:grpSpPr>
          <a:xfrm>
            <a:off x="3797919" y="3697737"/>
            <a:ext cx="773002" cy="316215"/>
            <a:chOff x="3203848" y="2348880"/>
            <a:chExt cx="880134" cy="36004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B7DB51C-44F1-40DD-81AC-602AC5733B0E}"/>
                </a:ext>
              </a:extLst>
            </p:cNvPr>
            <p:cNvCxnSpPr/>
            <p:nvPr/>
          </p:nvCxnSpPr>
          <p:spPr>
            <a:xfrm flipV="1">
              <a:off x="3203848" y="2348880"/>
              <a:ext cx="880134" cy="360040"/>
            </a:xfrm>
            <a:prstGeom prst="line">
              <a:avLst/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C0FB6FB-A648-4ADB-AA3B-561A57B329AA}"/>
                </a:ext>
              </a:extLst>
            </p:cNvPr>
            <p:cNvCxnSpPr>
              <a:cxnSpLocks/>
            </p:cNvCxnSpPr>
            <p:nvPr/>
          </p:nvCxnSpPr>
          <p:spPr>
            <a:xfrm>
              <a:off x="3851920" y="2348880"/>
              <a:ext cx="232062" cy="0"/>
            </a:xfrm>
            <a:prstGeom prst="line">
              <a:avLst/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FC6D353-DD71-4BB5-83CD-2E840F4A6E98}"/>
              </a:ext>
            </a:extLst>
          </p:cNvPr>
          <p:cNvGrpSpPr/>
          <p:nvPr/>
        </p:nvGrpSpPr>
        <p:grpSpPr>
          <a:xfrm rot="10800000">
            <a:off x="3869927" y="3805687"/>
            <a:ext cx="773002" cy="316215"/>
            <a:chOff x="3203848" y="2348880"/>
            <a:chExt cx="880134" cy="360040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599F19B-9063-4DB0-AB01-DAB665B3E296}"/>
                </a:ext>
              </a:extLst>
            </p:cNvPr>
            <p:cNvCxnSpPr/>
            <p:nvPr/>
          </p:nvCxnSpPr>
          <p:spPr>
            <a:xfrm flipV="1">
              <a:off x="3203848" y="2348880"/>
              <a:ext cx="880134" cy="360040"/>
            </a:xfrm>
            <a:prstGeom prst="line">
              <a:avLst/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1EE2E20-743F-4A21-A612-39D38FF079FC}"/>
                </a:ext>
              </a:extLst>
            </p:cNvPr>
            <p:cNvCxnSpPr>
              <a:cxnSpLocks/>
            </p:cNvCxnSpPr>
            <p:nvPr/>
          </p:nvCxnSpPr>
          <p:spPr>
            <a:xfrm>
              <a:off x="3851920" y="2348880"/>
              <a:ext cx="232062" cy="0"/>
            </a:xfrm>
            <a:prstGeom prst="line">
              <a:avLst/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C0AB38B-319D-4DEF-B515-81A7A40A16FF}"/>
              </a:ext>
            </a:extLst>
          </p:cNvPr>
          <p:cNvGrpSpPr/>
          <p:nvPr/>
        </p:nvGrpSpPr>
        <p:grpSpPr>
          <a:xfrm rot="2793498" flipH="1">
            <a:off x="3251586" y="4607958"/>
            <a:ext cx="880134" cy="360040"/>
            <a:chOff x="3203848" y="2348880"/>
            <a:chExt cx="880134" cy="360040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2BABD44-756F-428E-A1C4-2622F1B68323}"/>
                </a:ext>
              </a:extLst>
            </p:cNvPr>
            <p:cNvCxnSpPr/>
            <p:nvPr/>
          </p:nvCxnSpPr>
          <p:spPr>
            <a:xfrm flipV="1">
              <a:off x="3203848" y="2348880"/>
              <a:ext cx="880134" cy="360040"/>
            </a:xfrm>
            <a:prstGeom prst="line">
              <a:avLst/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964B51E-7F0A-4B9C-9933-99A7E99BDA0D}"/>
                </a:ext>
              </a:extLst>
            </p:cNvPr>
            <p:cNvCxnSpPr>
              <a:cxnSpLocks/>
            </p:cNvCxnSpPr>
            <p:nvPr/>
          </p:nvCxnSpPr>
          <p:spPr>
            <a:xfrm>
              <a:off x="3851920" y="2348880"/>
              <a:ext cx="232062" cy="0"/>
            </a:xfrm>
            <a:prstGeom prst="line">
              <a:avLst/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A4B67A6-789C-49B4-8149-1A8D6BFDA3D7}"/>
              </a:ext>
            </a:extLst>
          </p:cNvPr>
          <p:cNvGrpSpPr/>
          <p:nvPr/>
        </p:nvGrpSpPr>
        <p:grpSpPr>
          <a:xfrm rot="13593498" flipH="1">
            <a:off x="3196436" y="4767159"/>
            <a:ext cx="880134" cy="360040"/>
            <a:chOff x="3203848" y="2348880"/>
            <a:chExt cx="880134" cy="360040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F611B7F-BAB6-4DB0-B286-67DB53241FF6}"/>
                </a:ext>
              </a:extLst>
            </p:cNvPr>
            <p:cNvCxnSpPr/>
            <p:nvPr/>
          </p:nvCxnSpPr>
          <p:spPr>
            <a:xfrm flipV="1">
              <a:off x="3203848" y="2348880"/>
              <a:ext cx="880134" cy="360040"/>
            </a:xfrm>
            <a:prstGeom prst="line">
              <a:avLst/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630EC088-F715-4BDD-8EC1-ED922102B8BF}"/>
                </a:ext>
              </a:extLst>
            </p:cNvPr>
            <p:cNvCxnSpPr>
              <a:cxnSpLocks/>
            </p:cNvCxnSpPr>
            <p:nvPr/>
          </p:nvCxnSpPr>
          <p:spPr>
            <a:xfrm>
              <a:off x="3851920" y="2348880"/>
              <a:ext cx="232062" cy="0"/>
            </a:xfrm>
            <a:prstGeom prst="line">
              <a:avLst/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743AE93-4D66-4C17-B351-87D5A8EAE6AB}"/>
              </a:ext>
            </a:extLst>
          </p:cNvPr>
          <p:cNvGrpSpPr/>
          <p:nvPr/>
        </p:nvGrpSpPr>
        <p:grpSpPr>
          <a:xfrm rot="18806502">
            <a:off x="2662551" y="4673748"/>
            <a:ext cx="479270" cy="196057"/>
            <a:chOff x="3203848" y="2348880"/>
            <a:chExt cx="880134" cy="360040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60911CA-5EDD-49E9-8927-8BDA896531EA}"/>
                </a:ext>
              </a:extLst>
            </p:cNvPr>
            <p:cNvCxnSpPr/>
            <p:nvPr/>
          </p:nvCxnSpPr>
          <p:spPr>
            <a:xfrm flipV="1">
              <a:off x="3203848" y="2348880"/>
              <a:ext cx="880134" cy="360040"/>
            </a:xfrm>
            <a:prstGeom prst="line">
              <a:avLst/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AC61216-1420-4DCB-8F67-364EC40BBCE2}"/>
                </a:ext>
              </a:extLst>
            </p:cNvPr>
            <p:cNvCxnSpPr>
              <a:cxnSpLocks/>
            </p:cNvCxnSpPr>
            <p:nvPr/>
          </p:nvCxnSpPr>
          <p:spPr>
            <a:xfrm>
              <a:off x="3851920" y="2348880"/>
              <a:ext cx="232062" cy="0"/>
            </a:xfrm>
            <a:prstGeom prst="line">
              <a:avLst/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6F56976-10CC-4A5E-9B68-81BA36B24593}"/>
              </a:ext>
            </a:extLst>
          </p:cNvPr>
          <p:cNvGrpSpPr/>
          <p:nvPr/>
        </p:nvGrpSpPr>
        <p:grpSpPr>
          <a:xfrm rot="8006502">
            <a:off x="2690126" y="4817764"/>
            <a:ext cx="479270" cy="196057"/>
            <a:chOff x="3203848" y="2348880"/>
            <a:chExt cx="880134" cy="36004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19D88CA-B795-4873-A721-C4EA991FA999}"/>
                </a:ext>
              </a:extLst>
            </p:cNvPr>
            <p:cNvCxnSpPr/>
            <p:nvPr/>
          </p:nvCxnSpPr>
          <p:spPr>
            <a:xfrm flipV="1">
              <a:off x="3203848" y="2348880"/>
              <a:ext cx="880134" cy="360040"/>
            </a:xfrm>
            <a:prstGeom prst="line">
              <a:avLst/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D073C28-B2B3-4A4B-9DE8-D8823F644B0E}"/>
                </a:ext>
              </a:extLst>
            </p:cNvPr>
            <p:cNvCxnSpPr>
              <a:cxnSpLocks/>
            </p:cNvCxnSpPr>
            <p:nvPr/>
          </p:nvCxnSpPr>
          <p:spPr>
            <a:xfrm>
              <a:off x="3851920" y="2348880"/>
              <a:ext cx="232062" cy="0"/>
            </a:xfrm>
            <a:prstGeom prst="line">
              <a:avLst/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E0893D78-166A-4E3B-8CA1-A05D9E316E3A}"/>
              </a:ext>
            </a:extLst>
          </p:cNvPr>
          <p:cNvSpPr txBox="1"/>
          <p:nvPr/>
        </p:nvSpPr>
        <p:spPr>
          <a:xfrm>
            <a:off x="4860032" y="3064584"/>
            <a:ext cx="3677628" cy="646331"/>
          </a:xfrm>
          <a:prstGeom prst="rect">
            <a:avLst/>
          </a:prstGeom>
          <a:solidFill>
            <a:schemeClr val="bg1">
              <a:lumMod val="95000"/>
              <a:alpha val="5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dirty="0"/>
              <a:t>Upper group predominantly shallow dipping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6E6562A-AEBF-4B97-926E-7B1B4A409DD4}"/>
              </a:ext>
            </a:extLst>
          </p:cNvPr>
          <p:cNvSpPr txBox="1"/>
          <p:nvPr/>
        </p:nvSpPr>
        <p:spPr>
          <a:xfrm>
            <a:off x="5069414" y="4542337"/>
            <a:ext cx="3677628" cy="923330"/>
          </a:xfrm>
          <a:prstGeom prst="rect">
            <a:avLst/>
          </a:prstGeom>
          <a:solidFill>
            <a:schemeClr val="bg1">
              <a:lumMod val="95000"/>
              <a:alpha val="7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dirty="0"/>
              <a:t>Lower group predominantly steeply dipping</a:t>
            </a:r>
          </a:p>
          <a:p>
            <a:r>
              <a:rPr lang="en-AU" dirty="0"/>
              <a:t>Highly clustered orientations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F30839A-8CCE-4070-9160-6B79DAB5571F}"/>
              </a:ext>
            </a:extLst>
          </p:cNvPr>
          <p:cNvSpPr txBox="1"/>
          <p:nvPr/>
        </p:nvSpPr>
        <p:spPr>
          <a:xfrm>
            <a:off x="971600" y="908720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Decapitation Model: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Green dots represent CMT hypocentre locations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Perspective is ~West to East into the slide.</a:t>
            </a:r>
          </a:p>
        </p:txBody>
      </p:sp>
      <p:pic>
        <p:nvPicPr>
          <p:cNvPr id="29" name="Picture 2" descr="http://meetingorganizer.copernicus.org/webfiles/img/CreativeCommons_Attribution_License.png">
            <a:extLst>
              <a:ext uri="{FF2B5EF4-FFF2-40B4-BE49-F238E27FC236}">
                <a16:creationId xmlns:a16="http://schemas.microsoft.com/office/drawing/2014/main" id="{6EDAB13D-F608-465F-9061-F5B46CCE0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-12576"/>
            <a:ext cx="19050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4322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BC9DD9D-465C-4875-8481-741737F90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422"/>
            <a:ext cx="9144000" cy="658515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19FE75-CEAE-41E6-9897-8DA029E88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C6BB-8C27-F94A-91F2-E83A92A465D1}" type="slidenum">
              <a:rPr lang="en-AU" altLang="x-none" smtClean="0"/>
              <a:pPr/>
              <a:t>44</a:t>
            </a:fld>
            <a:endParaRPr lang="en-AU" altLang="x-non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BD0726-7897-4516-93B5-99F3288B0CA0}"/>
              </a:ext>
            </a:extLst>
          </p:cNvPr>
          <p:cNvSpPr txBox="1"/>
          <p:nvPr/>
        </p:nvSpPr>
        <p:spPr>
          <a:xfrm>
            <a:off x="404218" y="176394"/>
            <a:ext cx="869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/>
              <a:t>NW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2BC0A5-E3D8-402E-9F54-5452142D7CA7}"/>
              </a:ext>
            </a:extLst>
          </p:cNvPr>
          <p:cNvSpPr txBox="1"/>
          <p:nvPr/>
        </p:nvSpPr>
        <p:spPr>
          <a:xfrm>
            <a:off x="8026113" y="173566"/>
            <a:ext cx="732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/>
              <a:t>SE</a:t>
            </a:r>
          </a:p>
        </p:txBody>
      </p:sp>
      <p:pic>
        <p:nvPicPr>
          <p:cNvPr id="6" name="Picture 2" descr="http://meetingorganizer.copernicus.org/webfiles/img/CreativeCommons_Attribution_License.png">
            <a:extLst>
              <a:ext uri="{FF2B5EF4-FFF2-40B4-BE49-F238E27FC236}">
                <a16:creationId xmlns:a16="http://schemas.microsoft.com/office/drawing/2014/main" id="{92D66E4A-AB5A-4A80-B7DF-90E60F589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003" y="-27219"/>
            <a:ext cx="19050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92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C54F81-8C7C-4157-AE7E-94902CC68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DC04-BD72-4810-A6EF-06D74815EF20}" type="slidenum">
              <a:rPr lang="en-AU" smtClean="0"/>
              <a:t>5</a:t>
            </a:fld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2C70FF-59FD-404A-8D4B-EA97FBA20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758" y="1085523"/>
            <a:ext cx="6506483" cy="4686954"/>
          </a:xfrm>
          <a:prstGeom prst="rect">
            <a:avLst/>
          </a:prstGeom>
        </p:spPr>
      </p:pic>
      <p:pic>
        <p:nvPicPr>
          <p:cNvPr id="5" name="Picture 2" descr="http://meetingorganizer.copernicus.org/webfiles/img/CreativeCommons_Attribution_License.png">
            <a:extLst>
              <a:ext uri="{FF2B5EF4-FFF2-40B4-BE49-F238E27FC236}">
                <a16:creationId xmlns:a16="http://schemas.microsoft.com/office/drawing/2014/main" id="{FE904565-CD49-483F-9B21-F97E34C22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-12576"/>
            <a:ext cx="19050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085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C54F81-8C7C-4157-AE7E-94902CC68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DC04-BD72-4810-A6EF-06D74815EF20}" type="slidenum">
              <a:rPr lang="en-AU" smtClean="0"/>
              <a:t>6</a:t>
            </a:fld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41AAB0-16D6-4178-B7ED-CBE0F1170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758" y="1085523"/>
            <a:ext cx="6506483" cy="4686954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5D2062F-234C-4075-AD06-AB417FFA475D}"/>
              </a:ext>
            </a:extLst>
          </p:cNvPr>
          <p:cNvSpPr/>
          <p:nvPr/>
        </p:nvSpPr>
        <p:spPr>
          <a:xfrm>
            <a:off x="7812360" y="5800179"/>
            <a:ext cx="432048" cy="365125"/>
          </a:xfrm>
          <a:prstGeom prst="roundRect">
            <a:avLst/>
          </a:prstGeom>
          <a:solidFill>
            <a:srgbClr val="333333"/>
          </a:solidFill>
          <a:ln>
            <a:solidFill>
              <a:srgbClr val="4E37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B0F3ED-37BC-457D-914C-6932C4079C18}"/>
              </a:ext>
            </a:extLst>
          </p:cNvPr>
          <p:cNvSpPr txBox="1"/>
          <p:nvPr/>
        </p:nvSpPr>
        <p:spPr>
          <a:xfrm>
            <a:off x="3707904" y="3429000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/>
              <a:t> ?</a:t>
            </a:r>
          </a:p>
        </p:txBody>
      </p:sp>
      <p:pic>
        <p:nvPicPr>
          <p:cNvPr id="7" name="Picture 2" descr="http://meetingorganizer.copernicus.org/webfiles/img/CreativeCommons_Attribution_License.png">
            <a:extLst>
              <a:ext uri="{FF2B5EF4-FFF2-40B4-BE49-F238E27FC236}">
                <a16:creationId xmlns:a16="http://schemas.microsoft.com/office/drawing/2014/main" id="{DBF15ACD-58E1-440F-BD77-34FE4C0E1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-27384"/>
            <a:ext cx="19050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657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FA3BE7-7582-413D-B469-9EE2DAE6B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C6BB-8C27-F94A-91F2-E83A92A465D1}" type="slidenum">
              <a:rPr lang="en-AU" altLang="x-none" smtClean="0"/>
              <a:pPr/>
              <a:t>7</a:t>
            </a:fld>
            <a:endParaRPr lang="en-AU" alt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209EFB-5342-488B-BF7F-97F8A8305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37" y="1090612"/>
            <a:ext cx="6486525" cy="4676775"/>
          </a:xfrm>
          <a:prstGeom prst="rect">
            <a:avLst/>
          </a:prstGeom>
        </p:spPr>
      </p:pic>
      <p:pic>
        <p:nvPicPr>
          <p:cNvPr id="5" name="Picture 2" descr="http://meetingorganizer.copernicus.org/webfiles/img/CreativeCommons_Attribution_License.png">
            <a:extLst>
              <a:ext uri="{FF2B5EF4-FFF2-40B4-BE49-F238E27FC236}">
                <a16:creationId xmlns:a16="http://schemas.microsoft.com/office/drawing/2014/main" id="{5597B09C-842F-4F5C-9743-7AEF38516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-12576"/>
            <a:ext cx="19050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660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FA3BE7-7582-413D-B469-9EE2DAE6B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C6BB-8C27-F94A-91F2-E83A92A465D1}" type="slidenum">
              <a:rPr lang="en-AU" altLang="x-none" smtClean="0"/>
              <a:pPr/>
              <a:t>8</a:t>
            </a:fld>
            <a:endParaRPr lang="en-AU" altLang="x-non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760BB7-C95F-4EF5-8377-9BD435F43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37" y="1090612"/>
            <a:ext cx="6486525" cy="4676775"/>
          </a:xfrm>
          <a:prstGeom prst="rect">
            <a:avLst/>
          </a:prstGeom>
        </p:spPr>
      </p:pic>
      <p:pic>
        <p:nvPicPr>
          <p:cNvPr id="5" name="Picture 2" descr="http://meetingorganizer.copernicus.org/webfiles/img/CreativeCommons_Attribution_License.png">
            <a:extLst>
              <a:ext uri="{FF2B5EF4-FFF2-40B4-BE49-F238E27FC236}">
                <a16:creationId xmlns:a16="http://schemas.microsoft.com/office/drawing/2014/main" id="{228DCC49-218C-42CA-A50C-223CC8D36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-12576"/>
            <a:ext cx="19050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26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FA3BE7-7582-413D-B469-9EE2DAE6B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C6BB-8C27-F94A-91F2-E83A92A465D1}" type="slidenum">
              <a:rPr lang="en-AU" altLang="x-none" smtClean="0"/>
              <a:pPr/>
              <a:t>9</a:t>
            </a:fld>
            <a:endParaRPr lang="en-AU" altLang="x-non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CD42C7-E8B9-4A6F-ACB0-94A1AE9BD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37" y="1090612"/>
            <a:ext cx="6486525" cy="4676775"/>
          </a:xfrm>
          <a:prstGeom prst="rect">
            <a:avLst/>
          </a:prstGeom>
        </p:spPr>
      </p:pic>
      <p:pic>
        <p:nvPicPr>
          <p:cNvPr id="5" name="Picture 2" descr="http://meetingorganizer.copernicus.org/webfiles/img/CreativeCommons_Attribution_License.png">
            <a:extLst>
              <a:ext uri="{FF2B5EF4-FFF2-40B4-BE49-F238E27FC236}">
                <a16:creationId xmlns:a16="http://schemas.microsoft.com/office/drawing/2014/main" id="{A4FFF3A3-4881-408D-B837-5CC6635BD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-12576"/>
            <a:ext cx="19050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064241"/>
      </p:ext>
    </p:extLst>
  </p:cSld>
  <p:clrMapOvr>
    <a:masterClrMapping/>
  </p:clrMapOvr>
</p:sld>
</file>

<file path=ppt/theme/theme1.xml><?xml version="1.0" encoding="utf-8"?>
<a:theme xmlns:a="http://schemas.openxmlformats.org/drawingml/2006/main" name="ANUPowerpointTemplate2010">
  <a:themeElements>
    <a:clrScheme name="ANUPowerpointTemplate201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NUPowerpointTemplate2010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ANUPowerpointTemplate20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UPowerpointTemplate201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UPowerpointTemplate201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UPowerpointTemplate201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UPowerpointTemplate201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UPowerpointTemplate201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PowerpointTemplate201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PowerpointTemplate201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PowerpointTemplate201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PowerpointTemplate201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PowerpointTemplate201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PowerpointTemplate201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ANUPowerpointTemplate2010</Template>
  <TotalTime>17188</TotalTime>
  <Words>600</Words>
  <Application>Microsoft Office PowerPoint</Application>
  <PresentationFormat>On-screen Show (4:3)</PresentationFormat>
  <Paragraphs>172</Paragraphs>
  <Slides>44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Calibri Light</vt:lpstr>
      <vt:lpstr>ANUPowerpointTemplate2010</vt:lpstr>
      <vt:lpstr>Office Theme</vt:lpstr>
      <vt:lpstr>Rollback and decapitation of a south-facing subduction beneath the Tadjik Basin and the Hindu Kush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Interpretations</vt:lpstr>
      <vt:lpstr>Interpretations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Australian National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u4031391</dc:creator>
  <cp:lastModifiedBy>Reuben</cp:lastModifiedBy>
  <cp:revision>137</cp:revision>
  <dcterms:created xsi:type="dcterms:W3CDTF">2010-10-19T05:25:31Z</dcterms:created>
  <dcterms:modified xsi:type="dcterms:W3CDTF">2018-04-23T02:52:05Z</dcterms:modified>
</cp:coreProperties>
</file>