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7" r:id="rId3"/>
    <p:sldId id="333" r:id="rId4"/>
    <p:sldId id="334" r:id="rId5"/>
    <p:sldId id="337" r:id="rId6"/>
    <p:sldId id="330" r:id="rId7"/>
    <p:sldId id="329" r:id="rId8"/>
    <p:sldId id="317" r:id="rId9"/>
    <p:sldId id="271" r:id="rId10"/>
    <p:sldId id="302" r:id="rId11"/>
    <p:sldId id="332" r:id="rId12"/>
    <p:sldId id="310" r:id="rId13"/>
    <p:sldId id="278" r:id="rId14"/>
    <p:sldId id="270" r:id="rId15"/>
    <p:sldId id="259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B40000"/>
    <a:srgbClr val="FFE2B3"/>
    <a:srgbClr val="FE9E02"/>
    <a:srgbClr val="75CB88"/>
    <a:srgbClr val="006EB9"/>
    <a:srgbClr val="548235"/>
    <a:srgbClr val="595F63"/>
    <a:srgbClr val="49702E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5" autoAdjust="0"/>
  </p:normalViewPr>
  <p:slideViewPr>
    <p:cSldViewPr snapToGrid="0" showGuides="1">
      <p:cViewPr varScale="1">
        <p:scale>
          <a:sx n="55" d="100"/>
          <a:sy n="55" d="100"/>
        </p:scale>
        <p:origin x="1004" y="3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68044-A457-4E11-9044-5CE3189B755C}" type="doc">
      <dgm:prSet loTypeId="urn:microsoft.com/office/officeart/2005/8/layout/bProcess3" loCatId="process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CB1D65AE-009F-46A4-A080-14D7BAB29055}">
      <dgm:prSet phldrT="[Testo]" custT="1"/>
      <dgm:spPr>
        <a:solidFill>
          <a:srgbClr val="E7F0FF"/>
        </a:solidFill>
      </dgm:spPr>
      <dgm:t>
        <a:bodyPr/>
        <a:lstStyle/>
        <a:p>
          <a:r>
            <a:rPr lang="it-IT" sz="1700" i="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Searching</a:t>
          </a:r>
          <a:r>
            <a:rPr lang="it-IT" sz="17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for </a:t>
          </a:r>
          <a:r>
            <a:rPr lang="it-IT" sz="1700" i="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local</a:t>
          </a:r>
          <a:r>
            <a:rPr lang="it-IT" sz="17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it-IT" sz="1700" i="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glossaries</a:t>
          </a:r>
          <a:endParaRPr lang="it-IT" sz="1700" dirty="0"/>
        </a:p>
      </dgm:t>
    </dgm:pt>
    <dgm:pt modelId="{9E6D224E-D447-45DD-BF2A-AA12024B49B0}" type="parTrans" cxnId="{661D3CC3-8194-418F-B984-AF1653CEF8AD}">
      <dgm:prSet/>
      <dgm:spPr/>
      <dgm:t>
        <a:bodyPr/>
        <a:lstStyle/>
        <a:p>
          <a:endParaRPr lang="it-IT"/>
        </a:p>
      </dgm:t>
    </dgm:pt>
    <dgm:pt modelId="{0C0C86A8-8B38-4A96-B318-479516FFE608}" type="sibTrans" cxnId="{661D3CC3-8194-418F-B984-AF1653CEF8AD}">
      <dgm:prSet custT="1"/>
      <dgm:spPr>
        <a:ln w="101600">
          <a:solidFill>
            <a:srgbClr val="4476B2"/>
          </a:solidFill>
          <a:round/>
          <a:tailEnd type="stealth" w="med" len="med"/>
        </a:ln>
      </dgm:spPr>
      <dgm:t>
        <a:bodyPr/>
        <a:lstStyle/>
        <a:p>
          <a:endParaRPr lang="it-IT" sz="1700"/>
        </a:p>
      </dgm:t>
    </dgm:pt>
    <dgm:pt modelId="{66FD9E64-083D-44F3-8795-CDCE2B69DEF2}">
      <dgm:prSet phldrT="[Testo]" custT="1"/>
      <dgm:spPr>
        <a:solidFill>
          <a:srgbClr val="E7F0FF"/>
        </a:solidFill>
      </dgm:spPr>
      <dgm:t>
        <a:bodyPr/>
        <a:lstStyle/>
        <a:p>
          <a:r>
            <a:rPr lang="it-IT" sz="17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Parsing</a:t>
          </a:r>
          <a:r>
            <a: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the </a:t>
          </a:r>
          <a:r>
            <a:rPr lang="it-IT" sz="17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glossaries</a:t>
          </a:r>
          <a:r>
            <a: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and </a:t>
          </a:r>
          <a:r>
            <a:rPr lang="it-IT" sz="17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formatting</a:t>
          </a:r>
          <a:r>
            <a: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the information</a:t>
          </a:r>
          <a:endParaRPr lang="it-IT" sz="1700" dirty="0"/>
        </a:p>
      </dgm:t>
    </dgm:pt>
    <dgm:pt modelId="{BC5533E9-7CF3-4EC2-8D05-27C404042887}" type="parTrans" cxnId="{AB156725-59E8-464B-A2C2-743BF3CAFF5A}">
      <dgm:prSet/>
      <dgm:spPr/>
      <dgm:t>
        <a:bodyPr/>
        <a:lstStyle/>
        <a:p>
          <a:endParaRPr lang="it-IT"/>
        </a:p>
      </dgm:t>
    </dgm:pt>
    <dgm:pt modelId="{68A08A1A-C7F3-4281-8030-150AE5D8E4D5}" type="sibTrans" cxnId="{AB156725-59E8-464B-A2C2-743BF3CAFF5A}">
      <dgm:prSet custT="1"/>
      <dgm:spPr>
        <a:ln w="101600">
          <a:solidFill>
            <a:srgbClr val="4476B2"/>
          </a:solidFill>
          <a:round/>
          <a:tailEnd type="stealth" w="med" len="med"/>
        </a:ln>
      </dgm:spPr>
      <dgm:t>
        <a:bodyPr/>
        <a:lstStyle/>
        <a:p>
          <a:endParaRPr lang="it-IT" sz="1700"/>
        </a:p>
      </dgm:t>
    </dgm:pt>
    <dgm:pt modelId="{798051C9-B3CA-43C6-9DD4-4BFDA74A1552}">
      <dgm:prSet phldrT="[Testo]" custT="1"/>
      <dgm:spPr>
        <a:solidFill>
          <a:srgbClr val="E7F0FF"/>
        </a:solidFill>
      </dgm:spPr>
      <dgm:t>
        <a:bodyPr/>
        <a:lstStyle/>
        <a:p>
          <a:r>
            <a:rPr lang="it-IT" sz="17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Differentiating</a:t>
          </a:r>
          <a:r>
            <a: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the data and </a:t>
          </a:r>
          <a:r>
            <a:rPr lang="it-IT" sz="17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adding</a:t>
          </a:r>
          <a:r>
            <a: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metadata</a:t>
          </a:r>
          <a:endParaRPr lang="it-IT" sz="1700" dirty="0"/>
        </a:p>
      </dgm:t>
    </dgm:pt>
    <dgm:pt modelId="{40C14EB6-D383-4BC1-84DA-7DE94E13B5B2}" type="parTrans" cxnId="{F6D52E33-68DC-4FAB-BA5E-6B3D9CB79FB7}">
      <dgm:prSet/>
      <dgm:spPr/>
      <dgm:t>
        <a:bodyPr/>
        <a:lstStyle/>
        <a:p>
          <a:endParaRPr lang="it-IT"/>
        </a:p>
      </dgm:t>
    </dgm:pt>
    <dgm:pt modelId="{BFFC8371-3DA3-4AAE-A4CB-2B88711119A4}" type="sibTrans" cxnId="{F6D52E33-68DC-4FAB-BA5E-6B3D9CB79FB7}">
      <dgm:prSet custT="1"/>
      <dgm:spPr>
        <a:ln w="101600">
          <a:solidFill>
            <a:srgbClr val="4476B2">
              <a:alpha val="0"/>
            </a:srgbClr>
          </a:solidFill>
          <a:round/>
          <a:tailEnd type="stealth" w="med" len="med"/>
        </a:ln>
      </dgm:spPr>
      <dgm:t>
        <a:bodyPr/>
        <a:lstStyle/>
        <a:p>
          <a:endParaRPr lang="it-IT" sz="1700"/>
        </a:p>
      </dgm:t>
    </dgm:pt>
    <dgm:pt modelId="{591E3478-D760-4E6A-9D16-25CF1991A83E}">
      <dgm:prSet phldrT="[Testo]" custT="1"/>
      <dgm:spPr>
        <a:solidFill>
          <a:srgbClr val="E7F0FF"/>
        </a:solidFill>
      </dgm:spPr>
      <dgm:t>
        <a:bodyPr/>
        <a:lstStyle/>
        <a:p>
          <a:r>
            <a:rPr lang="it-IT" sz="1700" dirty="0" err="1"/>
            <a:t>Merging</a:t>
          </a:r>
          <a:r>
            <a:rPr lang="it-IT" sz="1700" dirty="0"/>
            <a:t> </a:t>
          </a:r>
          <a:r>
            <a:rPr lang="it-IT" sz="1700" dirty="0" err="1"/>
            <a:t>glossaries</a:t>
          </a:r>
          <a:r>
            <a:rPr lang="it-IT" sz="1700" dirty="0"/>
            <a:t> </a:t>
          </a:r>
          <a:r>
            <a:rPr lang="it-IT" sz="1700" dirty="0" err="1"/>
            <a:t>into</a:t>
          </a:r>
          <a:r>
            <a:rPr lang="it-IT" sz="1700" dirty="0"/>
            <a:t> one</a:t>
          </a:r>
        </a:p>
      </dgm:t>
    </dgm:pt>
    <dgm:pt modelId="{DF15DABE-9316-46B8-9BE9-B52D12782FEE}" type="parTrans" cxnId="{FE9EF262-7D8C-4D31-A0CF-0282F5681B37}">
      <dgm:prSet/>
      <dgm:spPr/>
      <dgm:t>
        <a:bodyPr/>
        <a:lstStyle/>
        <a:p>
          <a:endParaRPr lang="it-IT"/>
        </a:p>
      </dgm:t>
    </dgm:pt>
    <dgm:pt modelId="{A2FE725F-4F52-48D7-B757-8411A248CAB8}" type="sibTrans" cxnId="{FE9EF262-7D8C-4D31-A0CF-0282F5681B37}">
      <dgm:prSet custT="1"/>
      <dgm:spPr>
        <a:ln w="101600">
          <a:solidFill>
            <a:srgbClr val="4476B2"/>
          </a:solidFill>
          <a:round/>
          <a:tailEnd type="stealth" w="med" len="med"/>
        </a:ln>
      </dgm:spPr>
      <dgm:t>
        <a:bodyPr/>
        <a:lstStyle/>
        <a:p>
          <a:endParaRPr lang="it-IT" sz="1700"/>
        </a:p>
      </dgm:t>
    </dgm:pt>
    <dgm:pt modelId="{BF49607F-8190-4EBC-BA47-FA34536B3D20}">
      <dgm:prSet phldrT="[Testo]" custT="1"/>
      <dgm:spPr>
        <a:solidFill>
          <a:srgbClr val="E7F0FF"/>
        </a:solidFill>
      </dgm:spPr>
      <dgm:t>
        <a:bodyPr/>
        <a:lstStyle/>
        <a:p>
          <a:r>
            <a: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Semantic </a:t>
          </a:r>
          <a:r>
            <a:rPr lang="it-IT" sz="17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classification</a:t>
          </a:r>
          <a:r>
            <a: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of </a:t>
          </a:r>
          <a:r>
            <a:rPr lang="it-IT" sz="17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linguistic</a:t>
          </a:r>
          <a:r>
            <a: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data</a:t>
          </a:r>
          <a:endParaRPr lang="it-IT" sz="1700" dirty="0"/>
        </a:p>
      </dgm:t>
    </dgm:pt>
    <dgm:pt modelId="{C0B0BB1E-D977-4663-B568-93ACE187DC3C}" type="parTrans" cxnId="{D4D8C538-9FBB-4FC9-9335-0235D24BF128}">
      <dgm:prSet/>
      <dgm:spPr/>
      <dgm:t>
        <a:bodyPr/>
        <a:lstStyle/>
        <a:p>
          <a:endParaRPr lang="it-IT"/>
        </a:p>
      </dgm:t>
    </dgm:pt>
    <dgm:pt modelId="{EB74F080-83EF-4D1A-83D8-F7B3E930186A}" type="sibTrans" cxnId="{D4D8C538-9FBB-4FC9-9335-0235D24BF128}">
      <dgm:prSet custT="1"/>
      <dgm:spPr>
        <a:ln w="101600">
          <a:solidFill>
            <a:srgbClr val="4476B2"/>
          </a:solidFill>
          <a:round/>
          <a:tailEnd type="stealth" w="med" len="med"/>
        </a:ln>
      </dgm:spPr>
      <dgm:t>
        <a:bodyPr/>
        <a:lstStyle/>
        <a:p>
          <a:endParaRPr lang="it-IT" sz="1700"/>
        </a:p>
      </dgm:t>
    </dgm:pt>
    <dgm:pt modelId="{A58EC987-FF60-47C5-862D-694D0F6E0A90}">
      <dgm:prSet phldrT="[Testo]" custT="1"/>
      <dgm:spPr>
        <a:solidFill>
          <a:srgbClr val="E7F0FF"/>
        </a:solidFill>
      </dgm:spPr>
      <dgm:t>
        <a:bodyPr/>
        <a:lstStyle/>
        <a:p>
          <a:r>
            <a: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Building the </a:t>
          </a:r>
          <a:r>
            <a:rPr lang="it-IT" sz="17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relational</a:t>
          </a:r>
          <a:r>
            <a: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it-IT" sz="17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structure</a:t>
          </a:r>
          <a:r>
            <a: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of the database</a:t>
          </a:r>
          <a:endParaRPr lang="it-IT" sz="1700" dirty="0"/>
        </a:p>
      </dgm:t>
    </dgm:pt>
    <dgm:pt modelId="{160CFA46-4858-4F01-9808-07F58EF13EE1}" type="parTrans" cxnId="{1FB92738-9918-4059-9401-82AF121FCBD4}">
      <dgm:prSet/>
      <dgm:spPr/>
      <dgm:t>
        <a:bodyPr/>
        <a:lstStyle/>
        <a:p>
          <a:endParaRPr lang="it-IT"/>
        </a:p>
      </dgm:t>
    </dgm:pt>
    <dgm:pt modelId="{32CFE9A1-E3BE-4BA7-B326-D2E8BF87AE47}" type="sibTrans" cxnId="{1FB92738-9918-4059-9401-82AF121FCBD4}">
      <dgm:prSet custT="1"/>
      <dgm:spPr>
        <a:ln w="101600">
          <a:solidFill>
            <a:srgbClr val="4476B2">
              <a:alpha val="0"/>
            </a:srgbClr>
          </a:solidFill>
          <a:round/>
          <a:tailEnd type="stealth" w="med" len="med"/>
        </a:ln>
      </dgm:spPr>
      <dgm:t>
        <a:bodyPr/>
        <a:lstStyle/>
        <a:p>
          <a:endParaRPr lang="it-IT" sz="1700"/>
        </a:p>
      </dgm:t>
    </dgm:pt>
    <dgm:pt modelId="{305FE957-BB56-4D71-8BF0-99A137E75FA6}">
      <dgm:prSet phldrT="[Tes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it-IT" sz="1700" dirty="0" err="1"/>
            <a:t>Metaglossary</a:t>
          </a:r>
          <a:endParaRPr lang="it-IT" sz="1700" dirty="0"/>
        </a:p>
      </dgm:t>
    </dgm:pt>
    <dgm:pt modelId="{B899563E-F118-4C51-9BFB-714B428BF54F}" type="parTrans" cxnId="{57FA0055-6BE3-4B55-B331-6F4F12CF8A8D}">
      <dgm:prSet/>
      <dgm:spPr/>
      <dgm:t>
        <a:bodyPr/>
        <a:lstStyle/>
        <a:p>
          <a:endParaRPr lang="it-IT"/>
        </a:p>
      </dgm:t>
    </dgm:pt>
    <dgm:pt modelId="{12036CD3-E4F4-4205-A6BA-D2D1F14D3C8B}" type="sibTrans" cxnId="{57FA0055-6BE3-4B55-B331-6F4F12CF8A8D}">
      <dgm:prSet/>
      <dgm:spPr/>
      <dgm:t>
        <a:bodyPr/>
        <a:lstStyle/>
        <a:p>
          <a:endParaRPr lang="it-IT"/>
        </a:p>
      </dgm:t>
    </dgm:pt>
    <dgm:pt modelId="{0AD67C41-0C7E-424C-A4AC-7230B1F765AD}" type="pres">
      <dgm:prSet presAssocID="{D0F68044-A457-4E11-9044-5CE3189B755C}" presName="Name0" presStyleCnt="0">
        <dgm:presLayoutVars>
          <dgm:dir/>
          <dgm:resizeHandles val="exact"/>
        </dgm:presLayoutVars>
      </dgm:prSet>
      <dgm:spPr/>
    </dgm:pt>
    <dgm:pt modelId="{EFBFF26D-CEFC-4D9A-91A1-324B377FFB10}" type="pres">
      <dgm:prSet presAssocID="{CB1D65AE-009F-46A4-A080-14D7BAB29055}" presName="node" presStyleLbl="node1" presStyleIdx="0" presStyleCnt="7" custLinFactNeighborX="-979" custLinFactNeighborY="-21746">
        <dgm:presLayoutVars>
          <dgm:bulletEnabled val="1"/>
        </dgm:presLayoutVars>
      </dgm:prSet>
      <dgm:spPr>
        <a:prstGeom prst="flowChartPreparation">
          <a:avLst/>
        </a:prstGeom>
      </dgm:spPr>
    </dgm:pt>
    <dgm:pt modelId="{49478FCF-84C4-410C-A2C4-682502B1265F}" type="pres">
      <dgm:prSet presAssocID="{0C0C86A8-8B38-4A96-B318-479516FFE608}" presName="sibTrans" presStyleLbl="sibTrans1D1" presStyleIdx="0" presStyleCnt="6"/>
      <dgm:spPr/>
    </dgm:pt>
    <dgm:pt modelId="{66E2E3D8-2997-4B22-B93A-19D2BC8A89CE}" type="pres">
      <dgm:prSet presAssocID="{0C0C86A8-8B38-4A96-B318-479516FFE608}" presName="connectorText" presStyleLbl="sibTrans1D1" presStyleIdx="0" presStyleCnt="6"/>
      <dgm:spPr/>
    </dgm:pt>
    <dgm:pt modelId="{8261EBBC-1EE2-4263-B495-627685BDCE65}" type="pres">
      <dgm:prSet presAssocID="{66FD9E64-083D-44F3-8795-CDCE2B69DEF2}" presName="node" presStyleLbl="node1" presStyleIdx="1" presStyleCnt="7" custLinFactNeighborX="-979" custLinFactNeighborY="-21746">
        <dgm:presLayoutVars>
          <dgm:bulletEnabled val="1"/>
        </dgm:presLayoutVars>
      </dgm:prSet>
      <dgm:spPr/>
    </dgm:pt>
    <dgm:pt modelId="{93D7C4AF-102F-4143-9480-10994561BEDF}" type="pres">
      <dgm:prSet presAssocID="{68A08A1A-C7F3-4281-8030-150AE5D8E4D5}" presName="sibTrans" presStyleLbl="sibTrans1D1" presStyleIdx="1" presStyleCnt="6"/>
      <dgm:spPr/>
    </dgm:pt>
    <dgm:pt modelId="{C88776A8-B161-411F-B779-451D061182A6}" type="pres">
      <dgm:prSet presAssocID="{68A08A1A-C7F3-4281-8030-150AE5D8E4D5}" presName="connectorText" presStyleLbl="sibTrans1D1" presStyleIdx="1" presStyleCnt="6"/>
      <dgm:spPr/>
    </dgm:pt>
    <dgm:pt modelId="{C8B06134-4A2A-47DF-9D59-F0627AA152C6}" type="pres">
      <dgm:prSet presAssocID="{798051C9-B3CA-43C6-9DD4-4BFDA74A1552}" presName="node" presStyleLbl="node1" presStyleIdx="2" presStyleCnt="7" custLinFactNeighborX="-979" custLinFactNeighborY="-21746">
        <dgm:presLayoutVars>
          <dgm:bulletEnabled val="1"/>
        </dgm:presLayoutVars>
      </dgm:prSet>
      <dgm:spPr>
        <a:prstGeom prst="flowChartProcess">
          <a:avLst/>
        </a:prstGeom>
      </dgm:spPr>
    </dgm:pt>
    <dgm:pt modelId="{E89A8375-52B1-4744-B750-B9DC7500F76D}" type="pres">
      <dgm:prSet presAssocID="{BFFC8371-3DA3-4AAE-A4CB-2B88711119A4}" presName="sibTrans" presStyleLbl="sibTrans1D1" presStyleIdx="2" presStyleCnt="6"/>
      <dgm:spPr/>
    </dgm:pt>
    <dgm:pt modelId="{DC8FFC55-F311-49F1-8843-145AEBE2391E}" type="pres">
      <dgm:prSet presAssocID="{BFFC8371-3DA3-4AAE-A4CB-2B88711119A4}" presName="connectorText" presStyleLbl="sibTrans1D1" presStyleIdx="2" presStyleCnt="6"/>
      <dgm:spPr/>
    </dgm:pt>
    <dgm:pt modelId="{E25823F9-B8B8-4FAF-8166-D54C6A9EE8B9}" type="pres">
      <dgm:prSet presAssocID="{591E3478-D760-4E6A-9D16-25CF1991A83E}" presName="node" presStyleLbl="node1" presStyleIdx="3" presStyleCnt="7" custLinFactNeighborX="-979" custLinFactNeighborY="-21746">
        <dgm:presLayoutVars>
          <dgm:bulletEnabled val="1"/>
        </dgm:presLayoutVars>
      </dgm:prSet>
      <dgm:spPr/>
    </dgm:pt>
    <dgm:pt modelId="{E794D49E-1979-4424-A365-CD4408C3F00F}" type="pres">
      <dgm:prSet presAssocID="{A2FE725F-4F52-48D7-B757-8411A248CAB8}" presName="sibTrans" presStyleLbl="sibTrans1D1" presStyleIdx="3" presStyleCnt="6"/>
      <dgm:spPr/>
    </dgm:pt>
    <dgm:pt modelId="{04219149-CC48-4D29-967C-481C2CB25648}" type="pres">
      <dgm:prSet presAssocID="{A2FE725F-4F52-48D7-B757-8411A248CAB8}" presName="connectorText" presStyleLbl="sibTrans1D1" presStyleIdx="3" presStyleCnt="6"/>
      <dgm:spPr/>
    </dgm:pt>
    <dgm:pt modelId="{3BE291C8-0902-427C-A999-2752B7E99D38}" type="pres">
      <dgm:prSet presAssocID="{BF49607F-8190-4EBC-BA47-FA34536B3D20}" presName="node" presStyleLbl="node1" presStyleIdx="4" presStyleCnt="7" custLinFactNeighborX="-979" custLinFactNeighborY="38487">
        <dgm:presLayoutVars>
          <dgm:bulletEnabled val="1"/>
        </dgm:presLayoutVars>
      </dgm:prSet>
      <dgm:spPr>
        <a:prstGeom prst="flowChartProcess">
          <a:avLst/>
        </a:prstGeom>
      </dgm:spPr>
    </dgm:pt>
    <dgm:pt modelId="{756D69CC-FE72-4EBF-BC90-F9CECDEE40F2}" type="pres">
      <dgm:prSet presAssocID="{EB74F080-83EF-4D1A-83D8-F7B3E930186A}" presName="sibTrans" presStyleLbl="sibTrans1D1" presStyleIdx="4" presStyleCnt="6"/>
      <dgm:spPr/>
    </dgm:pt>
    <dgm:pt modelId="{A80B1886-95A9-40CC-9EC1-D012DF7BAD12}" type="pres">
      <dgm:prSet presAssocID="{EB74F080-83EF-4D1A-83D8-F7B3E930186A}" presName="connectorText" presStyleLbl="sibTrans1D1" presStyleIdx="4" presStyleCnt="6"/>
      <dgm:spPr/>
    </dgm:pt>
    <dgm:pt modelId="{163B01A1-1BE1-4D37-93ED-902026902C92}" type="pres">
      <dgm:prSet presAssocID="{A58EC987-FF60-47C5-862D-694D0F6E0A90}" presName="node" presStyleLbl="node1" presStyleIdx="5" presStyleCnt="7" custLinFactNeighborX="-1635" custLinFactNeighborY="38487">
        <dgm:presLayoutVars>
          <dgm:bulletEnabled val="1"/>
        </dgm:presLayoutVars>
      </dgm:prSet>
      <dgm:spPr>
        <a:prstGeom prst="flowChartProcess">
          <a:avLst/>
        </a:prstGeom>
      </dgm:spPr>
    </dgm:pt>
    <dgm:pt modelId="{64F915C8-F057-4ECF-9A18-824A81EB25A7}" type="pres">
      <dgm:prSet presAssocID="{32CFE9A1-E3BE-4BA7-B326-D2E8BF87AE47}" presName="sibTrans" presStyleLbl="sibTrans1D1" presStyleIdx="5" presStyleCnt="6"/>
      <dgm:spPr/>
    </dgm:pt>
    <dgm:pt modelId="{50802610-DF62-4917-90CC-3FA5B0C8D452}" type="pres">
      <dgm:prSet presAssocID="{32CFE9A1-E3BE-4BA7-B326-D2E8BF87AE47}" presName="connectorText" presStyleLbl="sibTrans1D1" presStyleIdx="5" presStyleCnt="6"/>
      <dgm:spPr/>
    </dgm:pt>
    <dgm:pt modelId="{A80F85D2-D558-4A9A-BAEE-A9F9B19C9AFC}" type="pres">
      <dgm:prSet presAssocID="{305FE957-BB56-4D71-8BF0-99A137E75FA6}" presName="node" presStyleLbl="node1" presStyleIdx="6" presStyleCnt="7" custScaleX="128849" custLinFactNeighborX="-3127" custLinFactNeighborY="33313">
        <dgm:presLayoutVars>
          <dgm:bulletEnabled val="1"/>
        </dgm:presLayoutVars>
      </dgm:prSet>
      <dgm:spPr>
        <a:prstGeom prst="flowChartPreparation">
          <a:avLst/>
        </a:prstGeom>
      </dgm:spPr>
    </dgm:pt>
  </dgm:ptLst>
  <dgm:cxnLst>
    <dgm:cxn modelId="{AB156725-59E8-464B-A2C2-743BF3CAFF5A}" srcId="{D0F68044-A457-4E11-9044-5CE3189B755C}" destId="{66FD9E64-083D-44F3-8795-CDCE2B69DEF2}" srcOrd="1" destOrd="0" parTransId="{BC5533E9-7CF3-4EC2-8D05-27C404042887}" sibTransId="{68A08A1A-C7F3-4281-8030-150AE5D8E4D5}"/>
    <dgm:cxn modelId="{5E599631-00D0-4D16-9C23-A1EFBA5D5D1A}" type="presOf" srcId="{EB74F080-83EF-4D1A-83D8-F7B3E930186A}" destId="{756D69CC-FE72-4EBF-BC90-F9CECDEE40F2}" srcOrd="0" destOrd="0" presId="urn:microsoft.com/office/officeart/2005/8/layout/bProcess3"/>
    <dgm:cxn modelId="{F6D52E33-68DC-4FAB-BA5E-6B3D9CB79FB7}" srcId="{D0F68044-A457-4E11-9044-5CE3189B755C}" destId="{798051C9-B3CA-43C6-9DD4-4BFDA74A1552}" srcOrd="2" destOrd="0" parTransId="{40C14EB6-D383-4BC1-84DA-7DE94E13B5B2}" sibTransId="{BFFC8371-3DA3-4AAE-A4CB-2B88711119A4}"/>
    <dgm:cxn modelId="{1FB92738-9918-4059-9401-82AF121FCBD4}" srcId="{D0F68044-A457-4E11-9044-5CE3189B755C}" destId="{A58EC987-FF60-47C5-862D-694D0F6E0A90}" srcOrd="5" destOrd="0" parTransId="{160CFA46-4858-4F01-9808-07F58EF13EE1}" sibTransId="{32CFE9A1-E3BE-4BA7-B326-D2E8BF87AE47}"/>
    <dgm:cxn modelId="{712EB938-C3A5-4FD2-AA93-A6F78577D661}" type="presOf" srcId="{66FD9E64-083D-44F3-8795-CDCE2B69DEF2}" destId="{8261EBBC-1EE2-4263-B495-627685BDCE65}" srcOrd="0" destOrd="0" presId="urn:microsoft.com/office/officeart/2005/8/layout/bProcess3"/>
    <dgm:cxn modelId="{D4D8C538-9FBB-4FC9-9335-0235D24BF128}" srcId="{D0F68044-A457-4E11-9044-5CE3189B755C}" destId="{BF49607F-8190-4EBC-BA47-FA34536B3D20}" srcOrd="4" destOrd="0" parTransId="{C0B0BB1E-D977-4663-B568-93ACE187DC3C}" sibTransId="{EB74F080-83EF-4D1A-83D8-F7B3E930186A}"/>
    <dgm:cxn modelId="{DF924F61-6FC7-4FE8-AA02-A239B024B3D1}" type="presOf" srcId="{BFFC8371-3DA3-4AAE-A4CB-2B88711119A4}" destId="{E89A8375-52B1-4744-B750-B9DC7500F76D}" srcOrd="0" destOrd="0" presId="urn:microsoft.com/office/officeart/2005/8/layout/bProcess3"/>
    <dgm:cxn modelId="{FE9EF262-7D8C-4D31-A0CF-0282F5681B37}" srcId="{D0F68044-A457-4E11-9044-5CE3189B755C}" destId="{591E3478-D760-4E6A-9D16-25CF1991A83E}" srcOrd="3" destOrd="0" parTransId="{DF15DABE-9316-46B8-9BE9-B52D12782FEE}" sibTransId="{A2FE725F-4F52-48D7-B757-8411A248CAB8}"/>
    <dgm:cxn modelId="{8CF7074A-68E1-4A99-BA85-C7387C2B19FB}" type="presOf" srcId="{798051C9-B3CA-43C6-9DD4-4BFDA74A1552}" destId="{C8B06134-4A2A-47DF-9D59-F0627AA152C6}" srcOrd="0" destOrd="0" presId="urn:microsoft.com/office/officeart/2005/8/layout/bProcess3"/>
    <dgm:cxn modelId="{57FA0055-6BE3-4B55-B331-6F4F12CF8A8D}" srcId="{D0F68044-A457-4E11-9044-5CE3189B755C}" destId="{305FE957-BB56-4D71-8BF0-99A137E75FA6}" srcOrd="6" destOrd="0" parTransId="{B899563E-F118-4C51-9BFB-714B428BF54F}" sibTransId="{12036CD3-E4F4-4205-A6BA-D2D1F14D3C8B}"/>
    <dgm:cxn modelId="{EC1C8080-1819-4781-9E4F-3503DD4DC8C2}" type="presOf" srcId="{68A08A1A-C7F3-4281-8030-150AE5D8E4D5}" destId="{C88776A8-B161-411F-B779-451D061182A6}" srcOrd="1" destOrd="0" presId="urn:microsoft.com/office/officeart/2005/8/layout/bProcess3"/>
    <dgm:cxn modelId="{E52C0B84-25CF-4DFF-9704-045561F65234}" type="presOf" srcId="{68A08A1A-C7F3-4281-8030-150AE5D8E4D5}" destId="{93D7C4AF-102F-4143-9480-10994561BEDF}" srcOrd="0" destOrd="0" presId="urn:microsoft.com/office/officeart/2005/8/layout/bProcess3"/>
    <dgm:cxn modelId="{C6ABA084-697E-4BBC-AD5B-4D45E6C2AAE0}" type="presOf" srcId="{D0F68044-A457-4E11-9044-5CE3189B755C}" destId="{0AD67C41-0C7E-424C-A4AC-7230B1F765AD}" srcOrd="0" destOrd="0" presId="urn:microsoft.com/office/officeart/2005/8/layout/bProcess3"/>
    <dgm:cxn modelId="{494BDF86-2090-40F1-B667-F049D46BEE3B}" type="presOf" srcId="{305FE957-BB56-4D71-8BF0-99A137E75FA6}" destId="{A80F85D2-D558-4A9A-BAEE-A9F9B19C9AFC}" srcOrd="0" destOrd="0" presId="urn:microsoft.com/office/officeart/2005/8/layout/bProcess3"/>
    <dgm:cxn modelId="{EDAB0F92-53E9-4611-A478-4CB2A05D5822}" type="presOf" srcId="{32CFE9A1-E3BE-4BA7-B326-D2E8BF87AE47}" destId="{50802610-DF62-4917-90CC-3FA5B0C8D452}" srcOrd="1" destOrd="0" presId="urn:microsoft.com/office/officeart/2005/8/layout/bProcess3"/>
    <dgm:cxn modelId="{E75F4C99-1920-4F8A-85C4-48579F82210F}" type="presOf" srcId="{CB1D65AE-009F-46A4-A080-14D7BAB29055}" destId="{EFBFF26D-CEFC-4D9A-91A1-324B377FFB10}" srcOrd="0" destOrd="0" presId="urn:microsoft.com/office/officeart/2005/8/layout/bProcess3"/>
    <dgm:cxn modelId="{65FDC3B7-18AC-4A85-B2AA-94ADDE60CFD8}" type="presOf" srcId="{A2FE725F-4F52-48D7-B757-8411A248CAB8}" destId="{04219149-CC48-4D29-967C-481C2CB25648}" srcOrd="1" destOrd="0" presId="urn:microsoft.com/office/officeart/2005/8/layout/bProcess3"/>
    <dgm:cxn modelId="{661D3CC3-8194-418F-B984-AF1653CEF8AD}" srcId="{D0F68044-A457-4E11-9044-5CE3189B755C}" destId="{CB1D65AE-009F-46A4-A080-14D7BAB29055}" srcOrd="0" destOrd="0" parTransId="{9E6D224E-D447-45DD-BF2A-AA12024B49B0}" sibTransId="{0C0C86A8-8B38-4A96-B318-479516FFE608}"/>
    <dgm:cxn modelId="{262772C9-51CC-413F-89B4-565B814B6287}" type="presOf" srcId="{591E3478-D760-4E6A-9D16-25CF1991A83E}" destId="{E25823F9-B8B8-4FAF-8166-D54C6A9EE8B9}" srcOrd="0" destOrd="0" presId="urn:microsoft.com/office/officeart/2005/8/layout/bProcess3"/>
    <dgm:cxn modelId="{A515E0D2-ADE3-4CA3-BA2E-C786C0A19CDA}" type="presOf" srcId="{A58EC987-FF60-47C5-862D-694D0F6E0A90}" destId="{163B01A1-1BE1-4D37-93ED-902026902C92}" srcOrd="0" destOrd="0" presId="urn:microsoft.com/office/officeart/2005/8/layout/bProcess3"/>
    <dgm:cxn modelId="{35A56AD5-05C9-4850-BE43-283BB7F91730}" type="presOf" srcId="{32CFE9A1-E3BE-4BA7-B326-D2E8BF87AE47}" destId="{64F915C8-F057-4ECF-9A18-824A81EB25A7}" srcOrd="0" destOrd="0" presId="urn:microsoft.com/office/officeart/2005/8/layout/bProcess3"/>
    <dgm:cxn modelId="{38E67FEF-C2D9-44C9-9522-337A39B4D909}" type="presOf" srcId="{0C0C86A8-8B38-4A96-B318-479516FFE608}" destId="{49478FCF-84C4-410C-A2C4-682502B1265F}" srcOrd="0" destOrd="0" presId="urn:microsoft.com/office/officeart/2005/8/layout/bProcess3"/>
    <dgm:cxn modelId="{F56015F8-81FC-4904-A6CD-8659C6527C1B}" type="presOf" srcId="{0C0C86A8-8B38-4A96-B318-479516FFE608}" destId="{66E2E3D8-2997-4B22-B93A-19D2BC8A89CE}" srcOrd="1" destOrd="0" presId="urn:microsoft.com/office/officeart/2005/8/layout/bProcess3"/>
    <dgm:cxn modelId="{B4CB0AF9-5ABD-43CF-8151-B4A3E5213019}" type="presOf" srcId="{EB74F080-83EF-4D1A-83D8-F7B3E930186A}" destId="{A80B1886-95A9-40CC-9EC1-D012DF7BAD12}" srcOrd="1" destOrd="0" presId="urn:microsoft.com/office/officeart/2005/8/layout/bProcess3"/>
    <dgm:cxn modelId="{64463CF9-5FFB-465D-81C2-96D80160FB52}" type="presOf" srcId="{BF49607F-8190-4EBC-BA47-FA34536B3D20}" destId="{3BE291C8-0902-427C-A999-2752B7E99D38}" srcOrd="0" destOrd="0" presId="urn:microsoft.com/office/officeart/2005/8/layout/bProcess3"/>
    <dgm:cxn modelId="{035EAAFC-43A9-4CC3-99D5-DE002B59B460}" type="presOf" srcId="{BFFC8371-3DA3-4AAE-A4CB-2B88711119A4}" destId="{DC8FFC55-F311-49F1-8843-145AEBE2391E}" srcOrd="1" destOrd="0" presId="urn:microsoft.com/office/officeart/2005/8/layout/bProcess3"/>
    <dgm:cxn modelId="{24B020FE-32F3-4818-9878-F1C71CB46A86}" type="presOf" srcId="{A2FE725F-4F52-48D7-B757-8411A248CAB8}" destId="{E794D49E-1979-4424-A365-CD4408C3F00F}" srcOrd="0" destOrd="0" presId="urn:microsoft.com/office/officeart/2005/8/layout/bProcess3"/>
    <dgm:cxn modelId="{E997F495-C763-443C-BDEF-FBEE96F96B4A}" type="presParOf" srcId="{0AD67C41-0C7E-424C-A4AC-7230B1F765AD}" destId="{EFBFF26D-CEFC-4D9A-91A1-324B377FFB10}" srcOrd="0" destOrd="0" presId="urn:microsoft.com/office/officeart/2005/8/layout/bProcess3"/>
    <dgm:cxn modelId="{A86612CC-34B0-4F3D-9D3F-BF34D5F8153E}" type="presParOf" srcId="{0AD67C41-0C7E-424C-A4AC-7230B1F765AD}" destId="{49478FCF-84C4-410C-A2C4-682502B1265F}" srcOrd="1" destOrd="0" presId="urn:microsoft.com/office/officeart/2005/8/layout/bProcess3"/>
    <dgm:cxn modelId="{CFAB8C85-7BB6-46D8-B112-12DAB4C8F1FF}" type="presParOf" srcId="{49478FCF-84C4-410C-A2C4-682502B1265F}" destId="{66E2E3D8-2997-4B22-B93A-19D2BC8A89CE}" srcOrd="0" destOrd="0" presId="urn:microsoft.com/office/officeart/2005/8/layout/bProcess3"/>
    <dgm:cxn modelId="{A0FB32BC-FBD5-412C-9F0B-721C26FA7DB1}" type="presParOf" srcId="{0AD67C41-0C7E-424C-A4AC-7230B1F765AD}" destId="{8261EBBC-1EE2-4263-B495-627685BDCE65}" srcOrd="2" destOrd="0" presId="urn:microsoft.com/office/officeart/2005/8/layout/bProcess3"/>
    <dgm:cxn modelId="{DE631761-9C68-4AAB-9CCC-672C0C8764DA}" type="presParOf" srcId="{0AD67C41-0C7E-424C-A4AC-7230B1F765AD}" destId="{93D7C4AF-102F-4143-9480-10994561BEDF}" srcOrd="3" destOrd="0" presId="urn:microsoft.com/office/officeart/2005/8/layout/bProcess3"/>
    <dgm:cxn modelId="{E1A72D99-1963-4FEF-9E1F-A96B30562E16}" type="presParOf" srcId="{93D7C4AF-102F-4143-9480-10994561BEDF}" destId="{C88776A8-B161-411F-B779-451D061182A6}" srcOrd="0" destOrd="0" presId="urn:microsoft.com/office/officeart/2005/8/layout/bProcess3"/>
    <dgm:cxn modelId="{0DF047F4-8677-49BC-B9D4-999C2E3827FB}" type="presParOf" srcId="{0AD67C41-0C7E-424C-A4AC-7230B1F765AD}" destId="{C8B06134-4A2A-47DF-9D59-F0627AA152C6}" srcOrd="4" destOrd="0" presId="urn:microsoft.com/office/officeart/2005/8/layout/bProcess3"/>
    <dgm:cxn modelId="{5F64B8EB-024C-4B8B-8806-82D0EB917B33}" type="presParOf" srcId="{0AD67C41-0C7E-424C-A4AC-7230B1F765AD}" destId="{E89A8375-52B1-4744-B750-B9DC7500F76D}" srcOrd="5" destOrd="0" presId="urn:microsoft.com/office/officeart/2005/8/layout/bProcess3"/>
    <dgm:cxn modelId="{23676863-91A3-4D0C-B771-FF2A081145B3}" type="presParOf" srcId="{E89A8375-52B1-4744-B750-B9DC7500F76D}" destId="{DC8FFC55-F311-49F1-8843-145AEBE2391E}" srcOrd="0" destOrd="0" presId="urn:microsoft.com/office/officeart/2005/8/layout/bProcess3"/>
    <dgm:cxn modelId="{CB925FD2-7A73-4919-8AD7-E0F80EE272FB}" type="presParOf" srcId="{0AD67C41-0C7E-424C-A4AC-7230B1F765AD}" destId="{E25823F9-B8B8-4FAF-8166-D54C6A9EE8B9}" srcOrd="6" destOrd="0" presId="urn:microsoft.com/office/officeart/2005/8/layout/bProcess3"/>
    <dgm:cxn modelId="{AD42F251-242D-46E1-9EDD-43634ECF60AB}" type="presParOf" srcId="{0AD67C41-0C7E-424C-A4AC-7230B1F765AD}" destId="{E794D49E-1979-4424-A365-CD4408C3F00F}" srcOrd="7" destOrd="0" presId="urn:microsoft.com/office/officeart/2005/8/layout/bProcess3"/>
    <dgm:cxn modelId="{9AB6FC7A-81CA-4DAD-A7BC-F493CEF0215F}" type="presParOf" srcId="{E794D49E-1979-4424-A365-CD4408C3F00F}" destId="{04219149-CC48-4D29-967C-481C2CB25648}" srcOrd="0" destOrd="0" presId="urn:microsoft.com/office/officeart/2005/8/layout/bProcess3"/>
    <dgm:cxn modelId="{88FF4F9A-B387-425C-BD80-CDDEF845EB69}" type="presParOf" srcId="{0AD67C41-0C7E-424C-A4AC-7230B1F765AD}" destId="{3BE291C8-0902-427C-A999-2752B7E99D38}" srcOrd="8" destOrd="0" presId="urn:microsoft.com/office/officeart/2005/8/layout/bProcess3"/>
    <dgm:cxn modelId="{6A6B6247-AF8A-4A73-BFCC-42569F6C735B}" type="presParOf" srcId="{0AD67C41-0C7E-424C-A4AC-7230B1F765AD}" destId="{756D69CC-FE72-4EBF-BC90-F9CECDEE40F2}" srcOrd="9" destOrd="0" presId="urn:microsoft.com/office/officeart/2005/8/layout/bProcess3"/>
    <dgm:cxn modelId="{F1086C18-F167-4004-9615-7368402AF141}" type="presParOf" srcId="{756D69CC-FE72-4EBF-BC90-F9CECDEE40F2}" destId="{A80B1886-95A9-40CC-9EC1-D012DF7BAD12}" srcOrd="0" destOrd="0" presId="urn:microsoft.com/office/officeart/2005/8/layout/bProcess3"/>
    <dgm:cxn modelId="{9F90E0C2-4AEC-445F-B417-EA48A3C172FE}" type="presParOf" srcId="{0AD67C41-0C7E-424C-A4AC-7230B1F765AD}" destId="{163B01A1-1BE1-4D37-93ED-902026902C92}" srcOrd="10" destOrd="0" presId="urn:microsoft.com/office/officeart/2005/8/layout/bProcess3"/>
    <dgm:cxn modelId="{22DC29F7-4AC7-4424-A4B9-B693FE35C0A7}" type="presParOf" srcId="{0AD67C41-0C7E-424C-A4AC-7230B1F765AD}" destId="{64F915C8-F057-4ECF-9A18-824A81EB25A7}" srcOrd="11" destOrd="0" presId="urn:microsoft.com/office/officeart/2005/8/layout/bProcess3"/>
    <dgm:cxn modelId="{AA09B952-5DC8-4215-AAF4-AC6B486D4EB0}" type="presParOf" srcId="{64F915C8-F057-4ECF-9A18-824A81EB25A7}" destId="{50802610-DF62-4917-90CC-3FA5B0C8D452}" srcOrd="0" destOrd="0" presId="urn:microsoft.com/office/officeart/2005/8/layout/bProcess3"/>
    <dgm:cxn modelId="{44898163-7A11-4185-A6A5-CBC1F949528C}" type="presParOf" srcId="{0AD67C41-0C7E-424C-A4AC-7230B1F765AD}" destId="{A80F85D2-D558-4A9A-BAEE-A9F9B19C9AFC}" srcOrd="12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78FCF-84C4-410C-A2C4-682502B1265F}">
      <dsp:nvSpPr>
        <dsp:cNvPr id="0" name=""/>
        <dsp:cNvSpPr/>
      </dsp:nvSpPr>
      <dsp:spPr>
        <a:xfrm>
          <a:off x="2244045" y="1067237"/>
          <a:ext cx="471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1204" y="45720"/>
              </a:lnTo>
            </a:path>
          </a:pathLst>
        </a:custGeom>
        <a:noFill/>
        <a:ln w="101600" cap="flat" cmpd="sng" algn="ctr">
          <a:solidFill>
            <a:srgbClr val="4476B2"/>
          </a:solidFill>
          <a:prstDash val="solid"/>
          <a:round/>
          <a:tailEnd type="stealth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>
        <a:off x="2467102" y="1110372"/>
        <a:ext cx="25090" cy="5170"/>
      </dsp:txXfrm>
    </dsp:sp>
    <dsp:sp modelId="{EFBFF26D-CEFC-4D9A-91A1-324B377FFB10}">
      <dsp:nvSpPr>
        <dsp:cNvPr id="0" name=""/>
        <dsp:cNvSpPr/>
      </dsp:nvSpPr>
      <dsp:spPr>
        <a:xfrm>
          <a:off x="0" y="439204"/>
          <a:ext cx="2245845" cy="1347507"/>
        </a:xfrm>
        <a:prstGeom prst="flowChartPreparation">
          <a:avLst/>
        </a:prstGeom>
        <a:solidFill>
          <a:srgbClr val="E7F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i="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Searching</a:t>
          </a:r>
          <a:r>
            <a:rPr lang="it-IT" sz="1700" i="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for </a:t>
          </a:r>
          <a:r>
            <a:rPr lang="it-IT" sz="1700" i="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local</a:t>
          </a:r>
          <a:r>
            <a:rPr lang="it-IT" sz="1700" i="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it-IT" sz="1700" i="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glossaries</a:t>
          </a:r>
          <a:endParaRPr lang="it-IT" sz="1700" kern="1200" dirty="0"/>
        </a:p>
      </dsp:txBody>
      <dsp:txXfrm>
        <a:off x="449169" y="439204"/>
        <a:ext cx="1347507" cy="1347507"/>
      </dsp:txXfrm>
    </dsp:sp>
    <dsp:sp modelId="{93D7C4AF-102F-4143-9480-10994561BEDF}">
      <dsp:nvSpPr>
        <dsp:cNvPr id="0" name=""/>
        <dsp:cNvSpPr/>
      </dsp:nvSpPr>
      <dsp:spPr>
        <a:xfrm>
          <a:off x="4991694" y="1067237"/>
          <a:ext cx="4859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944" y="45720"/>
              </a:lnTo>
            </a:path>
          </a:pathLst>
        </a:custGeom>
        <a:noFill/>
        <a:ln w="101600" cap="flat" cmpd="sng" algn="ctr">
          <a:solidFill>
            <a:srgbClr val="4476B2"/>
          </a:solidFill>
          <a:prstDash val="solid"/>
          <a:round/>
          <a:tailEnd type="stealth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>
        <a:off x="5221753" y="1110372"/>
        <a:ext cx="25827" cy="5170"/>
      </dsp:txXfrm>
    </dsp:sp>
    <dsp:sp modelId="{8261EBBC-1EE2-4263-B495-627685BDCE65}">
      <dsp:nvSpPr>
        <dsp:cNvPr id="0" name=""/>
        <dsp:cNvSpPr/>
      </dsp:nvSpPr>
      <dsp:spPr>
        <a:xfrm>
          <a:off x="2747649" y="439204"/>
          <a:ext cx="2245845" cy="1347507"/>
        </a:xfrm>
        <a:prstGeom prst="rect">
          <a:avLst/>
        </a:prstGeom>
        <a:solidFill>
          <a:srgbClr val="E7F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Parsing</a:t>
          </a:r>
          <a:r>
            <a:rPr lang="it-IT" sz="17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the </a:t>
          </a:r>
          <a:r>
            <a:rPr lang="it-IT" sz="170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glossaries</a:t>
          </a:r>
          <a:r>
            <a:rPr lang="it-IT" sz="17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and </a:t>
          </a:r>
          <a:r>
            <a:rPr lang="it-IT" sz="170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formatting</a:t>
          </a:r>
          <a:r>
            <a:rPr lang="it-IT" sz="17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the information</a:t>
          </a:r>
          <a:endParaRPr lang="it-IT" sz="1700" kern="1200" dirty="0"/>
        </a:p>
      </dsp:txBody>
      <dsp:txXfrm>
        <a:off x="2747649" y="439204"/>
        <a:ext cx="2245845" cy="1347507"/>
      </dsp:txXfrm>
    </dsp:sp>
    <dsp:sp modelId="{E89A8375-52B1-4744-B750-B9DC7500F76D}">
      <dsp:nvSpPr>
        <dsp:cNvPr id="0" name=""/>
        <dsp:cNvSpPr/>
      </dsp:nvSpPr>
      <dsp:spPr>
        <a:xfrm>
          <a:off x="7754084" y="1067237"/>
          <a:ext cx="4859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944" y="45720"/>
              </a:lnTo>
            </a:path>
          </a:pathLst>
        </a:custGeom>
        <a:noFill/>
        <a:ln w="101600" cap="flat" cmpd="sng" algn="ctr">
          <a:solidFill>
            <a:srgbClr val="4476B2">
              <a:alpha val="0"/>
            </a:srgbClr>
          </a:solidFill>
          <a:prstDash val="solid"/>
          <a:round/>
          <a:tailEnd type="stealth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>
        <a:off x="7984143" y="1110372"/>
        <a:ext cx="25827" cy="5170"/>
      </dsp:txXfrm>
    </dsp:sp>
    <dsp:sp modelId="{C8B06134-4A2A-47DF-9D59-F0627AA152C6}">
      <dsp:nvSpPr>
        <dsp:cNvPr id="0" name=""/>
        <dsp:cNvSpPr/>
      </dsp:nvSpPr>
      <dsp:spPr>
        <a:xfrm>
          <a:off x="5510039" y="439204"/>
          <a:ext cx="2245845" cy="1347507"/>
        </a:xfrm>
        <a:prstGeom prst="flowChartProcess">
          <a:avLst/>
        </a:prstGeom>
        <a:solidFill>
          <a:srgbClr val="E7F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Differentiating</a:t>
          </a:r>
          <a:r>
            <a:rPr lang="it-IT" sz="17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the data and </a:t>
          </a:r>
          <a:r>
            <a:rPr lang="it-IT" sz="170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adding</a:t>
          </a:r>
          <a:r>
            <a:rPr lang="it-IT" sz="17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metadata</a:t>
          </a:r>
          <a:endParaRPr lang="it-IT" sz="1700" kern="1200" dirty="0"/>
        </a:p>
      </dsp:txBody>
      <dsp:txXfrm>
        <a:off x="5510039" y="439204"/>
        <a:ext cx="2245845" cy="1347507"/>
      </dsp:txXfrm>
    </dsp:sp>
    <dsp:sp modelId="{E794D49E-1979-4424-A365-CD4408C3F00F}">
      <dsp:nvSpPr>
        <dsp:cNvPr id="0" name=""/>
        <dsp:cNvSpPr/>
      </dsp:nvSpPr>
      <dsp:spPr>
        <a:xfrm>
          <a:off x="1122922" y="1784911"/>
          <a:ext cx="8272429" cy="1297588"/>
        </a:xfrm>
        <a:custGeom>
          <a:avLst/>
          <a:gdLst/>
          <a:ahLst/>
          <a:cxnLst/>
          <a:rect l="0" t="0" r="0" b="0"/>
          <a:pathLst>
            <a:path>
              <a:moveTo>
                <a:pt x="8272429" y="0"/>
              </a:moveTo>
              <a:lnTo>
                <a:pt x="8272429" y="665894"/>
              </a:lnTo>
              <a:lnTo>
                <a:pt x="0" y="665894"/>
              </a:lnTo>
              <a:lnTo>
                <a:pt x="0" y="1297588"/>
              </a:lnTo>
            </a:path>
          </a:pathLst>
        </a:custGeom>
        <a:noFill/>
        <a:ln w="101600" cap="flat" cmpd="sng" algn="ctr">
          <a:solidFill>
            <a:srgbClr val="4476B2"/>
          </a:solidFill>
          <a:prstDash val="solid"/>
          <a:round/>
          <a:tailEnd type="stealth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>
        <a:off x="5049677" y="2431120"/>
        <a:ext cx="418918" cy="5170"/>
      </dsp:txXfrm>
    </dsp:sp>
    <dsp:sp modelId="{E25823F9-B8B8-4FAF-8166-D54C6A9EE8B9}">
      <dsp:nvSpPr>
        <dsp:cNvPr id="0" name=""/>
        <dsp:cNvSpPr/>
      </dsp:nvSpPr>
      <dsp:spPr>
        <a:xfrm>
          <a:off x="8272429" y="439204"/>
          <a:ext cx="2245845" cy="1347507"/>
        </a:xfrm>
        <a:prstGeom prst="rect">
          <a:avLst/>
        </a:prstGeom>
        <a:solidFill>
          <a:srgbClr val="E7F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/>
            <a:t>Merging</a:t>
          </a:r>
          <a:r>
            <a:rPr lang="it-IT" sz="1700" kern="1200" dirty="0"/>
            <a:t> </a:t>
          </a:r>
          <a:r>
            <a:rPr lang="it-IT" sz="1700" kern="1200" dirty="0" err="1"/>
            <a:t>glossaries</a:t>
          </a:r>
          <a:r>
            <a:rPr lang="it-IT" sz="1700" kern="1200" dirty="0"/>
            <a:t> </a:t>
          </a:r>
          <a:r>
            <a:rPr lang="it-IT" sz="1700" kern="1200" dirty="0" err="1"/>
            <a:t>into</a:t>
          </a:r>
          <a:r>
            <a:rPr lang="it-IT" sz="1700" kern="1200" dirty="0"/>
            <a:t> one</a:t>
          </a:r>
        </a:p>
      </dsp:txBody>
      <dsp:txXfrm>
        <a:off x="8272429" y="439204"/>
        <a:ext cx="2245845" cy="1347507"/>
      </dsp:txXfrm>
    </dsp:sp>
    <dsp:sp modelId="{756D69CC-FE72-4EBF-BC90-F9CECDEE40F2}">
      <dsp:nvSpPr>
        <dsp:cNvPr id="0" name=""/>
        <dsp:cNvSpPr/>
      </dsp:nvSpPr>
      <dsp:spPr>
        <a:xfrm>
          <a:off x="2244045" y="3742933"/>
          <a:ext cx="456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471" y="45720"/>
              </a:lnTo>
            </a:path>
          </a:pathLst>
        </a:custGeom>
        <a:noFill/>
        <a:ln w="101600" cap="flat" cmpd="sng" algn="ctr">
          <a:solidFill>
            <a:srgbClr val="4476B2"/>
          </a:solidFill>
          <a:prstDash val="solid"/>
          <a:round/>
          <a:tailEnd type="stealth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>
        <a:off x="2460104" y="3786068"/>
        <a:ext cx="24353" cy="5170"/>
      </dsp:txXfrm>
    </dsp:sp>
    <dsp:sp modelId="{3BE291C8-0902-427C-A999-2752B7E99D38}">
      <dsp:nvSpPr>
        <dsp:cNvPr id="0" name=""/>
        <dsp:cNvSpPr/>
      </dsp:nvSpPr>
      <dsp:spPr>
        <a:xfrm>
          <a:off x="0" y="3114899"/>
          <a:ext cx="2245845" cy="1347507"/>
        </a:xfrm>
        <a:prstGeom prst="flowChartProcess">
          <a:avLst/>
        </a:prstGeom>
        <a:solidFill>
          <a:srgbClr val="E7F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Semantic </a:t>
          </a:r>
          <a:r>
            <a:rPr lang="it-IT" sz="170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classification</a:t>
          </a:r>
          <a:r>
            <a:rPr lang="it-IT" sz="17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of </a:t>
          </a:r>
          <a:r>
            <a:rPr lang="it-IT" sz="170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linguistic</a:t>
          </a:r>
          <a:r>
            <a:rPr lang="it-IT" sz="17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data</a:t>
          </a:r>
          <a:endParaRPr lang="it-IT" sz="1700" kern="1200" dirty="0"/>
        </a:p>
      </dsp:txBody>
      <dsp:txXfrm>
        <a:off x="0" y="3114899"/>
        <a:ext cx="2245845" cy="1347507"/>
      </dsp:txXfrm>
    </dsp:sp>
    <dsp:sp modelId="{64F915C8-F057-4ECF-9A18-824A81EB25A7}">
      <dsp:nvSpPr>
        <dsp:cNvPr id="0" name=""/>
        <dsp:cNvSpPr/>
      </dsp:nvSpPr>
      <dsp:spPr>
        <a:xfrm>
          <a:off x="4976962" y="3673213"/>
          <a:ext cx="4524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5440"/>
              </a:moveTo>
              <a:lnTo>
                <a:pt x="243318" y="115440"/>
              </a:lnTo>
              <a:lnTo>
                <a:pt x="243318" y="45720"/>
              </a:lnTo>
              <a:lnTo>
                <a:pt x="452436" y="45720"/>
              </a:lnTo>
            </a:path>
          </a:pathLst>
        </a:custGeom>
        <a:noFill/>
        <a:ln w="101600" cap="flat" cmpd="sng" algn="ctr">
          <a:solidFill>
            <a:srgbClr val="4476B2">
              <a:alpha val="0"/>
            </a:srgbClr>
          </a:solidFill>
          <a:prstDash val="solid"/>
          <a:round/>
          <a:tailEnd type="stealth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>
        <a:off x="5190979" y="3716348"/>
        <a:ext cx="24402" cy="5170"/>
      </dsp:txXfrm>
    </dsp:sp>
    <dsp:sp modelId="{163B01A1-1BE1-4D37-93ED-902026902C92}">
      <dsp:nvSpPr>
        <dsp:cNvPr id="0" name=""/>
        <dsp:cNvSpPr/>
      </dsp:nvSpPr>
      <dsp:spPr>
        <a:xfrm>
          <a:off x="2732916" y="3114899"/>
          <a:ext cx="2245845" cy="1347507"/>
        </a:xfrm>
        <a:prstGeom prst="flowChartProcess">
          <a:avLst/>
        </a:prstGeom>
        <a:solidFill>
          <a:srgbClr val="E7F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Building the </a:t>
          </a:r>
          <a:r>
            <a:rPr lang="it-IT" sz="170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relational</a:t>
          </a:r>
          <a:r>
            <a:rPr lang="it-IT" sz="17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it-IT" sz="170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structure</a:t>
          </a:r>
          <a:r>
            <a:rPr lang="it-IT" sz="17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of the database</a:t>
          </a:r>
          <a:endParaRPr lang="it-IT" sz="1700" kern="1200" dirty="0"/>
        </a:p>
      </dsp:txBody>
      <dsp:txXfrm>
        <a:off x="2732916" y="3114899"/>
        <a:ext cx="2245845" cy="1347507"/>
      </dsp:txXfrm>
    </dsp:sp>
    <dsp:sp modelId="{A80F85D2-D558-4A9A-BAEE-A9F9B19C9AFC}">
      <dsp:nvSpPr>
        <dsp:cNvPr id="0" name=""/>
        <dsp:cNvSpPr/>
      </dsp:nvSpPr>
      <dsp:spPr>
        <a:xfrm>
          <a:off x="5461798" y="3045179"/>
          <a:ext cx="2893749" cy="1347507"/>
        </a:xfrm>
        <a:prstGeom prst="flowChartPreparation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/>
            <a:t>Metaglossary</a:t>
          </a:r>
          <a:endParaRPr lang="it-IT" sz="1700" kern="1200" dirty="0"/>
        </a:p>
      </dsp:txBody>
      <dsp:txXfrm>
        <a:off x="6040548" y="3045179"/>
        <a:ext cx="1736249" cy="1347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53C85-2D4B-43C3-94F5-C433EBAF7A95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2E598-6F2F-4AB7-B801-271CE1DE18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28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Ambito = scope, framework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2E598-6F2F-4AB7-B801-271CE1DE18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33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Ambito = scope, framework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2E598-6F2F-4AB7-B801-271CE1DE186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33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“Something more than a glossary”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200" dirty="0">
                <a:latin typeface="+mn-lt"/>
              </a:rPr>
              <a:t>A glossary made of other glossaries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200" dirty="0">
                <a:latin typeface="+mn-lt"/>
              </a:rPr>
              <a:t>A structure organizing and describing the glossaries data (metadata)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200" dirty="0">
                <a:latin typeface="+mn-lt"/>
              </a:rPr>
              <a:t>A platform to collect, display, share and link linguistic data (the content of the glossaries)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C5DD-893A-4542-A772-CA7848F17C1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99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C5DD-893A-4542-A772-CA7848F17C1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85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dirty="0" err="1"/>
              <a:t>Empower</a:t>
            </a:r>
            <a:r>
              <a:rPr lang="it-IT" dirty="0"/>
              <a:t>=responsabilizzare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 err="1"/>
              <a:t>Enhance</a:t>
            </a:r>
            <a:r>
              <a:rPr lang="it-IT"/>
              <a:t>=valorizzare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C5DD-893A-4542-A772-CA7848F17C1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87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C5DD-893A-4542-A772-CA7848F17C1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913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Vai molto veloce.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C5DD-893A-4542-A772-CA7848F17C1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204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C5DD-893A-4542-A772-CA7848F17C1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027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Facilitare la comunicazione e il coordinamento</a:t>
            </a:r>
            <a:endParaRPr lang="it-IT" sz="11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tra soggetti di diversa estrazione e competenza, anche non istituzionali.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tra diversi livelli di operatori appartenenti allo stesso ente.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tra vari distaccamenti di organizzazioni complesse o distribuite sul territorio.</a:t>
            </a:r>
          </a:p>
          <a:p>
            <a:endParaRPr lang="it-IT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Veicolare conoscenza tecnica e normativa</a:t>
            </a:r>
            <a:endParaRPr lang="it-IT" sz="11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al di fuori del proprio territorio o dal livello amministrativo alle realtà locali (azione top-down).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da altri territori verso il proprio o dalle realtà locali verso il livello amministrativo (azione bottom-up).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200" dirty="0"/>
              <a:t>Supportare</a:t>
            </a:r>
            <a:endParaRPr lang="it-IT" sz="11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la redazione di nuove normative e dei piani di protezione civile.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la formazione di operatori specializzati nell’ambito della protezione civile.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C5DD-893A-4542-A772-CA7848F17C1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90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B01CAF-98F5-4245-8F1B-01E8E1645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DE7328F-36E3-42AF-ABD8-85C1EA97C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69D05E-BDBE-4690-B192-63F769DE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B3C1-D7B3-4066-B542-5566630F37DB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EABE75-D1FF-4EF1-A085-09E0FAF9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DFDF3E-2437-41D8-9D29-0667C79F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492B-21CE-4EBB-9414-9371B9E55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13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950BF8-08C6-44C6-B72C-B0A10C27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779E71-DC3E-44BA-A2EB-4BFD185A6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8134AE-D321-4A7E-AA83-6665FED0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B3C1-D7B3-4066-B542-5566630F37DB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AB875E-97DF-4886-920E-BB47392F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A3932D-1C5D-4F9F-976C-EC12EF8B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492B-21CE-4EBB-9414-9371B9E55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3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B2F3F37-B825-4FC7-9134-7B1558516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DD8BB87-BD3D-49B4-AC64-60BB07FEC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A695B0-B245-4CC2-8430-1ED4CFBDF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B3C1-D7B3-4066-B542-5566630F37DB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9CC801-F01C-4DB3-9B65-A9A1C3B8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C4D45E-1B4D-4E74-8DA8-46AC19F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492B-21CE-4EBB-9414-9371B9E55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21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9F6AC3-7A38-46A6-B43B-18524B08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E8A277-F188-41ED-84E4-15FC054CA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E0263C-19AC-4C83-BFCD-98CAD468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B3C1-D7B3-4066-B542-5566630F37DB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A0CCEA-409B-4FEA-8116-7C42D673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F2EDFF-EE4F-4DF5-AE8D-B01C2827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492B-21CE-4EBB-9414-9371B9E55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83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25B3F-5968-4D48-B20F-2B13A9CC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DA8EC0-E2C2-4C24-AF9B-052942A30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23875F-2424-4830-BC71-FF958004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B3C1-D7B3-4066-B542-5566630F37DB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0A387A-097B-4B38-A738-49B67AE7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780EEA-E7FA-4631-8D5A-3D049146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492B-21CE-4EBB-9414-9371B9E55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28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A491E3-BED5-4219-BDDC-F3C06447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E3FE32-A41B-4742-BCEE-680AF0CA4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512EED-0C7F-4B7F-B974-D3EF4F550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7FF3C5A-F9EE-4B58-966E-2D437913D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B3C1-D7B3-4066-B542-5566630F37DB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92A569-DBA3-4DE9-8BFF-58882E2E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80F2BC-3067-4180-9F2D-7B48C903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492B-21CE-4EBB-9414-9371B9E55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20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FAB31E-2435-4976-8C9C-A4C046915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332BB2-0666-4BE9-AE2F-8C3002E69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0FD95A-CE5B-4A80-90BA-4B388A44B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E1F11B4-1DFC-4975-AD9E-37494B8C5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0C1EE28-F91B-43F5-9F74-C38C088FB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08C7265-8CDB-4DC1-9568-7B50AD02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B3C1-D7B3-4066-B542-5566630F37DB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3EBFAE2-0B00-4035-ACC9-09DDACBD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86C7FF6-0185-4F45-81C8-A06397F2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492B-21CE-4EBB-9414-9371B9E55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89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CCDDD6-630C-49D0-A4B1-22C6A33C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CD0F16-B4E5-4770-A01D-B4E65487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B3C1-D7B3-4066-B542-5566630F37DB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93186A-1FD3-4858-ACF0-F97F6278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F9E5FE-A1C7-4B61-B1D8-6D94460E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492B-21CE-4EBB-9414-9371B9E55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17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7ED1890-80EF-4DE3-AF73-152F9EAA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B3C1-D7B3-4066-B542-5566630F37DB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2AD553-4DAC-4191-8F3B-C7D4BF71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00FA5D-4914-4BDF-B5B9-910BB1FB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492B-21CE-4EBB-9414-9371B9E55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08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A672C6-D347-4493-AE5C-A5A10ADC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A979F0-172C-49D2-8CD5-E28D158E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B0261FE-AC07-4C80-835B-00D19487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4655D2-80FB-4913-A1AC-3D10FE35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B3C1-D7B3-4066-B542-5566630F37DB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883DC8-EA22-47F1-9C75-12907322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593DA9-C53A-41B2-B521-D060DD93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492B-21CE-4EBB-9414-9371B9E55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16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752FE-25D9-42A7-A955-12AA03B1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011A7CB-E385-431E-AAE7-B5195E536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20495C-DBEC-46AA-9A49-FC9188C0E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965614-B8F7-4FF4-80AD-2811DF79E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B3C1-D7B3-4066-B542-5566630F37DB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5FDB46-8CF9-480B-98B6-F8221C02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B57AD2-B4CC-48B8-B2EF-A0112C31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492B-21CE-4EBB-9414-9371B9E55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69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5A6688-5D2C-4DFD-9392-A17B32BF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E71D40-ED2A-4C7D-A51B-2C9632323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F5413B-DEF1-4D8B-981C-9DFBB5ACF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CB3C1-D7B3-4066-B542-5566630F37DB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BD6CBC-6333-4B29-9512-D07CF61EF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19F201-6184-4BC9-B3B1-57FAEF073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E492B-21CE-4EBB-9414-9371B9E55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88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giovanni.menduni@polimi.it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daniele.bignami@fondazione.polimi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tommaso.sansone@mail.polimi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496309-4575-43B9-BD82-5216BB0FB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2323306"/>
            <a:ext cx="11704320" cy="2138363"/>
          </a:xfrm>
        </p:spPr>
        <p:txBody>
          <a:bodyPr anchor="ctr">
            <a:normAutofit/>
          </a:bodyPr>
          <a:lstStyle/>
          <a:p>
            <a:r>
              <a:rPr lang="en-US" sz="4800" dirty="0"/>
              <a:t>Semantic web tools for risk management </a:t>
            </a:r>
            <a:br>
              <a:rPr lang="en-US" sz="4800" dirty="0"/>
            </a:br>
            <a:r>
              <a:rPr lang="en-US" sz="4800" dirty="0"/>
              <a:t>and communication in emergency</a:t>
            </a:r>
            <a:endParaRPr lang="it-IT" sz="4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FA8308B-EC7D-4106-B4D0-512972299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8874" y="4240078"/>
            <a:ext cx="7334252" cy="443181"/>
          </a:xfrm>
        </p:spPr>
        <p:txBody>
          <a:bodyPr>
            <a:normAutofit/>
          </a:bodyPr>
          <a:lstStyle/>
          <a:p>
            <a:r>
              <a:rPr lang="en-US" sz="2000" i="1" dirty="0"/>
              <a:t>Daniele </a:t>
            </a:r>
            <a:r>
              <a:rPr lang="en-US" sz="2000" i="1" dirty="0" err="1"/>
              <a:t>Bignami</a:t>
            </a:r>
            <a:r>
              <a:rPr lang="en-US" sz="2000" i="1" dirty="0"/>
              <a:t>, Giovanni </a:t>
            </a:r>
            <a:r>
              <a:rPr lang="en-US" sz="2000" i="1" dirty="0" err="1"/>
              <a:t>Menduni</a:t>
            </a:r>
            <a:r>
              <a:rPr lang="en-US" sz="2000" i="1" dirty="0"/>
              <a:t>, and Tommaso Sansone</a:t>
            </a:r>
            <a:endParaRPr lang="it-IT" sz="2000" dirty="0"/>
          </a:p>
        </p:txBody>
      </p:sp>
      <p:pic>
        <p:nvPicPr>
          <p:cNvPr id="5" name="Immagine 4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63EDAE4C-D6B6-41CE-8CA1-2355FA039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5006341"/>
            <a:ext cx="1134835" cy="158876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AB277C8-8EE2-47DA-B025-76B2B6B6D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446" y="197836"/>
            <a:ext cx="1107714" cy="81410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142D493-A6A4-4A38-9AA5-0F86494CF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558" y="197836"/>
            <a:ext cx="1296888" cy="81185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4EBB6AB-465B-4E89-8841-0611C6DC3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97835"/>
            <a:ext cx="2857500" cy="657225"/>
          </a:xfrm>
          <a:prstGeom prst="rect">
            <a:avLst/>
          </a:prstGeom>
        </p:spPr>
      </p:pic>
      <p:pic>
        <p:nvPicPr>
          <p:cNvPr id="6" name="Immagine 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62DB4AC5-3633-4F5F-BA4C-32112E2C4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838" y="6017146"/>
            <a:ext cx="1651322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81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82" y="1553823"/>
            <a:ext cx="3787342" cy="4102450"/>
          </a:xfrm>
          <a:prstGeom prst="rect">
            <a:avLst/>
          </a:prstGeom>
        </p:spPr>
      </p:pic>
      <p:sp>
        <p:nvSpPr>
          <p:cNvPr id="35" name="Rettangolo 34"/>
          <p:cNvSpPr/>
          <p:nvPr/>
        </p:nvSpPr>
        <p:spPr>
          <a:xfrm>
            <a:off x="310370" y="924511"/>
            <a:ext cx="7168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Data </a:t>
            </a:r>
            <a:r>
              <a:rPr lang="it-IT" sz="2800" dirty="0" err="1"/>
              <a:t>differentiation</a:t>
            </a:r>
            <a:r>
              <a:rPr lang="it-IT" sz="2800" dirty="0"/>
              <a:t> and metadata </a:t>
            </a:r>
            <a:r>
              <a:rPr lang="it-IT" sz="2800" dirty="0" err="1"/>
              <a:t>assignment</a:t>
            </a:r>
            <a:endParaRPr lang="it-IT" sz="2800" dirty="0"/>
          </a:p>
        </p:txBody>
      </p:sp>
      <p:sp>
        <p:nvSpPr>
          <p:cNvPr id="40" name="Ovale 39"/>
          <p:cNvSpPr/>
          <p:nvPr/>
        </p:nvSpPr>
        <p:spPr>
          <a:xfrm>
            <a:off x="8363318" y="1630027"/>
            <a:ext cx="2945219" cy="1530627"/>
          </a:xfrm>
          <a:prstGeom prst="ellipse">
            <a:avLst/>
          </a:prstGeom>
          <a:solidFill>
            <a:srgbClr val="FFFF5D"/>
          </a:solidFill>
          <a:ln w="38100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8570201" y="1933675"/>
            <a:ext cx="2531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empowers</a:t>
            </a:r>
            <a:r>
              <a:rPr lang="it-IT" dirty="0"/>
              <a:t>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civil</a:t>
            </a:r>
            <a:r>
              <a:rPr lang="it-IT" dirty="0"/>
              <a:t> </a:t>
            </a:r>
            <a:r>
              <a:rPr lang="it-IT" dirty="0" err="1"/>
              <a:t>protection</a:t>
            </a:r>
            <a:r>
              <a:rPr lang="it-IT" dirty="0"/>
              <a:t> </a:t>
            </a:r>
            <a:r>
              <a:rPr lang="it-IT" dirty="0" err="1"/>
              <a:t>associations</a:t>
            </a:r>
            <a:r>
              <a:rPr lang="it-IT" dirty="0"/>
              <a:t>, </a:t>
            </a:r>
            <a:r>
              <a:rPr lang="it-IT" dirty="0" err="1"/>
              <a:t>corps</a:t>
            </a:r>
            <a:r>
              <a:rPr lang="it-IT" dirty="0"/>
              <a:t> and institutes</a:t>
            </a:r>
          </a:p>
        </p:txBody>
      </p:sp>
      <p:sp>
        <p:nvSpPr>
          <p:cNvPr id="47" name="Ovale 46"/>
          <p:cNvSpPr/>
          <p:nvPr/>
        </p:nvSpPr>
        <p:spPr>
          <a:xfrm>
            <a:off x="446567" y="1703737"/>
            <a:ext cx="2903383" cy="2654842"/>
          </a:xfrm>
          <a:prstGeom prst="ellipse">
            <a:avLst/>
          </a:prstGeom>
          <a:solidFill>
            <a:srgbClr val="FFFF5D"/>
          </a:solidFill>
          <a:ln w="38100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/>
          <p:cNvSpPr txBox="1"/>
          <p:nvPr/>
        </p:nvSpPr>
        <p:spPr>
          <a:xfrm>
            <a:off x="794444" y="2015496"/>
            <a:ext cx="2207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The </a:t>
            </a:r>
            <a:r>
              <a:rPr lang="it-IT" dirty="0" err="1"/>
              <a:t>result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collection</a:t>
            </a:r>
            <a:r>
              <a:rPr lang="it-IT" dirty="0"/>
              <a:t> and </a:t>
            </a:r>
            <a:r>
              <a:rPr lang="it-IT" dirty="0" err="1"/>
              <a:t>rearrangement</a:t>
            </a:r>
            <a:r>
              <a:rPr lang="it-IT" dirty="0"/>
              <a:t> of </a:t>
            </a:r>
            <a:r>
              <a:rPr lang="it-IT" dirty="0" err="1"/>
              <a:t>already</a:t>
            </a:r>
            <a:r>
              <a:rPr lang="it-IT" dirty="0"/>
              <a:t> </a:t>
            </a:r>
            <a:r>
              <a:rPr lang="it-IT" dirty="0" err="1"/>
              <a:t>existing</a:t>
            </a:r>
            <a:r>
              <a:rPr lang="it-IT" dirty="0"/>
              <a:t> knowledge. </a:t>
            </a:r>
            <a:r>
              <a:rPr lang="it-IT" dirty="0" err="1"/>
              <a:t>Original</a:t>
            </a:r>
            <a:r>
              <a:rPr lang="it-IT" dirty="0"/>
              <a:t> </a:t>
            </a:r>
            <a:r>
              <a:rPr lang="it-IT" dirty="0" err="1"/>
              <a:t>language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get</a:t>
            </a:r>
            <a:r>
              <a:rPr lang="it-IT" dirty="0"/>
              <a:t> </a:t>
            </a:r>
            <a:r>
              <a:rPr lang="it-IT" dirty="0" err="1"/>
              <a:t>changed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7275AA9-C7ED-4CA8-BD2D-B28C1B2D0C4B}"/>
              </a:ext>
            </a:extLst>
          </p:cNvPr>
          <p:cNvSpPr/>
          <p:nvPr/>
        </p:nvSpPr>
        <p:spPr>
          <a:xfrm>
            <a:off x="1915886" y="110533"/>
            <a:ext cx="836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err="1">
                <a:latin typeface="+mj-lt"/>
              </a:rPr>
              <a:t>What</a:t>
            </a:r>
            <a:r>
              <a:rPr lang="it-IT" sz="4000" dirty="0">
                <a:latin typeface="+mj-lt"/>
              </a:rPr>
              <a:t> </a:t>
            </a:r>
            <a:r>
              <a:rPr lang="it-IT" sz="4000" dirty="0" err="1">
                <a:latin typeface="+mj-lt"/>
              </a:rPr>
              <a:t>is</a:t>
            </a:r>
            <a:r>
              <a:rPr lang="it-IT" sz="4000" dirty="0">
                <a:latin typeface="+mj-lt"/>
              </a:rPr>
              <a:t> the </a:t>
            </a:r>
            <a:r>
              <a:rPr lang="it-IT" sz="4000" dirty="0" err="1">
                <a:latin typeface="+mj-lt"/>
              </a:rPr>
              <a:t>metaglossary</a:t>
            </a:r>
            <a:r>
              <a:rPr lang="it-IT" sz="4000" dirty="0">
                <a:latin typeface="+mj-lt"/>
              </a:rPr>
              <a:t> like?</a:t>
            </a:r>
          </a:p>
        </p:txBody>
      </p: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E41D3DE4-23EE-4CBA-9B59-45A76A6D076C}"/>
              </a:ext>
            </a:extLst>
          </p:cNvPr>
          <p:cNvGrpSpPr/>
          <p:nvPr/>
        </p:nvGrpSpPr>
        <p:grpSpPr>
          <a:xfrm>
            <a:off x="3182126" y="3837681"/>
            <a:ext cx="1187655" cy="748045"/>
            <a:chOff x="3875381" y="3698885"/>
            <a:chExt cx="986228" cy="466479"/>
          </a:xfrm>
        </p:grpSpPr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16896E44-0E3E-4D7A-A4A4-3F4002644A21}"/>
                </a:ext>
              </a:extLst>
            </p:cNvPr>
            <p:cNvSpPr/>
            <p:nvPr/>
          </p:nvSpPr>
          <p:spPr>
            <a:xfrm>
              <a:off x="3875381" y="3698885"/>
              <a:ext cx="986228" cy="466479"/>
            </a:xfrm>
            <a:prstGeom prst="ellipse">
              <a:avLst/>
            </a:prstGeom>
            <a:solidFill>
              <a:srgbClr val="E7F0FF"/>
            </a:soli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Segnaposto contenuto 6">
              <a:extLst>
                <a:ext uri="{FF2B5EF4-FFF2-40B4-BE49-F238E27FC236}">
                  <a16:creationId xmlns:a16="http://schemas.microsoft.com/office/drawing/2014/main" id="{2C0315CE-93CA-4229-87DC-759B7E14B22C}"/>
                </a:ext>
              </a:extLst>
            </p:cNvPr>
            <p:cNvSpPr txBox="1">
              <a:spLocks/>
            </p:cNvSpPr>
            <p:nvPr/>
          </p:nvSpPr>
          <p:spPr>
            <a:xfrm>
              <a:off x="3924574" y="3722496"/>
              <a:ext cx="905262" cy="3518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Wingdings" charset="2"/>
                <a:buNone/>
                <a:defRPr sz="2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800" dirty="0" err="1">
                  <a:latin typeface="+mn-lt"/>
                </a:rPr>
                <a:t>Italian</a:t>
              </a:r>
              <a:r>
                <a:rPr lang="it-IT" sz="1800" dirty="0">
                  <a:latin typeface="+mn-lt"/>
                </a:rPr>
                <a:t> lemma</a:t>
              </a: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B28C5B73-4E89-4087-864B-6DCC0FE2077A}"/>
              </a:ext>
            </a:extLst>
          </p:cNvPr>
          <p:cNvGrpSpPr/>
          <p:nvPr/>
        </p:nvGrpSpPr>
        <p:grpSpPr>
          <a:xfrm>
            <a:off x="4788511" y="5931565"/>
            <a:ext cx="1444068" cy="532820"/>
            <a:chOff x="3207328" y="3970109"/>
            <a:chExt cx="1382216" cy="532820"/>
          </a:xfrm>
        </p:grpSpPr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6192BE42-0EE7-4933-A71F-8A481F4F74AF}"/>
                </a:ext>
              </a:extLst>
            </p:cNvPr>
            <p:cNvSpPr/>
            <p:nvPr/>
          </p:nvSpPr>
          <p:spPr>
            <a:xfrm>
              <a:off x="3207328" y="3970109"/>
              <a:ext cx="1382216" cy="532820"/>
            </a:xfrm>
            <a:prstGeom prst="ellipse">
              <a:avLst/>
            </a:prstGeom>
            <a:solidFill>
              <a:srgbClr val="E7F0FF"/>
            </a:soli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Segnaposto contenuto 6">
              <a:extLst>
                <a:ext uri="{FF2B5EF4-FFF2-40B4-BE49-F238E27FC236}">
                  <a16:creationId xmlns:a16="http://schemas.microsoft.com/office/drawing/2014/main" id="{55B201B6-1064-4392-8599-73A033402C0B}"/>
                </a:ext>
              </a:extLst>
            </p:cNvPr>
            <p:cNvSpPr txBox="1">
              <a:spLocks/>
            </p:cNvSpPr>
            <p:nvPr/>
          </p:nvSpPr>
          <p:spPr>
            <a:xfrm>
              <a:off x="3312470" y="4049984"/>
              <a:ext cx="1188341" cy="3518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Wingdings" charset="2"/>
                <a:buNone/>
                <a:defRPr sz="2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800" dirty="0">
                  <a:latin typeface="+mn-lt"/>
                </a:rPr>
                <a:t>Definition</a:t>
              </a:r>
            </a:p>
          </p:txBody>
        </p: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7AD3C220-2487-4FD4-8F17-DA05C83F72A5}"/>
              </a:ext>
            </a:extLst>
          </p:cNvPr>
          <p:cNvGrpSpPr/>
          <p:nvPr/>
        </p:nvGrpSpPr>
        <p:grpSpPr>
          <a:xfrm>
            <a:off x="3273412" y="5803030"/>
            <a:ext cx="1187655" cy="532820"/>
            <a:chOff x="3891290" y="5180527"/>
            <a:chExt cx="1187655" cy="532820"/>
          </a:xfrm>
        </p:grpSpPr>
        <p:sp>
          <p:nvSpPr>
            <p:cNvPr id="52" name="Ovale 51">
              <a:extLst>
                <a:ext uri="{FF2B5EF4-FFF2-40B4-BE49-F238E27FC236}">
                  <a16:creationId xmlns:a16="http://schemas.microsoft.com/office/drawing/2014/main" id="{4B780BEA-9A9F-4024-B66F-A86C1DBAE214}"/>
                </a:ext>
              </a:extLst>
            </p:cNvPr>
            <p:cNvSpPr/>
            <p:nvPr/>
          </p:nvSpPr>
          <p:spPr>
            <a:xfrm>
              <a:off x="3891290" y="5180527"/>
              <a:ext cx="1187655" cy="532820"/>
            </a:xfrm>
            <a:prstGeom prst="ellipse">
              <a:avLst/>
            </a:prstGeom>
            <a:solidFill>
              <a:srgbClr val="E7F0FF"/>
            </a:soli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8791FDAF-0A20-482D-89C5-D0D798AF53F4}"/>
                </a:ext>
              </a:extLst>
            </p:cNvPr>
            <p:cNvSpPr/>
            <p:nvPr/>
          </p:nvSpPr>
          <p:spPr>
            <a:xfrm>
              <a:off x="3967828" y="5252359"/>
              <a:ext cx="10198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dirty="0" err="1"/>
                <a:t>Acronym</a:t>
              </a:r>
              <a:endParaRPr lang="it-IT" dirty="0"/>
            </a:p>
          </p:txBody>
        </p:sp>
      </p:grp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CD104D83-8337-4297-92E8-F9A11E9915D8}"/>
              </a:ext>
            </a:extLst>
          </p:cNvPr>
          <p:cNvGrpSpPr/>
          <p:nvPr/>
        </p:nvGrpSpPr>
        <p:grpSpPr>
          <a:xfrm>
            <a:off x="6470036" y="5820308"/>
            <a:ext cx="1327836" cy="519929"/>
            <a:chOff x="7165185" y="5145146"/>
            <a:chExt cx="824072" cy="440093"/>
          </a:xfrm>
        </p:grpSpPr>
        <p:sp>
          <p:nvSpPr>
            <p:cNvPr id="55" name="Ovale 54">
              <a:extLst>
                <a:ext uri="{FF2B5EF4-FFF2-40B4-BE49-F238E27FC236}">
                  <a16:creationId xmlns:a16="http://schemas.microsoft.com/office/drawing/2014/main" id="{2695C92D-CF01-44B3-8712-0F29312BCB00}"/>
                </a:ext>
              </a:extLst>
            </p:cNvPr>
            <p:cNvSpPr/>
            <p:nvPr/>
          </p:nvSpPr>
          <p:spPr>
            <a:xfrm>
              <a:off x="7247212" y="5145146"/>
              <a:ext cx="660025" cy="440093"/>
            </a:xfrm>
            <a:prstGeom prst="ellipse">
              <a:avLst/>
            </a:prstGeom>
            <a:solidFill>
              <a:srgbClr val="E7F0FF"/>
            </a:soli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B5F60C36-6B2D-4F0A-BFC6-4BDCEA6E807A}"/>
                </a:ext>
              </a:extLst>
            </p:cNvPr>
            <p:cNvSpPr/>
            <p:nvPr/>
          </p:nvSpPr>
          <p:spPr>
            <a:xfrm>
              <a:off x="7165185" y="5214320"/>
              <a:ext cx="824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dirty="0"/>
                <a:t>Source</a:t>
              </a:r>
            </a:p>
          </p:txBody>
        </p:sp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AEF3ABE3-0EA3-4B43-8409-4F343794126F}"/>
              </a:ext>
            </a:extLst>
          </p:cNvPr>
          <p:cNvGrpSpPr/>
          <p:nvPr/>
        </p:nvGrpSpPr>
        <p:grpSpPr>
          <a:xfrm>
            <a:off x="7001794" y="4671971"/>
            <a:ext cx="1327836" cy="880431"/>
            <a:chOff x="7338735" y="4315550"/>
            <a:chExt cx="1413379" cy="1051039"/>
          </a:xfrm>
        </p:grpSpPr>
        <p:sp>
          <p:nvSpPr>
            <p:cNvPr id="58" name="Ovale 57">
              <a:extLst>
                <a:ext uri="{FF2B5EF4-FFF2-40B4-BE49-F238E27FC236}">
                  <a16:creationId xmlns:a16="http://schemas.microsoft.com/office/drawing/2014/main" id="{AB409E84-13B9-4BBB-AAC7-F710FE75DD12}"/>
                </a:ext>
              </a:extLst>
            </p:cNvPr>
            <p:cNvSpPr/>
            <p:nvPr/>
          </p:nvSpPr>
          <p:spPr>
            <a:xfrm>
              <a:off x="7338735" y="4315550"/>
              <a:ext cx="1413379" cy="1051039"/>
            </a:xfrm>
            <a:prstGeom prst="ellipse">
              <a:avLst/>
            </a:prstGeom>
            <a:solidFill>
              <a:srgbClr val="E7F0FF"/>
            </a:soli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F07CF8A3-6895-4746-8552-8E21D36AFB6B}"/>
                </a:ext>
              </a:extLst>
            </p:cNvPr>
            <p:cNvSpPr/>
            <p:nvPr/>
          </p:nvSpPr>
          <p:spPr>
            <a:xfrm>
              <a:off x="7638566" y="4482533"/>
              <a:ext cx="886716" cy="863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dirty="0"/>
                <a:t>Semantic </a:t>
              </a:r>
            </a:p>
            <a:p>
              <a:pPr algn="ctr"/>
              <a:r>
                <a:rPr lang="it-IT" dirty="0"/>
                <a:t>tag</a:t>
              </a:r>
            </a:p>
          </p:txBody>
        </p: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A62782E2-CBD0-4285-A17F-B20CF667EC6B}"/>
              </a:ext>
            </a:extLst>
          </p:cNvPr>
          <p:cNvGrpSpPr/>
          <p:nvPr/>
        </p:nvGrpSpPr>
        <p:grpSpPr>
          <a:xfrm>
            <a:off x="7001794" y="3972262"/>
            <a:ext cx="849951" cy="424417"/>
            <a:chOff x="7246975" y="3538576"/>
            <a:chExt cx="849951" cy="424417"/>
          </a:xfrm>
        </p:grpSpPr>
        <p:sp>
          <p:nvSpPr>
            <p:cNvPr id="61" name="Ovale 60">
              <a:extLst>
                <a:ext uri="{FF2B5EF4-FFF2-40B4-BE49-F238E27FC236}">
                  <a16:creationId xmlns:a16="http://schemas.microsoft.com/office/drawing/2014/main" id="{4BB14A71-BEB9-47CA-A82B-DB5F23A9C258}"/>
                </a:ext>
              </a:extLst>
            </p:cNvPr>
            <p:cNvSpPr/>
            <p:nvPr/>
          </p:nvSpPr>
          <p:spPr>
            <a:xfrm>
              <a:off x="7246975" y="3538576"/>
              <a:ext cx="849951" cy="424417"/>
            </a:xfrm>
            <a:prstGeom prst="ellipse">
              <a:avLst/>
            </a:prstGeom>
            <a:solidFill>
              <a:srgbClr val="E7F0FF"/>
            </a:soli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D1E6CBB1-1E35-4CEC-9F62-69562819E135}"/>
                </a:ext>
              </a:extLst>
            </p:cNvPr>
            <p:cNvSpPr/>
            <p:nvPr/>
          </p:nvSpPr>
          <p:spPr>
            <a:xfrm>
              <a:off x="7389119" y="3555561"/>
              <a:ext cx="5549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dirty="0"/>
                <a:t>URL</a:t>
              </a:r>
            </a:p>
          </p:txBody>
        </p:sp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1905EA2B-24E6-472A-A38D-1C0648B3F05C}"/>
              </a:ext>
            </a:extLst>
          </p:cNvPr>
          <p:cNvGrpSpPr/>
          <p:nvPr/>
        </p:nvGrpSpPr>
        <p:grpSpPr>
          <a:xfrm>
            <a:off x="3142502" y="4798979"/>
            <a:ext cx="1188542" cy="748045"/>
            <a:chOff x="4962448" y="5559722"/>
            <a:chExt cx="1188542" cy="847313"/>
          </a:xfrm>
        </p:grpSpPr>
        <p:sp>
          <p:nvSpPr>
            <p:cNvPr id="64" name="Ovale 63">
              <a:extLst>
                <a:ext uri="{FF2B5EF4-FFF2-40B4-BE49-F238E27FC236}">
                  <a16:creationId xmlns:a16="http://schemas.microsoft.com/office/drawing/2014/main" id="{15EAB194-68FD-4944-ACB4-B9F28997DA84}"/>
                </a:ext>
              </a:extLst>
            </p:cNvPr>
            <p:cNvSpPr/>
            <p:nvPr/>
          </p:nvSpPr>
          <p:spPr>
            <a:xfrm>
              <a:off x="4962448" y="5559722"/>
              <a:ext cx="1188542" cy="847313"/>
            </a:xfrm>
            <a:prstGeom prst="ellipse">
              <a:avLst/>
            </a:prstGeom>
            <a:solidFill>
              <a:srgbClr val="E7F0FF"/>
            </a:soli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023A64F-6F12-450E-BC99-81BEAFFB5F37}"/>
                </a:ext>
              </a:extLst>
            </p:cNvPr>
            <p:cNvSpPr/>
            <p:nvPr/>
          </p:nvSpPr>
          <p:spPr>
            <a:xfrm>
              <a:off x="5038413" y="5623975"/>
              <a:ext cx="1058202" cy="646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dirty="0"/>
                <a:t>English lemma</a:t>
              </a:r>
            </a:p>
          </p:txBody>
        </p:sp>
      </p:grpSp>
      <p:sp>
        <p:nvSpPr>
          <p:cNvPr id="31" name="Ovale 30">
            <a:extLst>
              <a:ext uri="{FF2B5EF4-FFF2-40B4-BE49-F238E27FC236}">
                <a16:creationId xmlns:a16="http://schemas.microsoft.com/office/drawing/2014/main" id="{7DECA960-A71C-4AAC-9965-836229274BB9}"/>
              </a:ext>
            </a:extLst>
          </p:cNvPr>
          <p:cNvSpPr/>
          <p:nvPr/>
        </p:nvSpPr>
        <p:spPr>
          <a:xfrm>
            <a:off x="8986879" y="3538106"/>
            <a:ext cx="2321658" cy="1530628"/>
          </a:xfrm>
          <a:prstGeom prst="ellipse">
            <a:avLst/>
          </a:prstGeom>
          <a:solidFill>
            <a:srgbClr val="FFFF5D"/>
          </a:solidFill>
          <a:ln w="38100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78A47F7-C055-4D6F-A857-473A2D86916E}"/>
              </a:ext>
            </a:extLst>
          </p:cNvPr>
          <p:cNvSpPr/>
          <p:nvPr/>
        </p:nvSpPr>
        <p:spPr>
          <a:xfrm>
            <a:off x="9293242" y="3875544"/>
            <a:ext cx="1757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enhances</a:t>
            </a:r>
            <a:r>
              <a:rPr lang="it-IT" dirty="0"/>
              <a:t> </a:t>
            </a:r>
            <a:r>
              <a:rPr lang="it-IT" dirty="0" err="1"/>
              <a:t>local</a:t>
            </a:r>
            <a:r>
              <a:rPr lang="it-IT" dirty="0"/>
              <a:t> rescue </a:t>
            </a:r>
            <a:r>
              <a:rPr lang="it-IT" dirty="0" err="1"/>
              <a:t>cultures</a:t>
            </a:r>
            <a:r>
              <a:rPr lang="it-IT" dirty="0"/>
              <a:t> and </a:t>
            </a:r>
            <a:r>
              <a:rPr lang="it-IT" dirty="0" err="1"/>
              <a:t>practices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605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7" grpId="0" animBg="1"/>
      <p:bldP spid="48" grpId="0"/>
      <p:bldP spid="31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34"/>
          <p:cNvSpPr/>
          <p:nvPr/>
        </p:nvSpPr>
        <p:spPr>
          <a:xfrm>
            <a:off x="310370" y="924511"/>
            <a:ext cx="7168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Semantic </a:t>
            </a:r>
            <a:r>
              <a:rPr lang="it-IT" sz="2800" dirty="0" err="1"/>
              <a:t>relationships</a:t>
            </a:r>
            <a:r>
              <a:rPr lang="it-IT" sz="2800" dirty="0"/>
              <a:t> network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7275AA9-C7ED-4CA8-BD2D-B28C1B2D0C4B}"/>
              </a:ext>
            </a:extLst>
          </p:cNvPr>
          <p:cNvSpPr/>
          <p:nvPr/>
        </p:nvSpPr>
        <p:spPr>
          <a:xfrm>
            <a:off x="1915886" y="110533"/>
            <a:ext cx="836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err="1">
                <a:latin typeface="+mj-lt"/>
              </a:rPr>
              <a:t>What</a:t>
            </a:r>
            <a:r>
              <a:rPr lang="it-IT" sz="4000" dirty="0">
                <a:latin typeface="+mj-lt"/>
              </a:rPr>
              <a:t> </a:t>
            </a:r>
            <a:r>
              <a:rPr lang="it-IT" sz="4000" dirty="0" err="1">
                <a:latin typeface="+mj-lt"/>
              </a:rPr>
              <a:t>is</a:t>
            </a:r>
            <a:r>
              <a:rPr lang="it-IT" sz="4000" dirty="0">
                <a:latin typeface="+mj-lt"/>
              </a:rPr>
              <a:t> the </a:t>
            </a:r>
            <a:r>
              <a:rPr lang="it-IT" sz="4000" dirty="0" err="1">
                <a:latin typeface="+mj-lt"/>
              </a:rPr>
              <a:t>metaglossary</a:t>
            </a:r>
            <a:r>
              <a:rPr lang="it-IT" sz="4000" dirty="0">
                <a:latin typeface="+mj-lt"/>
              </a:rPr>
              <a:t> like?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FE7803C2-3383-47E4-8B1C-043C9881FD1E}"/>
              </a:ext>
            </a:extLst>
          </p:cNvPr>
          <p:cNvSpPr/>
          <p:nvPr/>
        </p:nvSpPr>
        <p:spPr>
          <a:xfrm>
            <a:off x="310370" y="1658649"/>
            <a:ext cx="1208316" cy="369332"/>
          </a:xfrm>
          <a:prstGeom prst="rect">
            <a:avLst/>
          </a:prstGeom>
          <a:solidFill>
            <a:srgbClr val="FFFF5D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 err="1"/>
              <a:t>Polysemy</a:t>
            </a:r>
            <a:endParaRPr lang="it-IT" dirty="0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35C2FA61-5720-454E-8B4A-E3FACBB7FE86}"/>
              </a:ext>
            </a:extLst>
          </p:cNvPr>
          <p:cNvSpPr/>
          <p:nvPr/>
        </p:nvSpPr>
        <p:spPr>
          <a:xfrm>
            <a:off x="407223" y="4211484"/>
            <a:ext cx="1208316" cy="369332"/>
          </a:xfrm>
          <a:prstGeom prst="rect">
            <a:avLst/>
          </a:prstGeom>
          <a:solidFill>
            <a:srgbClr val="FFFF5D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 err="1"/>
              <a:t>Synonymy</a:t>
            </a:r>
            <a:endParaRPr lang="it-IT" dirty="0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6F89CB60-2449-49F0-94A0-D44FB9A09C10}"/>
              </a:ext>
            </a:extLst>
          </p:cNvPr>
          <p:cNvSpPr/>
          <p:nvPr/>
        </p:nvSpPr>
        <p:spPr>
          <a:xfrm>
            <a:off x="6643171" y="4211484"/>
            <a:ext cx="1371600" cy="369332"/>
          </a:xfrm>
          <a:prstGeom prst="rect">
            <a:avLst/>
          </a:prstGeom>
          <a:solidFill>
            <a:srgbClr val="FFFF5D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Top </a:t>
            </a:r>
            <a:r>
              <a:rPr lang="it-IT" dirty="0" err="1"/>
              <a:t>concept</a:t>
            </a:r>
            <a:endParaRPr lang="it-IT" dirty="0"/>
          </a:p>
        </p:txBody>
      </p:sp>
      <p:pic>
        <p:nvPicPr>
          <p:cNvPr id="3" name="Immagine 2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A7620445-E170-4FA3-B652-926D81AEF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71" y="1447731"/>
            <a:ext cx="4808733" cy="2341916"/>
          </a:xfrm>
          <a:prstGeom prst="rect">
            <a:avLst/>
          </a:prstGeom>
        </p:spPr>
      </p:pic>
      <p:pic>
        <p:nvPicPr>
          <p:cNvPr id="13" name="Immagine 12" descr="Immagine che contiene rosso, oggetto, interni&#10;&#10;Descrizione generata automaticamente">
            <a:extLst>
              <a:ext uri="{FF2B5EF4-FFF2-40B4-BE49-F238E27FC236}">
                <a16:creationId xmlns:a16="http://schemas.microsoft.com/office/drawing/2014/main" id="{889695D3-D8EA-4511-8797-D158E3543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53" y="4211484"/>
            <a:ext cx="3631167" cy="2341916"/>
          </a:xfrm>
          <a:prstGeom prst="rect">
            <a:avLst/>
          </a:prstGeom>
        </p:spPr>
      </p:pic>
      <p:pic>
        <p:nvPicPr>
          <p:cNvPr id="15" name="Immagine 14" descr="Immagine che contiene rosso&#10;&#10;Descrizione generata automaticamente">
            <a:extLst>
              <a:ext uri="{FF2B5EF4-FFF2-40B4-BE49-F238E27FC236}">
                <a16:creationId xmlns:a16="http://schemas.microsoft.com/office/drawing/2014/main" id="{2291D857-F143-47DC-98E9-38CEEFFB1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66" y="4211484"/>
            <a:ext cx="3373242" cy="2341916"/>
          </a:xfrm>
          <a:prstGeom prst="rect">
            <a:avLst/>
          </a:prstGeom>
        </p:spPr>
      </p:pic>
      <p:pic>
        <p:nvPicPr>
          <p:cNvPr id="17" name="Immagine 16" descr="Immagine che contiene rosso, scuro, oggetto&#10;&#10;Descrizione generata automaticamente">
            <a:extLst>
              <a:ext uri="{FF2B5EF4-FFF2-40B4-BE49-F238E27FC236}">
                <a16:creationId xmlns:a16="http://schemas.microsoft.com/office/drawing/2014/main" id="{DED3DF35-808E-47EA-BC85-D27DB13A2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67" y="1658650"/>
            <a:ext cx="3373242" cy="234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6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372141" y="837250"/>
            <a:ext cx="9903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/>
              <a:t>Developed</a:t>
            </a:r>
            <a:r>
              <a:rPr lang="it-IT" sz="2800" dirty="0"/>
              <a:t> </a:t>
            </a:r>
            <a:r>
              <a:rPr lang="it-IT" sz="2800" dirty="0" err="1"/>
              <a:t>versions</a:t>
            </a:r>
            <a:endParaRPr lang="it-IT" sz="2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79C6BE-591F-4D7C-9472-15B8E9A421A4}"/>
              </a:ext>
            </a:extLst>
          </p:cNvPr>
          <p:cNvSpPr txBox="1"/>
          <p:nvPr/>
        </p:nvSpPr>
        <p:spPr>
          <a:xfrm>
            <a:off x="4411924" y="1737898"/>
            <a:ext cx="328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Pure HTML website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8DA0B9E-E43E-4019-BB3B-C3E5DF4FF1B7}"/>
              </a:ext>
            </a:extLst>
          </p:cNvPr>
          <p:cNvSpPr txBox="1"/>
          <p:nvPr/>
        </p:nvSpPr>
        <p:spPr>
          <a:xfrm>
            <a:off x="8277069" y="1737899"/>
            <a:ext cx="3402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3-tier web </a:t>
            </a:r>
            <a:r>
              <a:rPr lang="it-IT" sz="2400" dirty="0" err="1"/>
              <a:t>application</a:t>
            </a:r>
            <a:endParaRPr lang="it-IT" sz="2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621F1F0-22FE-4DE0-A201-FE59B6B7DCD3}"/>
              </a:ext>
            </a:extLst>
          </p:cNvPr>
          <p:cNvSpPr txBox="1"/>
          <p:nvPr/>
        </p:nvSpPr>
        <p:spPr>
          <a:xfrm>
            <a:off x="372141" y="1737898"/>
            <a:ext cx="287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Database file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9BA8FEF2-7E23-4352-B4F4-584DE9423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973" y="2346477"/>
            <a:ext cx="3402863" cy="4151818"/>
          </a:xfrm>
          <a:prstGeom prst="rect">
            <a:avLst/>
          </a:prstGeom>
        </p:spPr>
      </p:pic>
      <p:pic>
        <p:nvPicPr>
          <p:cNvPr id="23" name="Immagine 2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D3B96F8-39C6-4E71-B5D2-F20800AAD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69" y="2341505"/>
            <a:ext cx="3402862" cy="4151818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93CEF1F3-2D65-416A-915C-31562AFFCD58}"/>
              </a:ext>
            </a:extLst>
          </p:cNvPr>
          <p:cNvSpPr/>
          <p:nvPr/>
        </p:nvSpPr>
        <p:spPr>
          <a:xfrm>
            <a:off x="1915886" y="110533"/>
            <a:ext cx="836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err="1">
                <a:latin typeface="+mj-lt"/>
              </a:rPr>
              <a:t>What</a:t>
            </a:r>
            <a:r>
              <a:rPr lang="it-IT" sz="4000" dirty="0">
                <a:latin typeface="+mj-lt"/>
              </a:rPr>
              <a:t> </a:t>
            </a:r>
            <a:r>
              <a:rPr lang="it-IT" sz="4000" dirty="0" err="1">
                <a:latin typeface="+mj-lt"/>
              </a:rPr>
              <a:t>is</a:t>
            </a:r>
            <a:r>
              <a:rPr lang="it-IT" sz="4000" dirty="0">
                <a:latin typeface="+mj-lt"/>
              </a:rPr>
              <a:t> the </a:t>
            </a:r>
            <a:r>
              <a:rPr lang="it-IT" sz="4000" dirty="0" err="1">
                <a:latin typeface="+mj-lt"/>
              </a:rPr>
              <a:t>metaglossary</a:t>
            </a:r>
            <a:r>
              <a:rPr lang="it-IT" sz="4000" dirty="0">
                <a:latin typeface="+mj-lt"/>
              </a:rPr>
              <a:t> like?</a:t>
            </a:r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7182C0E4-2842-4510-B014-DD8E89581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1" y="2341505"/>
            <a:ext cx="3625599" cy="415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7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/>
          <a:stretch/>
        </p:blipFill>
        <p:spPr>
          <a:xfrm>
            <a:off x="1031615" y="3983004"/>
            <a:ext cx="4072926" cy="260711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61" y="1056813"/>
            <a:ext cx="4010218" cy="262624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915886" y="110533"/>
            <a:ext cx="836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err="1">
                <a:latin typeface="+mj-lt"/>
              </a:rPr>
              <a:t>Further</a:t>
            </a:r>
            <a:r>
              <a:rPr lang="it-IT" sz="4000" dirty="0">
                <a:latin typeface="+mj-lt"/>
              </a:rPr>
              <a:t> </a:t>
            </a:r>
            <a:r>
              <a:rPr lang="it-IT" sz="4000" dirty="0" err="1">
                <a:latin typeface="+mj-lt"/>
              </a:rPr>
              <a:t>developement</a:t>
            </a:r>
            <a:endParaRPr lang="it-IT" sz="4000" dirty="0">
              <a:latin typeface="+mj-lt"/>
            </a:endParaRPr>
          </a:p>
        </p:txBody>
      </p:sp>
      <p:pic>
        <p:nvPicPr>
          <p:cNvPr id="3" name="Immagine 2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23E405FB-FBF9-4BC2-BD90-CF414DBFC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88" y="4263656"/>
            <a:ext cx="5289697" cy="1938668"/>
          </a:xfrm>
          <a:prstGeom prst="rect">
            <a:avLst/>
          </a:prstGeom>
        </p:spPr>
      </p:pic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73B4A9A0-C52C-484D-9A80-85AEF75A22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9" y="969712"/>
            <a:ext cx="4087862" cy="262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3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15886" y="110533"/>
            <a:ext cx="836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latin typeface="+mj-lt"/>
              </a:rPr>
              <a:t>Applications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00" y="3925462"/>
            <a:ext cx="3626121" cy="241590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00" y="982618"/>
            <a:ext cx="3627481" cy="241590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D71FCF7-5337-4A97-9D6A-AEF50927A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9" y="1018501"/>
            <a:ext cx="3285950" cy="21713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6731330-E0AB-4D5F-9266-F20C56B747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9" y="3925277"/>
            <a:ext cx="3285950" cy="228982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DD61698-8710-455A-84E6-14E3428D3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01" y="1191337"/>
            <a:ext cx="2772969" cy="1998464"/>
          </a:xfrm>
          <a:prstGeom prst="rect">
            <a:avLst/>
          </a:prstGeom>
        </p:spPr>
      </p:pic>
      <p:pic>
        <p:nvPicPr>
          <p:cNvPr id="22" name="Immagine 21" descr="Immagine che contiene grafica vettoriale&#10;&#10;Descrizione generata automaticamente">
            <a:extLst>
              <a:ext uri="{FF2B5EF4-FFF2-40B4-BE49-F238E27FC236}">
                <a16:creationId xmlns:a16="http://schemas.microsoft.com/office/drawing/2014/main" id="{527AA525-1393-4029-BE00-3F95674168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01" y="4051724"/>
            <a:ext cx="2885850" cy="21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5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496309-4575-43B9-BD82-5216BB0FB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2352" y="2304952"/>
            <a:ext cx="7227295" cy="128016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Thanks for your attention!</a:t>
            </a:r>
            <a:endParaRPr lang="it-IT" sz="4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FA8308B-EC7D-4106-B4D0-512972299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9923" y="3585112"/>
            <a:ext cx="5772152" cy="1036884"/>
          </a:xfrm>
        </p:spPr>
        <p:txBody>
          <a:bodyPr>
            <a:normAutofit/>
          </a:bodyPr>
          <a:lstStyle/>
          <a:p>
            <a:r>
              <a:rPr lang="en-US" sz="1600" i="1" dirty="0"/>
              <a:t>Daniele Bignami</a:t>
            </a:r>
            <a:r>
              <a:rPr lang="en-US" sz="1600" i="1" baseline="30000" dirty="0"/>
              <a:t>1</a:t>
            </a:r>
            <a:r>
              <a:rPr lang="en-US" sz="1600" i="1" dirty="0"/>
              <a:t> (</a:t>
            </a:r>
            <a:r>
              <a:rPr lang="en-US" sz="1600" i="1" dirty="0">
                <a:hlinkClick r:id="rId2"/>
              </a:rPr>
              <a:t>daniele.bignami@fondazione.polimi.it</a:t>
            </a:r>
            <a:r>
              <a:rPr lang="en-US" sz="1600" i="1" dirty="0"/>
              <a:t>), </a:t>
            </a:r>
          </a:p>
          <a:p>
            <a:r>
              <a:rPr lang="en-US" sz="1600" i="1" dirty="0"/>
              <a:t>Giovanni Menduni</a:t>
            </a:r>
            <a:r>
              <a:rPr lang="en-US" sz="1600" i="1" baseline="30000" dirty="0"/>
              <a:t>2</a:t>
            </a:r>
            <a:r>
              <a:rPr lang="en-US" sz="1600" i="1" dirty="0"/>
              <a:t> (</a:t>
            </a:r>
            <a:r>
              <a:rPr lang="en-US" sz="1600" i="1" dirty="0">
                <a:hlinkClick r:id="rId3"/>
              </a:rPr>
              <a:t>giovanni.menduni@polimi.it</a:t>
            </a:r>
            <a:r>
              <a:rPr lang="en-US" sz="1600" i="1" dirty="0"/>
              <a:t>),</a:t>
            </a:r>
          </a:p>
          <a:p>
            <a:r>
              <a:rPr lang="en-US" sz="1600" i="1" dirty="0"/>
              <a:t>Tommaso Sansone</a:t>
            </a:r>
            <a:r>
              <a:rPr lang="en-US" sz="1600" i="1" baseline="30000" dirty="0"/>
              <a:t>1</a:t>
            </a:r>
            <a:r>
              <a:rPr lang="en-US" sz="1600" i="1" dirty="0"/>
              <a:t> (</a:t>
            </a:r>
            <a:r>
              <a:rPr lang="en-US" sz="1600" i="1" dirty="0">
                <a:hlinkClick r:id="rId4"/>
              </a:rPr>
              <a:t>tommaso.sansone@mail.polimi.it</a:t>
            </a:r>
            <a:r>
              <a:rPr lang="en-US" sz="1600" i="1" dirty="0"/>
              <a:t>)</a:t>
            </a:r>
            <a:endParaRPr lang="it-IT" sz="16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80F4224-E616-456E-96D7-BF91178C1852}"/>
              </a:ext>
            </a:extLst>
          </p:cNvPr>
          <p:cNvSpPr/>
          <p:nvPr/>
        </p:nvSpPr>
        <p:spPr>
          <a:xfrm>
            <a:off x="323848" y="607188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Fondazione </a:t>
            </a:r>
            <a:r>
              <a:rPr lang="en-US" sz="1400" dirty="0" err="1"/>
              <a:t>Politecnico</a:t>
            </a:r>
            <a:r>
              <a:rPr lang="en-US" sz="1400" dirty="0"/>
              <a:t> di Milano, Piazza Leonardo da Vinci 32, Milano, Italy.</a:t>
            </a:r>
            <a:endParaRPr lang="it-IT" sz="1400" dirty="0"/>
          </a:p>
          <a:p>
            <a:r>
              <a:rPr lang="en-US" sz="1400" baseline="30000" dirty="0"/>
              <a:t>2</a:t>
            </a:r>
            <a:r>
              <a:rPr lang="en-US" sz="1400" dirty="0"/>
              <a:t>Civil and Environmental Engineering department, </a:t>
            </a:r>
            <a:r>
              <a:rPr lang="en-US" sz="1400" dirty="0" err="1"/>
              <a:t>Politecnico</a:t>
            </a:r>
            <a:r>
              <a:rPr lang="en-US" sz="1400" dirty="0"/>
              <a:t> di Milano, Piazza Leonardo da </a:t>
            </a:r>
            <a:r>
              <a:rPr lang="en-US" sz="1400" dirty="0" err="1"/>
              <a:t>vinci</a:t>
            </a:r>
            <a:r>
              <a:rPr lang="en-US" sz="1400" dirty="0"/>
              <a:t> 32, Milano, Italy.</a:t>
            </a:r>
            <a:endParaRPr lang="it-IT" sz="14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C5D6931-876F-4F6C-B689-0761C08C1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446" y="197836"/>
            <a:ext cx="1107714" cy="81410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224AA6A-9391-483F-B5FC-E530E92AD1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558" y="197836"/>
            <a:ext cx="1296888" cy="81185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0A3D31F-43EC-4DC4-9731-3D763E4974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97835"/>
            <a:ext cx="2857500" cy="657225"/>
          </a:xfrm>
          <a:prstGeom prst="rect">
            <a:avLst/>
          </a:prstGeom>
        </p:spPr>
      </p:pic>
      <p:pic>
        <p:nvPicPr>
          <p:cNvPr id="9" name="Immagine 8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AACBCC05-7655-45CE-A2DB-A1C1044262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838" y="6017146"/>
            <a:ext cx="1651322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8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21ED651B-1A67-46EB-8F7D-31605F9C1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6698" r="1737" b="6824"/>
          <a:stretch/>
        </p:blipFill>
        <p:spPr>
          <a:xfrm>
            <a:off x="5151882" y="2094007"/>
            <a:ext cx="6461276" cy="4258091"/>
          </a:xfrm>
          <a:prstGeom prst="rect">
            <a:avLst/>
          </a:prstGeom>
        </p:spPr>
      </p:pic>
      <p:sp>
        <p:nvSpPr>
          <p:cNvPr id="11" name="Titolo 10">
            <a:extLst>
              <a:ext uri="{FF2B5EF4-FFF2-40B4-BE49-F238E27FC236}">
                <a16:creationId xmlns:a16="http://schemas.microsoft.com/office/drawing/2014/main" id="{F882441A-F978-4827-A77D-C6625AFE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4" y="67169"/>
            <a:ext cx="11495567" cy="121158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Improving </a:t>
            </a:r>
            <a:r>
              <a:rPr lang="it-IT" dirty="0" err="1"/>
              <a:t>emergencies</a:t>
            </a:r>
            <a:r>
              <a:rPr lang="it-IT" dirty="0"/>
              <a:t> management in </a:t>
            </a:r>
            <a:r>
              <a:rPr lang="it-IT" dirty="0" err="1"/>
              <a:t>borderlands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Italy</a:t>
            </a:r>
            <a:r>
              <a:rPr lang="it-IT" dirty="0"/>
              <a:t> and </a:t>
            </a:r>
            <a:r>
              <a:rPr lang="it-IT" dirty="0" err="1"/>
              <a:t>Switzerland</a:t>
            </a:r>
            <a:endParaRPr lang="it-IT" dirty="0"/>
          </a:p>
        </p:txBody>
      </p:sp>
      <p:pic>
        <p:nvPicPr>
          <p:cNvPr id="30" name="Immagine 29" descr="Immagine che contiene oggetto, kit da pronto soccorso&#10;&#10;Descrizione generata automaticamente">
            <a:extLst>
              <a:ext uri="{FF2B5EF4-FFF2-40B4-BE49-F238E27FC236}">
                <a16:creationId xmlns:a16="http://schemas.microsoft.com/office/drawing/2014/main" id="{D45A8683-6F0A-4E49-9E6F-D5C99265E7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 b="16617"/>
          <a:stretch/>
        </p:blipFill>
        <p:spPr>
          <a:xfrm>
            <a:off x="5151881" y="1964425"/>
            <a:ext cx="1211580" cy="808075"/>
          </a:xfrm>
          <a:prstGeom prst="rect">
            <a:avLst/>
          </a:prstGeom>
          <a:ln w="136525">
            <a:solidFill>
              <a:srgbClr val="006EB9"/>
            </a:solidFill>
          </a:ln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AF458DE6-E211-4D4E-AC88-3FFDFF89D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69" y="5092443"/>
            <a:ext cx="1121101" cy="748335"/>
          </a:xfrm>
          <a:prstGeom prst="rect">
            <a:avLst/>
          </a:prstGeom>
          <a:ln w="136525">
            <a:solidFill>
              <a:srgbClr val="19A8E3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1BDD459-B70B-4318-9B42-1E8F59086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2" y="2343875"/>
            <a:ext cx="3571875" cy="85725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DF752D3-2FA8-4117-AD79-263F1A7AFD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2" y="3446638"/>
            <a:ext cx="3571875" cy="1949545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DAECC847-AC4C-48C6-9C1A-48F40BE221A4}"/>
              </a:ext>
            </a:extLst>
          </p:cNvPr>
          <p:cNvSpPr/>
          <p:nvPr/>
        </p:nvSpPr>
        <p:spPr>
          <a:xfrm>
            <a:off x="311703" y="1538715"/>
            <a:ext cx="3228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The Gestisco project</a:t>
            </a:r>
          </a:p>
        </p:txBody>
      </p:sp>
    </p:spTree>
    <p:extLst>
      <p:ext uri="{BB962C8B-B14F-4D97-AF65-F5344CB8AC3E}">
        <p14:creationId xmlns:p14="http://schemas.microsoft.com/office/powerpoint/2010/main" val="388367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>
            <a:extLst>
              <a:ext uri="{FF2B5EF4-FFF2-40B4-BE49-F238E27FC236}">
                <a16:creationId xmlns:a16="http://schemas.microsoft.com/office/drawing/2014/main" id="{750D3190-C7FC-44A7-9C83-0511146A7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6698" r="1737" b="6824"/>
          <a:stretch/>
        </p:blipFill>
        <p:spPr>
          <a:xfrm>
            <a:off x="5151882" y="2094007"/>
            <a:ext cx="6461276" cy="425809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8FEF210-8C1E-4BC8-BCE3-DAD9FA5DF38A}"/>
              </a:ext>
            </a:extLst>
          </p:cNvPr>
          <p:cNvSpPr/>
          <p:nvPr/>
        </p:nvSpPr>
        <p:spPr>
          <a:xfrm>
            <a:off x="311703" y="1538715"/>
            <a:ext cx="8311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Risk </a:t>
            </a:r>
            <a:r>
              <a:rPr lang="it-IT" sz="2800" dirty="0" err="1"/>
              <a:t>often</a:t>
            </a:r>
            <a:r>
              <a:rPr lang="it-IT" sz="2800" dirty="0"/>
              <a:t> </a:t>
            </a:r>
            <a:r>
              <a:rPr lang="it-IT" sz="2800" dirty="0" err="1"/>
              <a:t>involves</a:t>
            </a:r>
            <a:r>
              <a:rPr lang="it-IT" sz="2800" dirty="0"/>
              <a:t> </a:t>
            </a:r>
            <a:r>
              <a:rPr lang="it-IT" sz="2800" dirty="0" err="1"/>
              <a:t>both</a:t>
            </a:r>
            <a:r>
              <a:rPr lang="it-IT" sz="2800" dirty="0"/>
              <a:t> countries </a:t>
            </a:r>
            <a:r>
              <a:rPr lang="it-IT" sz="2800" dirty="0" err="1"/>
              <a:t>simultaneously</a:t>
            </a:r>
            <a:endParaRPr lang="it-IT" sz="28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72A878-F658-41E1-8B17-F1E35756366A}"/>
              </a:ext>
            </a:extLst>
          </p:cNvPr>
          <p:cNvSpPr txBox="1"/>
          <p:nvPr/>
        </p:nvSpPr>
        <p:spPr>
          <a:xfrm>
            <a:off x="9592797" y="5454587"/>
            <a:ext cx="1835838" cy="830997"/>
          </a:xfrm>
          <a:prstGeom prst="rect">
            <a:avLst/>
          </a:prstGeom>
          <a:solidFill>
            <a:srgbClr val="FFC000">
              <a:alpha val="30000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Ticino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river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basin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 descr="Immagine correlata">
            <a:extLst>
              <a:ext uri="{FF2B5EF4-FFF2-40B4-BE49-F238E27FC236}">
                <a16:creationId xmlns:a16="http://schemas.microsoft.com/office/drawing/2014/main" id="{99D77FF4-E28D-4BCC-BA86-D43505256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t="1761" r="3215" b="3104"/>
          <a:stretch/>
        </p:blipFill>
        <p:spPr bwMode="auto">
          <a:xfrm>
            <a:off x="647825" y="2386306"/>
            <a:ext cx="4279461" cy="3899278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  <a:extLst/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67578C19-AF94-4F91-94CE-4B0EFCEC55C6}"/>
              </a:ext>
            </a:extLst>
          </p:cNvPr>
          <p:cNvCxnSpPr>
            <a:cxnSpLocks/>
          </p:cNvCxnSpPr>
          <p:nvPr/>
        </p:nvCxnSpPr>
        <p:spPr>
          <a:xfrm>
            <a:off x="4956627" y="2363156"/>
            <a:ext cx="2868325" cy="58261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D4E31D7-AB63-40FB-B9FA-54BF9C45F760}"/>
              </a:ext>
            </a:extLst>
          </p:cNvPr>
          <p:cNvCxnSpPr>
            <a:cxnSpLocks/>
          </p:cNvCxnSpPr>
          <p:nvPr/>
        </p:nvCxnSpPr>
        <p:spPr>
          <a:xfrm flipV="1">
            <a:off x="4979755" y="3977839"/>
            <a:ext cx="2741107" cy="230774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olo 10">
            <a:extLst>
              <a:ext uri="{FF2B5EF4-FFF2-40B4-BE49-F238E27FC236}">
                <a16:creationId xmlns:a16="http://schemas.microsoft.com/office/drawing/2014/main" id="{69BB29BE-8C3B-42B0-A8AB-6CE36D15E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4" y="67169"/>
            <a:ext cx="11495567" cy="121158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Improving </a:t>
            </a:r>
            <a:r>
              <a:rPr lang="it-IT" dirty="0" err="1"/>
              <a:t>emergencies</a:t>
            </a:r>
            <a:r>
              <a:rPr lang="it-IT" dirty="0"/>
              <a:t> management in </a:t>
            </a:r>
            <a:r>
              <a:rPr lang="it-IT" dirty="0" err="1"/>
              <a:t>borderlands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Italy</a:t>
            </a:r>
            <a:r>
              <a:rPr lang="it-IT" dirty="0"/>
              <a:t> and </a:t>
            </a:r>
            <a:r>
              <a:rPr lang="it-IT" dirty="0" err="1"/>
              <a:t>Switzerland</a:t>
            </a:r>
            <a:endParaRPr lang="it-IT" dirty="0"/>
          </a:p>
        </p:txBody>
      </p:sp>
      <p:sp>
        <p:nvSpPr>
          <p:cNvPr id="38" name="Figura a mano libera: forma 37">
            <a:extLst>
              <a:ext uri="{FF2B5EF4-FFF2-40B4-BE49-F238E27FC236}">
                <a16:creationId xmlns:a16="http://schemas.microsoft.com/office/drawing/2014/main" id="{D275DD82-C57C-452A-AAA5-C53760BEDC07}"/>
              </a:ext>
            </a:extLst>
          </p:cNvPr>
          <p:cNvSpPr/>
          <p:nvPr/>
        </p:nvSpPr>
        <p:spPr>
          <a:xfrm>
            <a:off x="6840905" y="2945773"/>
            <a:ext cx="1137644" cy="1245112"/>
          </a:xfrm>
          <a:custGeom>
            <a:avLst/>
            <a:gdLst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94586 w 1137644"/>
              <a:gd name="connsiteY28" fmla="*/ 927142 h 1245112"/>
              <a:gd name="connsiteX29" fmla="*/ 807286 w 1137644"/>
              <a:gd name="connsiteY29" fmla="*/ 889042 h 1245112"/>
              <a:gd name="connsiteX30" fmla="*/ 794586 w 1137644"/>
              <a:gd name="connsiteY30" fmla="*/ 850942 h 1245112"/>
              <a:gd name="connsiteX31" fmla="*/ 762836 w 1137644"/>
              <a:gd name="connsiteY31" fmla="*/ 812842 h 1245112"/>
              <a:gd name="connsiteX32" fmla="*/ 724736 w 1137644"/>
              <a:gd name="connsiteY32" fmla="*/ 812842 h 1245112"/>
              <a:gd name="connsiteX33" fmla="*/ 686636 w 1137644"/>
              <a:gd name="connsiteY33" fmla="*/ 812842 h 1245112"/>
              <a:gd name="connsiteX34" fmla="*/ 661236 w 1137644"/>
              <a:gd name="connsiteY34" fmla="*/ 831892 h 1245112"/>
              <a:gd name="connsiteX35" fmla="*/ 661236 w 1137644"/>
              <a:gd name="connsiteY35" fmla="*/ 844592 h 1245112"/>
              <a:gd name="connsiteX36" fmla="*/ 667586 w 1137644"/>
              <a:gd name="connsiteY36" fmla="*/ 882692 h 1245112"/>
              <a:gd name="connsiteX37" fmla="*/ 673936 w 1137644"/>
              <a:gd name="connsiteY37" fmla="*/ 927142 h 1245112"/>
              <a:gd name="connsiteX38" fmla="*/ 661236 w 1137644"/>
              <a:gd name="connsiteY38" fmla="*/ 965242 h 1245112"/>
              <a:gd name="connsiteX39" fmla="*/ 642186 w 1137644"/>
              <a:gd name="connsiteY39" fmla="*/ 1003342 h 1245112"/>
              <a:gd name="connsiteX40" fmla="*/ 604086 w 1137644"/>
              <a:gd name="connsiteY40" fmla="*/ 1047792 h 1245112"/>
              <a:gd name="connsiteX41" fmla="*/ 572336 w 1137644"/>
              <a:gd name="connsiteY41" fmla="*/ 1092242 h 1245112"/>
              <a:gd name="connsiteX42" fmla="*/ 540586 w 1137644"/>
              <a:gd name="connsiteY42" fmla="*/ 1123992 h 1245112"/>
              <a:gd name="connsiteX43" fmla="*/ 515186 w 1137644"/>
              <a:gd name="connsiteY43" fmla="*/ 1136692 h 1245112"/>
              <a:gd name="connsiteX44" fmla="*/ 515186 w 1137644"/>
              <a:gd name="connsiteY44" fmla="*/ 1200192 h 1245112"/>
              <a:gd name="connsiteX45" fmla="*/ 508836 w 1137644"/>
              <a:gd name="connsiteY45" fmla="*/ 1231942 h 1245112"/>
              <a:gd name="connsiteX46" fmla="*/ 451686 w 1137644"/>
              <a:gd name="connsiteY46" fmla="*/ 1238292 h 1245112"/>
              <a:gd name="connsiteX47" fmla="*/ 400886 w 1137644"/>
              <a:gd name="connsiteY47" fmla="*/ 1244642 h 1245112"/>
              <a:gd name="connsiteX48" fmla="*/ 375486 w 1137644"/>
              <a:gd name="connsiteY48" fmla="*/ 1244642 h 1245112"/>
              <a:gd name="connsiteX49" fmla="*/ 369136 w 1137644"/>
              <a:gd name="connsiteY49" fmla="*/ 1225592 h 1245112"/>
              <a:gd name="connsiteX50" fmla="*/ 350086 w 1137644"/>
              <a:gd name="connsiteY50" fmla="*/ 1162092 h 1245112"/>
              <a:gd name="connsiteX51" fmla="*/ 343736 w 1137644"/>
              <a:gd name="connsiteY51" fmla="*/ 1111292 h 1245112"/>
              <a:gd name="connsiteX52" fmla="*/ 318336 w 1137644"/>
              <a:gd name="connsiteY52" fmla="*/ 1073192 h 1245112"/>
              <a:gd name="connsiteX53" fmla="*/ 280236 w 1137644"/>
              <a:gd name="connsiteY53" fmla="*/ 1066842 h 1245112"/>
              <a:gd name="connsiteX54" fmla="*/ 242136 w 1137644"/>
              <a:gd name="connsiteY54" fmla="*/ 1066842 h 1245112"/>
              <a:gd name="connsiteX55" fmla="*/ 191336 w 1137644"/>
              <a:gd name="connsiteY55" fmla="*/ 1066842 h 1245112"/>
              <a:gd name="connsiteX56" fmla="*/ 146886 w 1137644"/>
              <a:gd name="connsiteY56" fmla="*/ 1085892 h 1245112"/>
              <a:gd name="connsiteX57" fmla="*/ 108786 w 1137644"/>
              <a:gd name="connsiteY57" fmla="*/ 1085892 h 1245112"/>
              <a:gd name="connsiteX58" fmla="*/ 83386 w 1137644"/>
              <a:gd name="connsiteY58" fmla="*/ 1066842 h 1245112"/>
              <a:gd name="connsiteX59" fmla="*/ 57986 w 1137644"/>
              <a:gd name="connsiteY59" fmla="*/ 1047792 h 1245112"/>
              <a:gd name="connsiteX60" fmla="*/ 45286 w 1137644"/>
              <a:gd name="connsiteY60" fmla="*/ 996992 h 1245112"/>
              <a:gd name="connsiteX61" fmla="*/ 45286 w 1137644"/>
              <a:gd name="connsiteY61" fmla="*/ 939842 h 1245112"/>
              <a:gd name="connsiteX62" fmla="*/ 102436 w 1137644"/>
              <a:gd name="connsiteY62" fmla="*/ 920792 h 1245112"/>
              <a:gd name="connsiteX63" fmla="*/ 127836 w 1137644"/>
              <a:gd name="connsiteY63" fmla="*/ 914442 h 1245112"/>
              <a:gd name="connsiteX64" fmla="*/ 146886 w 1137644"/>
              <a:gd name="connsiteY64" fmla="*/ 889042 h 1245112"/>
              <a:gd name="connsiteX65" fmla="*/ 146886 w 1137644"/>
              <a:gd name="connsiteY65" fmla="*/ 850942 h 1245112"/>
              <a:gd name="connsiteX66" fmla="*/ 115136 w 1137644"/>
              <a:gd name="connsiteY66" fmla="*/ 812842 h 1245112"/>
              <a:gd name="connsiteX67" fmla="*/ 57986 w 1137644"/>
              <a:gd name="connsiteY67" fmla="*/ 768392 h 1245112"/>
              <a:gd name="connsiteX68" fmla="*/ 57986 w 1137644"/>
              <a:gd name="connsiteY68" fmla="*/ 736642 h 1245112"/>
              <a:gd name="connsiteX69" fmla="*/ 64336 w 1137644"/>
              <a:gd name="connsiteY69" fmla="*/ 692192 h 1245112"/>
              <a:gd name="connsiteX70" fmla="*/ 45286 w 1137644"/>
              <a:gd name="connsiteY70" fmla="*/ 666792 h 1245112"/>
              <a:gd name="connsiteX71" fmla="*/ 7186 w 1137644"/>
              <a:gd name="connsiteY71" fmla="*/ 609642 h 1245112"/>
              <a:gd name="connsiteX72" fmla="*/ 836 w 1137644"/>
              <a:gd name="connsiteY72" fmla="*/ 603292 h 1245112"/>
              <a:gd name="connsiteX73" fmla="*/ 7186 w 1137644"/>
              <a:gd name="connsiteY73" fmla="*/ 558842 h 1245112"/>
              <a:gd name="connsiteX74" fmla="*/ 64336 w 1137644"/>
              <a:gd name="connsiteY74" fmla="*/ 546142 h 1245112"/>
              <a:gd name="connsiteX75" fmla="*/ 121486 w 1137644"/>
              <a:gd name="connsiteY75" fmla="*/ 558842 h 1245112"/>
              <a:gd name="connsiteX76" fmla="*/ 165936 w 1137644"/>
              <a:gd name="connsiteY76" fmla="*/ 514392 h 1245112"/>
              <a:gd name="connsiteX77" fmla="*/ 184986 w 1137644"/>
              <a:gd name="connsiteY77" fmla="*/ 488992 h 1245112"/>
              <a:gd name="connsiteX78" fmla="*/ 210386 w 1137644"/>
              <a:gd name="connsiteY78" fmla="*/ 431842 h 1245112"/>
              <a:gd name="connsiteX79" fmla="*/ 248486 w 1137644"/>
              <a:gd name="connsiteY79" fmla="*/ 412792 h 1245112"/>
              <a:gd name="connsiteX80" fmla="*/ 235786 w 1137644"/>
              <a:gd name="connsiteY80" fmla="*/ 361992 h 1245112"/>
              <a:gd name="connsiteX81" fmla="*/ 248486 w 1137644"/>
              <a:gd name="connsiteY81" fmla="*/ 311192 h 1245112"/>
              <a:gd name="connsiteX82" fmla="*/ 299286 w 1137644"/>
              <a:gd name="connsiteY82" fmla="*/ 260392 h 1245112"/>
              <a:gd name="connsiteX83" fmla="*/ 350086 w 1137644"/>
              <a:gd name="connsiteY83" fmla="*/ 222292 h 1245112"/>
              <a:gd name="connsiteX84" fmla="*/ 400886 w 1137644"/>
              <a:gd name="connsiteY84" fmla="*/ 209592 h 1245112"/>
              <a:gd name="connsiteX85" fmla="*/ 445336 w 1137644"/>
              <a:gd name="connsiteY85" fmla="*/ 190542 h 1245112"/>
              <a:gd name="connsiteX86" fmla="*/ 477086 w 1137644"/>
              <a:gd name="connsiteY86" fmla="*/ 190542 h 1245112"/>
              <a:gd name="connsiteX87" fmla="*/ 527886 w 1137644"/>
              <a:gd name="connsiteY87" fmla="*/ 152442 h 1245112"/>
              <a:gd name="connsiteX88" fmla="*/ 527886 w 1137644"/>
              <a:gd name="connsiteY88" fmla="*/ 114342 h 1245112"/>
              <a:gd name="connsiteX89" fmla="*/ 559636 w 1137644"/>
              <a:gd name="connsiteY89" fmla="*/ 101642 h 1245112"/>
              <a:gd name="connsiteX90" fmla="*/ 616786 w 1137644"/>
              <a:gd name="connsiteY90" fmla="*/ 107992 h 1245112"/>
              <a:gd name="connsiteX91" fmla="*/ 667586 w 1137644"/>
              <a:gd name="connsiteY91" fmla="*/ 107992 h 1245112"/>
              <a:gd name="connsiteX92" fmla="*/ 731086 w 1137644"/>
              <a:gd name="connsiteY92" fmla="*/ 114342 h 1245112"/>
              <a:gd name="connsiteX93" fmla="*/ 781886 w 1137644"/>
              <a:gd name="connsiteY93" fmla="*/ 114342 h 1245112"/>
              <a:gd name="connsiteX94" fmla="*/ 883486 w 1137644"/>
              <a:gd name="connsiteY94" fmla="*/ 88942 h 1245112"/>
              <a:gd name="connsiteX95" fmla="*/ 915236 w 1137644"/>
              <a:gd name="connsiteY95" fmla="*/ 44492 h 1245112"/>
              <a:gd name="connsiteX96" fmla="*/ 946986 w 1137644"/>
              <a:gd name="connsiteY96" fmla="*/ 25442 h 1245112"/>
              <a:gd name="connsiteX97" fmla="*/ 991436 w 1137644"/>
              <a:gd name="connsiteY97" fmla="*/ 42 h 1245112"/>
              <a:gd name="connsiteX98" fmla="*/ 1029536 w 1137644"/>
              <a:gd name="connsiteY98" fmla="*/ 31792 h 1245112"/>
              <a:gd name="connsiteX99" fmla="*/ 1016836 w 1137644"/>
              <a:gd name="connsiteY99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807286 w 1137644"/>
              <a:gd name="connsiteY29" fmla="*/ 889042 h 1245112"/>
              <a:gd name="connsiteX30" fmla="*/ 794586 w 1137644"/>
              <a:gd name="connsiteY30" fmla="*/ 850942 h 1245112"/>
              <a:gd name="connsiteX31" fmla="*/ 762836 w 1137644"/>
              <a:gd name="connsiteY31" fmla="*/ 812842 h 1245112"/>
              <a:gd name="connsiteX32" fmla="*/ 724736 w 1137644"/>
              <a:gd name="connsiteY32" fmla="*/ 812842 h 1245112"/>
              <a:gd name="connsiteX33" fmla="*/ 686636 w 1137644"/>
              <a:gd name="connsiteY33" fmla="*/ 812842 h 1245112"/>
              <a:gd name="connsiteX34" fmla="*/ 661236 w 1137644"/>
              <a:gd name="connsiteY34" fmla="*/ 831892 h 1245112"/>
              <a:gd name="connsiteX35" fmla="*/ 661236 w 1137644"/>
              <a:gd name="connsiteY35" fmla="*/ 844592 h 1245112"/>
              <a:gd name="connsiteX36" fmla="*/ 667586 w 1137644"/>
              <a:gd name="connsiteY36" fmla="*/ 882692 h 1245112"/>
              <a:gd name="connsiteX37" fmla="*/ 673936 w 1137644"/>
              <a:gd name="connsiteY37" fmla="*/ 927142 h 1245112"/>
              <a:gd name="connsiteX38" fmla="*/ 661236 w 1137644"/>
              <a:gd name="connsiteY38" fmla="*/ 965242 h 1245112"/>
              <a:gd name="connsiteX39" fmla="*/ 642186 w 1137644"/>
              <a:gd name="connsiteY39" fmla="*/ 1003342 h 1245112"/>
              <a:gd name="connsiteX40" fmla="*/ 604086 w 1137644"/>
              <a:gd name="connsiteY40" fmla="*/ 1047792 h 1245112"/>
              <a:gd name="connsiteX41" fmla="*/ 572336 w 1137644"/>
              <a:gd name="connsiteY41" fmla="*/ 1092242 h 1245112"/>
              <a:gd name="connsiteX42" fmla="*/ 540586 w 1137644"/>
              <a:gd name="connsiteY42" fmla="*/ 1123992 h 1245112"/>
              <a:gd name="connsiteX43" fmla="*/ 515186 w 1137644"/>
              <a:gd name="connsiteY43" fmla="*/ 1136692 h 1245112"/>
              <a:gd name="connsiteX44" fmla="*/ 515186 w 1137644"/>
              <a:gd name="connsiteY44" fmla="*/ 1200192 h 1245112"/>
              <a:gd name="connsiteX45" fmla="*/ 508836 w 1137644"/>
              <a:gd name="connsiteY45" fmla="*/ 1231942 h 1245112"/>
              <a:gd name="connsiteX46" fmla="*/ 451686 w 1137644"/>
              <a:gd name="connsiteY46" fmla="*/ 1238292 h 1245112"/>
              <a:gd name="connsiteX47" fmla="*/ 400886 w 1137644"/>
              <a:gd name="connsiteY47" fmla="*/ 1244642 h 1245112"/>
              <a:gd name="connsiteX48" fmla="*/ 375486 w 1137644"/>
              <a:gd name="connsiteY48" fmla="*/ 1244642 h 1245112"/>
              <a:gd name="connsiteX49" fmla="*/ 369136 w 1137644"/>
              <a:gd name="connsiteY49" fmla="*/ 1225592 h 1245112"/>
              <a:gd name="connsiteX50" fmla="*/ 350086 w 1137644"/>
              <a:gd name="connsiteY50" fmla="*/ 1162092 h 1245112"/>
              <a:gd name="connsiteX51" fmla="*/ 343736 w 1137644"/>
              <a:gd name="connsiteY51" fmla="*/ 1111292 h 1245112"/>
              <a:gd name="connsiteX52" fmla="*/ 318336 w 1137644"/>
              <a:gd name="connsiteY52" fmla="*/ 1073192 h 1245112"/>
              <a:gd name="connsiteX53" fmla="*/ 280236 w 1137644"/>
              <a:gd name="connsiteY53" fmla="*/ 1066842 h 1245112"/>
              <a:gd name="connsiteX54" fmla="*/ 242136 w 1137644"/>
              <a:gd name="connsiteY54" fmla="*/ 1066842 h 1245112"/>
              <a:gd name="connsiteX55" fmla="*/ 191336 w 1137644"/>
              <a:gd name="connsiteY55" fmla="*/ 1066842 h 1245112"/>
              <a:gd name="connsiteX56" fmla="*/ 146886 w 1137644"/>
              <a:gd name="connsiteY56" fmla="*/ 1085892 h 1245112"/>
              <a:gd name="connsiteX57" fmla="*/ 108786 w 1137644"/>
              <a:gd name="connsiteY57" fmla="*/ 1085892 h 1245112"/>
              <a:gd name="connsiteX58" fmla="*/ 83386 w 1137644"/>
              <a:gd name="connsiteY58" fmla="*/ 1066842 h 1245112"/>
              <a:gd name="connsiteX59" fmla="*/ 57986 w 1137644"/>
              <a:gd name="connsiteY59" fmla="*/ 1047792 h 1245112"/>
              <a:gd name="connsiteX60" fmla="*/ 45286 w 1137644"/>
              <a:gd name="connsiteY60" fmla="*/ 996992 h 1245112"/>
              <a:gd name="connsiteX61" fmla="*/ 45286 w 1137644"/>
              <a:gd name="connsiteY61" fmla="*/ 939842 h 1245112"/>
              <a:gd name="connsiteX62" fmla="*/ 102436 w 1137644"/>
              <a:gd name="connsiteY62" fmla="*/ 920792 h 1245112"/>
              <a:gd name="connsiteX63" fmla="*/ 127836 w 1137644"/>
              <a:gd name="connsiteY63" fmla="*/ 914442 h 1245112"/>
              <a:gd name="connsiteX64" fmla="*/ 146886 w 1137644"/>
              <a:gd name="connsiteY64" fmla="*/ 889042 h 1245112"/>
              <a:gd name="connsiteX65" fmla="*/ 146886 w 1137644"/>
              <a:gd name="connsiteY65" fmla="*/ 850942 h 1245112"/>
              <a:gd name="connsiteX66" fmla="*/ 115136 w 1137644"/>
              <a:gd name="connsiteY66" fmla="*/ 812842 h 1245112"/>
              <a:gd name="connsiteX67" fmla="*/ 57986 w 1137644"/>
              <a:gd name="connsiteY67" fmla="*/ 768392 h 1245112"/>
              <a:gd name="connsiteX68" fmla="*/ 57986 w 1137644"/>
              <a:gd name="connsiteY68" fmla="*/ 736642 h 1245112"/>
              <a:gd name="connsiteX69" fmla="*/ 64336 w 1137644"/>
              <a:gd name="connsiteY69" fmla="*/ 692192 h 1245112"/>
              <a:gd name="connsiteX70" fmla="*/ 45286 w 1137644"/>
              <a:gd name="connsiteY70" fmla="*/ 666792 h 1245112"/>
              <a:gd name="connsiteX71" fmla="*/ 7186 w 1137644"/>
              <a:gd name="connsiteY71" fmla="*/ 609642 h 1245112"/>
              <a:gd name="connsiteX72" fmla="*/ 836 w 1137644"/>
              <a:gd name="connsiteY72" fmla="*/ 603292 h 1245112"/>
              <a:gd name="connsiteX73" fmla="*/ 7186 w 1137644"/>
              <a:gd name="connsiteY73" fmla="*/ 558842 h 1245112"/>
              <a:gd name="connsiteX74" fmla="*/ 64336 w 1137644"/>
              <a:gd name="connsiteY74" fmla="*/ 546142 h 1245112"/>
              <a:gd name="connsiteX75" fmla="*/ 121486 w 1137644"/>
              <a:gd name="connsiteY75" fmla="*/ 558842 h 1245112"/>
              <a:gd name="connsiteX76" fmla="*/ 165936 w 1137644"/>
              <a:gd name="connsiteY76" fmla="*/ 514392 h 1245112"/>
              <a:gd name="connsiteX77" fmla="*/ 184986 w 1137644"/>
              <a:gd name="connsiteY77" fmla="*/ 488992 h 1245112"/>
              <a:gd name="connsiteX78" fmla="*/ 210386 w 1137644"/>
              <a:gd name="connsiteY78" fmla="*/ 431842 h 1245112"/>
              <a:gd name="connsiteX79" fmla="*/ 248486 w 1137644"/>
              <a:gd name="connsiteY79" fmla="*/ 412792 h 1245112"/>
              <a:gd name="connsiteX80" fmla="*/ 235786 w 1137644"/>
              <a:gd name="connsiteY80" fmla="*/ 361992 h 1245112"/>
              <a:gd name="connsiteX81" fmla="*/ 248486 w 1137644"/>
              <a:gd name="connsiteY81" fmla="*/ 311192 h 1245112"/>
              <a:gd name="connsiteX82" fmla="*/ 299286 w 1137644"/>
              <a:gd name="connsiteY82" fmla="*/ 260392 h 1245112"/>
              <a:gd name="connsiteX83" fmla="*/ 350086 w 1137644"/>
              <a:gd name="connsiteY83" fmla="*/ 222292 h 1245112"/>
              <a:gd name="connsiteX84" fmla="*/ 400886 w 1137644"/>
              <a:gd name="connsiteY84" fmla="*/ 209592 h 1245112"/>
              <a:gd name="connsiteX85" fmla="*/ 445336 w 1137644"/>
              <a:gd name="connsiteY85" fmla="*/ 190542 h 1245112"/>
              <a:gd name="connsiteX86" fmla="*/ 477086 w 1137644"/>
              <a:gd name="connsiteY86" fmla="*/ 190542 h 1245112"/>
              <a:gd name="connsiteX87" fmla="*/ 527886 w 1137644"/>
              <a:gd name="connsiteY87" fmla="*/ 152442 h 1245112"/>
              <a:gd name="connsiteX88" fmla="*/ 527886 w 1137644"/>
              <a:gd name="connsiteY88" fmla="*/ 114342 h 1245112"/>
              <a:gd name="connsiteX89" fmla="*/ 559636 w 1137644"/>
              <a:gd name="connsiteY89" fmla="*/ 101642 h 1245112"/>
              <a:gd name="connsiteX90" fmla="*/ 616786 w 1137644"/>
              <a:gd name="connsiteY90" fmla="*/ 107992 h 1245112"/>
              <a:gd name="connsiteX91" fmla="*/ 667586 w 1137644"/>
              <a:gd name="connsiteY91" fmla="*/ 107992 h 1245112"/>
              <a:gd name="connsiteX92" fmla="*/ 731086 w 1137644"/>
              <a:gd name="connsiteY92" fmla="*/ 114342 h 1245112"/>
              <a:gd name="connsiteX93" fmla="*/ 781886 w 1137644"/>
              <a:gd name="connsiteY93" fmla="*/ 114342 h 1245112"/>
              <a:gd name="connsiteX94" fmla="*/ 883486 w 1137644"/>
              <a:gd name="connsiteY94" fmla="*/ 88942 h 1245112"/>
              <a:gd name="connsiteX95" fmla="*/ 915236 w 1137644"/>
              <a:gd name="connsiteY95" fmla="*/ 44492 h 1245112"/>
              <a:gd name="connsiteX96" fmla="*/ 946986 w 1137644"/>
              <a:gd name="connsiteY96" fmla="*/ 25442 h 1245112"/>
              <a:gd name="connsiteX97" fmla="*/ 991436 w 1137644"/>
              <a:gd name="connsiteY97" fmla="*/ 42 h 1245112"/>
              <a:gd name="connsiteX98" fmla="*/ 1029536 w 1137644"/>
              <a:gd name="connsiteY98" fmla="*/ 31792 h 1245112"/>
              <a:gd name="connsiteX99" fmla="*/ 1016836 w 1137644"/>
              <a:gd name="connsiteY99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794586 w 1137644"/>
              <a:gd name="connsiteY30" fmla="*/ 850942 h 1245112"/>
              <a:gd name="connsiteX31" fmla="*/ 762836 w 1137644"/>
              <a:gd name="connsiteY31" fmla="*/ 812842 h 1245112"/>
              <a:gd name="connsiteX32" fmla="*/ 724736 w 1137644"/>
              <a:gd name="connsiteY32" fmla="*/ 812842 h 1245112"/>
              <a:gd name="connsiteX33" fmla="*/ 686636 w 1137644"/>
              <a:gd name="connsiteY33" fmla="*/ 812842 h 1245112"/>
              <a:gd name="connsiteX34" fmla="*/ 661236 w 1137644"/>
              <a:gd name="connsiteY34" fmla="*/ 831892 h 1245112"/>
              <a:gd name="connsiteX35" fmla="*/ 661236 w 1137644"/>
              <a:gd name="connsiteY35" fmla="*/ 844592 h 1245112"/>
              <a:gd name="connsiteX36" fmla="*/ 667586 w 1137644"/>
              <a:gd name="connsiteY36" fmla="*/ 882692 h 1245112"/>
              <a:gd name="connsiteX37" fmla="*/ 673936 w 1137644"/>
              <a:gd name="connsiteY37" fmla="*/ 927142 h 1245112"/>
              <a:gd name="connsiteX38" fmla="*/ 661236 w 1137644"/>
              <a:gd name="connsiteY38" fmla="*/ 965242 h 1245112"/>
              <a:gd name="connsiteX39" fmla="*/ 642186 w 1137644"/>
              <a:gd name="connsiteY39" fmla="*/ 1003342 h 1245112"/>
              <a:gd name="connsiteX40" fmla="*/ 604086 w 1137644"/>
              <a:gd name="connsiteY40" fmla="*/ 1047792 h 1245112"/>
              <a:gd name="connsiteX41" fmla="*/ 572336 w 1137644"/>
              <a:gd name="connsiteY41" fmla="*/ 1092242 h 1245112"/>
              <a:gd name="connsiteX42" fmla="*/ 540586 w 1137644"/>
              <a:gd name="connsiteY42" fmla="*/ 1123992 h 1245112"/>
              <a:gd name="connsiteX43" fmla="*/ 515186 w 1137644"/>
              <a:gd name="connsiteY43" fmla="*/ 1136692 h 1245112"/>
              <a:gd name="connsiteX44" fmla="*/ 515186 w 1137644"/>
              <a:gd name="connsiteY44" fmla="*/ 1200192 h 1245112"/>
              <a:gd name="connsiteX45" fmla="*/ 508836 w 1137644"/>
              <a:gd name="connsiteY45" fmla="*/ 1231942 h 1245112"/>
              <a:gd name="connsiteX46" fmla="*/ 451686 w 1137644"/>
              <a:gd name="connsiteY46" fmla="*/ 1238292 h 1245112"/>
              <a:gd name="connsiteX47" fmla="*/ 400886 w 1137644"/>
              <a:gd name="connsiteY47" fmla="*/ 1244642 h 1245112"/>
              <a:gd name="connsiteX48" fmla="*/ 375486 w 1137644"/>
              <a:gd name="connsiteY48" fmla="*/ 1244642 h 1245112"/>
              <a:gd name="connsiteX49" fmla="*/ 369136 w 1137644"/>
              <a:gd name="connsiteY49" fmla="*/ 1225592 h 1245112"/>
              <a:gd name="connsiteX50" fmla="*/ 350086 w 1137644"/>
              <a:gd name="connsiteY50" fmla="*/ 1162092 h 1245112"/>
              <a:gd name="connsiteX51" fmla="*/ 343736 w 1137644"/>
              <a:gd name="connsiteY51" fmla="*/ 1111292 h 1245112"/>
              <a:gd name="connsiteX52" fmla="*/ 318336 w 1137644"/>
              <a:gd name="connsiteY52" fmla="*/ 1073192 h 1245112"/>
              <a:gd name="connsiteX53" fmla="*/ 280236 w 1137644"/>
              <a:gd name="connsiteY53" fmla="*/ 1066842 h 1245112"/>
              <a:gd name="connsiteX54" fmla="*/ 242136 w 1137644"/>
              <a:gd name="connsiteY54" fmla="*/ 1066842 h 1245112"/>
              <a:gd name="connsiteX55" fmla="*/ 191336 w 1137644"/>
              <a:gd name="connsiteY55" fmla="*/ 1066842 h 1245112"/>
              <a:gd name="connsiteX56" fmla="*/ 146886 w 1137644"/>
              <a:gd name="connsiteY56" fmla="*/ 1085892 h 1245112"/>
              <a:gd name="connsiteX57" fmla="*/ 108786 w 1137644"/>
              <a:gd name="connsiteY57" fmla="*/ 1085892 h 1245112"/>
              <a:gd name="connsiteX58" fmla="*/ 83386 w 1137644"/>
              <a:gd name="connsiteY58" fmla="*/ 1066842 h 1245112"/>
              <a:gd name="connsiteX59" fmla="*/ 57986 w 1137644"/>
              <a:gd name="connsiteY59" fmla="*/ 1047792 h 1245112"/>
              <a:gd name="connsiteX60" fmla="*/ 45286 w 1137644"/>
              <a:gd name="connsiteY60" fmla="*/ 996992 h 1245112"/>
              <a:gd name="connsiteX61" fmla="*/ 45286 w 1137644"/>
              <a:gd name="connsiteY61" fmla="*/ 939842 h 1245112"/>
              <a:gd name="connsiteX62" fmla="*/ 102436 w 1137644"/>
              <a:gd name="connsiteY62" fmla="*/ 920792 h 1245112"/>
              <a:gd name="connsiteX63" fmla="*/ 127836 w 1137644"/>
              <a:gd name="connsiteY63" fmla="*/ 914442 h 1245112"/>
              <a:gd name="connsiteX64" fmla="*/ 146886 w 1137644"/>
              <a:gd name="connsiteY64" fmla="*/ 889042 h 1245112"/>
              <a:gd name="connsiteX65" fmla="*/ 146886 w 1137644"/>
              <a:gd name="connsiteY65" fmla="*/ 850942 h 1245112"/>
              <a:gd name="connsiteX66" fmla="*/ 115136 w 1137644"/>
              <a:gd name="connsiteY66" fmla="*/ 812842 h 1245112"/>
              <a:gd name="connsiteX67" fmla="*/ 57986 w 1137644"/>
              <a:gd name="connsiteY67" fmla="*/ 768392 h 1245112"/>
              <a:gd name="connsiteX68" fmla="*/ 57986 w 1137644"/>
              <a:gd name="connsiteY68" fmla="*/ 736642 h 1245112"/>
              <a:gd name="connsiteX69" fmla="*/ 64336 w 1137644"/>
              <a:gd name="connsiteY69" fmla="*/ 692192 h 1245112"/>
              <a:gd name="connsiteX70" fmla="*/ 45286 w 1137644"/>
              <a:gd name="connsiteY70" fmla="*/ 666792 h 1245112"/>
              <a:gd name="connsiteX71" fmla="*/ 7186 w 1137644"/>
              <a:gd name="connsiteY71" fmla="*/ 609642 h 1245112"/>
              <a:gd name="connsiteX72" fmla="*/ 836 w 1137644"/>
              <a:gd name="connsiteY72" fmla="*/ 603292 h 1245112"/>
              <a:gd name="connsiteX73" fmla="*/ 7186 w 1137644"/>
              <a:gd name="connsiteY73" fmla="*/ 558842 h 1245112"/>
              <a:gd name="connsiteX74" fmla="*/ 64336 w 1137644"/>
              <a:gd name="connsiteY74" fmla="*/ 546142 h 1245112"/>
              <a:gd name="connsiteX75" fmla="*/ 121486 w 1137644"/>
              <a:gd name="connsiteY75" fmla="*/ 558842 h 1245112"/>
              <a:gd name="connsiteX76" fmla="*/ 165936 w 1137644"/>
              <a:gd name="connsiteY76" fmla="*/ 514392 h 1245112"/>
              <a:gd name="connsiteX77" fmla="*/ 184986 w 1137644"/>
              <a:gd name="connsiteY77" fmla="*/ 488992 h 1245112"/>
              <a:gd name="connsiteX78" fmla="*/ 210386 w 1137644"/>
              <a:gd name="connsiteY78" fmla="*/ 431842 h 1245112"/>
              <a:gd name="connsiteX79" fmla="*/ 248486 w 1137644"/>
              <a:gd name="connsiteY79" fmla="*/ 412792 h 1245112"/>
              <a:gd name="connsiteX80" fmla="*/ 235786 w 1137644"/>
              <a:gd name="connsiteY80" fmla="*/ 361992 h 1245112"/>
              <a:gd name="connsiteX81" fmla="*/ 248486 w 1137644"/>
              <a:gd name="connsiteY81" fmla="*/ 311192 h 1245112"/>
              <a:gd name="connsiteX82" fmla="*/ 299286 w 1137644"/>
              <a:gd name="connsiteY82" fmla="*/ 260392 h 1245112"/>
              <a:gd name="connsiteX83" fmla="*/ 350086 w 1137644"/>
              <a:gd name="connsiteY83" fmla="*/ 222292 h 1245112"/>
              <a:gd name="connsiteX84" fmla="*/ 400886 w 1137644"/>
              <a:gd name="connsiteY84" fmla="*/ 209592 h 1245112"/>
              <a:gd name="connsiteX85" fmla="*/ 445336 w 1137644"/>
              <a:gd name="connsiteY85" fmla="*/ 190542 h 1245112"/>
              <a:gd name="connsiteX86" fmla="*/ 477086 w 1137644"/>
              <a:gd name="connsiteY86" fmla="*/ 190542 h 1245112"/>
              <a:gd name="connsiteX87" fmla="*/ 527886 w 1137644"/>
              <a:gd name="connsiteY87" fmla="*/ 152442 h 1245112"/>
              <a:gd name="connsiteX88" fmla="*/ 527886 w 1137644"/>
              <a:gd name="connsiteY88" fmla="*/ 114342 h 1245112"/>
              <a:gd name="connsiteX89" fmla="*/ 559636 w 1137644"/>
              <a:gd name="connsiteY89" fmla="*/ 101642 h 1245112"/>
              <a:gd name="connsiteX90" fmla="*/ 616786 w 1137644"/>
              <a:gd name="connsiteY90" fmla="*/ 107992 h 1245112"/>
              <a:gd name="connsiteX91" fmla="*/ 667586 w 1137644"/>
              <a:gd name="connsiteY91" fmla="*/ 107992 h 1245112"/>
              <a:gd name="connsiteX92" fmla="*/ 731086 w 1137644"/>
              <a:gd name="connsiteY92" fmla="*/ 114342 h 1245112"/>
              <a:gd name="connsiteX93" fmla="*/ 781886 w 1137644"/>
              <a:gd name="connsiteY93" fmla="*/ 114342 h 1245112"/>
              <a:gd name="connsiteX94" fmla="*/ 883486 w 1137644"/>
              <a:gd name="connsiteY94" fmla="*/ 88942 h 1245112"/>
              <a:gd name="connsiteX95" fmla="*/ 915236 w 1137644"/>
              <a:gd name="connsiteY95" fmla="*/ 44492 h 1245112"/>
              <a:gd name="connsiteX96" fmla="*/ 946986 w 1137644"/>
              <a:gd name="connsiteY96" fmla="*/ 25442 h 1245112"/>
              <a:gd name="connsiteX97" fmla="*/ 991436 w 1137644"/>
              <a:gd name="connsiteY97" fmla="*/ 42 h 1245112"/>
              <a:gd name="connsiteX98" fmla="*/ 1029536 w 1137644"/>
              <a:gd name="connsiteY98" fmla="*/ 31792 h 1245112"/>
              <a:gd name="connsiteX99" fmla="*/ 1016836 w 1137644"/>
              <a:gd name="connsiteY99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79292 w 1137644"/>
              <a:gd name="connsiteY30" fmla="*/ 1025871 h 1245112"/>
              <a:gd name="connsiteX31" fmla="*/ 762836 w 1137644"/>
              <a:gd name="connsiteY31" fmla="*/ 812842 h 1245112"/>
              <a:gd name="connsiteX32" fmla="*/ 724736 w 1137644"/>
              <a:gd name="connsiteY32" fmla="*/ 812842 h 1245112"/>
              <a:gd name="connsiteX33" fmla="*/ 686636 w 1137644"/>
              <a:gd name="connsiteY33" fmla="*/ 812842 h 1245112"/>
              <a:gd name="connsiteX34" fmla="*/ 661236 w 1137644"/>
              <a:gd name="connsiteY34" fmla="*/ 831892 h 1245112"/>
              <a:gd name="connsiteX35" fmla="*/ 661236 w 1137644"/>
              <a:gd name="connsiteY35" fmla="*/ 844592 h 1245112"/>
              <a:gd name="connsiteX36" fmla="*/ 667586 w 1137644"/>
              <a:gd name="connsiteY36" fmla="*/ 882692 h 1245112"/>
              <a:gd name="connsiteX37" fmla="*/ 673936 w 1137644"/>
              <a:gd name="connsiteY37" fmla="*/ 927142 h 1245112"/>
              <a:gd name="connsiteX38" fmla="*/ 661236 w 1137644"/>
              <a:gd name="connsiteY38" fmla="*/ 965242 h 1245112"/>
              <a:gd name="connsiteX39" fmla="*/ 642186 w 1137644"/>
              <a:gd name="connsiteY39" fmla="*/ 1003342 h 1245112"/>
              <a:gd name="connsiteX40" fmla="*/ 604086 w 1137644"/>
              <a:gd name="connsiteY40" fmla="*/ 1047792 h 1245112"/>
              <a:gd name="connsiteX41" fmla="*/ 572336 w 1137644"/>
              <a:gd name="connsiteY41" fmla="*/ 1092242 h 1245112"/>
              <a:gd name="connsiteX42" fmla="*/ 540586 w 1137644"/>
              <a:gd name="connsiteY42" fmla="*/ 1123992 h 1245112"/>
              <a:gd name="connsiteX43" fmla="*/ 515186 w 1137644"/>
              <a:gd name="connsiteY43" fmla="*/ 1136692 h 1245112"/>
              <a:gd name="connsiteX44" fmla="*/ 515186 w 1137644"/>
              <a:gd name="connsiteY44" fmla="*/ 1200192 h 1245112"/>
              <a:gd name="connsiteX45" fmla="*/ 508836 w 1137644"/>
              <a:gd name="connsiteY45" fmla="*/ 1231942 h 1245112"/>
              <a:gd name="connsiteX46" fmla="*/ 451686 w 1137644"/>
              <a:gd name="connsiteY46" fmla="*/ 1238292 h 1245112"/>
              <a:gd name="connsiteX47" fmla="*/ 400886 w 1137644"/>
              <a:gd name="connsiteY47" fmla="*/ 1244642 h 1245112"/>
              <a:gd name="connsiteX48" fmla="*/ 375486 w 1137644"/>
              <a:gd name="connsiteY48" fmla="*/ 1244642 h 1245112"/>
              <a:gd name="connsiteX49" fmla="*/ 369136 w 1137644"/>
              <a:gd name="connsiteY49" fmla="*/ 1225592 h 1245112"/>
              <a:gd name="connsiteX50" fmla="*/ 350086 w 1137644"/>
              <a:gd name="connsiteY50" fmla="*/ 1162092 h 1245112"/>
              <a:gd name="connsiteX51" fmla="*/ 343736 w 1137644"/>
              <a:gd name="connsiteY51" fmla="*/ 1111292 h 1245112"/>
              <a:gd name="connsiteX52" fmla="*/ 318336 w 1137644"/>
              <a:gd name="connsiteY52" fmla="*/ 1073192 h 1245112"/>
              <a:gd name="connsiteX53" fmla="*/ 280236 w 1137644"/>
              <a:gd name="connsiteY53" fmla="*/ 1066842 h 1245112"/>
              <a:gd name="connsiteX54" fmla="*/ 242136 w 1137644"/>
              <a:gd name="connsiteY54" fmla="*/ 1066842 h 1245112"/>
              <a:gd name="connsiteX55" fmla="*/ 191336 w 1137644"/>
              <a:gd name="connsiteY55" fmla="*/ 1066842 h 1245112"/>
              <a:gd name="connsiteX56" fmla="*/ 146886 w 1137644"/>
              <a:gd name="connsiteY56" fmla="*/ 1085892 h 1245112"/>
              <a:gd name="connsiteX57" fmla="*/ 108786 w 1137644"/>
              <a:gd name="connsiteY57" fmla="*/ 1085892 h 1245112"/>
              <a:gd name="connsiteX58" fmla="*/ 83386 w 1137644"/>
              <a:gd name="connsiteY58" fmla="*/ 1066842 h 1245112"/>
              <a:gd name="connsiteX59" fmla="*/ 57986 w 1137644"/>
              <a:gd name="connsiteY59" fmla="*/ 1047792 h 1245112"/>
              <a:gd name="connsiteX60" fmla="*/ 45286 w 1137644"/>
              <a:gd name="connsiteY60" fmla="*/ 996992 h 1245112"/>
              <a:gd name="connsiteX61" fmla="*/ 45286 w 1137644"/>
              <a:gd name="connsiteY61" fmla="*/ 939842 h 1245112"/>
              <a:gd name="connsiteX62" fmla="*/ 102436 w 1137644"/>
              <a:gd name="connsiteY62" fmla="*/ 920792 h 1245112"/>
              <a:gd name="connsiteX63" fmla="*/ 127836 w 1137644"/>
              <a:gd name="connsiteY63" fmla="*/ 914442 h 1245112"/>
              <a:gd name="connsiteX64" fmla="*/ 146886 w 1137644"/>
              <a:gd name="connsiteY64" fmla="*/ 889042 h 1245112"/>
              <a:gd name="connsiteX65" fmla="*/ 146886 w 1137644"/>
              <a:gd name="connsiteY65" fmla="*/ 850942 h 1245112"/>
              <a:gd name="connsiteX66" fmla="*/ 115136 w 1137644"/>
              <a:gd name="connsiteY66" fmla="*/ 812842 h 1245112"/>
              <a:gd name="connsiteX67" fmla="*/ 57986 w 1137644"/>
              <a:gd name="connsiteY67" fmla="*/ 768392 h 1245112"/>
              <a:gd name="connsiteX68" fmla="*/ 57986 w 1137644"/>
              <a:gd name="connsiteY68" fmla="*/ 736642 h 1245112"/>
              <a:gd name="connsiteX69" fmla="*/ 64336 w 1137644"/>
              <a:gd name="connsiteY69" fmla="*/ 692192 h 1245112"/>
              <a:gd name="connsiteX70" fmla="*/ 45286 w 1137644"/>
              <a:gd name="connsiteY70" fmla="*/ 666792 h 1245112"/>
              <a:gd name="connsiteX71" fmla="*/ 7186 w 1137644"/>
              <a:gd name="connsiteY71" fmla="*/ 609642 h 1245112"/>
              <a:gd name="connsiteX72" fmla="*/ 836 w 1137644"/>
              <a:gd name="connsiteY72" fmla="*/ 603292 h 1245112"/>
              <a:gd name="connsiteX73" fmla="*/ 7186 w 1137644"/>
              <a:gd name="connsiteY73" fmla="*/ 558842 h 1245112"/>
              <a:gd name="connsiteX74" fmla="*/ 64336 w 1137644"/>
              <a:gd name="connsiteY74" fmla="*/ 546142 h 1245112"/>
              <a:gd name="connsiteX75" fmla="*/ 121486 w 1137644"/>
              <a:gd name="connsiteY75" fmla="*/ 558842 h 1245112"/>
              <a:gd name="connsiteX76" fmla="*/ 165936 w 1137644"/>
              <a:gd name="connsiteY76" fmla="*/ 514392 h 1245112"/>
              <a:gd name="connsiteX77" fmla="*/ 184986 w 1137644"/>
              <a:gd name="connsiteY77" fmla="*/ 488992 h 1245112"/>
              <a:gd name="connsiteX78" fmla="*/ 210386 w 1137644"/>
              <a:gd name="connsiteY78" fmla="*/ 431842 h 1245112"/>
              <a:gd name="connsiteX79" fmla="*/ 248486 w 1137644"/>
              <a:gd name="connsiteY79" fmla="*/ 412792 h 1245112"/>
              <a:gd name="connsiteX80" fmla="*/ 235786 w 1137644"/>
              <a:gd name="connsiteY80" fmla="*/ 361992 h 1245112"/>
              <a:gd name="connsiteX81" fmla="*/ 248486 w 1137644"/>
              <a:gd name="connsiteY81" fmla="*/ 311192 h 1245112"/>
              <a:gd name="connsiteX82" fmla="*/ 299286 w 1137644"/>
              <a:gd name="connsiteY82" fmla="*/ 260392 h 1245112"/>
              <a:gd name="connsiteX83" fmla="*/ 350086 w 1137644"/>
              <a:gd name="connsiteY83" fmla="*/ 222292 h 1245112"/>
              <a:gd name="connsiteX84" fmla="*/ 400886 w 1137644"/>
              <a:gd name="connsiteY84" fmla="*/ 209592 h 1245112"/>
              <a:gd name="connsiteX85" fmla="*/ 445336 w 1137644"/>
              <a:gd name="connsiteY85" fmla="*/ 190542 h 1245112"/>
              <a:gd name="connsiteX86" fmla="*/ 477086 w 1137644"/>
              <a:gd name="connsiteY86" fmla="*/ 190542 h 1245112"/>
              <a:gd name="connsiteX87" fmla="*/ 527886 w 1137644"/>
              <a:gd name="connsiteY87" fmla="*/ 152442 h 1245112"/>
              <a:gd name="connsiteX88" fmla="*/ 527886 w 1137644"/>
              <a:gd name="connsiteY88" fmla="*/ 114342 h 1245112"/>
              <a:gd name="connsiteX89" fmla="*/ 559636 w 1137644"/>
              <a:gd name="connsiteY89" fmla="*/ 101642 h 1245112"/>
              <a:gd name="connsiteX90" fmla="*/ 616786 w 1137644"/>
              <a:gd name="connsiteY90" fmla="*/ 107992 h 1245112"/>
              <a:gd name="connsiteX91" fmla="*/ 667586 w 1137644"/>
              <a:gd name="connsiteY91" fmla="*/ 107992 h 1245112"/>
              <a:gd name="connsiteX92" fmla="*/ 731086 w 1137644"/>
              <a:gd name="connsiteY92" fmla="*/ 114342 h 1245112"/>
              <a:gd name="connsiteX93" fmla="*/ 781886 w 1137644"/>
              <a:gd name="connsiteY93" fmla="*/ 114342 h 1245112"/>
              <a:gd name="connsiteX94" fmla="*/ 883486 w 1137644"/>
              <a:gd name="connsiteY94" fmla="*/ 88942 h 1245112"/>
              <a:gd name="connsiteX95" fmla="*/ 915236 w 1137644"/>
              <a:gd name="connsiteY95" fmla="*/ 44492 h 1245112"/>
              <a:gd name="connsiteX96" fmla="*/ 946986 w 1137644"/>
              <a:gd name="connsiteY96" fmla="*/ 25442 h 1245112"/>
              <a:gd name="connsiteX97" fmla="*/ 991436 w 1137644"/>
              <a:gd name="connsiteY97" fmla="*/ 42 h 1245112"/>
              <a:gd name="connsiteX98" fmla="*/ 1029536 w 1137644"/>
              <a:gd name="connsiteY98" fmla="*/ 31792 h 1245112"/>
              <a:gd name="connsiteX99" fmla="*/ 1016836 w 1137644"/>
              <a:gd name="connsiteY99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79292 w 1137644"/>
              <a:gd name="connsiteY30" fmla="*/ 1025871 h 1245112"/>
              <a:gd name="connsiteX31" fmla="*/ 762836 w 1137644"/>
              <a:gd name="connsiteY31" fmla="*/ 812842 h 1245112"/>
              <a:gd name="connsiteX32" fmla="*/ 704858 w 1137644"/>
              <a:gd name="connsiteY32" fmla="*/ 1007649 h 1245112"/>
              <a:gd name="connsiteX33" fmla="*/ 686636 w 1137644"/>
              <a:gd name="connsiteY33" fmla="*/ 812842 h 1245112"/>
              <a:gd name="connsiteX34" fmla="*/ 661236 w 1137644"/>
              <a:gd name="connsiteY34" fmla="*/ 831892 h 1245112"/>
              <a:gd name="connsiteX35" fmla="*/ 661236 w 1137644"/>
              <a:gd name="connsiteY35" fmla="*/ 844592 h 1245112"/>
              <a:gd name="connsiteX36" fmla="*/ 667586 w 1137644"/>
              <a:gd name="connsiteY36" fmla="*/ 882692 h 1245112"/>
              <a:gd name="connsiteX37" fmla="*/ 673936 w 1137644"/>
              <a:gd name="connsiteY37" fmla="*/ 927142 h 1245112"/>
              <a:gd name="connsiteX38" fmla="*/ 661236 w 1137644"/>
              <a:gd name="connsiteY38" fmla="*/ 965242 h 1245112"/>
              <a:gd name="connsiteX39" fmla="*/ 642186 w 1137644"/>
              <a:gd name="connsiteY39" fmla="*/ 1003342 h 1245112"/>
              <a:gd name="connsiteX40" fmla="*/ 604086 w 1137644"/>
              <a:gd name="connsiteY40" fmla="*/ 1047792 h 1245112"/>
              <a:gd name="connsiteX41" fmla="*/ 572336 w 1137644"/>
              <a:gd name="connsiteY41" fmla="*/ 1092242 h 1245112"/>
              <a:gd name="connsiteX42" fmla="*/ 540586 w 1137644"/>
              <a:gd name="connsiteY42" fmla="*/ 1123992 h 1245112"/>
              <a:gd name="connsiteX43" fmla="*/ 515186 w 1137644"/>
              <a:gd name="connsiteY43" fmla="*/ 1136692 h 1245112"/>
              <a:gd name="connsiteX44" fmla="*/ 515186 w 1137644"/>
              <a:gd name="connsiteY44" fmla="*/ 1200192 h 1245112"/>
              <a:gd name="connsiteX45" fmla="*/ 508836 w 1137644"/>
              <a:gd name="connsiteY45" fmla="*/ 1231942 h 1245112"/>
              <a:gd name="connsiteX46" fmla="*/ 451686 w 1137644"/>
              <a:gd name="connsiteY46" fmla="*/ 1238292 h 1245112"/>
              <a:gd name="connsiteX47" fmla="*/ 400886 w 1137644"/>
              <a:gd name="connsiteY47" fmla="*/ 1244642 h 1245112"/>
              <a:gd name="connsiteX48" fmla="*/ 375486 w 1137644"/>
              <a:gd name="connsiteY48" fmla="*/ 1244642 h 1245112"/>
              <a:gd name="connsiteX49" fmla="*/ 369136 w 1137644"/>
              <a:gd name="connsiteY49" fmla="*/ 1225592 h 1245112"/>
              <a:gd name="connsiteX50" fmla="*/ 350086 w 1137644"/>
              <a:gd name="connsiteY50" fmla="*/ 1162092 h 1245112"/>
              <a:gd name="connsiteX51" fmla="*/ 343736 w 1137644"/>
              <a:gd name="connsiteY51" fmla="*/ 1111292 h 1245112"/>
              <a:gd name="connsiteX52" fmla="*/ 318336 w 1137644"/>
              <a:gd name="connsiteY52" fmla="*/ 1073192 h 1245112"/>
              <a:gd name="connsiteX53" fmla="*/ 280236 w 1137644"/>
              <a:gd name="connsiteY53" fmla="*/ 1066842 h 1245112"/>
              <a:gd name="connsiteX54" fmla="*/ 242136 w 1137644"/>
              <a:gd name="connsiteY54" fmla="*/ 1066842 h 1245112"/>
              <a:gd name="connsiteX55" fmla="*/ 191336 w 1137644"/>
              <a:gd name="connsiteY55" fmla="*/ 1066842 h 1245112"/>
              <a:gd name="connsiteX56" fmla="*/ 146886 w 1137644"/>
              <a:gd name="connsiteY56" fmla="*/ 1085892 h 1245112"/>
              <a:gd name="connsiteX57" fmla="*/ 108786 w 1137644"/>
              <a:gd name="connsiteY57" fmla="*/ 1085892 h 1245112"/>
              <a:gd name="connsiteX58" fmla="*/ 83386 w 1137644"/>
              <a:gd name="connsiteY58" fmla="*/ 1066842 h 1245112"/>
              <a:gd name="connsiteX59" fmla="*/ 57986 w 1137644"/>
              <a:gd name="connsiteY59" fmla="*/ 1047792 h 1245112"/>
              <a:gd name="connsiteX60" fmla="*/ 45286 w 1137644"/>
              <a:gd name="connsiteY60" fmla="*/ 996992 h 1245112"/>
              <a:gd name="connsiteX61" fmla="*/ 45286 w 1137644"/>
              <a:gd name="connsiteY61" fmla="*/ 939842 h 1245112"/>
              <a:gd name="connsiteX62" fmla="*/ 102436 w 1137644"/>
              <a:gd name="connsiteY62" fmla="*/ 920792 h 1245112"/>
              <a:gd name="connsiteX63" fmla="*/ 127836 w 1137644"/>
              <a:gd name="connsiteY63" fmla="*/ 914442 h 1245112"/>
              <a:gd name="connsiteX64" fmla="*/ 146886 w 1137644"/>
              <a:gd name="connsiteY64" fmla="*/ 889042 h 1245112"/>
              <a:gd name="connsiteX65" fmla="*/ 146886 w 1137644"/>
              <a:gd name="connsiteY65" fmla="*/ 850942 h 1245112"/>
              <a:gd name="connsiteX66" fmla="*/ 115136 w 1137644"/>
              <a:gd name="connsiteY66" fmla="*/ 812842 h 1245112"/>
              <a:gd name="connsiteX67" fmla="*/ 57986 w 1137644"/>
              <a:gd name="connsiteY67" fmla="*/ 768392 h 1245112"/>
              <a:gd name="connsiteX68" fmla="*/ 57986 w 1137644"/>
              <a:gd name="connsiteY68" fmla="*/ 736642 h 1245112"/>
              <a:gd name="connsiteX69" fmla="*/ 64336 w 1137644"/>
              <a:gd name="connsiteY69" fmla="*/ 692192 h 1245112"/>
              <a:gd name="connsiteX70" fmla="*/ 45286 w 1137644"/>
              <a:gd name="connsiteY70" fmla="*/ 666792 h 1245112"/>
              <a:gd name="connsiteX71" fmla="*/ 7186 w 1137644"/>
              <a:gd name="connsiteY71" fmla="*/ 609642 h 1245112"/>
              <a:gd name="connsiteX72" fmla="*/ 836 w 1137644"/>
              <a:gd name="connsiteY72" fmla="*/ 603292 h 1245112"/>
              <a:gd name="connsiteX73" fmla="*/ 7186 w 1137644"/>
              <a:gd name="connsiteY73" fmla="*/ 558842 h 1245112"/>
              <a:gd name="connsiteX74" fmla="*/ 64336 w 1137644"/>
              <a:gd name="connsiteY74" fmla="*/ 546142 h 1245112"/>
              <a:gd name="connsiteX75" fmla="*/ 121486 w 1137644"/>
              <a:gd name="connsiteY75" fmla="*/ 558842 h 1245112"/>
              <a:gd name="connsiteX76" fmla="*/ 165936 w 1137644"/>
              <a:gd name="connsiteY76" fmla="*/ 514392 h 1245112"/>
              <a:gd name="connsiteX77" fmla="*/ 184986 w 1137644"/>
              <a:gd name="connsiteY77" fmla="*/ 488992 h 1245112"/>
              <a:gd name="connsiteX78" fmla="*/ 210386 w 1137644"/>
              <a:gd name="connsiteY78" fmla="*/ 431842 h 1245112"/>
              <a:gd name="connsiteX79" fmla="*/ 248486 w 1137644"/>
              <a:gd name="connsiteY79" fmla="*/ 412792 h 1245112"/>
              <a:gd name="connsiteX80" fmla="*/ 235786 w 1137644"/>
              <a:gd name="connsiteY80" fmla="*/ 361992 h 1245112"/>
              <a:gd name="connsiteX81" fmla="*/ 248486 w 1137644"/>
              <a:gd name="connsiteY81" fmla="*/ 311192 h 1245112"/>
              <a:gd name="connsiteX82" fmla="*/ 299286 w 1137644"/>
              <a:gd name="connsiteY82" fmla="*/ 260392 h 1245112"/>
              <a:gd name="connsiteX83" fmla="*/ 350086 w 1137644"/>
              <a:gd name="connsiteY83" fmla="*/ 222292 h 1245112"/>
              <a:gd name="connsiteX84" fmla="*/ 400886 w 1137644"/>
              <a:gd name="connsiteY84" fmla="*/ 209592 h 1245112"/>
              <a:gd name="connsiteX85" fmla="*/ 445336 w 1137644"/>
              <a:gd name="connsiteY85" fmla="*/ 190542 h 1245112"/>
              <a:gd name="connsiteX86" fmla="*/ 477086 w 1137644"/>
              <a:gd name="connsiteY86" fmla="*/ 190542 h 1245112"/>
              <a:gd name="connsiteX87" fmla="*/ 527886 w 1137644"/>
              <a:gd name="connsiteY87" fmla="*/ 152442 h 1245112"/>
              <a:gd name="connsiteX88" fmla="*/ 527886 w 1137644"/>
              <a:gd name="connsiteY88" fmla="*/ 114342 h 1245112"/>
              <a:gd name="connsiteX89" fmla="*/ 559636 w 1137644"/>
              <a:gd name="connsiteY89" fmla="*/ 101642 h 1245112"/>
              <a:gd name="connsiteX90" fmla="*/ 616786 w 1137644"/>
              <a:gd name="connsiteY90" fmla="*/ 107992 h 1245112"/>
              <a:gd name="connsiteX91" fmla="*/ 667586 w 1137644"/>
              <a:gd name="connsiteY91" fmla="*/ 107992 h 1245112"/>
              <a:gd name="connsiteX92" fmla="*/ 731086 w 1137644"/>
              <a:gd name="connsiteY92" fmla="*/ 114342 h 1245112"/>
              <a:gd name="connsiteX93" fmla="*/ 781886 w 1137644"/>
              <a:gd name="connsiteY93" fmla="*/ 114342 h 1245112"/>
              <a:gd name="connsiteX94" fmla="*/ 883486 w 1137644"/>
              <a:gd name="connsiteY94" fmla="*/ 88942 h 1245112"/>
              <a:gd name="connsiteX95" fmla="*/ 915236 w 1137644"/>
              <a:gd name="connsiteY95" fmla="*/ 44492 h 1245112"/>
              <a:gd name="connsiteX96" fmla="*/ 946986 w 1137644"/>
              <a:gd name="connsiteY96" fmla="*/ 25442 h 1245112"/>
              <a:gd name="connsiteX97" fmla="*/ 991436 w 1137644"/>
              <a:gd name="connsiteY97" fmla="*/ 42 h 1245112"/>
              <a:gd name="connsiteX98" fmla="*/ 1029536 w 1137644"/>
              <a:gd name="connsiteY98" fmla="*/ 31792 h 1245112"/>
              <a:gd name="connsiteX99" fmla="*/ 1016836 w 1137644"/>
              <a:gd name="connsiteY99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79292 w 1137644"/>
              <a:gd name="connsiteY30" fmla="*/ 1025871 h 1245112"/>
              <a:gd name="connsiteX31" fmla="*/ 699226 w 1137644"/>
              <a:gd name="connsiteY31" fmla="*/ 1019576 h 1245112"/>
              <a:gd name="connsiteX32" fmla="*/ 704858 w 1137644"/>
              <a:gd name="connsiteY32" fmla="*/ 1007649 h 1245112"/>
              <a:gd name="connsiteX33" fmla="*/ 686636 w 1137644"/>
              <a:gd name="connsiteY33" fmla="*/ 812842 h 1245112"/>
              <a:gd name="connsiteX34" fmla="*/ 661236 w 1137644"/>
              <a:gd name="connsiteY34" fmla="*/ 831892 h 1245112"/>
              <a:gd name="connsiteX35" fmla="*/ 661236 w 1137644"/>
              <a:gd name="connsiteY35" fmla="*/ 844592 h 1245112"/>
              <a:gd name="connsiteX36" fmla="*/ 667586 w 1137644"/>
              <a:gd name="connsiteY36" fmla="*/ 882692 h 1245112"/>
              <a:gd name="connsiteX37" fmla="*/ 673936 w 1137644"/>
              <a:gd name="connsiteY37" fmla="*/ 927142 h 1245112"/>
              <a:gd name="connsiteX38" fmla="*/ 661236 w 1137644"/>
              <a:gd name="connsiteY38" fmla="*/ 965242 h 1245112"/>
              <a:gd name="connsiteX39" fmla="*/ 642186 w 1137644"/>
              <a:gd name="connsiteY39" fmla="*/ 1003342 h 1245112"/>
              <a:gd name="connsiteX40" fmla="*/ 604086 w 1137644"/>
              <a:gd name="connsiteY40" fmla="*/ 1047792 h 1245112"/>
              <a:gd name="connsiteX41" fmla="*/ 572336 w 1137644"/>
              <a:gd name="connsiteY41" fmla="*/ 1092242 h 1245112"/>
              <a:gd name="connsiteX42" fmla="*/ 540586 w 1137644"/>
              <a:gd name="connsiteY42" fmla="*/ 1123992 h 1245112"/>
              <a:gd name="connsiteX43" fmla="*/ 515186 w 1137644"/>
              <a:gd name="connsiteY43" fmla="*/ 1136692 h 1245112"/>
              <a:gd name="connsiteX44" fmla="*/ 515186 w 1137644"/>
              <a:gd name="connsiteY44" fmla="*/ 1200192 h 1245112"/>
              <a:gd name="connsiteX45" fmla="*/ 508836 w 1137644"/>
              <a:gd name="connsiteY45" fmla="*/ 1231942 h 1245112"/>
              <a:gd name="connsiteX46" fmla="*/ 451686 w 1137644"/>
              <a:gd name="connsiteY46" fmla="*/ 1238292 h 1245112"/>
              <a:gd name="connsiteX47" fmla="*/ 400886 w 1137644"/>
              <a:gd name="connsiteY47" fmla="*/ 1244642 h 1245112"/>
              <a:gd name="connsiteX48" fmla="*/ 375486 w 1137644"/>
              <a:gd name="connsiteY48" fmla="*/ 1244642 h 1245112"/>
              <a:gd name="connsiteX49" fmla="*/ 369136 w 1137644"/>
              <a:gd name="connsiteY49" fmla="*/ 1225592 h 1245112"/>
              <a:gd name="connsiteX50" fmla="*/ 350086 w 1137644"/>
              <a:gd name="connsiteY50" fmla="*/ 1162092 h 1245112"/>
              <a:gd name="connsiteX51" fmla="*/ 343736 w 1137644"/>
              <a:gd name="connsiteY51" fmla="*/ 1111292 h 1245112"/>
              <a:gd name="connsiteX52" fmla="*/ 318336 w 1137644"/>
              <a:gd name="connsiteY52" fmla="*/ 1073192 h 1245112"/>
              <a:gd name="connsiteX53" fmla="*/ 280236 w 1137644"/>
              <a:gd name="connsiteY53" fmla="*/ 1066842 h 1245112"/>
              <a:gd name="connsiteX54" fmla="*/ 242136 w 1137644"/>
              <a:gd name="connsiteY54" fmla="*/ 1066842 h 1245112"/>
              <a:gd name="connsiteX55" fmla="*/ 191336 w 1137644"/>
              <a:gd name="connsiteY55" fmla="*/ 1066842 h 1245112"/>
              <a:gd name="connsiteX56" fmla="*/ 146886 w 1137644"/>
              <a:gd name="connsiteY56" fmla="*/ 1085892 h 1245112"/>
              <a:gd name="connsiteX57" fmla="*/ 108786 w 1137644"/>
              <a:gd name="connsiteY57" fmla="*/ 1085892 h 1245112"/>
              <a:gd name="connsiteX58" fmla="*/ 83386 w 1137644"/>
              <a:gd name="connsiteY58" fmla="*/ 1066842 h 1245112"/>
              <a:gd name="connsiteX59" fmla="*/ 57986 w 1137644"/>
              <a:gd name="connsiteY59" fmla="*/ 1047792 h 1245112"/>
              <a:gd name="connsiteX60" fmla="*/ 45286 w 1137644"/>
              <a:gd name="connsiteY60" fmla="*/ 996992 h 1245112"/>
              <a:gd name="connsiteX61" fmla="*/ 45286 w 1137644"/>
              <a:gd name="connsiteY61" fmla="*/ 939842 h 1245112"/>
              <a:gd name="connsiteX62" fmla="*/ 102436 w 1137644"/>
              <a:gd name="connsiteY62" fmla="*/ 920792 h 1245112"/>
              <a:gd name="connsiteX63" fmla="*/ 127836 w 1137644"/>
              <a:gd name="connsiteY63" fmla="*/ 914442 h 1245112"/>
              <a:gd name="connsiteX64" fmla="*/ 146886 w 1137644"/>
              <a:gd name="connsiteY64" fmla="*/ 889042 h 1245112"/>
              <a:gd name="connsiteX65" fmla="*/ 146886 w 1137644"/>
              <a:gd name="connsiteY65" fmla="*/ 850942 h 1245112"/>
              <a:gd name="connsiteX66" fmla="*/ 115136 w 1137644"/>
              <a:gd name="connsiteY66" fmla="*/ 812842 h 1245112"/>
              <a:gd name="connsiteX67" fmla="*/ 57986 w 1137644"/>
              <a:gd name="connsiteY67" fmla="*/ 768392 h 1245112"/>
              <a:gd name="connsiteX68" fmla="*/ 57986 w 1137644"/>
              <a:gd name="connsiteY68" fmla="*/ 736642 h 1245112"/>
              <a:gd name="connsiteX69" fmla="*/ 64336 w 1137644"/>
              <a:gd name="connsiteY69" fmla="*/ 692192 h 1245112"/>
              <a:gd name="connsiteX70" fmla="*/ 45286 w 1137644"/>
              <a:gd name="connsiteY70" fmla="*/ 666792 h 1245112"/>
              <a:gd name="connsiteX71" fmla="*/ 7186 w 1137644"/>
              <a:gd name="connsiteY71" fmla="*/ 609642 h 1245112"/>
              <a:gd name="connsiteX72" fmla="*/ 836 w 1137644"/>
              <a:gd name="connsiteY72" fmla="*/ 603292 h 1245112"/>
              <a:gd name="connsiteX73" fmla="*/ 7186 w 1137644"/>
              <a:gd name="connsiteY73" fmla="*/ 558842 h 1245112"/>
              <a:gd name="connsiteX74" fmla="*/ 64336 w 1137644"/>
              <a:gd name="connsiteY74" fmla="*/ 546142 h 1245112"/>
              <a:gd name="connsiteX75" fmla="*/ 121486 w 1137644"/>
              <a:gd name="connsiteY75" fmla="*/ 558842 h 1245112"/>
              <a:gd name="connsiteX76" fmla="*/ 165936 w 1137644"/>
              <a:gd name="connsiteY76" fmla="*/ 514392 h 1245112"/>
              <a:gd name="connsiteX77" fmla="*/ 184986 w 1137644"/>
              <a:gd name="connsiteY77" fmla="*/ 488992 h 1245112"/>
              <a:gd name="connsiteX78" fmla="*/ 210386 w 1137644"/>
              <a:gd name="connsiteY78" fmla="*/ 431842 h 1245112"/>
              <a:gd name="connsiteX79" fmla="*/ 248486 w 1137644"/>
              <a:gd name="connsiteY79" fmla="*/ 412792 h 1245112"/>
              <a:gd name="connsiteX80" fmla="*/ 235786 w 1137644"/>
              <a:gd name="connsiteY80" fmla="*/ 361992 h 1245112"/>
              <a:gd name="connsiteX81" fmla="*/ 248486 w 1137644"/>
              <a:gd name="connsiteY81" fmla="*/ 311192 h 1245112"/>
              <a:gd name="connsiteX82" fmla="*/ 299286 w 1137644"/>
              <a:gd name="connsiteY82" fmla="*/ 260392 h 1245112"/>
              <a:gd name="connsiteX83" fmla="*/ 350086 w 1137644"/>
              <a:gd name="connsiteY83" fmla="*/ 222292 h 1245112"/>
              <a:gd name="connsiteX84" fmla="*/ 400886 w 1137644"/>
              <a:gd name="connsiteY84" fmla="*/ 209592 h 1245112"/>
              <a:gd name="connsiteX85" fmla="*/ 445336 w 1137644"/>
              <a:gd name="connsiteY85" fmla="*/ 190542 h 1245112"/>
              <a:gd name="connsiteX86" fmla="*/ 477086 w 1137644"/>
              <a:gd name="connsiteY86" fmla="*/ 190542 h 1245112"/>
              <a:gd name="connsiteX87" fmla="*/ 527886 w 1137644"/>
              <a:gd name="connsiteY87" fmla="*/ 152442 h 1245112"/>
              <a:gd name="connsiteX88" fmla="*/ 527886 w 1137644"/>
              <a:gd name="connsiteY88" fmla="*/ 114342 h 1245112"/>
              <a:gd name="connsiteX89" fmla="*/ 559636 w 1137644"/>
              <a:gd name="connsiteY89" fmla="*/ 101642 h 1245112"/>
              <a:gd name="connsiteX90" fmla="*/ 616786 w 1137644"/>
              <a:gd name="connsiteY90" fmla="*/ 107992 h 1245112"/>
              <a:gd name="connsiteX91" fmla="*/ 667586 w 1137644"/>
              <a:gd name="connsiteY91" fmla="*/ 107992 h 1245112"/>
              <a:gd name="connsiteX92" fmla="*/ 731086 w 1137644"/>
              <a:gd name="connsiteY92" fmla="*/ 114342 h 1245112"/>
              <a:gd name="connsiteX93" fmla="*/ 781886 w 1137644"/>
              <a:gd name="connsiteY93" fmla="*/ 114342 h 1245112"/>
              <a:gd name="connsiteX94" fmla="*/ 883486 w 1137644"/>
              <a:gd name="connsiteY94" fmla="*/ 88942 h 1245112"/>
              <a:gd name="connsiteX95" fmla="*/ 915236 w 1137644"/>
              <a:gd name="connsiteY95" fmla="*/ 44492 h 1245112"/>
              <a:gd name="connsiteX96" fmla="*/ 946986 w 1137644"/>
              <a:gd name="connsiteY96" fmla="*/ 25442 h 1245112"/>
              <a:gd name="connsiteX97" fmla="*/ 991436 w 1137644"/>
              <a:gd name="connsiteY97" fmla="*/ 42 h 1245112"/>
              <a:gd name="connsiteX98" fmla="*/ 1029536 w 1137644"/>
              <a:gd name="connsiteY98" fmla="*/ 31792 h 1245112"/>
              <a:gd name="connsiteX99" fmla="*/ 1016836 w 1137644"/>
              <a:gd name="connsiteY99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79292 w 1137644"/>
              <a:gd name="connsiteY30" fmla="*/ 1025871 h 1245112"/>
              <a:gd name="connsiteX31" fmla="*/ 699226 w 1137644"/>
              <a:gd name="connsiteY31" fmla="*/ 1019576 h 1245112"/>
              <a:gd name="connsiteX32" fmla="*/ 704858 w 1137644"/>
              <a:gd name="connsiteY32" fmla="*/ 1007649 h 1245112"/>
              <a:gd name="connsiteX33" fmla="*/ 686636 w 1137644"/>
              <a:gd name="connsiteY33" fmla="*/ 812842 h 1245112"/>
              <a:gd name="connsiteX34" fmla="*/ 661236 w 1137644"/>
              <a:gd name="connsiteY34" fmla="*/ 831892 h 1245112"/>
              <a:gd name="connsiteX35" fmla="*/ 689066 w 1137644"/>
              <a:gd name="connsiteY35" fmla="*/ 1023496 h 1245112"/>
              <a:gd name="connsiteX36" fmla="*/ 667586 w 1137644"/>
              <a:gd name="connsiteY36" fmla="*/ 882692 h 1245112"/>
              <a:gd name="connsiteX37" fmla="*/ 673936 w 1137644"/>
              <a:gd name="connsiteY37" fmla="*/ 927142 h 1245112"/>
              <a:gd name="connsiteX38" fmla="*/ 661236 w 1137644"/>
              <a:gd name="connsiteY38" fmla="*/ 965242 h 1245112"/>
              <a:gd name="connsiteX39" fmla="*/ 642186 w 1137644"/>
              <a:gd name="connsiteY39" fmla="*/ 1003342 h 1245112"/>
              <a:gd name="connsiteX40" fmla="*/ 604086 w 1137644"/>
              <a:gd name="connsiteY40" fmla="*/ 1047792 h 1245112"/>
              <a:gd name="connsiteX41" fmla="*/ 572336 w 1137644"/>
              <a:gd name="connsiteY41" fmla="*/ 1092242 h 1245112"/>
              <a:gd name="connsiteX42" fmla="*/ 540586 w 1137644"/>
              <a:gd name="connsiteY42" fmla="*/ 1123992 h 1245112"/>
              <a:gd name="connsiteX43" fmla="*/ 515186 w 1137644"/>
              <a:gd name="connsiteY43" fmla="*/ 1136692 h 1245112"/>
              <a:gd name="connsiteX44" fmla="*/ 515186 w 1137644"/>
              <a:gd name="connsiteY44" fmla="*/ 1200192 h 1245112"/>
              <a:gd name="connsiteX45" fmla="*/ 508836 w 1137644"/>
              <a:gd name="connsiteY45" fmla="*/ 1231942 h 1245112"/>
              <a:gd name="connsiteX46" fmla="*/ 451686 w 1137644"/>
              <a:gd name="connsiteY46" fmla="*/ 1238292 h 1245112"/>
              <a:gd name="connsiteX47" fmla="*/ 400886 w 1137644"/>
              <a:gd name="connsiteY47" fmla="*/ 1244642 h 1245112"/>
              <a:gd name="connsiteX48" fmla="*/ 375486 w 1137644"/>
              <a:gd name="connsiteY48" fmla="*/ 1244642 h 1245112"/>
              <a:gd name="connsiteX49" fmla="*/ 369136 w 1137644"/>
              <a:gd name="connsiteY49" fmla="*/ 1225592 h 1245112"/>
              <a:gd name="connsiteX50" fmla="*/ 350086 w 1137644"/>
              <a:gd name="connsiteY50" fmla="*/ 1162092 h 1245112"/>
              <a:gd name="connsiteX51" fmla="*/ 343736 w 1137644"/>
              <a:gd name="connsiteY51" fmla="*/ 1111292 h 1245112"/>
              <a:gd name="connsiteX52" fmla="*/ 318336 w 1137644"/>
              <a:gd name="connsiteY52" fmla="*/ 1073192 h 1245112"/>
              <a:gd name="connsiteX53" fmla="*/ 280236 w 1137644"/>
              <a:gd name="connsiteY53" fmla="*/ 1066842 h 1245112"/>
              <a:gd name="connsiteX54" fmla="*/ 242136 w 1137644"/>
              <a:gd name="connsiteY54" fmla="*/ 1066842 h 1245112"/>
              <a:gd name="connsiteX55" fmla="*/ 191336 w 1137644"/>
              <a:gd name="connsiteY55" fmla="*/ 1066842 h 1245112"/>
              <a:gd name="connsiteX56" fmla="*/ 146886 w 1137644"/>
              <a:gd name="connsiteY56" fmla="*/ 1085892 h 1245112"/>
              <a:gd name="connsiteX57" fmla="*/ 108786 w 1137644"/>
              <a:gd name="connsiteY57" fmla="*/ 1085892 h 1245112"/>
              <a:gd name="connsiteX58" fmla="*/ 83386 w 1137644"/>
              <a:gd name="connsiteY58" fmla="*/ 1066842 h 1245112"/>
              <a:gd name="connsiteX59" fmla="*/ 57986 w 1137644"/>
              <a:gd name="connsiteY59" fmla="*/ 1047792 h 1245112"/>
              <a:gd name="connsiteX60" fmla="*/ 45286 w 1137644"/>
              <a:gd name="connsiteY60" fmla="*/ 996992 h 1245112"/>
              <a:gd name="connsiteX61" fmla="*/ 45286 w 1137644"/>
              <a:gd name="connsiteY61" fmla="*/ 939842 h 1245112"/>
              <a:gd name="connsiteX62" fmla="*/ 102436 w 1137644"/>
              <a:gd name="connsiteY62" fmla="*/ 920792 h 1245112"/>
              <a:gd name="connsiteX63" fmla="*/ 127836 w 1137644"/>
              <a:gd name="connsiteY63" fmla="*/ 914442 h 1245112"/>
              <a:gd name="connsiteX64" fmla="*/ 146886 w 1137644"/>
              <a:gd name="connsiteY64" fmla="*/ 889042 h 1245112"/>
              <a:gd name="connsiteX65" fmla="*/ 146886 w 1137644"/>
              <a:gd name="connsiteY65" fmla="*/ 850942 h 1245112"/>
              <a:gd name="connsiteX66" fmla="*/ 115136 w 1137644"/>
              <a:gd name="connsiteY66" fmla="*/ 812842 h 1245112"/>
              <a:gd name="connsiteX67" fmla="*/ 57986 w 1137644"/>
              <a:gd name="connsiteY67" fmla="*/ 768392 h 1245112"/>
              <a:gd name="connsiteX68" fmla="*/ 57986 w 1137644"/>
              <a:gd name="connsiteY68" fmla="*/ 736642 h 1245112"/>
              <a:gd name="connsiteX69" fmla="*/ 64336 w 1137644"/>
              <a:gd name="connsiteY69" fmla="*/ 692192 h 1245112"/>
              <a:gd name="connsiteX70" fmla="*/ 45286 w 1137644"/>
              <a:gd name="connsiteY70" fmla="*/ 666792 h 1245112"/>
              <a:gd name="connsiteX71" fmla="*/ 7186 w 1137644"/>
              <a:gd name="connsiteY71" fmla="*/ 609642 h 1245112"/>
              <a:gd name="connsiteX72" fmla="*/ 836 w 1137644"/>
              <a:gd name="connsiteY72" fmla="*/ 603292 h 1245112"/>
              <a:gd name="connsiteX73" fmla="*/ 7186 w 1137644"/>
              <a:gd name="connsiteY73" fmla="*/ 558842 h 1245112"/>
              <a:gd name="connsiteX74" fmla="*/ 64336 w 1137644"/>
              <a:gd name="connsiteY74" fmla="*/ 546142 h 1245112"/>
              <a:gd name="connsiteX75" fmla="*/ 121486 w 1137644"/>
              <a:gd name="connsiteY75" fmla="*/ 558842 h 1245112"/>
              <a:gd name="connsiteX76" fmla="*/ 165936 w 1137644"/>
              <a:gd name="connsiteY76" fmla="*/ 514392 h 1245112"/>
              <a:gd name="connsiteX77" fmla="*/ 184986 w 1137644"/>
              <a:gd name="connsiteY77" fmla="*/ 488992 h 1245112"/>
              <a:gd name="connsiteX78" fmla="*/ 210386 w 1137644"/>
              <a:gd name="connsiteY78" fmla="*/ 431842 h 1245112"/>
              <a:gd name="connsiteX79" fmla="*/ 248486 w 1137644"/>
              <a:gd name="connsiteY79" fmla="*/ 412792 h 1245112"/>
              <a:gd name="connsiteX80" fmla="*/ 235786 w 1137644"/>
              <a:gd name="connsiteY80" fmla="*/ 361992 h 1245112"/>
              <a:gd name="connsiteX81" fmla="*/ 248486 w 1137644"/>
              <a:gd name="connsiteY81" fmla="*/ 311192 h 1245112"/>
              <a:gd name="connsiteX82" fmla="*/ 299286 w 1137644"/>
              <a:gd name="connsiteY82" fmla="*/ 260392 h 1245112"/>
              <a:gd name="connsiteX83" fmla="*/ 350086 w 1137644"/>
              <a:gd name="connsiteY83" fmla="*/ 222292 h 1245112"/>
              <a:gd name="connsiteX84" fmla="*/ 400886 w 1137644"/>
              <a:gd name="connsiteY84" fmla="*/ 209592 h 1245112"/>
              <a:gd name="connsiteX85" fmla="*/ 445336 w 1137644"/>
              <a:gd name="connsiteY85" fmla="*/ 190542 h 1245112"/>
              <a:gd name="connsiteX86" fmla="*/ 477086 w 1137644"/>
              <a:gd name="connsiteY86" fmla="*/ 190542 h 1245112"/>
              <a:gd name="connsiteX87" fmla="*/ 527886 w 1137644"/>
              <a:gd name="connsiteY87" fmla="*/ 152442 h 1245112"/>
              <a:gd name="connsiteX88" fmla="*/ 527886 w 1137644"/>
              <a:gd name="connsiteY88" fmla="*/ 114342 h 1245112"/>
              <a:gd name="connsiteX89" fmla="*/ 559636 w 1137644"/>
              <a:gd name="connsiteY89" fmla="*/ 101642 h 1245112"/>
              <a:gd name="connsiteX90" fmla="*/ 616786 w 1137644"/>
              <a:gd name="connsiteY90" fmla="*/ 107992 h 1245112"/>
              <a:gd name="connsiteX91" fmla="*/ 667586 w 1137644"/>
              <a:gd name="connsiteY91" fmla="*/ 107992 h 1245112"/>
              <a:gd name="connsiteX92" fmla="*/ 731086 w 1137644"/>
              <a:gd name="connsiteY92" fmla="*/ 114342 h 1245112"/>
              <a:gd name="connsiteX93" fmla="*/ 781886 w 1137644"/>
              <a:gd name="connsiteY93" fmla="*/ 114342 h 1245112"/>
              <a:gd name="connsiteX94" fmla="*/ 883486 w 1137644"/>
              <a:gd name="connsiteY94" fmla="*/ 88942 h 1245112"/>
              <a:gd name="connsiteX95" fmla="*/ 915236 w 1137644"/>
              <a:gd name="connsiteY95" fmla="*/ 44492 h 1245112"/>
              <a:gd name="connsiteX96" fmla="*/ 946986 w 1137644"/>
              <a:gd name="connsiteY96" fmla="*/ 25442 h 1245112"/>
              <a:gd name="connsiteX97" fmla="*/ 991436 w 1137644"/>
              <a:gd name="connsiteY97" fmla="*/ 42 h 1245112"/>
              <a:gd name="connsiteX98" fmla="*/ 1029536 w 1137644"/>
              <a:gd name="connsiteY98" fmla="*/ 31792 h 1245112"/>
              <a:gd name="connsiteX99" fmla="*/ 1016836 w 1137644"/>
              <a:gd name="connsiteY99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79292 w 1137644"/>
              <a:gd name="connsiteY30" fmla="*/ 1025871 h 1245112"/>
              <a:gd name="connsiteX31" fmla="*/ 699226 w 1137644"/>
              <a:gd name="connsiteY31" fmla="*/ 1019576 h 1245112"/>
              <a:gd name="connsiteX32" fmla="*/ 704858 w 1137644"/>
              <a:gd name="connsiteY32" fmla="*/ 1007649 h 1245112"/>
              <a:gd name="connsiteX33" fmla="*/ 686636 w 1137644"/>
              <a:gd name="connsiteY33" fmla="*/ 812842 h 1245112"/>
              <a:gd name="connsiteX34" fmla="*/ 653285 w 1137644"/>
              <a:gd name="connsiteY34" fmla="*/ 1034650 h 1245112"/>
              <a:gd name="connsiteX35" fmla="*/ 689066 w 1137644"/>
              <a:gd name="connsiteY35" fmla="*/ 1023496 h 1245112"/>
              <a:gd name="connsiteX36" fmla="*/ 667586 w 1137644"/>
              <a:gd name="connsiteY36" fmla="*/ 882692 h 1245112"/>
              <a:gd name="connsiteX37" fmla="*/ 673936 w 1137644"/>
              <a:gd name="connsiteY37" fmla="*/ 927142 h 1245112"/>
              <a:gd name="connsiteX38" fmla="*/ 661236 w 1137644"/>
              <a:gd name="connsiteY38" fmla="*/ 965242 h 1245112"/>
              <a:gd name="connsiteX39" fmla="*/ 642186 w 1137644"/>
              <a:gd name="connsiteY39" fmla="*/ 1003342 h 1245112"/>
              <a:gd name="connsiteX40" fmla="*/ 604086 w 1137644"/>
              <a:gd name="connsiteY40" fmla="*/ 1047792 h 1245112"/>
              <a:gd name="connsiteX41" fmla="*/ 572336 w 1137644"/>
              <a:gd name="connsiteY41" fmla="*/ 1092242 h 1245112"/>
              <a:gd name="connsiteX42" fmla="*/ 540586 w 1137644"/>
              <a:gd name="connsiteY42" fmla="*/ 1123992 h 1245112"/>
              <a:gd name="connsiteX43" fmla="*/ 515186 w 1137644"/>
              <a:gd name="connsiteY43" fmla="*/ 1136692 h 1245112"/>
              <a:gd name="connsiteX44" fmla="*/ 515186 w 1137644"/>
              <a:gd name="connsiteY44" fmla="*/ 1200192 h 1245112"/>
              <a:gd name="connsiteX45" fmla="*/ 508836 w 1137644"/>
              <a:gd name="connsiteY45" fmla="*/ 1231942 h 1245112"/>
              <a:gd name="connsiteX46" fmla="*/ 451686 w 1137644"/>
              <a:gd name="connsiteY46" fmla="*/ 1238292 h 1245112"/>
              <a:gd name="connsiteX47" fmla="*/ 400886 w 1137644"/>
              <a:gd name="connsiteY47" fmla="*/ 1244642 h 1245112"/>
              <a:gd name="connsiteX48" fmla="*/ 375486 w 1137644"/>
              <a:gd name="connsiteY48" fmla="*/ 1244642 h 1245112"/>
              <a:gd name="connsiteX49" fmla="*/ 369136 w 1137644"/>
              <a:gd name="connsiteY49" fmla="*/ 1225592 h 1245112"/>
              <a:gd name="connsiteX50" fmla="*/ 350086 w 1137644"/>
              <a:gd name="connsiteY50" fmla="*/ 1162092 h 1245112"/>
              <a:gd name="connsiteX51" fmla="*/ 343736 w 1137644"/>
              <a:gd name="connsiteY51" fmla="*/ 1111292 h 1245112"/>
              <a:gd name="connsiteX52" fmla="*/ 318336 w 1137644"/>
              <a:gd name="connsiteY52" fmla="*/ 1073192 h 1245112"/>
              <a:gd name="connsiteX53" fmla="*/ 280236 w 1137644"/>
              <a:gd name="connsiteY53" fmla="*/ 1066842 h 1245112"/>
              <a:gd name="connsiteX54" fmla="*/ 242136 w 1137644"/>
              <a:gd name="connsiteY54" fmla="*/ 1066842 h 1245112"/>
              <a:gd name="connsiteX55" fmla="*/ 191336 w 1137644"/>
              <a:gd name="connsiteY55" fmla="*/ 1066842 h 1245112"/>
              <a:gd name="connsiteX56" fmla="*/ 146886 w 1137644"/>
              <a:gd name="connsiteY56" fmla="*/ 1085892 h 1245112"/>
              <a:gd name="connsiteX57" fmla="*/ 108786 w 1137644"/>
              <a:gd name="connsiteY57" fmla="*/ 1085892 h 1245112"/>
              <a:gd name="connsiteX58" fmla="*/ 83386 w 1137644"/>
              <a:gd name="connsiteY58" fmla="*/ 1066842 h 1245112"/>
              <a:gd name="connsiteX59" fmla="*/ 57986 w 1137644"/>
              <a:gd name="connsiteY59" fmla="*/ 1047792 h 1245112"/>
              <a:gd name="connsiteX60" fmla="*/ 45286 w 1137644"/>
              <a:gd name="connsiteY60" fmla="*/ 996992 h 1245112"/>
              <a:gd name="connsiteX61" fmla="*/ 45286 w 1137644"/>
              <a:gd name="connsiteY61" fmla="*/ 939842 h 1245112"/>
              <a:gd name="connsiteX62" fmla="*/ 102436 w 1137644"/>
              <a:gd name="connsiteY62" fmla="*/ 920792 h 1245112"/>
              <a:gd name="connsiteX63" fmla="*/ 127836 w 1137644"/>
              <a:gd name="connsiteY63" fmla="*/ 914442 h 1245112"/>
              <a:gd name="connsiteX64" fmla="*/ 146886 w 1137644"/>
              <a:gd name="connsiteY64" fmla="*/ 889042 h 1245112"/>
              <a:gd name="connsiteX65" fmla="*/ 146886 w 1137644"/>
              <a:gd name="connsiteY65" fmla="*/ 850942 h 1245112"/>
              <a:gd name="connsiteX66" fmla="*/ 115136 w 1137644"/>
              <a:gd name="connsiteY66" fmla="*/ 812842 h 1245112"/>
              <a:gd name="connsiteX67" fmla="*/ 57986 w 1137644"/>
              <a:gd name="connsiteY67" fmla="*/ 768392 h 1245112"/>
              <a:gd name="connsiteX68" fmla="*/ 57986 w 1137644"/>
              <a:gd name="connsiteY68" fmla="*/ 736642 h 1245112"/>
              <a:gd name="connsiteX69" fmla="*/ 64336 w 1137644"/>
              <a:gd name="connsiteY69" fmla="*/ 692192 h 1245112"/>
              <a:gd name="connsiteX70" fmla="*/ 45286 w 1137644"/>
              <a:gd name="connsiteY70" fmla="*/ 666792 h 1245112"/>
              <a:gd name="connsiteX71" fmla="*/ 7186 w 1137644"/>
              <a:gd name="connsiteY71" fmla="*/ 609642 h 1245112"/>
              <a:gd name="connsiteX72" fmla="*/ 836 w 1137644"/>
              <a:gd name="connsiteY72" fmla="*/ 603292 h 1245112"/>
              <a:gd name="connsiteX73" fmla="*/ 7186 w 1137644"/>
              <a:gd name="connsiteY73" fmla="*/ 558842 h 1245112"/>
              <a:gd name="connsiteX74" fmla="*/ 64336 w 1137644"/>
              <a:gd name="connsiteY74" fmla="*/ 546142 h 1245112"/>
              <a:gd name="connsiteX75" fmla="*/ 121486 w 1137644"/>
              <a:gd name="connsiteY75" fmla="*/ 558842 h 1245112"/>
              <a:gd name="connsiteX76" fmla="*/ 165936 w 1137644"/>
              <a:gd name="connsiteY76" fmla="*/ 514392 h 1245112"/>
              <a:gd name="connsiteX77" fmla="*/ 184986 w 1137644"/>
              <a:gd name="connsiteY77" fmla="*/ 488992 h 1245112"/>
              <a:gd name="connsiteX78" fmla="*/ 210386 w 1137644"/>
              <a:gd name="connsiteY78" fmla="*/ 431842 h 1245112"/>
              <a:gd name="connsiteX79" fmla="*/ 248486 w 1137644"/>
              <a:gd name="connsiteY79" fmla="*/ 412792 h 1245112"/>
              <a:gd name="connsiteX80" fmla="*/ 235786 w 1137644"/>
              <a:gd name="connsiteY80" fmla="*/ 361992 h 1245112"/>
              <a:gd name="connsiteX81" fmla="*/ 248486 w 1137644"/>
              <a:gd name="connsiteY81" fmla="*/ 311192 h 1245112"/>
              <a:gd name="connsiteX82" fmla="*/ 299286 w 1137644"/>
              <a:gd name="connsiteY82" fmla="*/ 260392 h 1245112"/>
              <a:gd name="connsiteX83" fmla="*/ 350086 w 1137644"/>
              <a:gd name="connsiteY83" fmla="*/ 222292 h 1245112"/>
              <a:gd name="connsiteX84" fmla="*/ 400886 w 1137644"/>
              <a:gd name="connsiteY84" fmla="*/ 209592 h 1245112"/>
              <a:gd name="connsiteX85" fmla="*/ 445336 w 1137644"/>
              <a:gd name="connsiteY85" fmla="*/ 190542 h 1245112"/>
              <a:gd name="connsiteX86" fmla="*/ 477086 w 1137644"/>
              <a:gd name="connsiteY86" fmla="*/ 190542 h 1245112"/>
              <a:gd name="connsiteX87" fmla="*/ 527886 w 1137644"/>
              <a:gd name="connsiteY87" fmla="*/ 152442 h 1245112"/>
              <a:gd name="connsiteX88" fmla="*/ 527886 w 1137644"/>
              <a:gd name="connsiteY88" fmla="*/ 114342 h 1245112"/>
              <a:gd name="connsiteX89" fmla="*/ 559636 w 1137644"/>
              <a:gd name="connsiteY89" fmla="*/ 101642 h 1245112"/>
              <a:gd name="connsiteX90" fmla="*/ 616786 w 1137644"/>
              <a:gd name="connsiteY90" fmla="*/ 107992 h 1245112"/>
              <a:gd name="connsiteX91" fmla="*/ 667586 w 1137644"/>
              <a:gd name="connsiteY91" fmla="*/ 107992 h 1245112"/>
              <a:gd name="connsiteX92" fmla="*/ 731086 w 1137644"/>
              <a:gd name="connsiteY92" fmla="*/ 114342 h 1245112"/>
              <a:gd name="connsiteX93" fmla="*/ 781886 w 1137644"/>
              <a:gd name="connsiteY93" fmla="*/ 114342 h 1245112"/>
              <a:gd name="connsiteX94" fmla="*/ 883486 w 1137644"/>
              <a:gd name="connsiteY94" fmla="*/ 88942 h 1245112"/>
              <a:gd name="connsiteX95" fmla="*/ 915236 w 1137644"/>
              <a:gd name="connsiteY95" fmla="*/ 44492 h 1245112"/>
              <a:gd name="connsiteX96" fmla="*/ 946986 w 1137644"/>
              <a:gd name="connsiteY96" fmla="*/ 25442 h 1245112"/>
              <a:gd name="connsiteX97" fmla="*/ 991436 w 1137644"/>
              <a:gd name="connsiteY97" fmla="*/ 42 h 1245112"/>
              <a:gd name="connsiteX98" fmla="*/ 1029536 w 1137644"/>
              <a:gd name="connsiteY98" fmla="*/ 31792 h 1245112"/>
              <a:gd name="connsiteX99" fmla="*/ 1016836 w 1137644"/>
              <a:gd name="connsiteY99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79292 w 1137644"/>
              <a:gd name="connsiteY30" fmla="*/ 1025871 h 1245112"/>
              <a:gd name="connsiteX31" fmla="*/ 699226 w 1137644"/>
              <a:gd name="connsiteY31" fmla="*/ 1019576 h 1245112"/>
              <a:gd name="connsiteX32" fmla="*/ 704858 w 1137644"/>
              <a:gd name="connsiteY32" fmla="*/ 1007649 h 1245112"/>
              <a:gd name="connsiteX33" fmla="*/ 686636 w 1137644"/>
              <a:gd name="connsiteY33" fmla="*/ 1003673 h 1245112"/>
              <a:gd name="connsiteX34" fmla="*/ 653285 w 1137644"/>
              <a:gd name="connsiteY34" fmla="*/ 1034650 h 1245112"/>
              <a:gd name="connsiteX35" fmla="*/ 689066 w 1137644"/>
              <a:gd name="connsiteY35" fmla="*/ 1023496 h 1245112"/>
              <a:gd name="connsiteX36" fmla="*/ 667586 w 1137644"/>
              <a:gd name="connsiteY36" fmla="*/ 882692 h 1245112"/>
              <a:gd name="connsiteX37" fmla="*/ 673936 w 1137644"/>
              <a:gd name="connsiteY37" fmla="*/ 927142 h 1245112"/>
              <a:gd name="connsiteX38" fmla="*/ 661236 w 1137644"/>
              <a:gd name="connsiteY38" fmla="*/ 965242 h 1245112"/>
              <a:gd name="connsiteX39" fmla="*/ 642186 w 1137644"/>
              <a:gd name="connsiteY39" fmla="*/ 1003342 h 1245112"/>
              <a:gd name="connsiteX40" fmla="*/ 604086 w 1137644"/>
              <a:gd name="connsiteY40" fmla="*/ 1047792 h 1245112"/>
              <a:gd name="connsiteX41" fmla="*/ 572336 w 1137644"/>
              <a:gd name="connsiteY41" fmla="*/ 1092242 h 1245112"/>
              <a:gd name="connsiteX42" fmla="*/ 540586 w 1137644"/>
              <a:gd name="connsiteY42" fmla="*/ 1123992 h 1245112"/>
              <a:gd name="connsiteX43" fmla="*/ 515186 w 1137644"/>
              <a:gd name="connsiteY43" fmla="*/ 1136692 h 1245112"/>
              <a:gd name="connsiteX44" fmla="*/ 515186 w 1137644"/>
              <a:gd name="connsiteY44" fmla="*/ 1200192 h 1245112"/>
              <a:gd name="connsiteX45" fmla="*/ 508836 w 1137644"/>
              <a:gd name="connsiteY45" fmla="*/ 1231942 h 1245112"/>
              <a:gd name="connsiteX46" fmla="*/ 451686 w 1137644"/>
              <a:gd name="connsiteY46" fmla="*/ 1238292 h 1245112"/>
              <a:gd name="connsiteX47" fmla="*/ 400886 w 1137644"/>
              <a:gd name="connsiteY47" fmla="*/ 1244642 h 1245112"/>
              <a:gd name="connsiteX48" fmla="*/ 375486 w 1137644"/>
              <a:gd name="connsiteY48" fmla="*/ 1244642 h 1245112"/>
              <a:gd name="connsiteX49" fmla="*/ 369136 w 1137644"/>
              <a:gd name="connsiteY49" fmla="*/ 1225592 h 1245112"/>
              <a:gd name="connsiteX50" fmla="*/ 350086 w 1137644"/>
              <a:gd name="connsiteY50" fmla="*/ 1162092 h 1245112"/>
              <a:gd name="connsiteX51" fmla="*/ 343736 w 1137644"/>
              <a:gd name="connsiteY51" fmla="*/ 1111292 h 1245112"/>
              <a:gd name="connsiteX52" fmla="*/ 318336 w 1137644"/>
              <a:gd name="connsiteY52" fmla="*/ 1073192 h 1245112"/>
              <a:gd name="connsiteX53" fmla="*/ 280236 w 1137644"/>
              <a:gd name="connsiteY53" fmla="*/ 1066842 h 1245112"/>
              <a:gd name="connsiteX54" fmla="*/ 242136 w 1137644"/>
              <a:gd name="connsiteY54" fmla="*/ 1066842 h 1245112"/>
              <a:gd name="connsiteX55" fmla="*/ 191336 w 1137644"/>
              <a:gd name="connsiteY55" fmla="*/ 1066842 h 1245112"/>
              <a:gd name="connsiteX56" fmla="*/ 146886 w 1137644"/>
              <a:gd name="connsiteY56" fmla="*/ 1085892 h 1245112"/>
              <a:gd name="connsiteX57" fmla="*/ 108786 w 1137644"/>
              <a:gd name="connsiteY57" fmla="*/ 1085892 h 1245112"/>
              <a:gd name="connsiteX58" fmla="*/ 83386 w 1137644"/>
              <a:gd name="connsiteY58" fmla="*/ 1066842 h 1245112"/>
              <a:gd name="connsiteX59" fmla="*/ 57986 w 1137644"/>
              <a:gd name="connsiteY59" fmla="*/ 1047792 h 1245112"/>
              <a:gd name="connsiteX60" fmla="*/ 45286 w 1137644"/>
              <a:gd name="connsiteY60" fmla="*/ 996992 h 1245112"/>
              <a:gd name="connsiteX61" fmla="*/ 45286 w 1137644"/>
              <a:gd name="connsiteY61" fmla="*/ 939842 h 1245112"/>
              <a:gd name="connsiteX62" fmla="*/ 102436 w 1137644"/>
              <a:gd name="connsiteY62" fmla="*/ 920792 h 1245112"/>
              <a:gd name="connsiteX63" fmla="*/ 127836 w 1137644"/>
              <a:gd name="connsiteY63" fmla="*/ 914442 h 1245112"/>
              <a:gd name="connsiteX64" fmla="*/ 146886 w 1137644"/>
              <a:gd name="connsiteY64" fmla="*/ 889042 h 1245112"/>
              <a:gd name="connsiteX65" fmla="*/ 146886 w 1137644"/>
              <a:gd name="connsiteY65" fmla="*/ 850942 h 1245112"/>
              <a:gd name="connsiteX66" fmla="*/ 115136 w 1137644"/>
              <a:gd name="connsiteY66" fmla="*/ 812842 h 1245112"/>
              <a:gd name="connsiteX67" fmla="*/ 57986 w 1137644"/>
              <a:gd name="connsiteY67" fmla="*/ 768392 h 1245112"/>
              <a:gd name="connsiteX68" fmla="*/ 57986 w 1137644"/>
              <a:gd name="connsiteY68" fmla="*/ 736642 h 1245112"/>
              <a:gd name="connsiteX69" fmla="*/ 64336 w 1137644"/>
              <a:gd name="connsiteY69" fmla="*/ 692192 h 1245112"/>
              <a:gd name="connsiteX70" fmla="*/ 45286 w 1137644"/>
              <a:gd name="connsiteY70" fmla="*/ 666792 h 1245112"/>
              <a:gd name="connsiteX71" fmla="*/ 7186 w 1137644"/>
              <a:gd name="connsiteY71" fmla="*/ 609642 h 1245112"/>
              <a:gd name="connsiteX72" fmla="*/ 836 w 1137644"/>
              <a:gd name="connsiteY72" fmla="*/ 603292 h 1245112"/>
              <a:gd name="connsiteX73" fmla="*/ 7186 w 1137644"/>
              <a:gd name="connsiteY73" fmla="*/ 558842 h 1245112"/>
              <a:gd name="connsiteX74" fmla="*/ 64336 w 1137644"/>
              <a:gd name="connsiteY74" fmla="*/ 546142 h 1245112"/>
              <a:gd name="connsiteX75" fmla="*/ 121486 w 1137644"/>
              <a:gd name="connsiteY75" fmla="*/ 558842 h 1245112"/>
              <a:gd name="connsiteX76" fmla="*/ 165936 w 1137644"/>
              <a:gd name="connsiteY76" fmla="*/ 514392 h 1245112"/>
              <a:gd name="connsiteX77" fmla="*/ 184986 w 1137644"/>
              <a:gd name="connsiteY77" fmla="*/ 488992 h 1245112"/>
              <a:gd name="connsiteX78" fmla="*/ 210386 w 1137644"/>
              <a:gd name="connsiteY78" fmla="*/ 431842 h 1245112"/>
              <a:gd name="connsiteX79" fmla="*/ 248486 w 1137644"/>
              <a:gd name="connsiteY79" fmla="*/ 412792 h 1245112"/>
              <a:gd name="connsiteX80" fmla="*/ 235786 w 1137644"/>
              <a:gd name="connsiteY80" fmla="*/ 361992 h 1245112"/>
              <a:gd name="connsiteX81" fmla="*/ 248486 w 1137644"/>
              <a:gd name="connsiteY81" fmla="*/ 311192 h 1245112"/>
              <a:gd name="connsiteX82" fmla="*/ 299286 w 1137644"/>
              <a:gd name="connsiteY82" fmla="*/ 260392 h 1245112"/>
              <a:gd name="connsiteX83" fmla="*/ 350086 w 1137644"/>
              <a:gd name="connsiteY83" fmla="*/ 222292 h 1245112"/>
              <a:gd name="connsiteX84" fmla="*/ 400886 w 1137644"/>
              <a:gd name="connsiteY84" fmla="*/ 209592 h 1245112"/>
              <a:gd name="connsiteX85" fmla="*/ 445336 w 1137644"/>
              <a:gd name="connsiteY85" fmla="*/ 190542 h 1245112"/>
              <a:gd name="connsiteX86" fmla="*/ 477086 w 1137644"/>
              <a:gd name="connsiteY86" fmla="*/ 190542 h 1245112"/>
              <a:gd name="connsiteX87" fmla="*/ 527886 w 1137644"/>
              <a:gd name="connsiteY87" fmla="*/ 152442 h 1245112"/>
              <a:gd name="connsiteX88" fmla="*/ 527886 w 1137644"/>
              <a:gd name="connsiteY88" fmla="*/ 114342 h 1245112"/>
              <a:gd name="connsiteX89" fmla="*/ 559636 w 1137644"/>
              <a:gd name="connsiteY89" fmla="*/ 101642 h 1245112"/>
              <a:gd name="connsiteX90" fmla="*/ 616786 w 1137644"/>
              <a:gd name="connsiteY90" fmla="*/ 107992 h 1245112"/>
              <a:gd name="connsiteX91" fmla="*/ 667586 w 1137644"/>
              <a:gd name="connsiteY91" fmla="*/ 107992 h 1245112"/>
              <a:gd name="connsiteX92" fmla="*/ 731086 w 1137644"/>
              <a:gd name="connsiteY92" fmla="*/ 114342 h 1245112"/>
              <a:gd name="connsiteX93" fmla="*/ 781886 w 1137644"/>
              <a:gd name="connsiteY93" fmla="*/ 114342 h 1245112"/>
              <a:gd name="connsiteX94" fmla="*/ 883486 w 1137644"/>
              <a:gd name="connsiteY94" fmla="*/ 88942 h 1245112"/>
              <a:gd name="connsiteX95" fmla="*/ 915236 w 1137644"/>
              <a:gd name="connsiteY95" fmla="*/ 44492 h 1245112"/>
              <a:gd name="connsiteX96" fmla="*/ 946986 w 1137644"/>
              <a:gd name="connsiteY96" fmla="*/ 25442 h 1245112"/>
              <a:gd name="connsiteX97" fmla="*/ 991436 w 1137644"/>
              <a:gd name="connsiteY97" fmla="*/ 42 h 1245112"/>
              <a:gd name="connsiteX98" fmla="*/ 1029536 w 1137644"/>
              <a:gd name="connsiteY98" fmla="*/ 31792 h 1245112"/>
              <a:gd name="connsiteX99" fmla="*/ 1016836 w 1137644"/>
              <a:gd name="connsiteY99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79292 w 1137644"/>
              <a:gd name="connsiteY30" fmla="*/ 1025871 h 1245112"/>
              <a:gd name="connsiteX31" fmla="*/ 699226 w 1137644"/>
              <a:gd name="connsiteY31" fmla="*/ 1019576 h 1245112"/>
              <a:gd name="connsiteX32" fmla="*/ 704858 w 1137644"/>
              <a:gd name="connsiteY32" fmla="*/ 1007649 h 1245112"/>
              <a:gd name="connsiteX33" fmla="*/ 686636 w 1137644"/>
              <a:gd name="connsiteY33" fmla="*/ 1003673 h 1245112"/>
              <a:gd name="connsiteX34" fmla="*/ 653285 w 1137644"/>
              <a:gd name="connsiteY34" fmla="*/ 1034650 h 1245112"/>
              <a:gd name="connsiteX35" fmla="*/ 689066 w 1137644"/>
              <a:gd name="connsiteY35" fmla="*/ 1023496 h 1245112"/>
              <a:gd name="connsiteX36" fmla="*/ 667586 w 1137644"/>
              <a:gd name="connsiteY36" fmla="*/ 882692 h 1245112"/>
              <a:gd name="connsiteX37" fmla="*/ 685863 w 1137644"/>
              <a:gd name="connsiteY37" fmla="*/ 1046412 h 1245112"/>
              <a:gd name="connsiteX38" fmla="*/ 661236 w 1137644"/>
              <a:gd name="connsiteY38" fmla="*/ 965242 h 1245112"/>
              <a:gd name="connsiteX39" fmla="*/ 642186 w 1137644"/>
              <a:gd name="connsiteY39" fmla="*/ 1003342 h 1245112"/>
              <a:gd name="connsiteX40" fmla="*/ 604086 w 1137644"/>
              <a:gd name="connsiteY40" fmla="*/ 1047792 h 1245112"/>
              <a:gd name="connsiteX41" fmla="*/ 572336 w 1137644"/>
              <a:gd name="connsiteY41" fmla="*/ 1092242 h 1245112"/>
              <a:gd name="connsiteX42" fmla="*/ 540586 w 1137644"/>
              <a:gd name="connsiteY42" fmla="*/ 1123992 h 1245112"/>
              <a:gd name="connsiteX43" fmla="*/ 515186 w 1137644"/>
              <a:gd name="connsiteY43" fmla="*/ 1136692 h 1245112"/>
              <a:gd name="connsiteX44" fmla="*/ 515186 w 1137644"/>
              <a:gd name="connsiteY44" fmla="*/ 1200192 h 1245112"/>
              <a:gd name="connsiteX45" fmla="*/ 508836 w 1137644"/>
              <a:gd name="connsiteY45" fmla="*/ 1231942 h 1245112"/>
              <a:gd name="connsiteX46" fmla="*/ 451686 w 1137644"/>
              <a:gd name="connsiteY46" fmla="*/ 1238292 h 1245112"/>
              <a:gd name="connsiteX47" fmla="*/ 400886 w 1137644"/>
              <a:gd name="connsiteY47" fmla="*/ 1244642 h 1245112"/>
              <a:gd name="connsiteX48" fmla="*/ 375486 w 1137644"/>
              <a:gd name="connsiteY48" fmla="*/ 1244642 h 1245112"/>
              <a:gd name="connsiteX49" fmla="*/ 369136 w 1137644"/>
              <a:gd name="connsiteY49" fmla="*/ 1225592 h 1245112"/>
              <a:gd name="connsiteX50" fmla="*/ 350086 w 1137644"/>
              <a:gd name="connsiteY50" fmla="*/ 1162092 h 1245112"/>
              <a:gd name="connsiteX51" fmla="*/ 343736 w 1137644"/>
              <a:gd name="connsiteY51" fmla="*/ 1111292 h 1245112"/>
              <a:gd name="connsiteX52" fmla="*/ 318336 w 1137644"/>
              <a:gd name="connsiteY52" fmla="*/ 1073192 h 1245112"/>
              <a:gd name="connsiteX53" fmla="*/ 280236 w 1137644"/>
              <a:gd name="connsiteY53" fmla="*/ 1066842 h 1245112"/>
              <a:gd name="connsiteX54" fmla="*/ 242136 w 1137644"/>
              <a:gd name="connsiteY54" fmla="*/ 1066842 h 1245112"/>
              <a:gd name="connsiteX55" fmla="*/ 191336 w 1137644"/>
              <a:gd name="connsiteY55" fmla="*/ 1066842 h 1245112"/>
              <a:gd name="connsiteX56" fmla="*/ 146886 w 1137644"/>
              <a:gd name="connsiteY56" fmla="*/ 1085892 h 1245112"/>
              <a:gd name="connsiteX57" fmla="*/ 108786 w 1137644"/>
              <a:gd name="connsiteY57" fmla="*/ 1085892 h 1245112"/>
              <a:gd name="connsiteX58" fmla="*/ 83386 w 1137644"/>
              <a:gd name="connsiteY58" fmla="*/ 1066842 h 1245112"/>
              <a:gd name="connsiteX59" fmla="*/ 57986 w 1137644"/>
              <a:gd name="connsiteY59" fmla="*/ 1047792 h 1245112"/>
              <a:gd name="connsiteX60" fmla="*/ 45286 w 1137644"/>
              <a:gd name="connsiteY60" fmla="*/ 996992 h 1245112"/>
              <a:gd name="connsiteX61" fmla="*/ 45286 w 1137644"/>
              <a:gd name="connsiteY61" fmla="*/ 939842 h 1245112"/>
              <a:gd name="connsiteX62" fmla="*/ 102436 w 1137644"/>
              <a:gd name="connsiteY62" fmla="*/ 920792 h 1245112"/>
              <a:gd name="connsiteX63" fmla="*/ 127836 w 1137644"/>
              <a:gd name="connsiteY63" fmla="*/ 914442 h 1245112"/>
              <a:gd name="connsiteX64" fmla="*/ 146886 w 1137644"/>
              <a:gd name="connsiteY64" fmla="*/ 889042 h 1245112"/>
              <a:gd name="connsiteX65" fmla="*/ 146886 w 1137644"/>
              <a:gd name="connsiteY65" fmla="*/ 850942 h 1245112"/>
              <a:gd name="connsiteX66" fmla="*/ 115136 w 1137644"/>
              <a:gd name="connsiteY66" fmla="*/ 812842 h 1245112"/>
              <a:gd name="connsiteX67" fmla="*/ 57986 w 1137644"/>
              <a:gd name="connsiteY67" fmla="*/ 768392 h 1245112"/>
              <a:gd name="connsiteX68" fmla="*/ 57986 w 1137644"/>
              <a:gd name="connsiteY68" fmla="*/ 736642 h 1245112"/>
              <a:gd name="connsiteX69" fmla="*/ 64336 w 1137644"/>
              <a:gd name="connsiteY69" fmla="*/ 692192 h 1245112"/>
              <a:gd name="connsiteX70" fmla="*/ 45286 w 1137644"/>
              <a:gd name="connsiteY70" fmla="*/ 666792 h 1245112"/>
              <a:gd name="connsiteX71" fmla="*/ 7186 w 1137644"/>
              <a:gd name="connsiteY71" fmla="*/ 609642 h 1245112"/>
              <a:gd name="connsiteX72" fmla="*/ 836 w 1137644"/>
              <a:gd name="connsiteY72" fmla="*/ 603292 h 1245112"/>
              <a:gd name="connsiteX73" fmla="*/ 7186 w 1137644"/>
              <a:gd name="connsiteY73" fmla="*/ 558842 h 1245112"/>
              <a:gd name="connsiteX74" fmla="*/ 64336 w 1137644"/>
              <a:gd name="connsiteY74" fmla="*/ 546142 h 1245112"/>
              <a:gd name="connsiteX75" fmla="*/ 121486 w 1137644"/>
              <a:gd name="connsiteY75" fmla="*/ 558842 h 1245112"/>
              <a:gd name="connsiteX76" fmla="*/ 165936 w 1137644"/>
              <a:gd name="connsiteY76" fmla="*/ 514392 h 1245112"/>
              <a:gd name="connsiteX77" fmla="*/ 184986 w 1137644"/>
              <a:gd name="connsiteY77" fmla="*/ 488992 h 1245112"/>
              <a:gd name="connsiteX78" fmla="*/ 210386 w 1137644"/>
              <a:gd name="connsiteY78" fmla="*/ 431842 h 1245112"/>
              <a:gd name="connsiteX79" fmla="*/ 248486 w 1137644"/>
              <a:gd name="connsiteY79" fmla="*/ 412792 h 1245112"/>
              <a:gd name="connsiteX80" fmla="*/ 235786 w 1137644"/>
              <a:gd name="connsiteY80" fmla="*/ 361992 h 1245112"/>
              <a:gd name="connsiteX81" fmla="*/ 248486 w 1137644"/>
              <a:gd name="connsiteY81" fmla="*/ 311192 h 1245112"/>
              <a:gd name="connsiteX82" fmla="*/ 299286 w 1137644"/>
              <a:gd name="connsiteY82" fmla="*/ 260392 h 1245112"/>
              <a:gd name="connsiteX83" fmla="*/ 350086 w 1137644"/>
              <a:gd name="connsiteY83" fmla="*/ 222292 h 1245112"/>
              <a:gd name="connsiteX84" fmla="*/ 400886 w 1137644"/>
              <a:gd name="connsiteY84" fmla="*/ 209592 h 1245112"/>
              <a:gd name="connsiteX85" fmla="*/ 445336 w 1137644"/>
              <a:gd name="connsiteY85" fmla="*/ 190542 h 1245112"/>
              <a:gd name="connsiteX86" fmla="*/ 477086 w 1137644"/>
              <a:gd name="connsiteY86" fmla="*/ 190542 h 1245112"/>
              <a:gd name="connsiteX87" fmla="*/ 527886 w 1137644"/>
              <a:gd name="connsiteY87" fmla="*/ 152442 h 1245112"/>
              <a:gd name="connsiteX88" fmla="*/ 527886 w 1137644"/>
              <a:gd name="connsiteY88" fmla="*/ 114342 h 1245112"/>
              <a:gd name="connsiteX89" fmla="*/ 559636 w 1137644"/>
              <a:gd name="connsiteY89" fmla="*/ 101642 h 1245112"/>
              <a:gd name="connsiteX90" fmla="*/ 616786 w 1137644"/>
              <a:gd name="connsiteY90" fmla="*/ 107992 h 1245112"/>
              <a:gd name="connsiteX91" fmla="*/ 667586 w 1137644"/>
              <a:gd name="connsiteY91" fmla="*/ 107992 h 1245112"/>
              <a:gd name="connsiteX92" fmla="*/ 731086 w 1137644"/>
              <a:gd name="connsiteY92" fmla="*/ 114342 h 1245112"/>
              <a:gd name="connsiteX93" fmla="*/ 781886 w 1137644"/>
              <a:gd name="connsiteY93" fmla="*/ 114342 h 1245112"/>
              <a:gd name="connsiteX94" fmla="*/ 883486 w 1137644"/>
              <a:gd name="connsiteY94" fmla="*/ 88942 h 1245112"/>
              <a:gd name="connsiteX95" fmla="*/ 915236 w 1137644"/>
              <a:gd name="connsiteY95" fmla="*/ 44492 h 1245112"/>
              <a:gd name="connsiteX96" fmla="*/ 946986 w 1137644"/>
              <a:gd name="connsiteY96" fmla="*/ 25442 h 1245112"/>
              <a:gd name="connsiteX97" fmla="*/ 991436 w 1137644"/>
              <a:gd name="connsiteY97" fmla="*/ 42 h 1245112"/>
              <a:gd name="connsiteX98" fmla="*/ 1029536 w 1137644"/>
              <a:gd name="connsiteY98" fmla="*/ 31792 h 1245112"/>
              <a:gd name="connsiteX99" fmla="*/ 1016836 w 1137644"/>
              <a:gd name="connsiteY99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79292 w 1137644"/>
              <a:gd name="connsiteY30" fmla="*/ 1025871 h 1245112"/>
              <a:gd name="connsiteX31" fmla="*/ 699226 w 1137644"/>
              <a:gd name="connsiteY31" fmla="*/ 1019576 h 1245112"/>
              <a:gd name="connsiteX32" fmla="*/ 704858 w 1137644"/>
              <a:gd name="connsiteY32" fmla="*/ 1007649 h 1245112"/>
              <a:gd name="connsiteX33" fmla="*/ 686636 w 1137644"/>
              <a:gd name="connsiteY33" fmla="*/ 1003673 h 1245112"/>
              <a:gd name="connsiteX34" fmla="*/ 653285 w 1137644"/>
              <a:gd name="connsiteY34" fmla="*/ 1034650 h 1245112"/>
              <a:gd name="connsiteX35" fmla="*/ 689066 w 1137644"/>
              <a:gd name="connsiteY35" fmla="*/ 1023496 h 1245112"/>
              <a:gd name="connsiteX36" fmla="*/ 667586 w 1137644"/>
              <a:gd name="connsiteY36" fmla="*/ 882692 h 1245112"/>
              <a:gd name="connsiteX37" fmla="*/ 685863 w 1137644"/>
              <a:gd name="connsiteY37" fmla="*/ 1046412 h 1245112"/>
              <a:gd name="connsiteX38" fmla="*/ 665212 w 1137644"/>
              <a:gd name="connsiteY38" fmla="*/ 1028852 h 1245112"/>
              <a:gd name="connsiteX39" fmla="*/ 642186 w 1137644"/>
              <a:gd name="connsiteY39" fmla="*/ 1003342 h 1245112"/>
              <a:gd name="connsiteX40" fmla="*/ 604086 w 1137644"/>
              <a:gd name="connsiteY40" fmla="*/ 1047792 h 1245112"/>
              <a:gd name="connsiteX41" fmla="*/ 572336 w 1137644"/>
              <a:gd name="connsiteY41" fmla="*/ 1092242 h 1245112"/>
              <a:gd name="connsiteX42" fmla="*/ 540586 w 1137644"/>
              <a:gd name="connsiteY42" fmla="*/ 1123992 h 1245112"/>
              <a:gd name="connsiteX43" fmla="*/ 515186 w 1137644"/>
              <a:gd name="connsiteY43" fmla="*/ 1136692 h 1245112"/>
              <a:gd name="connsiteX44" fmla="*/ 515186 w 1137644"/>
              <a:gd name="connsiteY44" fmla="*/ 1200192 h 1245112"/>
              <a:gd name="connsiteX45" fmla="*/ 508836 w 1137644"/>
              <a:gd name="connsiteY45" fmla="*/ 1231942 h 1245112"/>
              <a:gd name="connsiteX46" fmla="*/ 451686 w 1137644"/>
              <a:gd name="connsiteY46" fmla="*/ 1238292 h 1245112"/>
              <a:gd name="connsiteX47" fmla="*/ 400886 w 1137644"/>
              <a:gd name="connsiteY47" fmla="*/ 1244642 h 1245112"/>
              <a:gd name="connsiteX48" fmla="*/ 375486 w 1137644"/>
              <a:gd name="connsiteY48" fmla="*/ 1244642 h 1245112"/>
              <a:gd name="connsiteX49" fmla="*/ 369136 w 1137644"/>
              <a:gd name="connsiteY49" fmla="*/ 1225592 h 1245112"/>
              <a:gd name="connsiteX50" fmla="*/ 350086 w 1137644"/>
              <a:gd name="connsiteY50" fmla="*/ 1162092 h 1245112"/>
              <a:gd name="connsiteX51" fmla="*/ 343736 w 1137644"/>
              <a:gd name="connsiteY51" fmla="*/ 1111292 h 1245112"/>
              <a:gd name="connsiteX52" fmla="*/ 318336 w 1137644"/>
              <a:gd name="connsiteY52" fmla="*/ 1073192 h 1245112"/>
              <a:gd name="connsiteX53" fmla="*/ 280236 w 1137644"/>
              <a:gd name="connsiteY53" fmla="*/ 1066842 h 1245112"/>
              <a:gd name="connsiteX54" fmla="*/ 242136 w 1137644"/>
              <a:gd name="connsiteY54" fmla="*/ 1066842 h 1245112"/>
              <a:gd name="connsiteX55" fmla="*/ 191336 w 1137644"/>
              <a:gd name="connsiteY55" fmla="*/ 1066842 h 1245112"/>
              <a:gd name="connsiteX56" fmla="*/ 146886 w 1137644"/>
              <a:gd name="connsiteY56" fmla="*/ 1085892 h 1245112"/>
              <a:gd name="connsiteX57" fmla="*/ 108786 w 1137644"/>
              <a:gd name="connsiteY57" fmla="*/ 1085892 h 1245112"/>
              <a:gd name="connsiteX58" fmla="*/ 83386 w 1137644"/>
              <a:gd name="connsiteY58" fmla="*/ 1066842 h 1245112"/>
              <a:gd name="connsiteX59" fmla="*/ 57986 w 1137644"/>
              <a:gd name="connsiteY59" fmla="*/ 1047792 h 1245112"/>
              <a:gd name="connsiteX60" fmla="*/ 45286 w 1137644"/>
              <a:gd name="connsiteY60" fmla="*/ 996992 h 1245112"/>
              <a:gd name="connsiteX61" fmla="*/ 45286 w 1137644"/>
              <a:gd name="connsiteY61" fmla="*/ 939842 h 1245112"/>
              <a:gd name="connsiteX62" fmla="*/ 102436 w 1137644"/>
              <a:gd name="connsiteY62" fmla="*/ 920792 h 1245112"/>
              <a:gd name="connsiteX63" fmla="*/ 127836 w 1137644"/>
              <a:gd name="connsiteY63" fmla="*/ 914442 h 1245112"/>
              <a:gd name="connsiteX64" fmla="*/ 146886 w 1137644"/>
              <a:gd name="connsiteY64" fmla="*/ 889042 h 1245112"/>
              <a:gd name="connsiteX65" fmla="*/ 146886 w 1137644"/>
              <a:gd name="connsiteY65" fmla="*/ 850942 h 1245112"/>
              <a:gd name="connsiteX66" fmla="*/ 115136 w 1137644"/>
              <a:gd name="connsiteY66" fmla="*/ 812842 h 1245112"/>
              <a:gd name="connsiteX67" fmla="*/ 57986 w 1137644"/>
              <a:gd name="connsiteY67" fmla="*/ 768392 h 1245112"/>
              <a:gd name="connsiteX68" fmla="*/ 57986 w 1137644"/>
              <a:gd name="connsiteY68" fmla="*/ 736642 h 1245112"/>
              <a:gd name="connsiteX69" fmla="*/ 64336 w 1137644"/>
              <a:gd name="connsiteY69" fmla="*/ 692192 h 1245112"/>
              <a:gd name="connsiteX70" fmla="*/ 45286 w 1137644"/>
              <a:gd name="connsiteY70" fmla="*/ 666792 h 1245112"/>
              <a:gd name="connsiteX71" fmla="*/ 7186 w 1137644"/>
              <a:gd name="connsiteY71" fmla="*/ 609642 h 1245112"/>
              <a:gd name="connsiteX72" fmla="*/ 836 w 1137644"/>
              <a:gd name="connsiteY72" fmla="*/ 603292 h 1245112"/>
              <a:gd name="connsiteX73" fmla="*/ 7186 w 1137644"/>
              <a:gd name="connsiteY73" fmla="*/ 558842 h 1245112"/>
              <a:gd name="connsiteX74" fmla="*/ 64336 w 1137644"/>
              <a:gd name="connsiteY74" fmla="*/ 546142 h 1245112"/>
              <a:gd name="connsiteX75" fmla="*/ 121486 w 1137644"/>
              <a:gd name="connsiteY75" fmla="*/ 558842 h 1245112"/>
              <a:gd name="connsiteX76" fmla="*/ 165936 w 1137644"/>
              <a:gd name="connsiteY76" fmla="*/ 514392 h 1245112"/>
              <a:gd name="connsiteX77" fmla="*/ 184986 w 1137644"/>
              <a:gd name="connsiteY77" fmla="*/ 488992 h 1245112"/>
              <a:gd name="connsiteX78" fmla="*/ 210386 w 1137644"/>
              <a:gd name="connsiteY78" fmla="*/ 431842 h 1245112"/>
              <a:gd name="connsiteX79" fmla="*/ 248486 w 1137644"/>
              <a:gd name="connsiteY79" fmla="*/ 412792 h 1245112"/>
              <a:gd name="connsiteX80" fmla="*/ 235786 w 1137644"/>
              <a:gd name="connsiteY80" fmla="*/ 361992 h 1245112"/>
              <a:gd name="connsiteX81" fmla="*/ 248486 w 1137644"/>
              <a:gd name="connsiteY81" fmla="*/ 311192 h 1245112"/>
              <a:gd name="connsiteX82" fmla="*/ 299286 w 1137644"/>
              <a:gd name="connsiteY82" fmla="*/ 260392 h 1245112"/>
              <a:gd name="connsiteX83" fmla="*/ 350086 w 1137644"/>
              <a:gd name="connsiteY83" fmla="*/ 222292 h 1245112"/>
              <a:gd name="connsiteX84" fmla="*/ 400886 w 1137644"/>
              <a:gd name="connsiteY84" fmla="*/ 209592 h 1245112"/>
              <a:gd name="connsiteX85" fmla="*/ 445336 w 1137644"/>
              <a:gd name="connsiteY85" fmla="*/ 190542 h 1245112"/>
              <a:gd name="connsiteX86" fmla="*/ 477086 w 1137644"/>
              <a:gd name="connsiteY86" fmla="*/ 190542 h 1245112"/>
              <a:gd name="connsiteX87" fmla="*/ 527886 w 1137644"/>
              <a:gd name="connsiteY87" fmla="*/ 152442 h 1245112"/>
              <a:gd name="connsiteX88" fmla="*/ 527886 w 1137644"/>
              <a:gd name="connsiteY88" fmla="*/ 114342 h 1245112"/>
              <a:gd name="connsiteX89" fmla="*/ 559636 w 1137644"/>
              <a:gd name="connsiteY89" fmla="*/ 101642 h 1245112"/>
              <a:gd name="connsiteX90" fmla="*/ 616786 w 1137644"/>
              <a:gd name="connsiteY90" fmla="*/ 107992 h 1245112"/>
              <a:gd name="connsiteX91" fmla="*/ 667586 w 1137644"/>
              <a:gd name="connsiteY91" fmla="*/ 107992 h 1245112"/>
              <a:gd name="connsiteX92" fmla="*/ 731086 w 1137644"/>
              <a:gd name="connsiteY92" fmla="*/ 114342 h 1245112"/>
              <a:gd name="connsiteX93" fmla="*/ 781886 w 1137644"/>
              <a:gd name="connsiteY93" fmla="*/ 114342 h 1245112"/>
              <a:gd name="connsiteX94" fmla="*/ 883486 w 1137644"/>
              <a:gd name="connsiteY94" fmla="*/ 88942 h 1245112"/>
              <a:gd name="connsiteX95" fmla="*/ 915236 w 1137644"/>
              <a:gd name="connsiteY95" fmla="*/ 44492 h 1245112"/>
              <a:gd name="connsiteX96" fmla="*/ 946986 w 1137644"/>
              <a:gd name="connsiteY96" fmla="*/ 25442 h 1245112"/>
              <a:gd name="connsiteX97" fmla="*/ 991436 w 1137644"/>
              <a:gd name="connsiteY97" fmla="*/ 42 h 1245112"/>
              <a:gd name="connsiteX98" fmla="*/ 1029536 w 1137644"/>
              <a:gd name="connsiteY98" fmla="*/ 31792 h 1245112"/>
              <a:gd name="connsiteX99" fmla="*/ 1016836 w 1137644"/>
              <a:gd name="connsiteY99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79292 w 1137644"/>
              <a:gd name="connsiteY30" fmla="*/ 1025871 h 1245112"/>
              <a:gd name="connsiteX31" fmla="*/ 699226 w 1137644"/>
              <a:gd name="connsiteY31" fmla="*/ 1019576 h 1245112"/>
              <a:gd name="connsiteX32" fmla="*/ 704858 w 1137644"/>
              <a:gd name="connsiteY32" fmla="*/ 1007649 h 1245112"/>
              <a:gd name="connsiteX33" fmla="*/ 686636 w 1137644"/>
              <a:gd name="connsiteY33" fmla="*/ 1003673 h 1245112"/>
              <a:gd name="connsiteX34" fmla="*/ 653285 w 1137644"/>
              <a:gd name="connsiteY34" fmla="*/ 1034650 h 1245112"/>
              <a:gd name="connsiteX35" fmla="*/ 689066 w 1137644"/>
              <a:gd name="connsiteY35" fmla="*/ 1023496 h 1245112"/>
              <a:gd name="connsiteX36" fmla="*/ 667586 w 1137644"/>
              <a:gd name="connsiteY36" fmla="*/ 1001961 h 1245112"/>
              <a:gd name="connsiteX37" fmla="*/ 685863 w 1137644"/>
              <a:gd name="connsiteY37" fmla="*/ 1046412 h 1245112"/>
              <a:gd name="connsiteX38" fmla="*/ 665212 w 1137644"/>
              <a:gd name="connsiteY38" fmla="*/ 1028852 h 1245112"/>
              <a:gd name="connsiteX39" fmla="*/ 642186 w 1137644"/>
              <a:gd name="connsiteY39" fmla="*/ 1003342 h 1245112"/>
              <a:gd name="connsiteX40" fmla="*/ 604086 w 1137644"/>
              <a:gd name="connsiteY40" fmla="*/ 1047792 h 1245112"/>
              <a:gd name="connsiteX41" fmla="*/ 572336 w 1137644"/>
              <a:gd name="connsiteY41" fmla="*/ 1092242 h 1245112"/>
              <a:gd name="connsiteX42" fmla="*/ 540586 w 1137644"/>
              <a:gd name="connsiteY42" fmla="*/ 1123992 h 1245112"/>
              <a:gd name="connsiteX43" fmla="*/ 515186 w 1137644"/>
              <a:gd name="connsiteY43" fmla="*/ 1136692 h 1245112"/>
              <a:gd name="connsiteX44" fmla="*/ 515186 w 1137644"/>
              <a:gd name="connsiteY44" fmla="*/ 1200192 h 1245112"/>
              <a:gd name="connsiteX45" fmla="*/ 508836 w 1137644"/>
              <a:gd name="connsiteY45" fmla="*/ 1231942 h 1245112"/>
              <a:gd name="connsiteX46" fmla="*/ 451686 w 1137644"/>
              <a:gd name="connsiteY46" fmla="*/ 1238292 h 1245112"/>
              <a:gd name="connsiteX47" fmla="*/ 400886 w 1137644"/>
              <a:gd name="connsiteY47" fmla="*/ 1244642 h 1245112"/>
              <a:gd name="connsiteX48" fmla="*/ 375486 w 1137644"/>
              <a:gd name="connsiteY48" fmla="*/ 1244642 h 1245112"/>
              <a:gd name="connsiteX49" fmla="*/ 369136 w 1137644"/>
              <a:gd name="connsiteY49" fmla="*/ 1225592 h 1245112"/>
              <a:gd name="connsiteX50" fmla="*/ 350086 w 1137644"/>
              <a:gd name="connsiteY50" fmla="*/ 1162092 h 1245112"/>
              <a:gd name="connsiteX51" fmla="*/ 343736 w 1137644"/>
              <a:gd name="connsiteY51" fmla="*/ 1111292 h 1245112"/>
              <a:gd name="connsiteX52" fmla="*/ 318336 w 1137644"/>
              <a:gd name="connsiteY52" fmla="*/ 1073192 h 1245112"/>
              <a:gd name="connsiteX53" fmla="*/ 280236 w 1137644"/>
              <a:gd name="connsiteY53" fmla="*/ 1066842 h 1245112"/>
              <a:gd name="connsiteX54" fmla="*/ 242136 w 1137644"/>
              <a:gd name="connsiteY54" fmla="*/ 1066842 h 1245112"/>
              <a:gd name="connsiteX55" fmla="*/ 191336 w 1137644"/>
              <a:gd name="connsiteY55" fmla="*/ 1066842 h 1245112"/>
              <a:gd name="connsiteX56" fmla="*/ 146886 w 1137644"/>
              <a:gd name="connsiteY56" fmla="*/ 1085892 h 1245112"/>
              <a:gd name="connsiteX57" fmla="*/ 108786 w 1137644"/>
              <a:gd name="connsiteY57" fmla="*/ 1085892 h 1245112"/>
              <a:gd name="connsiteX58" fmla="*/ 83386 w 1137644"/>
              <a:gd name="connsiteY58" fmla="*/ 1066842 h 1245112"/>
              <a:gd name="connsiteX59" fmla="*/ 57986 w 1137644"/>
              <a:gd name="connsiteY59" fmla="*/ 1047792 h 1245112"/>
              <a:gd name="connsiteX60" fmla="*/ 45286 w 1137644"/>
              <a:gd name="connsiteY60" fmla="*/ 996992 h 1245112"/>
              <a:gd name="connsiteX61" fmla="*/ 45286 w 1137644"/>
              <a:gd name="connsiteY61" fmla="*/ 939842 h 1245112"/>
              <a:gd name="connsiteX62" fmla="*/ 102436 w 1137644"/>
              <a:gd name="connsiteY62" fmla="*/ 920792 h 1245112"/>
              <a:gd name="connsiteX63" fmla="*/ 127836 w 1137644"/>
              <a:gd name="connsiteY63" fmla="*/ 914442 h 1245112"/>
              <a:gd name="connsiteX64" fmla="*/ 146886 w 1137644"/>
              <a:gd name="connsiteY64" fmla="*/ 889042 h 1245112"/>
              <a:gd name="connsiteX65" fmla="*/ 146886 w 1137644"/>
              <a:gd name="connsiteY65" fmla="*/ 850942 h 1245112"/>
              <a:gd name="connsiteX66" fmla="*/ 115136 w 1137644"/>
              <a:gd name="connsiteY66" fmla="*/ 812842 h 1245112"/>
              <a:gd name="connsiteX67" fmla="*/ 57986 w 1137644"/>
              <a:gd name="connsiteY67" fmla="*/ 768392 h 1245112"/>
              <a:gd name="connsiteX68" fmla="*/ 57986 w 1137644"/>
              <a:gd name="connsiteY68" fmla="*/ 736642 h 1245112"/>
              <a:gd name="connsiteX69" fmla="*/ 64336 w 1137644"/>
              <a:gd name="connsiteY69" fmla="*/ 692192 h 1245112"/>
              <a:gd name="connsiteX70" fmla="*/ 45286 w 1137644"/>
              <a:gd name="connsiteY70" fmla="*/ 666792 h 1245112"/>
              <a:gd name="connsiteX71" fmla="*/ 7186 w 1137644"/>
              <a:gd name="connsiteY71" fmla="*/ 609642 h 1245112"/>
              <a:gd name="connsiteX72" fmla="*/ 836 w 1137644"/>
              <a:gd name="connsiteY72" fmla="*/ 603292 h 1245112"/>
              <a:gd name="connsiteX73" fmla="*/ 7186 w 1137644"/>
              <a:gd name="connsiteY73" fmla="*/ 558842 h 1245112"/>
              <a:gd name="connsiteX74" fmla="*/ 64336 w 1137644"/>
              <a:gd name="connsiteY74" fmla="*/ 546142 h 1245112"/>
              <a:gd name="connsiteX75" fmla="*/ 121486 w 1137644"/>
              <a:gd name="connsiteY75" fmla="*/ 558842 h 1245112"/>
              <a:gd name="connsiteX76" fmla="*/ 165936 w 1137644"/>
              <a:gd name="connsiteY76" fmla="*/ 514392 h 1245112"/>
              <a:gd name="connsiteX77" fmla="*/ 184986 w 1137644"/>
              <a:gd name="connsiteY77" fmla="*/ 488992 h 1245112"/>
              <a:gd name="connsiteX78" fmla="*/ 210386 w 1137644"/>
              <a:gd name="connsiteY78" fmla="*/ 431842 h 1245112"/>
              <a:gd name="connsiteX79" fmla="*/ 248486 w 1137644"/>
              <a:gd name="connsiteY79" fmla="*/ 412792 h 1245112"/>
              <a:gd name="connsiteX80" fmla="*/ 235786 w 1137644"/>
              <a:gd name="connsiteY80" fmla="*/ 361992 h 1245112"/>
              <a:gd name="connsiteX81" fmla="*/ 248486 w 1137644"/>
              <a:gd name="connsiteY81" fmla="*/ 311192 h 1245112"/>
              <a:gd name="connsiteX82" fmla="*/ 299286 w 1137644"/>
              <a:gd name="connsiteY82" fmla="*/ 260392 h 1245112"/>
              <a:gd name="connsiteX83" fmla="*/ 350086 w 1137644"/>
              <a:gd name="connsiteY83" fmla="*/ 222292 h 1245112"/>
              <a:gd name="connsiteX84" fmla="*/ 400886 w 1137644"/>
              <a:gd name="connsiteY84" fmla="*/ 209592 h 1245112"/>
              <a:gd name="connsiteX85" fmla="*/ 445336 w 1137644"/>
              <a:gd name="connsiteY85" fmla="*/ 190542 h 1245112"/>
              <a:gd name="connsiteX86" fmla="*/ 477086 w 1137644"/>
              <a:gd name="connsiteY86" fmla="*/ 190542 h 1245112"/>
              <a:gd name="connsiteX87" fmla="*/ 527886 w 1137644"/>
              <a:gd name="connsiteY87" fmla="*/ 152442 h 1245112"/>
              <a:gd name="connsiteX88" fmla="*/ 527886 w 1137644"/>
              <a:gd name="connsiteY88" fmla="*/ 114342 h 1245112"/>
              <a:gd name="connsiteX89" fmla="*/ 559636 w 1137644"/>
              <a:gd name="connsiteY89" fmla="*/ 101642 h 1245112"/>
              <a:gd name="connsiteX90" fmla="*/ 616786 w 1137644"/>
              <a:gd name="connsiteY90" fmla="*/ 107992 h 1245112"/>
              <a:gd name="connsiteX91" fmla="*/ 667586 w 1137644"/>
              <a:gd name="connsiteY91" fmla="*/ 107992 h 1245112"/>
              <a:gd name="connsiteX92" fmla="*/ 731086 w 1137644"/>
              <a:gd name="connsiteY92" fmla="*/ 114342 h 1245112"/>
              <a:gd name="connsiteX93" fmla="*/ 781886 w 1137644"/>
              <a:gd name="connsiteY93" fmla="*/ 114342 h 1245112"/>
              <a:gd name="connsiteX94" fmla="*/ 883486 w 1137644"/>
              <a:gd name="connsiteY94" fmla="*/ 88942 h 1245112"/>
              <a:gd name="connsiteX95" fmla="*/ 915236 w 1137644"/>
              <a:gd name="connsiteY95" fmla="*/ 44492 h 1245112"/>
              <a:gd name="connsiteX96" fmla="*/ 946986 w 1137644"/>
              <a:gd name="connsiteY96" fmla="*/ 25442 h 1245112"/>
              <a:gd name="connsiteX97" fmla="*/ 991436 w 1137644"/>
              <a:gd name="connsiteY97" fmla="*/ 42 h 1245112"/>
              <a:gd name="connsiteX98" fmla="*/ 1029536 w 1137644"/>
              <a:gd name="connsiteY98" fmla="*/ 31792 h 1245112"/>
              <a:gd name="connsiteX99" fmla="*/ 1016836 w 1137644"/>
              <a:gd name="connsiteY99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79292 w 1137644"/>
              <a:gd name="connsiteY30" fmla="*/ 1025871 h 1245112"/>
              <a:gd name="connsiteX31" fmla="*/ 699226 w 1137644"/>
              <a:gd name="connsiteY31" fmla="*/ 1019576 h 1245112"/>
              <a:gd name="connsiteX32" fmla="*/ 704858 w 1137644"/>
              <a:gd name="connsiteY32" fmla="*/ 1007649 h 1245112"/>
              <a:gd name="connsiteX33" fmla="*/ 686636 w 1137644"/>
              <a:gd name="connsiteY33" fmla="*/ 1003673 h 1245112"/>
              <a:gd name="connsiteX34" fmla="*/ 653285 w 1137644"/>
              <a:gd name="connsiteY34" fmla="*/ 1034650 h 1245112"/>
              <a:gd name="connsiteX35" fmla="*/ 689066 w 1137644"/>
              <a:gd name="connsiteY35" fmla="*/ 1023496 h 1245112"/>
              <a:gd name="connsiteX36" fmla="*/ 667586 w 1137644"/>
              <a:gd name="connsiteY36" fmla="*/ 1001961 h 1245112"/>
              <a:gd name="connsiteX37" fmla="*/ 685863 w 1137644"/>
              <a:gd name="connsiteY37" fmla="*/ 1046412 h 1245112"/>
              <a:gd name="connsiteX38" fmla="*/ 642186 w 1137644"/>
              <a:gd name="connsiteY38" fmla="*/ 1003342 h 1245112"/>
              <a:gd name="connsiteX39" fmla="*/ 604086 w 1137644"/>
              <a:gd name="connsiteY39" fmla="*/ 1047792 h 1245112"/>
              <a:gd name="connsiteX40" fmla="*/ 572336 w 1137644"/>
              <a:gd name="connsiteY40" fmla="*/ 1092242 h 1245112"/>
              <a:gd name="connsiteX41" fmla="*/ 540586 w 1137644"/>
              <a:gd name="connsiteY41" fmla="*/ 1123992 h 1245112"/>
              <a:gd name="connsiteX42" fmla="*/ 515186 w 1137644"/>
              <a:gd name="connsiteY42" fmla="*/ 1136692 h 1245112"/>
              <a:gd name="connsiteX43" fmla="*/ 515186 w 1137644"/>
              <a:gd name="connsiteY43" fmla="*/ 1200192 h 1245112"/>
              <a:gd name="connsiteX44" fmla="*/ 508836 w 1137644"/>
              <a:gd name="connsiteY44" fmla="*/ 1231942 h 1245112"/>
              <a:gd name="connsiteX45" fmla="*/ 451686 w 1137644"/>
              <a:gd name="connsiteY45" fmla="*/ 1238292 h 1245112"/>
              <a:gd name="connsiteX46" fmla="*/ 400886 w 1137644"/>
              <a:gd name="connsiteY46" fmla="*/ 1244642 h 1245112"/>
              <a:gd name="connsiteX47" fmla="*/ 375486 w 1137644"/>
              <a:gd name="connsiteY47" fmla="*/ 1244642 h 1245112"/>
              <a:gd name="connsiteX48" fmla="*/ 369136 w 1137644"/>
              <a:gd name="connsiteY48" fmla="*/ 1225592 h 1245112"/>
              <a:gd name="connsiteX49" fmla="*/ 350086 w 1137644"/>
              <a:gd name="connsiteY49" fmla="*/ 1162092 h 1245112"/>
              <a:gd name="connsiteX50" fmla="*/ 343736 w 1137644"/>
              <a:gd name="connsiteY50" fmla="*/ 1111292 h 1245112"/>
              <a:gd name="connsiteX51" fmla="*/ 318336 w 1137644"/>
              <a:gd name="connsiteY51" fmla="*/ 1073192 h 1245112"/>
              <a:gd name="connsiteX52" fmla="*/ 280236 w 1137644"/>
              <a:gd name="connsiteY52" fmla="*/ 1066842 h 1245112"/>
              <a:gd name="connsiteX53" fmla="*/ 242136 w 1137644"/>
              <a:gd name="connsiteY53" fmla="*/ 1066842 h 1245112"/>
              <a:gd name="connsiteX54" fmla="*/ 191336 w 1137644"/>
              <a:gd name="connsiteY54" fmla="*/ 1066842 h 1245112"/>
              <a:gd name="connsiteX55" fmla="*/ 146886 w 1137644"/>
              <a:gd name="connsiteY55" fmla="*/ 1085892 h 1245112"/>
              <a:gd name="connsiteX56" fmla="*/ 108786 w 1137644"/>
              <a:gd name="connsiteY56" fmla="*/ 1085892 h 1245112"/>
              <a:gd name="connsiteX57" fmla="*/ 83386 w 1137644"/>
              <a:gd name="connsiteY57" fmla="*/ 1066842 h 1245112"/>
              <a:gd name="connsiteX58" fmla="*/ 57986 w 1137644"/>
              <a:gd name="connsiteY58" fmla="*/ 1047792 h 1245112"/>
              <a:gd name="connsiteX59" fmla="*/ 45286 w 1137644"/>
              <a:gd name="connsiteY59" fmla="*/ 996992 h 1245112"/>
              <a:gd name="connsiteX60" fmla="*/ 45286 w 1137644"/>
              <a:gd name="connsiteY60" fmla="*/ 939842 h 1245112"/>
              <a:gd name="connsiteX61" fmla="*/ 102436 w 1137644"/>
              <a:gd name="connsiteY61" fmla="*/ 920792 h 1245112"/>
              <a:gd name="connsiteX62" fmla="*/ 127836 w 1137644"/>
              <a:gd name="connsiteY62" fmla="*/ 914442 h 1245112"/>
              <a:gd name="connsiteX63" fmla="*/ 146886 w 1137644"/>
              <a:gd name="connsiteY63" fmla="*/ 889042 h 1245112"/>
              <a:gd name="connsiteX64" fmla="*/ 146886 w 1137644"/>
              <a:gd name="connsiteY64" fmla="*/ 850942 h 1245112"/>
              <a:gd name="connsiteX65" fmla="*/ 115136 w 1137644"/>
              <a:gd name="connsiteY65" fmla="*/ 812842 h 1245112"/>
              <a:gd name="connsiteX66" fmla="*/ 57986 w 1137644"/>
              <a:gd name="connsiteY66" fmla="*/ 768392 h 1245112"/>
              <a:gd name="connsiteX67" fmla="*/ 57986 w 1137644"/>
              <a:gd name="connsiteY67" fmla="*/ 736642 h 1245112"/>
              <a:gd name="connsiteX68" fmla="*/ 64336 w 1137644"/>
              <a:gd name="connsiteY68" fmla="*/ 692192 h 1245112"/>
              <a:gd name="connsiteX69" fmla="*/ 45286 w 1137644"/>
              <a:gd name="connsiteY69" fmla="*/ 666792 h 1245112"/>
              <a:gd name="connsiteX70" fmla="*/ 7186 w 1137644"/>
              <a:gd name="connsiteY70" fmla="*/ 609642 h 1245112"/>
              <a:gd name="connsiteX71" fmla="*/ 836 w 1137644"/>
              <a:gd name="connsiteY71" fmla="*/ 603292 h 1245112"/>
              <a:gd name="connsiteX72" fmla="*/ 7186 w 1137644"/>
              <a:gd name="connsiteY72" fmla="*/ 558842 h 1245112"/>
              <a:gd name="connsiteX73" fmla="*/ 64336 w 1137644"/>
              <a:gd name="connsiteY73" fmla="*/ 546142 h 1245112"/>
              <a:gd name="connsiteX74" fmla="*/ 121486 w 1137644"/>
              <a:gd name="connsiteY74" fmla="*/ 558842 h 1245112"/>
              <a:gd name="connsiteX75" fmla="*/ 165936 w 1137644"/>
              <a:gd name="connsiteY75" fmla="*/ 514392 h 1245112"/>
              <a:gd name="connsiteX76" fmla="*/ 184986 w 1137644"/>
              <a:gd name="connsiteY76" fmla="*/ 488992 h 1245112"/>
              <a:gd name="connsiteX77" fmla="*/ 210386 w 1137644"/>
              <a:gd name="connsiteY77" fmla="*/ 431842 h 1245112"/>
              <a:gd name="connsiteX78" fmla="*/ 248486 w 1137644"/>
              <a:gd name="connsiteY78" fmla="*/ 412792 h 1245112"/>
              <a:gd name="connsiteX79" fmla="*/ 235786 w 1137644"/>
              <a:gd name="connsiteY79" fmla="*/ 361992 h 1245112"/>
              <a:gd name="connsiteX80" fmla="*/ 248486 w 1137644"/>
              <a:gd name="connsiteY80" fmla="*/ 311192 h 1245112"/>
              <a:gd name="connsiteX81" fmla="*/ 299286 w 1137644"/>
              <a:gd name="connsiteY81" fmla="*/ 260392 h 1245112"/>
              <a:gd name="connsiteX82" fmla="*/ 350086 w 1137644"/>
              <a:gd name="connsiteY82" fmla="*/ 222292 h 1245112"/>
              <a:gd name="connsiteX83" fmla="*/ 400886 w 1137644"/>
              <a:gd name="connsiteY83" fmla="*/ 209592 h 1245112"/>
              <a:gd name="connsiteX84" fmla="*/ 445336 w 1137644"/>
              <a:gd name="connsiteY84" fmla="*/ 190542 h 1245112"/>
              <a:gd name="connsiteX85" fmla="*/ 477086 w 1137644"/>
              <a:gd name="connsiteY85" fmla="*/ 190542 h 1245112"/>
              <a:gd name="connsiteX86" fmla="*/ 527886 w 1137644"/>
              <a:gd name="connsiteY86" fmla="*/ 152442 h 1245112"/>
              <a:gd name="connsiteX87" fmla="*/ 527886 w 1137644"/>
              <a:gd name="connsiteY87" fmla="*/ 114342 h 1245112"/>
              <a:gd name="connsiteX88" fmla="*/ 559636 w 1137644"/>
              <a:gd name="connsiteY88" fmla="*/ 101642 h 1245112"/>
              <a:gd name="connsiteX89" fmla="*/ 616786 w 1137644"/>
              <a:gd name="connsiteY89" fmla="*/ 107992 h 1245112"/>
              <a:gd name="connsiteX90" fmla="*/ 667586 w 1137644"/>
              <a:gd name="connsiteY90" fmla="*/ 107992 h 1245112"/>
              <a:gd name="connsiteX91" fmla="*/ 731086 w 1137644"/>
              <a:gd name="connsiteY91" fmla="*/ 114342 h 1245112"/>
              <a:gd name="connsiteX92" fmla="*/ 781886 w 1137644"/>
              <a:gd name="connsiteY92" fmla="*/ 114342 h 1245112"/>
              <a:gd name="connsiteX93" fmla="*/ 883486 w 1137644"/>
              <a:gd name="connsiteY93" fmla="*/ 88942 h 1245112"/>
              <a:gd name="connsiteX94" fmla="*/ 915236 w 1137644"/>
              <a:gd name="connsiteY94" fmla="*/ 44492 h 1245112"/>
              <a:gd name="connsiteX95" fmla="*/ 946986 w 1137644"/>
              <a:gd name="connsiteY95" fmla="*/ 25442 h 1245112"/>
              <a:gd name="connsiteX96" fmla="*/ 991436 w 1137644"/>
              <a:gd name="connsiteY96" fmla="*/ 42 h 1245112"/>
              <a:gd name="connsiteX97" fmla="*/ 1029536 w 1137644"/>
              <a:gd name="connsiteY97" fmla="*/ 31792 h 1245112"/>
              <a:gd name="connsiteX98" fmla="*/ 1016836 w 1137644"/>
              <a:gd name="connsiteY98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79292 w 1137644"/>
              <a:gd name="connsiteY30" fmla="*/ 1025871 h 1245112"/>
              <a:gd name="connsiteX31" fmla="*/ 699226 w 1137644"/>
              <a:gd name="connsiteY31" fmla="*/ 1019576 h 1245112"/>
              <a:gd name="connsiteX32" fmla="*/ 704858 w 1137644"/>
              <a:gd name="connsiteY32" fmla="*/ 1007649 h 1245112"/>
              <a:gd name="connsiteX33" fmla="*/ 686636 w 1137644"/>
              <a:gd name="connsiteY33" fmla="*/ 1003673 h 1245112"/>
              <a:gd name="connsiteX34" fmla="*/ 653285 w 1137644"/>
              <a:gd name="connsiteY34" fmla="*/ 1034650 h 1245112"/>
              <a:gd name="connsiteX35" fmla="*/ 689066 w 1137644"/>
              <a:gd name="connsiteY35" fmla="*/ 1023496 h 1245112"/>
              <a:gd name="connsiteX36" fmla="*/ 667586 w 1137644"/>
              <a:gd name="connsiteY36" fmla="*/ 1001961 h 1245112"/>
              <a:gd name="connsiteX37" fmla="*/ 642186 w 1137644"/>
              <a:gd name="connsiteY37" fmla="*/ 1003342 h 1245112"/>
              <a:gd name="connsiteX38" fmla="*/ 604086 w 1137644"/>
              <a:gd name="connsiteY38" fmla="*/ 1047792 h 1245112"/>
              <a:gd name="connsiteX39" fmla="*/ 572336 w 1137644"/>
              <a:gd name="connsiteY39" fmla="*/ 1092242 h 1245112"/>
              <a:gd name="connsiteX40" fmla="*/ 540586 w 1137644"/>
              <a:gd name="connsiteY40" fmla="*/ 1123992 h 1245112"/>
              <a:gd name="connsiteX41" fmla="*/ 515186 w 1137644"/>
              <a:gd name="connsiteY41" fmla="*/ 1136692 h 1245112"/>
              <a:gd name="connsiteX42" fmla="*/ 515186 w 1137644"/>
              <a:gd name="connsiteY42" fmla="*/ 1200192 h 1245112"/>
              <a:gd name="connsiteX43" fmla="*/ 508836 w 1137644"/>
              <a:gd name="connsiteY43" fmla="*/ 1231942 h 1245112"/>
              <a:gd name="connsiteX44" fmla="*/ 451686 w 1137644"/>
              <a:gd name="connsiteY44" fmla="*/ 1238292 h 1245112"/>
              <a:gd name="connsiteX45" fmla="*/ 400886 w 1137644"/>
              <a:gd name="connsiteY45" fmla="*/ 1244642 h 1245112"/>
              <a:gd name="connsiteX46" fmla="*/ 375486 w 1137644"/>
              <a:gd name="connsiteY46" fmla="*/ 1244642 h 1245112"/>
              <a:gd name="connsiteX47" fmla="*/ 369136 w 1137644"/>
              <a:gd name="connsiteY47" fmla="*/ 1225592 h 1245112"/>
              <a:gd name="connsiteX48" fmla="*/ 350086 w 1137644"/>
              <a:gd name="connsiteY48" fmla="*/ 1162092 h 1245112"/>
              <a:gd name="connsiteX49" fmla="*/ 343736 w 1137644"/>
              <a:gd name="connsiteY49" fmla="*/ 1111292 h 1245112"/>
              <a:gd name="connsiteX50" fmla="*/ 318336 w 1137644"/>
              <a:gd name="connsiteY50" fmla="*/ 1073192 h 1245112"/>
              <a:gd name="connsiteX51" fmla="*/ 280236 w 1137644"/>
              <a:gd name="connsiteY51" fmla="*/ 1066842 h 1245112"/>
              <a:gd name="connsiteX52" fmla="*/ 242136 w 1137644"/>
              <a:gd name="connsiteY52" fmla="*/ 1066842 h 1245112"/>
              <a:gd name="connsiteX53" fmla="*/ 191336 w 1137644"/>
              <a:gd name="connsiteY53" fmla="*/ 1066842 h 1245112"/>
              <a:gd name="connsiteX54" fmla="*/ 146886 w 1137644"/>
              <a:gd name="connsiteY54" fmla="*/ 1085892 h 1245112"/>
              <a:gd name="connsiteX55" fmla="*/ 108786 w 1137644"/>
              <a:gd name="connsiteY55" fmla="*/ 1085892 h 1245112"/>
              <a:gd name="connsiteX56" fmla="*/ 83386 w 1137644"/>
              <a:gd name="connsiteY56" fmla="*/ 1066842 h 1245112"/>
              <a:gd name="connsiteX57" fmla="*/ 57986 w 1137644"/>
              <a:gd name="connsiteY57" fmla="*/ 1047792 h 1245112"/>
              <a:gd name="connsiteX58" fmla="*/ 45286 w 1137644"/>
              <a:gd name="connsiteY58" fmla="*/ 996992 h 1245112"/>
              <a:gd name="connsiteX59" fmla="*/ 45286 w 1137644"/>
              <a:gd name="connsiteY59" fmla="*/ 939842 h 1245112"/>
              <a:gd name="connsiteX60" fmla="*/ 102436 w 1137644"/>
              <a:gd name="connsiteY60" fmla="*/ 920792 h 1245112"/>
              <a:gd name="connsiteX61" fmla="*/ 127836 w 1137644"/>
              <a:gd name="connsiteY61" fmla="*/ 914442 h 1245112"/>
              <a:gd name="connsiteX62" fmla="*/ 146886 w 1137644"/>
              <a:gd name="connsiteY62" fmla="*/ 889042 h 1245112"/>
              <a:gd name="connsiteX63" fmla="*/ 146886 w 1137644"/>
              <a:gd name="connsiteY63" fmla="*/ 850942 h 1245112"/>
              <a:gd name="connsiteX64" fmla="*/ 115136 w 1137644"/>
              <a:gd name="connsiteY64" fmla="*/ 812842 h 1245112"/>
              <a:gd name="connsiteX65" fmla="*/ 57986 w 1137644"/>
              <a:gd name="connsiteY65" fmla="*/ 768392 h 1245112"/>
              <a:gd name="connsiteX66" fmla="*/ 57986 w 1137644"/>
              <a:gd name="connsiteY66" fmla="*/ 736642 h 1245112"/>
              <a:gd name="connsiteX67" fmla="*/ 64336 w 1137644"/>
              <a:gd name="connsiteY67" fmla="*/ 692192 h 1245112"/>
              <a:gd name="connsiteX68" fmla="*/ 45286 w 1137644"/>
              <a:gd name="connsiteY68" fmla="*/ 666792 h 1245112"/>
              <a:gd name="connsiteX69" fmla="*/ 7186 w 1137644"/>
              <a:gd name="connsiteY69" fmla="*/ 609642 h 1245112"/>
              <a:gd name="connsiteX70" fmla="*/ 836 w 1137644"/>
              <a:gd name="connsiteY70" fmla="*/ 603292 h 1245112"/>
              <a:gd name="connsiteX71" fmla="*/ 7186 w 1137644"/>
              <a:gd name="connsiteY71" fmla="*/ 558842 h 1245112"/>
              <a:gd name="connsiteX72" fmla="*/ 64336 w 1137644"/>
              <a:gd name="connsiteY72" fmla="*/ 546142 h 1245112"/>
              <a:gd name="connsiteX73" fmla="*/ 121486 w 1137644"/>
              <a:gd name="connsiteY73" fmla="*/ 558842 h 1245112"/>
              <a:gd name="connsiteX74" fmla="*/ 165936 w 1137644"/>
              <a:gd name="connsiteY74" fmla="*/ 514392 h 1245112"/>
              <a:gd name="connsiteX75" fmla="*/ 184986 w 1137644"/>
              <a:gd name="connsiteY75" fmla="*/ 488992 h 1245112"/>
              <a:gd name="connsiteX76" fmla="*/ 210386 w 1137644"/>
              <a:gd name="connsiteY76" fmla="*/ 431842 h 1245112"/>
              <a:gd name="connsiteX77" fmla="*/ 248486 w 1137644"/>
              <a:gd name="connsiteY77" fmla="*/ 412792 h 1245112"/>
              <a:gd name="connsiteX78" fmla="*/ 235786 w 1137644"/>
              <a:gd name="connsiteY78" fmla="*/ 361992 h 1245112"/>
              <a:gd name="connsiteX79" fmla="*/ 248486 w 1137644"/>
              <a:gd name="connsiteY79" fmla="*/ 311192 h 1245112"/>
              <a:gd name="connsiteX80" fmla="*/ 299286 w 1137644"/>
              <a:gd name="connsiteY80" fmla="*/ 260392 h 1245112"/>
              <a:gd name="connsiteX81" fmla="*/ 350086 w 1137644"/>
              <a:gd name="connsiteY81" fmla="*/ 222292 h 1245112"/>
              <a:gd name="connsiteX82" fmla="*/ 400886 w 1137644"/>
              <a:gd name="connsiteY82" fmla="*/ 209592 h 1245112"/>
              <a:gd name="connsiteX83" fmla="*/ 445336 w 1137644"/>
              <a:gd name="connsiteY83" fmla="*/ 190542 h 1245112"/>
              <a:gd name="connsiteX84" fmla="*/ 477086 w 1137644"/>
              <a:gd name="connsiteY84" fmla="*/ 190542 h 1245112"/>
              <a:gd name="connsiteX85" fmla="*/ 527886 w 1137644"/>
              <a:gd name="connsiteY85" fmla="*/ 152442 h 1245112"/>
              <a:gd name="connsiteX86" fmla="*/ 527886 w 1137644"/>
              <a:gd name="connsiteY86" fmla="*/ 114342 h 1245112"/>
              <a:gd name="connsiteX87" fmla="*/ 559636 w 1137644"/>
              <a:gd name="connsiteY87" fmla="*/ 101642 h 1245112"/>
              <a:gd name="connsiteX88" fmla="*/ 616786 w 1137644"/>
              <a:gd name="connsiteY88" fmla="*/ 107992 h 1245112"/>
              <a:gd name="connsiteX89" fmla="*/ 667586 w 1137644"/>
              <a:gd name="connsiteY89" fmla="*/ 107992 h 1245112"/>
              <a:gd name="connsiteX90" fmla="*/ 731086 w 1137644"/>
              <a:gd name="connsiteY90" fmla="*/ 114342 h 1245112"/>
              <a:gd name="connsiteX91" fmla="*/ 781886 w 1137644"/>
              <a:gd name="connsiteY91" fmla="*/ 114342 h 1245112"/>
              <a:gd name="connsiteX92" fmla="*/ 883486 w 1137644"/>
              <a:gd name="connsiteY92" fmla="*/ 88942 h 1245112"/>
              <a:gd name="connsiteX93" fmla="*/ 915236 w 1137644"/>
              <a:gd name="connsiteY93" fmla="*/ 44492 h 1245112"/>
              <a:gd name="connsiteX94" fmla="*/ 946986 w 1137644"/>
              <a:gd name="connsiteY94" fmla="*/ 25442 h 1245112"/>
              <a:gd name="connsiteX95" fmla="*/ 991436 w 1137644"/>
              <a:gd name="connsiteY95" fmla="*/ 42 h 1245112"/>
              <a:gd name="connsiteX96" fmla="*/ 1029536 w 1137644"/>
              <a:gd name="connsiteY96" fmla="*/ 31792 h 1245112"/>
              <a:gd name="connsiteX97" fmla="*/ 1016836 w 1137644"/>
              <a:gd name="connsiteY97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79292 w 1137644"/>
              <a:gd name="connsiteY30" fmla="*/ 1025871 h 1245112"/>
              <a:gd name="connsiteX31" fmla="*/ 699226 w 1137644"/>
              <a:gd name="connsiteY31" fmla="*/ 1019576 h 1245112"/>
              <a:gd name="connsiteX32" fmla="*/ 686636 w 1137644"/>
              <a:gd name="connsiteY32" fmla="*/ 1003673 h 1245112"/>
              <a:gd name="connsiteX33" fmla="*/ 653285 w 1137644"/>
              <a:gd name="connsiteY33" fmla="*/ 1034650 h 1245112"/>
              <a:gd name="connsiteX34" fmla="*/ 689066 w 1137644"/>
              <a:gd name="connsiteY34" fmla="*/ 1023496 h 1245112"/>
              <a:gd name="connsiteX35" fmla="*/ 667586 w 1137644"/>
              <a:gd name="connsiteY35" fmla="*/ 1001961 h 1245112"/>
              <a:gd name="connsiteX36" fmla="*/ 642186 w 1137644"/>
              <a:gd name="connsiteY36" fmla="*/ 1003342 h 1245112"/>
              <a:gd name="connsiteX37" fmla="*/ 604086 w 1137644"/>
              <a:gd name="connsiteY37" fmla="*/ 1047792 h 1245112"/>
              <a:gd name="connsiteX38" fmla="*/ 572336 w 1137644"/>
              <a:gd name="connsiteY38" fmla="*/ 1092242 h 1245112"/>
              <a:gd name="connsiteX39" fmla="*/ 540586 w 1137644"/>
              <a:gd name="connsiteY39" fmla="*/ 1123992 h 1245112"/>
              <a:gd name="connsiteX40" fmla="*/ 515186 w 1137644"/>
              <a:gd name="connsiteY40" fmla="*/ 1136692 h 1245112"/>
              <a:gd name="connsiteX41" fmla="*/ 515186 w 1137644"/>
              <a:gd name="connsiteY41" fmla="*/ 1200192 h 1245112"/>
              <a:gd name="connsiteX42" fmla="*/ 508836 w 1137644"/>
              <a:gd name="connsiteY42" fmla="*/ 1231942 h 1245112"/>
              <a:gd name="connsiteX43" fmla="*/ 451686 w 1137644"/>
              <a:gd name="connsiteY43" fmla="*/ 1238292 h 1245112"/>
              <a:gd name="connsiteX44" fmla="*/ 400886 w 1137644"/>
              <a:gd name="connsiteY44" fmla="*/ 1244642 h 1245112"/>
              <a:gd name="connsiteX45" fmla="*/ 375486 w 1137644"/>
              <a:gd name="connsiteY45" fmla="*/ 1244642 h 1245112"/>
              <a:gd name="connsiteX46" fmla="*/ 369136 w 1137644"/>
              <a:gd name="connsiteY46" fmla="*/ 1225592 h 1245112"/>
              <a:gd name="connsiteX47" fmla="*/ 350086 w 1137644"/>
              <a:gd name="connsiteY47" fmla="*/ 1162092 h 1245112"/>
              <a:gd name="connsiteX48" fmla="*/ 343736 w 1137644"/>
              <a:gd name="connsiteY48" fmla="*/ 1111292 h 1245112"/>
              <a:gd name="connsiteX49" fmla="*/ 318336 w 1137644"/>
              <a:gd name="connsiteY49" fmla="*/ 1073192 h 1245112"/>
              <a:gd name="connsiteX50" fmla="*/ 280236 w 1137644"/>
              <a:gd name="connsiteY50" fmla="*/ 1066842 h 1245112"/>
              <a:gd name="connsiteX51" fmla="*/ 242136 w 1137644"/>
              <a:gd name="connsiteY51" fmla="*/ 1066842 h 1245112"/>
              <a:gd name="connsiteX52" fmla="*/ 191336 w 1137644"/>
              <a:gd name="connsiteY52" fmla="*/ 1066842 h 1245112"/>
              <a:gd name="connsiteX53" fmla="*/ 146886 w 1137644"/>
              <a:gd name="connsiteY53" fmla="*/ 1085892 h 1245112"/>
              <a:gd name="connsiteX54" fmla="*/ 108786 w 1137644"/>
              <a:gd name="connsiteY54" fmla="*/ 1085892 h 1245112"/>
              <a:gd name="connsiteX55" fmla="*/ 83386 w 1137644"/>
              <a:gd name="connsiteY55" fmla="*/ 1066842 h 1245112"/>
              <a:gd name="connsiteX56" fmla="*/ 57986 w 1137644"/>
              <a:gd name="connsiteY56" fmla="*/ 1047792 h 1245112"/>
              <a:gd name="connsiteX57" fmla="*/ 45286 w 1137644"/>
              <a:gd name="connsiteY57" fmla="*/ 996992 h 1245112"/>
              <a:gd name="connsiteX58" fmla="*/ 45286 w 1137644"/>
              <a:gd name="connsiteY58" fmla="*/ 939842 h 1245112"/>
              <a:gd name="connsiteX59" fmla="*/ 102436 w 1137644"/>
              <a:gd name="connsiteY59" fmla="*/ 920792 h 1245112"/>
              <a:gd name="connsiteX60" fmla="*/ 127836 w 1137644"/>
              <a:gd name="connsiteY60" fmla="*/ 914442 h 1245112"/>
              <a:gd name="connsiteX61" fmla="*/ 146886 w 1137644"/>
              <a:gd name="connsiteY61" fmla="*/ 889042 h 1245112"/>
              <a:gd name="connsiteX62" fmla="*/ 146886 w 1137644"/>
              <a:gd name="connsiteY62" fmla="*/ 850942 h 1245112"/>
              <a:gd name="connsiteX63" fmla="*/ 115136 w 1137644"/>
              <a:gd name="connsiteY63" fmla="*/ 812842 h 1245112"/>
              <a:gd name="connsiteX64" fmla="*/ 57986 w 1137644"/>
              <a:gd name="connsiteY64" fmla="*/ 768392 h 1245112"/>
              <a:gd name="connsiteX65" fmla="*/ 57986 w 1137644"/>
              <a:gd name="connsiteY65" fmla="*/ 736642 h 1245112"/>
              <a:gd name="connsiteX66" fmla="*/ 64336 w 1137644"/>
              <a:gd name="connsiteY66" fmla="*/ 692192 h 1245112"/>
              <a:gd name="connsiteX67" fmla="*/ 45286 w 1137644"/>
              <a:gd name="connsiteY67" fmla="*/ 666792 h 1245112"/>
              <a:gd name="connsiteX68" fmla="*/ 7186 w 1137644"/>
              <a:gd name="connsiteY68" fmla="*/ 609642 h 1245112"/>
              <a:gd name="connsiteX69" fmla="*/ 836 w 1137644"/>
              <a:gd name="connsiteY69" fmla="*/ 603292 h 1245112"/>
              <a:gd name="connsiteX70" fmla="*/ 7186 w 1137644"/>
              <a:gd name="connsiteY70" fmla="*/ 558842 h 1245112"/>
              <a:gd name="connsiteX71" fmla="*/ 64336 w 1137644"/>
              <a:gd name="connsiteY71" fmla="*/ 546142 h 1245112"/>
              <a:gd name="connsiteX72" fmla="*/ 121486 w 1137644"/>
              <a:gd name="connsiteY72" fmla="*/ 558842 h 1245112"/>
              <a:gd name="connsiteX73" fmla="*/ 165936 w 1137644"/>
              <a:gd name="connsiteY73" fmla="*/ 514392 h 1245112"/>
              <a:gd name="connsiteX74" fmla="*/ 184986 w 1137644"/>
              <a:gd name="connsiteY74" fmla="*/ 488992 h 1245112"/>
              <a:gd name="connsiteX75" fmla="*/ 210386 w 1137644"/>
              <a:gd name="connsiteY75" fmla="*/ 431842 h 1245112"/>
              <a:gd name="connsiteX76" fmla="*/ 248486 w 1137644"/>
              <a:gd name="connsiteY76" fmla="*/ 412792 h 1245112"/>
              <a:gd name="connsiteX77" fmla="*/ 235786 w 1137644"/>
              <a:gd name="connsiteY77" fmla="*/ 361992 h 1245112"/>
              <a:gd name="connsiteX78" fmla="*/ 248486 w 1137644"/>
              <a:gd name="connsiteY78" fmla="*/ 311192 h 1245112"/>
              <a:gd name="connsiteX79" fmla="*/ 299286 w 1137644"/>
              <a:gd name="connsiteY79" fmla="*/ 260392 h 1245112"/>
              <a:gd name="connsiteX80" fmla="*/ 350086 w 1137644"/>
              <a:gd name="connsiteY80" fmla="*/ 222292 h 1245112"/>
              <a:gd name="connsiteX81" fmla="*/ 400886 w 1137644"/>
              <a:gd name="connsiteY81" fmla="*/ 209592 h 1245112"/>
              <a:gd name="connsiteX82" fmla="*/ 445336 w 1137644"/>
              <a:gd name="connsiteY82" fmla="*/ 190542 h 1245112"/>
              <a:gd name="connsiteX83" fmla="*/ 477086 w 1137644"/>
              <a:gd name="connsiteY83" fmla="*/ 190542 h 1245112"/>
              <a:gd name="connsiteX84" fmla="*/ 527886 w 1137644"/>
              <a:gd name="connsiteY84" fmla="*/ 152442 h 1245112"/>
              <a:gd name="connsiteX85" fmla="*/ 527886 w 1137644"/>
              <a:gd name="connsiteY85" fmla="*/ 114342 h 1245112"/>
              <a:gd name="connsiteX86" fmla="*/ 559636 w 1137644"/>
              <a:gd name="connsiteY86" fmla="*/ 101642 h 1245112"/>
              <a:gd name="connsiteX87" fmla="*/ 616786 w 1137644"/>
              <a:gd name="connsiteY87" fmla="*/ 107992 h 1245112"/>
              <a:gd name="connsiteX88" fmla="*/ 667586 w 1137644"/>
              <a:gd name="connsiteY88" fmla="*/ 107992 h 1245112"/>
              <a:gd name="connsiteX89" fmla="*/ 731086 w 1137644"/>
              <a:gd name="connsiteY89" fmla="*/ 114342 h 1245112"/>
              <a:gd name="connsiteX90" fmla="*/ 781886 w 1137644"/>
              <a:gd name="connsiteY90" fmla="*/ 114342 h 1245112"/>
              <a:gd name="connsiteX91" fmla="*/ 883486 w 1137644"/>
              <a:gd name="connsiteY91" fmla="*/ 88942 h 1245112"/>
              <a:gd name="connsiteX92" fmla="*/ 915236 w 1137644"/>
              <a:gd name="connsiteY92" fmla="*/ 44492 h 1245112"/>
              <a:gd name="connsiteX93" fmla="*/ 946986 w 1137644"/>
              <a:gd name="connsiteY93" fmla="*/ 25442 h 1245112"/>
              <a:gd name="connsiteX94" fmla="*/ 991436 w 1137644"/>
              <a:gd name="connsiteY94" fmla="*/ 42 h 1245112"/>
              <a:gd name="connsiteX95" fmla="*/ 1029536 w 1137644"/>
              <a:gd name="connsiteY95" fmla="*/ 31792 h 1245112"/>
              <a:gd name="connsiteX96" fmla="*/ 1016836 w 1137644"/>
              <a:gd name="connsiteY96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79292 w 1137644"/>
              <a:gd name="connsiteY30" fmla="*/ 1025871 h 1245112"/>
              <a:gd name="connsiteX31" fmla="*/ 699226 w 1137644"/>
              <a:gd name="connsiteY31" fmla="*/ 1019576 h 1245112"/>
              <a:gd name="connsiteX32" fmla="*/ 686636 w 1137644"/>
              <a:gd name="connsiteY32" fmla="*/ 1003673 h 1245112"/>
              <a:gd name="connsiteX33" fmla="*/ 653285 w 1137644"/>
              <a:gd name="connsiteY33" fmla="*/ 1034650 h 1245112"/>
              <a:gd name="connsiteX34" fmla="*/ 667586 w 1137644"/>
              <a:gd name="connsiteY34" fmla="*/ 1001961 h 1245112"/>
              <a:gd name="connsiteX35" fmla="*/ 642186 w 1137644"/>
              <a:gd name="connsiteY35" fmla="*/ 1003342 h 1245112"/>
              <a:gd name="connsiteX36" fmla="*/ 604086 w 1137644"/>
              <a:gd name="connsiteY36" fmla="*/ 1047792 h 1245112"/>
              <a:gd name="connsiteX37" fmla="*/ 572336 w 1137644"/>
              <a:gd name="connsiteY37" fmla="*/ 1092242 h 1245112"/>
              <a:gd name="connsiteX38" fmla="*/ 540586 w 1137644"/>
              <a:gd name="connsiteY38" fmla="*/ 1123992 h 1245112"/>
              <a:gd name="connsiteX39" fmla="*/ 515186 w 1137644"/>
              <a:gd name="connsiteY39" fmla="*/ 1136692 h 1245112"/>
              <a:gd name="connsiteX40" fmla="*/ 515186 w 1137644"/>
              <a:gd name="connsiteY40" fmla="*/ 1200192 h 1245112"/>
              <a:gd name="connsiteX41" fmla="*/ 508836 w 1137644"/>
              <a:gd name="connsiteY41" fmla="*/ 1231942 h 1245112"/>
              <a:gd name="connsiteX42" fmla="*/ 451686 w 1137644"/>
              <a:gd name="connsiteY42" fmla="*/ 1238292 h 1245112"/>
              <a:gd name="connsiteX43" fmla="*/ 400886 w 1137644"/>
              <a:gd name="connsiteY43" fmla="*/ 1244642 h 1245112"/>
              <a:gd name="connsiteX44" fmla="*/ 375486 w 1137644"/>
              <a:gd name="connsiteY44" fmla="*/ 1244642 h 1245112"/>
              <a:gd name="connsiteX45" fmla="*/ 369136 w 1137644"/>
              <a:gd name="connsiteY45" fmla="*/ 1225592 h 1245112"/>
              <a:gd name="connsiteX46" fmla="*/ 350086 w 1137644"/>
              <a:gd name="connsiteY46" fmla="*/ 1162092 h 1245112"/>
              <a:gd name="connsiteX47" fmla="*/ 343736 w 1137644"/>
              <a:gd name="connsiteY47" fmla="*/ 1111292 h 1245112"/>
              <a:gd name="connsiteX48" fmla="*/ 318336 w 1137644"/>
              <a:gd name="connsiteY48" fmla="*/ 1073192 h 1245112"/>
              <a:gd name="connsiteX49" fmla="*/ 280236 w 1137644"/>
              <a:gd name="connsiteY49" fmla="*/ 1066842 h 1245112"/>
              <a:gd name="connsiteX50" fmla="*/ 242136 w 1137644"/>
              <a:gd name="connsiteY50" fmla="*/ 1066842 h 1245112"/>
              <a:gd name="connsiteX51" fmla="*/ 191336 w 1137644"/>
              <a:gd name="connsiteY51" fmla="*/ 1066842 h 1245112"/>
              <a:gd name="connsiteX52" fmla="*/ 146886 w 1137644"/>
              <a:gd name="connsiteY52" fmla="*/ 1085892 h 1245112"/>
              <a:gd name="connsiteX53" fmla="*/ 108786 w 1137644"/>
              <a:gd name="connsiteY53" fmla="*/ 1085892 h 1245112"/>
              <a:gd name="connsiteX54" fmla="*/ 83386 w 1137644"/>
              <a:gd name="connsiteY54" fmla="*/ 1066842 h 1245112"/>
              <a:gd name="connsiteX55" fmla="*/ 57986 w 1137644"/>
              <a:gd name="connsiteY55" fmla="*/ 1047792 h 1245112"/>
              <a:gd name="connsiteX56" fmla="*/ 45286 w 1137644"/>
              <a:gd name="connsiteY56" fmla="*/ 996992 h 1245112"/>
              <a:gd name="connsiteX57" fmla="*/ 45286 w 1137644"/>
              <a:gd name="connsiteY57" fmla="*/ 939842 h 1245112"/>
              <a:gd name="connsiteX58" fmla="*/ 102436 w 1137644"/>
              <a:gd name="connsiteY58" fmla="*/ 920792 h 1245112"/>
              <a:gd name="connsiteX59" fmla="*/ 127836 w 1137644"/>
              <a:gd name="connsiteY59" fmla="*/ 914442 h 1245112"/>
              <a:gd name="connsiteX60" fmla="*/ 146886 w 1137644"/>
              <a:gd name="connsiteY60" fmla="*/ 889042 h 1245112"/>
              <a:gd name="connsiteX61" fmla="*/ 146886 w 1137644"/>
              <a:gd name="connsiteY61" fmla="*/ 850942 h 1245112"/>
              <a:gd name="connsiteX62" fmla="*/ 115136 w 1137644"/>
              <a:gd name="connsiteY62" fmla="*/ 812842 h 1245112"/>
              <a:gd name="connsiteX63" fmla="*/ 57986 w 1137644"/>
              <a:gd name="connsiteY63" fmla="*/ 768392 h 1245112"/>
              <a:gd name="connsiteX64" fmla="*/ 57986 w 1137644"/>
              <a:gd name="connsiteY64" fmla="*/ 736642 h 1245112"/>
              <a:gd name="connsiteX65" fmla="*/ 64336 w 1137644"/>
              <a:gd name="connsiteY65" fmla="*/ 692192 h 1245112"/>
              <a:gd name="connsiteX66" fmla="*/ 45286 w 1137644"/>
              <a:gd name="connsiteY66" fmla="*/ 666792 h 1245112"/>
              <a:gd name="connsiteX67" fmla="*/ 7186 w 1137644"/>
              <a:gd name="connsiteY67" fmla="*/ 609642 h 1245112"/>
              <a:gd name="connsiteX68" fmla="*/ 836 w 1137644"/>
              <a:gd name="connsiteY68" fmla="*/ 603292 h 1245112"/>
              <a:gd name="connsiteX69" fmla="*/ 7186 w 1137644"/>
              <a:gd name="connsiteY69" fmla="*/ 558842 h 1245112"/>
              <a:gd name="connsiteX70" fmla="*/ 64336 w 1137644"/>
              <a:gd name="connsiteY70" fmla="*/ 546142 h 1245112"/>
              <a:gd name="connsiteX71" fmla="*/ 121486 w 1137644"/>
              <a:gd name="connsiteY71" fmla="*/ 558842 h 1245112"/>
              <a:gd name="connsiteX72" fmla="*/ 165936 w 1137644"/>
              <a:gd name="connsiteY72" fmla="*/ 514392 h 1245112"/>
              <a:gd name="connsiteX73" fmla="*/ 184986 w 1137644"/>
              <a:gd name="connsiteY73" fmla="*/ 488992 h 1245112"/>
              <a:gd name="connsiteX74" fmla="*/ 210386 w 1137644"/>
              <a:gd name="connsiteY74" fmla="*/ 431842 h 1245112"/>
              <a:gd name="connsiteX75" fmla="*/ 248486 w 1137644"/>
              <a:gd name="connsiteY75" fmla="*/ 412792 h 1245112"/>
              <a:gd name="connsiteX76" fmla="*/ 235786 w 1137644"/>
              <a:gd name="connsiteY76" fmla="*/ 361992 h 1245112"/>
              <a:gd name="connsiteX77" fmla="*/ 248486 w 1137644"/>
              <a:gd name="connsiteY77" fmla="*/ 311192 h 1245112"/>
              <a:gd name="connsiteX78" fmla="*/ 299286 w 1137644"/>
              <a:gd name="connsiteY78" fmla="*/ 260392 h 1245112"/>
              <a:gd name="connsiteX79" fmla="*/ 350086 w 1137644"/>
              <a:gd name="connsiteY79" fmla="*/ 222292 h 1245112"/>
              <a:gd name="connsiteX80" fmla="*/ 400886 w 1137644"/>
              <a:gd name="connsiteY80" fmla="*/ 209592 h 1245112"/>
              <a:gd name="connsiteX81" fmla="*/ 445336 w 1137644"/>
              <a:gd name="connsiteY81" fmla="*/ 190542 h 1245112"/>
              <a:gd name="connsiteX82" fmla="*/ 477086 w 1137644"/>
              <a:gd name="connsiteY82" fmla="*/ 190542 h 1245112"/>
              <a:gd name="connsiteX83" fmla="*/ 527886 w 1137644"/>
              <a:gd name="connsiteY83" fmla="*/ 152442 h 1245112"/>
              <a:gd name="connsiteX84" fmla="*/ 527886 w 1137644"/>
              <a:gd name="connsiteY84" fmla="*/ 114342 h 1245112"/>
              <a:gd name="connsiteX85" fmla="*/ 559636 w 1137644"/>
              <a:gd name="connsiteY85" fmla="*/ 101642 h 1245112"/>
              <a:gd name="connsiteX86" fmla="*/ 616786 w 1137644"/>
              <a:gd name="connsiteY86" fmla="*/ 107992 h 1245112"/>
              <a:gd name="connsiteX87" fmla="*/ 667586 w 1137644"/>
              <a:gd name="connsiteY87" fmla="*/ 107992 h 1245112"/>
              <a:gd name="connsiteX88" fmla="*/ 731086 w 1137644"/>
              <a:gd name="connsiteY88" fmla="*/ 114342 h 1245112"/>
              <a:gd name="connsiteX89" fmla="*/ 781886 w 1137644"/>
              <a:gd name="connsiteY89" fmla="*/ 114342 h 1245112"/>
              <a:gd name="connsiteX90" fmla="*/ 883486 w 1137644"/>
              <a:gd name="connsiteY90" fmla="*/ 88942 h 1245112"/>
              <a:gd name="connsiteX91" fmla="*/ 915236 w 1137644"/>
              <a:gd name="connsiteY91" fmla="*/ 44492 h 1245112"/>
              <a:gd name="connsiteX92" fmla="*/ 946986 w 1137644"/>
              <a:gd name="connsiteY92" fmla="*/ 25442 h 1245112"/>
              <a:gd name="connsiteX93" fmla="*/ 991436 w 1137644"/>
              <a:gd name="connsiteY93" fmla="*/ 42 h 1245112"/>
              <a:gd name="connsiteX94" fmla="*/ 1029536 w 1137644"/>
              <a:gd name="connsiteY94" fmla="*/ 31792 h 1245112"/>
              <a:gd name="connsiteX95" fmla="*/ 1016836 w 1137644"/>
              <a:gd name="connsiteY95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79292 w 1137644"/>
              <a:gd name="connsiteY30" fmla="*/ 1025871 h 1245112"/>
              <a:gd name="connsiteX31" fmla="*/ 686636 w 1137644"/>
              <a:gd name="connsiteY31" fmla="*/ 1003673 h 1245112"/>
              <a:gd name="connsiteX32" fmla="*/ 653285 w 1137644"/>
              <a:gd name="connsiteY32" fmla="*/ 1034650 h 1245112"/>
              <a:gd name="connsiteX33" fmla="*/ 667586 w 1137644"/>
              <a:gd name="connsiteY33" fmla="*/ 1001961 h 1245112"/>
              <a:gd name="connsiteX34" fmla="*/ 642186 w 1137644"/>
              <a:gd name="connsiteY34" fmla="*/ 1003342 h 1245112"/>
              <a:gd name="connsiteX35" fmla="*/ 604086 w 1137644"/>
              <a:gd name="connsiteY35" fmla="*/ 1047792 h 1245112"/>
              <a:gd name="connsiteX36" fmla="*/ 572336 w 1137644"/>
              <a:gd name="connsiteY36" fmla="*/ 1092242 h 1245112"/>
              <a:gd name="connsiteX37" fmla="*/ 540586 w 1137644"/>
              <a:gd name="connsiteY37" fmla="*/ 1123992 h 1245112"/>
              <a:gd name="connsiteX38" fmla="*/ 515186 w 1137644"/>
              <a:gd name="connsiteY38" fmla="*/ 1136692 h 1245112"/>
              <a:gd name="connsiteX39" fmla="*/ 515186 w 1137644"/>
              <a:gd name="connsiteY39" fmla="*/ 1200192 h 1245112"/>
              <a:gd name="connsiteX40" fmla="*/ 508836 w 1137644"/>
              <a:gd name="connsiteY40" fmla="*/ 1231942 h 1245112"/>
              <a:gd name="connsiteX41" fmla="*/ 451686 w 1137644"/>
              <a:gd name="connsiteY41" fmla="*/ 1238292 h 1245112"/>
              <a:gd name="connsiteX42" fmla="*/ 400886 w 1137644"/>
              <a:gd name="connsiteY42" fmla="*/ 1244642 h 1245112"/>
              <a:gd name="connsiteX43" fmla="*/ 375486 w 1137644"/>
              <a:gd name="connsiteY43" fmla="*/ 1244642 h 1245112"/>
              <a:gd name="connsiteX44" fmla="*/ 369136 w 1137644"/>
              <a:gd name="connsiteY44" fmla="*/ 1225592 h 1245112"/>
              <a:gd name="connsiteX45" fmla="*/ 350086 w 1137644"/>
              <a:gd name="connsiteY45" fmla="*/ 1162092 h 1245112"/>
              <a:gd name="connsiteX46" fmla="*/ 343736 w 1137644"/>
              <a:gd name="connsiteY46" fmla="*/ 1111292 h 1245112"/>
              <a:gd name="connsiteX47" fmla="*/ 318336 w 1137644"/>
              <a:gd name="connsiteY47" fmla="*/ 1073192 h 1245112"/>
              <a:gd name="connsiteX48" fmla="*/ 280236 w 1137644"/>
              <a:gd name="connsiteY48" fmla="*/ 1066842 h 1245112"/>
              <a:gd name="connsiteX49" fmla="*/ 242136 w 1137644"/>
              <a:gd name="connsiteY49" fmla="*/ 1066842 h 1245112"/>
              <a:gd name="connsiteX50" fmla="*/ 191336 w 1137644"/>
              <a:gd name="connsiteY50" fmla="*/ 1066842 h 1245112"/>
              <a:gd name="connsiteX51" fmla="*/ 146886 w 1137644"/>
              <a:gd name="connsiteY51" fmla="*/ 1085892 h 1245112"/>
              <a:gd name="connsiteX52" fmla="*/ 108786 w 1137644"/>
              <a:gd name="connsiteY52" fmla="*/ 1085892 h 1245112"/>
              <a:gd name="connsiteX53" fmla="*/ 83386 w 1137644"/>
              <a:gd name="connsiteY53" fmla="*/ 1066842 h 1245112"/>
              <a:gd name="connsiteX54" fmla="*/ 57986 w 1137644"/>
              <a:gd name="connsiteY54" fmla="*/ 1047792 h 1245112"/>
              <a:gd name="connsiteX55" fmla="*/ 45286 w 1137644"/>
              <a:gd name="connsiteY55" fmla="*/ 996992 h 1245112"/>
              <a:gd name="connsiteX56" fmla="*/ 45286 w 1137644"/>
              <a:gd name="connsiteY56" fmla="*/ 939842 h 1245112"/>
              <a:gd name="connsiteX57" fmla="*/ 102436 w 1137644"/>
              <a:gd name="connsiteY57" fmla="*/ 920792 h 1245112"/>
              <a:gd name="connsiteX58" fmla="*/ 127836 w 1137644"/>
              <a:gd name="connsiteY58" fmla="*/ 914442 h 1245112"/>
              <a:gd name="connsiteX59" fmla="*/ 146886 w 1137644"/>
              <a:gd name="connsiteY59" fmla="*/ 889042 h 1245112"/>
              <a:gd name="connsiteX60" fmla="*/ 146886 w 1137644"/>
              <a:gd name="connsiteY60" fmla="*/ 850942 h 1245112"/>
              <a:gd name="connsiteX61" fmla="*/ 115136 w 1137644"/>
              <a:gd name="connsiteY61" fmla="*/ 812842 h 1245112"/>
              <a:gd name="connsiteX62" fmla="*/ 57986 w 1137644"/>
              <a:gd name="connsiteY62" fmla="*/ 768392 h 1245112"/>
              <a:gd name="connsiteX63" fmla="*/ 57986 w 1137644"/>
              <a:gd name="connsiteY63" fmla="*/ 736642 h 1245112"/>
              <a:gd name="connsiteX64" fmla="*/ 64336 w 1137644"/>
              <a:gd name="connsiteY64" fmla="*/ 692192 h 1245112"/>
              <a:gd name="connsiteX65" fmla="*/ 45286 w 1137644"/>
              <a:gd name="connsiteY65" fmla="*/ 666792 h 1245112"/>
              <a:gd name="connsiteX66" fmla="*/ 7186 w 1137644"/>
              <a:gd name="connsiteY66" fmla="*/ 609642 h 1245112"/>
              <a:gd name="connsiteX67" fmla="*/ 836 w 1137644"/>
              <a:gd name="connsiteY67" fmla="*/ 603292 h 1245112"/>
              <a:gd name="connsiteX68" fmla="*/ 7186 w 1137644"/>
              <a:gd name="connsiteY68" fmla="*/ 558842 h 1245112"/>
              <a:gd name="connsiteX69" fmla="*/ 64336 w 1137644"/>
              <a:gd name="connsiteY69" fmla="*/ 546142 h 1245112"/>
              <a:gd name="connsiteX70" fmla="*/ 121486 w 1137644"/>
              <a:gd name="connsiteY70" fmla="*/ 558842 h 1245112"/>
              <a:gd name="connsiteX71" fmla="*/ 165936 w 1137644"/>
              <a:gd name="connsiteY71" fmla="*/ 514392 h 1245112"/>
              <a:gd name="connsiteX72" fmla="*/ 184986 w 1137644"/>
              <a:gd name="connsiteY72" fmla="*/ 488992 h 1245112"/>
              <a:gd name="connsiteX73" fmla="*/ 210386 w 1137644"/>
              <a:gd name="connsiteY73" fmla="*/ 431842 h 1245112"/>
              <a:gd name="connsiteX74" fmla="*/ 248486 w 1137644"/>
              <a:gd name="connsiteY74" fmla="*/ 412792 h 1245112"/>
              <a:gd name="connsiteX75" fmla="*/ 235786 w 1137644"/>
              <a:gd name="connsiteY75" fmla="*/ 361992 h 1245112"/>
              <a:gd name="connsiteX76" fmla="*/ 248486 w 1137644"/>
              <a:gd name="connsiteY76" fmla="*/ 311192 h 1245112"/>
              <a:gd name="connsiteX77" fmla="*/ 299286 w 1137644"/>
              <a:gd name="connsiteY77" fmla="*/ 260392 h 1245112"/>
              <a:gd name="connsiteX78" fmla="*/ 350086 w 1137644"/>
              <a:gd name="connsiteY78" fmla="*/ 222292 h 1245112"/>
              <a:gd name="connsiteX79" fmla="*/ 400886 w 1137644"/>
              <a:gd name="connsiteY79" fmla="*/ 209592 h 1245112"/>
              <a:gd name="connsiteX80" fmla="*/ 445336 w 1137644"/>
              <a:gd name="connsiteY80" fmla="*/ 190542 h 1245112"/>
              <a:gd name="connsiteX81" fmla="*/ 477086 w 1137644"/>
              <a:gd name="connsiteY81" fmla="*/ 190542 h 1245112"/>
              <a:gd name="connsiteX82" fmla="*/ 527886 w 1137644"/>
              <a:gd name="connsiteY82" fmla="*/ 152442 h 1245112"/>
              <a:gd name="connsiteX83" fmla="*/ 527886 w 1137644"/>
              <a:gd name="connsiteY83" fmla="*/ 114342 h 1245112"/>
              <a:gd name="connsiteX84" fmla="*/ 559636 w 1137644"/>
              <a:gd name="connsiteY84" fmla="*/ 101642 h 1245112"/>
              <a:gd name="connsiteX85" fmla="*/ 616786 w 1137644"/>
              <a:gd name="connsiteY85" fmla="*/ 107992 h 1245112"/>
              <a:gd name="connsiteX86" fmla="*/ 667586 w 1137644"/>
              <a:gd name="connsiteY86" fmla="*/ 107992 h 1245112"/>
              <a:gd name="connsiteX87" fmla="*/ 731086 w 1137644"/>
              <a:gd name="connsiteY87" fmla="*/ 114342 h 1245112"/>
              <a:gd name="connsiteX88" fmla="*/ 781886 w 1137644"/>
              <a:gd name="connsiteY88" fmla="*/ 114342 h 1245112"/>
              <a:gd name="connsiteX89" fmla="*/ 883486 w 1137644"/>
              <a:gd name="connsiteY89" fmla="*/ 88942 h 1245112"/>
              <a:gd name="connsiteX90" fmla="*/ 915236 w 1137644"/>
              <a:gd name="connsiteY90" fmla="*/ 44492 h 1245112"/>
              <a:gd name="connsiteX91" fmla="*/ 946986 w 1137644"/>
              <a:gd name="connsiteY91" fmla="*/ 25442 h 1245112"/>
              <a:gd name="connsiteX92" fmla="*/ 991436 w 1137644"/>
              <a:gd name="connsiteY92" fmla="*/ 42 h 1245112"/>
              <a:gd name="connsiteX93" fmla="*/ 1029536 w 1137644"/>
              <a:gd name="connsiteY93" fmla="*/ 31792 h 1245112"/>
              <a:gd name="connsiteX94" fmla="*/ 1016836 w 1137644"/>
              <a:gd name="connsiteY94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79292 w 1137644"/>
              <a:gd name="connsiteY30" fmla="*/ 1025871 h 1245112"/>
              <a:gd name="connsiteX31" fmla="*/ 686636 w 1137644"/>
              <a:gd name="connsiteY31" fmla="*/ 1003673 h 1245112"/>
              <a:gd name="connsiteX32" fmla="*/ 667586 w 1137644"/>
              <a:gd name="connsiteY32" fmla="*/ 1001961 h 1245112"/>
              <a:gd name="connsiteX33" fmla="*/ 642186 w 1137644"/>
              <a:gd name="connsiteY33" fmla="*/ 1003342 h 1245112"/>
              <a:gd name="connsiteX34" fmla="*/ 604086 w 1137644"/>
              <a:gd name="connsiteY34" fmla="*/ 1047792 h 1245112"/>
              <a:gd name="connsiteX35" fmla="*/ 572336 w 1137644"/>
              <a:gd name="connsiteY35" fmla="*/ 1092242 h 1245112"/>
              <a:gd name="connsiteX36" fmla="*/ 540586 w 1137644"/>
              <a:gd name="connsiteY36" fmla="*/ 1123992 h 1245112"/>
              <a:gd name="connsiteX37" fmla="*/ 515186 w 1137644"/>
              <a:gd name="connsiteY37" fmla="*/ 1136692 h 1245112"/>
              <a:gd name="connsiteX38" fmla="*/ 515186 w 1137644"/>
              <a:gd name="connsiteY38" fmla="*/ 1200192 h 1245112"/>
              <a:gd name="connsiteX39" fmla="*/ 508836 w 1137644"/>
              <a:gd name="connsiteY39" fmla="*/ 1231942 h 1245112"/>
              <a:gd name="connsiteX40" fmla="*/ 451686 w 1137644"/>
              <a:gd name="connsiteY40" fmla="*/ 1238292 h 1245112"/>
              <a:gd name="connsiteX41" fmla="*/ 400886 w 1137644"/>
              <a:gd name="connsiteY41" fmla="*/ 1244642 h 1245112"/>
              <a:gd name="connsiteX42" fmla="*/ 375486 w 1137644"/>
              <a:gd name="connsiteY42" fmla="*/ 1244642 h 1245112"/>
              <a:gd name="connsiteX43" fmla="*/ 369136 w 1137644"/>
              <a:gd name="connsiteY43" fmla="*/ 1225592 h 1245112"/>
              <a:gd name="connsiteX44" fmla="*/ 350086 w 1137644"/>
              <a:gd name="connsiteY44" fmla="*/ 1162092 h 1245112"/>
              <a:gd name="connsiteX45" fmla="*/ 343736 w 1137644"/>
              <a:gd name="connsiteY45" fmla="*/ 1111292 h 1245112"/>
              <a:gd name="connsiteX46" fmla="*/ 318336 w 1137644"/>
              <a:gd name="connsiteY46" fmla="*/ 1073192 h 1245112"/>
              <a:gd name="connsiteX47" fmla="*/ 280236 w 1137644"/>
              <a:gd name="connsiteY47" fmla="*/ 1066842 h 1245112"/>
              <a:gd name="connsiteX48" fmla="*/ 242136 w 1137644"/>
              <a:gd name="connsiteY48" fmla="*/ 1066842 h 1245112"/>
              <a:gd name="connsiteX49" fmla="*/ 191336 w 1137644"/>
              <a:gd name="connsiteY49" fmla="*/ 1066842 h 1245112"/>
              <a:gd name="connsiteX50" fmla="*/ 146886 w 1137644"/>
              <a:gd name="connsiteY50" fmla="*/ 1085892 h 1245112"/>
              <a:gd name="connsiteX51" fmla="*/ 108786 w 1137644"/>
              <a:gd name="connsiteY51" fmla="*/ 1085892 h 1245112"/>
              <a:gd name="connsiteX52" fmla="*/ 83386 w 1137644"/>
              <a:gd name="connsiteY52" fmla="*/ 1066842 h 1245112"/>
              <a:gd name="connsiteX53" fmla="*/ 57986 w 1137644"/>
              <a:gd name="connsiteY53" fmla="*/ 1047792 h 1245112"/>
              <a:gd name="connsiteX54" fmla="*/ 45286 w 1137644"/>
              <a:gd name="connsiteY54" fmla="*/ 996992 h 1245112"/>
              <a:gd name="connsiteX55" fmla="*/ 45286 w 1137644"/>
              <a:gd name="connsiteY55" fmla="*/ 939842 h 1245112"/>
              <a:gd name="connsiteX56" fmla="*/ 102436 w 1137644"/>
              <a:gd name="connsiteY56" fmla="*/ 920792 h 1245112"/>
              <a:gd name="connsiteX57" fmla="*/ 127836 w 1137644"/>
              <a:gd name="connsiteY57" fmla="*/ 914442 h 1245112"/>
              <a:gd name="connsiteX58" fmla="*/ 146886 w 1137644"/>
              <a:gd name="connsiteY58" fmla="*/ 889042 h 1245112"/>
              <a:gd name="connsiteX59" fmla="*/ 146886 w 1137644"/>
              <a:gd name="connsiteY59" fmla="*/ 850942 h 1245112"/>
              <a:gd name="connsiteX60" fmla="*/ 115136 w 1137644"/>
              <a:gd name="connsiteY60" fmla="*/ 812842 h 1245112"/>
              <a:gd name="connsiteX61" fmla="*/ 57986 w 1137644"/>
              <a:gd name="connsiteY61" fmla="*/ 768392 h 1245112"/>
              <a:gd name="connsiteX62" fmla="*/ 57986 w 1137644"/>
              <a:gd name="connsiteY62" fmla="*/ 736642 h 1245112"/>
              <a:gd name="connsiteX63" fmla="*/ 64336 w 1137644"/>
              <a:gd name="connsiteY63" fmla="*/ 692192 h 1245112"/>
              <a:gd name="connsiteX64" fmla="*/ 45286 w 1137644"/>
              <a:gd name="connsiteY64" fmla="*/ 666792 h 1245112"/>
              <a:gd name="connsiteX65" fmla="*/ 7186 w 1137644"/>
              <a:gd name="connsiteY65" fmla="*/ 609642 h 1245112"/>
              <a:gd name="connsiteX66" fmla="*/ 836 w 1137644"/>
              <a:gd name="connsiteY66" fmla="*/ 603292 h 1245112"/>
              <a:gd name="connsiteX67" fmla="*/ 7186 w 1137644"/>
              <a:gd name="connsiteY67" fmla="*/ 558842 h 1245112"/>
              <a:gd name="connsiteX68" fmla="*/ 64336 w 1137644"/>
              <a:gd name="connsiteY68" fmla="*/ 546142 h 1245112"/>
              <a:gd name="connsiteX69" fmla="*/ 121486 w 1137644"/>
              <a:gd name="connsiteY69" fmla="*/ 558842 h 1245112"/>
              <a:gd name="connsiteX70" fmla="*/ 165936 w 1137644"/>
              <a:gd name="connsiteY70" fmla="*/ 514392 h 1245112"/>
              <a:gd name="connsiteX71" fmla="*/ 184986 w 1137644"/>
              <a:gd name="connsiteY71" fmla="*/ 488992 h 1245112"/>
              <a:gd name="connsiteX72" fmla="*/ 210386 w 1137644"/>
              <a:gd name="connsiteY72" fmla="*/ 431842 h 1245112"/>
              <a:gd name="connsiteX73" fmla="*/ 248486 w 1137644"/>
              <a:gd name="connsiteY73" fmla="*/ 412792 h 1245112"/>
              <a:gd name="connsiteX74" fmla="*/ 235786 w 1137644"/>
              <a:gd name="connsiteY74" fmla="*/ 361992 h 1245112"/>
              <a:gd name="connsiteX75" fmla="*/ 248486 w 1137644"/>
              <a:gd name="connsiteY75" fmla="*/ 311192 h 1245112"/>
              <a:gd name="connsiteX76" fmla="*/ 299286 w 1137644"/>
              <a:gd name="connsiteY76" fmla="*/ 260392 h 1245112"/>
              <a:gd name="connsiteX77" fmla="*/ 350086 w 1137644"/>
              <a:gd name="connsiteY77" fmla="*/ 222292 h 1245112"/>
              <a:gd name="connsiteX78" fmla="*/ 400886 w 1137644"/>
              <a:gd name="connsiteY78" fmla="*/ 209592 h 1245112"/>
              <a:gd name="connsiteX79" fmla="*/ 445336 w 1137644"/>
              <a:gd name="connsiteY79" fmla="*/ 190542 h 1245112"/>
              <a:gd name="connsiteX80" fmla="*/ 477086 w 1137644"/>
              <a:gd name="connsiteY80" fmla="*/ 190542 h 1245112"/>
              <a:gd name="connsiteX81" fmla="*/ 527886 w 1137644"/>
              <a:gd name="connsiteY81" fmla="*/ 152442 h 1245112"/>
              <a:gd name="connsiteX82" fmla="*/ 527886 w 1137644"/>
              <a:gd name="connsiteY82" fmla="*/ 114342 h 1245112"/>
              <a:gd name="connsiteX83" fmla="*/ 559636 w 1137644"/>
              <a:gd name="connsiteY83" fmla="*/ 101642 h 1245112"/>
              <a:gd name="connsiteX84" fmla="*/ 616786 w 1137644"/>
              <a:gd name="connsiteY84" fmla="*/ 107992 h 1245112"/>
              <a:gd name="connsiteX85" fmla="*/ 667586 w 1137644"/>
              <a:gd name="connsiteY85" fmla="*/ 107992 h 1245112"/>
              <a:gd name="connsiteX86" fmla="*/ 731086 w 1137644"/>
              <a:gd name="connsiteY86" fmla="*/ 114342 h 1245112"/>
              <a:gd name="connsiteX87" fmla="*/ 781886 w 1137644"/>
              <a:gd name="connsiteY87" fmla="*/ 114342 h 1245112"/>
              <a:gd name="connsiteX88" fmla="*/ 883486 w 1137644"/>
              <a:gd name="connsiteY88" fmla="*/ 88942 h 1245112"/>
              <a:gd name="connsiteX89" fmla="*/ 915236 w 1137644"/>
              <a:gd name="connsiteY89" fmla="*/ 44492 h 1245112"/>
              <a:gd name="connsiteX90" fmla="*/ 946986 w 1137644"/>
              <a:gd name="connsiteY90" fmla="*/ 25442 h 1245112"/>
              <a:gd name="connsiteX91" fmla="*/ 991436 w 1137644"/>
              <a:gd name="connsiteY91" fmla="*/ 42 h 1245112"/>
              <a:gd name="connsiteX92" fmla="*/ 1029536 w 1137644"/>
              <a:gd name="connsiteY92" fmla="*/ 31792 h 1245112"/>
              <a:gd name="connsiteX93" fmla="*/ 1016836 w 1137644"/>
              <a:gd name="connsiteY93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86636 w 1137644"/>
              <a:gd name="connsiteY30" fmla="*/ 1003673 h 1245112"/>
              <a:gd name="connsiteX31" fmla="*/ 667586 w 1137644"/>
              <a:gd name="connsiteY31" fmla="*/ 1001961 h 1245112"/>
              <a:gd name="connsiteX32" fmla="*/ 642186 w 1137644"/>
              <a:gd name="connsiteY32" fmla="*/ 1003342 h 1245112"/>
              <a:gd name="connsiteX33" fmla="*/ 604086 w 1137644"/>
              <a:gd name="connsiteY33" fmla="*/ 1047792 h 1245112"/>
              <a:gd name="connsiteX34" fmla="*/ 572336 w 1137644"/>
              <a:gd name="connsiteY34" fmla="*/ 1092242 h 1245112"/>
              <a:gd name="connsiteX35" fmla="*/ 540586 w 1137644"/>
              <a:gd name="connsiteY35" fmla="*/ 1123992 h 1245112"/>
              <a:gd name="connsiteX36" fmla="*/ 515186 w 1137644"/>
              <a:gd name="connsiteY36" fmla="*/ 1136692 h 1245112"/>
              <a:gd name="connsiteX37" fmla="*/ 515186 w 1137644"/>
              <a:gd name="connsiteY37" fmla="*/ 1200192 h 1245112"/>
              <a:gd name="connsiteX38" fmla="*/ 508836 w 1137644"/>
              <a:gd name="connsiteY38" fmla="*/ 1231942 h 1245112"/>
              <a:gd name="connsiteX39" fmla="*/ 451686 w 1137644"/>
              <a:gd name="connsiteY39" fmla="*/ 1238292 h 1245112"/>
              <a:gd name="connsiteX40" fmla="*/ 400886 w 1137644"/>
              <a:gd name="connsiteY40" fmla="*/ 1244642 h 1245112"/>
              <a:gd name="connsiteX41" fmla="*/ 375486 w 1137644"/>
              <a:gd name="connsiteY41" fmla="*/ 1244642 h 1245112"/>
              <a:gd name="connsiteX42" fmla="*/ 369136 w 1137644"/>
              <a:gd name="connsiteY42" fmla="*/ 1225592 h 1245112"/>
              <a:gd name="connsiteX43" fmla="*/ 350086 w 1137644"/>
              <a:gd name="connsiteY43" fmla="*/ 1162092 h 1245112"/>
              <a:gd name="connsiteX44" fmla="*/ 343736 w 1137644"/>
              <a:gd name="connsiteY44" fmla="*/ 1111292 h 1245112"/>
              <a:gd name="connsiteX45" fmla="*/ 318336 w 1137644"/>
              <a:gd name="connsiteY45" fmla="*/ 1073192 h 1245112"/>
              <a:gd name="connsiteX46" fmla="*/ 280236 w 1137644"/>
              <a:gd name="connsiteY46" fmla="*/ 1066842 h 1245112"/>
              <a:gd name="connsiteX47" fmla="*/ 242136 w 1137644"/>
              <a:gd name="connsiteY47" fmla="*/ 1066842 h 1245112"/>
              <a:gd name="connsiteX48" fmla="*/ 191336 w 1137644"/>
              <a:gd name="connsiteY48" fmla="*/ 1066842 h 1245112"/>
              <a:gd name="connsiteX49" fmla="*/ 146886 w 1137644"/>
              <a:gd name="connsiteY49" fmla="*/ 1085892 h 1245112"/>
              <a:gd name="connsiteX50" fmla="*/ 108786 w 1137644"/>
              <a:gd name="connsiteY50" fmla="*/ 1085892 h 1245112"/>
              <a:gd name="connsiteX51" fmla="*/ 83386 w 1137644"/>
              <a:gd name="connsiteY51" fmla="*/ 1066842 h 1245112"/>
              <a:gd name="connsiteX52" fmla="*/ 57986 w 1137644"/>
              <a:gd name="connsiteY52" fmla="*/ 1047792 h 1245112"/>
              <a:gd name="connsiteX53" fmla="*/ 45286 w 1137644"/>
              <a:gd name="connsiteY53" fmla="*/ 996992 h 1245112"/>
              <a:gd name="connsiteX54" fmla="*/ 45286 w 1137644"/>
              <a:gd name="connsiteY54" fmla="*/ 939842 h 1245112"/>
              <a:gd name="connsiteX55" fmla="*/ 102436 w 1137644"/>
              <a:gd name="connsiteY55" fmla="*/ 920792 h 1245112"/>
              <a:gd name="connsiteX56" fmla="*/ 127836 w 1137644"/>
              <a:gd name="connsiteY56" fmla="*/ 914442 h 1245112"/>
              <a:gd name="connsiteX57" fmla="*/ 146886 w 1137644"/>
              <a:gd name="connsiteY57" fmla="*/ 889042 h 1245112"/>
              <a:gd name="connsiteX58" fmla="*/ 146886 w 1137644"/>
              <a:gd name="connsiteY58" fmla="*/ 850942 h 1245112"/>
              <a:gd name="connsiteX59" fmla="*/ 115136 w 1137644"/>
              <a:gd name="connsiteY59" fmla="*/ 812842 h 1245112"/>
              <a:gd name="connsiteX60" fmla="*/ 57986 w 1137644"/>
              <a:gd name="connsiteY60" fmla="*/ 768392 h 1245112"/>
              <a:gd name="connsiteX61" fmla="*/ 57986 w 1137644"/>
              <a:gd name="connsiteY61" fmla="*/ 736642 h 1245112"/>
              <a:gd name="connsiteX62" fmla="*/ 64336 w 1137644"/>
              <a:gd name="connsiteY62" fmla="*/ 692192 h 1245112"/>
              <a:gd name="connsiteX63" fmla="*/ 45286 w 1137644"/>
              <a:gd name="connsiteY63" fmla="*/ 666792 h 1245112"/>
              <a:gd name="connsiteX64" fmla="*/ 7186 w 1137644"/>
              <a:gd name="connsiteY64" fmla="*/ 609642 h 1245112"/>
              <a:gd name="connsiteX65" fmla="*/ 836 w 1137644"/>
              <a:gd name="connsiteY65" fmla="*/ 603292 h 1245112"/>
              <a:gd name="connsiteX66" fmla="*/ 7186 w 1137644"/>
              <a:gd name="connsiteY66" fmla="*/ 558842 h 1245112"/>
              <a:gd name="connsiteX67" fmla="*/ 64336 w 1137644"/>
              <a:gd name="connsiteY67" fmla="*/ 546142 h 1245112"/>
              <a:gd name="connsiteX68" fmla="*/ 121486 w 1137644"/>
              <a:gd name="connsiteY68" fmla="*/ 558842 h 1245112"/>
              <a:gd name="connsiteX69" fmla="*/ 165936 w 1137644"/>
              <a:gd name="connsiteY69" fmla="*/ 514392 h 1245112"/>
              <a:gd name="connsiteX70" fmla="*/ 184986 w 1137644"/>
              <a:gd name="connsiteY70" fmla="*/ 488992 h 1245112"/>
              <a:gd name="connsiteX71" fmla="*/ 210386 w 1137644"/>
              <a:gd name="connsiteY71" fmla="*/ 431842 h 1245112"/>
              <a:gd name="connsiteX72" fmla="*/ 248486 w 1137644"/>
              <a:gd name="connsiteY72" fmla="*/ 412792 h 1245112"/>
              <a:gd name="connsiteX73" fmla="*/ 235786 w 1137644"/>
              <a:gd name="connsiteY73" fmla="*/ 361992 h 1245112"/>
              <a:gd name="connsiteX74" fmla="*/ 248486 w 1137644"/>
              <a:gd name="connsiteY74" fmla="*/ 311192 h 1245112"/>
              <a:gd name="connsiteX75" fmla="*/ 299286 w 1137644"/>
              <a:gd name="connsiteY75" fmla="*/ 260392 h 1245112"/>
              <a:gd name="connsiteX76" fmla="*/ 350086 w 1137644"/>
              <a:gd name="connsiteY76" fmla="*/ 222292 h 1245112"/>
              <a:gd name="connsiteX77" fmla="*/ 400886 w 1137644"/>
              <a:gd name="connsiteY77" fmla="*/ 209592 h 1245112"/>
              <a:gd name="connsiteX78" fmla="*/ 445336 w 1137644"/>
              <a:gd name="connsiteY78" fmla="*/ 190542 h 1245112"/>
              <a:gd name="connsiteX79" fmla="*/ 477086 w 1137644"/>
              <a:gd name="connsiteY79" fmla="*/ 190542 h 1245112"/>
              <a:gd name="connsiteX80" fmla="*/ 527886 w 1137644"/>
              <a:gd name="connsiteY80" fmla="*/ 152442 h 1245112"/>
              <a:gd name="connsiteX81" fmla="*/ 527886 w 1137644"/>
              <a:gd name="connsiteY81" fmla="*/ 114342 h 1245112"/>
              <a:gd name="connsiteX82" fmla="*/ 559636 w 1137644"/>
              <a:gd name="connsiteY82" fmla="*/ 101642 h 1245112"/>
              <a:gd name="connsiteX83" fmla="*/ 616786 w 1137644"/>
              <a:gd name="connsiteY83" fmla="*/ 107992 h 1245112"/>
              <a:gd name="connsiteX84" fmla="*/ 667586 w 1137644"/>
              <a:gd name="connsiteY84" fmla="*/ 107992 h 1245112"/>
              <a:gd name="connsiteX85" fmla="*/ 731086 w 1137644"/>
              <a:gd name="connsiteY85" fmla="*/ 114342 h 1245112"/>
              <a:gd name="connsiteX86" fmla="*/ 781886 w 1137644"/>
              <a:gd name="connsiteY86" fmla="*/ 114342 h 1245112"/>
              <a:gd name="connsiteX87" fmla="*/ 883486 w 1137644"/>
              <a:gd name="connsiteY87" fmla="*/ 88942 h 1245112"/>
              <a:gd name="connsiteX88" fmla="*/ 915236 w 1137644"/>
              <a:gd name="connsiteY88" fmla="*/ 44492 h 1245112"/>
              <a:gd name="connsiteX89" fmla="*/ 946986 w 1137644"/>
              <a:gd name="connsiteY89" fmla="*/ 25442 h 1245112"/>
              <a:gd name="connsiteX90" fmla="*/ 991436 w 1137644"/>
              <a:gd name="connsiteY90" fmla="*/ 42 h 1245112"/>
              <a:gd name="connsiteX91" fmla="*/ 1029536 w 1137644"/>
              <a:gd name="connsiteY91" fmla="*/ 31792 h 1245112"/>
              <a:gd name="connsiteX92" fmla="*/ 1016836 w 1137644"/>
              <a:gd name="connsiteY92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86636 w 1137644"/>
              <a:gd name="connsiteY30" fmla="*/ 1003673 h 1245112"/>
              <a:gd name="connsiteX31" fmla="*/ 642186 w 1137644"/>
              <a:gd name="connsiteY31" fmla="*/ 1003342 h 1245112"/>
              <a:gd name="connsiteX32" fmla="*/ 604086 w 1137644"/>
              <a:gd name="connsiteY32" fmla="*/ 1047792 h 1245112"/>
              <a:gd name="connsiteX33" fmla="*/ 572336 w 1137644"/>
              <a:gd name="connsiteY33" fmla="*/ 1092242 h 1245112"/>
              <a:gd name="connsiteX34" fmla="*/ 540586 w 1137644"/>
              <a:gd name="connsiteY34" fmla="*/ 1123992 h 1245112"/>
              <a:gd name="connsiteX35" fmla="*/ 515186 w 1137644"/>
              <a:gd name="connsiteY35" fmla="*/ 1136692 h 1245112"/>
              <a:gd name="connsiteX36" fmla="*/ 515186 w 1137644"/>
              <a:gd name="connsiteY36" fmla="*/ 1200192 h 1245112"/>
              <a:gd name="connsiteX37" fmla="*/ 508836 w 1137644"/>
              <a:gd name="connsiteY37" fmla="*/ 1231942 h 1245112"/>
              <a:gd name="connsiteX38" fmla="*/ 451686 w 1137644"/>
              <a:gd name="connsiteY38" fmla="*/ 1238292 h 1245112"/>
              <a:gd name="connsiteX39" fmla="*/ 400886 w 1137644"/>
              <a:gd name="connsiteY39" fmla="*/ 1244642 h 1245112"/>
              <a:gd name="connsiteX40" fmla="*/ 375486 w 1137644"/>
              <a:gd name="connsiteY40" fmla="*/ 1244642 h 1245112"/>
              <a:gd name="connsiteX41" fmla="*/ 369136 w 1137644"/>
              <a:gd name="connsiteY41" fmla="*/ 1225592 h 1245112"/>
              <a:gd name="connsiteX42" fmla="*/ 350086 w 1137644"/>
              <a:gd name="connsiteY42" fmla="*/ 1162092 h 1245112"/>
              <a:gd name="connsiteX43" fmla="*/ 343736 w 1137644"/>
              <a:gd name="connsiteY43" fmla="*/ 1111292 h 1245112"/>
              <a:gd name="connsiteX44" fmla="*/ 318336 w 1137644"/>
              <a:gd name="connsiteY44" fmla="*/ 1073192 h 1245112"/>
              <a:gd name="connsiteX45" fmla="*/ 280236 w 1137644"/>
              <a:gd name="connsiteY45" fmla="*/ 1066842 h 1245112"/>
              <a:gd name="connsiteX46" fmla="*/ 242136 w 1137644"/>
              <a:gd name="connsiteY46" fmla="*/ 1066842 h 1245112"/>
              <a:gd name="connsiteX47" fmla="*/ 191336 w 1137644"/>
              <a:gd name="connsiteY47" fmla="*/ 1066842 h 1245112"/>
              <a:gd name="connsiteX48" fmla="*/ 146886 w 1137644"/>
              <a:gd name="connsiteY48" fmla="*/ 1085892 h 1245112"/>
              <a:gd name="connsiteX49" fmla="*/ 108786 w 1137644"/>
              <a:gd name="connsiteY49" fmla="*/ 1085892 h 1245112"/>
              <a:gd name="connsiteX50" fmla="*/ 83386 w 1137644"/>
              <a:gd name="connsiteY50" fmla="*/ 1066842 h 1245112"/>
              <a:gd name="connsiteX51" fmla="*/ 57986 w 1137644"/>
              <a:gd name="connsiteY51" fmla="*/ 1047792 h 1245112"/>
              <a:gd name="connsiteX52" fmla="*/ 45286 w 1137644"/>
              <a:gd name="connsiteY52" fmla="*/ 996992 h 1245112"/>
              <a:gd name="connsiteX53" fmla="*/ 45286 w 1137644"/>
              <a:gd name="connsiteY53" fmla="*/ 939842 h 1245112"/>
              <a:gd name="connsiteX54" fmla="*/ 102436 w 1137644"/>
              <a:gd name="connsiteY54" fmla="*/ 920792 h 1245112"/>
              <a:gd name="connsiteX55" fmla="*/ 127836 w 1137644"/>
              <a:gd name="connsiteY55" fmla="*/ 914442 h 1245112"/>
              <a:gd name="connsiteX56" fmla="*/ 146886 w 1137644"/>
              <a:gd name="connsiteY56" fmla="*/ 889042 h 1245112"/>
              <a:gd name="connsiteX57" fmla="*/ 146886 w 1137644"/>
              <a:gd name="connsiteY57" fmla="*/ 850942 h 1245112"/>
              <a:gd name="connsiteX58" fmla="*/ 115136 w 1137644"/>
              <a:gd name="connsiteY58" fmla="*/ 812842 h 1245112"/>
              <a:gd name="connsiteX59" fmla="*/ 57986 w 1137644"/>
              <a:gd name="connsiteY59" fmla="*/ 768392 h 1245112"/>
              <a:gd name="connsiteX60" fmla="*/ 57986 w 1137644"/>
              <a:gd name="connsiteY60" fmla="*/ 736642 h 1245112"/>
              <a:gd name="connsiteX61" fmla="*/ 64336 w 1137644"/>
              <a:gd name="connsiteY61" fmla="*/ 692192 h 1245112"/>
              <a:gd name="connsiteX62" fmla="*/ 45286 w 1137644"/>
              <a:gd name="connsiteY62" fmla="*/ 666792 h 1245112"/>
              <a:gd name="connsiteX63" fmla="*/ 7186 w 1137644"/>
              <a:gd name="connsiteY63" fmla="*/ 609642 h 1245112"/>
              <a:gd name="connsiteX64" fmla="*/ 836 w 1137644"/>
              <a:gd name="connsiteY64" fmla="*/ 603292 h 1245112"/>
              <a:gd name="connsiteX65" fmla="*/ 7186 w 1137644"/>
              <a:gd name="connsiteY65" fmla="*/ 558842 h 1245112"/>
              <a:gd name="connsiteX66" fmla="*/ 64336 w 1137644"/>
              <a:gd name="connsiteY66" fmla="*/ 546142 h 1245112"/>
              <a:gd name="connsiteX67" fmla="*/ 121486 w 1137644"/>
              <a:gd name="connsiteY67" fmla="*/ 558842 h 1245112"/>
              <a:gd name="connsiteX68" fmla="*/ 165936 w 1137644"/>
              <a:gd name="connsiteY68" fmla="*/ 514392 h 1245112"/>
              <a:gd name="connsiteX69" fmla="*/ 184986 w 1137644"/>
              <a:gd name="connsiteY69" fmla="*/ 488992 h 1245112"/>
              <a:gd name="connsiteX70" fmla="*/ 210386 w 1137644"/>
              <a:gd name="connsiteY70" fmla="*/ 431842 h 1245112"/>
              <a:gd name="connsiteX71" fmla="*/ 248486 w 1137644"/>
              <a:gd name="connsiteY71" fmla="*/ 412792 h 1245112"/>
              <a:gd name="connsiteX72" fmla="*/ 235786 w 1137644"/>
              <a:gd name="connsiteY72" fmla="*/ 361992 h 1245112"/>
              <a:gd name="connsiteX73" fmla="*/ 248486 w 1137644"/>
              <a:gd name="connsiteY73" fmla="*/ 311192 h 1245112"/>
              <a:gd name="connsiteX74" fmla="*/ 299286 w 1137644"/>
              <a:gd name="connsiteY74" fmla="*/ 260392 h 1245112"/>
              <a:gd name="connsiteX75" fmla="*/ 350086 w 1137644"/>
              <a:gd name="connsiteY75" fmla="*/ 222292 h 1245112"/>
              <a:gd name="connsiteX76" fmla="*/ 400886 w 1137644"/>
              <a:gd name="connsiteY76" fmla="*/ 209592 h 1245112"/>
              <a:gd name="connsiteX77" fmla="*/ 445336 w 1137644"/>
              <a:gd name="connsiteY77" fmla="*/ 190542 h 1245112"/>
              <a:gd name="connsiteX78" fmla="*/ 477086 w 1137644"/>
              <a:gd name="connsiteY78" fmla="*/ 190542 h 1245112"/>
              <a:gd name="connsiteX79" fmla="*/ 527886 w 1137644"/>
              <a:gd name="connsiteY79" fmla="*/ 152442 h 1245112"/>
              <a:gd name="connsiteX80" fmla="*/ 527886 w 1137644"/>
              <a:gd name="connsiteY80" fmla="*/ 114342 h 1245112"/>
              <a:gd name="connsiteX81" fmla="*/ 559636 w 1137644"/>
              <a:gd name="connsiteY81" fmla="*/ 101642 h 1245112"/>
              <a:gd name="connsiteX82" fmla="*/ 616786 w 1137644"/>
              <a:gd name="connsiteY82" fmla="*/ 107992 h 1245112"/>
              <a:gd name="connsiteX83" fmla="*/ 667586 w 1137644"/>
              <a:gd name="connsiteY83" fmla="*/ 107992 h 1245112"/>
              <a:gd name="connsiteX84" fmla="*/ 731086 w 1137644"/>
              <a:gd name="connsiteY84" fmla="*/ 114342 h 1245112"/>
              <a:gd name="connsiteX85" fmla="*/ 781886 w 1137644"/>
              <a:gd name="connsiteY85" fmla="*/ 114342 h 1245112"/>
              <a:gd name="connsiteX86" fmla="*/ 883486 w 1137644"/>
              <a:gd name="connsiteY86" fmla="*/ 88942 h 1245112"/>
              <a:gd name="connsiteX87" fmla="*/ 915236 w 1137644"/>
              <a:gd name="connsiteY87" fmla="*/ 44492 h 1245112"/>
              <a:gd name="connsiteX88" fmla="*/ 946986 w 1137644"/>
              <a:gd name="connsiteY88" fmla="*/ 25442 h 1245112"/>
              <a:gd name="connsiteX89" fmla="*/ 991436 w 1137644"/>
              <a:gd name="connsiteY89" fmla="*/ 42 h 1245112"/>
              <a:gd name="connsiteX90" fmla="*/ 1029536 w 1137644"/>
              <a:gd name="connsiteY90" fmla="*/ 31792 h 1245112"/>
              <a:gd name="connsiteX91" fmla="*/ 1016836 w 1137644"/>
              <a:gd name="connsiteY91" fmla="*/ 82592 h 1245112"/>
              <a:gd name="connsiteX0" fmla="*/ 1016836 w 1137644"/>
              <a:gd name="connsiteY0" fmla="*/ 82592 h 1245112"/>
              <a:gd name="connsiteX1" fmla="*/ 1016836 w 1137644"/>
              <a:gd name="connsiteY1" fmla="*/ 133392 h 1245112"/>
              <a:gd name="connsiteX2" fmla="*/ 1004136 w 1137644"/>
              <a:gd name="connsiteY2" fmla="*/ 190542 h 1245112"/>
              <a:gd name="connsiteX3" fmla="*/ 1023186 w 1137644"/>
              <a:gd name="connsiteY3" fmla="*/ 247692 h 1245112"/>
              <a:gd name="connsiteX4" fmla="*/ 1067636 w 1137644"/>
              <a:gd name="connsiteY4" fmla="*/ 285792 h 1245112"/>
              <a:gd name="connsiteX5" fmla="*/ 1086686 w 1137644"/>
              <a:gd name="connsiteY5" fmla="*/ 311192 h 1245112"/>
              <a:gd name="connsiteX6" fmla="*/ 1093036 w 1137644"/>
              <a:gd name="connsiteY6" fmla="*/ 374692 h 1245112"/>
              <a:gd name="connsiteX7" fmla="*/ 1093036 w 1137644"/>
              <a:gd name="connsiteY7" fmla="*/ 419142 h 1245112"/>
              <a:gd name="connsiteX8" fmla="*/ 1067636 w 1137644"/>
              <a:gd name="connsiteY8" fmla="*/ 463592 h 1245112"/>
              <a:gd name="connsiteX9" fmla="*/ 1054936 w 1137644"/>
              <a:gd name="connsiteY9" fmla="*/ 508042 h 1245112"/>
              <a:gd name="connsiteX10" fmla="*/ 1054936 w 1137644"/>
              <a:gd name="connsiteY10" fmla="*/ 552492 h 1245112"/>
              <a:gd name="connsiteX11" fmla="*/ 1067636 w 1137644"/>
              <a:gd name="connsiteY11" fmla="*/ 596942 h 1245112"/>
              <a:gd name="connsiteX12" fmla="*/ 1080336 w 1137644"/>
              <a:gd name="connsiteY12" fmla="*/ 647742 h 1245112"/>
              <a:gd name="connsiteX13" fmla="*/ 1124786 w 1137644"/>
              <a:gd name="connsiteY13" fmla="*/ 692192 h 1245112"/>
              <a:gd name="connsiteX14" fmla="*/ 1137486 w 1137644"/>
              <a:gd name="connsiteY14" fmla="*/ 723942 h 1245112"/>
              <a:gd name="connsiteX15" fmla="*/ 1118436 w 1137644"/>
              <a:gd name="connsiteY15" fmla="*/ 774742 h 1245112"/>
              <a:gd name="connsiteX16" fmla="*/ 1080336 w 1137644"/>
              <a:gd name="connsiteY16" fmla="*/ 819192 h 1245112"/>
              <a:gd name="connsiteX17" fmla="*/ 1067636 w 1137644"/>
              <a:gd name="connsiteY17" fmla="*/ 857292 h 1245112"/>
              <a:gd name="connsiteX18" fmla="*/ 1042236 w 1137644"/>
              <a:gd name="connsiteY18" fmla="*/ 889042 h 1245112"/>
              <a:gd name="connsiteX19" fmla="*/ 997786 w 1137644"/>
              <a:gd name="connsiteY19" fmla="*/ 901742 h 1245112"/>
              <a:gd name="connsiteX20" fmla="*/ 985086 w 1137644"/>
              <a:gd name="connsiteY20" fmla="*/ 927142 h 1245112"/>
              <a:gd name="connsiteX21" fmla="*/ 978736 w 1137644"/>
              <a:gd name="connsiteY21" fmla="*/ 977942 h 1245112"/>
              <a:gd name="connsiteX22" fmla="*/ 959686 w 1137644"/>
              <a:gd name="connsiteY22" fmla="*/ 1016042 h 1245112"/>
              <a:gd name="connsiteX23" fmla="*/ 921586 w 1137644"/>
              <a:gd name="connsiteY23" fmla="*/ 1060492 h 1245112"/>
              <a:gd name="connsiteX24" fmla="*/ 889836 w 1137644"/>
              <a:gd name="connsiteY24" fmla="*/ 1066842 h 1245112"/>
              <a:gd name="connsiteX25" fmla="*/ 839036 w 1137644"/>
              <a:gd name="connsiteY25" fmla="*/ 1041442 h 1245112"/>
              <a:gd name="connsiteX26" fmla="*/ 819986 w 1137644"/>
              <a:gd name="connsiteY26" fmla="*/ 1009692 h 1245112"/>
              <a:gd name="connsiteX27" fmla="*/ 781886 w 1137644"/>
              <a:gd name="connsiteY27" fmla="*/ 984292 h 1245112"/>
              <a:gd name="connsiteX28" fmla="*/ 746878 w 1137644"/>
              <a:gd name="connsiteY28" fmla="*/ 998704 h 1245112"/>
              <a:gd name="connsiteX29" fmla="*/ 711871 w 1137644"/>
              <a:gd name="connsiteY29" fmla="*/ 992409 h 1245112"/>
              <a:gd name="connsiteX30" fmla="*/ 642186 w 1137644"/>
              <a:gd name="connsiteY30" fmla="*/ 1003342 h 1245112"/>
              <a:gd name="connsiteX31" fmla="*/ 604086 w 1137644"/>
              <a:gd name="connsiteY31" fmla="*/ 1047792 h 1245112"/>
              <a:gd name="connsiteX32" fmla="*/ 572336 w 1137644"/>
              <a:gd name="connsiteY32" fmla="*/ 1092242 h 1245112"/>
              <a:gd name="connsiteX33" fmla="*/ 540586 w 1137644"/>
              <a:gd name="connsiteY33" fmla="*/ 1123992 h 1245112"/>
              <a:gd name="connsiteX34" fmla="*/ 515186 w 1137644"/>
              <a:gd name="connsiteY34" fmla="*/ 1136692 h 1245112"/>
              <a:gd name="connsiteX35" fmla="*/ 515186 w 1137644"/>
              <a:gd name="connsiteY35" fmla="*/ 1200192 h 1245112"/>
              <a:gd name="connsiteX36" fmla="*/ 508836 w 1137644"/>
              <a:gd name="connsiteY36" fmla="*/ 1231942 h 1245112"/>
              <a:gd name="connsiteX37" fmla="*/ 451686 w 1137644"/>
              <a:gd name="connsiteY37" fmla="*/ 1238292 h 1245112"/>
              <a:gd name="connsiteX38" fmla="*/ 400886 w 1137644"/>
              <a:gd name="connsiteY38" fmla="*/ 1244642 h 1245112"/>
              <a:gd name="connsiteX39" fmla="*/ 375486 w 1137644"/>
              <a:gd name="connsiteY39" fmla="*/ 1244642 h 1245112"/>
              <a:gd name="connsiteX40" fmla="*/ 369136 w 1137644"/>
              <a:gd name="connsiteY40" fmla="*/ 1225592 h 1245112"/>
              <a:gd name="connsiteX41" fmla="*/ 350086 w 1137644"/>
              <a:gd name="connsiteY41" fmla="*/ 1162092 h 1245112"/>
              <a:gd name="connsiteX42" fmla="*/ 343736 w 1137644"/>
              <a:gd name="connsiteY42" fmla="*/ 1111292 h 1245112"/>
              <a:gd name="connsiteX43" fmla="*/ 318336 w 1137644"/>
              <a:gd name="connsiteY43" fmla="*/ 1073192 h 1245112"/>
              <a:gd name="connsiteX44" fmla="*/ 280236 w 1137644"/>
              <a:gd name="connsiteY44" fmla="*/ 1066842 h 1245112"/>
              <a:gd name="connsiteX45" fmla="*/ 242136 w 1137644"/>
              <a:gd name="connsiteY45" fmla="*/ 1066842 h 1245112"/>
              <a:gd name="connsiteX46" fmla="*/ 191336 w 1137644"/>
              <a:gd name="connsiteY46" fmla="*/ 1066842 h 1245112"/>
              <a:gd name="connsiteX47" fmla="*/ 146886 w 1137644"/>
              <a:gd name="connsiteY47" fmla="*/ 1085892 h 1245112"/>
              <a:gd name="connsiteX48" fmla="*/ 108786 w 1137644"/>
              <a:gd name="connsiteY48" fmla="*/ 1085892 h 1245112"/>
              <a:gd name="connsiteX49" fmla="*/ 83386 w 1137644"/>
              <a:gd name="connsiteY49" fmla="*/ 1066842 h 1245112"/>
              <a:gd name="connsiteX50" fmla="*/ 57986 w 1137644"/>
              <a:gd name="connsiteY50" fmla="*/ 1047792 h 1245112"/>
              <a:gd name="connsiteX51" fmla="*/ 45286 w 1137644"/>
              <a:gd name="connsiteY51" fmla="*/ 996992 h 1245112"/>
              <a:gd name="connsiteX52" fmla="*/ 45286 w 1137644"/>
              <a:gd name="connsiteY52" fmla="*/ 939842 h 1245112"/>
              <a:gd name="connsiteX53" fmla="*/ 102436 w 1137644"/>
              <a:gd name="connsiteY53" fmla="*/ 920792 h 1245112"/>
              <a:gd name="connsiteX54" fmla="*/ 127836 w 1137644"/>
              <a:gd name="connsiteY54" fmla="*/ 914442 h 1245112"/>
              <a:gd name="connsiteX55" fmla="*/ 146886 w 1137644"/>
              <a:gd name="connsiteY55" fmla="*/ 889042 h 1245112"/>
              <a:gd name="connsiteX56" fmla="*/ 146886 w 1137644"/>
              <a:gd name="connsiteY56" fmla="*/ 850942 h 1245112"/>
              <a:gd name="connsiteX57" fmla="*/ 115136 w 1137644"/>
              <a:gd name="connsiteY57" fmla="*/ 812842 h 1245112"/>
              <a:gd name="connsiteX58" fmla="*/ 57986 w 1137644"/>
              <a:gd name="connsiteY58" fmla="*/ 768392 h 1245112"/>
              <a:gd name="connsiteX59" fmla="*/ 57986 w 1137644"/>
              <a:gd name="connsiteY59" fmla="*/ 736642 h 1245112"/>
              <a:gd name="connsiteX60" fmla="*/ 64336 w 1137644"/>
              <a:gd name="connsiteY60" fmla="*/ 692192 h 1245112"/>
              <a:gd name="connsiteX61" fmla="*/ 45286 w 1137644"/>
              <a:gd name="connsiteY61" fmla="*/ 666792 h 1245112"/>
              <a:gd name="connsiteX62" fmla="*/ 7186 w 1137644"/>
              <a:gd name="connsiteY62" fmla="*/ 609642 h 1245112"/>
              <a:gd name="connsiteX63" fmla="*/ 836 w 1137644"/>
              <a:gd name="connsiteY63" fmla="*/ 603292 h 1245112"/>
              <a:gd name="connsiteX64" fmla="*/ 7186 w 1137644"/>
              <a:gd name="connsiteY64" fmla="*/ 558842 h 1245112"/>
              <a:gd name="connsiteX65" fmla="*/ 64336 w 1137644"/>
              <a:gd name="connsiteY65" fmla="*/ 546142 h 1245112"/>
              <a:gd name="connsiteX66" fmla="*/ 121486 w 1137644"/>
              <a:gd name="connsiteY66" fmla="*/ 558842 h 1245112"/>
              <a:gd name="connsiteX67" fmla="*/ 165936 w 1137644"/>
              <a:gd name="connsiteY67" fmla="*/ 514392 h 1245112"/>
              <a:gd name="connsiteX68" fmla="*/ 184986 w 1137644"/>
              <a:gd name="connsiteY68" fmla="*/ 488992 h 1245112"/>
              <a:gd name="connsiteX69" fmla="*/ 210386 w 1137644"/>
              <a:gd name="connsiteY69" fmla="*/ 431842 h 1245112"/>
              <a:gd name="connsiteX70" fmla="*/ 248486 w 1137644"/>
              <a:gd name="connsiteY70" fmla="*/ 412792 h 1245112"/>
              <a:gd name="connsiteX71" fmla="*/ 235786 w 1137644"/>
              <a:gd name="connsiteY71" fmla="*/ 361992 h 1245112"/>
              <a:gd name="connsiteX72" fmla="*/ 248486 w 1137644"/>
              <a:gd name="connsiteY72" fmla="*/ 311192 h 1245112"/>
              <a:gd name="connsiteX73" fmla="*/ 299286 w 1137644"/>
              <a:gd name="connsiteY73" fmla="*/ 260392 h 1245112"/>
              <a:gd name="connsiteX74" fmla="*/ 350086 w 1137644"/>
              <a:gd name="connsiteY74" fmla="*/ 222292 h 1245112"/>
              <a:gd name="connsiteX75" fmla="*/ 400886 w 1137644"/>
              <a:gd name="connsiteY75" fmla="*/ 209592 h 1245112"/>
              <a:gd name="connsiteX76" fmla="*/ 445336 w 1137644"/>
              <a:gd name="connsiteY76" fmla="*/ 190542 h 1245112"/>
              <a:gd name="connsiteX77" fmla="*/ 477086 w 1137644"/>
              <a:gd name="connsiteY77" fmla="*/ 190542 h 1245112"/>
              <a:gd name="connsiteX78" fmla="*/ 527886 w 1137644"/>
              <a:gd name="connsiteY78" fmla="*/ 152442 h 1245112"/>
              <a:gd name="connsiteX79" fmla="*/ 527886 w 1137644"/>
              <a:gd name="connsiteY79" fmla="*/ 114342 h 1245112"/>
              <a:gd name="connsiteX80" fmla="*/ 559636 w 1137644"/>
              <a:gd name="connsiteY80" fmla="*/ 101642 h 1245112"/>
              <a:gd name="connsiteX81" fmla="*/ 616786 w 1137644"/>
              <a:gd name="connsiteY81" fmla="*/ 107992 h 1245112"/>
              <a:gd name="connsiteX82" fmla="*/ 667586 w 1137644"/>
              <a:gd name="connsiteY82" fmla="*/ 107992 h 1245112"/>
              <a:gd name="connsiteX83" fmla="*/ 731086 w 1137644"/>
              <a:gd name="connsiteY83" fmla="*/ 114342 h 1245112"/>
              <a:gd name="connsiteX84" fmla="*/ 781886 w 1137644"/>
              <a:gd name="connsiteY84" fmla="*/ 114342 h 1245112"/>
              <a:gd name="connsiteX85" fmla="*/ 883486 w 1137644"/>
              <a:gd name="connsiteY85" fmla="*/ 88942 h 1245112"/>
              <a:gd name="connsiteX86" fmla="*/ 915236 w 1137644"/>
              <a:gd name="connsiteY86" fmla="*/ 44492 h 1245112"/>
              <a:gd name="connsiteX87" fmla="*/ 946986 w 1137644"/>
              <a:gd name="connsiteY87" fmla="*/ 25442 h 1245112"/>
              <a:gd name="connsiteX88" fmla="*/ 991436 w 1137644"/>
              <a:gd name="connsiteY88" fmla="*/ 42 h 1245112"/>
              <a:gd name="connsiteX89" fmla="*/ 1029536 w 1137644"/>
              <a:gd name="connsiteY89" fmla="*/ 31792 h 1245112"/>
              <a:gd name="connsiteX90" fmla="*/ 1016836 w 1137644"/>
              <a:gd name="connsiteY90" fmla="*/ 82592 h 124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137644" h="1245112">
                <a:moveTo>
                  <a:pt x="1016836" y="82592"/>
                </a:moveTo>
                <a:cubicBezTo>
                  <a:pt x="1014719" y="99525"/>
                  <a:pt x="1018953" y="115400"/>
                  <a:pt x="1016836" y="133392"/>
                </a:cubicBezTo>
                <a:cubicBezTo>
                  <a:pt x="1014719" y="151384"/>
                  <a:pt x="1003078" y="171492"/>
                  <a:pt x="1004136" y="190542"/>
                </a:cubicBezTo>
                <a:cubicBezTo>
                  <a:pt x="1005194" y="209592"/>
                  <a:pt x="1012603" y="231817"/>
                  <a:pt x="1023186" y="247692"/>
                </a:cubicBezTo>
                <a:cubicBezTo>
                  <a:pt x="1033769" y="263567"/>
                  <a:pt x="1067636" y="285792"/>
                  <a:pt x="1067636" y="285792"/>
                </a:cubicBezTo>
                <a:cubicBezTo>
                  <a:pt x="1078219" y="296375"/>
                  <a:pt x="1082453" y="296375"/>
                  <a:pt x="1086686" y="311192"/>
                </a:cubicBezTo>
                <a:cubicBezTo>
                  <a:pt x="1090919" y="326009"/>
                  <a:pt x="1091978" y="356701"/>
                  <a:pt x="1093036" y="374692"/>
                </a:cubicBezTo>
                <a:cubicBezTo>
                  <a:pt x="1094094" y="392683"/>
                  <a:pt x="1097269" y="404325"/>
                  <a:pt x="1093036" y="419142"/>
                </a:cubicBezTo>
                <a:cubicBezTo>
                  <a:pt x="1088803" y="433959"/>
                  <a:pt x="1073986" y="448775"/>
                  <a:pt x="1067636" y="463592"/>
                </a:cubicBezTo>
                <a:cubicBezTo>
                  <a:pt x="1061286" y="478409"/>
                  <a:pt x="1057053" y="493225"/>
                  <a:pt x="1054936" y="508042"/>
                </a:cubicBezTo>
                <a:cubicBezTo>
                  <a:pt x="1052819" y="522859"/>
                  <a:pt x="1052819" y="537675"/>
                  <a:pt x="1054936" y="552492"/>
                </a:cubicBezTo>
                <a:cubicBezTo>
                  <a:pt x="1057053" y="567309"/>
                  <a:pt x="1063403" y="581067"/>
                  <a:pt x="1067636" y="596942"/>
                </a:cubicBezTo>
                <a:cubicBezTo>
                  <a:pt x="1071869" y="612817"/>
                  <a:pt x="1070811" y="631867"/>
                  <a:pt x="1080336" y="647742"/>
                </a:cubicBezTo>
                <a:cubicBezTo>
                  <a:pt x="1089861" y="663617"/>
                  <a:pt x="1115261" y="679492"/>
                  <a:pt x="1124786" y="692192"/>
                </a:cubicBezTo>
                <a:cubicBezTo>
                  <a:pt x="1134311" y="704892"/>
                  <a:pt x="1138544" y="710184"/>
                  <a:pt x="1137486" y="723942"/>
                </a:cubicBezTo>
                <a:cubicBezTo>
                  <a:pt x="1136428" y="737700"/>
                  <a:pt x="1127961" y="758867"/>
                  <a:pt x="1118436" y="774742"/>
                </a:cubicBezTo>
                <a:cubicBezTo>
                  <a:pt x="1108911" y="790617"/>
                  <a:pt x="1088803" y="805434"/>
                  <a:pt x="1080336" y="819192"/>
                </a:cubicBezTo>
                <a:cubicBezTo>
                  <a:pt x="1071869" y="832950"/>
                  <a:pt x="1073986" y="845650"/>
                  <a:pt x="1067636" y="857292"/>
                </a:cubicBezTo>
                <a:cubicBezTo>
                  <a:pt x="1061286" y="868934"/>
                  <a:pt x="1053878" y="881634"/>
                  <a:pt x="1042236" y="889042"/>
                </a:cubicBezTo>
                <a:cubicBezTo>
                  <a:pt x="1030594" y="896450"/>
                  <a:pt x="997786" y="901742"/>
                  <a:pt x="997786" y="901742"/>
                </a:cubicBezTo>
                <a:cubicBezTo>
                  <a:pt x="988261" y="908092"/>
                  <a:pt x="988261" y="914442"/>
                  <a:pt x="985086" y="927142"/>
                </a:cubicBezTo>
                <a:cubicBezTo>
                  <a:pt x="981911" y="939842"/>
                  <a:pt x="982969" y="963125"/>
                  <a:pt x="978736" y="977942"/>
                </a:cubicBezTo>
                <a:cubicBezTo>
                  <a:pt x="974503" y="992759"/>
                  <a:pt x="969211" y="1002284"/>
                  <a:pt x="959686" y="1016042"/>
                </a:cubicBezTo>
                <a:cubicBezTo>
                  <a:pt x="950161" y="1029800"/>
                  <a:pt x="933228" y="1052025"/>
                  <a:pt x="921586" y="1060492"/>
                </a:cubicBezTo>
                <a:cubicBezTo>
                  <a:pt x="909944" y="1068959"/>
                  <a:pt x="903594" y="1070017"/>
                  <a:pt x="889836" y="1066842"/>
                </a:cubicBezTo>
                <a:cubicBezTo>
                  <a:pt x="876078" y="1063667"/>
                  <a:pt x="850678" y="1050967"/>
                  <a:pt x="839036" y="1041442"/>
                </a:cubicBezTo>
                <a:cubicBezTo>
                  <a:pt x="827394" y="1031917"/>
                  <a:pt x="829511" y="1019217"/>
                  <a:pt x="819986" y="1009692"/>
                </a:cubicBezTo>
                <a:cubicBezTo>
                  <a:pt x="810461" y="1000167"/>
                  <a:pt x="794071" y="986123"/>
                  <a:pt x="781886" y="984292"/>
                </a:cubicBezTo>
                <a:cubicBezTo>
                  <a:pt x="769701" y="982461"/>
                  <a:pt x="758547" y="997351"/>
                  <a:pt x="746878" y="998704"/>
                </a:cubicBezTo>
                <a:cubicBezTo>
                  <a:pt x="735209" y="1000057"/>
                  <a:pt x="729320" y="991636"/>
                  <a:pt x="711871" y="992409"/>
                </a:cubicBezTo>
                <a:cubicBezTo>
                  <a:pt x="694422" y="993182"/>
                  <a:pt x="660150" y="994112"/>
                  <a:pt x="642186" y="1003342"/>
                </a:cubicBezTo>
                <a:cubicBezTo>
                  <a:pt x="624222" y="1012572"/>
                  <a:pt x="615728" y="1032976"/>
                  <a:pt x="604086" y="1047792"/>
                </a:cubicBezTo>
                <a:cubicBezTo>
                  <a:pt x="592444" y="1062608"/>
                  <a:pt x="582919" y="1079542"/>
                  <a:pt x="572336" y="1092242"/>
                </a:cubicBezTo>
                <a:cubicBezTo>
                  <a:pt x="561753" y="1104942"/>
                  <a:pt x="550111" y="1116584"/>
                  <a:pt x="540586" y="1123992"/>
                </a:cubicBezTo>
                <a:cubicBezTo>
                  <a:pt x="531061" y="1131400"/>
                  <a:pt x="519419" y="1123992"/>
                  <a:pt x="515186" y="1136692"/>
                </a:cubicBezTo>
                <a:cubicBezTo>
                  <a:pt x="510953" y="1149392"/>
                  <a:pt x="515186" y="1200192"/>
                  <a:pt x="515186" y="1200192"/>
                </a:cubicBezTo>
                <a:cubicBezTo>
                  <a:pt x="514128" y="1216067"/>
                  <a:pt x="519419" y="1225592"/>
                  <a:pt x="508836" y="1231942"/>
                </a:cubicBezTo>
                <a:cubicBezTo>
                  <a:pt x="498253" y="1238292"/>
                  <a:pt x="451686" y="1238292"/>
                  <a:pt x="451686" y="1238292"/>
                </a:cubicBezTo>
                <a:cubicBezTo>
                  <a:pt x="433694" y="1240409"/>
                  <a:pt x="413586" y="1243584"/>
                  <a:pt x="400886" y="1244642"/>
                </a:cubicBezTo>
                <a:cubicBezTo>
                  <a:pt x="388186" y="1245700"/>
                  <a:pt x="375486" y="1244642"/>
                  <a:pt x="375486" y="1244642"/>
                </a:cubicBezTo>
                <a:cubicBezTo>
                  <a:pt x="370194" y="1241467"/>
                  <a:pt x="373369" y="1239350"/>
                  <a:pt x="369136" y="1225592"/>
                </a:cubicBezTo>
                <a:cubicBezTo>
                  <a:pt x="364903" y="1211834"/>
                  <a:pt x="354319" y="1181142"/>
                  <a:pt x="350086" y="1162092"/>
                </a:cubicBezTo>
                <a:cubicBezTo>
                  <a:pt x="345853" y="1143042"/>
                  <a:pt x="349028" y="1126109"/>
                  <a:pt x="343736" y="1111292"/>
                </a:cubicBezTo>
                <a:cubicBezTo>
                  <a:pt x="338444" y="1096475"/>
                  <a:pt x="328919" y="1080600"/>
                  <a:pt x="318336" y="1073192"/>
                </a:cubicBezTo>
                <a:cubicBezTo>
                  <a:pt x="307753" y="1065784"/>
                  <a:pt x="292936" y="1067900"/>
                  <a:pt x="280236" y="1066842"/>
                </a:cubicBezTo>
                <a:cubicBezTo>
                  <a:pt x="267536" y="1065784"/>
                  <a:pt x="242136" y="1066842"/>
                  <a:pt x="242136" y="1066842"/>
                </a:cubicBezTo>
                <a:cubicBezTo>
                  <a:pt x="227319" y="1066842"/>
                  <a:pt x="207211" y="1063667"/>
                  <a:pt x="191336" y="1066842"/>
                </a:cubicBezTo>
                <a:cubicBezTo>
                  <a:pt x="175461" y="1070017"/>
                  <a:pt x="160644" y="1082717"/>
                  <a:pt x="146886" y="1085892"/>
                </a:cubicBezTo>
                <a:cubicBezTo>
                  <a:pt x="133128" y="1089067"/>
                  <a:pt x="119369" y="1089067"/>
                  <a:pt x="108786" y="1085892"/>
                </a:cubicBezTo>
                <a:cubicBezTo>
                  <a:pt x="98203" y="1082717"/>
                  <a:pt x="83386" y="1066842"/>
                  <a:pt x="83386" y="1066842"/>
                </a:cubicBezTo>
                <a:cubicBezTo>
                  <a:pt x="74919" y="1060492"/>
                  <a:pt x="64336" y="1059434"/>
                  <a:pt x="57986" y="1047792"/>
                </a:cubicBezTo>
                <a:cubicBezTo>
                  <a:pt x="51636" y="1036150"/>
                  <a:pt x="47403" y="1014984"/>
                  <a:pt x="45286" y="996992"/>
                </a:cubicBezTo>
                <a:cubicBezTo>
                  <a:pt x="43169" y="979000"/>
                  <a:pt x="35761" y="952542"/>
                  <a:pt x="45286" y="939842"/>
                </a:cubicBezTo>
                <a:cubicBezTo>
                  <a:pt x="54811" y="927142"/>
                  <a:pt x="88678" y="925025"/>
                  <a:pt x="102436" y="920792"/>
                </a:cubicBezTo>
                <a:cubicBezTo>
                  <a:pt x="116194" y="916559"/>
                  <a:pt x="127836" y="914442"/>
                  <a:pt x="127836" y="914442"/>
                </a:cubicBezTo>
                <a:cubicBezTo>
                  <a:pt x="135244" y="909150"/>
                  <a:pt x="143711" y="899625"/>
                  <a:pt x="146886" y="889042"/>
                </a:cubicBezTo>
                <a:cubicBezTo>
                  <a:pt x="150061" y="878459"/>
                  <a:pt x="146886" y="850942"/>
                  <a:pt x="146886" y="850942"/>
                </a:cubicBezTo>
                <a:cubicBezTo>
                  <a:pt x="141594" y="838242"/>
                  <a:pt x="129953" y="826600"/>
                  <a:pt x="115136" y="812842"/>
                </a:cubicBezTo>
                <a:cubicBezTo>
                  <a:pt x="100319" y="799084"/>
                  <a:pt x="67511" y="781092"/>
                  <a:pt x="57986" y="768392"/>
                </a:cubicBezTo>
                <a:cubicBezTo>
                  <a:pt x="48461" y="755692"/>
                  <a:pt x="56928" y="749342"/>
                  <a:pt x="57986" y="736642"/>
                </a:cubicBezTo>
                <a:cubicBezTo>
                  <a:pt x="59044" y="723942"/>
                  <a:pt x="66453" y="703834"/>
                  <a:pt x="64336" y="692192"/>
                </a:cubicBezTo>
                <a:cubicBezTo>
                  <a:pt x="62219" y="680550"/>
                  <a:pt x="54811" y="680550"/>
                  <a:pt x="45286" y="666792"/>
                </a:cubicBezTo>
                <a:cubicBezTo>
                  <a:pt x="35761" y="653034"/>
                  <a:pt x="14594" y="620225"/>
                  <a:pt x="7186" y="609642"/>
                </a:cubicBezTo>
                <a:cubicBezTo>
                  <a:pt x="-222" y="599059"/>
                  <a:pt x="836" y="611759"/>
                  <a:pt x="836" y="603292"/>
                </a:cubicBezTo>
                <a:cubicBezTo>
                  <a:pt x="836" y="594825"/>
                  <a:pt x="-3397" y="568367"/>
                  <a:pt x="7186" y="558842"/>
                </a:cubicBezTo>
                <a:cubicBezTo>
                  <a:pt x="17769" y="549317"/>
                  <a:pt x="45286" y="546142"/>
                  <a:pt x="64336" y="546142"/>
                </a:cubicBezTo>
                <a:cubicBezTo>
                  <a:pt x="83386" y="546142"/>
                  <a:pt x="104553" y="564134"/>
                  <a:pt x="121486" y="558842"/>
                </a:cubicBezTo>
                <a:cubicBezTo>
                  <a:pt x="138419" y="553550"/>
                  <a:pt x="165936" y="514392"/>
                  <a:pt x="165936" y="514392"/>
                </a:cubicBezTo>
                <a:cubicBezTo>
                  <a:pt x="176519" y="502750"/>
                  <a:pt x="177578" y="502750"/>
                  <a:pt x="184986" y="488992"/>
                </a:cubicBezTo>
                <a:cubicBezTo>
                  <a:pt x="192394" y="475234"/>
                  <a:pt x="199803" y="444542"/>
                  <a:pt x="210386" y="431842"/>
                </a:cubicBezTo>
                <a:cubicBezTo>
                  <a:pt x="220969" y="419142"/>
                  <a:pt x="244253" y="424434"/>
                  <a:pt x="248486" y="412792"/>
                </a:cubicBezTo>
                <a:cubicBezTo>
                  <a:pt x="252719" y="401150"/>
                  <a:pt x="235786" y="378925"/>
                  <a:pt x="235786" y="361992"/>
                </a:cubicBezTo>
                <a:cubicBezTo>
                  <a:pt x="235786" y="345059"/>
                  <a:pt x="237903" y="328125"/>
                  <a:pt x="248486" y="311192"/>
                </a:cubicBezTo>
                <a:cubicBezTo>
                  <a:pt x="259069" y="294259"/>
                  <a:pt x="282353" y="275209"/>
                  <a:pt x="299286" y="260392"/>
                </a:cubicBezTo>
                <a:cubicBezTo>
                  <a:pt x="316219" y="245575"/>
                  <a:pt x="333153" y="230759"/>
                  <a:pt x="350086" y="222292"/>
                </a:cubicBezTo>
                <a:cubicBezTo>
                  <a:pt x="367019" y="213825"/>
                  <a:pt x="385011" y="214884"/>
                  <a:pt x="400886" y="209592"/>
                </a:cubicBezTo>
                <a:cubicBezTo>
                  <a:pt x="416761" y="204300"/>
                  <a:pt x="432636" y="193717"/>
                  <a:pt x="445336" y="190542"/>
                </a:cubicBezTo>
                <a:cubicBezTo>
                  <a:pt x="458036" y="187367"/>
                  <a:pt x="463328" y="196892"/>
                  <a:pt x="477086" y="190542"/>
                </a:cubicBezTo>
                <a:cubicBezTo>
                  <a:pt x="490844" y="184192"/>
                  <a:pt x="519419" y="165142"/>
                  <a:pt x="527886" y="152442"/>
                </a:cubicBezTo>
                <a:cubicBezTo>
                  <a:pt x="536353" y="139742"/>
                  <a:pt x="527886" y="114342"/>
                  <a:pt x="527886" y="114342"/>
                </a:cubicBezTo>
                <a:cubicBezTo>
                  <a:pt x="533178" y="105875"/>
                  <a:pt x="544819" y="102700"/>
                  <a:pt x="559636" y="101642"/>
                </a:cubicBezTo>
                <a:cubicBezTo>
                  <a:pt x="574453" y="100584"/>
                  <a:pt x="598795" y="106934"/>
                  <a:pt x="616786" y="107992"/>
                </a:cubicBezTo>
                <a:cubicBezTo>
                  <a:pt x="634777" y="109050"/>
                  <a:pt x="648536" y="106934"/>
                  <a:pt x="667586" y="107992"/>
                </a:cubicBezTo>
                <a:cubicBezTo>
                  <a:pt x="686636" y="109050"/>
                  <a:pt x="712036" y="113284"/>
                  <a:pt x="731086" y="114342"/>
                </a:cubicBezTo>
                <a:cubicBezTo>
                  <a:pt x="750136" y="115400"/>
                  <a:pt x="756486" y="118575"/>
                  <a:pt x="781886" y="114342"/>
                </a:cubicBezTo>
                <a:cubicBezTo>
                  <a:pt x="807286" y="110109"/>
                  <a:pt x="861261" y="100584"/>
                  <a:pt x="883486" y="88942"/>
                </a:cubicBezTo>
                <a:cubicBezTo>
                  <a:pt x="905711" y="77300"/>
                  <a:pt x="904653" y="55075"/>
                  <a:pt x="915236" y="44492"/>
                </a:cubicBezTo>
                <a:cubicBezTo>
                  <a:pt x="925819" y="33909"/>
                  <a:pt x="934286" y="32850"/>
                  <a:pt x="946986" y="25442"/>
                </a:cubicBezTo>
                <a:cubicBezTo>
                  <a:pt x="959686" y="18034"/>
                  <a:pt x="977678" y="-1016"/>
                  <a:pt x="991436" y="42"/>
                </a:cubicBezTo>
                <a:cubicBezTo>
                  <a:pt x="1005194" y="1100"/>
                  <a:pt x="1020011" y="21209"/>
                  <a:pt x="1029536" y="31792"/>
                </a:cubicBezTo>
                <a:cubicBezTo>
                  <a:pt x="1039061" y="42375"/>
                  <a:pt x="1018953" y="65659"/>
                  <a:pt x="1016836" y="82592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80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magine 37">
            <a:extLst>
              <a:ext uri="{FF2B5EF4-FFF2-40B4-BE49-F238E27FC236}">
                <a16:creationId xmlns:a16="http://schemas.microsoft.com/office/drawing/2014/main" id="{14877D27-1B20-41DD-B06D-6EF682B49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6698" r="1737" b="6824"/>
          <a:stretch/>
        </p:blipFill>
        <p:spPr>
          <a:xfrm>
            <a:off x="5151882" y="2094007"/>
            <a:ext cx="6461276" cy="425809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5300CEA-D5C8-41F0-98E4-AA24BE580A28}"/>
              </a:ext>
            </a:extLst>
          </p:cNvPr>
          <p:cNvSpPr txBox="1"/>
          <p:nvPr/>
        </p:nvSpPr>
        <p:spPr>
          <a:xfrm>
            <a:off x="9011023" y="5151769"/>
            <a:ext cx="2602135" cy="1200329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8E0000"/>
                </a:solidFill>
              </a:rPr>
              <a:t>Odescalchi </a:t>
            </a:r>
            <a:r>
              <a:rPr lang="it-IT" sz="2400" dirty="0" err="1">
                <a:solidFill>
                  <a:srgbClr val="8E0000"/>
                </a:solidFill>
              </a:rPr>
              <a:t>preparedness</a:t>
            </a:r>
            <a:r>
              <a:rPr lang="it-IT" sz="2400" dirty="0">
                <a:solidFill>
                  <a:srgbClr val="8E0000"/>
                </a:solidFill>
              </a:rPr>
              <a:t> drill</a:t>
            </a:r>
          </a:p>
          <a:p>
            <a:pPr algn="ctr"/>
            <a:r>
              <a:rPr lang="it-IT" sz="2400" dirty="0">
                <a:solidFill>
                  <a:srgbClr val="8E0000"/>
                </a:solidFill>
              </a:rPr>
              <a:t>(2016)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E921FC17-F5B1-4B83-B0D1-F72CED35BFFF}"/>
              </a:ext>
            </a:extLst>
          </p:cNvPr>
          <p:cNvCxnSpPr>
            <a:cxnSpLocks/>
            <a:stCxn id="1028" idx="3"/>
          </p:cNvCxnSpPr>
          <p:nvPr/>
        </p:nvCxnSpPr>
        <p:spPr>
          <a:xfrm>
            <a:off x="5082899" y="3406140"/>
            <a:ext cx="2753001" cy="8610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D2AC35A-0EC7-46E8-9242-9A94A350EEAD}"/>
              </a:ext>
            </a:extLst>
          </p:cNvPr>
          <p:cNvCxnSpPr>
            <a:cxnSpLocks/>
            <a:stCxn id="1026" idx="3"/>
          </p:cNvCxnSpPr>
          <p:nvPr/>
        </p:nvCxnSpPr>
        <p:spPr>
          <a:xfrm flipV="1">
            <a:off x="2933781" y="4267200"/>
            <a:ext cx="4902119" cy="7805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www.cremonaoggi.it/wp-content/uploads/2016/06/genio-evi-770x370.jpg">
            <a:extLst>
              <a:ext uri="{FF2B5EF4-FFF2-40B4-BE49-F238E27FC236}">
                <a16:creationId xmlns:a16="http://schemas.microsoft.com/office/drawing/2014/main" id="{625F1354-B768-422C-BC22-77F111953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4"/>
          <a:stretch/>
        </p:blipFill>
        <p:spPr bwMode="auto">
          <a:xfrm>
            <a:off x="1938323" y="2277427"/>
            <a:ext cx="3144576" cy="225742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  <a:extLst/>
        </p:spPr>
      </p:pic>
      <p:pic>
        <p:nvPicPr>
          <p:cNvPr id="1026" name="Picture 2" descr="https://lightstorage.laprovinciadilecco.it/mediaon/cms.quotidiani/storage/site_media/media/photologue/2016/6/15/photos/cache/esercitazione-italo-svizzera-sabato-si-simula-un-deragliamento_a3cd954a-32da-11e6-b6f6-2a2745610d83_512_512_new_square_large.jpg">
            <a:extLst>
              <a:ext uri="{FF2B5EF4-FFF2-40B4-BE49-F238E27FC236}">
                <a16:creationId xmlns:a16="http://schemas.microsoft.com/office/drawing/2014/main" id="{BCF8B1CF-3AFD-44B9-BD5B-CCF837347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8" y="3810001"/>
            <a:ext cx="2475583" cy="247558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  <a:extLst/>
        </p:spPr>
      </p:pic>
      <p:sp>
        <p:nvSpPr>
          <p:cNvPr id="45" name="Titolo 10">
            <a:extLst>
              <a:ext uri="{FF2B5EF4-FFF2-40B4-BE49-F238E27FC236}">
                <a16:creationId xmlns:a16="http://schemas.microsoft.com/office/drawing/2014/main" id="{6D294A2D-54AD-4B7D-B7C1-319ED04A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4" y="67169"/>
            <a:ext cx="11495567" cy="121158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Improving </a:t>
            </a:r>
            <a:r>
              <a:rPr lang="it-IT" dirty="0" err="1"/>
              <a:t>emergencies</a:t>
            </a:r>
            <a:r>
              <a:rPr lang="it-IT" dirty="0"/>
              <a:t> management in </a:t>
            </a:r>
            <a:r>
              <a:rPr lang="it-IT" dirty="0" err="1"/>
              <a:t>borderlands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Italy</a:t>
            </a:r>
            <a:r>
              <a:rPr lang="it-IT" dirty="0"/>
              <a:t> and </a:t>
            </a:r>
            <a:r>
              <a:rPr lang="it-IT" dirty="0" err="1"/>
              <a:t>Switzerland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9B366FE-3980-453A-B0D9-A2B587148389}"/>
              </a:ext>
            </a:extLst>
          </p:cNvPr>
          <p:cNvSpPr/>
          <p:nvPr/>
        </p:nvSpPr>
        <p:spPr>
          <a:xfrm>
            <a:off x="311703" y="1538715"/>
            <a:ext cx="8785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Emergency </a:t>
            </a:r>
            <a:r>
              <a:rPr lang="it-IT" sz="2800" dirty="0" err="1"/>
              <a:t>often</a:t>
            </a:r>
            <a:r>
              <a:rPr lang="it-IT" sz="2800" dirty="0"/>
              <a:t> </a:t>
            </a:r>
            <a:r>
              <a:rPr lang="it-IT" sz="2800" dirty="0" err="1"/>
              <a:t>involves</a:t>
            </a:r>
            <a:r>
              <a:rPr lang="it-IT" sz="2800" dirty="0"/>
              <a:t> </a:t>
            </a:r>
            <a:r>
              <a:rPr lang="it-IT" sz="2800" dirty="0" err="1"/>
              <a:t>both</a:t>
            </a:r>
            <a:r>
              <a:rPr lang="it-IT" sz="2800" dirty="0"/>
              <a:t> countries </a:t>
            </a:r>
            <a:r>
              <a:rPr lang="it-IT" sz="2800" dirty="0" err="1"/>
              <a:t>simultaneously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6417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843A059-C04B-4704-85BB-66A2F9F5EDE3}"/>
              </a:ext>
            </a:extLst>
          </p:cNvPr>
          <p:cNvSpPr/>
          <p:nvPr/>
        </p:nvSpPr>
        <p:spPr>
          <a:xfrm>
            <a:off x="540044" y="1520018"/>
            <a:ext cx="1626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err="1"/>
              <a:t>Problem</a:t>
            </a:r>
            <a:r>
              <a:rPr lang="it-IT" sz="2800" b="1" dirty="0"/>
              <a:t>: 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21ED651B-1A67-46EB-8F7D-31605F9C1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6698" r="1737" b="6824"/>
          <a:stretch/>
        </p:blipFill>
        <p:spPr>
          <a:xfrm>
            <a:off x="5151882" y="2094007"/>
            <a:ext cx="6461276" cy="425809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3862B06-1493-46E2-94D5-749B273785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6"/>
          <a:stretch/>
        </p:blipFill>
        <p:spPr>
          <a:xfrm>
            <a:off x="10422619" y="4283027"/>
            <a:ext cx="1212334" cy="1458523"/>
          </a:xfrm>
          <a:prstGeom prst="rect">
            <a:avLst/>
          </a:prstGeom>
        </p:spPr>
      </p:pic>
      <p:pic>
        <p:nvPicPr>
          <p:cNvPr id="19" name="Immagine 18" descr="Immagine che contiene kit da pronto soccorso, oggetto&#10;&#10;Descrizione generata automaticamente">
            <a:extLst>
              <a:ext uri="{FF2B5EF4-FFF2-40B4-BE49-F238E27FC236}">
                <a16:creationId xmlns:a16="http://schemas.microsoft.com/office/drawing/2014/main" id="{D5843A4E-98D9-48A0-B3D5-DEF4B7261F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6"/>
          <a:stretch/>
        </p:blipFill>
        <p:spPr>
          <a:xfrm>
            <a:off x="10434234" y="1313977"/>
            <a:ext cx="1217722" cy="1458523"/>
          </a:xfrm>
          <a:prstGeom prst="rect">
            <a:avLst/>
          </a:prstGeom>
        </p:spPr>
      </p:pic>
      <p:sp>
        <p:nvSpPr>
          <p:cNvPr id="11" name="Titolo 10">
            <a:extLst>
              <a:ext uri="{FF2B5EF4-FFF2-40B4-BE49-F238E27FC236}">
                <a16:creationId xmlns:a16="http://schemas.microsoft.com/office/drawing/2014/main" id="{F882441A-F978-4827-A77D-C6625AFE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4" y="67169"/>
            <a:ext cx="11495567" cy="121158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Improving </a:t>
            </a:r>
            <a:r>
              <a:rPr lang="it-IT" dirty="0" err="1"/>
              <a:t>emergencies</a:t>
            </a:r>
            <a:r>
              <a:rPr lang="it-IT" dirty="0"/>
              <a:t> management in </a:t>
            </a:r>
            <a:r>
              <a:rPr lang="it-IT" dirty="0" err="1"/>
              <a:t>borderlands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Italy</a:t>
            </a:r>
            <a:r>
              <a:rPr lang="it-IT" dirty="0"/>
              <a:t> and </a:t>
            </a:r>
            <a:r>
              <a:rPr lang="it-IT" dirty="0" err="1"/>
              <a:t>Switzerland</a:t>
            </a:r>
            <a:endParaRPr lang="it-IT" dirty="0"/>
          </a:p>
        </p:txBody>
      </p:sp>
      <p:pic>
        <p:nvPicPr>
          <p:cNvPr id="30" name="Immagine 29" descr="Immagine che contiene oggetto, kit da pronto soccorso&#10;&#10;Descrizione generata automaticamente">
            <a:extLst>
              <a:ext uri="{FF2B5EF4-FFF2-40B4-BE49-F238E27FC236}">
                <a16:creationId xmlns:a16="http://schemas.microsoft.com/office/drawing/2014/main" id="{D45A8683-6F0A-4E49-9E6F-D5C99265E7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 b="16617"/>
          <a:stretch/>
        </p:blipFill>
        <p:spPr>
          <a:xfrm>
            <a:off x="5151881" y="1964425"/>
            <a:ext cx="1211580" cy="808075"/>
          </a:xfrm>
          <a:prstGeom prst="rect">
            <a:avLst/>
          </a:prstGeom>
          <a:ln w="136525">
            <a:solidFill>
              <a:srgbClr val="006EB9"/>
            </a:solidFill>
          </a:ln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AF458DE6-E211-4D4E-AC88-3FFDFF89D6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69" y="5092443"/>
            <a:ext cx="1121101" cy="748335"/>
          </a:xfrm>
          <a:prstGeom prst="rect">
            <a:avLst/>
          </a:prstGeom>
          <a:ln w="136525">
            <a:solidFill>
              <a:srgbClr val="19A8E3"/>
            </a:solidFill>
          </a:ln>
        </p:spPr>
      </p:pic>
      <p:sp>
        <p:nvSpPr>
          <p:cNvPr id="10" name="Fumetto: ovale 9">
            <a:extLst>
              <a:ext uri="{FF2B5EF4-FFF2-40B4-BE49-F238E27FC236}">
                <a16:creationId xmlns:a16="http://schemas.microsoft.com/office/drawing/2014/main" id="{71EBF250-BCB4-4A6B-AB00-209CFF54E9F4}"/>
              </a:ext>
            </a:extLst>
          </p:cNvPr>
          <p:cNvSpPr/>
          <p:nvPr/>
        </p:nvSpPr>
        <p:spPr>
          <a:xfrm>
            <a:off x="7435213" y="5019360"/>
            <a:ext cx="1211580" cy="933765"/>
          </a:xfrm>
          <a:prstGeom prst="wedgeEllipseCallout">
            <a:avLst/>
          </a:prstGeom>
          <a:gradFill flip="none" rotWithShape="1">
            <a:gsLst>
              <a:gs pos="0">
                <a:srgbClr val="009246"/>
              </a:gs>
              <a:gs pos="31000">
                <a:srgbClr val="009246"/>
              </a:gs>
              <a:gs pos="70000">
                <a:srgbClr val="CE2B37"/>
              </a:gs>
              <a:gs pos="69000">
                <a:schemeClr val="bg1"/>
              </a:gs>
              <a:gs pos="31000">
                <a:schemeClr val="bg1"/>
              </a:gs>
              <a:gs pos="100000">
                <a:srgbClr val="CE2B37"/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C548311-BD08-41AF-9CAD-55F4D3850B45}"/>
              </a:ext>
            </a:extLst>
          </p:cNvPr>
          <p:cNvSpPr txBox="1"/>
          <p:nvPr/>
        </p:nvSpPr>
        <p:spPr>
          <a:xfrm>
            <a:off x="705096" y="2312894"/>
            <a:ext cx="3571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Overlap</a:t>
            </a:r>
            <a:r>
              <a:rPr lang="it-IT" sz="2400" dirty="0"/>
              <a:t> and mismatch of </a:t>
            </a:r>
            <a:r>
              <a:rPr lang="it-IT" sz="2400" dirty="0" err="1"/>
              <a:t>terminology</a:t>
            </a:r>
            <a:r>
              <a:rPr lang="it-IT" sz="2400" dirty="0"/>
              <a:t> of </a:t>
            </a: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civil</a:t>
            </a:r>
            <a:r>
              <a:rPr lang="it-IT" sz="2400" dirty="0"/>
              <a:t> </a:t>
            </a:r>
            <a:r>
              <a:rPr lang="it-IT" sz="2400" dirty="0" err="1"/>
              <a:t>protection</a:t>
            </a:r>
            <a:r>
              <a:rPr lang="it-IT" sz="2400" dirty="0"/>
              <a:t> technical </a:t>
            </a:r>
            <a:r>
              <a:rPr lang="it-IT" sz="2400" dirty="0" err="1"/>
              <a:t>languages</a:t>
            </a:r>
            <a:endParaRPr lang="it-IT" sz="24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5B04BD1-DB30-4DB5-B8E1-69768E15C8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6"/>
          <a:stretch/>
        </p:blipFill>
        <p:spPr>
          <a:xfrm>
            <a:off x="10103769" y="4608251"/>
            <a:ext cx="1212334" cy="1458523"/>
          </a:xfrm>
          <a:prstGeom prst="rect">
            <a:avLst/>
          </a:prstGeom>
        </p:spPr>
      </p:pic>
      <p:pic>
        <p:nvPicPr>
          <p:cNvPr id="15" name="Immagine 14" descr="Immagine che contiene kit da pronto soccorso, oggetto&#10;&#10;Descrizione generata automaticamente">
            <a:extLst>
              <a:ext uri="{FF2B5EF4-FFF2-40B4-BE49-F238E27FC236}">
                <a16:creationId xmlns:a16="http://schemas.microsoft.com/office/drawing/2014/main" id="{B9C2CCB6-2A02-4960-B024-B9F402214D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6"/>
          <a:stretch/>
        </p:blipFill>
        <p:spPr>
          <a:xfrm>
            <a:off x="10115384" y="1639201"/>
            <a:ext cx="1217722" cy="145852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2EA2248-C19B-45C7-BC87-8122D65196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6"/>
          <a:stretch/>
        </p:blipFill>
        <p:spPr>
          <a:xfrm>
            <a:off x="9799449" y="4937272"/>
            <a:ext cx="1212334" cy="1458523"/>
          </a:xfrm>
          <a:prstGeom prst="rect">
            <a:avLst/>
          </a:prstGeom>
        </p:spPr>
      </p:pic>
      <p:pic>
        <p:nvPicPr>
          <p:cNvPr id="17" name="Immagine 16" descr="Immagine che contiene kit da pronto soccorso, oggetto&#10;&#10;Descrizione generata automaticamente">
            <a:extLst>
              <a:ext uri="{FF2B5EF4-FFF2-40B4-BE49-F238E27FC236}">
                <a16:creationId xmlns:a16="http://schemas.microsoft.com/office/drawing/2014/main" id="{42AA61CC-EFDE-4806-A4DC-DC7A0A13B9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6"/>
          <a:stretch/>
        </p:blipFill>
        <p:spPr>
          <a:xfrm>
            <a:off x="9811064" y="1968222"/>
            <a:ext cx="1217722" cy="1458523"/>
          </a:xfrm>
          <a:prstGeom prst="rect">
            <a:avLst/>
          </a:prstGeom>
        </p:spPr>
      </p:pic>
      <p:sp>
        <p:nvSpPr>
          <p:cNvPr id="9" name="Fumetto: ovale 8">
            <a:extLst>
              <a:ext uri="{FF2B5EF4-FFF2-40B4-BE49-F238E27FC236}">
                <a16:creationId xmlns:a16="http://schemas.microsoft.com/office/drawing/2014/main" id="{E5CBF88C-FFBE-4F49-9883-E2AE5198296D}"/>
              </a:ext>
            </a:extLst>
          </p:cNvPr>
          <p:cNvSpPr/>
          <p:nvPr/>
        </p:nvSpPr>
        <p:spPr>
          <a:xfrm>
            <a:off x="7527731" y="1921212"/>
            <a:ext cx="1211580" cy="933765"/>
          </a:xfrm>
          <a:prstGeom prst="wedgeEllipseCallout">
            <a:avLst/>
          </a:prstGeom>
          <a:gradFill flip="none" rotWithShape="1">
            <a:gsLst>
              <a:gs pos="0">
                <a:srgbClr val="009246"/>
              </a:gs>
              <a:gs pos="31000">
                <a:srgbClr val="009246"/>
              </a:gs>
              <a:gs pos="70000">
                <a:srgbClr val="CE2B37"/>
              </a:gs>
              <a:gs pos="69000">
                <a:schemeClr val="bg1"/>
              </a:gs>
              <a:gs pos="31000">
                <a:schemeClr val="bg1"/>
              </a:gs>
              <a:gs pos="100000">
                <a:srgbClr val="CE2B37"/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4F7670A-3EFD-46A2-9091-55A08C347332}"/>
              </a:ext>
            </a:extLst>
          </p:cNvPr>
          <p:cNvSpPr txBox="1"/>
          <p:nvPr/>
        </p:nvSpPr>
        <p:spPr>
          <a:xfrm>
            <a:off x="654138" y="5006024"/>
            <a:ext cx="357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Reduced</a:t>
            </a:r>
            <a:r>
              <a:rPr lang="it-IT" sz="2400" dirty="0"/>
              <a:t> </a:t>
            </a:r>
            <a:r>
              <a:rPr lang="it-IT" sz="2400" dirty="0" err="1"/>
              <a:t>effectiveness</a:t>
            </a:r>
            <a:r>
              <a:rPr lang="it-IT" sz="2400" dirty="0"/>
              <a:t> of </a:t>
            </a:r>
            <a:r>
              <a:rPr lang="it-IT" sz="2400" dirty="0" err="1"/>
              <a:t>civil</a:t>
            </a:r>
            <a:r>
              <a:rPr lang="it-IT" sz="2400" dirty="0"/>
              <a:t> </a:t>
            </a:r>
            <a:r>
              <a:rPr lang="it-IT" sz="2400" dirty="0" err="1"/>
              <a:t>protection</a:t>
            </a:r>
            <a:r>
              <a:rPr lang="it-IT" sz="2400" dirty="0"/>
              <a:t> activities and </a:t>
            </a:r>
            <a:r>
              <a:rPr lang="it-IT" sz="2400" dirty="0" err="1"/>
              <a:t>intervention</a:t>
            </a:r>
            <a:endParaRPr lang="it-IT" sz="2400" dirty="0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90980C95-991C-4998-95B7-388BF05279A8}"/>
              </a:ext>
            </a:extLst>
          </p:cNvPr>
          <p:cNvSpPr/>
          <p:nvPr/>
        </p:nvSpPr>
        <p:spPr>
          <a:xfrm rot="5400000">
            <a:off x="2071061" y="4012489"/>
            <a:ext cx="738029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8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/>
      <p:bldP spid="9" grpId="0" animBg="1"/>
      <p:bldP spid="20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F882441A-F978-4827-A77D-C6625AFE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4" y="67169"/>
            <a:ext cx="11495567" cy="121158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An </a:t>
            </a:r>
            <a:r>
              <a:rPr lang="it-IT" dirty="0" err="1"/>
              <a:t>issue</a:t>
            </a:r>
            <a:r>
              <a:rPr lang="it-IT" dirty="0"/>
              <a:t> of </a:t>
            </a:r>
            <a:r>
              <a:rPr lang="it-IT" dirty="0" err="1"/>
              <a:t>communication</a:t>
            </a:r>
            <a:r>
              <a:rPr lang="it-IT" dirty="0"/>
              <a:t> in </a:t>
            </a:r>
            <a:r>
              <a:rPr lang="it-IT" dirty="0" err="1"/>
              <a:t>civil</a:t>
            </a:r>
            <a:r>
              <a:rPr lang="it-IT" dirty="0"/>
              <a:t> </a:t>
            </a:r>
            <a:r>
              <a:rPr lang="it-IT" dirty="0" err="1"/>
              <a:t>protection</a:t>
            </a:r>
            <a:r>
              <a:rPr lang="it-IT" dirty="0"/>
              <a:t> activities in </a:t>
            </a:r>
            <a:r>
              <a:rPr lang="it-IT" dirty="0" err="1"/>
              <a:t>borderlands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Italy</a:t>
            </a:r>
            <a:r>
              <a:rPr lang="it-IT" dirty="0"/>
              <a:t> and </a:t>
            </a:r>
            <a:r>
              <a:rPr lang="it-IT" dirty="0" err="1"/>
              <a:t>Switzerland</a:t>
            </a:r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28FB26DA-E262-47DD-98DD-4BCD0293E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66854"/>
              </p:ext>
            </p:extLst>
          </p:nvPr>
        </p:nvGraphicFramePr>
        <p:xfrm>
          <a:off x="473725" y="2200716"/>
          <a:ext cx="11193138" cy="4326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285">
                  <a:extLst>
                    <a:ext uri="{9D8B030D-6E8A-4147-A177-3AD203B41FA5}">
                      <a16:colId xmlns:a16="http://schemas.microsoft.com/office/drawing/2014/main" val="2273636112"/>
                    </a:ext>
                  </a:extLst>
                </a:gridCol>
                <a:gridCol w="2548227">
                  <a:extLst>
                    <a:ext uri="{9D8B030D-6E8A-4147-A177-3AD203B41FA5}">
                      <a16:colId xmlns:a16="http://schemas.microsoft.com/office/drawing/2014/main" val="2187250837"/>
                    </a:ext>
                  </a:extLst>
                </a:gridCol>
                <a:gridCol w="2732566">
                  <a:extLst>
                    <a:ext uri="{9D8B030D-6E8A-4147-A177-3AD203B41FA5}">
                      <a16:colId xmlns:a16="http://schemas.microsoft.com/office/drawing/2014/main" val="3280467909"/>
                    </a:ext>
                  </a:extLst>
                </a:gridCol>
                <a:gridCol w="3114060">
                  <a:extLst>
                    <a:ext uri="{9D8B030D-6E8A-4147-A177-3AD203B41FA5}">
                      <a16:colId xmlns:a16="http://schemas.microsoft.com/office/drawing/2014/main" val="1985605095"/>
                    </a:ext>
                  </a:extLst>
                </a:gridCol>
              </a:tblGrid>
              <a:tr h="659657">
                <a:tc>
                  <a:txBody>
                    <a:bodyPr/>
                    <a:lstStyle/>
                    <a:p>
                      <a:r>
                        <a:rPr lang="it-IT" sz="2200" dirty="0" err="1"/>
                        <a:t>Type</a:t>
                      </a:r>
                      <a:r>
                        <a:rPr lang="it-IT" sz="2200" dirty="0"/>
                        <a:t> of mismatch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err="1"/>
                        <a:t>Example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err="1"/>
                        <a:t>Switzerland</a:t>
                      </a:r>
                      <a:r>
                        <a:rPr lang="it-IT" sz="2200" dirty="0"/>
                        <a:t> </a:t>
                      </a:r>
                      <a:r>
                        <a:rPr lang="it-IT" sz="2200" dirty="0" err="1"/>
                        <a:t>civil</a:t>
                      </a:r>
                      <a:r>
                        <a:rPr lang="it-IT" sz="2200" dirty="0"/>
                        <a:t> </a:t>
                      </a:r>
                      <a:r>
                        <a:rPr lang="it-IT" sz="2200" dirty="0" err="1"/>
                        <a:t>protection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err="1"/>
                        <a:t>Italian</a:t>
                      </a:r>
                      <a:r>
                        <a:rPr lang="it-IT" sz="2200" dirty="0"/>
                        <a:t> </a:t>
                      </a:r>
                      <a:r>
                        <a:rPr lang="it-IT" sz="2200" dirty="0" err="1"/>
                        <a:t>civil</a:t>
                      </a:r>
                      <a:r>
                        <a:rPr lang="it-IT" sz="2200" dirty="0"/>
                        <a:t> </a:t>
                      </a:r>
                      <a:r>
                        <a:rPr lang="it-IT" sz="2200" dirty="0" err="1"/>
                        <a:t>protection</a:t>
                      </a:r>
                      <a:endParaRPr lang="it-I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701005"/>
                  </a:ext>
                </a:extLst>
              </a:tr>
              <a:tr h="2017000">
                <a:tc>
                  <a:txBody>
                    <a:bodyPr/>
                    <a:lstStyle/>
                    <a:p>
                      <a:r>
                        <a:rPr lang="it-IT" sz="2000" b="0" dirty="0"/>
                        <a:t>The </a:t>
                      </a:r>
                      <a:r>
                        <a:rPr lang="it-IT" sz="2000" b="0" dirty="0" err="1"/>
                        <a:t>same</a:t>
                      </a:r>
                      <a:r>
                        <a:rPr lang="it-IT" sz="2000" b="0" dirty="0"/>
                        <a:t> lemma </a:t>
                      </a:r>
                      <a:r>
                        <a:rPr lang="it-IT" sz="2000" b="0" dirty="0" err="1"/>
                        <a:t>has</a:t>
                      </a:r>
                      <a:r>
                        <a:rPr lang="it-IT" sz="2000" b="0" dirty="0"/>
                        <a:t> </a:t>
                      </a:r>
                      <a:r>
                        <a:rPr lang="it-IT" sz="2000" b="0" dirty="0" err="1"/>
                        <a:t>different</a:t>
                      </a:r>
                      <a:r>
                        <a:rPr lang="it-IT" sz="2000" b="0" dirty="0"/>
                        <a:t> </a:t>
                      </a:r>
                      <a:r>
                        <a:rPr lang="it-IT" sz="2000" b="0" dirty="0" err="1"/>
                        <a:t>meanings</a:t>
                      </a:r>
                      <a:endParaRPr lang="it-IT" sz="2000" b="0" dirty="0"/>
                    </a:p>
                    <a:p>
                      <a:r>
                        <a:rPr lang="it-IT" sz="2000" b="0" dirty="0"/>
                        <a:t>(</a:t>
                      </a:r>
                      <a:r>
                        <a:rPr lang="it-IT" sz="2000" b="0" dirty="0" err="1"/>
                        <a:t>Polysemy</a:t>
                      </a:r>
                      <a:r>
                        <a:rPr lang="it-IT" sz="20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900" dirty="0"/>
                        <a:t>"B Emergency"</a:t>
                      </a:r>
                    </a:p>
                    <a:p>
                      <a:endParaRPr lang="it-IT" sz="1900" dirty="0"/>
                    </a:p>
                    <a:p>
                      <a:endParaRPr lang="it-IT" sz="1900" dirty="0"/>
                    </a:p>
                    <a:p>
                      <a:r>
                        <a:rPr lang="it-IT" sz="1900" dirty="0"/>
                        <a:t>"Straripamento", "Inondazione",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"Allagamento"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900" dirty="0" err="1"/>
                        <a:t>Biological</a:t>
                      </a:r>
                      <a:r>
                        <a:rPr lang="it-IT" sz="1900" dirty="0"/>
                        <a:t> hazard </a:t>
                      </a:r>
                      <a:r>
                        <a:rPr lang="it-IT" sz="1900" dirty="0" err="1"/>
                        <a:t>emergency</a:t>
                      </a:r>
                      <a:endParaRPr lang="it-IT" sz="1900" dirty="0"/>
                    </a:p>
                    <a:p>
                      <a:endParaRPr lang="it-IT" sz="1900" dirty="0"/>
                    </a:p>
                    <a:p>
                      <a:r>
                        <a:rPr lang="it-IT" sz="1900" dirty="0"/>
                        <a:t>Flood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Flood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Flood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Regional</a:t>
                      </a:r>
                      <a:r>
                        <a:rPr lang="it-IT" sz="1900" dirty="0"/>
                        <a:t> scale </a:t>
                      </a:r>
                      <a:r>
                        <a:rPr lang="it-IT" sz="1900" dirty="0" err="1"/>
                        <a:t>emergency</a:t>
                      </a:r>
                      <a:endParaRPr lang="it-IT" sz="1900" dirty="0"/>
                    </a:p>
                    <a:p>
                      <a:endParaRPr lang="it-IT" sz="1900" dirty="0"/>
                    </a:p>
                    <a:p>
                      <a:endParaRPr lang="it-IT" sz="1900" dirty="0"/>
                    </a:p>
                    <a:p>
                      <a:r>
                        <a:rPr lang="it-IT" sz="1900" dirty="0"/>
                        <a:t>Water </a:t>
                      </a:r>
                      <a:r>
                        <a:rPr lang="it-IT" sz="1900" dirty="0" err="1"/>
                        <a:t>channel</a:t>
                      </a:r>
                      <a:r>
                        <a:rPr lang="it-IT" sz="1900" dirty="0"/>
                        <a:t> overflow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 err="1"/>
                        <a:t>Costal</a:t>
                      </a:r>
                      <a:r>
                        <a:rPr lang="it-IT" sz="1900" dirty="0"/>
                        <a:t> flood</a:t>
                      </a:r>
                    </a:p>
                    <a:p>
                      <a:r>
                        <a:rPr lang="it-IT" sz="1900" dirty="0"/>
                        <a:t>Flood </a:t>
                      </a:r>
                      <a:r>
                        <a:rPr lang="it-IT" sz="1900" dirty="0" err="1"/>
                        <a:t>involving</a:t>
                      </a:r>
                      <a:r>
                        <a:rPr lang="it-IT" sz="1900" dirty="0"/>
                        <a:t> buildings</a:t>
                      </a:r>
                    </a:p>
                    <a:p>
                      <a:r>
                        <a:rPr lang="it-IT" sz="1900" dirty="0"/>
                        <a:t>(</a:t>
                      </a:r>
                      <a:r>
                        <a:rPr lang="it-IT" sz="1900" dirty="0" err="1"/>
                        <a:t>typically</a:t>
                      </a:r>
                      <a:r>
                        <a:rPr lang="it-IT" sz="1900" dirty="0"/>
                        <a:t> the </a:t>
                      </a:r>
                      <a:r>
                        <a:rPr lang="it-IT" sz="1900" dirty="0" err="1"/>
                        <a:t>interior</a:t>
                      </a:r>
                      <a:r>
                        <a:rPr lang="it-IT" sz="1900" dirty="0"/>
                        <a:t>)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334996"/>
                  </a:ext>
                </a:extLst>
              </a:tr>
              <a:tr h="1446309">
                <a:tc>
                  <a:txBody>
                    <a:bodyPr/>
                    <a:lstStyle/>
                    <a:p>
                      <a:r>
                        <a:rPr lang="it-IT" sz="2000" b="0" dirty="0"/>
                        <a:t>The </a:t>
                      </a:r>
                      <a:r>
                        <a:rPr lang="it-IT" sz="2000" b="0" dirty="0" err="1"/>
                        <a:t>same</a:t>
                      </a:r>
                      <a:r>
                        <a:rPr lang="it-IT" sz="2000" b="0" dirty="0"/>
                        <a:t> concept/</a:t>
                      </a:r>
                      <a:r>
                        <a:rPr lang="it-IT" sz="2000" b="0" dirty="0" err="1"/>
                        <a:t>object</a:t>
                      </a:r>
                      <a:r>
                        <a:rPr lang="it-IT" sz="2000" b="0" dirty="0"/>
                        <a:t> </a:t>
                      </a:r>
                      <a:r>
                        <a:rPr lang="it-IT" sz="2000" b="0" dirty="0" err="1"/>
                        <a:t>has</a:t>
                      </a:r>
                      <a:r>
                        <a:rPr lang="it-IT" sz="2000" b="0" dirty="0"/>
                        <a:t> </a:t>
                      </a:r>
                      <a:r>
                        <a:rPr lang="it-IT" sz="2000" b="0" dirty="0" err="1"/>
                        <a:t>different</a:t>
                      </a:r>
                      <a:r>
                        <a:rPr lang="it-IT" sz="2000" b="0" dirty="0"/>
                        <a:t> </a:t>
                      </a:r>
                      <a:r>
                        <a:rPr lang="it-IT" sz="2000" b="0" dirty="0" err="1"/>
                        <a:t>lemmas</a:t>
                      </a:r>
                      <a:endParaRPr lang="it-IT" sz="2000" b="0" dirty="0"/>
                    </a:p>
                    <a:p>
                      <a:r>
                        <a:rPr lang="it-IT" sz="2000" b="0" dirty="0"/>
                        <a:t>(</a:t>
                      </a:r>
                      <a:r>
                        <a:rPr lang="it-IT" sz="2000" b="0" dirty="0" err="1"/>
                        <a:t>Synonymy</a:t>
                      </a:r>
                      <a:r>
                        <a:rPr lang="it-IT" sz="2000" b="0" dirty="0"/>
                        <a:t>)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900" dirty="0"/>
                        <a:t>Emergency management </a:t>
                      </a:r>
                      <a:r>
                        <a:rPr lang="it-IT" sz="1900" dirty="0" err="1"/>
                        <a:t>structures</a:t>
                      </a:r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Cantonal governing body</a:t>
                      </a:r>
                    </a:p>
                    <a:p>
                      <a:endParaRPr lang="en-US" sz="1900" dirty="0"/>
                    </a:p>
                    <a:p>
                      <a:endParaRPr lang="it-IT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"</a:t>
                      </a:r>
                      <a:r>
                        <a:rPr lang="it-IT" sz="1900" dirty="0" err="1"/>
                        <a:t>Regional</a:t>
                      </a:r>
                      <a:r>
                        <a:rPr lang="it-IT" sz="1900" dirty="0"/>
                        <a:t> operative center",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"</a:t>
                      </a:r>
                      <a:r>
                        <a:rPr lang="it-IT" sz="1900" dirty="0" err="1"/>
                        <a:t>Provincial</a:t>
                      </a:r>
                      <a:r>
                        <a:rPr lang="it-IT" sz="1900" dirty="0"/>
                        <a:t> operative center",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"Mixed operative center"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684952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88FEF210-8C1E-4BC8-BCE3-DAD9FA5DF38A}"/>
              </a:ext>
            </a:extLst>
          </p:cNvPr>
          <p:cNvSpPr/>
          <p:nvPr/>
        </p:nvSpPr>
        <p:spPr>
          <a:xfrm>
            <a:off x="311704" y="1538715"/>
            <a:ext cx="7168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Some </a:t>
            </a:r>
            <a:r>
              <a:rPr lang="it-IT" sz="2800" dirty="0" err="1"/>
              <a:t>examples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3309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6">
            <a:extLst>
              <a:ext uri="{FF2B5EF4-FFF2-40B4-BE49-F238E27FC236}">
                <a16:creationId xmlns:a16="http://schemas.microsoft.com/office/drawing/2014/main" id="{119BD64F-C76B-4E5D-AAAA-EBCAE94AF68A}"/>
              </a:ext>
            </a:extLst>
          </p:cNvPr>
          <p:cNvSpPr txBox="1">
            <a:spLocks/>
          </p:cNvSpPr>
          <p:nvPr/>
        </p:nvSpPr>
        <p:spPr>
          <a:xfrm>
            <a:off x="677555" y="2130696"/>
            <a:ext cx="10709914" cy="777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 err="1">
                <a:latin typeface="+mn-lt"/>
              </a:rPr>
              <a:t>Reorganizing</a:t>
            </a:r>
            <a:r>
              <a:rPr lang="it-IT" sz="2000" dirty="0">
                <a:latin typeface="+mn-lt"/>
              </a:rPr>
              <a:t> the technical </a:t>
            </a:r>
            <a:r>
              <a:rPr lang="it-IT" sz="2000" dirty="0" err="1">
                <a:latin typeface="+mn-lt"/>
              </a:rPr>
              <a:t>terminology</a:t>
            </a:r>
            <a:r>
              <a:rPr lang="it-IT" sz="2000" dirty="0">
                <a:latin typeface="+mn-lt"/>
              </a:rPr>
              <a:t> to </a:t>
            </a:r>
            <a:r>
              <a:rPr lang="it-IT" sz="2000" dirty="0" err="1">
                <a:latin typeface="+mn-lt"/>
              </a:rPr>
              <a:t>grant</a:t>
            </a:r>
            <a:r>
              <a:rPr lang="it-IT" sz="2000" dirty="0">
                <a:latin typeface="+mn-lt"/>
              </a:rPr>
              <a:t> the </a:t>
            </a:r>
            <a:r>
              <a:rPr lang="it-IT" sz="2000" dirty="0" err="1">
                <a:latin typeface="+mn-lt"/>
              </a:rPr>
              <a:t>efficiency</a:t>
            </a:r>
            <a:r>
              <a:rPr lang="it-IT" sz="2000" dirty="0">
                <a:latin typeface="+mn-lt"/>
              </a:rPr>
              <a:t> of the </a:t>
            </a:r>
            <a:r>
              <a:rPr lang="it-IT" sz="2000" dirty="0" err="1">
                <a:latin typeface="+mn-lt"/>
              </a:rPr>
              <a:t>civil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protection</a:t>
            </a:r>
            <a:r>
              <a:rPr lang="it-IT" sz="2000" dirty="0">
                <a:latin typeface="+mn-lt"/>
              </a:rPr>
              <a:t> activities.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dirty="0">
              <a:latin typeface="+mn-lt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331EF87-B8DD-4CAE-946B-193342996631}"/>
              </a:ext>
            </a:extLst>
          </p:cNvPr>
          <p:cNvSpPr/>
          <p:nvPr/>
        </p:nvSpPr>
        <p:spPr>
          <a:xfrm>
            <a:off x="512388" y="1549631"/>
            <a:ext cx="3275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/>
              <a:t>Need</a:t>
            </a:r>
            <a:endParaRPr lang="it-IT" sz="280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4D4390B-E8D9-4E4D-89B4-6573CBAAA70B}"/>
              </a:ext>
            </a:extLst>
          </p:cNvPr>
          <p:cNvSpPr/>
          <p:nvPr/>
        </p:nvSpPr>
        <p:spPr>
          <a:xfrm>
            <a:off x="512388" y="2843410"/>
            <a:ext cx="3275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Solution</a:t>
            </a:r>
          </a:p>
        </p:txBody>
      </p:sp>
      <p:sp>
        <p:nvSpPr>
          <p:cNvPr id="19" name="Segnaposto contenuto 6">
            <a:extLst>
              <a:ext uri="{FF2B5EF4-FFF2-40B4-BE49-F238E27FC236}">
                <a16:creationId xmlns:a16="http://schemas.microsoft.com/office/drawing/2014/main" id="{894D10E9-F87F-4778-BC5B-ED7B6025E4C7}"/>
              </a:ext>
            </a:extLst>
          </p:cNvPr>
          <p:cNvSpPr txBox="1">
            <a:spLocks/>
          </p:cNvSpPr>
          <p:nvPr/>
        </p:nvSpPr>
        <p:spPr>
          <a:xfrm>
            <a:off x="677556" y="3429000"/>
            <a:ext cx="10401570" cy="476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 err="1">
                <a:latin typeface="+mn-lt"/>
              </a:rPr>
              <a:t>Developing</a:t>
            </a:r>
            <a:r>
              <a:rPr lang="it-IT" sz="2000" dirty="0">
                <a:latin typeface="+mn-lt"/>
              </a:rPr>
              <a:t> a </a:t>
            </a:r>
            <a:r>
              <a:rPr lang="it-IT" sz="2000" b="1" dirty="0">
                <a:latin typeface="+mn-lt"/>
              </a:rPr>
              <a:t>tool</a:t>
            </a:r>
            <a:r>
              <a:rPr lang="it-IT" sz="2000" dirty="0">
                <a:latin typeface="+mn-lt"/>
              </a:rPr>
              <a:t> to </a:t>
            </a:r>
            <a:r>
              <a:rPr lang="it-IT" sz="2000" dirty="0" err="1">
                <a:latin typeface="+mn-lt"/>
              </a:rPr>
              <a:t>analyze</a:t>
            </a:r>
            <a:r>
              <a:rPr lang="it-IT" sz="2000" dirty="0">
                <a:latin typeface="+mn-lt"/>
              </a:rPr>
              <a:t>, </a:t>
            </a:r>
            <a:r>
              <a:rPr lang="it-IT" sz="2000" dirty="0" err="1">
                <a:latin typeface="+mn-lt"/>
              </a:rPr>
              <a:t>manage</a:t>
            </a:r>
            <a:r>
              <a:rPr lang="it-IT" sz="2000" dirty="0">
                <a:latin typeface="+mn-lt"/>
              </a:rPr>
              <a:t> and </a:t>
            </a:r>
            <a:r>
              <a:rPr lang="it-IT" sz="2000" dirty="0" err="1">
                <a:latin typeface="+mn-lt"/>
              </a:rPr>
              <a:t>interface</a:t>
            </a:r>
            <a:r>
              <a:rPr lang="it-IT" sz="2000" dirty="0">
                <a:latin typeface="+mn-lt"/>
              </a:rPr>
              <a:t> the </a:t>
            </a:r>
            <a:r>
              <a:rPr lang="it-IT" sz="2000" dirty="0" err="1">
                <a:latin typeface="+mn-lt"/>
              </a:rPr>
              <a:t>different</a:t>
            </a:r>
            <a:r>
              <a:rPr lang="it-IT" sz="2000" dirty="0">
                <a:latin typeface="+mn-lt"/>
              </a:rPr>
              <a:t> risk management </a:t>
            </a:r>
            <a:r>
              <a:rPr lang="it-IT" sz="2000" dirty="0" err="1">
                <a:latin typeface="+mn-lt"/>
              </a:rPr>
              <a:t>languages</a:t>
            </a:r>
            <a:r>
              <a:rPr lang="it-IT" sz="2000" dirty="0">
                <a:latin typeface="+mn-lt"/>
              </a:rPr>
              <a:t>.</a:t>
            </a:r>
          </a:p>
        </p:txBody>
      </p:sp>
      <p:sp>
        <p:nvSpPr>
          <p:cNvPr id="22" name="Titolo 10">
            <a:extLst>
              <a:ext uri="{FF2B5EF4-FFF2-40B4-BE49-F238E27FC236}">
                <a16:creationId xmlns:a16="http://schemas.microsoft.com/office/drawing/2014/main" id="{3E7E0574-F742-46EC-9B02-1FD70B6B9529}"/>
              </a:ext>
            </a:extLst>
          </p:cNvPr>
          <p:cNvSpPr txBox="1">
            <a:spLocks/>
          </p:cNvSpPr>
          <p:nvPr/>
        </p:nvSpPr>
        <p:spPr>
          <a:xfrm>
            <a:off x="311704" y="100224"/>
            <a:ext cx="11495567" cy="1211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An </a:t>
            </a:r>
            <a:r>
              <a:rPr lang="it-IT" dirty="0" err="1"/>
              <a:t>issue</a:t>
            </a:r>
            <a:r>
              <a:rPr lang="it-IT" dirty="0"/>
              <a:t> of </a:t>
            </a:r>
            <a:r>
              <a:rPr lang="it-IT" dirty="0" err="1"/>
              <a:t>communication</a:t>
            </a:r>
            <a:r>
              <a:rPr lang="it-IT" dirty="0"/>
              <a:t> in </a:t>
            </a:r>
            <a:r>
              <a:rPr lang="it-IT" dirty="0" err="1"/>
              <a:t>civil</a:t>
            </a:r>
            <a:r>
              <a:rPr lang="it-IT" dirty="0"/>
              <a:t> </a:t>
            </a:r>
            <a:r>
              <a:rPr lang="it-IT" dirty="0" err="1"/>
              <a:t>protection</a:t>
            </a:r>
            <a:r>
              <a:rPr lang="it-IT" dirty="0"/>
              <a:t> activities in </a:t>
            </a:r>
            <a:r>
              <a:rPr lang="it-IT" dirty="0" err="1"/>
              <a:t>borderlands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Italy</a:t>
            </a:r>
            <a:r>
              <a:rPr lang="it-IT" dirty="0"/>
              <a:t> and </a:t>
            </a:r>
            <a:r>
              <a:rPr lang="it-IT" dirty="0" err="1"/>
              <a:t>Switzerland</a:t>
            </a:r>
            <a:endParaRPr lang="it-IT" dirty="0"/>
          </a:p>
        </p:txBody>
      </p:sp>
      <p:sp>
        <p:nvSpPr>
          <p:cNvPr id="24" name="Segnaposto contenuto 6">
            <a:extLst>
              <a:ext uri="{FF2B5EF4-FFF2-40B4-BE49-F238E27FC236}">
                <a16:creationId xmlns:a16="http://schemas.microsoft.com/office/drawing/2014/main" id="{3ADE8C50-41BA-406B-AFE3-4EF9744F722A}"/>
              </a:ext>
            </a:extLst>
          </p:cNvPr>
          <p:cNvSpPr txBox="1">
            <a:spLocks/>
          </p:cNvSpPr>
          <p:nvPr/>
        </p:nvSpPr>
        <p:spPr>
          <a:xfrm>
            <a:off x="1012343" y="3951669"/>
            <a:ext cx="2665196" cy="458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latin typeface="+mn-lt"/>
              </a:rPr>
              <a:t>Metaglossary</a:t>
            </a:r>
            <a:endParaRPr lang="en-US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080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309EE89-6DC5-4989-8CF3-0C2A7BCEDB38}"/>
              </a:ext>
            </a:extLst>
          </p:cNvPr>
          <p:cNvSpPr/>
          <p:nvPr/>
        </p:nvSpPr>
        <p:spPr>
          <a:xfrm>
            <a:off x="333859" y="851802"/>
            <a:ext cx="1145125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meta- (</a:t>
            </a:r>
            <a:r>
              <a:rPr lang="it-IT" sz="2400" b="1" i="1" dirty="0" err="1"/>
              <a:t>prefix</a:t>
            </a:r>
            <a:r>
              <a:rPr lang="it-IT" sz="2400" b="1" i="1" dirty="0"/>
              <a:t>)</a:t>
            </a:r>
            <a:r>
              <a:rPr lang="it-IT" sz="2400" i="1" dirty="0"/>
              <a:t>: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sense ‘beyond, above, at a higher level’. 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333333"/>
                </a:solidFill>
              </a:rPr>
              <a:t>a.</a:t>
            </a:r>
            <a:r>
              <a:rPr lang="en-US" sz="2000" dirty="0">
                <a:solidFill>
                  <a:srgbClr val="333333"/>
                </a:solidFill>
              </a:rPr>
              <a:t> Prefixed to the name of a subject to denote another which deals with ulterior issues in the same field, or which raises questions about the nature of the original discipline and its methods and assumptions.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915884" y="48978"/>
            <a:ext cx="836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err="1">
                <a:latin typeface="+mj-lt"/>
              </a:rPr>
              <a:t>What</a:t>
            </a:r>
            <a:r>
              <a:rPr lang="it-IT" sz="4000" dirty="0">
                <a:latin typeface="+mj-lt"/>
              </a:rPr>
              <a:t> </a:t>
            </a:r>
            <a:r>
              <a:rPr lang="it-IT" sz="4000" dirty="0" err="1">
                <a:latin typeface="+mj-lt"/>
              </a:rPr>
              <a:t>is</a:t>
            </a:r>
            <a:r>
              <a:rPr lang="it-IT" sz="4000" dirty="0">
                <a:latin typeface="+mj-lt"/>
              </a:rPr>
              <a:t> a </a:t>
            </a:r>
            <a:r>
              <a:rPr lang="it-IT" sz="4000" dirty="0" err="1">
                <a:latin typeface="+mj-lt"/>
              </a:rPr>
              <a:t>metaglossary</a:t>
            </a:r>
            <a:r>
              <a:rPr lang="it-IT" sz="4000" dirty="0">
                <a:latin typeface="+mj-lt"/>
              </a:rPr>
              <a:t>?</a:t>
            </a:r>
          </a:p>
        </p:txBody>
      </p:sp>
      <p:sp>
        <p:nvSpPr>
          <p:cNvPr id="7" name="Rettangolo 6"/>
          <p:cNvSpPr/>
          <p:nvPr/>
        </p:nvSpPr>
        <p:spPr>
          <a:xfrm>
            <a:off x="333859" y="2164848"/>
            <a:ext cx="11451257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1600" dirty="0" err="1"/>
              <a:t>Rearrangement</a:t>
            </a:r>
            <a:r>
              <a:rPr lang="it-IT" sz="1600" dirty="0"/>
              <a:t> of the </a:t>
            </a:r>
            <a:r>
              <a:rPr lang="it-IT" sz="1600" dirty="0" err="1"/>
              <a:t>definition</a:t>
            </a:r>
            <a:r>
              <a:rPr lang="it-IT" sz="1600" dirty="0"/>
              <a:t> of </a:t>
            </a:r>
            <a:r>
              <a:rPr lang="it-IT" sz="1600" dirty="0" err="1"/>
              <a:t>prefix</a:t>
            </a:r>
            <a:r>
              <a:rPr lang="it-IT" sz="1600" dirty="0"/>
              <a:t> «</a:t>
            </a:r>
            <a:r>
              <a:rPr lang="it-IT" sz="1600" i="1" dirty="0"/>
              <a:t>meta-»</a:t>
            </a:r>
            <a:r>
              <a:rPr lang="it-IT" sz="1600" dirty="0"/>
              <a:t>, in </a:t>
            </a:r>
            <a:r>
              <a:rPr lang="it-IT" sz="1600" i="1" dirty="0"/>
              <a:t>Oxford English Dictionary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15" y="4612755"/>
            <a:ext cx="3116206" cy="175167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C460C1-F299-410F-8C23-66103826F0EB}"/>
              </a:ext>
            </a:extLst>
          </p:cNvPr>
          <p:cNvSpPr txBox="1"/>
          <p:nvPr/>
        </p:nvSpPr>
        <p:spPr>
          <a:xfrm>
            <a:off x="799363" y="2508917"/>
            <a:ext cx="326287" cy="369332"/>
          </a:xfrm>
          <a:prstGeom prst="rect">
            <a:avLst/>
          </a:prstGeom>
          <a:solidFill>
            <a:srgbClr val="A9D9F9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6B21186-A2DA-4FB9-827D-43ECE1916478}"/>
              </a:ext>
            </a:extLst>
          </p:cNvPr>
          <p:cNvSpPr txBox="1"/>
          <p:nvPr/>
        </p:nvSpPr>
        <p:spPr>
          <a:xfrm>
            <a:off x="730287" y="4612755"/>
            <a:ext cx="326287" cy="369332"/>
          </a:xfrm>
          <a:prstGeom prst="rect">
            <a:avLst/>
          </a:prstGeom>
          <a:solidFill>
            <a:srgbClr val="A9D9F9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9BA995B-5A2F-47B5-82F3-07885DFD8413}"/>
              </a:ext>
            </a:extLst>
          </p:cNvPr>
          <p:cNvSpPr txBox="1"/>
          <p:nvPr/>
        </p:nvSpPr>
        <p:spPr>
          <a:xfrm>
            <a:off x="5617041" y="3063366"/>
            <a:ext cx="326287" cy="369332"/>
          </a:xfrm>
          <a:prstGeom prst="rect">
            <a:avLst/>
          </a:prstGeom>
          <a:solidFill>
            <a:srgbClr val="A9D9F9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B4E1127-E144-4550-966E-E42A928E7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15" y="2508917"/>
            <a:ext cx="2399514" cy="151642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950ED5E-363F-4FE1-8785-9D7EBB87C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16" y="3086740"/>
            <a:ext cx="5049897" cy="328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9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Diagramma 49"/>
          <p:cNvGraphicFramePr/>
          <p:nvPr>
            <p:extLst>
              <p:ext uri="{D42A27DB-BD31-4B8C-83A1-F6EECF244321}">
                <p14:modId xmlns:p14="http://schemas.microsoft.com/office/powerpoint/2010/main" val="3573364096"/>
              </p:ext>
            </p:extLst>
          </p:nvPr>
        </p:nvGraphicFramePr>
        <p:xfrm>
          <a:off x="822246" y="1656195"/>
          <a:ext cx="10547508" cy="467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Rettangolo 34"/>
          <p:cNvSpPr/>
          <p:nvPr/>
        </p:nvSpPr>
        <p:spPr>
          <a:xfrm>
            <a:off x="457200" y="975697"/>
            <a:ext cx="2590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Assembly line</a:t>
            </a:r>
          </a:p>
        </p:txBody>
      </p:sp>
      <p:grpSp>
        <p:nvGrpSpPr>
          <p:cNvPr id="44" name="Gruppo 43"/>
          <p:cNvGrpSpPr/>
          <p:nvPr/>
        </p:nvGrpSpPr>
        <p:grpSpPr>
          <a:xfrm>
            <a:off x="5834931" y="5377528"/>
            <a:ext cx="449113" cy="91440"/>
            <a:chOff x="5735047" y="581260"/>
            <a:chExt cx="449113" cy="91440"/>
          </a:xfrm>
        </p:grpSpPr>
        <p:sp>
          <p:nvSpPr>
            <p:cNvPr id="45" name="Connettore 1 3"/>
            <p:cNvSpPr/>
            <p:nvPr/>
          </p:nvSpPr>
          <p:spPr>
            <a:xfrm>
              <a:off x="5735047" y="581260"/>
              <a:ext cx="449113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449113" y="45720"/>
                  </a:lnTo>
                </a:path>
              </a:pathLst>
            </a:custGeom>
            <a:noFill/>
            <a:ln w="101600">
              <a:solidFill>
                <a:srgbClr val="4476B2"/>
              </a:solidFill>
              <a:round/>
              <a:tailEnd type="stealth" w="med" len="med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shade val="90000"/>
                <a:hueOff val="43757"/>
                <a:satOff val="-608"/>
                <a:lumOff val="3279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Connettore 1 4"/>
            <p:cNvSpPr/>
            <p:nvPr/>
          </p:nvSpPr>
          <p:spPr>
            <a:xfrm>
              <a:off x="5947611" y="624581"/>
              <a:ext cx="23985" cy="4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00"/>
            </a:p>
          </p:txBody>
        </p:sp>
      </p:grpSp>
      <p:grpSp>
        <p:nvGrpSpPr>
          <p:cNvPr id="47" name="Gruppo 46"/>
          <p:cNvGrpSpPr/>
          <p:nvPr/>
        </p:nvGrpSpPr>
        <p:grpSpPr>
          <a:xfrm>
            <a:off x="8585048" y="2708910"/>
            <a:ext cx="753262" cy="137367"/>
            <a:chOff x="5735047" y="581260"/>
            <a:chExt cx="449113" cy="91440"/>
          </a:xfrm>
        </p:grpSpPr>
        <p:sp>
          <p:nvSpPr>
            <p:cNvPr id="48" name="Connettore 1 3"/>
            <p:cNvSpPr/>
            <p:nvPr/>
          </p:nvSpPr>
          <p:spPr>
            <a:xfrm>
              <a:off x="5735047" y="581260"/>
              <a:ext cx="449113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449113" y="45720"/>
                  </a:lnTo>
                </a:path>
              </a:pathLst>
            </a:custGeom>
            <a:noFill/>
            <a:ln w="101600">
              <a:solidFill>
                <a:srgbClr val="4476B2"/>
              </a:solidFill>
              <a:round/>
              <a:tailEnd type="stealth" w="med" len="med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shade val="90000"/>
                <a:hueOff val="43757"/>
                <a:satOff val="-608"/>
                <a:lumOff val="3279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Connettore 1 4"/>
            <p:cNvSpPr/>
            <p:nvPr/>
          </p:nvSpPr>
          <p:spPr>
            <a:xfrm>
              <a:off x="5947611" y="624581"/>
              <a:ext cx="23985" cy="4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00"/>
            </a:p>
          </p:txBody>
        </p:sp>
      </p:grpSp>
      <p:sp>
        <p:nvSpPr>
          <p:cNvPr id="17" name="Rettangolo 16">
            <a:extLst>
              <a:ext uri="{FF2B5EF4-FFF2-40B4-BE49-F238E27FC236}">
                <a16:creationId xmlns:a16="http://schemas.microsoft.com/office/drawing/2014/main" id="{973E9FC3-728C-4630-8447-2974772EEFD2}"/>
              </a:ext>
            </a:extLst>
          </p:cNvPr>
          <p:cNvSpPr/>
          <p:nvPr/>
        </p:nvSpPr>
        <p:spPr>
          <a:xfrm>
            <a:off x="1915886" y="110533"/>
            <a:ext cx="836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err="1">
                <a:latin typeface="+mj-lt"/>
              </a:rPr>
              <a:t>What</a:t>
            </a:r>
            <a:r>
              <a:rPr lang="it-IT" sz="4000" dirty="0">
                <a:latin typeface="+mj-lt"/>
              </a:rPr>
              <a:t> </a:t>
            </a:r>
            <a:r>
              <a:rPr lang="it-IT" sz="4000" dirty="0" err="1">
                <a:latin typeface="+mj-lt"/>
              </a:rPr>
              <a:t>is</a:t>
            </a:r>
            <a:r>
              <a:rPr lang="it-IT" sz="4000" dirty="0">
                <a:latin typeface="+mj-lt"/>
              </a:rPr>
              <a:t> the </a:t>
            </a:r>
            <a:r>
              <a:rPr lang="it-IT" sz="4000" dirty="0" err="1">
                <a:latin typeface="+mj-lt"/>
              </a:rPr>
              <a:t>metaglossary</a:t>
            </a:r>
            <a:r>
              <a:rPr lang="it-IT" sz="4000" dirty="0">
                <a:latin typeface="+mj-lt"/>
              </a:rPr>
              <a:t> like?</a:t>
            </a:r>
          </a:p>
        </p:txBody>
      </p:sp>
    </p:spTree>
    <p:extLst>
      <p:ext uri="{BB962C8B-B14F-4D97-AF65-F5344CB8AC3E}">
        <p14:creationId xmlns:p14="http://schemas.microsoft.com/office/powerpoint/2010/main" val="1468599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664</Words>
  <Application>Microsoft Office PowerPoint</Application>
  <PresentationFormat>Widescreen</PresentationFormat>
  <Paragraphs>130</Paragraphs>
  <Slides>15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di Office</vt:lpstr>
      <vt:lpstr>Semantic web tools for risk management  and communication in emergency</vt:lpstr>
      <vt:lpstr>Improving emergencies management in borderlands between Italy and Switzerland</vt:lpstr>
      <vt:lpstr>Improving emergencies management in borderlands between Italy and Switzerland</vt:lpstr>
      <vt:lpstr>Improving emergencies management in borderlands between Italy and Switzerland</vt:lpstr>
      <vt:lpstr>Improving emergencies management in borderlands between Italy and Switzerland</vt:lpstr>
      <vt:lpstr>An issue of communication in civil protection activities in borderlands between Italy and Switzerland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web tools for risk management and communications in emergency</dc:title>
  <dc:creator>Tommaso Leopoldo Marco Sansone</dc:creator>
  <cp:lastModifiedBy>Tommaso Leopoldo Marco Sansone</cp:lastModifiedBy>
  <cp:revision>275</cp:revision>
  <dcterms:created xsi:type="dcterms:W3CDTF">2019-03-26T15:18:56Z</dcterms:created>
  <dcterms:modified xsi:type="dcterms:W3CDTF">2019-04-17T14:21:09Z</dcterms:modified>
</cp:coreProperties>
</file>