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0275213" cy="42803763"/>
  <p:notesSz cx="6797675" cy="9926638"/>
  <p:defaultTextStyle>
    <a:defPPr>
      <a:defRPr lang="en-US"/>
    </a:defPPr>
    <a:lvl1pPr algn="l" defTabSz="2086472" rtl="0" fontAlgn="base">
      <a:spcBef>
        <a:spcPct val="0"/>
      </a:spcBef>
      <a:spcAft>
        <a:spcPct val="0"/>
      </a:spcAft>
      <a:defRPr sz="8208" kern="1200">
        <a:solidFill>
          <a:schemeClr val="tx1"/>
        </a:solidFill>
        <a:latin typeface="Arial" charset="0"/>
        <a:ea typeface="ＭＳ Ｐゴシック" charset="-128"/>
        <a:cs typeface="+mn-cs"/>
      </a:defRPr>
    </a:lvl1pPr>
    <a:lvl2pPr marL="2086472" indent="-1628815" algn="l" defTabSz="2086472" rtl="0" fontAlgn="base">
      <a:spcBef>
        <a:spcPct val="0"/>
      </a:spcBef>
      <a:spcAft>
        <a:spcPct val="0"/>
      </a:spcAft>
      <a:defRPr sz="8208" kern="1200">
        <a:solidFill>
          <a:schemeClr val="tx1"/>
        </a:solidFill>
        <a:latin typeface="Arial" charset="0"/>
        <a:ea typeface="ＭＳ Ｐゴシック" charset="-128"/>
        <a:cs typeface="+mn-cs"/>
      </a:defRPr>
    </a:lvl2pPr>
    <a:lvl3pPr marL="4174533" indent="-3259219" algn="l" defTabSz="2086472" rtl="0" fontAlgn="base">
      <a:spcBef>
        <a:spcPct val="0"/>
      </a:spcBef>
      <a:spcAft>
        <a:spcPct val="0"/>
      </a:spcAft>
      <a:defRPr sz="8208" kern="1200">
        <a:solidFill>
          <a:schemeClr val="tx1"/>
        </a:solidFill>
        <a:latin typeface="Arial" charset="0"/>
        <a:ea typeface="ＭＳ Ｐゴシック" charset="-128"/>
        <a:cs typeface="+mn-cs"/>
      </a:defRPr>
    </a:lvl3pPr>
    <a:lvl4pPr marL="6262594" indent="-4889623" algn="l" defTabSz="2086472" rtl="0" fontAlgn="base">
      <a:spcBef>
        <a:spcPct val="0"/>
      </a:spcBef>
      <a:spcAft>
        <a:spcPct val="0"/>
      </a:spcAft>
      <a:defRPr sz="8208" kern="1200">
        <a:solidFill>
          <a:schemeClr val="tx1"/>
        </a:solidFill>
        <a:latin typeface="Arial" charset="0"/>
        <a:ea typeface="ＭＳ Ｐゴシック" charset="-128"/>
        <a:cs typeface="+mn-cs"/>
      </a:defRPr>
    </a:lvl4pPr>
    <a:lvl5pPr marL="8350655" indent="-6520027" algn="l" defTabSz="2086472" rtl="0" fontAlgn="base">
      <a:spcBef>
        <a:spcPct val="0"/>
      </a:spcBef>
      <a:spcAft>
        <a:spcPct val="0"/>
      </a:spcAft>
      <a:defRPr sz="8208" kern="1200">
        <a:solidFill>
          <a:schemeClr val="tx1"/>
        </a:solidFill>
        <a:latin typeface="Arial" charset="0"/>
        <a:ea typeface="ＭＳ Ｐゴシック" charset="-128"/>
        <a:cs typeface="+mn-cs"/>
      </a:defRPr>
    </a:lvl5pPr>
    <a:lvl6pPr marL="2288286" algn="l" defTabSz="915314" rtl="0" eaLnBrk="1" latinLnBrk="0" hangingPunct="1">
      <a:defRPr sz="8208" kern="1200">
        <a:solidFill>
          <a:schemeClr val="tx1"/>
        </a:solidFill>
        <a:latin typeface="Arial" charset="0"/>
        <a:ea typeface="ＭＳ Ｐゴシック" charset="-128"/>
        <a:cs typeface="+mn-cs"/>
      </a:defRPr>
    </a:lvl6pPr>
    <a:lvl7pPr marL="2745943" algn="l" defTabSz="915314" rtl="0" eaLnBrk="1" latinLnBrk="0" hangingPunct="1">
      <a:defRPr sz="8208" kern="1200">
        <a:solidFill>
          <a:schemeClr val="tx1"/>
        </a:solidFill>
        <a:latin typeface="Arial" charset="0"/>
        <a:ea typeface="ＭＳ Ｐゴシック" charset="-128"/>
        <a:cs typeface="+mn-cs"/>
      </a:defRPr>
    </a:lvl7pPr>
    <a:lvl8pPr marL="3203600" algn="l" defTabSz="915314" rtl="0" eaLnBrk="1" latinLnBrk="0" hangingPunct="1">
      <a:defRPr sz="8208" kern="1200">
        <a:solidFill>
          <a:schemeClr val="tx1"/>
        </a:solidFill>
        <a:latin typeface="Arial" charset="0"/>
        <a:ea typeface="ＭＳ Ｐゴシック" charset="-128"/>
        <a:cs typeface="+mn-cs"/>
      </a:defRPr>
    </a:lvl8pPr>
    <a:lvl9pPr marL="3661258" algn="l" defTabSz="915314" rtl="0" eaLnBrk="1" latinLnBrk="0" hangingPunct="1">
      <a:defRPr sz="8208"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snapToObjects="1">
      <p:cViewPr>
        <p:scale>
          <a:sx n="40" d="100"/>
          <a:sy n="40" d="100"/>
        </p:scale>
        <p:origin x="1026" y="-12"/>
      </p:cViewPr>
      <p:guideLst>
        <p:guide orient="horz" pos="13482"/>
        <p:guide pos="9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59" d="100"/>
          <a:sy n="159" d="100"/>
        </p:scale>
        <p:origin x="-4264"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085884"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8803D76-8ED2-41FB-825E-736F4D3DA889}" type="datetime1">
              <a:rPr lang="en-US"/>
              <a:pPr>
                <a:defRPr/>
              </a:pPr>
              <a:t>4/17/2019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085884"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56C67ED0-E4F1-4CA7-9B35-10AB91E62DCF}" type="slidenum">
              <a:rPr lang="en-US"/>
              <a:pPr>
                <a:defRPr/>
              </a:pPr>
              <a:t>‹#›</a:t>
            </a:fld>
            <a:endParaRPr lang="en-US"/>
          </a:p>
        </p:txBody>
      </p:sp>
    </p:spTree>
    <p:extLst>
      <p:ext uri="{BB962C8B-B14F-4D97-AF65-F5344CB8AC3E}">
        <p14:creationId xmlns:p14="http://schemas.microsoft.com/office/powerpoint/2010/main" val="179696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085884"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D866283-59DB-406F-BF97-414DE785CAE6}" type="datetime1">
              <a:rPr lang="en-US"/>
              <a:pPr>
                <a:defRPr/>
              </a:pPr>
              <a:t>4/17/2019</a:t>
            </a:fld>
            <a:endParaRPr lang="en-US"/>
          </a:p>
        </p:txBody>
      </p:sp>
      <p:sp>
        <p:nvSpPr>
          <p:cNvPr id="4" name="Slide Image Placehold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085884"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B967986-E258-4421-89DD-B72B3FDEAA78}" type="slidenum">
              <a:rPr lang="en-US"/>
              <a:pPr>
                <a:defRPr/>
              </a:pPr>
              <a:t>‹#›</a:t>
            </a:fld>
            <a:endParaRPr lang="en-US"/>
          </a:p>
        </p:txBody>
      </p:sp>
    </p:spTree>
    <p:extLst>
      <p:ext uri="{BB962C8B-B14F-4D97-AF65-F5344CB8AC3E}">
        <p14:creationId xmlns:p14="http://schemas.microsoft.com/office/powerpoint/2010/main" val="1567573425"/>
      </p:ext>
    </p:extLst>
  </p:cSld>
  <p:clrMap bg1="lt1" tx1="dk1" bg2="lt2" tx2="dk2" accent1="accent1" accent2="accent2" accent3="accent3" accent4="accent4" accent5="accent5" accent6="accent6" hlink="hlink" folHlink="folHlink"/>
  <p:notesStyle>
    <a:lvl1pPr algn="l" defTabSz="2086472" rtl="0" eaLnBrk="0" fontAlgn="base" hangingPunct="0">
      <a:spcBef>
        <a:spcPct val="30000"/>
      </a:spcBef>
      <a:spcAft>
        <a:spcPct val="0"/>
      </a:spcAft>
      <a:defRPr sz="5506" kern="1200">
        <a:solidFill>
          <a:schemeClr val="tx1"/>
        </a:solidFill>
        <a:latin typeface="+mn-lt"/>
        <a:ea typeface="ＭＳ Ｐゴシック" charset="-128"/>
        <a:cs typeface="ＭＳ Ｐゴシック" charset="-128"/>
      </a:defRPr>
    </a:lvl1pPr>
    <a:lvl2pPr marL="2086472" algn="l" defTabSz="2086472" rtl="0" eaLnBrk="0" fontAlgn="base" hangingPunct="0">
      <a:spcBef>
        <a:spcPct val="30000"/>
      </a:spcBef>
      <a:spcAft>
        <a:spcPct val="0"/>
      </a:spcAft>
      <a:defRPr sz="5506" kern="1200">
        <a:solidFill>
          <a:schemeClr val="tx1"/>
        </a:solidFill>
        <a:latin typeface="+mn-lt"/>
        <a:ea typeface="ＭＳ Ｐゴシック" charset="-128"/>
        <a:cs typeface="+mn-cs"/>
      </a:defRPr>
    </a:lvl2pPr>
    <a:lvl3pPr marL="4174533" algn="l" defTabSz="2086472" rtl="0" eaLnBrk="0" fontAlgn="base" hangingPunct="0">
      <a:spcBef>
        <a:spcPct val="30000"/>
      </a:spcBef>
      <a:spcAft>
        <a:spcPct val="0"/>
      </a:spcAft>
      <a:defRPr sz="5506" kern="1200">
        <a:solidFill>
          <a:schemeClr val="tx1"/>
        </a:solidFill>
        <a:latin typeface="+mn-lt"/>
        <a:ea typeface="ＭＳ Ｐゴシック" charset="-128"/>
        <a:cs typeface="+mn-cs"/>
      </a:defRPr>
    </a:lvl3pPr>
    <a:lvl4pPr marL="6262594" algn="l" defTabSz="2086472" rtl="0" eaLnBrk="0" fontAlgn="base" hangingPunct="0">
      <a:spcBef>
        <a:spcPct val="30000"/>
      </a:spcBef>
      <a:spcAft>
        <a:spcPct val="0"/>
      </a:spcAft>
      <a:defRPr sz="5506" kern="1200">
        <a:solidFill>
          <a:schemeClr val="tx1"/>
        </a:solidFill>
        <a:latin typeface="+mn-lt"/>
        <a:ea typeface="ＭＳ Ｐゴシック" charset="-128"/>
        <a:cs typeface="+mn-cs"/>
      </a:defRPr>
    </a:lvl4pPr>
    <a:lvl5pPr marL="8350655" algn="l" defTabSz="2086472" rtl="0" eaLnBrk="0" fontAlgn="base" hangingPunct="0">
      <a:spcBef>
        <a:spcPct val="30000"/>
      </a:spcBef>
      <a:spcAft>
        <a:spcPct val="0"/>
      </a:spcAft>
      <a:defRPr sz="5506" kern="1200">
        <a:solidFill>
          <a:schemeClr val="tx1"/>
        </a:solidFill>
        <a:latin typeface="+mn-lt"/>
        <a:ea typeface="ＭＳ Ｐゴシック" charset="-128"/>
        <a:cs typeface="+mn-cs"/>
      </a:defRPr>
    </a:lvl5pPr>
    <a:lvl6pPr marL="10439847" algn="l" defTabSz="2087970" rtl="0" eaLnBrk="1" latinLnBrk="0" hangingPunct="1">
      <a:defRPr sz="5506" kern="1200">
        <a:solidFill>
          <a:schemeClr val="tx1"/>
        </a:solidFill>
        <a:latin typeface="+mn-lt"/>
        <a:ea typeface="+mn-ea"/>
        <a:cs typeface="+mn-cs"/>
      </a:defRPr>
    </a:lvl6pPr>
    <a:lvl7pPr marL="12527816" algn="l" defTabSz="2087970" rtl="0" eaLnBrk="1" latinLnBrk="0" hangingPunct="1">
      <a:defRPr sz="5506" kern="1200">
        <a:solidFill>
          <a:schemeClr val="tx1"/>
        </a:solidFill>
        <a:latin typeface="+mn-lt"/>
        <a:ea typeface="+mn-ea"/>
        <a:cs typeface="+mn-cs"/>
      </a:defRPr>
    </a:lvl7pPr>
    <a:lvl8pPr marL="14615786" algn="l" defTabSz="2087970" rtl="0" eaLnBrk="1" latinLnBrk="0" hangingPunct="1">
      <a:defRPr sz="5506" kern="1200">
        <a:solidFill>
          <a:schemeClr val="tx1"/>
        </a:solidFill>
        <a:latin typeface="+mn-lt"/>
        <a:ea typeface="+mn-ea"/>
        <a:cs typeface="+mn-cs"/>
      </a:defRPr>
    </a:lvl8pPr>
    <a:lvl9pPr marL="16703755" algn="l" defTabSz="2087970" rtl="0" eaLnBrk="1" latinLnBrk="0" hangingPunct="1">
      <a:defRPr sz="55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B967986-E258-4421-89DD-B72B3FDEAA78}" type="slidenum">
              <a:rPr lang="en-US" smtClean="0"/>
              <a:pPr>
                <a:defRPr/>
              </a:pPr>
              <a:t>1</a:t>
            </a:fld>
            <a:endParaRPr lang="en-US"/>
          </a:p>
        </p:txBody>
      </p:sp>
    </p:spTree>
    <p:extLst>
      <p:ext uri="{BB962C8B-B14F-4D97-AF65-F5344CB8AC3E}">
        <p14:creationId xmlns:p14="http://schemas.microsoft.com/office/powerpoint/2010/main" val="407539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41282" y="13296913"/>
            <a:ext cx="23463291" cy="9175066"/>
          </a:xfrm>
        </p:spPr>
        <p:txBody>
          <a:bodyPr/>
          <a:lstStyle/>
          <a:p>
            <a:r>
              <a:rPr lang="nl-NL"/>
              <a:t>Click to edit Master title style</a:t>
            </a:r>
            <a:endParaRPr lang="en-US" dirty="0"/>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87761" indent="0" algn="ctr">
              <a:buNone/>
              <a:defRPr>
                <a:solidFill>
                  <a:schemeClr val="tx1">
                    <a:tint val="75000"/>
                  </a:schemeClr>
                </a:solidFill>
              </a:defRPr>
            </a:lvl2pPr>
            <a:lvl3pPr marL="4175522" indent="0" algn="ctr">
              <a:buNone/>
              <a:defRPr>
                <a:solidFill>
                  <a:schemeClr val="tx1">
                    <a:tint val="75000"/>
                  </a:schemeClr>
                </a:solidFill>
              </a:defRPr>
            </a:lvl3pPr>
            <a:lvl4pPr marL="6263283" indent="0" algn="ctr">
              <a:buNone/>
              <a:defRPr>
                <a:solidFill>
                  <a:schemeClr val="tx1">
                    <a:tint val="75000"/>
                  </a:schemeClr>
                </a:solidFill>
              </a:defRPr>
            </a:lvl4pPr>
            <a:lvl5pPr marL="8351043" indent="0" algn="ctr">
              <a:buNone/>
              <a:defRPr>
                <a:solidFill>
                  <a:schemeClr val="tx1">
                    <a:tint val="75000"/>
                  </a:schemeClr>
                </a:solidFill>
              </a:defRPr>
            </a:lvl5pPr>
            <a:lvl6pPr marL="10438804" indent="0" algn="ctr">
              <a:buNone/>
              <a:defRPr>
                <a:solidFill>
                  <a:schemeClr val="tx1">
                    <a:tint val="75000"/>
                  </a:schemeClr>
                </a:solidFill>
              </a:defRPr>
            </a:lvl6pPr>
            <a:lvl7pPr marL="12526565" indent="0" algn="ctr">
              <a:buNone/>
              <a:defRPr>
                <a:solidFill>
                  <a:schemeClr val="tx1">
                    <a:tint val="75000"/>
                  </a:schemeClr>
                </a:solidFill>
              </a:defRPr>
            </a:lvl7pPr>
            <a:lvl8pPr marL="14614326" indent="0" algn="ctr">
              <a:buNone/>
              <a:defRPr>
                <a:solidFill>
                  <a:schemeClr val="tx1">
                    <a:tint val="75000"/>
                  </a:schemeClr>
                </a:solidFill>
              </a:defRPr>
            </a:lvl8pPr>
            <a:lvl9pPr marL="16702086" indent="0" algn="ctr">
              <a:buNone/>
              <a:defRPr>
                <a:solidFill>
                  <a:schemeClr val="tx1">
                    <a:tint val="75000"/>
                  </a:schemeClr>
                </a:solidFill>
              </a:defRPr>
            </a:lvl9pPr>
          </a:lstStyle>
          <a:p>
            <a:r>
              <a:rPr lang="nl-NL"/>
              <a:t>Click to edit Master subtitle style</a:t>
            </a:r>
            <a:endParaRPr lang="en-US"/>
          </a:p>
        </p:txBody>
      </p:sp>
    </p:spTree>
    <p:extLst>
      <p:ext uri="{BB962C8B-B14F-4D97-AF65-F5344CB8AC3E}">
        <p14:creationId xmlns:p14="http://schemas.microsoft.com/office/powerpoint/2010/main" val="265776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41282" y="4141340"/>
            <a:ext cx="24220170" cy="7133961"/>
          </a:xfrm>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Vertical Text Placeholder 2"/>
          <p:cNvSpPr>
            <a:spLocks noGrp="1"/>
          </p:cNvSpPr>
          <p:nvPr>
            <p:ph type="body" orient="vert" idx="1"/>
          </p:nvPr>
        </p:nvSpPr>
        <p:spPr>
          <a:xfrm>
            <a:off x="4541283" y="12414753"/>
            <a:ext cx="24220169" cy="27138213"/>
          </a:xfrm>
        </p:spPr>
        <p:txBody>
          <a:bodyPr vert="eaVert"/>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Tree>
    <p:extLst>
      <p:ext uri="{BB962C8B-B14F-4D97-AF65-F5344CB8AC3E}">
        <p14:creationId xmlns:p14="http://schemas.microsoft.com/office/powerpoint/2010/main" val="34934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6928" y="10691039"/>
            <a:ext cx="22527702" cy="227751689"/>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5003822" y="10691039"/>
            <a:ext cx="67078519" cy="227751689"/>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322609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1282" y="4394774"/>
            <a:ext cx="24220170" cy="5846499"/>
          </a:xfrm>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idx="1"/>
          </p:nvPr>
        </p:nvSpPr>
        <p:spPr>
          <a:xfrm>
            <a:off x="4541283" y="11380725"/>
            <a:ext cx="24220169" cy="28248505"/>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52670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41283" y="27505384"/>
            <a:ext cx="23584182" cy="8501303"/>
          </a:xfrm>
        </p:spPr>
        <p:txBody>
          <a:bodyPr anchor="t"/>
          <a:lstStyle>
            <a:lvl1pPr algn="l">
              <a:defRPr sz="18216" b="1" cap="all"/>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4541283" y="18142064"/>
            <a:ext cx="23584182" cy="9363320"/>
          </a:xfrm>
        </p:spPr>
        <p:txBody>
          <a:bodyPr anchor="b"/>
          <a:lstStyle>
            <a:lvl1pPr marL="0" indent="0">
              <a:buNone/>
              <a:defRPr sz="9108">
                <a:solidFill>
                  <a:schemeClr val="tx1">
                    <a:tint val="75000"/>
                  </a:schemeClr>
                </a:solidFill>
              </a:defRPr>
            </a:lvl1pPr>
            <a:lvl2pPr marL="2087761" indent="0">
              <a:buNone/>
              <a:defRPr sz="8207">
                <a:solidFill>
                  <a:schemeClr val="tx1">
                    <a:tint val="75000"/>
                  </a:schemeClr>
                </a:solidFill>
              </a:defRPr>
            </a:lvl2pPr>
            <a:lvl3pPr marL="4175522" indent="0">
              <a:buNone/>
              <a:defRPr sz="7307">
                <a:solidFill>
                  <a:schemeClr val="tx1">
                    <a:tint val="75000"/>
                  </a:schemeClr>
                </a:solidFill>
              </a:defRPr>
            </a:lvl3pPr>
            <a:lvl4pPr marL="6263283" indent="0">
              <a:buNone/>
              <a:defRPr sz="6406">
                <a:solidFill>
                  <a:schemeClr val="tx1">
                    <a:tint val="75000"/>
                  </a:schemeClr>
                </a:solidFill>
              </a:defRPr>
            </a:lvl4pPr>
            <a:lvl5pPr marL="8351043" indent="0">
              <a:buNone/>
              <a:defRPr sz="6406">
                <a:solidFill>
                  <a:schemeClr val="tx1">
                    <a:tint val="75000"/>
                  </a:schemeClr>
                </a:solidFill>
              </a:defRPr>
            </a:lvl5pPr>
            <a:lvl6pPr marL="10438804" indent="0">
              <a:buNone/>
              <a:defRPr sz="6406">
                <a:solidFill>
                  <a:schemeClr val="tx1">
                    <a:tint val="75000"/>
                  </a:schemeClr>
                </a:solidFill>
              </a:defRPr>
            </a:lvl6pPr>
            <a:lvl7pPr marL="12526565" indent="0">
              <a:buNone/>
              <a:defRPr sz="6406">
                <a:solidFill>
                  <a:schemeClr val="tx1">
                    <a:tint val="75000"/>
                  </a:schemeClr>
                </a:solidFill>
              </a:defRPr>
            </a:lvl7pPr>
            <a:lvl8pPr marL="14614326" indent="0">
              <a:buNone/>
              <a:defRPr sz="6406">
                <a:solidFill>
                  <a:schemeClr val="tx1">
                    <a:tint val="75000"/>
                  </a:schemeClr>
                </a:solidFill>
              </a:defRPr>
            </a:lvl8pPr>
            <a:lvl9pPr marL="16702086" indent="0">
              <a:buNone/>
              <a:defRPr sz="6406">
                <a:solidFill>
                  <a:schemeClr val="tx1">
                    <a:tint val="75000"/>
                  </a:schemeClr>
                </a:solidFill>
              </a:defRPr>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87904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1282" y="4242244"/>
            <a:ext cx="24220170" cy="7133961"/>
          </a:xfrm>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5003820" y="62283442"/>
            <a:ext cx="44803110" cy="176159286"/>
          </a:xfrm>
        </p:spPr>
        <p:txBody>
          <a:bodyPr/>
          <a:lstStyle>
            <a:lvl1pPr>
              <a:defRPr sz="12812"/>
            </a:lvl1pPr>
            <a:lvl2pPr>
              <a:defRPr sz="10910"/>
            </a:lvl2pPr>
            <a:lvl3pPr>
              <a:defRPr sz="9108"/>
            </a:lvl3pPr>
            <a:lvl4pPr>
              <a:defRPr sz="8207"/>
            </a:lvl4pPr>
            <a:lvl5pPr>
              <a:defRPr sz="8207"/>
            </a:lvl5pPr>
            <a:lvl6pPr>
              <a:defRPr sz="8207"/>
            </a:lvl6pPr>
            <a:lvl7pPr>
              <a:defRPr sz="8207"/>
            </a:lvl7pPr>
            <a:lvl8pPr>
              <a:defRPr sz="8207"/>
            </a:lvl8pPr>
            <a:lvl9pPr>
              <a:defRPr sz="8207"/>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50311518" y="62283442"/>
            <a:ext cx="44803110" cy="176159286"/>
          </a:xfrm>
        </p:spPr>
        <p:txBody>
          <a:bodyPr/>
          <a:lstStyle>
            <a:lvl1pPr>
              <a:defRPr sz="12812"/>
            </a:lvl1pPr>
            <a:lvl2pPr>
              <a:defRPr sz="10910"/>
            </a:lvl2pPr>
            <a:lvl3pPr>
              <a:defRPr sz="9108"/>
            </a:lvl3pPr>
            <a:lvl4pPr>
              <a:defRPr sz="8207"/>
            </a:lvl4pPr>
            <a:lvl5pPr>
              <a:defRPr sz="8207"/>
            </a:lvl5pPr>
            <a:lvl6pPr>
              <a:defRPr sz="8207"/>
            </a:lvl6pPr>
            <a:lvl7pPr>
              <a:defRPr sz="8207"/>
            </a:lvl7pPr>
            <a:lvl8pPr>
              <a:defRPr sz="8207"/>
            </a:lvl8pPr>
            <a:lvl9pPr>
              <a:defRPr sz="8207"/>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59580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41282" y="4089714"/>
            <a:ext cx="24220170" cy="7133961"/>
          </a:xfrm>
        </p:spPr>
        <p:txBody>
          <a:bodyPr/>
          <a:lstStyle>
            <a:lvl1pPr>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4541282" y="12008516"/>
            <a:ext cx="11578225" cy="3993033"/>
          </a:xfrm>
        </p:spPr>
        <p:txBody>
          <a:bodyPr anchor="b"/>
          <a:lstStyle>
            <a:lvl1pPr marL="0" indent="0">
              <a:buNone/>
              <a:defRPr sz="10910" b="1"/>
            </a:lvl1pPr>
            <a:lvl2pPr marL="2087761" indent="0">
              <a:buNone/>
              <a:defRPr sz="9108" b="1"/>
            </a:lvl2pPr>
            <a:lvl3pPr marL="4175522" indent="0">
              <a:buNone/>
              <a:defRPr sz="8207" b="1"/>
            </a:lvl3pPr>
            <a:lvl4pPr marL="6263283" indent="0">
              <a:buNone/>
              <a:defRPr sz="7307" b="1"/>
            </a:lvl4pPr>
            <a:lvl5pPr marL="8351043" indent="0">
              <a:buNone/>
              <a:defRPr sz="7307" b="1"/>
            </a:lvl5pPr>
            <a:lvl6pPr marL="10438804" indent="0">
              <a:buNone/>
              <a:defRPr sz="7307" b="1"/>
            </a:lvl6pPr>
            <a:lvl7pPr marL="12526565" indent="0">
              <a:buNone/>
              <a:defRPr sz="7307" b="1"/>
            </a:lvl7pPr>
            <a:lvl8pPr marL="14614326" indent="0">
              <a:buNone/>
              <a:defRPr sz="7307" b="1"/>
            </a:lvl8pPr>
            <a:lvl9pPr marL="16702086" indent="0">
              <a:buNone/>
              <a:defRPr sz="7307"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4" name="Content Placeholder 3"/>
          <p:cNvSpPr>
            <a:spLocks noGrp="1"/>
          </p:cNvSpPr>
          <p:nvPr>
            <p:ph sz="half" idx="2"/>
          </p:nvPr>
        </p:nvSpPr>
        <p:spPr>
          <a:xfrm>
            <a:off x="4541282" y="16001549"/>
            <a:ext cx="11578225" cy="24661708"/>
          </a:xfrm>
        </p:spPr>
        <p:txBody>
          <a:bodyPr/>
          <a:lstStyle>
            <a:lvl1pPr>
              <a:defRPr sz="10910"/>
            </a:lvl1pPr>
            <a:lvl2pPr>
              <a:defRPr sz="9108"/>
            </a:lvl2pPr>
            <a:lvl3pPr>
              <a:defRPr sz="8207"/>
            </a:lvl3pPr>
            <a:lvl4pPr>
              <a:defRPr sz="7307"/>
            </a:lvl4pPr>
            <a:lvl5pPr>
              <a:defRPr sz="7307"/>
            </a:lvl5pPr>
            <a:lvl6pPr>
              <a:defRPr sz="7307"/>
            </a:lvl6pPr>
            <a:lvl7pPr>
              <a:defRPr sz="7307"/>
            </a:lvl7pPr>
            <a:lvl8pPr>
              <a:defRPr sz="7307"/>
            </a:lvl8pPr>
            <a:lvl9pPr>
              <a:defRPr sz="7307"/>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Text Placeholder 4"/>
          <p:cNvSpPr>
            <a:spLocks noGrp="1"/>
          </p:cNvSpPr>
          <p:nvPr>
            <p:ph type="body" sz="quarter" idx="3"/>
          </p:nvPr>
        </p:nvSpPr>
        <p:spPr>
          <a:xfrm>
            <a:off x="16608326" y="12008516"/>
            <a:ext cx="12117525" cy="3993033"/>
          </a:xfrm>
        </p:spPr>
        <p:txBody>
          <a:bodyPr anchor="b"/>
          <a:lstStyle>
            <a:lvl1pPr marL="0" indent="0">
              <a:buNone/>
              <a:defRPr sz="10910" b="1"/>
            </a:lvl1pPr>
            <a:lvl2pPr marL="2087761" indent="0">
              <a:buNone/>
              <a:defRPr sz="9108" b="1"/>
            </a:lvl2pPr>
            <a:lvl3pPr marL="4175522" indent="0">
              <a:buNone/>
              <a:defRPr sz="8207" b="1"/>
            </a:lvl3pPr>
            <a:lvl4pPr marL="6263283" indent="0">
              <a:buNone/>
              <a:defRPr sz="7307" b="1"/>
            </a:lvl4pPr>
            <a:lvl5pPr marL="8351043" indent="0">
              <a:buNone/>
              <a:defRPr sz="7307" b="1"/>
            </a:lvl5pPr>
            <a:lvl6pPr marL="10438804" indent="0">
              <a:buNone/>
              <a:defRPr sz="7307" b="1"/>
            </a:lvl6pPr>
            <a:lvl7pPr marL="12526565" indent="0">
              <a:buNone/>
              <a:defRPr sz="7307" b="1"/>
            </a:lvl7pPr>
            <a:lvl8pPr marL="14614326" indent="0">
              <a:buNone/>
              <a:defRPr sz="7307" b="1"/>
            </a:lvl8pPr>
            <a:lvl9pPr marL="16702086" indent="0">
              <a:buNone/>
              <a:defRPr sz="7307"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6" name="Content Placeholder 5"/>
          <p:cNvSpPr>
            <a:spLocks noGrp="1"/>
          </p:cNvSpPr>
          <p:nvPr>
            <p:ph sz="quarter" idx="4"/>
          </p:nvPr>
        </p:nvSpPr>
        <p:spPr>
          <a:xfrm>
            <a:off x="16608326" y="16001549"/>
            <a:ext cx="12117524" cy="24661708"/>
          </a:xfrm>
        </p:spPr>
        <p:txBody>
          <a:bodyPr/>
          <a:lstStyle>
            <a:lvl1pPr>
              <a:defRPr sz="10910"/>
            </a:lvl1pPr>
            <a:lvl2pPr>
              <a:defRPr sz="9108"/>
            </a:lvl2pPr>
            <a:lvl3pPr>
              <a:defRPr sz="8207"/>
            </a:lvl3pPr>
            <a:lvl4pPr>
              <a:defRPr sz="7307"/>
            </a:lvl4pPr>
            <a:lvl5pPr>
              <a:defRPr sz="7307"/>
            </a:lvl5pPr>
            <a:lvl6pPr>
              <a:defRPr sz="7307"/>
            </a:lvl6pPr>
            <a:lvl7pPr>
              <a:defRPr sz="7307"/>
            </a:lvl7pPr>
            <a:lvl8pPr>
              <a:defRPr sz="7307"/>
            </a:lvl8pPr>
            <a:lvl9pPr>
              <a:defRPr sz="7307"/>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426816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41282" y="4089714"/>
            <a:ext cx="24220170" cy="7133961"/>
          </a:xfrm>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54805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22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1282" y="3937183"/>
            <a:ext cx="6932817" cy="5872408"/>
          </a:xfrm>
        </p:spPr>
        <p:txBody>
          <a:bodyPr anchor="b"/>
          <a:lstStyle>
            <a:lvl1pPr algn="l">
              <a:defRPr sz="9108" b="1"/>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idx="1"/>
          </p:nvPr>
        </p:nvSpPr>
        <p:spPr>
          <a:xfrm>
            <a:off x="11836768" y="3937184"/>
            <a:ext cx="16924685" cy="34298869"/>
          </a:xfrm>
        </p:spPr>
        <p:txBody>
          <a:bodyPr/>
          <a:lstStyle>
            <a:lvl1pPr>
              <a:defRPr sz="14613"/>
            </a:lvl1pPr>
            <a:lvl2pPr>
              <a:defRPr sz="12812"/>
            </a:lvl2pPr>
            <a:lvl3pPr>
              <a:defRPr sz="10910"/>
            </a:lvl3pPr>
            <a:lvl4pPr>
              <a:defRPr sz="9108"/>
            </a:lvl4pPr>
            <a:lvl5pPr>
              <a:defRPr sz="9108"/>
            </a:lvl5pPr>
            <a:lvl6pPr>
              <a:defRPr sz="9108"/>
            </a:lvl6pPr>
            <a:lvl7pPr>
              <a:defRPr sz="9108"/>
            </a:lvl7pPr>
            <a:lvl8pPr>
              <a:defRPr sz="9108"/>
            </a:lvl8pPr>
            <a:lvl9pPr>
              <a:defRPr sz="9108"/>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Text Placeholder 3"/>
          <p:cNvSpPr>
            <a:spLocks noGrp="1"/>
          </p:cNvSpPr>
          <p:nvPr>
            <p:ph type="body" sz="half" idx="2"/>
          </p:nvPr>
        </p:nvSpPr>
        <p:spPr>
          <a:xfrm>
            <a:off x="4541282" y="9809592"/>
            <a:ext cx="6932817" cy="28426460"/>
          </a:xfrm>
        </p:spPr>
        <p:txBody>
          <a:bodyPr/>
          <a:lstStyle>
            <a:lvl1pPr marL="0" indent="0">
              <a:buNone/>
              <a:defRPr sz="6406"/>
            </a:lvl1pPr>
            <a:lvl2pPr marL="2087761" indent="0">
              <a:buNone/>
              <a:defRPr sz="5505"/>
            </a:lvl2pPr>
            <a:lvl3pPr marL="4175522" indent="0">
              <a:buNone/>
              <a:defRPr sz="4604"/>
            </a:lvl3pPr>
            <a:lvl4pPr marL="6263283" indent="0">
              <a:buNone/>
              <a:defRPr sz="4104"/>
            </a:lvl4pPr>
            <a:lvl5pPr marL="8351043" indent="0">
              <a:buNone/>
              <a:defRPr sz="4104"/>
            </a:lvl5pPr>
            <a:lvl6pPr marL="10438804" indent="0">
              <a:buNone/>
              <a:defRPr sz="4104"/>
            </a:lvl6pPr>
            <a:lvl7pPr marL="12526565" indent="0">
              <a:buNone/>
              <a:defRPr sz="4104"/>
            </a:lvl7pPr>
            <a:lvl8pPr marL="14614326" indent="0">
              <a:buNone/>
              <a:defRPr sz="4104"/>
            </a:lvl8pPr>
            <a:lvl9pPr marL="16702086" indent="0">
              <a:buNone/>
              <a:defRPr sz="4104"/>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55414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3215" y="29962635"/>
            <a:ext cx="24318077" cy="3537258"/>
          </a:xfrm>
        </p:spPr>
        <p:txBody>
          <a:bodyPr anchor="b"/>
          <a:lstStyle>
            <a:lvl1pPr algn="l">
              <a:defRPr sz="9108" b="1"/>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Picture Placeholder 2"/>
          <p:cNvSpPr>
            <a:spLocks noGrp="1"/>
          </p:cNvSpPr>
          <p:nvPr>
            <p:ph type="pic" idx="1"/>
          </p:nvPr>
        </p:nvSpPr>
        <p:spPr>
          <a:xfrm>
            <a:off x="4541282" y="4623569"/>
            <a:ext cx="24100009" cy="24883284"/>
          </a:xfrm>
        </p:spPr>
        <p:txBody>
          <a:bodyPr rtlCol="0">
            <a:normAutofit/>
          </a:bodyPr>
          <a:lstStyle>
            <a:lvl1pPr marL="0" indent="0">
              <a:buNone/>
              <a:defRPr sz="14613"/>
            </a:lvl1pPr>
            <a:lvl2pPr marL="2087761" indent="0">
              <a:buNone/>
              <a:defRPr sz="12812"/>
            </a:lvl2pPr>
            <a:lvl3pPr marL="4175522" indent="0">
              <a:buNone/>
              <a:defRPr sz="10910"/>
            </a:lvl3pPr>
            <a:lvl4pPr marL="6263283" indent="0">
              <a:buNone/>
              <a:defRPr sz="9108"/>
            </a:lvl4pPr>
            <a:lvl5pPr marL="8351043" indent="0">
              <a:buNone/>
              <a:defRPr sz="9108"/>
            </a:lvl5pPr>
            <a:lvl6pPr marL="10438804" indent="0">
              <a:buNone/>
              <a:defRPr sz="9108"/>
            </a:lvl6pPr>
            <a:lvl7pPr marL="12526565" indent="0">
              <a:buNone/>
              <a:defRPr sz="9108"/>
            </a:lvl7pPr>
            <a:lvl8pPr marL="14614326" indent="0">
              <a:buNone/>
              <a:defRPr sz="9108"/>
            </a:lvl8pPr>
            <a:lvl9pPr marL="16702086" indent="0">
              <a:buNone/>
              <a:defRPr sz="9108"/>
            </a:lvl9pPr>
          </a:lstStyle>
          <a:p>
            <a:pPr lvl="0"/>
            <a:endParaRPr lang="en-US" noProof="0"/>
          </a:p>
        </p:txBody>
      </p:sp>
      <p:sp>
        <p:nvSpPr>
          <p:cNvPr id="4" name="Text Placeholder 3"/>
          <p:cNvSpPr>
            <a:spLocks noGrp="1"/>
          </p:cNvSpPr>
          <p:nvPr>
            <p:ph type="body" sz="half" idx="2"/>
          </p:nvPr>
        </p:nvSpPr>
        <p:spPr>
          <a:xfrm>
            <a:off x="4541282" y="33499893"/>
            <a:ext cx="24100009" cy="5023494"/>
          </a:xfrm>
        </p:spPr>
        <p:txBody>
          <a:bodyPr/>
          <a:lstStyle>
            <a:lvl1pPr marL="0" indent="0">
              <a:buNone/>
              <a:defRPr sz="6406"/>
            </a:lvl1pPr>
            <a:lvl2pPr marL="2087761" indent="0">
              <a:buNone/>
              <a:defRPr sz="5505"/>
            </a:lvl2pPr>
            <a:lvl3pPr marL="4175522" indent="0">
              <a:buNone/>
              <a:defRPr sz="4604"/>
            </a:lvl3pPr>
            <a:lvl4pPr marL="6263283" indent="0">
              <a:buNone/>
              <a:defRPr sz="4104"/>
            </a:lvl4pPr>
            <a:lvl5pPr marL="8351043" indent="0">
              <a:buNone/>
              <a:defRPr sz="4104"/>
            </a:lvl5pPr>
            <a:lvl6pPr marL="10438804" indent="0">
              <a:buNone/>
              <a:defRPr sz="4104"/>
            </a:lvl6pPr>
            <a:lvl7pPr marL="12526565" indent="0">
              <a:buNone/>
              <a:defRPr sz="4104"/>
            </a:lvl7pPr>
            <a:lvl8pPr marL="14614326" indent="0">
              <a:buNone/>
              <a:defRPr sz="4104"/>
            </a:lvl8pPr>
            <a:lvl9pPr marL="16702086" indent="0">
              <a:buNone/>
              <a:defRPr sz="4104"/>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11415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40964" y="4242244"/>
            <a:ext cx="24221124" cy="526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177" tIns="208588" rIns="417177" bIns="208588" numCol="1" anchor="ctr" anchorCtr="0" compatLnSpc="1">
            <a:prstTxWarp prst="textNoShape">
              <a:avLst/>
            </a:prstTxWarp>
          </a:bodyPr>
          <a:lstStyle/>
          <a:p>
            <a:pPr lvl="0"/>
            <a:r>
              <a:rPr lang="nl-NL" altLang="en-US"/>
              <a:t>Click to edit Master title style</a:t>
            </a:r>
            <a:endParaRPr lang="en-US" altLang="en-US"/>
          </a:p>
        </p:txBody>
      </p:sp>
      <p:sp>
        <p:nvSpPr>
          <p:cNvPr id="1027" name="Text Placeholder 2"/>
          <p:cNvSpPr>
            <a:spLocks noGrp="1"/>
          </p:cNvSpPr>
          <p:nvPr>
            <p:ph type="body" idx="1"/>
          </p:nvPr>
        </p:nvSpPr>
        <p:spPr bwMode="auto">
          <a:xfrm>
            <a:off x="4540964" y="10877304"/>
            <a:ext cx="24221124" cy="2735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177" tIns="208588" rIns="417177" bIns="208588" numCol="1" anchor="t" anchorCtr="0" compatLnSpc="1">
            <a:prstTxWarp prst="textNoShape">
              <a:avLst/>
            </a:prstTxWarp>
          </a:bodyPr>
          <a:lstStyle/>
          <a:p>
            <a:pPr lvl="0"/>
            <a:r>
              <a:rPr lang="nl-NL" altLang="en-US"/>
              <a:t>Click to edit Master text styles</a:t>
            </a:r>
          </a:p>
          <a:p>
            <a:pPr lvl="1"/>
            <a:r>
              <a:rPr lang="nl-NL" altLang="en-US"/>
              <a:t>Second level</a:t>
            </a:r>
          </a:p>
          <a:p>
            <a:pPr lvl="2"/>
            <a:r>
              <a:rPr lang="nl-NL" altLang="en-US"/>
              <a:t>Third level</a:t>
            </a:r>
          </a:p>
          <a:p>
            <a:pPr lvl="3"/>
            <a:r>
              <a:rPr lang="nl-NL" altLang="en-US"/>
              <a:t>Fourth level</a:t>
            </a:r>
          </a:p>
          <a:p>
            <a:pPr lvl="4"/>
            <a:r>
              <a:rPr lang="nl-NL" altLang="en-US"/>
              <a:t>Fifth level</a:t>
            </a:r>
            <a:endParaRPr lang="en-US" altLang="en-US"/>
          </a:p>
        </p:txBody>
      </p:sp>
      <p:pic>
        <p:nvPicPr>
          <p:cNvPr id="1028" name="Picture 6" descr="CTIT baan.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4323214" cy="427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CTIT logo.t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0965" y="1"/>
            <a:ext cx="5691701" cy="326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UT logo ENG.t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40964" y="40663575"/>
            <a:ext cx="12440366" cy="21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264" rtl="0" eaLnBrk="0" fontAlgn="base" hangingPunct="0">
        <a:spcBef>
          <a:spcPct val="0"/>
        </a:spcBef>
        <a:spcAft>
          <a:spcPct val="0"/>
        </a:spcAft>
        <a:defRPr sz="20118" kern="1200">
          <a:solidFill>
            <a:schemeClr val="tx1"/>
          </a:solidFill>
          <a:latin typeface="+mj-lt"/>
          <a:ea typeface="ＭＳ Ｐゴシック" charset="-128"/>
          <a:cs typeface="ＭＳ Ｐゴシック" charset="-128"/>
        </a:defRPr>
      </a:lvl1pPr>
      <a:lvl2pPr algn="ctr" defTabSz="2086264" rtl="0" eaLnBrk="0" fontAlgn="base" hangingPunct="0">
        <a:spcBef>
          <a:spcPct val="0"/>
        </a:spcBef>
        <a:spcAft>
          <a:spcPct val="0"/>
        </a:spcAft>
        <a:defRPr sz="20118">
          <a:solidFill>
            <a:schemeClr val="tx1"/>
          </a:solidFill>
          <a:latin typeface="Calibri" charset="0"/>
          <a:ea typeface="ＭＳ Ｐゴシック" charset="-128"/>
          <a:cs typeface="ＭＳ Ｐゴシック" charset="-128"/>
        </a:defRPr>
      </a:lvl2pPr>
      <a:lvl3pPr algn="ctr" defTabSz="2086264" rtl="0" eaLnBrk="0" fontAlgn="base" hangingPunct="0">
        <a:spcBef>
          <a:spcPct val="0"/>
        </a:spcBef>
        <a:spcAft>
          <a:spcPct val="0"/>
        </a:spcAft>
        <a:defRPr sz="20118">
          <a:solidFill>
            <a:schemeClr val="tx1"/>
          </a:solidFill>
          <a:latin typeface="Calibri" charset="0"/>
          <a:ea typeface="ＭＳ Ｐゴシック" charset="-128"/>
          <a:cs typeface="ＭＳ Ｐゴシック" charset="-128"/>
        </a:defRPr>
      </a:lvl3pPr>
      <a:lvl4pPr algn="ctr" defTabSz="2086264" rtl="0" eaLnBrk="0" fontAlgn="base" hangingPunct="0">
        <a:spcBef>
          <a:spcPct val="0"/>
        </a:spcBef>
        <a:spcAft>
          <a:spcPct val="0"/>
        </a:spcAft>
        <a:defRPr sz="20118">
          <a:solidFill>
            <a:schemeClr val="tx1"/>
          </a:solidFill>
          <a:latin typeface="Calibri" charset="0"/>
          <a:ea typeface="ＭＳ Ｐゴシック" charset="-128"/>
          <a:cs typeface="ＭＳ Ｐゴシック" charset="-128"/>
        </a:defRPr>
      </a:lvl4pPr>
      <a:lvl5pPr algn="ctr" defTabSz="2086264" rtl="0" eaLnBrk="0" fontAlgn="base" hangingPunct="0">
        <a:spcBef>
          <a:spcPct val="0"/>
        </a:spcBef>
        <a:spcAft>
          <a:spcPct val="0"/>
        </a:spcAft>
        <a:defRPr sz="20118">
          <a:solidFill>
            <a:schemeClr val="tx1"/>
          </a:solidFill>
          <a:latin typeface="Calibri" charset="0"/>
          <a:ea typeface="ＭＳ Ｐゴシック" charset="-128"/>
          <a:cs typeface="ＭＳ Ｐゴシック" charset="-128"/>
        </a:defRPr>
      </a:lvl5pPr>
      <a:lvl6pPr marL="457611" algn="ctr" defTabSz="2086264" rtl="0" fontAlgn="base">
        <a:spcBef>
          <a:spcPct val="0"/>
        </a:spcBef>
        <a:spcAft>
          <a:spcPct val="0"/>
        </a:spcAft>
        <a:defRPr sz="20118">
          <a:solidFill>
            <a:schemeClr val="tx1"/>
          </a:solidFill>
          <a:latin typeface="Calibri" charset="0"/>
          <a:ea typeface="ＭＳ Ｐゴシック" charset="-128"/>
          <a:cs typeface="ＭＳ Ｐゴシック" charset="-128"/>
        </a:defRPr>
      </a:lvl6pPr>
      <a:lvl7pPr marL="915223" algn="ctr" defTabSz="2086264" rtl="0" fontAlgn="base">
        <a:spcBef>
          <a:spcPct val="0"/>
        </a:spcBef>
        <a:spcAft>
          <a:spcPct val="0"/>
        </a:spcAft>
        <a:defRPr sz="20118">
          <a:solidFill>
            <a:schemeClr val="tx1"/>
          </a:solidFill>
          <a:latin typeface="Calibri" charset="0"/>
          <a:ea typeface="ＭＳ Ｐゴシック" charset="-128"/>
          <a:cs typeface="ＭＳ Ｐゴシック" charset="-128"/>
        </a:defRPr>
      </a:lvl7pPr>
      <a:lvl8pPr marL="1372834" algn="ctr" defTabSz="2086264" rtl="0" fontAlgn="base">
        <a:spcBef>
          <a:spcPct val="0"/>
        </a:spcBef>
        <a:spcAft>
          <a:spcPct val="0"/>
        </a:spcAft>
        <a:defRPr sz="20118">
          <a:solidFill>
            <a:schemeClr val="tx1"/>
          </a:solidFill>
          <a:latin typeface="Calibri" charset="0"/>
          <a:ea typeface="ＭＳ Ｐゴシック" charset="-128"/>
          <a:cs typeface="ＭＳ Ｐゴシック" charset="-128"/>
        </a:defRPr>
      </a:lvl8pPr>
      <a:lvl9pPr marL="1830446" algn="ctr" defTabSz="2086264" rtl="0" fontAlgn="base">
        <a:spcBef>
          <a:spcPct val="0"/>
        </a:spcBef>
        <a:spcAft>
          <a:spcPct val="0"/>
        </a:spcAft>
        <a:defRPr sz="20118">
          <a:solidFill>
            <a:schemeClr val="tx1"/>
          </a:solidFill>
          <a:latin typeface="Calibri" charset="0"/>
          <a:ea typeface="ＭＳ Ｐゴシック" charset="-128"/>
          <a:cs typeface="ＭＳ Ｐゴシック" charset="-128"/>
        </a:defRPr>
      </a:lvl9pPr>
    </p:titleStyle>
    <p:bodyStyle>
      <a:lvl1pPr marL="1565095" indent="-1565095" algn="l" defTabSz="2086264" rtl="0" eaLnBrk="0" fontAlgn="base" hangingPunct="0">
        <a:spcBef>
          <a:spcPct val="20000"/>
        </a:spcBef>
        <a:spcAft>
          <a:spcPct val="0"/>
        </a:spcAft>
        <a:buFont typeface="Arial" charset="0"/>
        <a:buChar char="•"/>
        <a:defRPr sz="14613" kern="1200">
          <a:solidFill>
            <a:schemeClr val="tx1"/>
          </a:solidFill>
          <a:latin typeface="+mn-lt"/>
          <a:ea typeface="ＭＳ Ｐゴシック" charset="-128"/>
          <a:cs typeface="ＭＳ Ｐゴシック" charset="-128"/>
        </a:defRPr>
      </a:lvl1pPr>
      <a:lvl2pPr marL="3392363" indent="-1304511" algn="l" defTabSz="2086264" rtl="0" eaLnBrk="0" fontAlgn="base" hangingPunct="0">
        <a:spcBef>
          <a:spcPct val="20000"/>
        </a:spcBef>
        <a:spcAft>
          <a:spcPct val="0"/>
        </a:spcAft>
        <a:buFont typeface="Arial" charset="0"/>
        <a:buChar char="–"/>
        <a:defRPr sz="12812" kern="1200">
          <a:solidFill>
            <a:schemeClr val="tx1"/>
          </a:solidFill>
          <a:latin typeface="+mn-lt"/>
          <a:ea typeface="ＭＳ Ｐゴシック" charset="-128"/>
          <a:cs typeface="+mn-cs"/>
        </a:defRPr>
      </a:lvl2pPr>
      <a:lvl3pPr marL="5218042" indent="-1042337" algn="l" defTabSz="2086264" rtl="0" eaLnBrk="0" fontAlgn="base" hangingPunct="0">
        <a:spcBef>
          <a:spcPct val="20000"/>
        </a:spcBef>
        <a:spcAft>
          <a:spcPct val="0"/>
        </a:spcAft>
        <a:buFont typeface="Arial" charset="0"/>
        <a:buChar char="•"/>
        <a:defRPr sz="10910" kern="1200">
          <a:solidFill>
            <a:schemeClr val="tx1"/>
          </a:solidFill>
          <a:latin typeface="+mn-lt"/>
          <a:ea typeface="ＭＳ Ｐゴシック" charset="-128"/>
          <a:cs typeface="+mn-cs"/>
        </a:defRPr>
      </a:lvl3pPr>
      <a:lvl4pPr marL="7305894" indent="-1042337" algn="l" defTabSz="2086264" rtl="0" eaLnBrk="0" fontAlgn="base" hangingPunct="0">
        <a:spcBef>
          <a:spcPct val="20000"/>
        </a:spcBef>
        <a:spcAft>
          <a:spcPct val="0"/>
        </a:spcAft>
        <a:buFont typeface="Arial" charset="0"/>
        <a:buChar char="–"/>
        <a:defRPr sz="9108" kern="1200">
          <a:solidFill>
            <a:schemeClr val="tx1"/>
          </a:solidFill>
          <a:latin typeface="+mn-lt"/>
          <a:ea typeface="ＭＳ Ｐゴシック" charset="-128"/>
          <a:cs typeface="+mn-cs"/>
        </a:defRPr>
      </a:lvl4pPr>
      <a:lvl5pPr marL="9393747" indent="-1042337" algn="l" defTabSz="2086264" rtl="0" eaLnBrk="0" fontAlgn="base" hangingPunct="0">
        <a:spcBef>
          <a:spcPct val="20000"/>
        </a:spcBef>
        <a:spcAft>
          <a:spcPct val="0"/>
        </a:spcAft>
        <a:buFont typeface="Arial" charset="0"/>
        <a:buChar char="»"/>
        <a:defRPr sz="9108" kern="1200">
          <a:solidFill>
            <a:schemeClr val="tx1"/>
          </a:solidFill>
          <a:latin typeface="+mn-lt"/>
          <a:ea typeface="ＭＳ Ｐゴシック" charset="-128"/>
          <a:cs typeface="+mn-cs"/>
        </a:defRPr>
      </a:lvl5pPr>
      <a:lvl6pPr marL="11482685" indent="-1043881" algn="l" defTabSz="2087761" rtl="0" eaLnBrk="1" latinLnBrk="0" hangingPunct="1">
        <a:spcBef>
          <a:spcPct val="20000"/>
        </a:spcBef>
        <a:buFont typeface="Arial"/>
        <a:buChar char="•"/>
        <a:defRPr sz="9108" kern="1200">
          <a:solidFill>
            <a:schemeClr val="tx1"/>
          </a:solidFill>
          <a:latin typeface="+mn-lt"/>
          <a:ea typeface="+mn-ea"/>
          <a:cs typeface="+mn-cs"/>
        </a:defRPr>
      </a:lvl6pPr>
      <a:lvl7pPr marL="13570445" indent="-1043881" algn="l" defTabSz="2087761" rtl="0" eaLnBrk="1" latinLnBrk="0" hangingPunct="1">
        <a:spcBef>
          <a:spcPct val="20000"/>
        </a:spcBef>
        <a:buFont typeface="Arial"/>
        <a:buChar char="•"/>
        <a:defRPr sz="9108" kern="1200">
          <a:solidFill>
            <a:schemeClr val="tx1"/>
          </a:solidFill>
          <a:latin typeface="+mn-lt"/>
          <a:ea typeface="+mn-ea"/>
          <a:cs typeface="+mn-cs"/>
        </a:defRPr>
      </a:lvl7pPr>
      <a:lvl8pPr marL="15658207" indent="-1043881" algn="l" defTabSz="2087761" rtl="0" eaLnBrk="1" latinLnBrk="0" hangingPunct="1">
        <a:spcBef>
          <a:spcPct val="20000"/>
        </a:spcBef>
        <a:buFont typeface="Arial"/>
        <a:buChar char="•"/>
        <a:defRPr sz="9108" kern="1200">
          <a:solidFill>
            <a:schemeClr val="tx1"/>
          </a:solidFill>
          <a:latin typeface="+mn-lt"/>
          <a:ea typeface="+mn-ea"/>
          <a:cs typeface="+mn-cs"/>
        </a:defRPr>
      </a:lvl8pPr>
      <a:lvl9pPr marL="17745967" indent="-1043881" algn="l" defTabSz="2087761" rtl="0" eaLnBrk="1" latinLnBrk="0" hangingPunct="1">
        <a:spcBef>
          <a:spcPct val="20000"/>
        </a:spcBef>
        <a:buFont typeface="Arial"/>
        <a:buChar char="•"/>
        <a:defRPr sz="9108" kern="1200">
          <a:solidFill>
            <a:schemeClr val="tx1"/>
          </a:solidFill>
          <a:latin typeface="+mn-lt"/>
          <a:ea typeface="+mn-ea"/>
          <a:cs typeface="+mn-cs"/>
        </a:defRPr>
      </a:lvl9pPr>
    </p:bodyStyle>
    <p:otherStyle>
      <a:defPPr>
        <a:defRPr lang="en-US"/>
      </a:defPPr>
      <a:lvl1pPr marL="0" algn="l" defTabSz="2087761" rtl="0" eaLnBrk="1" latinLnBrk="0" hangingPunct="1">
        <a:defRPr sz="8207" kern="1200">
          <a:solidFill>
            <a:schemeClr val="tx1"/>
          </a:solidFill>
          <a:latin typeface="+mn-lt"/>
          <a:ea typeface="+mn-ea"/>
          <a:cs typeface="+mn-cs"/>
        </a:defRPr>
      </a:lvl1pPr>
      <a:lvl2pPr marL="2087761" algn="l" defTabSz="2087761" rtl="0" eaLnBrk="1" latinLnBrk="0" hangingPunct="1">
        <a:defRPr sz="8207" kern="1200">
          <a:solidFill>
            <a:schemeClr val="tx1"/>
          </a:solidFill>
          <a:latin typeface="+mn-lt"/>
          <a:ea typeface="+mn-ea"/>
          <a:cs typeface="+mn-cs"/>
        </a:defRPr>
      </a:lvl2pPr>
      <a:lvl3pPr marL="4175522" algn="l" defTabSz="2087761" rtl="0" eaLnBrk="1" latinLnBrk="0" hangingPunct="1">
        <a:defRPr sz="8207" kern="1200">
          <a:solidFill>
            <a:schemeClr val="tx1"/>
          </a:solidFill>
          <a:latin typeface="+mn-lt"/>
          <a:ea typeface="+mn-ea"/>
          <a:cs typeface="+mn-cs"/>
        </a:defRPr>
      </a:lvl3pPr>
      <a:lvl4pPr marL="6263283" algn="l" defTabSz="2087761" rtl="0" eaLnBrk="1" latinLnBrk="0" hangingPunct="1">
        <a:defRPr sz="8207" kern="1200">
          <a:solidFill>
            <a:schemeClr val="tx1"/>
          </a:solidFill>
          <a:latin typeface="+mn-lt"/>
          <a:ea typeface="+mn-ea"/>
          <a:cs typeface="+mn-cs"/>
        </a:defRPr>
      </a:lvl4pPr>
      <a:lvl5pPr marL="8351043" algn="l" defTabSz="2087761" rtl="0" eaLnBrk="1" latinLnBrk="0" hangingPunct="1">
        <a:defRPr sz="8207" kern="1200">
          <a:solidFill>
            <a:schemeClr val="tx1"/>
          </a:solidFill>
          <a:latin typeface="+mn-lt"/>
          <a:ea typeface="+mn-ea"/>
          <a:cs typeface="+mn-cs"/>
        </a:defRPr>
      </a:lvl5pPr>
      <a:lvl6pPr marL="10438804" algn="l" defTabSz="2087761" rtl="0" eaLnBrk="1" latinLnBrk="0" hangingPunct="1">
        <a:defRPr sz="8207" kern="1200">
          <a:solidFill>
            <a:schemeClr val="tx1"/>
          </a:solidFill>
          <a:latin typeface="+mn-lt"/>
          <a:ea typeface="+mn-ea"/>
          <a:cs typeface="+mn-cs"/>
        </a:defRPr>
      </a:lvl6pPr>
      <a:lvl7pPr marL="12526565" algn="l" defTabSz="2087761" rtl="0" eaLnBrk="1" latinLnBrk="0" hangingPunct="1">
        <a:defRPr sz="8207" kern="1200">
          <a:solidFill>
            <a:schemeClr val="tx1"/>
          </a:solidFill>
          <a:latin typeface="+mn-lt"/>
          <a:ea typeface="+mn-ea"/>
          <a:cs typeface="+mn-cs"/>
        </a:defRPr>
      </a:lvl7pPr>
      <a:lvl8pPr marL="14614326" algn="l" defTabSz="2087761" rtl="0" eaLnBrk="1" latinLnBrk="0" hangingPunct="1">
        <a:defRPr sz="8207" kern="1200">
          <a:solidFill>
            <a:schemeClr val="tx1"/>
          </a:solidFill>
          <a:latin typeface="+mn-lt"/>
          <a:ea typeface="+mn-ea"/>
          <a:cs typeface="+mn-cs"/>
        </a:defRPr>
      </a:lvl8pPr>
      <a:lvl9pPr marL="16702086" algn="l" defTabSz="2087761" rtl="0" eaLnBrk="1" latinLnBrk="0" hangingPunct="1">
        <a:defRPr sz="82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 name="Afgeronde rechthoek 175"/>
          <p:cNvSpPr/>
          <p:nvPr/>
        </p:nvSpPr>
        <p:spPr bwMode="auto">
          <a:xfrm>
            <a:off x="694912" y="556100"/>
            <a:ext cx="28825013" cy="6429761"/>
          </a:xfrm>
          <a:prstGeom prst="roundRect">
            <a:avLst>
              <a:gd name="adj" fmla="val 11518"/>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2052" name="Tekstvak 176"/>
          <p:cNvSpPr txBox="1">
            <a:spLocks noChangeArrowheads="1"/>
          </p:cNvSpPr>
          <p:nvPr/>
        </p:nvSpPr>
        <p:spPr bwMode="auto">
          <a:xfrm>
            <a:off x="1876822" y="3831929"/>
            <a:ext cx="27451617" cy="32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tabLst>
                <a:tab pos="4572000" algn="l"/>
                <a:tab pos="11029950" algn="l"/>
              </a:tabLst>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4572000" algn="l"/>
                <a:tab pos="11029950" algn="l"/>
              </a:tabLst>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4572000" algn="l"/>
                <a:tab pos="11029950" algn="l"/>
              </a:tabLst>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4572000" algn="l"/>
                <a:tab pos="11029950" algn="l"/>
              </a:tabLst>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4572000" algn="l"/>
                <a:tab pos="11029950" algn="l"/>
              </a:tabLst>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9pPr>
          </a:lstStyle>
          <a:p>
            <a:pPr algn="ctr" eaLnBrk="1" hangingPunct="1">
              <a:spcBef>
                <a:spcPct val="0"/>
              </a:spcBef>
              <a:spcAft>
                <a:spcPts val="601"/>
              </a:spcAft>
              <a:buNone/>
              <a:tabLst>
                <a:tab pos="4576115" algn="l"/>
                <a:tab pos="10782470" algn="l"/>
              </a:tabLst>
            </a:pPr>
            <a:r>
              <a:rPr lang="en-US" altLang="en-US" sz="4004" b="1" dirty="0">
                <a:latin typeface="Arial" charset="0"/>
              </a:rPr>
              <a:t>Habila Mormi John</a:t>
            </a:r>
            <a:r>
              <a:rPr lang="en-US" altLang="en-US" sz="4004" b="1" baseline="30000" dirty="0">
                <a:latin typeface="Arial" charset="0"/>
              </a:rPr>
              <a:t>1,2</a:t>
            </a:r>
            <a:r>
              <a:rPr lang="en-US" altLang="en-US" sz="4004" b="1" dirty="0">
                <a:latin typeface="Arial" charset="0"/>
              </a:rPr>
              <a:t>, Biagio Forte</a:t>
            </a:r>
            <a:r>
              <a:rPr lang="en-US" altLang="en-US" sz="4004" b="1" baseline="30000" dirty="0">
                <a:latin typeface="Arial" charset="0"/>
              </a:rPr>
              <a:t>1</a:t>
            </a:r>
            <a:r>
              <a:rPr lang="en-US" altLang="en-US" sz="4004" b="1" dirty="0">
                <a:latin typeface="Arial" charset="0"/>
              </a:rPr>
              <a:t>, Ivan Astin</a:t>
            </a:r>
            <a:r>
              <a:rPr lang="en-US" altLang="en-US" sz="4004" b="1" baseline="30000" dirty="0">
                <a:latin typeface="Arial" charset="0"/>
              </a:rPr>
              <a:t>1</a:t>
            </a:r>
            <a:r>
              <a:rPr lang="en-US" altLang="en-US" sz="4004" b="1" dirty="0">
                <a:latin typeface="Arial" charset="0"/>
              </a:rPr>
              <a:t>, Tom Allbrook</a:t>
            </a:r>
            <a:r>
              <a:rPr lang="en-US" altLang="en-US" sz="4004" b="1" baseline="30000" dirty="0">
                <a:latin typeface="Arial" charset="0"/>
              </a:rPr>
              <a:t>1</a:t>
            </a:r>
            <a:r>
              <a:rPr lang="en-US" altLang="en-US" sz="4004" b="1" dirty="0">
                <a:latin typeface="Arial" charset="0"/>
              </a:rPr>
              <a:t>, Alex Arnold</a:t>
            </a:r>
            <a:r>
              <a:rPr lang="en-US" altLang="en-US" sz="4004" b="1" baseline="30000" dirty="0">
                <a:latin typeface="Arial" charset="0"/>
              </a:rPr>
              <a:t>1</a:t>
            </a:r>
          </a:p>
          <a:p>
            <a:pPr algn="ctr" eaLnBrk="1" hangingPunct="1">
              <a:spcBef>
                <a:spcPct val="0"/>
              </a:spcBef>
              <a:spcAft>
                <a:spcPts val="601"/>
              </a:spcAft>
              <a:buNone/>
              <a:tabLst>
                <a:tab pos="4576115" algn="l"/>
                <a:tab pos="10782470" algn="l"/>
              </a:tabLst>
            </a:pPr>
            <a:endParaRPr lang="en-US" altLang="en-US" sz="4004" b="1" baseline="30000" dirty="0">
              <a:latin typeface="Arial" charset="0"/>
            </a:endParaRPr>
          </a:p>
          <a:p>
            <a:pPr algn="ctr" eaLnBrk="1" hangingPunct="1">
              <a:lnSpc>
                <a:spcPct val="120000"/>
              </a:lnSpc>
              <a:spcBef>
                <a:spcPct val="0"/>
              </a:spcBef>
              <a:buNone/>
              <a:tabLst>
                <a:tab pos="4576115" algn="l"/>
                <a:tab pos="10782470" algn="l"/>
              </a:tabLst>
            </a:pPr>
            <a:r>
              <a:rPr lang="en-US" altLang="en-US" sz="3603" b="1" dirty="0">
                <a:latin typeface="Arial" charset="0"/>
              </a:rPr>
              <a:t> </a:t>
            </a:r>
            <a:r>
              <a:rPr lang="en-US" altLang="en-US" sz="3603" b="1" baseline="30000" dirty="0">
                <a:latin typeface="Arial" charset="0"/>
              </a:rPr>
              <a:t>1</a:t>
            </a:r>
            <a:r>
              <a:rPr lang="en-US" altLang="en-US" sz="3603" b="1" dirty="0">
                <a:latin typeface="Arial" charset="0"/>
              </a:rPr>
              <a:t>Department of Electronic and Electrical Engineering, University of Bath, Claverton Down, Bath, United Kingdom, BA2 7AY.</a:t>
            </a:r>
          </a:p>
          <a:p>
            <a:pPr algn="ctr" eaLnBrk="1" hangingPunct="1">
              <a:lnSpc>
                <a:spcPct val="120000"/>
              </a:lnSpc>
              <a:spcBef>
                <a:spcPct val="0"/>
              </a:spcBef>
              <a:buNone/>
              <a:tabLst>
                <a:tab pos="4576115" algn="l"/>
                <a:tab pos="10782470" algn="l"/>
              </a:tabLst>
            </a:pPr>
            <a:r>
              <a:rPr lang="en-US" altLang="en-US" sz="3603" b="1" baseline="30000" dirty="0">
                <a:latin typeface="Arial" charset="0"/>
              </a:rPr>
              <a:t>2</a:t>
            </a:r>
            <a:r>
              <a:rPr lang="en-US" altLang="en-US" sz="3603" b="1" dirty="0">
                <a:latin typeface="Arial" charset="0"/>
              </a:rPr>
              <a:t>Department of Electrical and Electronic Engineering, University of Abuja, P. M. B. 117, Airport Road, Abuja, Nigeria</a:t>
            </a:r>
            <a:r>
              <a:rPr lang="en-US" altLang="en-US" sz="3603" b="1" dirty="0" smtClean="0">
                <a:latin typeface="Arial" charset="0"/>
              </a:rPr>
              <a:t>.</a:t>
            </a:r>
          </a:p>
          <a:p>
            <a:pPr algn="ctr" eaLnBrk="1" hangingPunct="1">
              <a:lnSpc>
                <a:spcPct val="120000"/>
              </a:lnSpc>
              <a:spcBef>
                <a:spcPct val="0"/>
              </a:spcBef>
              <a:buNone/>
              <a:tabLst>
                <a:tab pos="4576115" algn="l"/>
                <a:tab pos="10782470" algn="l"/>
              </a:tabLst>
            </a:pPr>
            <a:r>
              <a:rPr lang="en-US" altLang="en-US" sz="3603" dirty="0" smtClean="0">
                <a:latin typeface="Arial" charset="0"/>
              </a:rPr>
              <a:t>hmj42@bath.ac.uk</a:t>
            </a:r>
            <a:endParaRPr lang="en-US" altLang="en-US" sz="3603" dirty="0">
              <a:latin typeface="Arial" charset="0"/>
            </a:endParaRPr>
          </a:p>
        </p:txBody>
      </p:sp>
      <p:sp>
        <p:nvSpPr>
          <p:cNvPr id="171" name="Afgeronde rechthoek 170"/>
          <p:cNvSpPr/>
          <p:nvPr/>
        </p:nvSpPr>
        <p:spPr bwMode="auto">
          <a:xfrm>
            <a:off x="15353971" y="7266161"/>
            <a:ext cx="14232140" cy="21145982"/>
          </a:xfrm>
          <a:prstGeom prst="roundRect">
            <a:avLst>
              <a:gd name="adj" fmla="val 497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170" name="Gelijkbenige driehoek 169"/>
          <p:cNvSpPr/>
          <p:nvPr/>
        </p:nvSpPr>
        <p:spPr bwMode="auto">
          <a:xfrm>
            <a:off x="27100094" y="11123106"/>
            <a:ext cx="230383" cy="540211"/>
          </a:xfrm>
          <a:prstGeom prst="triangle">
            <a:avLst>
              <a:gd name="adj" fmla="val 10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12" name="Afgeronde rechthoek 11"/>
          <p:cNvSpPr/>
          <p:nvPr/>
        </p:nvSpPr>
        <p:spPr bwMode="auto">
          <a:xfrm>
            <a:off x="15280402" y="34018682"/>
            <a:ext cx="14242275" cy="8499555"/>
          </a:xfrm>
          <a:prstGeom prst="roundRect">
            <a:avLst>
              <a:gd name="adj" fmla="val 1811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40" name="Tekstvak 176"/>
          <p:cNvSpPr txBox="1">
            <a:spLocks noChangeArrowheads="1"/>
          </p:cNvSpPr>
          <p:nvPr/>
        </p:nvSpPr>
        <p:spPr bwMode="auto">
          <a:xfrm>
            <a:off x="5552366" y="681575"/>
            <a:ext cx="2154772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tabLst>
                <a:tab pos="4572000" algn="l"/>
                <a:tab pos="11029950" algn="l"/>
              </a:tabLst>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4572000" algn="l"/>
                <a:tab pos="11029950" algn="l"/>
              </a:tabLst>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4572000" algn="l"/>
                <a:tab pos="11029950" algn="l"/>
              </a:tabLst>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4572000" algn="l"/>
                <a:tab pos="11029950" algn="l"/>
              </a:tabLst>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4572000" algn="l"/>
                <a:tab pos="11029950" algn="l"/>
              </a:tabLst>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tabLst>
                <a:tab pos="4572000" algn="l"/>
                <a:tab pos="11029950" algn="l"/>
              </a:tabLst>
              <a:defRPr sz="9100">
                <a:solidFill>
                  <a:schemeClr val="tx1"/>
                </a:solidFill>
                <a:latin typeface="Calibri" charset="0"/>
                <a:ea typeface="ＭＳ Ｐゴシック" charset="-128"/>
              </a:defRPr>
            </a:lvl9pPr>
          </a:lstStyle>
          <a:p>
            <a:pPr algn="ctr" eaLnBrk="1" hangingPunct="1">
              <a:spcBef>
                <a:spcPct val="0"/>
              </a:spcBef>
              <a:buNone/>
              <a:tabLst>
                <a:tab pos="4576115" algn="l"/>
                <a:tab pos="10782470" algn="l"/>
              </a:tabLst>
            </a:pPr>
            <a:r>
              <a:rPr lang="en-US" sz="6000" b="1" dirty="0">
                <a:solidFill>
                  <a:srgbClr val="FF0000"/>
                </a:solidFill>
                <a:latin typeface="Arial" panose="020B0604020202020204" pitchFamily="34" charset="0"/>
                <a:cs typeface="Arial" panose="020B0604020202020204" pitchFamily="34" charset="0"/>
              </a:rPr>
              <a:t>Estimate of Plasma Structures Inducing TEC Fluctuations on GPS Signals in the European Auroral Sector </a:t>
            </a:r>
          </a:p>
          <a:p>
            <a:pPr algn="ctr" eaLnBrk="1" hangingPunct="1">
              <a:spcBef>
                <a:spcPct val="0"/>
              </a:spcBef>
              <a:buNone/>
              <a:tabLst>
                <a:tab pos="4576115" algn="l"/>
                <a:tab pos="10782470" algn="l"/>
              </a:tabLst>
            </a:pPr>
            <a:r>
              <a:rPr lang="en-US" sz="6000" b="1" dirty="0">
                <a:solidFill>
                  <a:srgbClr val="FF0000"/>
                </a:solidFill>
                <a:latin typeface="Arial" panose="020B0604020202020204" pitchFamily="34" charset="0"/>
                <a:cs typeface="Arial" panose="020B0604020202020204" pitchFamily="34" charset="0"/>
              </a:rPr>
              <a:t>by using EISCAT/ESR Radars</a:t>
            </a:r>
            <a:endParaRPr lang="en-US" altLang="en-US" sz="6000" b="1" dirty="0">
              <a:solidFill>
                <a:srgbClr val="FF0000"/>
              </a:solidFill>
              <a:latin typeface="Arial" panose="020B0604020202020204" pitchFamily="34" charset="0"/>
              <a:cs typeface="Arial" panose="020B0604020202020204" pitchFamily="34" charset="0"/>
            </a:endParaRPr>
          </a:p>
        </p:txBody>
      </p:sp>
      <p:grpSp>
        <p:nvGrpSpPr>
          <p:cNvPr id="89" name="Groep 88"/>
          <p:cNvGrpSpPr/>
          <p:nvPr/>
        </p:nvGrpSpPr>
        <p:grpSpPr>
          <a:xfrm>
            <a:off x="15359181" y="6987986"/>
            <a:ext cx="14252033" cy="874905"/>
            <a:chOff x="15322549" y="9502305"/>
            <a:chExt cx="14239876" cy="1079500"/>
          </a:xfrm>
        </p:grpSpPr>
        <p:sp>
          <p:nvSpPr>
            <p:cNvPr id="90" name="Afgeronde rechthoek 89"/>
            <p:cNvSpPr/>
            <p:nvPr/>
          </p:nvSpPr>
          <p:spPr bwMode="auto">
            <a:xfrm>
              <a:off x="15322549" y="9502305"/>
              <a:ext cx="14220000" cy="1079500"/>
            </a:xfrm>
            <a:prstGeom prst="roundRect">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92" name="Tekstvak 174"/>
            <p:cNvSpPr txBox="1">
              <a:spLocks noChangeArrowheads="1"/>
            </p:cNvSpPr>
            <p:nvPr/>
          </p:nvSpPr>
          <p:spPr bwMode="auto">
            <a:xfrm>
              <a:off x="15378688" y="9530983"/>
              <a:ext cx="14183737" cy="87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9pPr>
            </a:lstStyle>
            <a:p>
              <a:pPr algn="ctr" eaLnBrk="1" hangingPunct="1">
                <a:spcBef>
                  <a:spcPct val="0"/>
                </a:spcBef>
                <a:buFontTx/>
                <a:buNone/>
              </a:pPr>
              <a:r>
                <a:rPr lang="en-US" altLang="en-US" sz="4004" b="1" dirty="0">
                  <a:solidFill>
                    <a:srgbClr val="FF0000"/>
                  </a:solidFill>
                  <a:latin typeface="Arial" charset="0"/>
                </a:rPr>
                <a:t>D. </a:t>
              </a:r>
              <a:r>
                <a:rPr lang="en-US" altLang="en-US" sz="4004" b="1" dirty="0" smtClean="0">
                  <a:solidFill>
                    <a:srgbClr val="FF0000"/>
                  </a:solidFill>
                  <a:latin typeface="Arial" charset="0"/>
                </a:rPr>
                <a:t>Results</a:t>
              </a:r>
              <a:endParaRPr lang="en-US" altLang="en-US" sz="4004" b="1" dirty="0">
                <a:solidFill>
                  <a:srgbClr val="FF0000"/>
                </a:solidFill>
                <a:latin typeface="Arial" charset="0"/>
              </a:endParaRPr>
            </a:p>
          </p:txBody>
        </p:sp>
      </p:grpSp>
      <p:sp>
        <p:nvSpPr>
          <p:cNvPr id="109" name="Afgeronde rechthoek 108"/>
          <p:cNvSpPr/>
          <p:nvPr/>
        </p:nvSpPr>
        <p:spPr bwMode="auto">
          <a:xfrm>
            <a:off x="15247115" y="29449957"/>
            <a:ext cx="14250156" cy="4031222"/>
          </a:xfrm>
          <a:prstGeom prst="roundRect">
            <a:avLst>
              <a:gd name="adj" fmla="val 557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pic>
        <p:nvPicPr>
          <p:cNvPr id="29" name="Picture 28" descr="https://egu2019.eu/graphic_egu_photo_y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919" y="728934"/>
            <a:ext cx="3026918" cy="3592481"/>
          </a:xfrm>
          <a:prstGeom prst="rect">
            <a:avLst/>
          </a:prstGeom>
          <a:noFill/>
          <a:ln>
            <a:noFill/>
          </a:ln>
        </p:spPr>
      </p:pic>
      <p:sp>
        <p:nvSpPr>
          <p:cNvPr id="31" name="Afgeronde rechthoek 108"/>
          <p:cNvSpPr/>
          <p:nvPr/>
        </p:nvSpPr>
        <p:spPr bwMode="auto">
          <a:xfrm>
            <a:off x="703301" y="6988607"/>
            <a:ext cx="14290166" cy="8098922"/>
          </a:xfrm>
          <a:prstGeom prst="roundRect">
            <a:avLst>
              <a:gd name="adj" fmla="val 557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grpSp>
        <p:nvGrpSpPr>
          <p:cNvPr id="59" name="Groep 58"/>
          <p:cNvGrpSpPr/>
          <p:nvPr/>
        </p:nvGrpSpPr>
        <p:grpSpPr>
          <a:xfrm>
            <a:off x="703301" y="6988606"/>
            <a:ext cx="14257362" cy="927183"/>
            <a:chOff x="14890501" y="9530880"/>
            <a:chExt cx="14244584" cy="1079500"/>
          </a:xfrm>
          <a:noFill/>
        </p:grpSpPr>
        <p:sp>
          <p:nvSpPr>
            <p:cNvPr id="60" name="Afgeronde rechthoek 59"/>
            <p:cNvSpPr/>
            <p:nvPr/>
          </p:nvSpPr>
          <p:spPr bwMode="auto">
            <a:xfrm>
              <a:off x="14890501" y="9530880"/>
              <a:ext cx="14220000" cy="1079500"/>
            </a:xfrm>
            <a:prstGeom prst="roundRect">
              <a:avLst>
                <a:gd name="adj" fmla="val 50000"/>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61" name="Tekstvak 174"/>
            <p:cNvSpPr txBox="1">
              <a:spLocks noChangeArrowheads="1"/>
            </p:cNvSpPr>
            <p:nvPr/>
          </p:nvSpPr>
          <p:spPr bwMode="auto">
            <a:xfrm>
              <a:off x="14931782" y="9674785"/>
              <a:ext cx="14203303" cy="8256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9pPr>
            </a:lstStyle>
            <a:p>
              <a:pPr algn="ctr" eaLnBrk="1" hangingPunct="1">
                <a:spcBef>
                  <a:spcPct val="0"/>
                </a:spcBef>
                <a:buFontTx/>
                <a:buNone/>
              </a:pPr>
              <a:r>
                <a:rPr lang="en-US" altLang="en-US" sz="4004" b="1" dirty="0">
                  <a:solidFill>
                    <a:srgbClr val="FF0000"/>
                  </a:solidFill>
                  <a:latin typeface="Arial" charset="0"/>
                </a:rPr>
                <a:t>A.  Background</a:t>
              </a:r>
            </a:p>
          </p:txBody>
        </p:sp>
      </p:grpSp>
      <p:sp>
        <p:nvSpPr>
          <p:cNvPr id="32" name="Content Placeholder 3"/>
          <p:cNvSpPr txBox="1">
            <a:spLocks noGrp="1"/>
          </p:cNvSpPr>
          <p:nvPr>
            <p:ph idx="1"/>
          </p:nvPr>
        </p:nvSpPr>
        <p:spPr>
          <a:xfrm>
            <a:off x="769097" y="7916251"/>
            <a:ext cx="13936093" cy="7148926"/>
          </a:xfrm>
          <a:prstGeom prst="rect">
            <a:avLst/>
          </a:prstGeom>
          <a:noFill/>
        </p:spPr>
        <p:txBody>
          <a:bodyPr wrap="square" rtlCol="0">
            <a:spAutoFit/>
          </a:bodyPr>
          <a:lstStyle/>
          <a:p>
            <a:pPr marL="457200" indent="-457200" algn="just">
              <a:buFont typeface="+mj-lt"/>
              <a:buAutoNum type="arabicPeriod"/>
            </a:pPr>
            <a:r>
              <a:rPr lang="en-US" sz="2402" dirty="0">
                <a:latin typeface="Arial" panose="020B0604020202020204" pitchFamily="34" charset="0"/>
                <a:cs typeface="Arial" panose="020B0604020202020204" pitchFamily="34" charset="0"/>
              </a:rPr>
              <a:t>GNSS-based technologies experience disruption of service and outages during adverse ionospheric conditions. </a:t>
            </a:r>
          </a:p>
          <a:p>
            <a:pPr marL="457200" indent="-457200" algn="just">
              <a:buFont typeface="+mj-lt"/>
              <a:buAutoNum type="arabicPeriod"/>
            </a:pPr>
            <a:r>
              <a:rPr lang="en-US" sz="2402" dirty="0">
                <a:latin typeface="Arial" panose="020B0604020202020204" pitchFamily="34" charset="0"/>
                <a:cs typeface="Arial" panose="020B0604020202020204" pitchFamily="34" charset="0"/>
              </a:rPr>
              <a:t>Plasma gradients forming in the ionosphere over large-to-small scales during adverse space weather conditions introduce signals and services disruptions in terms of </a:t>
            </a:r>
            <a:r>
              <a:rPr lang="en-US" sz="2402" b="1" dirty="0">
                <a:latin typeface="Arial" panose="020B0604020202020204" pitchFamily="34" charset="0"/>
                <a:cs typeface="Arial" panose="020B0604020202020204" pitchFamily="34" charset="0"/>
              </a:rPr>
              <a:t>scintillation</a:t>
            </a:r>
            <a:r>
              <a:rPr lang="en-US" sz="2402" dirty="0">
                <a:latin typeface="Arial" panose="020B0604020202020204" pitchFamily="34" charset="0"/>
                <a:cs typeface="Arial" panose="020B0604020202020204" pitchFamily="34" charset="0"/>
              </a:rPr>
              <a:t> and </a:t>
            </a:r>
            <a:r>
              <a:rPr lang="en-US" sz="2402" b="1" dirty="0">
                <a:latin typeface="Arial" panose="020B0604020202020204" pitchFamily="34" charset="0"/>
                <a:cs typeface="Arial" panose="020B0604020202020204" pitchFamily="34" charset="0"/>
              </a:rPr>
              <a:t>Total Electron Content (TEC) fluctuations</a:t>
            </a:r>
            <a:r>
              <a:rPr lang="en-US" sz="2402" dirty="0">
                <a:latin typeface="Arial" panose="020B0604020202020204" pitchFamily="34" charset="0"/>
                <a:cs typeface="Arial" panose="020B0604020202020204" pitchFamily="34" charset="0"/>
              </a:rPr>
              <a:t>. </a:t>
            </a:r>
          </a:p>
          <a:p>
            <a:pPr marL="457200" indent="-457200" algn="just">
              <a:buFont typeface="+mj-lt"/>
              <a:buAutoNum type="arabicPeriod"/>
            </a:pPr>
            <a:r>
              <a:rPr lang="en-US" sz="2402" dirty="0">
                <a:latin typeface="Arial" panose="020B0604020202020204" pitchFamily="34" charset="0"/>
                <a:cs typeface="Arial" panose="020B0604020202020204" pitchFamily="34" charset="0"/>
              </a:rPr>
              <a:t>The presence of plasma gradients can limit the GNSS receiver tracking capability and therefore degrades the positioning and timing accuracy. </a:t>
            </a:r>
          </a:p>
          <a:p>
            <a:pPr marL="457200" indent="-457200" algn="just">
              <a:buFont typeface="+mj-lt"/>
              <a:buAutoNum type="arabicPeriod"/>
            </a:pPr>
            <a:r>
              <a:rPr lang="en-US" sz="2402" dirty="0">
                <a:latin typeface="Arial" panose="020B0604020202020204" pitchFamily="34" charset="0"/>
                <a:cs typeface="Arial" panose="020B0604020202020204" pitchFamily="34" charset="0"/>
              </a:rPr>
              <a:t>As an objective, the experiment was to estimate the ionisation structures responsible for TEC fluctuations on GPS signals in the auroral ionosphere by means of EISCAT/ESR electron density profiles. </a:t>
            </a:r>
          </a:p>
          <a:p>
            <a:pPr marL="457200" indent="-457200" algn="just">
              <a:buFont typeface="+mj-lt"/>
              <a:buAutoNum type="arabicPeriod"/>
            </a:pPr>
            <a:r>
              <a:rPr lang="en-US" sz="2402" dirty="0">
                <a:latin typeface="Arial" panose="020B0604020202020204" pitchFamily="34" charset="0"/>
                <a:cs typeface="Arial" panose="020B0604020202020204" pitchFamily="34" charset="0"/>
              </a:rPr>
              <a:t>Further, the main point of the experiment was to relate plasma structures in phase screens across specific GPS ray paths to TEC fluctuations observed along these GPS ray paths. </a:t>
            </a:r>
          </a:p>
          <a:p>
            <a:pPr marL="457200" indent="-457200" algn="just">
              <a:buFont typeface="+mj-lt"/>
              <a:buAutoNum type="arabicPeriod"/>
            </a:pPr>
            <a:r>
              <a:rPr lang="en-US" sz="2402" dirty="0">
                <a:latin typeface="Arial" panose="020B0604020202020204" pitchFamily="34" charset="0"/>
                <a:cs typeface="Arial" panose="020B0604020202020204" pitchFamily="34" charset="0"/>
              </a:rPr>
              <a:t>In this experiment, the radar electron density profiles and the GPS TEC fluctuations are used to infer the origin of the observed signature on the GPS signals from large-scale ionisation structures in the E and F regions during the time of observation. </a:t>
            </a:r>
          </a:p>
          <a:p>
            <a:pPr marL="457200" indent="-457200" algn="just">
              <a:buFont typeface="+mj-lt"/>
              <a:buAutoNum type="arabicPeriod"/>
            </a:pPr>
            <a:r>
              <a:rPr lang="en-US" sz="2402" dirty="0">
                <a:latin typeface="Arial" panose="020B0604020202020204" pitchFamily="34" charset="0"/>
                <a:cs typeface="Arial" panose="020B0604020202020204" pitchFamily="34" charset="0"/>
              </a:rPr>
              <a:t>The results will assist in the design of robust GNSS receivers and positioning algorithm for enhanced performance and reliability. </a:t>
            </a:r>
            <a:endParaRPr lang="en-GB" sz="2402" dirty="0">
              <a:latin typeface="Arial" panose="020B0604020202020204" pitchFamily="34" charset="0"/>
              <a:cs typeface="Arial" panose="020B0604020202020204" pitchFamily="34" charset="0"/>
            </a:endParaRPr>
          </a:p>
        </p:txBody>
      </p:sp>
      <p:sp>
        <p:nvSpPr>
          <p:cNvPr id="37" name="Afgeronde rechthoek 108"/>
          <p:cNvSpPr/>
          <p:nvPr/>
        </p:nvSpPr>
        <p:spPr bwMode="auto">
          <a:xfrm>
            <a:off x="753014" y="15929273"/>
            <a:ext cx="14232755" cy="26588965"/>
          </a:xfrm>
          <a:prstGeom prst="roundRect">
            <a:avLst>
              <a:gd name="adj" fmla="val 557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8215" dirty="0"/>
              <a:t>                     </a:t>
            </a:r>
          </a:p>
        </p:txBody>
      </p:sp>
      <p:grpSp>
        <p:nvGrpSpPr>
          <p:cNvPr id="33" name="Groep 58"/>
          <p:cNvGrpSpPr/>
          <p:nvPr/>
        </p:nvGrpSpPr>
        <p:grpSpPr>
          <a:xfrm>
            <a:off x="753014" y="15065177"/>
            <a:ext cx="14257362" cy="957442"/>
            <a:chOff x="14890501" y="9654303"/>
            <a:chExt cx="14244584" cy="956076"/>
          </a:xfrm>
        </p:grpSpPr>
        <p:sp>
          <p:nvSpPr>
            <p:cNvPr id="34" name="Afgeronde rechthoek 59"/>
            <p:cNvSpPr/>
            <p:nvPr/>
          </p:nvSpPr>
          <p:spPr bwMode="auto">
            <a:xfrm>
              <a:off x="14890501" y="9654303"/>
              <a:ext cx="14220000" cy="956076"/>
            </a:xfrm>
            <a:prstGeom prst="roundRect">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35" name="Tekstvak 174"/>
            <p:cNvSpPr txBox="1">
              <a:spLocks noChangeArrowheads="1"/>
            </p:cNvSpPr>
            <p:nvPr/>
          </p:nvSpPr>
          <p:spPr bwMode="auto">
            <a:xfrm>
              <a:off x="14931782" y="9830489"/>
              <a:ext cx="14203303" cy="70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9pPr>
            </a:lstStyle>
            <a:p>
              <a:pPr algn="ctr" eaLnBrk="1" hangingPunct="1">
                <a:spcBef>
                  <a:spcPct val="0"/>
                </a:spcBef>
                <a:buFontTx/>
                <a:buNone/>
              </a:pPr>
              <a:r>
                <a:rPr lang="en-US" altLang="en-US" sz="4004" b="1" dirty="0">
                  <a:solidFill>
                    <a:srgbClr val="FF0000"/>
                  </a:solidFill>
                  <a:latin typeface="Arial" charset="0"/>
                </a:rPr>
                <a:t>B.  Data and Methodology</a:t>
              </a:r>
            </a:p>
          </p:txBody>
        </p:sp>
      </p:grpSp>
      <p:sp>
        <p:nvSpPr>
          <p:cNvPr id="38" name="Content Placeholder 2"/>
          <p:cNvSpPr txBox="1">
            <a:spLocks/>
          </p:cNvSpPr>
          <p:nvPr/>
        </p:nvSpPr>
        <p:spPr bwMode="auto">
          <a:xfrm>
            <a:off x="937485" y="16073289"/>
            <a:ext cx="13767704" cy="381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33" tIns="208766" rIns="417533" bIns="208766" numCol="1" anchor="t" anchorCtr="0" compatLnSpc="1">
            <a:prstTxWarp prst="textNoShape">
              <a:avLst/>
            </a:prstTxWarp>
            <a:noAutofit/>
          </a:bodyPr>
          <a:lstStyle>
            <a:lvl1pPr marL="1563688" indent="-1563688" algn="l" defTabSz="2084388" rtl="0" eaLnBrk="0" fontAlgn="base" hangingPunct="0">
              <a:spcBef>
                <a:spcPct val="20000"/>
              </a:spcBef>
              <a:spcAft>
                <a:spcPct val="0"/>
              </a:spcAft>
              <a:buFont typeface="Arial" charset="0"/>
              <a:buChar char="•"/>
              <a:defRPr sz="14600" kern="1200">
                <a:solidFill>
                  <a:schemeClr val="tx1"/>
                </a:solidFill>
                <a:latin typeface="+mn-lt"/>
                <a:ea typeface="ＭＳ Ｐゴシック" charset="-128"/>
                <a:cs typeface="ＭＳ Ｐゴシック" charset="-128"/>
              </a:defRPr>
            </a:lvl1pPr>
            <a:lvl2pPr marL="3389313" indent="-1303338" algn="l" defTabSz="2084388" rtl="0" eaLnBrk="0" fontAlgn="base" hangingPunct="0">
              <a:spcBef>
                <a:spcPct val="20000"/>
              </a:spcBef>
              <a:spcAft>
                <a:spcPct val="0"/>
              </a:spcAft>
              <a:buFont typeface="Arial" charset="0"/>
              <a:buChar char="–"/>
              <a:defRPr sz="12800" kern="1200">
                <a:solidFill>
                  <a:schemeClr val="tx1"/>
                </a:solidFill>
                <a:latin typeface="+mn-lt"/>
                <a:ea typeface="ＭＳ Ｐゴシック" charset="-128"/>
                <a:cs typeface="+mn-cs"/>
              </a:defRPr>
            </a:lvl2pPr>
            <a:lvl3pPr marL="5213350" indent="-1041400" algn="l" defTabSz="2084388" rtl="0" eaLnBrk="0" fontAlgn="base" hangingPunct="0">
              <a:spcBef>
                <a:spcPct val="20000"/>
              </a:spcBef>
              <a:spcAft>
                <a:spcPct val="0"/>
              </a:spcAft>
              <a:buFont typeface="Arial" charset="0"/>
              <a:buChar char="•"/>
              <a:defRPr sz="10900" kern="1200">
                <a:solidFill>
                  <a:schemeClr val="tx1"/>
                </a:solidFill>
                <a:latin typeface="+mn-lt"/>
                <a:ea typeface="ＭＳ Ｐゴシック" charset="-128"/>
                <a:cs typeface="+mn-cs"/>
              </a:defRPr>
            </a:lvl3pPr>
            <a:lvl4pPr marL="7299325" indent="-1041400" algn="l" defTabSz="2084388" rtl="0" eaLnBrk="0" fontAlgn="base" hangingPunct="0">
              <a:spcBef>
                <a:spcPct val="20000"/>
              </a:spcBef>
              <a:spcAft>
                <a:spcPct val="0"/>
              </a:spcAft>
              <a:buFont typeface="Arial" charset="0"/>
              <a:buChar char="–"/>
              <a:defRPr sz="9100" kern="1200">
                <a:solidFill>
                  <a:schemeClr val="tx1"/>
                </a:solidFill>
                <a:latin typeface="+mn-lt"/>
                <a:ea typeface="ＭＳ Ｐゴシック" charset="-128"/>
                <a:cs typeface="+mn-cs"/>
              </a:defRPr>
            </a:lvl4pPr>
            <a:lvl5pPr marL="9385300" indent="-1041400" algn="l" defTabSz="2084388" rtl="0" eaLnBrk="0" fontAlgn="base" hangingPunct="0">
              <a:spcBef>
                <a:spcPct val="20000"/>
              </a:spcBef>
              <a:spcAft>
                <a:spcPct val="0"/>
              </a:spcAft>
              <a:buFont typeface="Arial" charset="0"/>
              <a:buChar char="»"/>
              <a:defRPr sz="9100" kern="1200">
                <a:solidFill>
                  <a:schemeClr val="tx1"/>
                </a:solidFill>
                <a:latin typeface="+mn-lt"/>
                <a:ea typeface="ＭＳ Ｐゴシック" charset="-128"/>
                <a:cs typeface="+mn-cs"/>
              </a:defRPr>
            </a:lvl5pPr>
            <a:lvl6pPr marL="11472360" indent="-1042942" algn="l" defTabSz="2085884" rtl="0" eaLnBrk="1" latinLnBrk="0" hangingPunct="1">
              <a:spcBef>
                <a:spcPct val="20000"/>
              </a:spcBef>
              <a:buFont typeface="Arial"/>
              <a:buChar char="•"/>
              <a:defRPr sz="9100" kern="1200">
                <a:solidFill>
                  <a:schemeClr val="tx1"/>
                </a:solidFill>
                <a:latin typeface="+mn-lt"/>
                <a:ea typeface="+mn-ea"/>
                <a:cs typeface="+mn-cs"/>
              </a:defRPr>
            </a:lvl6pPr>
            <a:lvl7pPr marL="13558243" indent="-1042942" algn="l" defTabSz="2085884" rtl="0" eaLnBrk="1" latinLnBrk="0" hangingPunct="1">
              <a:spcBef>
                <a:spcPct val="20000"/>
              </a:spcBef>
              <a:buFont typeface="Arial"/>
              <a:buChar char="•"/>
              <a:defRPr sz="9100" kern="1200">
                <a:solidFill>
                  <a:schemeClr val="tx1"/>
                </a:solidFill>
                <a:latin typeface="+mn-lt"/>
                <a:ea typeface="+mn-ea"/>
                <a:cs typeface="+mn-cs"/>
              </a:defRPr>
            </a:lvl7pPr>
            <a:lvl8pPr marL="15644127" indent="-1042942" algn="l" defTabSz="2085884" rtl="0" eaLnBrk="1" latinLnBrk="0" hangingPunct="1">
              <a:spcBef>
                <a:spcPct val="20000"/>
              </a:spcBef>
              <a:buFont typeface="Arial"/>
              <a:buChar char="•"/>
              <a:defRPr sz="9100" kern="1200">
                <a:solidFill>
                  <a:schemeClr val="tx1"/>
                </a:solidFill>
                <a:latin typeface="+mn-lt"/>
                <a:ea typeface="+mn-ea"/>
                <a:cs typeface="+mn-cs"/>
              </a:defRPr>
            </a:lvl8pPr>
            <a:lvl9pPr marL="17730010" indent="-1042942" algn="l" defTabSz="2085884" rtl="0" eaLnBrk="1" latinLnBrk="0" hangingPunct="1">
              <a:spcBef>
                <a:spcPct val="20000"/>
              </a:spcBef>
              <a:buFont typeface="Arial"/>
              <a:buChar char="•"/>
              <a:defRPr sz="9100" kern="1200">
                <a:solidFill>
                  <a:schemeClr val="tx1"/>
                </a:solidFill>
                <a:latin typeface="+mn-lt"/>
                <a:ea typeface="+mn-ea"/>
                <a:cs typeface="+mn-cs"/>
              </a:defRPr>
            </a:lvl9pPr>
          </a:lstStyle>
          <a:p>
            <a:pPr marL="457611" indent="-457611" algn="just">
              <a:buFont typeface="+mj-lt"/>
              <a:buAutoNum type="arabicPeriod"/>
            </a:pPr>
            <a:r>
              <a:rPr lang="en-GB" sz="2402" dirty="0">
                <a:latin typeface="Arial" panose="020B0604020202020204" pitchFamily="34" charset="0"/>
                <a:cs typeface="Arial" panose="020B0604020202020204" pitchFamily="34" charset="0"/>
              </a:rPr>
              <a:t>Only EISCAT radar measurements of 16 March 2018 experimental campaign between 20:00 and 24:00 UT is presented. </a:t>
            </a:r>
          </a:p>
          <a:p>
            <a:pPr marL="457611" indent="-457611" algn="just">
              <a:buFont typeface="+mj-lt"/>
              <a:buAutoNum type="arabicPeriod"/>
            </a:pPr>
            <a:r>
              <a:rPr lang="en-GB" sz="2402" dirty="0" smtClean="0">
                <a:latin typeface="Arial" panose="020B0604020202020204" pitchFamily="34" charset="0"/>
                <a:cs typeface="Arial" panose="020B0604020202020204" pitchFamily="34" charset="0"/>
              </a:rPr>
              <a:t>1-Hz </a:t>
            </a:r>
            <a:r>
              <a:rPr lang="en-GB" sz="2402" dirty="0">
                <a:latin typeface="Arial" panose="020B0604020202020204" pitchFamily="34" charset="0"/>
                <a:cs typeface="Arial" panose="020B0604020202020204" pitchFamily="34" charset="0"/>
              </a:rPr>
              <a:t>RINEX observation data obtained from a </a:t>
            </a:r>
            <a:r>
              <a:rPr lang="en-GB" sz="2402" dirty="0" smtClean="0">
                <a:latin typeface="Arial" panose="020B0604020202020204" pitchFamily="34" charset="0"/>
                <a:cs typeface="Arial" panose="020B0604020202020204" pitchFamily="34" charset="0"/>
              </a:rPr>
              <a:t>geodetic International GNSS Service (IGS) </a:t>
            </a:r>
            <a:r>
              <a:rPr lang="en-GB" sz="2402" dirty="0">
                <a:latin typeface="Arial" panose="020B0604020202020204" pitchFamily="34" charset="0"/>
                <a:cs typeface="Arial" panose="020B0604020202020204" pitchFamily="34" charset="0"/>
              </a:rPr>
              <a:t>station at Kiruna</a:t>
            </a:r>
            <a:r>
              <a:rPr lang="en-US" sz="2402" dirty="0">
                <a:latin typeface="Arial" panose="020B0604020202020204" pitchFamily="34" charset="0"/>
                <a:cs typeface="Arial" panose="020B0604020202020204" pitchFamily="34" charset="0"/>
              </a:rPr>
              <a:t>. </a:t>
            </a:r>
          </a:p>
          <a:p>
            <a:pPr marL="457611" indent="-457611" algn="just">
              <a:buFont typeface="+mj-lt"/>
              <a:buAutoNum type="arabicPeriod"/>
            </a:pPr>
            <a:r>
              <a:rPr lang="en-US" sz="2402" dirty="0">
                <a:latin typeface="Arial" panose="020B0604020202020204" pitchFamily="34" charset="0"/>
                <a:cs typeface="Arial" panose="020B0604020202020204" pitchFamily="34" charset="0"/>
              </a:rPr>
              <a:t>HDZ components data derived from the International Monitor for Auroral Geomagnetic Effects (IMAGE) network to determine the occurrence of auroral substorm onset. </a:t>
            </a:r>
          </a:p>
          <a:p>
            <a:pPr marL="457611" indent="-457611" algn="just">
              <a:buFont typeface="+mj-lt"/>
              <a:buAutoNum type="arabicPeriod"/>
            </a:pPr>
            <a:r>
              <a:rPr lang="en-US" sz="2402" dirty="0">
                <a:latin typeface="Arial" panose="020B0604020202020204" pitchFamily="34" charset="0"/>
                <a:cs typeface="Arial" panose="020B0604020202020204" pitchFamily="34" charset="0"/>
              </a:rPr>
              <a:t>All-Sky Camera (ASC) data obtained from Kiruna, Sweden courtesy of IRF (Department of Space Physics), Kiruna, Sweden to measure auroral activity. </a:t>
            </a:r>
            <a:endParaRPr lang="en-US" sz="2402" dirty="0" smtClean="0">
              <a:latin typeface="Arial" panose="020B0604020202020204" pitchFamily="34" charset="0"/>
              <a:cs typeface="Arial" panose="020B0604020202020204" pitchFamily="34" charset="0"/>
            </a:endParaRPr>
          </a:p>
          <a:p>
            <a:pPr marL="457611" indent="-457611" algn="just">
              <a:buFont typeface="+mj-lt"/>
              <a:buAutoNum type="arabicPeriod"/>
            </a:pPr>
            <a:r>
              <a:rPr lang="en-US" sz="2402" dirty="0" smtClean="0">
                <a:latin typeface="Arial" panose="020B0604020202020204" pitchFamily="34" charset="0"/>
                <a:cs typeface="Arial" panose="020B0604020202020204" pitchFamily="34" charset="0"/>
              </a:rPr>
              <a:t>Here, we present the geometry of the experiment and its rationale. </a:t>
            </a:r>
            <a:endParaRPr lang="en-US" sz="2402" dirty="0">
              <a:latin typeface="Arial" panose="020B0604020202020204" pitchFamily="34" charset="0"/>
              <a:cs typeface="Arial" panose="020B0604020202020204" pitchFamily="34" charset="0"/>
            </a:endParaRPr>
          </a:p>
          <a:p>
            <a:pPr marL="0" indent="0">
              <a:buNone/>
            </a:pPr>
            <a:endParaRPr lang="en-GB" sz="2402" dirty="0">
              <a:latin typeface="Arial" panose="020B0604020202020204" pitchFamily="34" charset="0"/>
              <a:cs typeface="Arial" panose="020B0604020202020204" pitchFamily="34" charset="0"/>
            </a:endParaRPr>
          </a:p>
        </p:txBody>
      </p:sp>
      <p:grpSp>
        <p:nvGrpSpPr>
          <p:cNvPr id="39" name="Groep 58"/>
          <p:cNvGrpSpPr/>
          <p:nvPr/>
        </p:nvGrpSpPr>
        <p:grpSpPr>
          <a:xfrm>
            <a:off x="736006" y="19961721"/>
            <a:ext cx="14257362" cy="880163"/>
            <a:chOff x="14890501" y="9835511"/>
            <a:chExt cx="14244584" cy="774868"/>
          </a:xfrm>
        </p:grpSpPr>
        <p:sp>
          <p:nvSpPr>
            <p:cNvPr id="41" name="Afgeronde rechthoek 59"/>
            <p:cNvSpPr/>
            <p:nvPr/>
          </p:nvSpPr>
          <p:spPr bwMode="auto">
            <a:xfrm>
              <a:off x="14890501" y="9835511"/>
              <a:ext cx="14220000" cy="774868"/>
            </a:xfrm>
            <a:prstGeom prst="roundRect">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42" name="Tekstvak 174"/>
            <p:cNvSpPr txBox="1">
              <a:spLocks noChangeArrowheads="1"/>
            </p:cNvSpPr>
            <p:nvPr/>
          </p:nvSpPr>
          <p:spPr bwMode="auto">
            <a:xfrm>
              <a:off x="14931782" y="9919923"/>
              <a:ext cx="14203303" cy="6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9pPr>
            </a:lstStyle>
            <a:p>
              <a:pPr marL="743619" indent="-743619" algn="ctr" eaLnBrk="1" hangingPunct="1">
                <a:spcBef>
                  <a:spcPct val="0"/>
                </a:spcBef>
                <a:buFontTx/>
                <a:buAutoNum type="alphaUcPeriod" startAt="3"/>
              </a:pPr>
              <a:r>
                <a:rPr lang="en-US" altLang="en-US" sz="4004" b="1" dirty="0">
                  <a:solidFill>
                    <a:srgbClr val="FF0000"/>
                  </a:solidFill>
                  <a:latin typeface="Arial" charset="0"/>
                </a:rPr>
                <a:t>Description of EISCAT/Kiruna Experiment </a:t>
              </a:r>
            </a:p>
          </p:txBody>
        </p:sp>
      </p:grpSp>
      <p:pic>
        <p:nvPicPr>
          <p:cNvPr id="43" name="Picture 42">
            <a:extLst>
              <a:ext uri="{FF2B5EF4-FFF2-40B4-BE49-F238E27FC236}">
                <a16:creationId xmlns:a16="http://schemas.microsoft.com/office/drawing/2014/main" id="{69FDFC04-EBA4-46F3-AEB1-6D0A73DAECD5}"/>
              </a:ext>
            </a:extLst>
          </p:cNvPr>
          <p:cNvPicPr/>
          <p:nvPr/>
        </p:nvPicPr>
        <p:blipFill rotWithShape="1">
          <a:blip r:embed="rId4"/>
          <a:srcRect l="5781" t="5637" r="6476" b="2159"/>
          <a:stretch/>
        </p:blipFill>
        <p:spPr bwMode="auto">
          <a:xfrm>
            <a:off x="939919" y="21132600"/>
            <a:ext cx="13909409" cy="965913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5630104" y="34507337"/>
            <a:ext cx="13549062" cy="7654339"/>
          </a:xfrm>
          <a:prstGeom prst="rect">
            <a:avLst/>
          </a:prstGeom>
          <a:noFill/>
        </p:spPr>
        <p:txBody>
          <a:bodyPr wrap="square" rtlCol="0">
            <a:spAutoFit/>
          </a:bodyPr>
          <a:lstStyle/>
          <a:p>
            <a:pPr marL="457611" indent="-457611" algn="just">
              <a:spcAft>
                <a:spcPts val="601"/>
              </a:spcAft>
              <a:buFont typeface="+mj-lt"/>
              <a:buAutoNum type="arabicPeriod"/>
            </a:pPr>
            <a:r>
              <a:rPr lang="en-GB" sz="2402" dirty="0"/>
              <a:t>H. M. J. wishes to thank Petroleum Technology Development Fund (PTDF), Abuja, Nigeria for providing PhD research scholarship.</a:t>
            </a:r>
          </a:p>
          <a:p>
            <a:pPr marL="457611" indent="-457611" algn="just">
              <a:spcAft>
                <a:spcPts val="601"/>
              </a:spcAft>
              <a:buFont typeface="+mj-lt"/>
              <a:buAutoNum type="arabicPeriod"/>
            </a:pPr>
            <a:r>
              <a:rPr lang="en-GB" sz="2402" dirty="0"/>
              <a:t>The EISCAT/ESR campaigns were </a:t>
            </a:r>
            <a:r>
              <a:rPr lang="en-GB" sz="2402" dirty="0" smtClean="0"/>
              <a:t>supported </a:t>
            </a:r>
            <a:r>
              <a:rPr lang="en-GB" sz="2402" dirty="0"/>
              <a:t>through the EISCAT UK time </a:t>
            </a:r>
            <a:r>
              <a:rPr lang="en-GB" sz="2402" dirty="0" smtClean="0"/>
              <a:t>allocation.</a:t>
            </a:r>
          </a:p>
          <a:p>
            <a:pPr marL="457611" indent="-457611" algn="just">
              <a:spcAft>
                <a:spcPts val="601"/>
              </a:spcAft>
              <a:buFont typeface="+mj-lt"/>
              <a:buAutoNum type="arabicPeriod"/>
            </a:pPr>
            <a:r>
              <a:rPr lang="en-GB" sz="2402" dirty="0" smtClean="0"/>
              <a:t>This work was supported </a:t>
            </a:r>
            <a:r>
              <a:rPr lang="en-GB" sz="2402" dirty="0"/>
              <a:t>by the Natural Environment Research Council [grant number NE/R009082/1</a:t>
            </a:r>
            <a:r>
              <a:rPr lang="en-GB" sz="2402" dirty="0" smtClean="0"/>
              <a:t>] </a:t>
            </a:r>
            <a:r>
              <a:rPr lang="en-GB" sz="2402" dirty="0"/>
              <a:t>and by the European Space Agency and Thales Alenia Space Italy [H2020-MOM-TASI-016-00002]. </a:t>
            </a:r>
            <a:r>
              <a:rPr lang="en-GB" sz="2402" dirty="0" smtClean="0"/>
              <a:t> </a:t>
            </a:r>
            <a:endParaRPr lang="en-GB" sz="2402" dirty="0"/>
          </a:p>
          <a:p>
            <a:pPr marL="457611" indent="-457611" algn="just">
              <a:spcAft>
                <a:spcPts val="601"/>
              </a:spcAft>
              <a:buFont typeface="+mj-lt"/>
              <a:buAutoNum type="arabicPeriod"/>
            </a:pPr>
            <a:r>
              <a:rPr lang="en-GB" sz="2402" dirty="0" smtClean="0"/>
              <a:t>EISCAT </a:t>
            </a:r>
            <a:r>
              <a:rPr lang="en-GB" sz="2402" dirty="0"/>
              <a:t>is an international association supported by research organisations in China (CRIRP), Finland (SA), Japan (NIPR and STEL), Norway (NFR), Sweden (VR), and United Kingdom (NERC).</a:t>
            </a:r>
          </a:p>
          <a:p>
            <a:pPr marL="457611" indent="-457611" algn="just">
              <a:spcAft>
                <a:spcPts val="601"/>
              </a:spcAft>
              <a:buFont typeface="+mj-lt"/>
              <a:buAutoNum type="arabicPeriod"/>
            </a:pPr>
            <a:r>
              <a:rPr lang="en-GB" sz="2402" dirty="0" smtClean="0"/>
              <a:t>The 1-Hz RINEX data were accessed through the International GNSS Service (IGS). </a:t>
            </a:r>
            <a:endParaRPr lang="en-GB" sz="2402" dirty="0"/>
          </a:p>
          <a:p>
            <a:pPr marL="457611" indent="-457611" algn="just">
              <a:spcAft>
                <a:spcPts val="601"/>
              </a:spcAft>
              <a:buFont typeface="+mj-lt"/>
              <a:buAutoNum type="arabicPeriod"/>
            </a:pPr>
            <a:r>
              <a:rPr lang="en-US" sz="2402" dirty="0" smtClean="0"/>
              <a:t>We </a:t>
            </a:r>
            <a:r>
              <a:rPr lang="en-US" sz="2402" dirty="0"/>
              <a:t>thank the institutes who maintain the IMAGE Magnetometer Array: Tromsø Geophysical Observatory of UiT the Arctic University of Norway (Norway), Finnish Meteorological Institute (Finland), Institute of Geophysics Polish Academy of Sciences (Poland), GFZ German Research Centre for Geosciences (Germany), Geological Survey of Sweden (Sweden), Swedish Institute of Space Physics (Sweden), Sodankylä Geophysical Observatory of the University of Oulu (Finland), and Polar Geophysical Institute (Russia</a:t>
            </a:r>
            <a:r>
              <a:rPr lang="en-US" sz="2402" dirty="0" smtClean="0"/>
              <a:t>).</a:t>
            </a:r>
            <a:endParaRPr lang="en-GB" sz="2402" dirty="0"/>
          </a:p>
          <a:p>
            <a:pPr marL="457611" indent="-457611" algn="just">
              <a:spcAft>
                <a:spcPts val="601"/>
              </a:spcAft>
              <a:buFont typeface="+mj-lt"/>
              <a:buAutoNum type="arabicPeriod"/>
            </a:pPr>
            <a:r>
              <a:rPr lang="en-GB" sz="2402" dirty="0"/>
              <a:t>The authors wish to thank IRF (Department of Space Physics), Kiruna, Sweden for providing the optical </a:t>
            </a:r>
            <a:r>
              <a:rPr lang="en-GB" sz="2402" dirty="0" smtClean="0"/>
              <a:t>ASC data</a:t>
            </a:r>
            <a:r>
              <a:rPr lang="en-GB" sz="2402" dirty="0"/>
              <a:t>.</a:t>
            </a:r>
            <a:r>
              <a:rPr lang="en-GB" sz="2402" i="1" u="sng" dirty="0"/>
              <a:t> </a:t>
            </a:r>
            <a:endParaRPr lang="en-GB" sz="2402" i="1" u="sng" dirty="0" smtClean="0"/>
          </a:p>
          <a:p>
            <a:pPr marL="457611" indent="-457611" algn="just">
              <a:spcAft>
                <a:spcPts val="601"/>
              </a:spcAft>
              <a:buFont typeface="+mj-lt"/>
              <a:buAutoNum type="arabicPeriod"/>
            </a:pPr>
            <a:r>
              <a:rPr lang="en-GB" sz="2402" dirty="0" smtClean="0"/>
              <a:t>GPS satellite positions were predicted through a very helpful utility at calsky.com. </a:t>
            </a:r>
            <a:endParaRPr lang="en-GB" sz="2402" dirty="0"/>
          </a:p>
        </p:txBody>
      </p:sp>
      <p:sp>
        <p:nvSpPr>
          <p:cNvPr id="45" name="Title 1">
            <a:extLst>
              <a:ext uri="{FF2B5EF4-FFF2-40B4-BE49-F238E27FC236}">
                <a16:creationId xmlns:a16="http://schemas.microsoft.com/office/drawing/2014/main" id="{929D4D7D-57C6-4430-B5FF-4574C285DFDE}"/>
              </a:ext>
            </a:extLst>
          </p:cNvPr>
          <p:cNvSpPr>
            <a:spLocks noGrp="1"/>
          </p:cNvSpPr>
          <p:nvPr>
            <p:ph type="title"/>
          </p:nvPr>
        </p:nvSpPr>
        <p:spPr>
          <a:xfrm>
            <a:off x="1168055" y="41332027"/>
            <a:ext cx="13321480" cy="664142"/>
          </a:xfrm>
        </p:spPr>
        <p:txBody>
          <a:bodyPr>
            <a:noAutofit/>
          </a:bodyPr>
          <a:lstStyle/>
          <a:p>
            <a:pPr algn="just"/>
            <a:r>
              <a:rPr lang="en-GB" sz="2402" b="1" i="1" dirty="0">
                <a:latin typeface="Arial" panose="020B0604020202020204" pitchFamily="34" charset="0"/>
                <a:cs typeface="Arial" panose="020B0604020202020204" pitchFamily="34" charset="0"/>
              </a:rPr>
              <a:t>Fig. 2: 4 GPS PRNs orbital </a:t>
            </a:r>
            <a:r>
              <a:rPr lang="en-GB" sz="2402" b="1" i="1" dirty="0" smtClean="0">
                <a:latin typeface="Arial" panose="020B0604020202020204" pitchFamily="34" charset="0"/>
                <a:cs typeface="Arial" panose="020B0604020202020204" pitchFamily="34" charset="0"/>
              </a:rPr>
              <a:t>trajectories in terms of azimuth and elevation </a:t>
            </a:r>
            <a:r>
              <a:rPr lang="en-GB" sz="2402" b="1" i="1" dirty="0">
                <a:latin typeface="Arial" panose="020B0604020202020204" pitchFamily="34" charset="0"/>
                <a:cs typeface="Arial" panose="020B0604020202020204" pitchFamily="34" charset="0"/>
              </a:rPr>
              <a:t>over Kiruna on 16 March 2018</a:t>
            </a:r>
          </a:p>
        </p:txBody>
      </p:sp>
      <p:sp>
        <p:nvSpPr>
          <p:cNvPr id="46" name="Content Placeholder 2">
            <a:extLst>
              <a:ext uri="{FF2B5EF4-FFF2-40B4-BE49-F238E27FC236}">
                <a16:creationId xmlns:a16="http://schemas.microsoft.com/office/drawing/2014/main" id="{AA33F845-E84F-41E9-9390-9868230EAE65}"/>
              </a:ext>
            </a:extLst>
          </p:cNvPr>
          <p:cNvSpPr txBox="1">
            <a:spLocks/>
          </p:cNvSpPr>
          <p:nvPr/>
        </p:nvSpPr>
        <p:spPr bwMode="auto">
          <a:xfrm>
            <a:off x="9444118" y="33129817"/>
            <a:ext cx="5491939" cy="613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33" tIns="208766" rIns="417533" bIns="208766" numCol="1" anchor="t" anchorCtr="0" compatLnSpc="1">
            <a:prstTxWarp prst="textNoShape">
              <a:avLst/>
            </a:prstTxWarp>
            <a:noAutofit/>
          </a:bodyPr>
          <a:lstStyle>
            <a:lvl1pPr marL="1563688" indent="-1563688" algn="l" defTabSz="2084388" rtl="0" eaLnBrk="0" fontAlgn="base" hangingPunct="0">
              <a:spcBef>
                <a:spcPct val="20000"/>
              </a:spcBef>
              <a:spcAft>
                <a:spcPct val="0"/>
              </a:spcAft>
              <a:buFont typeface="Arial" charset="0"/>
              <a:buChar char="•"/>
              <a:defRPr sz="14600" kern="1200">
                <a:solidFill>
                  <a:schemeClr val="tx1"/>
                </a:solidFill>
                <a:latin typeface="+mn-lt"/>
                <a:ea typeface="ＭＳ Ｐゴシック" charset="-128"/>
                <a:cs typeface="ＭＳ Ｐゴシック" charset="-128"/>
              </a:defRPr>
            </a:lvl1pPr>
            <a:lvl2pPr marL="3389313" indent="-1303338" algn="l" defTabSz="2084388" rtl="0" eaLnBrk="0" fontAlgn="base" hangingPunct="0">
              <a:spcBef>
                <a:spcPct val="20000"/>
              </a:spcBef>
              <a:spcAft>
                <a:spcPct val="0"/>
              </a:spcAft>
              <a:buFont typeface="Arial" charset="0"/>
              <a:buChar char="–"/>
              <a:defRPr sz="12800" kern="1200">
                <a:solidFill>
                  <a:schemeClr val="tx1"/>
                </a:solidFill>
                <a:latin typeface="+mn-lt"/>
                <a:ea typeface="ＭＳ Ｐゴシック" charset="-128"/>
                <a:cs typeface="+mn-cs"/>
              </a:defRPr>
            </a:lvl2pPr>
            <a:lvl3pPr marL="5213350" indent="-1041400" algn="l" defTabSz="2084388" rtl="0" eaLnBrk="0" fontAlgn="base" hangingPunct="0">
              <a:spcBef>
                <a:spcPct val="20000"/>
              </a:spcBef>
              <a:spcAft>
                <a:spcPct val="0"/>
              </a:spcAft>
              <a:buFont typeface="Arial" charset="0"/>
              <a:buChar char="•"/>
              <a:defRPr sz="10900" kern="1200">
                <a:solidFill>
                  <a:schemeClr val="tx1"/>
                </a:solidFill>
                <a:latin typeface="+mn-lt"/>
                <a:ea typeface="ＭＳ Ｐゴシック" charset="-128"/>
                <a:cs typeface="+mn-cs"/>
              </a:defRPr>
            </a:lvl3pPr>
            <a:lvl4pPr marL="7299325" indent="-1041400" algn="l" defTabSz="2084388" rtl="0" eaLnBrk="0" fontAlgn="base" hangingPunct="0">
              <a:spcBef>
                <a:spcPct val="20000"/>
              </a:spcBef>
              <a:spcAft>
                <a:spcPct val="0"/>
              </a:spcAft>
              <a:buFont typeface="Arial" charset="0"/>
              <a:buChar char="–"/>
              <a:defRPr sz="9100" kern="1200">
                <a:solidFill>
                  <a:schemeClr val="tx1"/>
                </a:solidFill>
                <a:latin typeface="+mn-lt"/>
                <a:ea typeface="ＭＳ Ｐゴシック" charset="-128"/>
                <a:cs typeface="+mn-cs"/>
              </a:defRPr>
            </a:lvl4pPr>
            <a:lvl5pPr marL="9385300" indent="-1041400" algn="l" defTabSz="2084388" rtl="0" eaLnBrk="0" fontAlgn="base" hangingPunct="0">
              <a:spcBef>
                <a:spcPct val="20000"/>
              </a:spcBef>
              <a:spcAft>
                <a:spcPct val="0"/>
              </a:spcAft>
              <a:buFont typeface="Arial" charset="0"/>
              <a:buChar char="»"/>
              <a:defRPr sz="9100" kern="1200">
                <a:solidFill>
                  <a:schemeClr val="tx1"/>
                </a:solidFill>
                <a:latin typeface="+mn-lt"/>
                <a:ea typeface="ＭＳ Ｐゴシック" charset="-128"/>
                <a:cs typeface="+mn-cs"/>
              </a:defRPr>
            </a:lvl5pPr>
            <a:lvl6pPr marL="11472360" indent="-1042942" algn="l" defTabSz="2085884" rtl="0" eaLnBrk="1" latinLnBrk="0" hangingPunct="1">
              <a:spcBef>
                <a:spcPct val="20000"/>
              </a:spcBef>
              <a:buFont typeface="Arial"/>
              <a:buChar char="•"/>
              <a:defRPr sz="9100" kern="1200">
                <a:solidFill>
                  <a:schemeClr val="tx1"/>
                </a:solidFill>
                <a:latin typeface="+mn-lt"/>
                <a:ea typeface="+mn-ea"/>
                <a:cs typeface="+mn-cs"/>
              </a:defRPr>
            </a:lvl6pPr>
            <a:lvl7pPr marL="13558243" indent="-1042942" algn="l" defTabSz="2085884" rtl="0" eaLnBrk="1" latinLnBrk="0" hangingPunct="1">
              <a:spcBef>
                <a:spcPct val="20000"/>
              </a:spcBef>
              <a:buFont typeface="Arial"/>
              <a:buChar char="•"/>
              <a:defRPr sz="9100" kern="1200">
                <a:solidFill>
                  <a:schemeClr val="tx1"/>
                </a:solidFill>
                <a:latin typeface="+mn-lt"/>
                <a:ea typeface="+mn-ea"/>
                <a:cs typeface="+mn-cs"/>
              </a:defRPr>
            </a:lvl7pPr>
            <a:lvl8pPr marL="15644127" indent="-1042942" algn="l" defTabSz="2085884" rtl="0" eaLnBrk="1" latinLnBrk="0" hangingPunct="1">
              <a:spcBef>
                <a:spcPct val="20000"/>
              </a:spcBef>
              <a:buFont typeface="Arial"/>
              <a:buChar char="•"/>
              <a:defRPr sz="9100" kern="1200">
                <a:solidFill>
                  <a:schemeClr val="tx1"/>
                </a:solidFill>
                <a:latin typeface="+mn-lt"/>
                <a:ea typeface="+mn-ea"/>
                <a:cs typeface="+mn-cs"/>
              </a:defRPr>
            </a:lvl8pPr>
            <a:lvl9pPr marL="17730010" indent="-1042942" algn="l" defTabSz="2085884" rtl="0" eaLnBrk="1" latinLnBrk="0" hangingPunct="1">
              <a:spcBef>
                <a:spcPct val="20000"/>
              </a:spcBef>
              <a:buFont typeface="Arial"/>
              <a:buChar char="•"/>
              <a:defRPr sz="9100" kern="1200">
                <a:solidFill>
                  <a:schemeClr val="tx1"/>
                </a:solidFill>
                <a:latin typeface="+mn-lt"/>
                <a:ea typeface="+mn-ea"/>
                <a:cs typeface="+mn-cs"/>
              </a:defRPr>
            </a:lvl9pPr>
          </a:lstStyle>
          <a:p>
            <a:pPr marL="0" indent="0" algn="just">
              <a:buNone/>
            </a:pPr>
            <a:r>
              <a:rPr lang="en-GB" sz="2402" b="1" dirty="0" smtClean="0">
                <a:latin typeface="Arial" panose="020B0604020202020204" pitchFamily="34" charset="0"/>
                <a:cs typeface="Arial" panose="020B0604020202020204" pitchFamily="34" charset="0"/>
              </a:rPr>
              <a:t>Various </a:t>
            </a:r>
            <a:r>
              <a:rPr lang="en-GB" sz="2402" b="1" dirty="0">
                <a:latin typeface="Arial" panose="020B0604020202020204" pitchFamily="34" charset="0"/>
                <a:cs typeface="Arial" panose="020B0604020202020204" pitchFamily="34" charset="0"/>
              </a:rPr>
              <a:t>GPS PRNs </a:t>
            </a:r>
            <a:r>
              <a:rPr lang="en-GB" sz="2402" b="1" dirty="0" smtClean="0">
                <a:latin typeface="Arial" panose="020B0604020202020204" pitchFamily="34" charset="0"/>
                <a:cs typeface="Arial" panose="020B0604020202020204" pitchFamily="34" charset="0"/>
              </a:rPr>
              <a:t>were </a:t>
            </a:r>
            <a:r>
              <a:rPr lang="en-GB" sz="2402" b="1" dirty="0">
                <a:latin typeface="Arial" panose="020B0604020202020204" pitchFamily="34" charset="0"/>
                <a:cs typeface="Arial" panose="020B0604020202020204" pitchFamily="34" charset="0"/>
              </a:rPr>
              <a:t>selected based on:</a:t>
            </a:r>
          </a:p>
          <a:p>
            <a:pPr marL="457611" indent="-457611" algn="just">
              <a:buFont typeface="+mj-lt"/>
              <a:buAutoNum type="arabicPeriod"/>
            </a:pPr>
            <a:r>
              <a:rPr lang="en-GB" sz="2402" dirty="0">
                <a:latin typeface="Arial" panose="020B0604020202020204" pitchFamily="34" charset="0"/>
                <a:cs typeface="Arial" panose="020B0604020202020204" pitchFamily="34" charset="0"/>
              </a:rPr>
              <a:t>EISCAT constraints (minimum elevation angle of 23</a:t>
            </a:r>
            <a:r>
              <a:rPr lang="en-GB" sz="2402" baseline="30000" dirty="0">
                <a:latin typeface="Arial" panose="020B0604020202020204" pitchFamily="34" charset="0"/>
                <a:cs typeface="Arial" panose="020B0604020202020204" pitchFamily="34" charset="0"/>
              </a:rPr>
              <a:t>0</a:t>
            </a:r>
            <a:r>
              <a:rPr lang="en-GB" sz="2402" dirty="0">
                <a:latin typeface="Arial" panose="020B0604020202020204" pitchFamily="34" charset="0"/>
                <a:cs typeface="Arial" panose="020B0604020202020204" pitchFamily="34" charset="0"/>
              </a:rPr>
              <a:t>).</a:t>
            </a:r>
          </a:p>
          <a:p>
            <a:pPr marL="457611" indent="-457611" algn="just">
              <a:buFont typeface="+mj-lt"/>
              <a:buAutoNum type="arabicPeriod"/>
            </a:pPr>
            <a:r>
              <a:rPr lang="en-GB" sz="2402" dirty="0">
                <a:latin typeface="Arial" panose="020B0604020202020204" pitchFamily="34" charset="0"/>
                <a:cs typeface="Arial" panose="020B0604020202020204" pitchFamily="34" charset="0"/>
              </a:rPr>
              <a:t>Position in the auroral oval (a band displaced towards the nightside of the Earth.</a:t>
            </a:r>
          </a:p>
          <a:p>
            <a:pPr marL="457611" indent="-457611" algn="just">
              <a:buFont typeface="+mj-lt"/>
              <a:buAutoNum type="arabicPeriod"/>
            </a:pPr>
            <a:r>
              <a:rPr lang="en-GB" sz="2402" dirty="0">
                <a:latin typeface="Arial" panose="020B0604020202020204" pitchFamily="34" charset="0"/>
                <a:cs typeface="Arial" panose="020B0604020202020204" pitchFamily="34" charset="0"/>
              </a:rPr>
              <a:t>Ionospheric irregularities are observed during nighttime in the auroral region.</a:t>
            </a:r>
          </a:p>
          <a:p>
            <a:pPr marL="457611" indent="-457611" algn="just">
              <a:buFont typeface="+mj-lt"/>
              <a:buAutoNum type="arabicPeriod"/>
            </a:pPr>
            <a:r>
              <a:rPr lang="en-GB" sz="2402" dirty="0" smtClean="0">
                <a:latin typeface="Arial" panose="020B0604020202020204" pitchFamily="34" charset="0"/>
                <a:cs typeface="Arial" panose="020B0604020202020204" pitchFamily="34" charset="0"/>
              </a:rPr>
              <a:t>Satellites positions were predicted through calsky.com</a:t>
            </a:r>
            <a:r>
              <a:rPr lang="en-GB" sz="2402" dirty="0">
                <a:latin typeface="Arial" panose="020B0604020202020204" pitchFamily="34" charset="0"/>
                <a:cs typeface="Arial" panose="020B0604020202020204" pitchFamily="34" charset="0"/>
              </a:rPr>
              <a:t>. </a:t>
            </a:r>
          </a:p>
          <a:p>
            <a:pPr marL="0" indent="0" algn="just">
              <a:buNone/>
            </a:pPr>
            <a:endParaRPr lang="en-GB" sz="2402" dirty="0">
              <a:latin typeface="Arial" panose="020B0604020202020204" pitchFamily="34" charset="0"/>
              <a:cs typeface="Arial" panose="020B0604020202020204" pitchFamily="34" charset="0"/>
            </a:endParaRPr>
          </a:p>
        </p:txBody>
      </p:sp>
      <p:pic>
        <p:nvPicPr>
          <p:cNvPr id="47" name="Picture 46" descr="\\myfiles\hmj42\Profiles_Do_Not_Delete\campus\Desktop\EXPT1_2\TRO_KIR\skyplot_4PRNs.png"/>
          <p:cNvPicPr/>
          <p:nvPr/>
        </p:nvPicPr>
        <p:blipFill rotWithShape="1">
          <a:blip r:embed="rId5" cstate="print">
            <a:extLst>
              <a:ext uri="{28A0092B-C50C-407E-A947-70E740481C1C}">
                <a14:useLocalDpi xmlns:a14="http://schemas.microsoft.com/office/drawing/2010/main" val="0"/>
              </a:ext>
            </a:extLst>
          </a:blip>
          <a:srcRect l="26533" t="4296" r="26678" b="3152"/>
          <a:stretch/>
        </p:blipFill>
        <p:spPr bwMode="auto">
          <a:xfrm>
            <a:off x="948958" y="32851153"/>
            <a:ext cx="8619515" cy="8237725"/>
          </a:xfrm>
          <a:prstGeom prst="rect">
            <a:avLst/>
          </a:prstGeom>
          <a:noFill/>
          <a:ln>
            <a:noFill/>
          </a:ln>
          <a:extLst>
            <a:ext uri="{53640926-AAD7-44D8-BBD7-CCE9431645EC}">
              <a14:shadowObscured xmlns:a14="http://schemas.microsoft.com/office/drawing/2010/main"/>
            </a:ext>
          </a:extLst>
        </p:spPr>
      </p:pic>
      <p:grpSp>
        <p:nvGrpSpPr>
          <p:cNvPr id="48" name="Groep 51"/>
          <p:cNvGrpSpPr/>
          <p:nvPr/>
        </p:nvGrpSpPr>
        <p:grpSpPr>
          <a:xfrm>
            <a:off x="15319361" y="33499225"/>
            <a:ext cx="14232140" cy="881155"/>
            <a:chOff x="15322549" y="9502305"/>
            <a:chExt cx="14256000" cy="880403"/>
          </a:xfrm>
        </p:grpSpPr>
        <p:sp>
          <p:nvSpPr>
            <p:cNvPr id="49" name="Afgeronde rechthoek 52"/>
            <p:cNvSpPr/>
            <p:nvPr/>
          </p:nvSpPr>
          <p:spPr bwMode="auto">
            <a:xfrm>
              <a:off x="15322549" y="9502305"/>
              <a:ext cx="14256000" cy="880403"/>
            </a:xfrm>
            <a:prstGeom prst="roundRect">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50" name="Tekstvak 174"/>
            <p:cNvSpPr txBox="1">
              <a:spLocks noChangeArrowheads="1"/>
            </p:cNvSpPr>
            <p:nvPr/>
          </p:nvSpPr>
          <p:spPr bwMode="auto">
            <a:xfrm>
              <a:off x="15378688" y="9574252"/>
              <a:ext cx="14183737" cy="70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9pPr>
            </a:lstStyle>
            <a:p>
              <a:pPr algn="ctr" eaLnBrk="1" hangingPunct="1">
                <a:spcBef>
                  <a:spcPct val="0"/>
                </a:spcBef>
                <a:buFontTx/>
                <a:buNone/>
              </a:pPr>
              <a:r>
                <a:rPr lang="en-US" altLang="en-US" sz="4004" b="1" dirty="0">
                  <a:solidFill>
                    <a:srgbClr val="FF0000"/>
                  </a:solidFill>
                  <a:latin typeface="Arial" charset="0"/>
                </a:rPr>
                <a:t>F. Acknowledgements </a:t>
              </a:r>
            </a:p>
          </p:txBody>
        </p:sp>
      </p:grpSp>
      <p:sp>
        <p:nvSpPr>
          <p:cNvPr id="55" name="Title 1"/>
          <p:cNvSpPr txBox="1">
            <a:spLocks/>
          </p:cNvSpPr>
          <p:nvPr/>
        </p:nvSpPr>
        <p:spPr bwMode="auto">
          <a:xfrm>
            <a:off x="15927935" y="14411142"/>
            <a:ext cx="13400503" cy="97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33" tIns="208766" rIns="417533" bIns="208766" numCol="1" anchor="ctr" anchorCtr="0" compatLnSpc="1">
            <a:prstTxWarp prst="textNoShape">
              <a:avLst/>
            </a:prstTxWarp>
            <a:noAutofit/>
          </a:bodyPr>
          <a:lstStyle>
            <a:lvl1pPr algn="ctr" defTabSz="2084388" rtl="0" eaLnBrk="0" fontAlgn="base" hangingPunct="0">
              <a:spcBef>
                <a:spcPct val="0"/>
              </a:spcBef>
              <a:spcAft>
                <a:spcPct val="0"/>
              </a:spcAft>
              <a:defRPr sz="20100" kern="1200">
                <a:solidFill>
                  <a:schemeClr val="tx1"/>
                </a:solidFill>
                <a:latin typeface="+mj-lt"/>
                <a:ea typeface="ＭＳ Ｐゴシック" charset="-128"/>
                <a:cs typeface="ＭＳ Ｐゴシック" charset="-128"/>
              </a:defRPr>
            </a:lvl1pPr>
            <a:lvl2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2pPr>
            <a:lvl3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3pPr>
            <a:lvl4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4pPr>
            <a:lvl5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5pPr>
            <a:lvl6pPr marL="4572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6pPr>
            <a:lvl7pPr marL="9144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7pPr>
            <a:lvl8pPr marL="13716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8pPr>
            <a:lvl9pPr marL="18288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9pPr>
          </a:lstStyle>
          <a:p>
            <a:pPr algn="just"/>
            <a:r>
              <a:rPr lang="en-GB" sz="2402" b="1" i="1" dirty="0">
                <a:latin typeface="Arial" panose="020B0604020202020204" pitchFamily="34" charset="0"/>
                <a:cs typeface="Arial" panose="020B0604020202020204" pitchFamily="34" charset="0"/>
              </a:rPr>
              <a:t>Fig. 3: </a:t>
            </a:r>
            <a:r>
              <a:rPr lang="en-GB" sz="2402" b="1" i="1" dirty="0" smtClean="0">
                <a:latin typeface="Arial" panose="020B0604020202020204" pitchFamily="34" charset="0"/>
                <a:cs typeface="Arial" panose="020B0604020202020204" pitchFamily="34" charset="0"/>
              </a:rPr>
              <a:t>1-Hz GPS </a:t>
            </a:r>
            <a:r>
              <a:rPr lang="en-GB" sz="2402" b="1" i="1" dirty="0">
                <a:latin typeface="Arial" panose="020B0604020202020204" pitchFamily="34" charset="0"/>
                <a:cs typeface="Arial" panose="020B0604020202020204" pitchFamily="34" charset="0"/>
              </a:rPr>
              <a:t>TEC </a:t>
            </a:r>
            <a:r>
              <a:rPr lang="en-GB" sz="2402" b="1" i="1" dirty="0" smtClean="0">
                <a:latin typeface="Arial" panose="020B0604020202020204" pitchFamily="34" charset="0"/>
                <a:cs typeface="Arial" panose="020B0604020202020204" pitchFamily="34" charset="0"/>
              </a:rPr>
              <a:t>Fluctuations observed from the IGS geodetic receiver in Kiruna [KIRU] </a:t>
            </a:r>
            <a:r>
              <a:rPr lang="en-GB" sz="2402" b="1" i="1" dirty="0">
                <a:latin typeface="Arial" panose="020B0604020202020204" pitchFamily="34" charset="0"/>
                <a:cs typeface="Arial" panose="020B0604020202020204" pitchFamily="34" charset="0"/>
              </a:rPr>
              <a:t>on 16 March </a:t>
            </a:r>
            <a:r>
              <a:rPr lang="en-GB" sz="2402" b="1" i="1" dirty="0" smtClean="0">
                <a:latin typeface="Arial" panose="020B0604020202020204" pitchFamily="34" charset="0"/>
                <a:cs typeface="Arial" panose="020B0604020202020204" pitchFamily="34" charset="0"/>
              </a:rPr>
              <a:t>2018 [Data available through IGS]</a:t>
            </a:r>
            <a:endParaRPr lang="en-GB" sz="2402" b="1" i="1" dirty="0">
              <a:latin typeface="Arial" panose="020B0604020202020204" pitchFamily="34" charset="0"/>
              <a:cs typeface="Arial" panose="020B0604020202020204" pitchFamily="34" charset="0"/>
            </a:endParaRPr>
          </a:p>
        </p:txBody>
      </p:sp>
      <p:grpSp>
        <p:nvGrpSpPr>
          <p:cNvPr id="52" name="Groep 51"/>
          <p:cNvGrpSpPr/>
          <p:nvPr/>
        </p:nvGrpSpPr>
        <p:grpSpPr>
          <a:xfrm>
            <a:off x="15247116" y="28386657"/>
            <a:ext cx="14232140" cy="1057757"/>
            <a:chOff x="15322549" y="9502305"/>
            <a:chExt cx="14256000" cy="1079500"/>
          </a:xfrm>
        </p:grpSpPr>
        <p:sp>
          <p:nvSpPr>
            <p:cNvPr id="53" name="Afgeronde rechthoek 52"/>
            <p:cNvSpPr/>
            <p:nvPr/>
          </p:nvSpPr>
          <p:spPr bwMode="auto">
            <a:xfrm>
              <a:off x="15322549" y="9502305"/>
              <a:ext cx="14256000" cy="1079500"/>
            </a:xfrm>
            <a:prstGeom prst="roundRect">
              <a:avLst>
                <a:gd name="adj"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215" dirty="0"/>
            </a:p>
          </p:txBody>
        </p:sp>
        <p:sp>
          <p:nvSpPr>
            <p:cNvPr id="54" name="Tekstvak 174"/>
            <p:cNvSpPr txBox="1">
              <a:spLocks noChangeArrowheads="1"/>
            </p:cNvSpPr>
            <p:nvPr/>
          </p:nvSpPr>
          <p:spPr bwMode="auto">
            <a:xfrm>
              <a:off x="15378688" y="9674785"/>
              <a:ext cx="14183737" cy="72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146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1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109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91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9100">
                  <a:solidFill>
                    <a:schemeClr val="tx1"/>
                  </a:solidFill>
                  <a:latin typeface="Calibri" charset="0"/>
                  <a:ea typeface="ＭＳ Ｐゴシック" charset="-128"/>
                </a:defRPr>
              </a:lvl5pPr>
              <a:lvl6pPr marL="25146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6pPr>
              <a:lvl7pPr marL="29718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7pPr>
              <a:lvl8pPr marL="34290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8pPr>
              <a:lvl9pPr marL="3886200" indent="-228600" defTabSz="2084388" eaLnBrk="0" fontAlgn="base" hangingPunct="0">
                <a:spcBef>
                  <a:spcPct val="20000"/>
                </a:spcBef>
                <a:spcAft>
                  <a:spcPct val="0"/>
                </a:spcAft>
                <a:buFont typeface="Arial" charset="0"/>
                <a:buChar char="»"/>
                <a:defRPr sz="9100">
                  <a:solidFill>
                    <a:schemeClr val="tx1"/>
                  </a:solidFill>
                  <a:latin typeface="Calibri" charset="0"/>
                  <a:ea typeface="ＭＳ Ｐゴシック" charset="-128"/>
                </a:defRPr>
              </a:lvl9pPr>
            </a:lstStyle>
            <a:p>
              <a:pPr algn="ctr" eaLnBrk="1" hangingPunct="1">
                <a:spcBef>
                  <a:spcPct val="0"/>
                </a:spcBef>
                <a:buFontTx/>
                <a:buNone/>
              </a:pPr>
              <a:r>
                <a:rPr lang="en-US" altLang="en-US" sz="4004" b="1" dirty="0">
                  <a:solidFill>
                    <a:srgbClr val="FF0000"/>
                  </a:solidFill>
                  <a:latin typeface="Arial" charset="0"/>
                </a:rPr>
                <a:t>E. </a:t>
              </a:r>
              <a:r>
                <a:rPr lang="en-US" altLang="en-US" sz="4004" b="1" dirty="0" smtClean="0">
                  <a:solidFill>
                    <a:srgbClr val="FF0000"/>
                  </a:solidFill>
                  <a:latin typeface="Arial" charset="0"/>
                </a:rPr>
                <a:t>Conclusions</a:t>
              </a:r>
              <a:endParaRPr lang="en-US" altLang="en-US" sz="4004" b="1" dirty="0">
                <a:solidFill>
                  <a:srgbClr val="FF0000"/>
                </a:solidFill>
                <a:latin typeface="Arial" charset="0"/>
              </a:endParaRPr>
            </a:p>
          </p:txBody>
        </p:sp>
      </p:grpSp>
      <p:sp>
        <p:nvSpPr>
          <p:cNvPr id="79" name="Title 1">
            <a:extLst>
              <a:ext uri="{FF2B5EF4-FFF2-40B4-BE49-F238E27FC236}">
                <a16:creationId xmlns:a16="http://schemas.microsoft.com/office/drawing/2014/main" id="{459C9CAD-271C-4E61-8141-B971A367A87A}"/>
              </a:ext>
            </a:extLst>
          </p:cNvPr>
          <p:cNvSpPr txBox="1">
            <a:spLocks/>
          </p:cNvSpPr>
          <p:nvPr/>
        </p:nvSpPr>
        <p:spPr bwMode="auto">
          <a:xfrm>
            <a:off x="15415368" y="27828971"/>
            <a:ext cx="13977677" cy="58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33" tIns="208766" rIns="417533" bIns="208766" numCol="1" anchor="ctr" anchorCtr="0" compatLnSpc="1">
            <a:prstTxWarp prst="textNoShape">
              <a:avLst/>
            </a:prstTxWarp>
            <a:noAutofit/>
          </a:bodyPr>
          <a:lstStyle>
            <a:lvl1pPr algn="ctr" defTabSz="2084388" rtl="0" eaLnBrk="0" fontAlgn="base" hangingPunct="0">
              <a:spcBef>
                <a:spcPct val="0"/>
              </a:spcBef>
              <a:spcAft>
                <a:spcPct val="0"/>
              </a:spcAft>
              <a:defRPr sz="20100" kern="1200">
                <a:solidFill>
                  <a:schemeClr val="tx1"/>
                </a:solidFill>
                <a:latin typeface="+mj-lt"/>
                <a:ea typeface="ＭＳ Ｐゴシック" charset="-128"/>
                <a:cs typeface="ＭＳ Ｐゴシック" charset="-128"/>
              </a:defRPr>
            </a:lvl1pPr>
            <a:lvl2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2pPr>
            <a:lvl3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3pPr>
            <a:lvl4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4pPr>
            <a:lvl5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5pPr>
            <a:lvl6pPr marL="4572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6pPr>
            <a:lvl7pPr marL="9144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7pPr>
            <a:lvl8pPr marL="13716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8pPr>
            <a:lvl9pPr marL="18288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9pPr>
          </a:lstStyle>
          <a:p>
            <a:r>
              <a:rPr lang="en-GB" sz="2402" b="1" i="1" dirty="0">
                <a:latin typeface="Arial" panose="020B0604020202020204" pitchFamily="34" charset="0"/>
                <a:cs typeface="Arial" panose="020B0604020202020204" pitchFamily="34" charset="0"/>
              </a:rPr>
              <a:t>Fig. 5: Aurora in view over  Kiruna </a:t>
            </a:r>
            <a:r>
              <a:rPr lang="en-GB" sz="2402" b="1" i="1" dirty="0" smtClean="0">
                <a:latin typeface="Arial" panose="020B0604020202020204" pitchFamily="34" charset="0"/>
                <a:cs typeface="Arial" panose="020B0604020202020204" pitchFamily="34" charset="0"/>
              </a:rPr>
              <a:t>ASC </a:t>
            </a:r>
            <a:r>
              <a:rPr lang="en-GB" sz="2402" b="1" i="1" dirty="0">
                <a:latin typeface="Arial" panose="020B0604020202020204" pitchFamily="34" charset="0"/>
                <a:cs typeface="Arial" panose="020B0604020202020204" pitchFamily="34" charset="0"/>
              </a:rPr>
              <a:t>on 16 March </a:t>
            </a:r>
            <a:r>
              <a:rPr lang="en-GB" sz="2402" b="1" i="1" dirty="0" smtClean="0">
                <a:latin typeface="Arial" panose="020B0604020202020204" pitchFamily="34" charset="0"/>
                <a:cs typeface="Arial" panose="020B0604020202020204" pitchFamily="34" charset="0"/>
              </a:rPr>
              <a:t>2018 [Courtesy IRF]</a:t>
            </a:r>
            <a:endParaRPr lang="en-GB" sz="2402" b="1" i="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0" name="Title 1">
                <a:extLst>
                  <a:ext uri="{FF2B5EF4-FFF2-40B4-BE49-F238E27FC236}">
                    <a16:creationId xmlns:a16="http://schemas.microsoft.com/office/drawing/2014/main" id="{459C9CAD-271C-4E61-8141-B971A367A87A}"/>
                  </a:ext>
                </a:extLst>
              </p:cNvPr>
              <p:cNvSpPr txBox="1">
                <a:spLocks/>
              </p:cNvSpPr>
              <p:nvPr/>
            </p:nvSpPr>
            <p:spPr bwMode="auto">
              <a:xfrm>
                <a:off x="15927936" y="23922161"/>
                <a:ext cx="13465109" cy="839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417533" tIns="208766" rIns="417533" bIns="208766" numCol="1" anchor="ctr" anchorCtr="0" compatLnSpc="1">
                <a:prstTxWarp prst="textNoShape">
                  <a:avLst/>
                </a:prstTxWarp>
                <a:noAutofit/>
              </a:bodyPr>
              <a:lstStyle>
                <a:lvl1pPr algn="ctr" defTabSz="2084388" rtl="0" eaLnBrk="0" fontAlgn="base" hangingPunct="0">
                  <a:spcBef>
                    <a:spcPct val="0"/>
                  </a:spcBef>
                  <a:spcAft>
                    <a:spcPct val="0"/>
                  </a:spcAft>
                  <a:defRPr sz="20100" kern="1200">
                    <a:solidFill>
                      <a:schemeClr val="tx1"/>
                    </a:solidFill>
                    <a:latin typeface="+mj-lt"/>
                    <a:ea typeface="ＭＳ Ｐゴシック" charset="-128"/>
                    <a:cs typeface="ＭＳ Ｐゴシック" charset="-128"/>
                  </a:defRPr>
                </a:lvl1pPr>
                <a:lvl2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2pPr>
                <a:lvl3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3pPr>
                <a:lvl4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4pPr>
                <a:lvl5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5pPr>
                <a:lvl6pPr marL="4572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6pPr>
                <a:lvl7pPr marL="9144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7pPr>
                <a:lvl8pPr marL="13716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8pPr>
                <a:lvl9pPr marL="18288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9pPr>
              </a:lstStyle>
              <a:p>
                <a:pPr algn="just"/>
                <a:r>
                  <a:rPr lang="en-GB" sz="2402" b="1" i="1" dirty="0">
                    <a:latin typeface="Arial" panose="020B0604020202020204" pitchFamily="34" charset="0"/>
                    <a:cs typeface="Arial" panose="020B0604020202020204" pitchFamily="34" charset="0"/>
                  </a:rPr>
                  <a:t>Fig. 4: HDZ-component fluctuations from IMAGE Data on 16 March 2018 (</a:t>
                </a:r>
                <a14:m>
                  <m:oMath xmlns:m="http://schemas.openxmlformats.org/officeDocument/2006/math">
                    <m:sSub>
                      <m:sSubPr>
                        <m:ctrlPr>
                          <a:rPr lang="en-GB" sz="2402" b="1" i="1">
                            <a:latin typeface="Cambria Math" panose="02040503050406030204" pitchFamily="18" charset="0"/>
                            <a:cs typeface="Arial" panose="020B0604020202020204" pitchFamily="34" charset="0"/>
                          </a:rPr>
                        </m:ctrlPr>
                      </m:sSubPr>
                      <m:e>
                        <m:r>
                          <a:rPr lang="en-GB" sz="2402" b="1" i="1">
                            <a:latin typeface="Cambria Math" panose="02040503050406030204" pitchFamily="18" charset="0"/>
                            <a:cs typeface="Arial" panose="020B0604020202020204" pitchFamily="34" charset="0"/>
                          </a:rPr>
                          <m:t>𝑲</m:t>
                        </m:r>
                      </m:e>
                      <m:sub>
                        <m:r>
                          <a:rPr lang="en-GB" sz="2402" b="1" i="1">
                            <a:latin typeface="Cambria Math" panose="02040503050406030204" pitchFamily="18" charset="0"/>
                            <a:cs typeface="Arial" panose="020B0604020202020204" pitchFamily="34" charset="0"/>
                          </a:rPr>
                          <m:t>𝒑</m:t>
                        </m:r>
                      </m:sub>
                    </m:sSub>
                    <m:r>
                      <a:rPr lang="en-GB" sz="2402" b="1" i="1">
                        <a:latin typeface="Cambria Math" panose="02040503050406030204" pitchFamily="18" charset="0"/>
                        <a:cs typeface="Arial" panose="020B0604020202020204" pitchFamily="34" charset="0"/>
                      </a:rPr>
                      <m:t> </m:t>
                    </m:r>
                    <m:r>
                      <a:rPr lang="en-GB" sz="2402" b="1" i="1">
                        <a:latin typeface="Cambria Math" panose="02040503050406030204" pitchFamily="18" charset="0"/>
                        <a:cs typeface="Arial" panose="020B0604020202020204" pitchFamily="34" charset="0"/>
                      </a:rPr>
                      <m:t>𝒊𝒏𝒅𝒆𝒙</m:t>
                    </m:r>
                    <m:r>
                      <a:rPr lang="en-GB" sz="2402" b="1" i="1">
                        <a:latin typeface="Cambria Math" panose="02040503050406030204" pitchFamily="18" charset="0"/>
                        <a:cs typeface="Arial" panose="020B0604020202020204" pitchFamily="34" charset="0"/>
                      </a:rPr>
                      <m:t>=</m:t>
                    </m:r>
                    <m:r>
                      <a:rPr lang="en-GB" sz="2402" b="1" i="1">
                        <a:latin typeface="Cambria Math" panose="02040503050406030204" pitchFamily="18" charset="0"/>
                        <a:cs typeface="Arial" panose="020B0604020202020204" pitchFamily="34" charset="0"/>
                      </a:rPr>
                      <m:t>𝟒</m:t>
                    </m:r>
                    <m:r>
                      <a:rPr lang="en-GB" sz="2402" b="1" i="1">
                        <a:latin typeface="Cambria Math" panose="02040503050406030204" pitchFamily="18" charset="0"/>
                        <a:cs typeface="Arial" panose="020B0604020202020204" pitchFamily="34" charset="0"/>
                      </a:rPr>
                      <m:t>)</m:t>
                    </m:r>
                  </m:oMath>
                </a14:m>
                <a:endParaRPr lang="en-GB" sz="2402" b="1" i="1" dirty="0">
                  <a:latin typeface="Arial" panose="020B0604020202020204" pitchFamily="34" charset="0"/>
                  <a:cs typeface="Arial" panose="020B0604020202020204" pitchFamily="34" charset="0"/>
                </a:endParaRPr>
              </a:p>
            </p:txBody>
          </p:sp>
        </mc:Choice>
        <mc:Fallback xmlns="">
          <p:sp>
            <p:nvSpPr>
              <p:cNvPr id="80" name="Title 1">
                <a:extLst>
                  <a:ext uri="{FF2B5EF4-FFF2-40B4-BE49-F238E27FC236}">
                    <a16:creationId xmlns:a16="http://schemas.microsoft.com/office/drawing/2014/main" id="{459C9CAD-271C-4E61-8141-B971A367A87A}"/>
                  </a:ext>
                </a:extLst>
              </p:cNvPr>
              <p:cNvSpPr txBox="1">
                <a:spLocks noRot="1" noChangeAspect="1" noMove="1" noResize="1" noEditPoints="1" noAdjustHandles="1" noChangeArrowheads="1" noChangeShapeType="1" noTextEdit="1"/>
              </p:cNvSpPr>
              <p:nvPr/>
            </p:nvSpPr>
            <p:spPr bwMode="auto">
              <a:xfrm>
                <a:off x="15927936" y="23922161"/>
                <a:ext cx="13465109" cy="83943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1" name="Title 1">
            <a:extLst>
              <a:ext uri="{FF2B5EF4-FFF2-40B4-BE49-F238E27FC236}">
                <a16:creationId xmlns:a16="http://schemas.microsoft.com/office/drawing/2014/main" id="{459C9CAD-271C-4E61-8141-B971A367A87A}"/>
              </a:ext>
            </a:extLst>
          </p:cNvPr>
          <p:cNvSpPr txBox="1">
            <a:spLocks/>
          </p:cNvSpPr>
          <p:nvPr/>
        </p:nvSpPr>
        <p:spPr bwMode="auto">
          <a:xfrm>
            <a:off x="15375407" y="29692113"/>
            <a:ext cx="13953032" cy="351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33" tIns="208766" rIns="417533" bIns="208766" numCol="1" anchor="ctr" anchorCtr="0" compatLnSpc="1">
            <a:prstTxWarp prst="textNoShape">
              <a:avLst/>
            </a:prstTxWarp>
            <a:noAutofit/>
          </a:bodyPr>
          <a:lstStyle>
            <a:lvl1pPr algn="ctr" defTabSz="2084388" rtl="0" eaLnBrk="0" fontAlgn="base" hangingPunct="0">
              <a:spcBef>
                <a:spcPct val="0"/>
              </a:spcBef>
              <a:spcAft>
                <a:spcPct val="0"/>
              </a:spcAft>
              <a:defRPr sz="20100" kern="1200">
                <a:solidFill>
                  <a:schemeClr val="tx1"/>
                </a:solidFill>
                <a:latin typeface="+mj-lt"/>
                <a:ea typeface="ＭＳ Ｐゴシック" charset="-128"/>
                <a:cs typeface="ＭＳ Ｐゴシック" charset="-128"/>
              </a:defRPr>
            </a:lvl1pPr>
            <a:lvl2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2pPr>
            <a:lvl3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3pPr>
            <a:lvl4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4pPr>
            <a:lvl5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5pPr>
            <a:lvl6pPr marL="4572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6pPr>
            <a:lvl7pPr marL="9144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7pPr>
            <a:lvl8pPr marL="13716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8pPr>
            <a:lvl9pPr marL="18288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9pPr>
          </a:lstStyle>
          <a:p>
            <a:pPr marL="457611" indent="-457611" algn="just">
              <a:buFont typeface="+mj-lt"/>
              <a:buAutoNum type="arabicPeriod"/>
            </a:pPr>
            <a:r>
              <a:rPr lang="en-GB" sz="2402" dirty="0">
                <a:latin typeface="Arial" panose="020B0604020202020204" pitchFamily="34" charset="0"/>
                <a:cs typeface="Arial" panose="020B0604020202020204" pitchFamily="34" charset="0"/>
              </a:rPr>
              <a:t>Enhanced TEC fluctuations </a:t>
            </a:r>
            <a:r>
              <a:rPr lang="en-GB" sz="2402" dirty="0" smtClean="0">
                <a:latin typeface="Arial" panose="020B0604020202020204" pitchFamily="34" charset="0"/>
                <a:cs typeface="Arial" panose="020B0604020202020204" pitchFamily="34" charset="0"/>
              </a:rPr>
              <a:t>were </a:t>
            </a:r>
            <a:r>
              <a:rPr lang="en-GB" sz="2402" dirty="0">
                <a:latin typeface="Arial" panose="020B0604020202020204" pitchFamily="34" charset="0"/>
                <a:cs typeface="Arial" panose="020B0604020202020204" pitchFamily="34" charset="0"/>
              </a:rPr>
              <a:t>observed on all </a:t>
            </a:r>
            <a:r>
              <a:rPr lang="en-GB" sz="2402" dirty="0" smtClean="0">
                <a:latin typeface="Arial" panose="020B0604020202020204" pitchFamily="34" charset="0"/>
                <a:cs typeface="Arial" panose="020B0604020202020204" pitchFamily="34" charset="0"/>
              </a:rPr>
              <a:t>considered GPS </a:t>
            </a:r>
            <a:r>
              <a:rPr lang="en-GB" sz="2402" dirty="0">
                <a:latin typeface="Arial" panose="020B0604020202020204" pitchFamily="34" charset="0"/>
                <a:cs typeface="Arial" panose="020B0604020202020204" pitchFamily="34" charset="0"/>
              </a:rPr>
              <a:t>PRNs </a:t>
            </a:r>
            <a:r>
              <a:rPr lang="en-GB" sz="2402" dirty="0" smtClean="0">
                <a:latin typeface="Arial" panose="020B0604020202020204" pitchFamily="34" charset="0"/>
                <a:cs typeface="Arial" panose="020B0604020202020204" pitchFamily="34" charset="0"/>
              </a:rPr>
              <a:t>together with the H-field component </a:t>
            </a:r>
            <a:r>
              <a:rPr lang="en-GB" sz="2402" dirty="0">
                <a:latin typeface="Arial" panose="020B0604020202020204" pitchFamily="34" charset="0"/>
                <a:cs typeface="Arial" panose="020B0604020202020204" pitchFamily="34" charset="0"/>
              </a:rPr>
              <a:t>perturbations suggesting auroral substorm </a:t>
            </a:r>
            <a:r>
              <a:rPr lang="en-GB" sz="2402" dirty="0" smtClean="0">
                <a:latin typeface="Arial" panose="020B0604020202020204" pitchFamily="34" charset="0"/>
                <a:cs typeface="Arial" panose="020B0604020202020204" pitchFamily="34" charset="0"/>
              </a:rPr>
              <a:t>onset with Kiruna likely within the auroral oval.</a:t>
            </a:r>
            <a:endParaRPr lang="en-GB" sz="2402" dirty="0">
              <a:latin typeface="Arial" panose="020B0604020202020204" pitchFamily="34" charset="0"/>
              <a:cs typeface="Arial" panose="020B0604020202020204" pitchFamily="34" charset="0"/>
            </a:endParaRPr>
          </a:p>
          <a:p>
            <a:pPr marL="457611" indent="-457611" algn="just">
              <a:buFont typeface="+mj-lt"/>
              <a:buAutoNum type="arabicPeriod"/>
            </a:pPr>
            <a:r>
              <a:rPr lang="en-GB" sz="2402" dirty="0" smtClean="0">
                <a:latin typeface="Arial" panose="020B0604020202020204" pitchFamily="34" charset="0"/>
                <a:cs typeface="Arial" panose="020B0604020202020204" pitchFamily="34" charset="0"/>
              </a:rPr>
              <a:t>ASC shows </a:t>
            </a:r>
            <a:r>
              <a:rPr lang="en-GB" sz="2402" dirty="0">
                <a:latin typeface="Arial" panose="020B0604020202020204" pitchFamily="34" charset="0"/>
                <a:cs typeface="Arial" panose="020B0604020202020204" pitchFamily="34" charset="0"/>
              </a:rPr>
              <a:t>557.7 nm oxygen emissions above 100 km altitude indicating auroral arcs, diffuse aurora, and </a:t>
            </a:r>
            <a:r>
              <a:rPr lang="en-GB" sz="2402" dirty="0" smtClean="0">
                <a:latin typeface="Arial" panose="020B0604020202020204" pitchFamily="34" charset="0"/>
                <a:cs typeface="Arial" panose="020B0604020202020204" pitchFamily="34" charset="0"/>
              </a:rPr>
              <a:t>an </a:t>
            </a:r>
            <a:r>
              <a:rPr lang="en-GB" sz="2402" dirty="0">
                <a:latin typeface="Arial" panose="020B0604020202020204" pitchFamily="34" charset="0"/>
                <a:cs typeface="Arial" panose="020B0604020202020204" pitchFamily="34" charset="0"/>
              </a:rPr>
              <a:t>evidence of particle </a:t>
            </a:r>
            <a:r>
              <a:rPr lang="en-GB" sz="2402" dirty="0" smtClean="0">
                <a:latin typeface="Arial" panose="020B0604020202020204" pitchFamily="34" charset="0"/>
                <a:cs typeface="Arial" panose="020B0604020202020204" pitchFamily="34" charset="0"/>
              </a:rPr>
              <a:t>precipitation in correspondence to TEC fluctuations.  </a:t>
            </a:r>
            <a:endParaRPr lang="en-GB" sz="2402" dirty="0">
              <a:latin typeface="Arial" panose="020B0604020202020204" pitchFamily="34" charset="0"/>
              <a:cs typeface="Arial" panose="020B0604020202020204" pitchFamily="34" charset="0"/>
            </a:endParaRPr>
          </a:p>
          <a:p>
            <a:pPr marL="457611" indent="-457611" algn="just">
              <a:buFont typeface="+mj-lt"/>
              <a:buAutoNum type="arabicPeriod"/>
            </a:pPr>
            <a:r>
              <a:rPr lang="en-GB" sz="2402" dirty="0">
                <a:latin typeface="Arial" panose="020B0604020202020204" pitchFamily="34" charset="0"/>
                <a:cs typeface="Arial" panose="020B0604020202020204" pitchFamily="34" charset="0"/>
              </a:rPr>
              <a:t>Combination of EISCAT measurements with GNSS data and supporting evidences will further reveal the type of ionisation structure inducing TEC fluctuations on GPS signals.</a:t>
            </a:r>
          </a:p>
          <a:p>
            <a:pPr marL="457611" indent="-457611" algn="just">
              <a:buFont typeface="+mj-lt"/>
              <a:buAutoNum type="arabicPeriod"/>
            </a:pPr>
            <a:r>
              <a:rPr lang="en-GB" sz="2402" dirty="0">
                <a:latin typeface="Arial" panose="020B0604020202020204" pitchFamily="34" charset="0"/>
                <a:cs typeface="Arial" panose="020B0604020202020204" pitchFamily="34" charset="0"/>
              </a:rPr>
              <a:t>The geometry of the experiment is intended to estimate ionospheric plasma irregularities inducing TEC fluctuation </a:t>
            </a:r>
            <a:r>
              <a:rPr lang="en-GB" sz="2402" dirty="0" smtClean="0">
                <a:latin typeface="Arial" panose="020B0604020202020204" pitchFamily="34" charset="0"/>
                <a:cs typeface="Arial" panose="020B0604020202020204" pitchFamily="34" charset="0"/>
              </a:rPr>
              <a:t>along </a:t>
            </a:r>
            <a:r>
              <a:rPr lang="en-GB" sz="2402" dirty="0">
                <a:latin typeface="Arial" panose="020B0604020202020204" pitchFamily="34" charset="0"/>
                <a:cs typeface="Arial" panose="020B0604020202020204" pitchFamily="34" charset="0"/>
              </a:rPr>
              <a:t>a phase screen at different shell heights.  </a:t>
            </a:r>
          </a:p>
        </p:txBody>
      </p:sp>
      <p:sp>
        <p:nvSpPr>
          <p:cNvPr id="56" name="Title 1">
            <a:extLst>
              <a:ext uri="{FF2B5EF4-FFF2-40B4-BE49-F238E27FC236}">
                <a16:creationId xmlns:a16="http://schemas.microsoft.com/office/drawing/2014/main" id="{929D4D7D-57C6-4430-B5FF-4574C285DFDE}"/>
              </a:ext>
            </a:extLst>
          </p:cNvPr>
          <p:cNvSpPr txBox="1">
            <a:spLocks/>
          </p:cNvSpPr>
          <p:nvPr/>
        </p:nvSpPr>
        <p:spPr bwMode="auto">
          <a:xfrm>
            <a:off x="866586" y="30863742"/>
            <a:ext cx="14054996" cy="126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33" tIns="208766" rIns="417533" bIns="208766" numCol="1" anchor="ctr" anchorCtr="0" compatLnSpc="1">
            <a:prstTxWarp prst="textNoShape">
              <a:avLst/>
            </a:prstTxWarp>
            <a:noAutofit/>
          </a:bodyPr>
          <a:lstStyle>
            <a:lvl1pPr algn="ctr" defTabSz="2084388" rtl="0" eaLnBrk="0" fontAlgn="base" hangingPunct="0">
              <a:spcBef>
                <a:spcPct val="0"/>
              </a:spcBef>
              <a:spcAft>
                <a:spcPct val="0"/>
              </a:spcAft>
              <a:defRPr sz="20100" kern="1200">
                <a:solidFill>
                  <a:schemeClr val="tx1"/>
                </a:solidFill>
                <a:latin typeface="+mj-lt"/>
                <a:ea typeface="ＭＳ Ｐゴシック" charset="-128"/>
                <a:cs typeface="ＭＳ Ｐゴシック" charset="-128"/>
              </a:defRPr>
            </a:lvl1pPr>
            <a:lvl2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2pPr>
            <a:lvl3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3pPr>
            <a:lvl4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4pPr>
            <a:lvl5pPr algn="ctr" defTabSz="2084388" rtl="0" eaLnBrk="0" fontAlgn="base" hangingPunct="0">
              <a:spcBef>
                <a:spcPct val="0"/>
              </a:spcBef>
              <a:spcAft>
                <a:spcPct val="0"/>
              </a:spcAft>
              <a:defRPr sz="20100">
                <a:solidFill>
                  <a:schemeClr val="tx1"/>
                </a:solidFill>
                <a:latin typeface="Calibri" charset="0"/>
                <a:ea typeface="ＭＳ Ｐゴシック" charset="-128"/>
                <a:cs typeface="ＭＳ Ｐゴシック" charset="-128"/>
              </a:defRPr>
            </a:lvl5pPr>
            <a:lvl6pPr marL="4572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6pPr>
            <a:lvl7pPr marL="9144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7pPr>
            <a:lvl8pPr marL="13716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8pPr>
            <a:lvl9pPr marL="1828800" algn="ctr" defTabSz="2084388" rtl="0" fontAlgn="base">
              <a:spcBef>
                <a:spcPct val="0"/>
              </a:spcBef>
              <a:spcAft>
                <a:spcPct val="0"/>
              </a:spcAft>
              <a:defRPr sz="20100">
                <a:solidFill>
                  <a:schemeClr val="tx1"/>
                </a:solidFill>
                <a:latin typeface="Calibri" charset="0"/>
                <a:ea typeface="ＭＳ Ｐゴシック" charset="-128"/>
                <a:cs typeface="ＭＳ Ｐゴシック" charset="-128"/>
              </a:defRPr>
            </a:lvl9pPr>
          </a:lstStyle>
          <a:p>
            <a:pPr algn="just"/>
            <a:r>
              <a:rPr lang="en-GB" sz="2402" b="1" i="1" dirty="0">
                <a:latin typeface="Arial" panose="020B0604020202020204" pitchFamily="34" charset="0"/>
                <a:cs typeface="Arial" panose="020B0604020202020204" pitchFamily="34" charset="0"/>
              </a:rPr>
              <a:t>Fig. 1: </a:t>
            </a:r>
            <a:r>
              <a:rPr lang="en-GB" sz="2402" b="1" i="1" dirty="0" smtClean="0">
                <a:latin typeface="Arial" panose="020B0604020202020204" pitchFamily="34" charset="0"/>
                <a:cs typeface="Arial" panose="020B0604020202020204" pitchFamily="34" charset="0"/>
              </a:rPr>
              <a:t>The raypaths between PRN26 and Kiruna </a:t>
            </a:r>
            <a:r>
              <a:rPr lang="en-GB" sz="2402" b="1" i="1" dirty="0">
                <a:latin typeface="Arial" panose="020B0604020202020204" pitchFamily="34" charset="0"/>
                <a:cs typeface="Arial" panose="020B0604020202020204" pitchFamily="34" charset="0"/>
              </a:rPr>
              <a:t>followed </a:t>
            </a:r>
            <a:r>
              <a:rPr lang="en-GB" sz="2402" b="1" i="1" dirty="0" smtClean="0">
                <a:latin typeface="Arial" panose="020B0604020202020204" pitchFamily="34" charset="0"/>
                <a:cs typeface="Arial" panose="020B0604020202020204" pitchFamily="34" charset="0"/>
              </a:rPr>
              <a:t>and intersected by EISCAT beams between </a:t>
            </a:r>
            <a:r>
              <a:rPr lang="en-GB" sz="2402" b="1" i="1" dirty="0">
                <a:latin typeface="Arial" panose="020B0604020202020204" pitchFamily="34" charset="0"/>
                <a:cs typeface="Arial" panose="020B0604020202020204" pitchFamily="34" charset="0"/>
              </a:rPr>
              <a:t>20:00 and 20:04 UT at 150, 250, and 350 km shell </a:t>
            </a:r>
            <a:r>
              <a:rPr lang="en-GB" sz="2402" b="1" i="1" dirty="0" smtClean="0">
                <a:latin typeface="Arial" panose="020B0604020202020204" pitchFamily="34" charset="0"/>
                <a:cs typeface="Arial" panose="020B0604020202020204" pitchFamily="34" charset="0"/>
              </a:rPr>
              <a:t>heights  </a:t>
            </a:r>
            <a:endParaRPr lang="en-GB" sz="2402" b="1" i="1" dirty="0">
              <a:latin typeface="Arial" panose="020B0604020202020204" pitchFamily="34" charset="0"/>
              <a:cs typeface="Arial" panose="020B0604020202020204" pitchFamily="34" charset="0"/>
            </a:endParaRPr>
          </a:p>
        </p:txBody>
      </p:sp>
      <p:sp>
        <p:nvSpPr>
          <p:cNvPr id="4" name="Rectangle 7"/>
          <p:cNvSpPr>
            <a:spLocks noChangeArrowheads="1"/>
          </p:cNvSpPr>
          <p:nvPr/>
        </p:nvSpPr>
        <p:spPr bwMode="auto">
          <a:xfrm>
            <a:off x="12193036" y="20210699"/>
            <a:ext cx="184889" cy="135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18" tIns="45759" rIns="91518" bIns="45759" numCol="1" anchor="ctr" anchorCtr="0" compatLnSpc="1">
            <a:prstTxWarp prst="textNoShape">
              <a:avLst/>
            </a:prstTxWarp>
            <a:spAutoFit/>
          </a:bodyPr>
          <a:lstStyle/>
          <a:p>
            <a:endParaRPr lang="en-GB" sz="8215"/>
          </a:p>
        </p:txBody>
      </p:sp>
      <p:sp>
        <p:nvSpPr>
          <p:cNvPr id="5" name="Rectangle 8"/>
          <p:cNvSpPr>
            <a:spLocks noChangeArrowheads="1"/>
          </p:cNvSpPr>
          <p:nvPr/>
        </p:nvSpPr>
        <p:spPr bwMode="auto">
          <a:xfrm>
            <a:off x="12193036" y="25015398"/>
            <a:ext cx="184889" cy="135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18" tIns="45759" rIns="91518" bIns="45759" numCol="1" anchor="ctr" anchorCtr="0" compatLnSpc="1">
            <a:prstTxWarp prst="textNoShape">
              <a:avLst/>
            </a:prstTxWarp>
            <a:spAutoFit/>
          </a:bodyPr>
          <a:lstStyle/>
          <a:p>
            <a:endParaRPr lang="en-GB" sz="8215"/>
          </a:p>
        </p:txBody>
      </p:sp>
      <p:sp>
        <p:nvSpPr>
          <p:cNvPr id="68" name="TextBox 67"/>
          <p:cNvSpPr txBox="1"/>
          <p:nvPr/>
        </p:nvSpPr>
        <p:spPr>
          <a:xfrm>
            <a:off x="26042407" y="24985936"/>
            <a:ext cx="1943053" cy="831706"/>
          </a:xfrm>
          <a:prstGeom prst="rect">
            <a:avLst/>
          </a:prstGeom>
          <a:noFill/>
        </p:spPr>
        <p:txBody>
          <a:bodyPr wrap="square" rtlCol="0">
            <a:spAutoFit/>
          </a:bodyPr>
          <a:lstStyle/>
          <a:p>
            <a:r>
              <a:rPr lang="en-GB" sz="2402" b="1" dirty="0"/>
              <a:t>North is Up</a:t>
            </a:r>
          </a:p>
          <a:p>
            <a:r>
              <a:rPr lang="en-GB" sz="2402" b="1" dirty="0"/>
              <a:t>East is Left </a:t>
            </a:r>
          </a:p>
        </p:txBody>
      </p:sp>
      <p:pic>
        <p:nvPicPr>
          <p:cNvPr id="63" name="Picture 62" descr="\\myfiles\hmj42\Profiles_Do_Not_Delete\campus\Desktop\EXPT1_2\TRO_KIR\IMAGE\LAT\HDZ_NAL_BJN_SOR_TRO_KIR_LYC_UPS_16.png"/>
          <p:cNvPicPr/>
          <p:nvPr/>
        </p:nvPicPr>
        <p:blipFill rotWithShape="1">
          <a:blip r:embed="rId7" cstate="print">
            <a:extLst>
              <a:ext uri="{28A0092B-C50C-407E-A947-70E740481C1C}">
                <a14:useLocalDpi xmlns:a14="http://schemas.microsoft.com/office/drawing/2010/main" val="0"/>
              </a:ext>
            </a:extLst>
          </a:blip>
          <a:srcRect l="9594" t="4531" r="8282" b="5404"/>
          <a:stretch/>
        </p:blipFill>
        <p:spPr bwMode="auto">
          <a:xfrm>
            <a:off x="15858301" y="15564129"/>
            <a:ext cx="13191149" cy="8574056"/>
          </a:xfrm>
          <a:prstGeom prst="rect">
            <a:avLst/>
          </a:prstGeom>
          <a:noFill/>
          <a:ln>
            <a:noFill/>
          </a:ln>
          <a:extLst>
            <a:ext uri="{53640926-AAD7-44D8-BBD7-CCE9431645EC}">
              <a14:shadowObscured xmlns:a14="http://schemas.microsoft.com/office/drawing/2010/main"/>
            </a:ext>
          </a:extLst>
        </p:spPr>
      </p:pic>
      <p:sp>
        <p:nvSpPr>
          <p:cNvPr id="65" name="Oval 64"/>
          <p:cNvSpPr/>
          <p:nvPr/>
        </p:nvSpPr>
        <p:spPr>
          <a:xfrm>
            <a:off x="24408454" y="16956917"/>
            <a:ext cx="4919985" cy="5927430"/>
          </a:xfrm>
          <a:prstGeom prst="ellipse">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15"/>
          </a:p>
        </p:txBody>
      </p:sp>
      <p:sp>
        <p:nvSpPr>
          <p:cNvPr id="67" name="Rectangle 66"/>
          <p:cNvSpPr/>
          <p:nvPr/>
        </p:nvSpPr>
        <p:spPr>
          <a:xfrm>
            <a:off x="26761055" y="15852161"/>
            <a:ext cx="2058071" cy="76959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15"/>
          </a:p>
        </p:txBody>
      </p:sp>
      <p:pic>
        <p:nvPicPr>
          <p:cNvPr id="69" name="Picture 68" descr="\\myfiles\hmj42\Profiles_Do_Not_Delete\campus\Desktop\EXPT1_2\TRO_KIR\16\dtec_4PRNs_1Hz.png"/>
          <p:cNvPicPr/>
          <p:nvPr/>
        </p:nvPicPr>
        <p:blipFill rotWithShape="1">
          <a:blip r:embed="rId8" cstate="print">
            <a:extLst>
              <a:ext uri="{28A0092B-C50C-407E-A947-70E740481C1C}">
                <a14:useLocalDpi xmlns:a14="http://schemas.microsoft.com/office/drawing/2010/main" val="0"/>
              </a:ext>
            </a:extLst>
          </a:blip>
          <a:srcRect l="8507" t="4196" r="8117" b="4857"/>
          <a:stretch/>
        </p:blipFill>
        <p:spPr bwMode="auto">
          <a:xfrm>
            <a:off x="15785678" y="7936385"/>
            <a:ext cx="13263772" cy="6474551"/>
          </a:xfrm>
          <a:prstGeom prst="rect">
            <a:avLst/>
          </a:prstGeom>
          <a:noFill/>
          <a:ln>
            <a:noFill/>
          </a:ln>
          <a:extLst>
            <a:ext uri="{53640926-AAD7-44D8-BBD7-CCE9431645EC}">
              <a14:shadowObscured xmlns:a14="http://schemas.microsoft.com/office/drawing/2010/main"/>
            </a:ext>
          </a:extLst>
        </p:spPr>
      </p:pic>
      <p:pic>
        <p:nvPicPr>
          <p:cNvPr id="70" name="Picture 69" descr="C:\eiscat_PPP_analysis\Kiruna_GNSS\ASC\Data_16\2018\AllSkyCamara\Kiruna20180316\20180316205400.JPG"/>
          <p:cNvPicPr/>
          <p:nvPr/>
        </p:nvPicPr>
        <p:blipFill rotWithShape="1">
          <a:blip r:embed="rId9" cstate="print">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rcRect l="18533" r="16715"/>
          <a:stretch/>
        </p:blipFill>
        <p:spPr bwMode="auto">
          <a:xfrm>
            <a:off x="18691142" y="24858265"/>
            <a:ext cx="3384443" cy="3049391"/>
          </a:xfrm>
          <a:prstGeom prst="rect">
            <a:avLst/>
          </a:prstGeom>
          <a:noFill/>
          <a:ln>
            <a:noFill/>
          </a:ln>
          <a:extLst>
            <a:ext uri="{53640926-AAD7-44D8-BBD7-CCE9431645EC}">
              <a14:shadowObscured xmlns:a14="http://schemas.microsoft.com/office/drawing/2010/main"/>
            </a:ext>
          </a:extLst>
        </p:spPr>
      </p:pic>
      <p:pic>
        <p:nvPicPr>
          <p:cNvPr id="71" name="Picture 70" descr="C:\eiscat_PPP_analysis\Kiruna_GNSS\ASC\Data_16\2018\AllSkyCamara\Kiruna20180316\20180316212000.JPG"/>
          <p:cNvPicPr/>
          <p:nvPr/>
        </p:nvPicPr>
        <p:blipFill rotWithShape="1">
          <a:blip r:embed="rId11" cstate="print">
            <a:extLst>
              <a:ext uri="{BEBA8EAE-BF5A-486C-A8C5-ECC9F3942E4B}">
                <a14:imgProps xmlns:a14="http://schemas.microsoft.com/office/drawing/2010/main">
                  <a14:imgLayer r:embed="rId12">
                    <a14:imgEffect>
                      <a14:brightnessContrast bright="50000"/>
                    </a14:imgEffect>
                  </a14:imgLayer>
                </a14:imgProps>
              </a:ext>
              <a:ext uri="{28A0092B-C50C-407E-A947-70E740481C1C}">
                <a14:useLocalDpi xmlns:a14="http://schemas.microsoft.com/office/drawing/2010/main" val="0"/>
              </a:ext>
            </a:extLst>
          </a:blip>
          <a:srcRect l="16250" r="16486"/>
          <a:stretch/>
        </p:blipFill>
        <p:spPr bwMode="auto">
          <a:xfrm>
            <a:off x="22227985" y="24858266"/>
            <a:ext cx="3151748" cy="3049391"/>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6127862" y="26826615"/>
            <a:ext cx="1833157" cy="462059"/>
          </a:xfrm>
          <a:prstGeom prst="rect">
            <a:avLst/>
          </a:prstGeom>
          <a:noFill/>
        </p:spPr>
        <p:txBody>
          <a:bodyPr wrap="square" rtlCol="0">
            <a:spAutoFit/>
          </a:bodyPr>
          <a:lstStyle/>
          <a:p>
            <a:r>
              <a:rPr lang="en-GB" sz="2402" b="1" dirty="0"/>
              <a:t>20:54 UT</a:t>
            </a:r>
          </a:p>
        </p:txBody>
      </p:sp>
      <p:sp>
        <p:nvSpPr>
          <p:cNvPr id="72" name="TextBox 71"/>
          <p:cNvSpPr txBox="1"/>
          <p:nvPr/>
        </p:nvSpPr>
        <p:spPr>
          <a:xfrm>
            <a:off x="26121873" y="26941112"/>
            <a:ext cx="1833157" cy="462059"/>
          </a:xfrm>
          <a:prstGeom prst="rect">
            <a:avLst/>
          </a:prstGeom>
          <a:noFill/>
        </p:spPr>
        <p:txBody>
          <a:bodyPr wrap="square" rtlCol="0">
            <a:spAutoFit/>
          </a:bodyPr>
          <a:lstStyle/>
          <a:p>
            <a:r>
              <a:rPr lang="en-GB" sz="2402" b="1" dirty="0"/>
              <a:t>21:20 UT</a:t>
            </a:r>
          </a:p>
        </p:txBody>
      </p:sp>
      <p:cxnSp>
        <p:nvCxnSpPr>
          <p:cNvPr id="14" name="Straight Arrow Connector 13"/>
          <p:cNvCxnSpPr>
            <a:cxnSpLocks/>
          </p:cNvCxnSpPr>
          <p:nvPr/>
        </p:nvCxnSpPr>
        <p:spPr>
          <a:xfrm flipV="1">
            <a:off x="17299690" y="26257906"/>
            <a:ext cx="1192419" cy="352500"/>
          </a:xfrm>
          <a:prstGeom prst="straightConnector1">
            <a:avLst/>
          </a:prstGeom>
          <a:ln>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flipH="1" flipV="1">
            <a:off x="25578766" y="26257906"/>
            <a:ext cx="1092940" cy="583172"/>
          </a:xfrm>
          <a:prstGeom prst="straightConnector1">
            <a:avLst/>
          </a:prstGeom>
          <a:ln>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9100874" y="9730416"/>
            <a:ext cx="429220" cy="2635652"/>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Rectangle 75"/>
          <p:cNvSpPr/>
          <p:nvPr/>
        </p:nvSpPr>
        <p:spPr>
          <a:xfrm>
            <a:off x="20394190" y="9937012"/>
            <a:ext cx="432048" cy="1881636"/>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27594991" y="8783615"/>
            <a:ext cx="1224136" cy="4403185"/>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4210614" y="10131345"/>
            <a:ext cx="360040" cy="1997867"/>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21474310" y="10090456"/>
            <a:ext cx="2160240" cy="1800200"/>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9905490" y="8656465"/>
            <a:ext cx="5385244" cy="461665"/>
          </a:xfrm>
          <a:prstGeom prst="rect">
            <a:avLst/>
          </a:prstGeom>
          <a:noFill/>
        </p:spPr>
        <p:txBody>
          <a:bodyPr wrap="square" rtlCol="0">
            <a:spAutoFit/>
          </a:bodyPr>
          <a:lstStyle/>
          <a:p>
            <a:pPr algn="ctr"/>
            <a:r>
              <a:rPr lang="en-GB" sz="2400" b="1" dirty="0" smtClean="0"/>
              <a:t>Enhanced </a:t>
            </a:r>
            <a:r>
              <a:rPr lang="en-GB" sz="2400" b="1" dirty="0"/>
              <a:t>TEC fluctuations</a:t>
            </a:r>
          </a:p>
        </p:txBody>
      </p:sp>
      <p:cxnSp>
        <p:nvCxnSpPr>
          <p:cNvPr id="11" name="Straight Arrow Connector 10"/>
          <p:cNvCxnSpPr/>
          <p:nvPr/>
        </p:nvCxnSpPr>
        <p:spPr>
          <a:xfrm flipH="1">
            <a:off x="19284468" y="9010336"/>
            <a:ext cx="893698" cy="63378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0564980" y="9087992"/>
            <a:ext cx="621298" cy="633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482422" y="9154352"/>
            <a:ext cx="0" cy="825394"/>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3634550" y="9229529"/>
            <a:ext cx="748627" cy="64490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146718" y="8938328"/>
            <a:ext cx="2249602" cy="51608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1834350" y="16433329"/>
            <a:ext cx="5410371" cy="461665"/>
          </a:xfrm>
          <a:prstGeom prst="rect">
            <a:avLst/>
          </a:prstGeom>
          <a:noFill/>
        </p:spPr>
        <p:txBody>
          <a:bodyPr wrap="square" rtlCol="0">
            <a:spAutoFit/>
          </a:bodyPr>
          <a:lstStyle/>
          <a:p>
            <a:r>
              <a:rPr lang="en-GB" sz="2400" b="1" dirty="0" smtClean="0"/>
              <a:t>Stations likely in the </a:t>
            </a:r>
            <a:r>
              <a:rPr lang="en-GB" sz="2400" b="1" dirty="0"/>
              <a:t>auroral oval</a:t>
            </a:r>
          </a:p>
        </p:txBody>
      </p:sp>
      <p:cxnSp>
        <p:nvCxnSpPr>
          <p:cNvPr id="26" name="Straight Arrow Connector 25"/>
          <p:cNvCxnSpPr/>
          <p:nvPr/>
        </p:nvCxnSpPr>
        <p:spPr>
          <a:xfrm>
            <a:off x="24222790" y="16894994"/>
            <a:ext cx="1067944" cy="526915"/>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2338406" y="23028448"/>
            <a:ext cx="3124891" cy="461665"/>
          </a:xfrm>
          <a:prstGeom prst="rect">
            <a:avLst/>
          </a:prstGeom>
          <a:noFill/>
        </p:spPr>
        <p:txBody>
          <a:bodyPr wrap="square" rtlCol="0">
            <a:spAutoFit/>
          </a:bodyPr>
          <a:lstStyle/>
          <a:p>
            <a:r>
              <a:rPr lang="en-GB" sz="2400" b="1" dirty="0" smtClean="0"/>
              <a:t>Measurement time</a:t>
            </a:r>
            <a:endParaRPr lang="en-GB" sz="2400" b="1" dirty="0"/>
          </a:p>
        </p:txBody>
      </p:sp>
      <p:cxnSp>
        <p:nvCxnSpPr>
          <p:cNvPr id="18" name="Straight Arrow Connector 17"/>
          <p:cNvCxnSpPr>
            <a:stCxn id="74" idx="3"/>
          </p:cNvCxnSpPr>
          <p:nvPr/>
        </p:nvCxnSpPr>
        <p:spPr>
          <a:xfrm>
            <a:off x="25463297" y="23259281"/>
            <a:ext cx="1092940" cy="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31706" y="2167123"/>
            <a:ext cx="3620862" cy="12673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4958</TotalTime>
  <Words>929</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Cambria Math</vt:lpstr>
      <vt:lpstr>Office Theme</vt:lpstr>
      <vt:lpstr>Fig. 2: 4 GPS PRNs orbital trajectories in terms of azimuth and elevation over Kiruna on 16 March 2018</vt:lpstr>
    </vt:vector>
  </TitlesOfParts>
  <Company>Universiteit Twente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Olaf Stokkers</dc:creator>
  <cp:lastModifiedBy>Habila Mormi John</cp:lastModifiedBy>
  <cp:revision>307</cp:revision>
  <cp:lastPrinted>2019-04-03T12:11:40Z</cp:lastPrinted>
  <dcterms:created xsi:type="dcterms:W3CDTF">2010-09-17T13:21:46Z</dcterms:created>
  <dcterms:modified xsi:type="dcterms:W3CDTF">2019-04-17T09:21:59Z</dcterms:modified>
</cp:coreProperties>
</file>