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18000663"/>
  <p:notesSz cx="6858000" cy="9144000"/>
  <p:defaultTextStyle>
    <a:defPPr>
      <a:defRPr lang="zh-CN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92400" autoAdjust="0"/>
  </p:normalViewPr>
  <p:slideViewPr>
    <p:cSldViewPr snapToGrid="0">
      <p:cViewPr varScale="1">
        <p:scale>
          <a:sx n="40" d="100"/>
          <a:sy n="40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B40E-89B6-4746-8F78-4F57774967D3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0947D-AE89-4A2C-A501-1E0C0FA54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47D-AE89-4A2C-A501-1E0C0FA542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62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49911" y="2945943"/>
            <a:ext cx="24299466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49911" y="9454516"/>
            <a:ext cx="24299466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7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6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5741" y="958369"/>
            <a:ext cx="6986096" cy="1525473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451" y="958369"/>
            <a:ext cx="20553298" cy="1525473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9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576" y="4487668"/>
            <a:ext cx="27944386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576" y="12046280"/>
            <a:ext cx="27944386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39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451" y="4791843"/>
            <a:ext cx="13769697" cy="1142125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140" y="4791843"/>
            <a:ext cx="13769697" cy="1142125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3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1" y="958370"/>
            <a:ext cx="27944386" cy="34792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672" y="4412664"/>
            <a:ext cx="13706416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672" y="6575242"/>
            <a:ext cx="13706416" cy="967119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140" y="4412664"/>
            <a:ext cx="13773917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140" y="6575242"/>
            <a:ext cx="13773917" cy="967119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75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2" y="1200044"/>
            <a:ext cx="10449613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3917" y="2591763"/>
            <a:ext cx="16402140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72" y="5400199"/>
            <a:ext cx="10449613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0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2" y="1200044"/>
            <a:ext cx="10449613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3917" y="2591763"/>
            <a:ext cx="16402140" cy="12792138"/>
          </a:xfrm>
        </p:spPr>
        <p:txBody>
          <a:bodyPr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72" y="5400199"/>
            <a:ext cx="10449613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451" y="958370"/>
            <a:ext cx="27944386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451" y="4791843"/>
            <a:ext cx="27944386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451" y="16683949"/>
            <a:ext cx="728984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F931-40E0-4440-B032-4DADAFFB099A}" type="datetimeFigureOut">
              <a:rPr lang="zh-CN" altLang="en-US" smtClean="0"/>
              <a:t>19/04/17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264" y="16683949"/>
            <a:ext cx="1093476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1997" y="16683949"/>
            <a:ext cx="728984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9A50D-69D8-4453-92F1-FADEE8368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1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b="-1"/>
          <a:stretch/>
        </p:blipFill>
        <p:spPr>
          <a:xfrm>
            <a:off x="23100596" y="227320"/>
            <a:ext cx="8666938" cy="5653330"/>
          </a:xfrm>
          <a:prstGeom prst="rect">
            <a:avLst/>
          </a:prstGeom>
        </p:spPr>
      </p:pic>
      <p:sp>
        <p:nvSpPr>
          <p:cNvPr id="39" name="标题 1"/>
          <p:cNvSpPr>
            <a:spLocks noGrp="1"/>
          </p:cNvSpPr>
          <p:nvPr>
            <p:ph type="ctrTitle"/>
          </p:nvPr>
        </p:nvSpPr>
        <p:spPr>
          <a:xfrm>
            <a:off x="1348410" y="1948285"/>
            <a:ext cx="11345885" cy="1770655"/>
          </a:xfrm>
        </p:spPr>
        <p:txBody>
          <a:bodyPr anchor="ctr">
            <a:norm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Low-Frequency Variability and the Unusual Indian Ocean Dipole Events in 2015 and 2016</a:t>
            </a:r>
            <a:endParaRPr lang="zh-CN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9086" y="8562541"/>
            <a:ext cx="13256656" cy="6149032"/>
            <a:chOff x="6354257" y="3993232"/>
            <a:chExt cx="10403939" cy="482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1242" y="3993232"/>
              <a:ext cx="5126954" cy="482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257" y="3993232"/>
              <a:ext cx="5126954" cy="4825814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036" y="9287286"/>
            <a:ext cx="7936313" cy="5514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516" y="242427"/>
            <a:ext cx="6593590" cy="67682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>
          <a:xfrm>
            <a:off x="23580369" y="7635842"/>
            <a:ext cx="7950960" cy="76442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21723" y="5052412"/>
            <a:ext cx="12899009" cy="3112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80000" tIns="72000" rIns="306000" bIns="7200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2015 positive IOD was a weak but west-dominated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event;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following 2016 negative IOD was one of the strongest events in the record.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deepened thermocline related with low-frequency variability played a role.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An decadal IOD-like pattern is identified and it was negative phase during 2015-16.  </a:t>
            </a:r>
          </a:p>
          <a:p>
            <a:pPr marL="457200" indent="-4572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Deeper thermocline in </a:t>
            </a:r>
            <a:r>
              <a:rPr lang="en-US" altLang="zh-CN" sz="2400" b="1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southeastern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TIO was </a:t>
            </a:r>
            <a:r>
              <a:rPr lang="en-US" altLang="zh-CN" sz="2400" b="1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unfavorable for positive IOD occurrence and intensity, but conducive to negative IOD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during the </a:t>
            </a:r>
            <a:r>
              <a:rPr lang="en-US" altLang="zh-CN" sz="2400" b="1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negative decadal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IOD phase.</a:t>
            </a:r>
          </a:p>
        </p:txBody>
      </p:sp>
      <p:sp>
        <p:nvSpPr>
          <p:cNvPr id="12" name="矩形 11"/>
          <p:cNvSpPr/>
          <p:nvPr/>
        </p:nvSpPr>
        <p:spPr>
          <a:xfrm>
            <a:off x="1112455" y="15150583"/>
            <a:ext cx="12164203" cy="191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72000" rIns="306000" bIns="7200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1. An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unusual positive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IOD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event occurred in 2015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with an extreme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El Niño.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Unusually,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sea surface temperature (SST) warming in the west-central tropical Indian Ocean (TIO) dominated the strong zonal SST gradient as cooling off Sumatra-Java was weak.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Over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southeastern TIO, deeper thermocline has suppressed the upwelling cooling since 2012.</a:t>
            </a:r>
            <a:endParaRPr lang="zh-CN" altLang="en-US" sz="2400" kern="100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603" y="238363"/>
            <a:ext cx="12716310" cy="191651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644425" y="7050560"/>
            <a:ext cx="7966924" cy="191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72000" rIns="306000" bIns="7200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2. Derived by complete ensemble EMD, the low-frequency variability is considerable (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22%)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which more than a half of the interannual variability (43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%). The monthly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DMI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reveals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low-frequency spectrum peaks at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5, 10 and 24 years. </a:t>
            </a:r>
            <a:endParaRPr lang="en-US" altLang="zh-CN" sz="2400" kern="100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20362" y="15164620"/>
            <a:ext cx="7936313" cy="191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72000" rIns="306000" bIns="7200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3. The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low-frequency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variations (low-pass filtered by 5-year)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of SST, SSH, SLP, and surface wind in the equatorial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IO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. The coupled ocean-atmosphere interactions show variations on decadal time scales.</a:t>
            </a:r>
            <a:endParaRPr lang="zh-CN" altLang="en-US" sz="2400" kern="100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副标题 2"/>
          <p:cNvSpPr txBox="1">
            <a:spLocks/>
          </p:cNvSpPr>
          <p:nvPr/>
        </p:nvSpPr>
        <p:spPr>
          <a:xfrm>
            <a:off x="4106702" y="3567536"/>
            <a:ext cx="5829300" cy="124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2400117">
              <a:lnSpc>
                <a:spcPct val="90000"/>
              </a:lnSpc>
              <a:spcBef>
                <a:spcPts val="2625"/>
              </a:spcBef>
              <a:buFont typeface="Arial" panose="020B0604020202020204" pitchFamily="34" charset="0"/>
              <a:buNone/>
              <a:defRPr sz="2800" b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00059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5250"/>
            </a:lvl2pPr>
            <a:lvl3pPr marL="2400117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725"/>
            </a:lvl3pPr>
            <a:lvl4pPr marL="3600176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200"/>
            </a:lvl4pPr>
            <a:lvl5pPr marL="4800234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200"/>
            </a:lvl5pPr>
            <a:lvl6pPr marL="6000293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200"/>
            </a:lvl6pPr>
            <a:lvl7pPr marL="7200351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200"/>
            </a:lvl7pPr>
            <a:lvl8pPr marL="8400410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200"/>
            </a:lvl8pPr>
            <a:lvl9pPr marL="9600468" indent="0" algn="ctr" defTabSz="2400117">
              <a:lnSpc>
                <a:spcPct val="90000"/>
              </a:lnSpc>
              <a:spcBef>
                <a:spcPts val="1312"/>
              </a:spcBef>
              <a:buFont typeface="Arial" panose="020B0604020202020204" pitchFamily="34" charset="0"/>
              <a:buNone/>
              <a:defRPr sz="42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Lianyi Zhang</a:t>
            </a:r>
            <a:r>
              <a:rPr lang="en-US" altLang="zh-CN" b="0" u="none" dirty="0"/>
              <a:t>, Yan </a:t>
            </a:r>
            <a:r>
              <a:rPr lang="en-US" altLang="zh-CN" b="0" u="none" dirty="0" smtClean="0"/>
              <a:t>Du (SCSIO)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b="0" u="none" dirty="0" smtClean="0"/>
              <a:t>Wenju Cai (QNLM/CSIRO)</a:t>
            </a:r>
            <a:endParaRPr lang="en-US" altLang="zh-CN" b="0" u="none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13" y="2505912"/>
            <a:ext cx="1368000" cy="1979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36313" y="425510"/>
            <a:ext cx="1368000" cy="16300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676881" y="5898410"/>
            <a:ext cx="7734133" cy="1475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72000" rIns="306000" bIns="7200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4. Similar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variation of DMI, D22 and equatorial zonal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winds in form of a IOD-like pattern at decadal timescale,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suggesting a coupled ocean-atmosphere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oscillation.</a:t>
            </a:r>
            <a:endParaRPr lang="en-US" altLang="zh-CN" sz="2400" kern="100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44162" y="15481814"/>
            <a:ext cx="8423372" cy="2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72000" rIns="306000" bIns="7200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5.1 More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pIOD (nIOD) during positive (negative) decadal phase.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5.2 Thermocline-SST-wind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feedback are more active and robust in the positive decadal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phase (IOD asymmetry).</a:t>
            </a:r>
            <a:endParaRPr lang="en-US" altLang="zh-CN" sz="2400" kern="100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5.3 Extreme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events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only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occur in corresponding decadal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phase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609588" y="17272745"/>
            <a:ext cx="21917589" cy="588605"/>
          </a:xfrm>
          <a:prstGeom prst="rect">
            <a:avLst/>
          </a:prstGeom>
          <a:noFill/>
        </p:spPr>
        <p:txBody>
          <a:bodyPr wrap="square" lIns="180000" tIns="72000" rIns="306000" bIns="7200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Ref: Zhang, L. Y., Du, Y., and Cai, W. J. (2018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). Low-frequency variability and the unusual Indian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Ocean Dipole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events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in 2015 and 2016, </a:t>
            </a:r>
            <a:r>
              <a:rPr lang="en-US" altLang="zh-CN" sz="2400" i="1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Geophys. Res. Lett.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kern="1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45, 1040–1048.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15882" y="3927942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362</Words>
  <Application>Microsoft Office PowerPoint</Application>
  <PresentationFormat>自定义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 Unicode MS</vt:lpstr>
      <vt:lpstr>等线</vt:lpstr>
      <vt:lpstr>等线 Light</vt:lpstr>
      <vt:lpstr>Arial</vt:lpstr>
      <vt:lpstr>Times New Roman</vt:lpstr>
      <vt:lpstr>Office 主题​​</vt:lpstr>
      <vt:lpstr>Low-Frequency Variability and the Unusual Indian Ocean Dipole Events in 2015 and 2016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Ripple</dc:creator>
  <cp:lastModifiedBy>Zhang Ripple</cp:lastModifiedBy>
  <cp:revision>38</cp:revision>
  <dcterms:created xsi:type="dcterms:W3CDTF">2019-03-25T15:00:34Z</dcterms:created>
  <dcterms:modified xsi:type="dcterms:W3CDTF">2019-04-17T09:35:31Z</dcterms:modified>
</cp:coreProperties>
</file>