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7"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ção Predefinida" id="{2751D62B-A072-4B35-A631-D97CC2311683}">
          <p14:sldIdLst>
            <p14:sldId id="256"/>
            <p14:sldId id="257"/>
            <p14:sldId id="258"/>
            <p14:sldId id="259"/>
            <p14:sldId id="260"/>
            <p14:sldId id="261"/>
            <p14:sldId id="262"/>
            <p14:sldId id="263"/>
            <p14:sldId id="264"/>
            <p14:sldId id="265"/>
            <p14:sldId id="266"/>
            <p14:sldId id="267"/>
            <p14:sldId id="277"/>
          </p14:sldIdLst>
        </p14:section>
        <p14:section name="Picks" id="{BC30F751-4C4A-41AC-B2B9-0A3A7C662342}">
          <p14:sldIdLst>
            <p14:sldId id="269"/>
            <p14:sldId id="270"/>
            <p14:sldId id="271"/>
            <p14:sldId id="272"/>
            <p14:sldId id="273"/>
            <p14:sldId id="274"/>
            <p14:sldId id="275"/>
            <p14:sldId id="27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Rg st="1" end="13"/>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84" d="100"/>
          <a:sy n="84" d="100"/>
        </p:scale>
        <p:origin x="658"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nuel Oliveira" userId="3e836b71605ba1d0" providerId="LiveId" clId="{5C3A889E-CCC1-4FC2-9FD6-221D3D02500D}"/>
    <pc:docChg chg="undo custSel addSld delSld modSld modMainMaster delSection modSection">
      <pc:chgData name="Manuel Oliveira" userId="3e836b71605ba1d0" providerId="LiveId" clId="{5C3A889E-CCC1-4FC2-9FD6-221D3D02500D}" dt="2019-03-31T08:19:42.092" v="1072" actId="255"/>
      <pc:docMkLst>
        <pc:docMk/>
      </pc:docMkLst>
      <pc:sldChg chg="addSp delSp modSp delAnim modAnim">
        <pc:chgData name="Manuel Oliveira" userId="3e836b71605ba1d0" providerId="LiveId" clId="{5C3A889E-CCC1-4FC2-9FD6-221D3D02500D}" dt="2019-03-24T09:10:51.617" v="696"/>
        <pc:sldMkLst>
          <pc:docMk/>
          <pc:sldMk cId="3591288053" sldId="256"/>
        </pc:sldMkLst>
        <pc:spChg chg="mod">
          <ac:chgData name="Manuel Oliveira" userId="3e836b71605ba1d0" providerId="LiveId" clId="{5C3A889E-CCC1-4FC2-9FD6-221D3D02500D}" dt="2019-03-24T09:10:51.617" v="696"/>
          <ac:spMkLst>
            <pc:docMk/>
            <pc:sldMk cId="3591288053" sldId="256"/>
            <ac:spMk id="4" creationId="{93FA6F2A-9BE8-413B-A868-160BF7380B60}"/>
          </ac:spMkLst>
        </pc:spChg>
        <pc:spChg chg="add mod">
          <ac:chgData name="Manuel Oliveira" userId="3e836b71605ba1d0" providerId="LiveId" clId="{5C3A889E-CCC1-4FC2-9FD6-221D3D02500D}" dt="2019-03-24T09:10:51.617" v="696"/>
          <ac:spMkLst>
            <pc:docMk/>
            <pc:sldMk cId="3591288053" sldId="256"/>
            <ac:spMk id="5" creationId="{6F89BF62-74EB-4818-ACED-9615AA3F6DBE}"/>
          </ac:spMkLst>
        </pc:spChg>
        <pc:spChg chg="mod">
          <ac:chgData name="Manuel Oliveira" userId="3e836b71605ba1d0" providerId="LiveId" clId="{5C3A889E-CCC1-4FC2-9FD6-221D3D02500D}" dt="2019-03-24T09:10:51.617" v="696"/>
          <ac:spMkLst>
            <pc:docMk/>
            <pc:sldMk cId="3591288053" sldId="256"/>
            <ac:spMk id="9" creationId="{E71A1E95-3140-4A94-B54F-62F93EE06EB0}"/>
          </ac:spMkLst>
        </pc:spChg>
        <pc:spChg chg="mod">
          <ac:chgData name="Manuel Oliveira" userId="3e836b71605ba1d0" providerId="LiveId" clId="{5C3A889E-CCC1-4FC2-9FD6-221D3D02500D}" dt="2019-03-24T09:10:51.617" v="696"/>
          <ac:spMkLst>
            <pc:docMk/>
            <pc:sldMk cId="3591288053" sldId="256"/>
            <ac:spMk id="10" creationId="{3B2D675B-4CD9-48BF-B025-85506C767F51}"/>
          </ac:spMkLst>
        </pc:spChg>
        <pc:spChg chg="add mod">
          <ac:chgData name="Manuel Oliveira" userId="3e836b71605ba1d0" providerId="LiveId" clId="{5C3A889E-CCC1-4FC2-9FD6-221D3D02500D}" dt="2019-03-24T09:10:51.617" v="696"/>
          <ac:spMkLst>
            <pc:docMk/>
            <pc:sldMk cId="3591288053" sldId="256"/>
            <ac:spMk id="11" creationId="{C50AF0B8-46C0-4E52-8B3F-4B6AD30C706E}"/>
          </ac:spMkLst>
        </pc:spChg>
        <pc:spChg chg="add mod">
          <ac:chgData name="Manuel Oliveira" userId="3e836b71605ba1d0" providerId="LiveId" clId="{5C3A889E-CCC1-4FC2-9FD6-221D3D02500D}" dt="2019-03-24T09:10:51.617" v="696"/>
          <ac:spMkLst>
            <pc:docMk/>
            <pc:sldMk cId="3591288053" sldId="256"/>
            <ac:spMk id="12" creationId="{16F8473F-34F3-4524-A87F-D0FF1AD1CB1A}"/>
          </ac:spMkLst>
        </pc:spChg>
        <pc:spChg chg="add mod">
          <ac:chgData name="Manuel Oliveira" userId="3e836b71605ba1d0" providerId="LiveId" clId="{5C3A889E-CCC1-4FC2-9FD6-221D3D02500D}" dt="2019-03-24T09:10:51.617" v="696"/>
          <ac:spMkLst>
            <pc:docMk/>
            <pc:sldMk cId="3591288053" sldId="256"/>
            <ac:spMk id="15" creationId="{FFFD4BBA-6307-4F8A-9FAD-7B37EE10A9DD}"/>
          </ac:spMkLst>
        </pc:spChg>
        <pc:spChg chg="add del mod">
          <ac:chgData name="Manuel Oliveira" userId="3e836b71605ba1d0" providerId="LiveId" clId="{5C3A889E-CCC1-4FC2-9FD6-221D3D02500D}" dt="2019-03-23T17:10:04.332" v="78" actId="478"/>
          <ac:spMkLst>
            <pc:docMk/>
            <pc:sldMk cId="3591288053" sldId="256"/>
            <ac:spMk id="17" creationId="{0A8CDF3B-91B4-4E9E-91F9-E9E0E6C883C6}"/>
          </ac:spMkLst>
        </pc:spChg>
        <pc:spChg chg="add mod">
          <ac:chgData name="Manuel Oliveira" userId="3e836b71605ba1d0" providerId="LiveId" clId="{5C3A889E-CCC1-4FC2-9FD6-221D3D02500D}" dt="2019-03-23T17:10:55.345" v="84" actId="164"/>
          <ac:spMkLst>
            <pc:docMk/>
            <pc:sldMk cId="3591288053" sldId="256"/>
            <ac:spMk id="18" creationId="{D47C3C75-167C-4923-9B50-C1DDD6A1E520}"/>
          </ac:spMkLst>
        </pc:spChg>
        <pc:spChg chg="add mod">
          <ac:chgData name="Manuel Oliveira" userId="3e836b71605ba1d0" providerId="LiveId" clId="{5C3A889E-CCC1-4FC2-9FD6-221D3D02500D}" dt="2019-03-24T09:10:51.617" v="696"/>
          <ac:spMkLst>
            <pc:docMk/>
            <pc:sldMk cId="3591288053" sldId="256"/>
            <ac:spMk id="21" creationId="{1C20FBE4-5DDF-4CBD-A7DE-1796FB11BED1}"/>
          </ac:spMkLst>
        </pc:spChg>
        <pc:spChg chg="add del mod">
          <ac:chgData name="Manuel Oliveira" userId="3e836b71605ba1d0" providerId="LiveId" clId="{5C3A889E-CCC1-4FC2-9FD6-221D3D02500D}" dt="2019-03-23T17:42:01.757" v="224" actId="478"/>
          <ac:spMkLst>
            <pc:docMk/>
            <pc:sldMk cId="3591288053" sldId="256"/>
            <ac:spMk id="22" creationId="{819F00A3-147C-4FD6-B7E2-52A58C8E3E74}"/>
          </ac:spMkLst>
        </pc:spChg>
        <pc:spChg chg="add del mod">
          <ac:chgData name="Manuel Oliveira" userId="3e836b71605ba1d0" providerId="LiveId" clId="{5C3A889E-CCC1-4FC2-9FD6-221D3D02500D}" dt="2019-03-23T17:42:01.757" v="224" actId="478"/>
          <ac:spMkLst>
            <pc:docMk/>
            <pc:sldMk cId="3591288053" sldId="256"/>
            <ac:spMk id="29" creationId="{A2202789-162A-4C9B-864F-F0B82F505B3C}"/>
          </ac:spMkLst>
        </pc:spChg>
        <pc:grpChg chg="add mod">
          <ac:chgData name="Manuel Oliveira" userId="3e836b71605ba1d0" providerId="LiveId" clId="{5C3A889E-CCC1-4FC2-9FD6-221D3D02500D}" dt="2019-03-24T09:10:51.617" v="696"/>
          <ac:grpSpMkLst>
            <pc:docMk/>
            <pc:sldMk cId="3591288053" sldId="256"/>
            <ac:grpSpMk id="13" creationId="{36F988EC-F6CA-4516-8B08-C2424E6039E9}"/>
          </ac:grpSpMkLst>
        </pc:grpChg>
        <pc:grpChg chg="add mod">
          <ac:chgData name="Manuel Oliveira" userId="3e836b71605ba1d0" providerId="LiveId" clId="{5C3A889E-CCC1-4FC2-9FD6-221D3D02500D}" dt="2019-03-24T09:10:51.617" v="696"/>
          <ac:grpSpMkLst>
            <pc:docMk/>
            <pc:sldMk cId="3591288053" sldId="256"/>
            <ac:grpSpMk id="14" creationId="{84811270-C1F0-4AD7-8D5F-D8F2F553144A}"/>
          </ac:grpSpMkLst>
        </pc:grpChg>
        <pc:grpChg chg="add mod">
          <ac:chgData name="Manuel Oliveira" userId="3e836b71605ba1d0" providerId="LiveId" clId="{5C3A889E-CCC1-4FC2-9FD6-221D3D02500D}" dt="2019-03-24T09:10:51.617" v="696"/>
          <ac:grpSpMkLst>
            <pc:docMk/>
            <pc:sldMk cId="3591288053" sldId="256"/>
            <ac:grpSpMk id="16" creationId="{2BB1275E-797C-4793-8896-C9DF029F8709}"/>
          </ac:grpSpMkLst>
        </pc:grpChg>
        <pc:grpChg chg="add del mod">
          <ac:chgData name="Manuel Oliveira" userId="3e836b71605ba1d0" providerId="LiveId" clId="{5C3A889E-CCC1-4FC2-9FD6-221D3D02500D}" dt="2019-03-24T08:08:58.692" v="645" actId="478"/>
          <ac:grpSpMkLst>
            <pc:docMk/>
            <pc:sldMk cId="3591288053" sldId="256"/>
            <ac:grpSpMk id="19" creationId="{E3C7BE31-2B72-42FE-A6A5-AF07C1D2BEDC}"/>
          </ac:grpSpMkLst>
        </pc:grpChg>
        <pc:grpChg chg="add mod">
          <ac:chgData name="Manuel Oliveira" userId="3e836b71605ba1d0" providerId="LiveId" clId="{5C3A889E-CCC1-4FC2-9FD6-221D3D02500D}" dt="2019-03-24T09:10:51.617" v="696"/>
          <ac:grpSpMkLst>
            <pc:docMk/>
            <pc:sldMk cId="3591288053" sldId="256"/>
            <ac:grpSpMk id="20" creationId="{2231BD46-CB66-478E-AD93-2D9CD1B590B2}"/>
          </ac:grpSpMkLst>
        </pc:grpChg>
        <pc:picChg chg="add mod">
          <ac:chgData name="Manuel Oliveira" userId="3e836b71605ba1d0" providerId="LiveId" clId="{5C3A889E-CCC1-4FC2-9FD6-221D3D02500D}" dt="2019-03-24T09:10:51.617" v="696"/>
          <ac:picMkLst>
            <pc:docMk/>
            <pc:sldMk cId="3591288053" sldId="256"/>
            <ac:picMk id="3" creationId="{461A92C9-68AD-4258-B3B0-736CC9CABC6F}"/>
          </ac:picMkLst>
        </pc:picChg>
        <pc:picChg chg="mod">
          <ac:chgData name="Manuel Oliveira" userId="3e836b71605ba1d0" providerId="LiveId" clId="{5C3A889E-CCC1-4FC2-9FD6-221D3D02500D}" dt="2019-03-23T16:58:44.442" v="45" actId="164"/>
          <ac:picMkLst>
            <pc:docMk/>
            <pc:sldMk cId="3591288053" sldId="256"/>
            <ac:picMk id="6" creationId="{C1C8F6AC-DFD3-481E-9B91-4B69F59B8076}"/>
          </ac:picMkLst>
        </pc:picChg>
        <pc:picChg chg="mod">
          <ac:chgData name="Manuel Oliveira" userId="3e836b71605ba1d0" providerId="LiveId" clId="{5C3A889E-CCC1-4FC2-9FD6-221D3D02500D}" dt="2019-03-23T16:58:35.846" v="44" actId="164"/>
          <ac:picMkLst>
            <pc:docMk/>
            <pc:sldMk cId="3591288053" sldId="256"/>
            <ac:picMk id="8" creationId="{042EA3B7-F38D-4E9F-9F58-3A9392388C34}"/>
          </ac:picMkLst>
        </pc:picChg>
        <pc:picChg chg="add mod">
          <ac:chgData name="Manuel Oliveira" userId="3e836b71605ba1d0" providerId="LiveId" clId="{5C3A889E-CCC1-4FC2-9FD6-221D3D02500D}" dt="2019-03-23T17:06:10.680" v="63" actId="164"/>
          <ac:picMkLst>
            <pc:docMk/>
            <pc:sldMk cId="3591288053" sldId="256"/>
            <ac:picMk id="1026" creationId="{F0A2A64A-7EA5-4CE7-9A95-FF2FBA1D063C}"/>
          </ac:picMkLst>
        </pc:picChg>
        <pc:picChg chg="add del">
          <ac:chgData name="Manuel Oliveira" userId="3e836b71605ba1d0" providerId="LiveId" clId="{5C3A889E-CCC1-4FC2-9FD6-221D3D02500D}" dt="2019-03-23T17:08:16.063" v="65"/>
          <ac:picMkLst>
            <pc:docMk/>
            <pc:sldMk cId="3591288053" sldId="256"/>
            <ac:picMk id="1028" creationId="{B3BC544F-3192-4D15-B87D-248B019BE661}"/>
          </ac:picMkLst>
        </pc:picChg>
        <pc:picChg chg="add mod">
          <ac:chgData name="Manuel Oliveira" userId="3e836b71605ba1d0" providerId="LiveId" clId="{5C3A889E-CCC1-4FC2-9FD6-221D3D02500D}" dt="2019-03-23T17:10:55.345" v="84" actId="164"/>
          <ac:picMkLst>
            <pc:docMk/>
            <pc:sldMk cId="3591288053" sldId="256"/>
            <ac:picMk id="1030" creationId="{A942007A-5FD4-4E94-91E1-419E0E7CCE7D}"/>
          </ac:picMkLst>
        </pc:picChg>
        <pc:picChg chg="add del mod">
          <ac:chgData name="Manuel Oliveira" userId="3e836b71605ba1d0" providerId="LiveId" clId="{5C3A889E-CCC1-4FC2-9FD6-221D3D02500D}" dt="2019-03-23T17:14:56.540" v="93" actId="478"/>
          <ac:picMkLst>
            <pc:docMk/>
            <pc:sldMk cId="3591288053" sldId="256"/>
            <ac:picMk id="1032" creationId="{DF076FBD-33F6-4710-A56C-C95FC53F954D}"/>
          </ac:picMkLst>
        </pc:picChg>
        <pc:picChg chg="add del mod">
          <ac:chgData name="Manuel Oliveira" userId="3e836b71605ba1d0" providerId="LiveId" clId="{5C3A889E-CCC1-4FC2-9FD6-221D3D02500D}" dt="2019-03-23T17:16:16.859" v="96" actId="478"/>
          <ac:picMkLst>
            <pc:docMk/>
            <pc:sldMk cId="3591288053" sldId="256"/>
            <ac:picMk id="1034" creationId="{DBCB40DA-B640-4ADF-A8D6-58C72F71D2AC}"/>
          </ac:picMkLst>
        </pc:picChg>
        <pc:picChg chg="add mod">
          <ac:chgData name="Manuel Oliveira" userId="3e836b71605ba1d0" providerId="LiveId" clId="{5C3A889E-CCC1-4FC2-9FD6-221D3D02500D}" dt="2019-03-24T09:10:51.617" v="696"/>
          <ac:picMkLst>
            <pc:docMk/>
            <pc:sldMk cId="3591288053" sldId="256"/>
            <ac:picMk id="1036" creationId="{4914C3BC-52A9-4B6C-BD80-CC5F1A59FB74}"/>
          </ac:picMkLst>
        </pc:picChg>
        <pc:picChg chg="add mod">
          <ac:chgData name="Manuel Oliveira" userId="3e836b71605ba1d0" providerId="LiveId" clId="{5C3A889E-CCC1-4FC2-9FD6-221D3D02500D}" dt="2019-03-24T09:10:51.617" v="696"/>
          <ac:picMkLst>
            <pc:docMk/>
            <pc:sldMk cId="3591288053" sldId="256"/>
            <ac:picMk id="2052" creationId="{A25448D3-CEB7-4DEB-84C1-EC8986D4EC36}"/>
          </ac:picMkLst>
        </pc:picChg>
      </pc:sldChg>
      <pc:sldChg chg="addSp delSp modSp add modAnim">
        <pc:chgData name="Manuel Oliveira" userId="3e836b71605ba1d0" providerId="LiveId" clId="{5C3A889E-CCC1-4FC2-9FD6-221D3D02500D}" dt="2019-03-24T09:10:51.617" v="696"/>
        <pc:sldMkLst>
          <pc:docMk/>
          <pc:sldMk cId="1870735963" sldId="257"/>
        </pc:sldMkLst>
        <pc:spChg chg="add mod">
          <ac:chgData name="Manuel Oliveira" userId="3e836b71605ba1d0" providerId="LiveId" clId="{5C3A889E-CCC1-4FC2-9FD6-221D3D02500D}" dt="2019-03-24T09:10:51.617" v="696"/>
          <ac:spMkLst>
            <pc:docMk/>
            <pc:sldMk cId="1870735963" sldId="257"/>
            <ac:spMk id="2" creationId="{5900296F-4C2F-420C-88CF-F2E95DC92DF9}"/>
          </ac:spMkLst>
        </pc:spChg>
        <pc:spChg chg="add del mod">
          <ac:chgData name="Manuel Oliveira" userId="3e836b71605ba1d0" providerId="LiveId" clId="{5C3A889E-CCC1-4FC2-9FD6-221D3D02500D}" dt="2019-03-23T17:20:13.018" v="110" actId="478"/>
          <ac:spMkLst>
            <pc:docMk/>
            <pc:sldMk cId="1870735963" sldId="257"/>
            <ac:spMk id="3" creationId="{130BF772-2279-48BC-8EC4-D45C29DE39FD}"/>
          </ac:spMkLst>
        </pc:spChg>
        <pc:spChg chg="add mod">
          <ac:chgData name="Manuel Oliveira" userId="3e836b71605ba1d0" providerId="LiveId" clId="{5C3A889E-CCC1-4FC2-9FD6-221D3D02500D}" dt="2019-03-24T09:10:51.617" v="696"/>
          <ac:spMkLst>
            <pc:docMk/>
            <pc:sldMk cId="1870735963" sldId="257"/>
            <ac:spMk id="4" creationId="{FDB59F63-F019-4CE2-B5CD-149002F88FEA}"/>
          </ac:spMkLst>
        </pc:spChg>
        <pc:spChg chg="add mod">
          <ac:chgData name="Manuel Oliveira" userId="3e836b71605ba1d0" providerId="LiveId" clId="{5C3A889E-CCC1-4FC2-9FD6-221D3D02500D}" dt="2019-03-24T09:10:51.617" v="696"/>
          <ac:spMkLst>
            <pc:docMk/>
            <pc:sldMk cId="1870735963" sldId="257"/>
            <ac:spMk id="5" creationId="{6F916025-24A9-4B9B-8F31-8655C89833BE}"/>
          </ac:spMkLst>
        </pc:spChg>
        <pc:spChg chg="add mod">
          <ac:chgData name="Manuel Oliveira" userId="3e836b71605ba1d0" providerId="LiveId" clId="{5C3A889E-CCC1-4FC2-9FD6-221D3D02500D}" dt="2019-03-24T09:10:51.617" v="696"/>
          <ac:spMkLst>
            <pc:docMk/>
            <pc:sldMk cId="1870735963" sldId="257"/>
            <ac:spMk id="10" creationId="{4DFC248C-A86F-406A-9EC3-9E1BB2061615}"/>
          </ac:spMkLst>
        </pc:spChg>
        <pc:picChg chg="add mod">
          <ac:chgData name="Manuel Oliveira" userId="3e836b71605ba1d0" providerId="LiveId" clId="{5C3A889E-CCC1-4FC2-9FD6-221D3D02500D}" dt="2019-03-24T09:10:51.617" v="696"/>
          <ac:picMkLst>
            <pc:docMk/>
            <pc:sldMk cId="1870735963" sldId="257"/>
            <ac:picMk id="6" creationId="{654E6AE6-596A-4F14-92C5-7125DF7050A7}"/>
          </ac:picMkLst>
        </pc:picChg>
        <pc:picChg chg="add mod">
          <ac:chgData name="Manuel Oliveira" userId="3e836b71605ba1d0" providerId="LiveId" clId="{5C3A889E-CCC1-4FC2-9FD6-221D3D02500D}" dt="2019-03-24T09:10:51.617" v="696"/>
          <ac:picMkLst>
            <pc:docMk/>
            <pc:sldMk cId="1870735963" sldId="257"/>
            <ac:picMk id="7" creationId="{F3F4F6B8-CF4B-4F04-9460-3EEB342FFEAB}"/>
          </ac:picMkLst>
        </pc:picChg>
        <pc:picChg chg="add mod">
          <ac:chgData name="Manuel Oliveira" userId="3e836b71605ba1d0" providerId="LiveId" clId="{5C3A889E-CCC1-4FC2-9FD6-221D3D02500D}" dt="2019-03-24T09:10:51.617" v="696"/>
          <ac:picMkLst>
            <pc:docMk/>
            <pc:sldMk cId="1870735963" sldId="257"/>
            <ac:picMk id="8" creationId="{0AC4D8DE-8A5F-413F-82AD-2709FC6D8930}"/>
          </ac:picMkLst>
        </pc:picChg>
        <pc:picChg chg="add mod">
          <ac:chgData name="Manuel Oliveira" userId="3e836b71605ba1d0" providerId="LiveId" clId="{5C3A889E-CCC1-4FC2-9FD6-221D3D02500D}" dt="2019-03-24T09:10:51.617" v="696"/>
          <ac:picMkLst>
            <pc:docMk/>
            <pc:sldMk cId="1870735963" sldId="257"/>
            <ac:picMk id="9" creationId="{D13F713F-3560-4405-8A0D-FAB9E1A9E291}"/>
          </ac:picMkLst>
        </pc:picChg>
      </pc:sldChg>
      <pc:sldChg chg="addSp modSp add modAnim">
        <pc:chgData name="Manuel Oliveira" userId="3e836b71605ba1d0" providerId="LiveId" clId="{5C3A889E-CCC1-4FC2-9FD6-221D3D02500D}" dt="2019-03-24T09:10:51.617" v="696"/>
        <pc:sldMkLst>
          <pc:docMk/>
          <pc:sldMk cId="3521625128" sldId="258"/>
        </pc:sldMkLst>
        <pc:spChg chg="add mod">
          <ac:chgData name="Manuel Oliveira" userId="3e836b71605ba1d0" providerId="LiveId" clId="{5C3A889E-CCC1-4FC2-9FD6-221D3D02500D}" dt="2019-03-24T09:10:51.617" v="696"/>
          <ac:spMkLst>
            <pc:docMk/>
            <pc:sldMk cId="3521625128" sldId="258"/>
            <ac:spMk id="2" creationId="{FCD4C03D-8B06-4AA0-B985-47359D557339}"/>
          </ac:spMkLst>
        </pc:spChg>
        <pc:spChg chg="add mod">
          <ac:chgData name="Manuel Oliveira" userId="3e836b71605ba1d0" providerId="LiveId" clId="{5C3A889E-CCC1-4FC2-9FD6-221D3D02500D}" dt="2019-03-24T09:10:51.617" v="696"/>
          <ac:spMkLst>
            <pc:docMk/>
            <pc:sldMk cId="3521625128" sldId="258"/>
            <ac:spMk id="3" creationId="{C606DAB0-1A90-4671-9151-5DA13C26BC9B}"/>
          </ac:spMkLst>
        </pc:spChg>
        <pc:spChg chg="add mod">
          <ac:chgData name="Manuel Oliveira" userId="3e836b71605ba1d0" providerId="LiveId" clId="{5C3A889E-CCC1-4FC2-9FD6-221D3D02500D}" dt="2019-03-24T09:10:51.617" v="696"/>
          <ac:spMkLst>
            <pc:docMk/>
            <pc:sldMk cId="3521625128" sldId="258"/>
            <ac:spMk id="4" creationId="{5D4CD2F5-2FE7-4B39-B09D-5E3FE46C382D}"/>
          </ac:spMkLst>
        </pc:spChg>
        <pc:spChg chg="add mod">
          <ac:chgData name="Manuel Oliveira" userId="3e836b71605ba1d0" providerId="LiveId" clId="{5C3A889E-CCC1-4FC2-9FD6-221D3D02500D}" dt="2019-03-24T09:10:51.617" v="696"/>
          <ac:spMkLst>
            <pc:docMk/>
            <pc:sldMk cId="3521625128" sldId="258"/>
            <ac:spMk id="7" creationId="{3EA1D76E-3A0D-40C4-8AB6-F355C6F69C55}"/>
          </ac:spMkLst>
        </pc:spChg>
        <pc:grpChg chg="add mod">
          <ac:chgData name="Manuel Oliveira" userId="3e836b71605ba1d0" providerId="LiveId" clId="{5C3A889E-CCC1-4FC2-9FD6-221D3D02500D}" dt="2019-03-24T09:10:51.617" v="696"/>
          <ac:grpSpMkLst>
            <pc:docMk/>
            <pc:sldMk cId="3521625128" sldId="258"/>
            <ac:grpSpMk id="5" creationId="{F0F13EFE-8B72-49B5-B855-28F5AD585911}"/>
          </ac:grpSpMkLst>
        </pc:grpChg>
        <pc:picChg chg="add mod">
          <ac:chgData name="Manuel Oliveira" userId="3e836b71605ba1d0" providerId="LiveId" clId="{5C3A889E-CCC1-4FC2-9FD6-221D3D02500D}" dt="2019-03-24T09:10:51.617" v="696"/>
          <ac:picMkLst>
            <pc:docMk/>
            <pc:sldMk cId="3521625128" sldId="258"/>
            <ac:picMk id="2050" creationId="{D335FE1B-2B86-47D8-8F7D-4012F60FF68A}"/>
          </ac:picMkLst>
        </pc:picChg>
        <pc:picChg chg="add mod">
          <ac:chgData name="Manuel Oliveira" userId="3e836b71605ba1d0" providerId="LiveId" clId="{5C3A889E-CCC1-4FC2-9FD6-221D3D02500D}" dt="2019-03-23T17:54:46.026" v="271" actId="164"/>
          <ac:picMkLst>
            <pc:docMk/>
            <pc:sldMk cId="3521625128" sldId="258"/>
            <ac:picMk id="2052" creationId="{6FCB8B3D-A8FB-476F-B128-2467AAA4D159}"/>
          </ac:picMkLst>
        </pc:picChg>
      </pc:sldChg>
      <pc:sldChg chg="addSp modSp add modAnim">
        <pc:chgData name="Manuel Oliveira" userId="3e836b71605ba1d0" providerId="LiveId" clId="{5C3A889E-CCC1-4FC2-9FD6-221D3D02500D}" dt="2019-03-25T16:41:16.583" v="933" actId="14100"/>
        <pc:sldMkLst>
          <pc:docMk/>
          <pc:sldMk cId="1529047720" sldId="259"/>
        </pc:sldMkLst>
        <pc:spChg chg="add mod">
          <ac:chgData name="Manuel Oliveira" userId="3e836b71605ba1d0" providerId="LiveId" clId="{5C3A889E-CCC1-4FC2-9FD6-221D3D02500D}" dt="2019-03-24T09:10:51.617" v="696"/>
          <ac:spMkLst>
            <pc:docMk/>
            <pc:sldMk cId="1529047720" sldId="259"/>
            <ac:spMk id="2" creationId="{5910ACA1-9BB8-4FF9-8788-DAE8DBDDF5F4}"/>
          </ac:spMkLst>
        </pc:spChg>
        <pc:spChg chg="add mod">
          <ac:chgData name="Manuel Oliveira" userId="3e836b71605ba1d0" providerId="LiveId" clId="{5C3A889E-CCC1-4FC2-9FD6-221D3D02500D}" dt="2019-03-24T09:10:51.617" v="696"/>
          <ac:spMkLst>
            <pc:docMk/>
            <pc:sldMk cId="1529047720" sldId="259"/>
            <ac:spMk id="3" creationId="{7C5B5A2F-3D91-49D5-852E-0A282FC08AEF}"/>
          </ac:spMkLst>
        </pc:spChg>
        <pc:spChg chg="add mod">
          <ac:chgData name="Manuel Oliveira" userId="3e836b71605ba1d0" providerId="LiveId" clId="{5C3A889E-CCC1-4FC2-9FD6-221D3D02500D}" dt="2019-03-25T16:41:16.583" v="933" actId="14100"/>
          <ac:spMkLst>
            <pc:docMk/>
            <pc:sldMk cId="1529047720" sldId="259"/>
            <ac:spMk id="4" creationId="{541677F0-B4FE-40A7-BBE4-5E90CC54A713}"/>
          </ac:spMkLst>
        </pc:spChg>
        <pc:spChg chg="add mod">
          <ac:chgData name="Manuel Oliveira" userId="3e836b71605ba1d0" providerId="LiveId" clId="{5C3A889E-CCC1-4FC2-9FD6-221D3D02500D}" dt="2019-03-24T09:10:51.617" v="696"/>
          <ac:spMkLst>
            <pc:docMk/>
            <pc:sldMk cId="1529047720" sldId="259"/>
            <ac:spMk id="7" creationId="{A3F78B86-E623-4C74-9246-3CA4F30F624A}"/>
          </ac:spMkLst>
        </pc:spChg>
        <pc:picChg chg="add mod">
          <ac:chgData name="Manuel Oliveira" userId="3e836b71605ba1d0" providerId="LiveId" clId="{5C3A889E-CCC1-4FC2-9FD6-221D3D02500D}" dt="2019-03-24T09:10:51.617" v="696"/>
          <ac:picMkLst>
            <pc:docMk/>
            <pc:sldMk cId="1529047720" sldId="259"/>
            <ac:picMk id="5" creationId="{9A894543-1049-4070-A9E6-4F3650EB29BB}"/>
          </ac:picMkLst>
        </pc:picChg>
        <pc:picChg chg="add mod">
          <ac:chgData name="Manuel Oliveira" userId="3e836b71605ba1d0" providerId="LiveId" clId="{5C3A889E-CCC1-4FC2-9FD6-221D3D02500D}" dt="2019-03-24T09:10:51.617" v="696"/>
          <ac:picMkLst>
            <pc:docMk/>
            <pc:sldMk cId="1529047720" sldId="259"/>
            <ac:picMk id="6" creationId="{9D6A6A95-F277-4399-A18F-0A5AEDBCB2B9}"/>
          </ac:picMkLst>
        </pc:picChg>
      </pc:sldChg>
      <pc:sldChg chg="addSp modSp add modAnim">
        <pc:chgData name="Manuel Oliveira" userId="3e836b71605ba1d0" providerId="LiveId" clId="{5C3A889E-CCC1-4FC2-9FD6-221D3D02500D}" dt="2019-03-25T16:38:13.893" v="932"/>
        <pc:sldMkLst>
          <pc:docMk/>
          <pc:sldMk cId="3178356549" sldId="260"/>
        </pc:sldMkLst>
        <pc:spChg chg="add mod">
          <ac:chgData name="Manuel Oliveira" userId="3e836b71605ba1d0" providerId="LiveId" clId="{5C3A889E-CCC1-4FC2-9FD6-221D3D02500D}" dt="2019-03-24T09:10:51.617" v="696"/>
          <ac:spMkLst>
            <pc:docMk/>
            <pc:sldMk cId="3178356549" sldId="260"/>
            <ac:spMk id="2" creationId="{B93CBB68-CDA1-4A78-9CC4-0D7D49FABA19}"/>
          </ac:spMkLst>
        </pc:spChg>
        <pc:spChg chg="add mod">
          <ac:chgData name="Manuel Oliveira" userId="3e836b71605ba1d0" providerId="LiveId" clId="{5C3A889E-CCC1-4FC2-9FD6-221D3D02500D}" dt="2019-03-24T09:10:51.617" v="696"/>
          <ac:spMkLst>
            <pc:docMk/>
            <pc:sldMk cId="3178356549" sldId="260"/>
            <ac:spMk id="3" creationId="{FC19090E-9D3A-4009-8DBE-6E681C318F3B}"/>
          </ac:spMkLst>
        </pc:spChg>
        <pc:spChg chg="add mod">
          <ac:chgData name="Manuel Oliveira" userId="3e836b71605ba1d0" providerId="LiveId" clId="{5C3A889E-CCC1-4FC2-9FD6-221D3D02500D}" dt="2019-03-25T16:33:51.224" v="930"/>
          <ac:spMkLst>
            <pc:docMk/>
            <pc:sldMk cId="3178356549" sldId="260"/>
            <ac:spMk id="5" creationId="{AD19DBA3-06FC-4E4C-B866-E79EBAD32804}"/>
          </ac:spMkLst>
        </pc:spChg>
        <pc:spChg chg="add mod">
          <ac:chgData name="Manuel Oliveira" userId="3e836b71605ba1d0" providerId="LiveId" clId="{5C3A889E-CCC1-4FC2-9FD6-221D3D02500D}" dt="2019-03-24T09:10:51.617" v="696"/>
          <ac:spMkLst>
            <pc:docMk/>
            <pc:sldMk cId="3178356549" sldId="260"/>
            <ac:spMk id="6" creationId="{03A60889-8F64-4AC9-8CAA-0505793F2FB8}"/>
          </ac:spMkLst>
        </pc:spChg>
        <pc:grpChg chg="add mod">
          <ac:chgData name="Manuel Oliveira" userId="3e836b71605ba1d0" providerId="LiveId" clId="{5C3A889E-CCC1-4FC2-9FD6-221D3D02500D}" dt="2019-03-25T16:32:19.899" v="929" actId="164"/>
          <ac:grpSpMkLst>
            <pc:docMk/>
            <pc:sldMk cId="3178356549" sldId="260"/>
            <ac:grpSpMk id="7" creationId="{4EAC9411-7D56-42E0-A798-0146513ABEA2}"/>
          </ac:grpSpMkLst>
        </pc:grpChg>
        <pc:picChg chg="add mod">
          <ac:chgData name="Manuel Oliveira" userId="3e836b71605ba1d0" providerId="LiveId" clId="{5C3A889E-CCC1-4FC2-9FD6-221D3D02500D}" dt="2019-03-25T16:34:46.801" v="931"/>
          <ac:picMkLst>
            <pc:docMk/>
            <pc:sldMk cId="3178356549" sldId="260"/>
            <ac:picMk id="4" creationId="{0AC2867D-0FD4-499F-B12D-0251DAA17422}"/>
          </ac:picMkLst>
        </pc:picChg>
        <pc:picChg chg="add mod">
          <ac:chgData name="Manuel Oliveira" userId="3e836b71605ba1d0" providerId="LiveId" clId="{5C3A889E-CCC1-4FC2-9FD6-221D3D02500D}" dt="2019-03-25T16:38:13.893" v="932"/>
          <ac:picMkLst>
            <pc:docMk/>
            <pc:sldMk cId="3178356549" sldId="260"/>
            <ac:picMk id="1026" creationId="{12F0F011-EFC4-44D6-8C63-9E6921C9FD57}"/>
          </ac:picMkLst>
        </pc:picChg>
      </pc:sldChg>
      <pc:sldChg chg="addSp delSp modSp add modAnim">
        <pc:chgData name="Manuel Oliveira" userId="3e836b71605ba1d0" providerId="LiveId" clId="{5C3A889E-CCC1-4FC2-9FD6-221D3D02500D}" dt="2019-03-24T09:10:51.617" v="696"/>
        <pc:sldMkLst>
          <pc:docMk/>
          <pc:sldMk cId="504552016" sldId="261"/>
        </pc:sldMkLst>
        <pc:spChg chg="add mod">
          <ac:chgData name="Manuel Oliveira" userId="3e836b71605ba1d0" providerId="LiveId" clId="{5C3A889E-CCC1-4FC2-9FD6-221D3D02500D}" dt="2019-03-24T09:10:51.617" v="696"/>
          <ac:spMkLst>
            <pc:docMk/>
            <pc:sldMk cId="504552016" sldId="261"/>
            <ac:spMk id="2" creationId="{D02C5C90-C785-48CB-9FD2-251FC457B409}"/>
          </ac:spMkLst>
        </pc:spChg>
        <pc:spChg chg="add del">
          <ac:chgData name="Manuel Oliveira" userId="3e836b71605ba1d0" providerId="LiveId" clId="{5C3A889E-CCC1-4FC2-9FD6-221D3D02500D}" dt="2019-03-23T18:07:18.583" v="388" actId="478"/>
          <ac:spMkLst>
            <pc:docMk/>
            <pc:sldMk cId="504552016" sldId="261"/>
            <ac:spMk id="5" creationId="{A6F18031-8A46-44ED-B9E9-D438241F616C}"/>
          </ac:spMkLst>
        </pc:spChg>
        <pc:spChg chg="add mod">
          <ac:chgData name="Manuel Oliveira" userId="3e836b71605ba1d0" providerId="LiveId" clId="{5C3A889E-CCC1-4FC2-9FD6-221D3D02500D}" dt="2019-03-24T09:10:51.617" v="696"/>
          <ac:spMkLst>
            <pc:docMk/>
            <pc:sldMk cId="504552016" sldId="261"/>
            <ac:spMk id="6" creationId="{A2E8FA34-34CD-4CB6-872C-9435FF68D8FB}"/>
          </ac:spMkLst>
        </pc:spChg>
        <pc:spChg chg="add mod">
          <ac:chgData name="Manuel Oliveira" userId="3e836b71605ba1d0" providerId="LiveId" clId="{5C3A889E-CCC1-4FC2-9FD6-221D3D02500D}" dt="2019-03-24T09:10:51.617" v="696"/>
          <ac:spMkLst>
            <pc:docMk/>
            <pc:sldMk cId="504552016" sldId="261"/>
            <ac:spMk id="7" creationId="{17451303-15E6-4662-B04B-676BC63742F2}"/>
          </ac:spMkLst>
        </pc:spChg>
        <pc:spChg chg="add mod">
          <ac:chgData name="Manuel Oliveira" userId="3e836b71605ba1d0" providerId="LiveId" clId="{5C3A889E-CCC1-4FC2-9FD6-221D3D02500D}" dt="2019-03-24T09:10:51.617" v="696"/>
          <ac:spMkLst>
            <pc:docMk/>
            <pc:sldMk cId="504552016" sldId="261"/>
            <ac:spMk id="8" creationId="{E8C69537-FFC4-4595-81BE-DCBEAEE1D308}"/>
          </ac:spMkLst>
        </pc:spChg>
        <pc:picChg chg="add mod">
          <ac:chgData name="Manuel Oliveira" userId="3e836b71605ba1d0" providerId="LiveId" clId="{5C3A889E-CCC1-4FC2-9FD6-221D3D02500D}" dt="2019-03-24T09:10:51.617" v="696"/>
          <ac:picMkLst>
            <pc:docMk/>
            <pc:sldMk cId="504552016" sldId="261"/>
            <ac:picMk id="3" creationId="{66EF4147-F58B-4053-A524-115D95190A9E}"/>
          </ac:picMkLst>
        </pc:picChg>
        <pc:picChg chg="add mod">
          <ac:chgData name="Manuel Oliveira" userId="3e836b71605ba1d0" providerId="LiveId" clId="{5C3A889E-CCC1-4FC2-9FD6-221D3D02500D}" dt="2019-03-24T09:10:51.617" v="696"/>
          <ac:picMkLst>
            <pc:docMk/>
            <pc:sldMk cId="504552016" sldId="261"/>
            <ac:picMk id="4" creationId="{183712E1-1AE6-4CDE-BA3C-B34B063A0CB0}"/>
          </ac:picMkLst>
        </pc:picChg>
      </pc:sldChg>
      <pc:sldChg chg="addSp modSp add modAnim">
        <pc:chgData name="Manuel Oliveira" userId="3e836b71605ba1d0" providerId="LiveId" clId="{5C3A889E-CCC1-4FC2-9FD6-221D3D02500D}" dt="2019-03-24T09:10:51.617" v="696"/>
        <pc:sldMkLst>
          <pc:docMk/>
          <pc:sldMk cId="2260745245" sldId="262"/>
        </pc:sldMkLst>
        <pc:spChg chg="add mod">
          <ac:chgData name="Manuel Oliveira" userId="3e836b71605ba1d0" providerId="LiveId" clId="{5C3A889E-CCC1-4FC2-9FD6-221D3D02500D}" dt="2019-03-24T09:10:51.617" v="696"/>
          <ac:spMkLst>
            <pc:docMk/>
            <pc:sldMk cId="2260745245" sldId="262"/>
            <ac:spMk id="2" creationId="{979393DE-4E6F-468E-86DF-7102CB612BB7}"/>
          </ac:spMkLst>
        </pc:spChg>
        <pc:spChg chg="add mod">
          <ac:chgData name="Manuel Oliveira" userId="3e836b71605ba1d0" providerId="LiveId" clId="{5C3A889E-CCC1-4FC2-9FD6-221D3D02500D}" dt="2019-03-24T09:10:51.617" v="696"/>
          <ac:spMkLst>
            <pc:docMk/>
            <pc:sldMk cId="2260745245" sldId="262"/>
            <ac:spMk id="5" creationId="{AB0ABD28-6027-45FD-9A34-032AAA6338C0}"/>
          </ac:spMkLst>
        </pc:spChg>
        <pc:spChg chg="add mod">
          <ac:chgData name="Manuel Oliveira" userId="3e836b71605ba1d0" providerId="LiveId" clId="{5C3A889E-CCC1-4FC2-9FD6-221D3D02500D}" dt="2019-03-24T09:10:51.617" v="696"/>
          <ac:spMkLst>
            <pc:docMk/>
            <pc:sldMk cId="2260745245" sldId="262"/>
            <ac:spMk id="6" creationId="{B70AABE3-5768-40AE-920C-6E17E6F91BE2}"/>
          </ac:spMkLst>
        </pc:spChg>
        <pc:picChg chg="add mod">
          <ac:chgData name="Manuel Oliveira" userId="3e836b71605ba1d0" providerId="LiveId" clId="{5C3A889E-CCC1-4FC2-9FD6-221D3D02500D}" dt="2019-03-24T09:10:51.617" v="696"/>
          <ac:picMkLst>
            <pc:docMk/>
            <pc:sldMk cId="2260745245" sldId="262"/>
            <ac:picMk id="3" creationId="{701AF224-1991-46FE-83A9-FBCEB1563AF9}"/>
          </ac:picMkLst>
        </pc:picChg>
        <pc:picChg chg="add mod">
          <ac:chgData name="Manuel Oliveira" userId="3e836b71605ba1d0" providerId="LiveId" clId="{5C3A889E-CCC1-4FC2-9FD6-221D3D02500D}" dt="2019-03-24T09:10:51.617" v="696"/>
          <ac:picMkLst>
            <pc:docMk/>
            <pc:sldMk cId="2260745245" sldId="262"/>
            <ac:picMk id="4" creationId="{1CD5C44A-C16E-4FB8-A7F2-65F43C7644C8}"/>
          </ac:picMkLst>
        </pc:picChg>
      </pc:sldChg>
      <pc:sldChg chg="addSp modSp add modAnim">
        <pc:chgData name="Manuel Oliveira" userId="3e836b71605ba1d0" providerId="LiveId" clId="{5C3A889E-CCC1-4FC2-9FD6-221D3D02500D}" dt="2019-03-24T09:10:51.617" v="696"/>
        <pc:sldMkLst>
          <pc:docMk/>
          <pc:sldMk cId="1545670061" sldId="263"/>
        </pc:sldMkLst>
        <pc:spChg chg="add mod">
          <ac:chgData name="Manuel Oliveira" userId="3e836b71605ba1d0" providerId="LiveId" clId="{5C3A889E-CCC1-4FC2-9FD6-221D3D02500D}" dt="2019-03-24T09:10:51.617" v="696"/>
          <ac:spMkLst>
            <pc:docMk/>
            <pc:sldMk cId="1545670061" sldId="263"/>
            <ac:spMk id="2" creationId="{759B7E55-98C1-4C74-8D0A-2FEB61152391}"/>
          </ac:spMkLst>
        </pc:spChg>
        <pc:spChg chg="add mod">
          <ac:chgData name="Manuel Oliveira" userId="3e836b71605ba1d0" providerId="LiveId" clId="{5C3A889E-CCC1-4FC2-9FD6-221D3D02500D}" dt="2019-03-24T09:10:51.617" v="696"/>
          <ac:spMkLst>
            <pc:docMk/>
            <pc:sldMk cId="1545670061" sldId="263"/>
            <ac:spMk id="5" creationId="{341F5187-6B51-443D-AFFC-C87F3E484A23}"/>
          </ac:spMkLst>
        </pc:spChg>
        <pc:spChg chg="add mod">
          <ac:chgData name="Manuel Oliveira" userId="3e836b71605ba1d0" providerId="LiveId" clId="{5C3A889E-CCC1-4FC2-9FD6-221D3D02500D}" dt="2019-03-24T09:10:51.617" v="696"/>
          <ac:spMkLst>
            <pc:docMk/>
            <pc:sldMk cId="1545670061" sldId="263"/>
            <ac:spMk id="6" creationId="{03E007D4-F565-4E7E-A33E-0B86A7E05C84}"/>
          </ac:spMkLst>
        </pc:spChg>
        <pc:picChg chg="add mod">
          <ac:chgData name="Manuel Oliveira" userId="3e836b71605ba1d0" providerId="LiveId" clId="{5C3A889E-CCC1-4FC2-9FD6-221D3D02500D}" dt="2019-03-24T09:10:51.617" v="696"/>
          <ac:picMkLst>
            <pc:docMk/>
            <pc:sldMk cId="1545670061" sldId="263"/>
            <ac:picMk id="3" creationId="{38196480-FF99-43FC-9AB0-F5DD9243FFC6}"/>
          </ac:picMkLst>
        </pc:picChg>
        <pc:picChg chg="add mod">
          <ac:chgData name="Manuel Oliveira" userId="3e836b71605ba1d0" providerId="LiveId" clId="{5C3A889E-CCC1-4FC2-9FD6-221D3D02500D}" dt="2019-03-24T09:10:51.617" v="696"/>
          <ac:picMkLst>
            <pc:docMk/>
            <pc:sldMk cId="1545670061" sldId="263"/>
            <ac:picMk id="4" creationId="{681785B6-AC67-4107-B124-0510839DCF4A}"/>
          </ac:picMkLst>
        </pc:picChg>
      </pc:sldChg>
      <pc:sldChg chg="addSp delSp modSp add modAnim">
        <pc:chgData name="Manuel Oliveira" userId="3e836b71605ba1d0" providerId="LiveId" clId="{5C3A889E-CCC1-4FC2-9FD6-221D3D02500D}" dt="2019-03-24T09:10:51.617" v="696"/>
        <pc:sldMkLst>
          <pc:docMk/>
          <pc:sldMk cId="4209507093" sldId="264"/>
        </pc:sldMkLst>
        <pc:spChg chg="add mod">
          <ac:chgData name="Manuel Oliveira" userId="3e836b71605ba1d0" providerId="LiveId" clId="{5C3A889E-CCC1-4FC2-9FD6-221D3D02500D}" dt="2019-03-24T09:10:51.617" v="696"/>
          <ac:spMkLst>
            <pc:docMk/>
            <pc:sldMk cId="4209507093" sldId="264"/>
            <ac:spMk id="2" creationId="{A40C482D-660C-4D91-ACAD-3F869D33C1A6}"/>
          </ac:spMkLst>
        </pc:spChg>
        <pc:spChg chg="add mod">
          <ac:chgData name="Manuel Oliveira" userId="3e836b71605ba1d0" providerId="LiveId" clId="{5C3A889E-CCC1-4FC2-9FD6-221D3D02500D}" dt="2019-03-24T09:10:51.617" v="696"/>
          <ac:spMkLst>
            <pc:docMk/>
            <pc:sldMk cId="4209507093" sldId="264"/>
            <ac:spMk id="3" creationId="{A24BFB38-D1EB-4AA8-80A0-9C836535D69B}"/>
          </ac:spMkLst>
        </pc:spChg>
        <pc:spChg chg="add del">
          <ac:chgData name="Manuel Oliveira" userId="3e836b71605ba1d0" providerId="LiveId" clId="{5C3A889E-CCC1-4FC2-9FD6-221D3D02500D}" dt="2019-03-24T09:02:32.091" v="672" actId="478"/>
          <ac:spMkLst>
            <pc:docMk/>
            <pc:sldMk cId="4209507093" sldId="264"/>
            <ac:spMk id="4" creationId="{F881BF2D-52DE-451B-9CBF-712CC9C086D5}"/>
          </ac:spMkLst>
        </pc:spChg>
        <pc:spChg chg="add mod">
          <ac:chgData name="Manuel Oliveira" userId="3e836b71605ba1d0" providerId="LiveId" clId="{5C3A889E-CCC1-4FC2-9FD6-221D3D02500D}" dt="2019-03-24T09:10:51.617" v="696"/>
          <ac:spMkLst>
            <pc:docMk/>
            <pc:sldMk cId="4209507093" sldId="264"/>
            <ac:spMk id="7" creationId="{E0E39AAA-951D-451C-984E-58C127853A8A}"/>
          </ac:spMkLst>
        </pc:spChg>
        <pc:picChg chg="add mod">
          <ac:chgData name="Manuel Oliveira" userId="3e836b71605ba1d0" providerId="LiveId" clId="{5C3A889E-CCC1-4FC2-9FD6-221D3D02500D}" dt="2019-03-24T09:10:51.617" v="696"/>
          <ac:picMkLst>
            <pc:docMk/>
            <pc:sldMk cId="4209507093" sldId="264"/>
            <ac:picMk id="5" creationId="{6A704700-2218-46F6-A039-B2189EA82D2B}"/>
          </ac:picMkLst>
        </pc:picChg>
        <pc:picChg chg="add mod">
          <ac:chgData name="Manuel Oliveira" userId="3e836b71605ba1d0" providerId="LiveId" clId="{5C3A889E-CCC1-4FC2-9FD6-221D3D02500D}" dt="2019-03-24T09:10:51.617" v="696"/>
          <ac:picMkLst>
            <pc:docMk/>
            <pc:sldMk cId="4209507093" sldId="264"/>
            <ac:picMk id="6" creationId="{6E0ABB80-2E47-4FF4-AA7C-FEC76C901240}"/>
          </ac:picMkLst>
        </pc:picChg>
      </pc:sldChg>
      <pc:sldChg chg="addSp modSp add modAnim">
        <pc:chgData name="Manuel Oliveira" userId="3e836b71605ba1d0" providerId="LiveId" clId="{5C3A889E-CCC1-4FC2-9FD6-221D3D02500D}" dt="2019-03-24T09:10:51.617" v="696"/>
        <pc:sldMkLst>
          <pc:docMk/>
          <pc:sldMk cId="770670828" sldId="265"/>
        </pc:sldMkLst>
        <pc:spChg chg="add mod">
          <ac:chgData name="Manuel Oliveira" userId="3e836b71605ba1d0" providerId="LiveId" clId="{5C3A889E-CCC1-4FC2-9FD6-221D3D02500D}" dt="2019-03-24T09:10:51.617" v="696"/>
          <ac:spMkLst>
            <pc:docMk/>
            <pc:sldMk cId="770670828" sldId="265"/>
            <ac:spMk id="2" creationId="{87D80A32-D704-4729-8492-4B5DA427C72C}"/>
          </ac:spMkLst>
        </pc:spChg>
        <pc:spChg chg="add mod">
          <ac:chgData name="Manuel Oliveira" userId="3e836b71605ba1d0" providerId="LiveId" clId="{5C3A889E-CCC1-4FC2-9FD6-221D3D02500D}" dt="2019-03-24T09:10:51.617" v="696"/>
          <ac:spMkLst>
            <pc:docMk/>
            <pc:sldMk cId="770670828" sldId="265"/>
            <ac:spMk id="4" creationId="{638F3F04-52E4-4E8B-80D2-946AF4295BAC}"/>
          </ac:spMkLst>
        </pc:spChg>
        <pc:spChg chg="add mod">
          <ac:chgData name="Manuel Oliveira" userId="3e836b71605ba1d0" providerId="LiveId" clId="{5C3A889E-CCC1-4FC2-9FD6-221D3D02500D}" dt="2019-03-24T09:10:51.617" v="696"/>
          <ac:spMkLst>
            <pc:docMk/>
            <pc:sldMk cId="770670828" sldId="265"/>
            <ac:spMk id="5" creationId="{6B6436B1-A9AB-4030-A03B-C378C6A72887}"/>
          </ac:spMkLst>
        </pc:spChg>
        <pc:picChg chg="add mod">
          <ac:chgData name="Manuel Oliveira" userId="3e836b71605ba1d0" providerId="LiveId" clId="{5C3A889E-CCC1-4FC2-9FD6-221D3D02500D}" dt="2019-03-24T09:10:51.617" v="696"/>
          <ac:picMkLst>
            <pc:docMk/>
            <pc:sldMk cId="770670828" sldId="265"/>
            <ac:picMk id="3" creationId="{5056056E-BDAD-4BCB-8396-F88BA6BF1AAF}"/>
          </ac:picMkLst>
        </pc:picChg>
      </pc:sldChg>
      <pc:sldChg chg="addSp modSp add modAnim">
        <pc:chgData name="Manuel Oliveira" userId="3e836b71605ba1d0" providerId="LiveId" clId="{5C3A889E-CCC1-4FC2-9FD6-221D3D02500D}" dt="2019-03-24T09:10:51.617" v="696"/>
        <pc:sldMkLst>
          <pc:docMk/>
          <pc:sldMk cId="3214005380" sldId="266"/>
        </pc:sldMkLst>
        <pc:spChg chg="add mod">
          <ac:chgData name="Manuel Oliveira" userId="3e836b71605ba1d0" providerId="LiveId" clId="{5C3A889E-CCC1-4FC2-9FD6-221D3D02500D}" dt="2019-03-24T09:10:51.617" v="696"/>
          <ac:spMkLst>
            <pc:docMk/>
            <pc:sldMk cId="3214005380" sldId="266"/>
            <ac:spMk id="2" creationId="{BEB8AE12-82C5-45ED-8900-068DDBDB91F0}"/>
          </ac:spMkLst>
        </pc:spChg>
        <pc:spChg chg="add mod">
          <ac:chgData name="Manuel Oliveira" userId="3e836b71605ba1d0" providerId="LiveId" clId="{5C3A889E-CCC1-4FC2-9FD6-221D3D02500D}" dt="2019-03-24T09:10:51.617" v="696"/>
          <ac:spMkLst>
            <pc:docMk/>
            <pc:sldMk cId="3214005380" sldId="266"/>
            <ac:spMk id="5" creationId="{4D1DC73F-42D1-45BE-A174-60256A128A5C}"/>
          </ac:spMkLst>
        </pc:spChg>
        <pc:spChg chg="add mod">
          <ac:chgData name="Manuel Oliveira" userId="3e836b71605ba1d0" providerId="LiveId" clId="{5C3A889E-CCC1-4FC2-9FD6-221D3D02500D}" dt="2019-03-24T09:10:51.617" v="696"/>
          <ac:spMkLst>
            <pc:docMk/>
            <pc:sldMk cId="3214005380" sldId="266"/>
            <ac:spMk id="6" creationId="{88700482-5725-4006-85FB-3DD1B3004016}"/>
          </ac:spMkLst>
        </pc:spChg>
        <pc:picChg chg="add mod">
          <ac:chgData name="Manuel Oliveira" userId="3e836b71605ba1d0" providerId="LiveId" clId="{5C3A889E-CCC1-4FC2-9FD6-221D3D02500D}" dt="2019-03-24T09:10:51.617" v="696"/>
          <ac:picMkLst>
            <pc:docMk/>
            <pc:sldMk cId="3214005380" sldId="266"/>
            <ac:picMk id="3" creationId="{BFB12731-1D61-48ED-8404-9699622FAC24}"/>
          </ac:picMkLst>
        </pc:picChg>
        <pc:picChg chg="add mod">
          <ac:chgData name="Manuel Oliveira" userId="3e836b71605ba1d0" providerId="LiveId" clId="{5C3A889E-CCC1-4FC2-9FD6-221D3D02500D}" dt="2019-03-24T09:10:51.617" v="696"/>
          <ac:picMkLst>
            <pc:docMk/>
            <pc:sldMk cId="3214005380" sldId="266"/>
            <ac:picMk id="4" creationId="{C7C2EC4E-FCE2-4D13-B978-3359D2BA8297}"/>
          </ac:picMkLst>
        </pc:picChg>
      </pc:sldChg>
      <pc:sldChg chg="addSp delSp modSp add delAnim modAnim">
        <pc:chgData name="Manuel Oliveira" userId="3e836b71605ba1d0" providerId="LiveId" clId="{5C3A889E-CCC1-4FC2-9FD6-221D3D02500D}" dt="2019-03-24T09:49:35.375" v="799"/>
        <pc:sldMkLst>
          <pc:docMk/>
          <pc:sldMk cId="3710279443" sldId="267"/>
        </pc:sldMkLst>
        <pc:spChg chg="add mod">
          <ac:chgData name="Manuel Oliveira" userId="3e836b71605ba1d0" providerId="LiveId" clId="{5C3A889E-CCC1-4FC2-9FD6-221D3D02500D}" dt="2019-03-24T09:10:51.617" v="696"/>
          <ac:spMkLst>
            <pc:docMk/>
            <pc:sldMk cId="3710279443" sldId="267"/>
            <ac:spMk id="2" creationId="{2D60E4E6-98C5-4280-A1FD-CB26DC128527}"/>
          </ac:spMkLst>
        </pc:spChg>
        <pc:spChg chg="add del">
          <ac:chgData name="Manuel Oliveira" userId="3e836b71605ba1d0" providerId="LiveId" clId="{5C3A889E-CCC1-4FC2-9FD6-221D3D02500D}" dt="2019-03-24T07:46:15.280" v="637" actId="478"/>
          <ac:spMkLst>
            <pc:docMk/>
            <pc:sldMk cId="3710279443" sldId="267"/>
            <ac:spMk id="3" creationId="{5F638A46-8549-4071-84BD-97FC3BFC322E}"/>
          </ac:spMkLst>
        </pc:spChg>
        <pc:spChg chg="add">
          <ac:chgData name="Manuel Oliveira" userId="3e836b71605ba1d0" providerId="LiveId" clId="{5C3A889E-CCC1-4FC2-9FD6-221D3D02500D}" dt="2019-03-24T09:49:35.375" v="799"/>
          <ac:spMkLst>
            <pc:docMk/>
            <pc:sldMk cId="3710279443" sldId="267"/>
            <ac:spMk id="6" creationId="{3592951B-759E-4594-A5C1-E7A957CA2B3C}"/>
          </ac:spMkLst>
        </pc:spChg>
        <pc:picChg chg="del">
          <ac:chgData name="Manuel Oliveira" userId="3e836b71605ba1d0" providerId="LiveId" clId="{5C3A889E-CCC1-4FC2-9FD6-221D3D02500D}" dt="2019-03-24T09:05:48.132" v="687"/>
          <ac:picMkLst>
            <pc:docMk/>
            <pc:sldMk cId="3710279443" sldId="267"/>
            <ac:picMk id="4" creationId="{62F203D0-500A-463C-BB0A-28B991B0C7EC}"/>
          </ac:picMkLst>
        </pc:picChg>
        <pc:picChg chg="del">
          <ac:chgData name="Manuel Oliveira" userId="3e836b71605ba1d0" providerId="LiveId" clId="{5C3A889E-CCC1-4FC2-9FD6-221D3D02500D}" dt="2019-03-24T09:07:47.491" v="690" actId="478"/>
          <ac:picMkLst>
            <pc:docMk/>
            <pc:sldMk cId="3710279443" sldId="267"/>
            <ac:picMk id="5" creationId="{E52757B6-665E-491D-90A4-76731B932821}"/>
          </ac:picMkLst>
        </pc:picChg>
      </pc:sldChg>
      <pc:sldChg chg="addSp delSp modSp add modTransition">
        <pc:chgData name="Manuel Oliveira" userId="3e836b71605ba1d0" providerId="LiveId" clId="{5C3A889E-CCC1-4FC2-9FD6-221D3D02500D}" dt="2019-03-24T09:58:26.346" v="802"/>
        <pc:sldMkLst>
          <pc:docMk/>
          <pc:sldMk cId="1348019777" sldId="269"/>
        </pc:sldMkLst>
        <pc:spChg chg="add del mod">
          <ac:chgData name="Manuel Oliveira" userId="3e836b71605ba1d0" providerId="LiveId" clId="{5C3A889E-CCC1-4FC2-9FD6-221D3D02500D}" dt="2019-03-24T09:35:32.782" v="716"/>
          <ac:spMkLst>
            <pc:docMk/>
            <pc:sldMk cId="1348019777" sldId="269"/>
            <ac:spMk id="4" creationId="{FDE177E4-1B7D-4767-9DDC-8A35212463A1}"/>
          </ac:spMkLst>
        </pc:spChg>
        <pc:spChg chg="add del mod">
          <ac:chgData name="Manuel Oliveira" userId="3e836b71605ba1d0" providerId="LiveId" clId="{5C3A889E-CCC1-4FC2-9FD6-221D3D02500D}" dt="2019-03-24T09:35:57.102" v="719"/>
          <ac:spMkLst>
            <pc:docMk/>
            <pc:sldMk cId="1348019777" sldId="269"/>
            <ac:spMk id="6" creationId="{BC450463-00E5-42E8-A908-9B8AC47C46D1}"/>
          </ac:spMkLst>
        </pc:spChg>
        <pc:spChg chg="add mod">
          <ac:chgData name="Manuel Oliveira" userId="3e836b71605ba1d0" providerId="LiveId" clId="{5C3A889E-CCC1-4FC2-9FD6-221D3D02500D}" dt="2019-03-24T09:38:45.080" v="723" actId="767"/>
          <ac:spMkLst>
            <pc:docMk/>
            <pc:sldMk cId="1348019777" sldId="269"/>
            <ac:spMk id="7" creationId="{EBF3120E-81F8-4EA1-878B-FDACBB7A5E7A}"/>
          </ac:spMkLst>
        </pc:spChg>
        <pc:graphicFrameChg chg="add del mod">
          <ac:chgData name="Manuel Oliveira" userId="3e836b71605ba1d0" providerId="LiveId" clId="{5C3A889E-CCC1-4FC2-9FD6-221D3D02500D}" dt="2019-03-24T09:32:36.377" v="713" actId="12084"/>
          <ac:graphicFrameMkLst>
            <pc:docMk/>
            <pc:sldMk cId="1348019777" sldId="269"/>
            <ac:graphicFrameMk id="3" creationId="{5868BD05-5CEB-4D49-B6B1-47709494AED2}"/>
          </ac:graphicFrameMkLst>
        </pc:graphicFrameChg>
        <pc:picChg chg="del">
          <ac:chgData name="Manuel Oliveira" userId="3e836b71605ba1d0" providerId="LiveId" clId="{5C3A889E-CCC1-4FC2-9FD6-221D3D02500D}" dt="2019-03-24T09:16:58.850" v="699" actId="478"/>
          <ac:picMkLst>
            <pc:docMk/>
            <pc:sldMk cId="1348019777" sldId="269"/>
            <ac:picMk id="2" creationId="{742376F3-DDEC-4D3C-8574-B3A470F3B753}"/>
          </ac:picMkLst>
        </pc:picChg>
        <pc:picChg chg="add del mod">
          <ac:chgData name="Manuel Oliveira" userId="3e836b71605ba1d0" providerId="LiveId" clId="{5C3A889E-CCC1-4FC2-9FD6-221D3D02500D}" dt="2019-03-24T09:32:36.377" v="713" actId="12084"/>
          <ac:picMkLst>
            <pc:docMk/>
            <pc:sldMk cId="1348019777" sldId="269"/>
            <ac:picMk id="5" creationId="{84D315A5-F6D9-489B-8303-2DCCBF9C617C}"/>
          </ac:picMkLst>
        </pc:picChg>
      </pc:sldChg>
      <pc:sldChg chg="add modTransition">
        <pc:chgData name="Manuel Oliveira" userId="3e836b71605ba1d0" providerId="LiveId" clId="{5C3A889E-CCC1-4FC2-9FD6-221D3D02500D}" dt="2019-03-24T09:22:37.586" v="711"/>
        <pc:sldMkLst>
          <pc:docMk/>
          <pc:sldMk cId="1915245574" sldId="270"/>
        </pc:sldMkLst>
      </pc:sldChg>
      <pc:sldChg chg="addSp delSp modSp add modTransition">
        <pc:chgData name="Manuel Oliveira" userId="3e836b71605ba1d0" providerId="LiveId" clId="{5C3A889E-CCC1-4FC2-9FD6-221D3D02500D}" dt="2019-03-24T09:42:03.581" v="729" actId="767"/>
        <pc:sldMkLst>
          <pc:docMk/>
          <pc:sldMk cId="701435470" sldId="271"/>
        </pc:sldMkLst>
        <pc:spChg chg="add del mod">
          <ac:chgData name="Manuel Oliveira" userId="3e836b71605ba1d0" providerId="LiveId" clId="{5C3A889E-CCC1-4FC2-9FD6-221D3D02500D}" dt="2019-03-24T09:36:23.683" v="722"/>
          <ac:spMkLst>
            <pc:docMk/>
            <pc:sldMk cId="701435470" sldId="271"/>
            <ac:spMk id="2" creationId="{04C526DC-24BC-4172-8C23-670D641AE139}"/>
          </ac:spMkLst>
        </pc:spChg>
        <pc:spChg chg="add del mod">
          <ac:chgData name="Manuel Oliveira" userId="3e836b71605ba1d0" providerId="LiveId" clId="{5C3A889E-CCC1-4FC2-9FD6-221D3D02500D}" dt="2019-03-24T09:41:28.890" v="728"/>
          <ac:spMkLst>
            <pc:docMk/>
            <pc:sldMk cId="701435470" sldId="271"/>
            <ac:spMk id="8" creationId="{189C913A-DE6B-4393-A6F1-BE7C6EEDA00B}"/>
          </ac:spMkLst>
        </pc:spChg>
        <pc:spChg chg="add mod">
          <ac:chgData name="Manuel Oliveira" userId="3e836b71605ba1d0" providerId="LiveId" clId="{5C3A889E-CCC1-4FC2-9FD6-221D3D02500D}" dt="2019-03-24T09:42:03.581" v="729" actId="767"/>
          <ac:spMkLst>
            <pc:docMk/>
            <pc:sldMk cId="701435470" sldId="271"/>
            <ac:spMk id="9" creationId="{5F193291-5D7B-4D41-AAE1-F99C6B5383F5}"/>
          </ac:spMkLst>
        </pc:spChg>
        <pc:picChg chg="add del mod">
          <ac:chgData name="Manuel Oliveira" userId="3e836b71605ba1d0" providerId="LiveId" clId="{5C3A889E-CCC1-4FC2-9FD6-221D3D02500D}" dt="2019-03-24T09:40:52.262" v="725" actId="931"/>
          <ac:picMkLst>
            <pc:docMk/>
            <pc:sldMk cId="701435470" sldId="271"/>
            <ac:picMk id="7" creationId="{BF9CD222-EA27-4329-92F2-5BB1727D62B5}"/>
          </ac:picMkLst>
        </pc:picChg>
      </pc:sldChg>
      <pc:sldChg chg="addSp delSp modSp add modTransition">
        <pc:chgData name="Manuel Oliveira" userId="3e836b71605ba1d0" providerId="LiveId" clId="{5C3A889E-CCC1-4FC2-9FD6-221D3D02500D}" dt="2019-03-24T09:43:53.859" v="736" actId="767"/>
        <pc:sldMkLst>
          <pc:docMk/>
          <pc:sldMk cId="1086710477" sldId="272"/>
        </pc:sldMkLst>
        <pc:spChg chg="add del mod">
          <ac:chgData name="Manuel Oliveira" userId="3e836b71605ba1d0" providerId="LiveId" clId="{5C3A889E-CCC1-4FC2-9FD6-221D3D02500D}" dt="2019-03-24T09:43:20.899" v="732"/>
          <ac:spMkLst>
            <pc:docMk/>
            <pc:sldMk cId="1086710477" sldId="272"/>
            <ac:spMk id="2" creationId="{5DEA2213-8992-4E2A-94E9-1529638FE2B8}"/>
          </ac:spMkLst>
        </pc:spChg>
        <pc:spChg chg="add del mod">
          <ac:chgData name="Manuel Oliveira" userId="3e836b71605ba1d0" providerId="LiveId" clId="{5C3A889E-CCC1-4FC2-9FD6-221D3D02500D}" dt="2019-03-24T09:43:41.097" v="735"/>
          <ac:spMkLst>
            <pc:docMk/>
            <pc:sldMk cId="1086710477" sldId="272"/>
            <ac:spMk id="3" creationId="{5FD8F23C-B97B-4771-9A17-5E8E3C0F0B24}"/>
          </ac:spMkLst>
        </pc:spChg>
        <pc:spChg chg="add mod">
          <ac:chgData name="Manuel Oliveira" userId="3e836b71605ba1d0" providerId="LiveId" clId="{5C3A889E-CCC1-4FC2-9FD6-221D3D02500D}" dt="2019-03-24T09:43:53.859" v="736" actId="767"/>
          <ac:spMkLst>
            <pc:docMk/>
            <pc:sldMk cId="1086710477" sldId="272"/>
            <ac:spMk id="7" creationId="{FACFAD7E-A1A1-420A-B125-5CA8A30FE7F1}"/>
          </ac:spMkLst>
        </pc:spChg>
      </pc:sldChg>
      <pc:sldChg chg="addSp modSp add modTransition">
        <pc:chgData name="Manuel Oliveira" userId="3e836b71605ba1d0" providerId="LiveId" clId="{5C3A889E-CCC1-4FC2-9FD6-221D3D02500D}" dt="2019-03-24T09:44:28.884" v="737" actId="767"/>
        <pc:sldMkLst>
          <pc:docMk/>
          <pc:sldMk cId="1525193665" sldId="273"/>
        </pc:sldMkLst>
        <pc:spChg chg="add mod">
          <ac:chgData name="Manuel Oliveira" userId="3e836b71605ba1d0" providerId="LiveId" clId="{5C3A889E-CCC1-4FC2-9FD6-221D3D02500D}" dt="2019-03-24T09:44:28.884" v="737" actId="767"/>
          <ac:spMkLst>
            <pc:docMk/>
            <pc:sldMk cId="1525193665" sldId="273"/>
            <ac:spMk id="2" creationId="{783C6718-F14B-4529-80CD-C66B360A730C}"/>
          </ac:spMkLst>
        </pc:spChg>
      </pc:sldChg>
      <pc:sldChg chg="addSp delSp modSp add modTransition">
        <pc:chgData name="Manuel Oliveira" userId="3e836b71605ba1d0" providerId="LiveId" clId="{5C3A889E-CCC1-4FC2-9FD6-221D3D02500D}" dt="2019-03-24T09:45:47.434" v="741" actId="767"/>
        <pc:sldMkLst>
          <pc:docMk/>
          <pc:sldMk cId="994845622" sldId="274"/>
        </pc:sldMkLst>
        <pc:spChg chg="add del mod">
          <ac:chgData name="Manuel Oliveira" userId="3e836b71605ba1d0" providerId="LiveId" clId="{5C3A889E-CCC1-4FC2-9FD6-221D3D02500D}" dt="2019-03-24T09:45:10.702" v="740"/>
          <ac:spMkLst>
            <pc:docMk/>
            <pc:sldMk cId="994845622" sldId="274"/>
            <ac:spMk id="2" creationId="{C25F65FA-8CAE-4465-9FF7-5729A94AA434}"/>
          </ac:spMkLst>
        </pc:spChg>
        <pc:spChg chg="add mod">
          <ac:chgData name="Manuel Oliveira" userId="3e836b71605ba1d0" providerId="LiveId" clId="{5C3A889E-CCC1-4FC2-9FD6-221D3D02500D}" dt="2019-03-24T09:45:47.434" v="741" actId="767"/>
          <ac:spMkLst>
            <pc:docMk/>
            <pc:sldMk cId="994845622" sldId="274"/>
            <ac:spMk id="3" creationId="{00F80D77-A2B6-4D2B-8973-EDDC82CFDC7E}"/>
          </ac:spMkLst>
        </pc:spChg>
      </pc:sldChg>
      <pc:sldChg chg="addSp modSp add modTransition">
        <pc:chgData name="Manuel Oliveira" userId="3e836b71605ba1d0" providerId="LiveId" clId="{5C3A889E-CCC1-4FC2-9FD6-221D3D02500D}" dt="2019-03-24T09:46:28.855" v="742" actId="767"/>
        <pc:sldMkLst>
          <pc:docMk/>
          <pc:sldMk cId="1778327880" sldId="275"/>
        </pc:sldMkLst>
        <pc:spChg chg="add mod">
          <ac:chgData name="Manuel Oliveira" userId="3e836b71605ba1d0" providerId="LiveId" clId="{5C3A889E-CCC1-4FC2-9FD6-221D3D02500D}" dt="2019-03-24T09:46:28.855" v="742" actId="767"/>
          <ac:spMkLst>
            <pc:docMk/>
            <pc:sldMk cId="1778327880" sldId="275"/>
            <ac:spMk id="2" creationId="{C0AB4952-DBB7-4BDC-856C-39CF49A80F5D}"/>
          </ac:spMkLst>
        </pc:spChg>
      </pc:sldChg>
      <pc:sldChg chg="add del modTransition">
        <pc:chgData name="Manuel Oliveira" userId="3e836b71605ba1d0" providerId="LiveId" clId="{5C3A889E-CCC1-4FC2-9FD6-221D3D02500D}" dt="2019-03-24T09:22:37.586" v="711"/>
        <pc:sldMkLst>
          <pc:docMk/>
          <pc:sldMk cId="4255705142" sldId="276"/>
        </pc:sldMkLst>
      </pc:sldChg>
      <pc:sldChg chg="addSp modSp add">
        <pc:chgData name="Manuel Oliveira" userId="3e836b71605ba1d0" providerId="LiveId" clId="{5C3A889E-CCC1-4FC2-9FD6-221D3D02500D}" dt="2019-03-31T08:19:42.092" v="1072" actId="255"/>
        <pc:sldMkLst>
          <pc:docMk/>
          <pc:sldMk cId="923781507" sldId="277"/>
        </pc:sldMkLst>
        <pc:spChg chg="add mod">
          <ac:chgData name="Manuel Oliveira" userId="3e836b71605ba1d0" providerId="LiveId" clId="{5C3A889E-CCC1-4FC2-9FD6-221D3D02500D}" dt="2019-03-31T08:19:42.092" v="1072" actId="255"/>
          <ac:spMkLst>
            <pc:docMk/>
            <pc:sldMk cId="923781507" sldId="277"/>
            <ac:spMk id="2" creationId="{40041AED-9590-49CD-93E2-B9079548A0D4}"/>
          </ac:spMkLst>
        </pc:spChg>
        <pc:spChg chg="add mod">
          <ac:chgData name="Manuel Oliveira" userId="3e836b71605ba1d0" providerId="LiveId" clId="{5C3A889E-CCC1-4FC2-9FD6-221D3D02500D}" dt="2019-03-25T16:20:46.266" v="846" actId="113"/>
          <ac:spMkLst>
            <pc:docMk/>
            <pc:sldMk cId="923781507" sldId="277"/>
            <ac:spMk id="3" creationId="{D934E460-3092-4A25-BDC4-87D166C98AEC}"/>
          </ac:spMkLst>
        </pc:spChg>
        <pc:spChg chg="add mod">
          <ac:chgData name="Manuel Oliveira" userId="3e836b71605ba1d0" providerId="LiveId" clId="{5C3A889E-CCC1-4FC2-9FD6-221D3D02500D}" dt="2019-03-25T16:29:32.574" v="904" actId="790"/>
          <ac:spMkLst>
            <pc:docMk/>
            <pc:sldMk cId="923781507" sldId="277"/>
            <ac:spMk id="4" creationId="{36956887-2900-4921-BFCE-4974CE9A328D}"/>
          </ac:spMkLst>
        </pc:spChg>
      </pc:sldChg>
      <pc:sldMasterChg chg="modSp modSldLayout">
        <pc:chgData name="Manuel Oliveira" userId="3e836b71605ba1d0" providerId="LiveId" clId="{5C3A889E-CCC1-4FC2-9FD6-221D3D02500D}" dt="2019-03-24T09:10:51.617" v="696"/>
        <pc:sldMasterMkLst>
          <pc:docMk/>
          <pc:sldMasterMk cId="772471200" sldId="2147483648"/>
        </pc:sldMasterMkLst>
        <pc:spChg chg="mod">
          <ac:chgData name="Manuel Oliveira" userId="3e836b71605ba1d0" providerId="LiveId" clId="{5C3A889E-CCC1-4FC2-9FD6-221D3D02500D}" dt="2019-03-24T09:10:51.617" v="696"/>
          <ac:spMkLst>
            <pc:docMk/>
            <pc:sldMasterMk cId="772471200" sldId="2147483648"/>
            <ac:spMk id="2" creationId="{0EF1332C-EDE9-4C4C-8889-4928D4A09527}"/>
          </ac:spMkLst>
        </pc:spChg>
        <pc:spChg chg="mod">
          <ac:chgData name="Manuel Oliveira" userId="3e836b71605ba1d0" providerId="LiveId" clId="{5C3A889E-CCC1-4FC2-9FD6-221D3D02500D}" dt="2019-03-24T09:10:51.617" v="696"/>
          <ac:spMkLst>
            <pc:docMk/>
            <pc:sldMasterMk cId="772471200" sldId="2147483648"/>
            <ac:spMk id="3" creationId="{B74E7D35-55D2-4082-A060-435A1524403C}"/>
          </ac:spMkLst>
        </pc:spChg>
        <pc:spChg chg="mod">
          <ac:chgData name="Manuel Oliveira" userId="3e836b71605ba1d0" providerId="LiveId" clId="{5C3A889E-CCC1-4FC2-9FD6-221D3D02500D}" dt="2019-03-24T09:10:51.617" v="696"/>
          <ac:spMkLst>
            <pc:docMk/>
            <pc:sldMasterMk cId="772471200" sldId="2147483648"/>
            <ac:spMk id="4" creationId="{8749ACDF-1E5F-4F68-B8C0-CA806A0AD71E}"/>
          </ac:spMkLst>
        </pc:spChg>
        <pc:spChg chg="mod">
          <ac:chgData name="Manuel Oliveira" userId="3e836b71605ba1d0" providerId="LiveId" clId="{5C3A889E-CCC1-4FC2-9FD6-221D3D02500D}" dt="2019-03-24T09:10:51.617" v="696"/>
          <ac:spMkLst>
            <pc:docMk/>
            <pc:sldMasterMk cId="772471200" sldId="2147483648"/>
            <ac:spMk id="5" creationId="{AAA1E2FF-7DC5-4EC9-A5DF-10F92341A273}"/>
          </ac:spMkLst>
        </pc:spChg>
        <pc:spChg chg="mod">
          <ac:chgData name="Manuel Oliveira" userId="3e836b71605ba1d0" providerId="LiveId" clId="{5C3A889E-CCC1-4FC2-9FD6-221D3D02500D}" dt="2019-03-24T09:10:51.617" v="696"/>
          <ac:spMkLst>
            <pc:docMk/>
            <pc:sldMasterMk cId="772471200" sldId="2147483648"/>
            <ac:spMk id="6" creationId="{3A78729C-732F-4DFA-95A5-A78700F9443B}"/>
          </ac:spMkLst>
        </pc:spChg>
        <pc:sldLayoutChg chg="modSp">
          <pc:chgData name="Manuel Oliveira" userId="3e836b71605ba1d0" providerId="LiveId" clId="{5C3A889E-CCC1-4FC2-9FD6-221D3D02500D}" dt="2019-03-24T09:10:51.617" v="696"/>
          <pc:sldLayoutMkLst>
            <pc:docMk/>
            <pc:sldMasterMk cId="772471200" sldId="2147483648"/>
            <pc:sldLayoutMk cId="4092552009" sldId="2147483649"/>
          </pc:sldLayoutMkLst>
          <pc:spChg chg="mod">
            <ac:chgData name="Manuel Oliveira" userId="3e836b71605ba1d0" providerId="LiveId" clId="{5C3A889E-CCC1-4FC2-9FD6-221D3D02500D}" dt="2019-03-24T09:10:51.617" v="696"/>
            <ac:spMkLst>
              <pc:docMk/>
              <pc:sldMasterMk cId="772471200" sldId="2147483648"/>
              <pc:sldLayoutMk cId="4092552009" sldId="2147483649"/>
              <ac:spMk id="2" creationId="{36EB003F-1BB5-42E5-BCF5-BD02D03E4320}"/>
            </ac:spMkLst>
          </pc:spChg>
          <pc:spChg chg="mod">
            <ac:chgData name="Manuel Oliveira" userId="3e836b71605ba1d0" providerId="LiveId" clId="{5C3A889E-CCC1-4FC2-9FD6-221D3D02500D}" dt="2019-03-24T09:10:51.617" v="696"/>
            <ac:spMkLst>
              <pc:docMk/>
              <pc:sldMasterMk cId="772471200" sldId="2147483648"/>
              <pc:sldLayoutMk cId="4092552009" sldId="2147483649"/>
              <ac:spMk id="3" creationId="{8D89C67A-2E8B-44F2-BC25-5E159106B59E}"/>
            </ac:spMkLst>
          </pc:spChg>
        </pc:sldLayoutChg>
        <pc:sldLayoutChg chg="modSp">
          <pc:chgData name="Manuel Oliveira" userId="3e836b71605ba1d0" providerId="LiveId" clId="{5C3A889E-CCC1-4FC2-9FD6-221D3D02500D}" dt="2019-03-24T09:10:51.617" v="696"/>
          <pc:sldLayoutMkLst>
            <pc:docMk/>
            <pc:sldMasterMk cId="772471200" sldId="2147483648"/>
            <pc:sldLayoutMk cId="1097133387" sldId="2147483651"/>
          </pc:sldLayoutMkLst>
          <pc:spChg chg="mod">
            <ac:chgData name="Manuel Oliveira" userId="3e836b71605ba1d0" providerId="LiveId" clId="{5C3A889E-CCC1-4FC2-9FD6-221D3D02500D}" dt="2019-03-24T09:10:51.617" v="696"/>
            <ac:spMkLst>
              <pc:docMk/>
              <pc:sldMasterMk cId="772471200" sldId="2147483648"/>
              <pc:sldLayoutMk cId="1097133387" sldId="2147483651"/>
              <ac:spMk id="2" creationId="{CFF7F0AC-6310-4424-BF24-2CA80FFF1863}"/>
            </ac:spMkLst>
          </pc:spChg>
          <pc:spChg chg="mod">
            <ac:chgData name="Manuel Oliveira" userId="3e836b71605ba1d0" providerId="LiveId" clId="{5C3A889E-CCC1-4FC2-9FD6-221D3D02500D}" dt="2019-03-24T09:10:51.617" v="696"/>
            <ac:spMkLst>
              <pc:docMk/>
              <pc:sldMasterMk cId="772471200" sldId="2147483648"/>
              <pc:sldLayoutMk cId="1097133387" sldId="2147483651"/>
              <ac:spMk id="3" creationId="{95A9B9E7-B626-413A-82B7-1B8060AC748A}"/>
            </ac:spMkLst>
          </pc:spChg>
        </pc:sldLayoutChg>
        <pc:sldLayoutChg chg="modSp">
          <pc:chgData name="Manuel Oliveira" userId="3e836b71605ba1d0" providerId="LiveId" clId="{5C3A889E-CCC1-4FC2-9FD6-221D3D02500D}" dt="2019-03-24T09:10:51.617" v="696"/>
          <pc:sldLayoutMkLst>
            <pc:docMk/>
            <pc:sldMasterMk cId="772471200" sldId="2147483648"/>
            <pc:sldLayoutMk cId="2551011460" sldId="2147483652"/>
          </pc:sldLayoutMkLst>
          <pc:spChg chg="mod">
            <ac:chgData name="Manuel Oliveira" userId="3e836b71605ba1d0" providerId="LiveId" clId="{5C3A889E-CCC1-4FC2-9FD6-221D3D02500D}" dt="2019-03-24T09:10:51.617" v="696"/>
            <ac:spMkLst>
              <pc:docMk/>
              <pc:sldMasterMk cId="772471200" sldId="2147483648"/>
              <pc:sldLayoutMk cId="2551011460" sldId="2147483652"/>
              <ac:spMk id="3" creationId="{FFC3FD8F-DE85-4AE7-B7EC-13928E3271E5}"/>
            </ac:spMkLst>
          </pc:spChg>
          <pc:spChg chg="mod">
            <ac:chgData name="Manuel Oliveira" userId="3e836b71605ba1d0" providerId="LiveId" clId="{5C3A889E-CCC1-4FC2-9FD6-221D3D02500D}" dt="2019-03-24T09:10:51.617" v="696"/>
            <ac:spMkLst>
              <pc:docMk/>
              <pc:sldMasterMk cId="772471200" sldId="2147483648"/>
              <pc:sldLayoutMk cId="2551011460" sldId="2147483652"/>
              <ac:spMk id="4" creationId="{0A9DBC51-5513-4F42-989A-88A744B34699}"/>
            </ac:spMkLst>
          </pc:spChg>
        </pc:sldLayoutChg>
        <pc:sldLayoutChg chg="modSp">
          <pc:chgData name="Manuel Oliveira" userId="3e836b71605ba1d0" providerId="LiveId" clId="{5C3A889E-CCC1-4FC2-9FD6-221D3D02500D}" dt="2019-03-24T09:10:51.617" v="696"/>
          <pc:sldLayoutMkLst>
            <pc:docMk/>
            <pc:sldMasterMk cId="772471200" sldId="2147483648"/>
            <pc:sldLayoutMk cId="1532148082" sldId="2147483653"/>
          </pc:sldLayoutMkLst>
          <pc:spChg chg="mod">
            <ac:chgData name="Manuel Oliveira" userId="3e836b71605ba1d0" providerId="LiveId" clId="{5C3A889E-CCC1-4FC2-9FD6-221D3D02500D}" dt="2019-03-24T09:10:51.617" v="696"/>
            <ac:spMkLst>
              <pc:docMk/>
              <pc:sldMasterMk cId="772471200" sldId="2147483648"/>
              <pc:sldLayoutMk cId="1532148082" sldId="2147483653"/>
              <ac:spMk id="2" creationId="{DB7949DB-2BB4-49FE-9D4E-07F85914D8DE}"/>
            </ac:spMkLst>
          </pc:spChg>
          <pc:spChg chg="mod">
            <ac:chgData name="Manuel Oliveira" userId="3e836b71605ba1d0" providerId="LiveId" clId="{5C3A889E-CCC1-4FC2-9FD6-221D3D02500D}" dt="2019-03-24T09:10:51.617" v="696"/>
            <ac:spMkLst>
              <pc:docMk/>
              <pc:sldMasterMk cId="772471200" sldId="2147483648"/>
              <pc:sldLayoutMk cId="1532148082" sldId="2147483653"/>
              <ac:spMk id="3" creationId="{33062064-DCD8-48A7-9CDC-EBBCC3B8D6F7}"/>
            </ac:spMkLst>
          </pc:spChg>
          <pc:spChg chg="mod">
            <ac:chgData name="Manuel Oliveira" userId="3e836b71605ba1d0" providerId="LiveId" clId="{5C3A889E-CCC1-4FC2-9FD6-221D3D02500D}" dt="2019-03-24T09:10:51.617" v="696"/>
            <ac:spMkLst>
              <pc:docMk/>
              <pc:sldMasterMk cId="772471200" sldId="2147483648"/>
              <pc:sldLayoutMk cId="1532148082" sldId="2147483653"/>
              <ac:spMk id="4" creationId="{A6C6938E-9E37-4408-9A5C-EACB162DEB60}"/>
            </ac:spMkLst>
          </pc:spChg>
          <pc:spChg chg="mod">
            <ac:chgData name="Manuel Oliveira" userId="3e836b71605ba1d0" providerId="LiveId" clId="{5C3A889E-CCC1-4FC2-9FD6-221D3D02500D}" dt="2019-03-24T09:10:51.617" v="696"/>
            <ac:spMkLst>
              <pc:docMk/>
              <pc:sldMasterMk cId="772471200" sldId="2147483648"/>
              <pc:sldLayoutMk cId="1532148082" sldId="2147483653"/>
              <ac:spMk id="5" creationId="{95C671DC-4A18-44E1-80DF-4570A7C29E20}"/>
            </ac:spMkLst>
          </pc:spChg>
          <pc:spChg chg="mod">
            <ac:chgData name="Manuel Oliveira" userId="3e836b71605ba1d0" providerId="LiveId" clId="{5C3A889E-CCC1-4FC2-9FD6-221D3D02500D}" dt="2019-03-24T09:10:51.617" v="696"/>
            <ac:spMkLst>
              <pc:docMk/>
              <pc:sldMasterMk cId="772471200" sldId="2147483648"/>
              <pc:sldLayoutMk cId="1532148082" sldId="2147483653"/>
              <ac:spMk id="6" creationId="{7147B5B0-01CD-433D-B046-5E4B26E27BDD}"/>
            </ac:spMkLst>
          </pc:spChg>
        </pc:sldLayoutChg>
        <pc:sldLayoutChg chg="modSp">
          <pc:chgData name="Manuel Oliveira" userId="3e836b71605ba1d0" providerId="LiveId" clId="{5C3A889E-CCC1-4FC2-9FD6-221D3D02500D}" dt="2019-03-24T09:10:51.617" v="696"/>
          <pc:sldLayoutMkLst>
            <pc:docMk/>
            <pc:sldMasterMk cId="772471200" sldId="2147483648"/>
            <pc:sldLayoutMk cId="2463089177" sldId="2147483656"/>
          </pc:sldLayoutMkLst>
          <pc:spChg chg="mod">
            <ac:chgData name="Manuel Oliveira" userId="3e836b71605ba1d0" providerId="LiveId" clId="{5C3A889E-CCC1-4FC2-9FD6-221D3D02500D}" dt="2019-03-24T09:10:51.617" v="696"/>
            <ac:spMkLst>
              <pc:docMk/>
              <pc:sldMasterMk cId="772471200" sldId="2147483648"/>
              <pc:sldLayoutMk cId="2463089177" sldId="2147483656"/>
              <ac:spMk id="2" creationId="{EE7800FD-C6B2-4CC4-822F-AA25499854D0}"/>
            </ac:spMkLst>
          </pc:spChg>
          <pc:spChg chg="mod">
            <ac:chgData name="Manuel Oliveira" userId="3e836b71605ba1d0" providerId="LiveId" clId="{5C3A889E-CCC1-4FC2-9FD6-221D3D02500D}" dt="2019-03-24T09:10:51.617" v="696"/>
            <ac:spMkLst>
              <pc:docMk/>
              <pc:sldMasterMk cId="772471200" sldId="2147483648"/>
              <pc:sldLayoutMk cId="2463089177" sldId="2147483656"/>
              <ac:spMk id="3" creationId="{100003F6-96A4-44BA-9355-D68638881FC4}"/>
            </ac:spMkLst>
          </pc:spChg>
          <pc:spChg chg="mod">
            <ac:chgData name="Manuel Oliveira" userId="3e836b71605ba1d0" providerId="LiveId" clId="{5C3A889E-CCC1-4FC2-9FD6-221D3D02500D}" dt="2019-03-24T09:10:51.617" v="696"/>
            <ac:spMkLst>
              <pc:docMk/>
              <pc:sldMasterMk cId="772471200" sldId="2147483648"/>
              <pc:sldLayoutMk cId="2463089177" sldId="2147483656"/>
              <ac:spMk id="4" creationId="{19CB6191-7812-4B5D-8B18-2F7165DD2D33}"/>
            </ac:spMkLst>
          </pc:spChg>
        </pc:sldLayoutChg>
        <pc:sldLayoutChg chg="modSp">
          <pc:chgData name="Manuel Oliveira" userId="3e836b71605ba1d0" providerId="LiveId" clId="{5C3A889E-CCC1-4FC2-9FD6-221D3D02500D}" dt="2019-03-24T09:10:51.617" v="696"/>
          <pc:sldLayoutMkLst>
            <pc:docMk/>
            <pc:sldMasterMk cId="772471200" sldId="2147483648"/>
            <pc:sldLayoutMk cId="92718569" sldId="2147483657"/>
          </pc:sldLayoutMkLst>
          <pc:spChg chg="mod">
            <ac:chgData name="Manuel Oliveira" userId="3e836b71605ba1d0" providerId="LiveId" clId="{5C3A889E-CCC1-4FC2-9FD6-221D3D02500D}" dt="2019-03-24T09:10:51.617" v="696"/>
            <ac:spMkLst>
              <pc:docMk/>
              <pc:sldMasterMk cId="772471200" sldId="2147483648"/>
              <pc:sldLayoutMk cId="92718569" sldId="2147483657"/>
              <ac:spMk id="2" creationId="{D3D63ECC-27D3-47EF-B76E-904058FEF673}"/>
            </ac:spMkLst>
          </pc:spChg>
          <pc:spChg chg="mod">
            <ac:chgData name="Manuel Oliveira" userId="3e836b71605ba1d0" providerId="LiveId" clId="{5C3A889E-CCC1-4FC2-9FD6-221D3D02500D}" dt="2019-03-24T09:10:51.617" v="696"/>
            <ac:spMkLst>
              <pc:docMk/>
              <pc:sldMasterMk cId="772471200" sldId="2147483648"/>
              <pc:sldLayoutMk cId="92718569" sldId="2147483657"/>
              <ac:spMk id="3" creationId="{C25DB851-FE9B-42D4-BAA2-F5094653EB0E}"/>
            </ac:spMkLst>
          </pc:spChg>
          <pc:spChg chg="mod">
            <ac:chgData name="Manuel Oliveira" userId="3e836b71605ba1d0" providerId="LiveId" clId="{5C3A889E-CCC1-4FC2-9FD6-221D3D02500D}" dt="2019-03-24T09:10:51.617" v="696"/>
            <ac:spMkLst>
              <pc:docMk/>
              <pc:sldMasterMk cId="772471200" sldId="2147483648"/>
              <pc:sldLayoutMk cId="92718569" sldId="2147483657"/>
              <ac:spMk id="4" creationId="{48B8B1C5-C534-41FC-8C2D-B910621BFF39}"/>
            </ac:spMkLst>
          </pc:spChg>
        </pc:sldLayoutChg>
        <pc:sldLayoutChg chg="modSp">
          <pc:chgData name="Manuel Oliveira" userId="3e836b71605ba1d0" providerId="LiveId" clId="{5C3A889E-CCC1-4FC2-9FD6-221D3D02500D}" dt="2019-03-24T09:10:51.617" v="696"/>
          <pc:sldLayoutMkLst>
            <pc:docMk/>
            <pc:sldMasterMk cId="772471200" sldId="2147483648"/>
            <pc:sldLayoutMk cId="3215814001" sldId="2147483659"/>
          </pc:sldLayoutMkLst>
          <pc:spChg chg="mod">
            <ac:chgData name="Manuel Oliveira" userId="3e836b71605ba1d0" providerId="LiveId" clId="{5C3A889E-CCC1-4FC2-9FD6-221D3D02500D}" dt="2019-03-24T09:10:51.617" v="696"/>
            <ac:spMkLst>
              <pc:docMk/>
              <pc:sldMasterMk cId="772471200" sldId="2147483648"/>
              <pc:sldLayoutMk cId="3215814001" sldId="2147483659"/>
              <ac:spMk id="2" creationId="{78AEE7A2-3747-4F54-B51A-B3A9D8426622}"/>
            </ac:spMkLst>
          </pc:spChg>
          <pc:spChg chg="mod">
            <ac:chgData name="Manuel Oliveira" userId="3e836b71605ba1d0" providerId="LiveId" clId="{5C3A889E-CCC1-4FC2-9FD6-221D3D02500D}" dt="2019-03-24T09:10:51.617" v="696"/>
            <ac:spMkLst>
              <pc:docMk/>
              <pc:sldMasterMk cId="772471200" sldId="2147483648"/>
              <pc:sldLayoutMk cId="3215814001" sldId="2147483659"/>
              <ac:spMk id="3" creationId="{D3A26714-7492-49D2-9AEF-4437F179F75D}"/>
            </ac:spMkLst>
          </pc:spChg>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EB003F-1BB5-42E5-BCF5-BD02D03E4320}"/>
              </a:ext>
            </a:extLst>
          </p:cNvPr>
          <p:cNvSpPr>
            <a:spLocks noGrp="1"/>
          </p:cNvSpPr>
          <p:nvPr>
            <p:ph type="ctrTitle"/>
          </p:nvPr>
        </p:nvSpPr>
        <p:spPr>
          <a:xfrm>
            <a:off x="1524002" y="1122363"/>
            <a:ext cx="9144000" cy="2387600"/>
          </a:xfrm>
        </p:spPr>
        <p:txBody>
          <a:bodyPr anchor="b"/>
          <a:lstStyle>
            <a:lvl1pPr algn="ctr">
              <a:defRPr sz="6000"/>
            </a:lvl1pPr>
          </a:lstStyle>
          <a:p>
            <a:r>
              <a:rPr lang="pt-PT"/>
              <a:t>Clique para editar o estilo de título do Modelo Global</a:t>
            </a:r>
          </a:p>
        </p:txBody>
      </p:sp>
      <p:sp>
        <p:nvSpPr>
          <p:cNvPr id="3" name="Subtítulo 2">
            <a:extLst>
              <a:ext uri="{FF2B5EF4-FFF2-40B4-BE49-F238E27FC236}">
                <a16:creationId xmlns:a16="http://schemas.microsoft.com/office/drawing/2014/main" id="{8D89C67A-2E8B-44F2-BC25-5E159106B59E}"/>
              </a:ext>
            </a:extLst>
          </p:cNvPr>
          <p:cNvSpPr>
            <a:spLocks noGrp="1"/>
          </p:cNvSpPr>
          <p:nvPr>
            <p:ph type="subTitle" idx="1"/>
          </p:nvPr>
        </p:nvSpPr>
        <p:spPr>
          <a:xfrm>
            <a:off x="1524002" y="3602038"/>
            <a:ext cx="9144000" cy="1655762"/>
          </a:xfrm>
        </p:spPr>
        <p:txBody>
          <a:bodyPr/>
          <a:lstStyle>
            <a:lvl1pPr marL="0" indent="0" algn="ctr">
              <a:buNone/>
              <a:defRPr sz="2400"/>
            </a:lvl1pPr>
            <a:lvl2pPr marL="457220" indent="0" algn="ctr">
              <a:buNone/>
              <a:defRPr sz="2000"/>
            </a:lvl2pPr>
            <a:lvl3pPr marL="914439" indent="0" algn="ctr">
              <a:buNone/>
              <a:defRPr sz="1800"/>
            </a:lvl3pPr>
            <a:lvl4pPr marL="1371660" indent="0" algn="ctr">
              <a:buNone/>
              <a:defRPr sz="1600"/>
            </a:lvl4pPr>
            <a:lvl5pPr marL="1828880" indent="0" algn="ctr">
              <a:buNone/>
              <a:defRPr sz="1600"/>
            </a:lvl5pPr>
            <a:lvl6pPr marL="2286100" indent="0" algn="ctr">
              <a:buNone/>
              <a:defRPr sz="1600"/>
            </a:lvl6pPr>
            <a:lvl7pPr marL="2743319" indent="0" algn="ctr">
              <a:buNone/>
              <a:defRPr sz="1600"/>
            </a:lvl7pPr>
            <a:lvl8pPr marL="3200540" indent="0" algn="ctr">
              <a:buNone/>
              <a:defRPr sz="1600"/>
            </a:lvl8pPr>
            <a:lvl9pPr marL="3657760" indent="0" algn="ctr">
              <a:buNone/>
              <a:defRPr sz="1600"/>
            </a:lvl9pPr>
          </a:lstStyle>
          <a:p>
            <a:r>
              <a:rPr lang="pt-PT"/>
              <a:t>Clique para editar o estilo de subtítulo do Modelo Global</a:t>
            </a:r>
          </a:p>
        </p:txBody>
      </p:sp>
      <p:sp>
        <p:nvSpPr>
          <p:cNvPr id="4" name="Marcador de Posição da Data 3">
            <a:extLst>
              <a:ext uri="{FF2B5EF4-FFF2-40B4-BE49-F238E27FC236}">
                <a16:creationId xmlns:a16="http://schemas.microsoft.com/office/drawing/2014/main" id="{768BF795-9505-42F5-A70A-0B7EFB1F06CC}"/>
              </a:ext>
            </a:extLst>
          </p:cNvPr>
          <p:cNvSpPr>
            <a:spLocks noGrp="1"/>
          </p:cNvSpPr>
          <p:nvPr>
            <p:ph type="dt" sz="half" idx="10"/>
          </p:nvPr>
        </p:nvSpPr>
        <p:spPr/>
        <p:txBody>
          <a:bodyPr/>
          <a:lstStyle/>
          <a:p>
            <a:fld id="{EFCEBEEF-5286-416C-A110-892EA009EF8A}" type="datetimeFigureOut">
              <a:rPr lang="pt-PT" smtClean="0"/>
              <a:t>31/03/2019</a:t>
            </a:fld>
            <a:endParaRPr lang="pt-PT"/>
          </a:p>
        </p:txBody>
      </p:sp>
      <p:sp>
        <p:nvSpPr>
          <p:cNvPr id="5" name="Marcador de Posição do Rodapé 4">
            <a:extLst>
              <a:ext uri="{FF2B5EF4-FFF2-40B4-BE49-F238E27FC236}">
                <a16:creationId xmlns:a16="http://schemas.microsoft.com/office/drawing/2014/main" id="{817133AB-FDF2-4F0A-B216-F2927CAE044C}"/>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4C13E730-8A62-4798-A348-2D3C673A6E47}"/>
              </a:ext>
            </a:extLst>
          </p:cNvPr>
          <p:cNvSpPr>
            <a:spLocks noGrp="1"/>
          </p:cNvSpPr>
          <p:nvPr>
            <p:ph type="sldNum" sz="quarter" idx="12"/>
          </p:nvPr>
        </p:nvSpPr>
        <p:spPr/>
        <p:txBody>
          <a:bodyPr/>
          <a:lstStyle/>
          <a:p>
            <a:fld id="{2D440A0C-00FB-4C3D-BAF9-CCCA12F3CADC}" type="slidenum">
              <a:rPr lang="pt-PT" smtClean="0"/>
              <a:t>‹nº›</a:t>
            </a:fld>
            <a:endParaRPr lang="pt-PT"/>
          </a:p>
        </p:txBody>
      </p:sp>
    </p:spTree>
    <p:extLst>
      <p:ext uri="{BB962C8B-B14F-4D97-AF65-F5344CB8AC3E}">
        <p14:creationId xmlns:p14="http://schemas.microsoft.com/office/powerpoint/2010/main" val="4092552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D04535-76D8-4A1C-B416-EE0F7EBED280}"/>
              </a:ext>
            </a:extLst>
          </p:cNvPr>
          <p:cNvSpPr>
            <a:spLocks noGrp="1"/>
          </p:cNvSpPr>
          <p:nvPr>
            <p:ph type="title"/>
          </p:nvPr>
        </p:nvSpPr>
        <p:spPr/>
        <p:txBody>
          <a:bodyPr/>
          <a:lstStyle/>
          <a:p>
            <a:r>
              <a:rPr lang="pt-PT"/>
              <a:t>Clique para editar o estilo de título do Modelo Global</a:t>
            </a:r>
          </a:p>
        </p:txBody>
      </p:sp>
      <p:sp>
        <p:nvSpPr>
          <p:cNvPr id="3" name="Marcador de Posição de Texto Vertical 2">
            <a:extLst>
              <a:ext uri="{FF2B5EF4-FFF2-40B4-BE49-F238E27FC236}">
                <a16:creationId xmlns:a16="http://schemas.microsoft.com/office/drawing/2014/main" id="{A6BE58CF-E689-40B7-ADFB-36255091F5D1}"/>
              </a:ext>
            </a:extLst>
          </p:cNvPr>
          <p:cNvSpPr>
            <a:spLocks noGrp="1"/>
          </p:cNvSpPr>
          <p:nvPr>
            <p:ph type="body" orient="vert" idx="1"/>
          </p:nvPr>
        </p:nvSpPr>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E6807324-9A33-498B-B5AE-761C48CE897D}"/>
              </a:ext>
            </a:extLst>
          </p:cNvPr>
          <p:cNvSpPr>
            <a:spLocks noGrp="1"/>
          </p:cNvSpPr>
          <p:nvPr>
            <p:ph type="dt" sz="half" idx="10"/>
          </p:nvPr>
        </p:nvSpPr>
        <p:spPr/>
        <p:txBody>
          <a:bodyPr/>
          <a:lstStyle/>
          <a:p>
            <a:fld id="{EFCEBEEF-5286-416C-A110-892EA009EF8A}" type="datetimeFigureOut">
              <a:rPr lang="pt-PT" smtClean="0"/>
              <a:t>31/03/2019</a:t>
            </a:fld>
            <a:endParaRPr lang="pt-PT"/>
          </a:p>
        </p:txBody>
      </p:sp>
      <p:sp>
        <p:nvSpPr>
          <p:cNvPr id="5" name="Marcador de Posição do Rodapé 4">
            <a:extLst>
              <a:ext uri="{FF2B5EF4-FFF2-40B4-BE49-F238E27FC236}">
                <a16:creationId xmlns:a16="http://schemas.microsoft.com/office/drawing/2014/main" id="{3CE9647A-FF75-46E5-ADDA-4D0BCF80F1B7}"/>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79A42723-7490-4749-B741-C6B29B83696A}"/>
              </a:ext>
            </a:extLst>
          </p:cNvPr>
          <p:cNvSpPr>
            <a:spLocks noGrp="1"/>
          </p:cNvSpPr>
          <p:nvPr>
            <p:ph type="sldNum" sz="quarter" idx="12"/>
          </p:nvPr>
        </p:nvSpPr>
        <p:spPr/>
        <p:txBody>
          <a:bodyPr/>
          <a:lstStyle/>
          <a:p>
            <a:fld id="{2D440A0C-00FB-4C3D-BAF9-CCCA12F3CADC}" type="slidenum">
              <a:rPr lang="pt-PT" smtClean="0"/>
              <a:t>‹nº›</a:t>
            </a:fld>
            <a:endParaRPr lang="pt-PT"/>
          </a:p>
        </p:txBody>
      </p:sp>
    </p:spTree>
    <p:extLst>
      <p:ext uri="{BB962C8B-B14F-4D97-AF65-F5344CB8AC3E}">
        <p14:creationId xmlns:p14="http://schemas.microsoft.com/office/powerpoint/2010/main" val="4282335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8AEE7A2-3747-4F54-B51A-B3A9D8426622}"/>
              </a:ext>
            </a:extLst>
          </p:cNvPr>
          <p:cNvSpPr>
            <a:spLocks noGrp="1"/>
          </p:cNvSpPr>
          <p:nvPr>
            <p:ph type="title" orient="vert"/>
          </p:nvPr>
        </p:nvSpPr>
        <p:spPr>
          <a:xfrm>
            <a:off x="8724903" y="365125"/>
            <a:ext cx="2628900" cy="5811838"/>
          </a:xfrm>
        </p:spPr>
        <p:txBody>
          <a:bodyPr vert="eaVert"/>
          <a:lstStyle/>
          <a:p>
            <a:r>
              <a:rPr lang="pt-PT"/>
              <a:t>Clique para editar o estilo de título do Modelo Global</a:t>
            </a:r>
          </a:p>
        </p:txBody>
      </p:sp>
      <p:sp>
        <p:nvSpPr>
          <p:cNvPr id="3" name="Marcador de Posição de Texto Vertical 2">
            <a:extLst>
              <a:ext uri="{FF2B5EF4-FFF2-40B4-BE49-F238E27FC236}">
                <a16:creationId xmlns:a16="http://schemas.microsoft.com/office/drawing/2014/main" id="{D3A26714-7492-49D2-9AEF-4437F179F75D}"/>
              </a:ext>
            </a:extLst>
          </p:cNvPr>
          <p:cNvSpPr>
            <a:spLocks noGrp="1"/>
          </p:cNvSpPr>
          <p:nvPr>
            <p:ph type="body" orient="vert" idx="1"/>
          </p:nvPr>
        </p:nvSpPr>
        <p:spPr>
          <a:xfrm>
            <a:off x="838199" y="365125"/>
            <a:ext cx="7734300" cy="5811838"/>
          </a:xfrm>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99F292F9-937F-4D63-A4DD-AF1636DADC86}"/>
              </a:ext>
            </a:extLst>
          </p:cNvPr>
          <p:cNvSpPr>
            <a:spLocks noGrp="1"/>
          </p:cNvSpPr>
          <p:nvPr>
            <p:ph type="dt" sz="half" idx="10"/>
          </p:nvPr>
        </p:nvSpPr>
        <p:spPr/>
        <p:txBody>
          <a:bodyPr/>
          <a:lstStyle/>
          <a:p>
            <a:fld id="{EFCEBEEF-5286-416C-A110-892EA009EF8A}" type="datetimeFigureOut">
              <a:rPr lang="pt-PT" smtClean="0"/>
              <a:t>31/03/2019</a:t>
            </a:fld>
            <a:endParaRPr lang="pt-PT"/>
          </a:p>
        </p:txBody>
      </p:sp>
      <p:sp>
        <p:nvSpPr>
          <p:cNvPr id="5" name="Marcador de Posição do Rodapé 4">
            <a:extLst>
              <a:ext uri="{FF2B5EF4-FFF2-40B4-BE49-F238E27FC236}">
                <a16:creationId xmlns:a16="http://schemas.microsoft.com/office/drawing/2014/main" id="{F35A7673-6F81-47DC-AD8C-6C750170FC8E}"/>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03C7FA33-A00A-4E18-9632-314342C95D9C}"/>
              </a:ext>
            </a:extLst>
          </p:cNvPr>
          <p:cNvSpPr>
            <a:spLocks noGrp="1"/>
          </p:cNvSpPr>
          <p:nvPr>
            <p:ph type="sldNum" sz="quarter" idx="12"/>
          </p:nvPr>
        </p:nvSpPr>
        <p:spPr/>
        <p:txBody>
          <a:bodyPr/>
          <a:lstStyle/>
          <a:p>
            <a:fld id="{2D440A0C-00FB-4C3D-BAF9-CCCA12F3CADC}" type="slidenum">
              <a:rPr lang="pt-PT" smtClean="0"/>
              <a:t>‹nº›</a:t>
            </a:fld>
            <a:endParaRPr lang="pt-PT"/>
          </a:p>
        </p:txBody>
      </p:sp>
    </p:spTree>
    <p:extLst>
      <p:ext uri="{BB962C8B-B14F-4D97-AF65-F5344CB8AC3E}">
        <p14:creationId xmlns:p14="http://schemas.microsoft.com/office/powerpoint/2010/main" val="3215814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FAABB9-B4D1-43D4-A489-1711BBCB491B}"/>
              </a:ext>
            </a:extLst>
          </p:cNvPr>
          <p:cNvSpPr>
            <a:spLocks noGrp="1"/>
          </p:cNvSpPr>
          <p:nvPr>
            <p:ph type="title"/>
          </p:nvPr>
        </p:nvSpPr>
        <p:spPr/>
        <p:txBody>
          <a:body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3CC03620-84AD-4392-809B-AA84689B3E72}"/>
              </a:ext>
            </a:extLst>
          </p:cNvPr>
          <p:cNvSpPr>
            <a:spLocks noGrp="1"/>
          </p:cNvSpPr>
          <p:nvPr>
            <p:ph idx="1"/>
          </p:nvPr>
        </p:nvSpPr>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46453FF8-5F81-466A-AF86-353137BC5D97}"/>
              </a:ext>
            </a:extLst>
          </p:cNvPr>
          <p:cNvSpPr>
            <a:spLocks noGrp="1"/>
          </p:cNvSpPr>
          <p:nvPr>
            <p:ph type="dt" sz="half" idx="10"/>
          </p:nvPr>
        </p:nvSpPr>
        <p:spPr/>
        <p:txBody>
          <a:bodyPr/>
          <a:lstStyle/>
          <a:p>
            <a:fld id="{EFCEBEEF-5286-416C-A110-892EA009EF8A}" type="datetimeFigureOut">
              <a:rPr lang="pt-PT" smtClean="0"/>
              <a:t>31/03/2019</a:t>
            </a:fld>
            <a:endParaRPr lang="pt-PT"/>
          </a:p>
        </p:txBody>
      </p:sp>
      <p:sp>
        <p:nvSpPr>
          <p:cNvPr id="5" name="Marcador de Posição do Rodapé 4">
            <a:extLst>
              <a:ext uri="{FF2B5EF4-FFF2-40B4-BE49-F238E27FC236}">
                <a16:creationId xmlns:a16="http://schemas.microsoft.com/office/drawing/2014/main" id="{810FB9C7-E879-40D4-824C-CA47A05CD851}"/>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0FF56299-DAF5-49BC-B050-4AE9AA08ECB5}"/>
              </a:ext>
            </a:extLst>
          </p:cNvPr>
          <p:cNvSpPr>
            <a:spLocks noGrp="1"/>
          </p:cNvSpPr>
          <p:nvPr>
            <p:ph type="sldNum" sz="quarter" idx="12"/>
          </p:nvPr>
        </p:nvSpPr>
        <p:spPr/>
        <p:txBody>
          <a:bodyPr/>
          <a:lstStyle/>
          <a:p>
            <a:fld id="{2D440A0C-00FB-4C3D-BAF9-CCCA12F3CADC}" type="slidenum">
              <a:rPr lang="pt-PT" smtClean="0"/>
              <a:t>‹nº›</a:t>
            </a:fld>
            <a:endParaRPr lang="pt-PT"/>
          </a:p>
        </p:txBody>
      </p:sp>
    </p:spTree>
    <p:extLst>
      <p:ext uri="{BB962C8B-B14F-4D97-AF65-F5344CB8AC3E}">
        <p14:creationId xmlns:p14="http://schemas.microsoft.com/office/powerpoint/2010/main" val="2819709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F7F0AC-6310-4424-BF24-2CA80FFF1863}"/>
              </a:ext>
            </a:extLst>
          </p:cNvPr>
          <p:cNvSpPr>
            <a:spLocks noGrp="1"/>
          </p:cNvSpPr>
          <p:nvPr>
            <p:ph type="title"/>
          </p:nvPr>
        </p:nvSpPr>
        <p:spPr>
          <a:xfrm>
            <a:off x="831853" y="1709739"/>
            <a:ext cx="10515598" cy="2852737"/>
          </a:xfrm>
        </p:spPr>
        <p:txBody>
          <a:bodyPr anchor="b"/>
          <a:lstStyle>
            <a:lvl1pPr>
              <a:defRPr sz="6000"/>
            </a:lvl1p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95A9B9E7-B626-413A-82B7-1B8060AC748A}"/>
              </a:ext>
            </a:extLst>
          </p:cNvPr>
          <p:cNvSpPr>
            <a:spLocks noGrp="1"/>
          </p:cNvSpPr>
          <p:nvPr>
            <p:ph type="body" idx="1"/>
          </p:nvPr>
        </p:nvSpPr>
        <p:spPr>
          <a:xfrm>
            <a:off x="831853" y="4589465"/>
            <a:ext cx="10515598" cy="1500187"/>
          </a:xfrm>
        </p:spPr>
        <p:txBody>
          <a:bodyPr/>
          <a:lstStyle>
            <a:lvl1pPr marL="0" indent="0">
              <a:buNone/>
              <a:defRPr sz="2400">
                <a:solidFill>
                  <a:schemeClr val="tx1">
                    <a:tint val="75000"/>
                  </a:schemeClr>
                </a:solidFill>
              </a:defRPr>
            </a:lvl1pPr>
            <a:lvl2pPr marL="457220" indent="0">
              <a:buNone/>
              <a:defRPr sz="2000">
                <a:solidFill>
                  <a:schemeClr val="tx1">
                    <a:tint val="75000"/>
                  </a:schemeClr>
                </a:solidFill>
              </a:defRPr>
            </a:lvl2pPr>
            <a:lvl3pPr marL="914439" indent="0">
              <a:buNone/>
              <a:defRPr sz="1800">
                <a:solidFill>
                  <a:schemeClr val="tx1">
                    <a:tint val="75000"/>
                  </a:schemeClr>
                </a:solidFill>
              </a:defRPr>
            </a:lvl3pPr>
            <a:lvl4pPr marL="1371660" indent="0">
              <a:buNone/>
              <a:defRPr sz="1600">
                <a:solidFill>
                  <a:schemeClr val="tx1">
                    <a:tint val="75000"/>
                  </a:schemeClr>
                </a:solidFill>
              </a:defRPr>
            </a:lvl4pPr>
            <a:lvl5pPr marL="1828880" indent="0">
              <a:buNone/>
              <a:defRPr sz="1600">
                <a:solidFill>
                  <a:schemeClr val="tx1">
                    <a:tint val="75000"/>
                  </a:schemeClr>
                </a:solidFill>
              </a:defRPr>
            </a:lvl5pPr>
            <a:lvl6pPr marL="2286100" indent="0">
              <a:buNone/>
              <a:defRPr sz="1600">
                <a:solidFill>
                  <a:schemeClr val="tx1">
                    <a:tint val="75000"/>
                  </a:schemeClr>
                </a:solidFill>
              </a:defRPr>
            </a:lvl6pPr>
            <a:lvl7pPr marL="2743319" indent="0">
              <a:buNone/>
              <a:defRPr sz="1600">
                <a:solidFill>
                  <a:schemeClr val="tx1">
                    <a:tint val="75000"/>
                  </a:schemeClr>
                </a:solidFill>
              </a:defRPr>
            </a:lvl7pPr>
            <a:lvl8pPr marL="3200540" indent="0">
              <a:buNone/>
              <a:defRPr sz="1600">
                <a:solidFill>
                  <a:schemeClr val="tx1">
                    <a:tint val="75000"/>
                  </a:schemeClr>
                </a:solidFill>
              </a:defRPr>
            </a:lvl8pPr>
            <a:lvl9pPr marL="3657760" indent="0">
              <a:buNone/>
              <a:defRPr sz="1600">
                <a:solidFill>
                  <a:schemeClr val="tx1">
                    <a:tint val="75000"/>
                  </a:schemeClr>
                </a:solidFill>
              </a:defRPr>
            </a:lvl9pPr>
          </a:lstStyle>
          <a:p>
            <a:pPr lvl="0"/>
            <a:r>
              <a:rPr lang="pt-PT"/>
              <a:t>Clique para editar os estilos do texto de Modelo Global</a:t>
            </a:r>
          </a:p>
        </p:txBody>
      </p:sp>
      <p:sp>
        <p:nvSpPr>
          <p:cNvPr id="4" name="Marcador de Posição da Data 3">
            <a:extLst>
              <a:ext uri="{FF2B5EF4-FFF2-40B4-BE49-F238E27FC236}">
                <a16:creationId xmlns:a16="http://schemas.microsoft.com/office/drawing/2014/main" id="{5D578E3A-0EC3-4AC7-B847-552138AD306B}"/>
              </a:ext>
            </a:extLst>
          </p:cNvPr>
          <p:cNvSpPr>
            <a:spLocks noGrp="1"/>
          </p:cNvSpPr>
          <p:nvPr>
            <p:ph type="dt" sz="half" idx="10"/>
          </p:nvPr>
        </p:nvSpPr>
        <p:spPr/>
        <p:txBody>
          <a:bodyPr/>
          <a:lstStyle/>
          <a:p>
            <a:fld id="{EFCEBEEF-5286-416C-A110-892EA009EF8A}" type="datetimeFigureOut">
              <a:rPr lang="pt-PT" smtClean="0"/>
              <a:t>31/03/2019</a:t>
            </a:fld>
            <a:endParaRPr lang="pt-PT"/>
          </a:p>
        </p:txBody>
      </p:sp>
      <p:sp>
        <p:nvSpPr>
          <p:cNvPr id="5" name="Marcador de Posição do Rodapé 4">
            <a:extLst>
              <a:ext uri="{FF2B5EF4-FFF2-40B4-BE49-F238E27FC236}">
                <a16:creationId xmlns:a16="http://schemas.microsoft.com/office/drawing/2014/main" id="{8C5E01B5-1280-4396-963B-2C4E874A01B2}"/>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088CF72C-5DA6-42B6-9551-81C1C8C26FD9}"/>
              </a:ext>
            </a:extLst>
          </p:cNvPr>
          <p:cNvSpPr>
            <a:spLocks noGrp="1"/>
          </p:cNvSpPr>
          <p:nvPr>
            <p:ph type="sldNum" sz="quarter" idx="12"/>
          </p:nvPr>
        </p:nvSpPr>
        <p:spPr/>
        <p:txBody>
          <a:bodyPr/>
          <a:lstStyle/>
          <a:p>
            <a:fld id="{2D440A0C-00FB-4C3D-BAF9-CCCA12F3CADC}" type="slidenum">
              <a:rPr lang="pt-PT" smtClean="0"/>
              <a:t>‹nº›</a:t>
            </a:fld>
            <a:endParaRPr lang="pt-PT"/>
          </a:p>
        </p:txBody>
      </p:sp>
    </p:spTree>
    <p:extLst>
      <p:ext uri="{BB962C8B-B14F-4D97-AF65-F5344CB8AC3E}">
        <p14:creationId xmlns:p14="http://schemas.microsoft.com/office/powerpoint/2010/main" val="1097133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A8A9F8-5766-42C7-9C52-CF0E7AD63946}"/>
              </a:ext>
            </a:extLst>
          </p:cNvPr>
          <p:cNvSpPr>
            <a:spLocks noGrp="1"/>
          </p:cNvSpPr>
          <p:nvPr>
            <p:ph type="title"/>
          </p:nvPr>
        </p:nvSpPr>
        <p:spPr/>
        <p:txBody>
          <a:body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FFC3FD8F-DE85-4AE7-B7EC-13928E3271E5}"/>
              </a:ext>
            </a:extLst>
          </p:cNvPr>
          <p:cNvSpPr>
            <a:spLocks noGrp="1"/>
          </p:cNvSpPr>
          <p:nvPr>
            <p:ph sz="half" idx="1"/>
          </p:nvPr>
        </p:nvSpPr>
        <p:spPr>
          <a:xfrm>
            <a:off x="838202" y="1825625"/>
            <a:ext cx="5181602" cy="435133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e Conteúdo 3">
            <a:extLst>
              <a:ext uri="{FF2B5EF4-FFF2-40B4-BE49-F238E27FC236}">
                <a16:creationId xmlns:a16="http://schemas.microsoft.com/office/drawing/2014/main" id="{0A9DBC51-5513-4F42-989A-88A744B34699}"/>
              </a:ext>
            </a:extLst>
          </p:cNvPr>
          <p:cNvSpPr>
            <a:spLocks noGrp="1"/>
          </p:cNvSpPr>
          <p:nvPr>
            <p:ph sz="half" idx="2"/>
          </p:nvPr>
        </p:nvSpPr>
        <p:spPr>
          <a:xfrm>
            <a:off x="6172202" y="1825625"/>
            <a:ext cx="5181602" cy="435133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a Data 4">
            <a:extLst>
              <a:ext uri="{FF2B5EF4-FFF2-40B4-BE49-F238E27FC236}">
                <a16:creationId xmlns:a16="http://schemas.microsoft.com/office/drawing/2014/main" id="{463EA791-BAD1-4F72-9C55-A0076716C14C}"/>
              </a:ext>
            </a:extLst>
          </p:cNvPr>
          <p:cNvSpPr>
            <a:spLocks noGrp="1"/>
          </p:cNvSpPr>
          <p:nvPr>
            <p:ph type="dt" sz="half" idx="10"/>
          </p:nvPr>
        </p:nvSpPr>
        <p:spPr/>
        <p:txBody>
          <a:bodyPr/>
          <a:lstStyle/>
          <a:p>
            <a:fld id="{EFCEBEEF-5286-416C-A110-892EA009EF8A}" type="datetimeFigureOut">
              <a:rPr lang="pt-PT" smtClean="0"/>
              <a:t>31/03/2019</a:t>
            </a:fld>
            <a:endParaRPr lang="pt-PT"/>
          </a:p>
        </p:txBody>
      </p:sp>
      <p:sp>
        <p:nvSpPr>
          <p:cNvPr id="6" name="Marcador de Posição do Rodapé 5">
            <a:extLst>
              <a:ext uri="{FF2B5EF4-FFF2-40B4-BE49-F238E27FC236}">
                <a16:creationId xmlns:a16="http://schemas.microsoft.com/office/drawing/2014/main" id="{69268F0D-F9A3-4C9A-B2D6-30A0B2CB6B3B}"/>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7E7533BB-325E-4896-81CC-F813FD027AC6}"/>
              </a:ext>
            </a:extLst>
          </p:cNvPr>
          <p:cNvSpPr>
            <a:spLocks noGrp="1"/>
          </p:cNvSpPr>
          <p:nvPr>
            <p:ph type="sldNum" sz="quarter" idx="12"/>
          </p:nvPr>
        </p:nvSpPr>
        <p:spPr/>
        <p:txBody>
          <a:bodyPr/>
          <a:lstStyle/>
          <a:p>
            <a:fld id="{2D440A0C-00FB-4C3D-BAF9-CCCA12F3CADC}" type="slidenum">
              <a:rPr lang="pt-PT" smtClean="0"/>
              <a:t>‹nº›</a:t>
            </a:fld>
            <a:endParaRPr lang="pt-PT"/>
          </a:p>
        </p:txBody>
      </p:sp>
    </p:spTree>
    <p:extLst>
      <p:ext uri="{BB962C8B-B14F-4D97-AF65-F5344CB8AC3E}">
        <p14:creationId xmlns:p14="http://schemas.microsoft.com/office/powerpoint/2010/main" val="2551011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7949DB-2BB4-49FE-9D4E-07F85914D8DE}"/>
              </a:ext>
            </a:extLst>
          </p:cNvPr>
          <p:cNvSpPr>
            <a:spLocks noGrp="1"/>
          </p:cNvSpPr>
          <p:nvPr>
            <p:ph type="title"/>
          </p:nvPr>
        </p:nvSpPr>
        <p:spPr>
          <a:xfrm>
            <a:off x="839790" y="365125"/>
            <a:ext cx="10515598" cy="1325563"/>
          </a:xfrm>
        </p:spPr>
        <p:txBody>
          <a:body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33062064-DCD8-48A7-9CDC-EBBCC3B8D6F7}"/>
              </a:ext>
            </a:extLst>
          </p:cNvPr>
          <p:cNvSpPr>
            <a:spLocks noGrp="1"/>
          </p:cNvSpPr>
          <p:nvPr>
            <p:ph type="body" idx="1"/>
          </p:nvPr>
        </p:nvSpPr>
        <p:spPr>
          <a:xfrm>
            <a:off x="839791" y="1681164"/>
            <a:ext cx="5157787" cy="823912"/>
          </a:xfrm>
        </p:spPr>
        <p:txBody>
          <a:bodyPr anchor="b"/>
          <a:lstStyle>
            <a:lvl1pPr marL="0" indent="0">
              <a:buNone/>
              <a:defRPr sz="2400" b="1"/>
            </a:lvl1pPr>
            <a:lvl2pPr marL="457220" indent="0">
              <a:buNone/>
              <a:defRPr sz="2000" b="1"/>
            </a:lvl2pPr>
            <a:lvl3pPr marL="914439" indent="0">
              <a:buNone/>
              <a:defRPr sz="1800" b="1"/>
            </a:lvl3pPr>
            <a:lvl4pPr marL="1371660" indent="0">
              <a:buNone/>
              <a:defRPr sz="1600" b="1"/>
            </a:lvl4pPr>
            <a:lvl5pPr marL="1828880" indent="0">
              <a:buNone/>
              <a:defRPr sz="1600" b="1"/>
            </a:lvl5pPr>
            <a:lvl6pPr marL="2286100" indent="0">
              <a:buNone/>
              <a:defRPr sz="1600" b="1"/>
            </a:lvl6pPr>
            <a:lvl7pPr marL="2743319" indent="0">
              <a:buNone/>
              <a:defRPr sz="1600" b="1"/>
            </a:lvl7pPr>
            <a:lvl8pPr marL="3200540" indent="0">
              <a:buNone/>
              <a:defRPr sz="1600" b="1"/>
            </a:lvl8pPr>
            <a:lvl9pPr marL="3657760" indent="0">
              <a:buNone/>
              <a:defRPr sz="1600" b="1"/>
            </a:lvl9pPr>
          </a:lstStyle>
          <a:p>
            <a:pPr lvl="0"/>
            <a:r>
              <a:rPr lang="pt-PT"/>
              <a:t>Clique para editar os estilos do texto de Modelo Global</a:t>
            </a:r>
          </a:p>
        </p:txBody>
      </p:sp>
      <p:sp>
        <p:nvSpPr>
          <p:cNvPr id="4" name="Marcador de Posição de Conteúdo 3">
            <a:extLst>
              <a:ext uri="{FF2B5EF4-FFF2-40B4-BE49-F238E27FC236}">
                <a16:creationId xmlns:a16="http://schemas.microsoft.com/office/drawing/2014/main" id="{A6C6938E-9E37-4408-9A5C-EACB162DEB60}"/>
              </a:ext>
            </a:extLst>
          </p:cNvPr>
          <p:cNvSpPr>
            <a:spLocks noGrp="1"/>
          </p:cNvSpPr>
          <p:nvPr>
            <p:ph sz="half" idx="2"/>
          </p:nvPr>
        </p:nvSpPr>
        <p:spPr>
          <a:xfrm>
            <a:off x="839791" y="2505076"/>
            <a:ext cx="5157787" cy="368458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o Texto 4">
            <a:extLst>
              <a:ext uri="{FF2B5EF4-FFF2-40B4-BE49-F238E27FC236}">
                <a16:creationId xmlns:a16="http://schemas.microsoft.com/office/drawing/2014/main" id="{95C671DC-4A18-44E1-80DF-4570A7C29E20}"/>
              </a:ext>
            </a:extLst>
          </p:cNvPr>
          <p:cNvSpPr>
            <a:spLocks noGrp="1"/>
          </p:cNvSpPr>
          <p:nvPr>
            <p:ph type="body" sz="quarter" idx="3"/>
          </p:nvPr>
        </p:nvSpPr>
        <p:spPr>
          <a:xfrm>
            <a:off x="6172202" y="1681164"/>
            <a:ext cx="5183188" cy="823912"/>
          </a:xfrm>
        </p:spPr>
        <p:txBody>
          <a:bodyPr anchor="b"/>
          <a:lstStyle>
            <a:lvl1pPr marL="0" indent="0">
              <a:buNone/>
              <a:defRPr sz="2400" b="1"/>
            </a:lvl1pPr>
            <a:lvl2pPr marL="457220" indent="0">
              <a:buNone/>
              <a:defRPr sz="2000" b="1"/>
            </a:lvl2pPr>
            <a:lvl3pPr marL="914439" indent="0">
              <a:buNone/>
              <a:defRPr sz="1800" b="1"/>
            </a:lvl3pPr>
            <a:lvl4pPr marL="1371660" indent="0">
              <a:buNone/>
              <a:defRPr sz="1600" b="1"/>
            </a:lvl4pPr>
            <a:lvl5pPr marL="1828880" indent="0">
              <a:buNone/>
              <a:defRPr sz="1600" b="1"/>
            </a:lvl5pPr>
            <a:lvl6pPr marL="2286100" indent="0">
              <a:buNone/>
              <a:defRPr sz="1600" b="1"/>
            </a:lvl6pPr>
            <a:lvl7pPr marL="2743319" indent="0">
              <a:buNone/>
              <a:defRPr sz="1600" b="1"/>
            </a:lvl7pPr>
            <a:lvl8pPr marL="3200540" indent="0">
              <a:buNone/>
              <a:defRPr sz="1600" b="1"/>
            </a:lvl8pPr>
            <a:lvl9pPr marL="3657760" indent="0">
              <a:buNone/>
              <a:defRPr sz="1600" b="1"/>
            </a:lvl9pPr>
          </a:lstStyle>
          <a:p>
            <a:pPr lvl="0"/>
            <a:r>
              <a:rPr lang="pt-PT"/>
              <a:t>Clique para editar os estilos do texto de Modelo Global</a:t>
            </a:r>
          </a:p>
        </p:txBody>
      </p:sp>
      <p:sp>
        <p:nvSpPr>
          <p:cNvPr id="6" name="Marcador de Posição de Conteúdo 5">
            <a:extLst>
              <a:ext uri="{FF2B5EF4-FFF2-40B4-BE49-F238E27FC236}">
                <a16:creationId xmlns:a16="http://schemas.microsoft.com/office/drawing/2014/main" id="{7147B5B0-01CD-433D-B046-5E4B26E27BDD}"/>
              </a:ext>
            </a:extLst>
          </p:cNvPr>
          <p:cNvSpPr>
            <a:spLocks noGrp="1"/>
          </p:cNvSpPr>
          <p:nvPr>
            <p:ph sz="quarter" idx="4"/>
          </p:nvPr>
        </p:nvSpPr>
        <p:spPr>
          <a:xfrm>
            <a:off x="6172202" y="2505076"/>
            <a:ext cx="5183188" cy="368458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7" name="Marcador de Posição da Data 6">
            <a:extLst>
              <a:ext uri="{FF2B5EF4-FFF2-40B4-BE49-F238E27FC236}">
                <a16:creationId xmlns:a16="http://schemas.microsoft.com/office/drawing/2014/main" id="{D2EAF19C-8F1A-4D94-B8C3-420D2D9FACA5}"/>
              </a:ext>
            </a:extLst>
          </p:cNvPr>
          <p:cNvSpPr>
            <a:spLocks noGrp="1"/>
          </p:cNvSpPr>
          <p:nvPr>
            <p:ph type="dt" sz="half" idx="10"/>
          </p:nvPr>
        </p:nvSpPr>
        <p:spPr/>
        <p:txBody>
          <a:bodyPr/>
          <a:lstStyle/>
          <a:p>
            <a:fld id="{EFCEBEEF-5286-416C-A110-892EA009EF8A}" type="datetimeFigureOut">
              <a:rPr lang="pt-PT" smtClean="0"/>
              <a:t>31/03/2019</a:t>
            </a:fld>
            <a:endParaRPr lang="pt-PT"/>
          </a:p>
        </p:txBody>
      </p:sp>
      <p:sp>
        <p:nvSpPr>
          <p:cNvPr id="8" name="Marcador de Posição do Rodapé 7">
            <a:extLst>
              <a:ext uri="{FF2B5EF4-FFF2-40B4-BE49-F238E27FC236}">
                <a16:creationId xmlns:a16="http://schemas.microsoft.com/office/drawing/2014/main" id="{0168BD7B-F74B-4EF6-B6F2-6A5A9B70614A}"/>
              </a:ext>
            </a:extLst>
          </p:cNvPr>
          <p:cNvSpPr>
            <a:spLocks noGrp="1"/>
          </p:cNvSpPr>
          <p:nvPr>
            <p:ph type="ftr" sz="quarter" idx="11"/>
          </p:nvPr>
        </p:nvSpPr>
        <p:spPr/>
        <p:txBody>
          <a:bodyPr/>
          <a:lstStyle/>
          <a:p>
            <a:endParaRPr lang="pt-PT"/>
          </a:p>
        </p:txBody>
      </p:sp>
      <p:sp>
        <p:nvSpPr>
          <p:cNvPr id="9" name="Marcador de Posição do Número do Diapositivo 8">
            <a:extLst>
              <a:ext uri="{FF2B5EF4-FFF2-40B4-BE49-F238E27FC236}">
                <a16:creationId xmlns:a16="http://schemas.microsoft.com/office/drawing/2014/main" id="{88BF8620-3D5A-4C41-B451-B3EF0F8054A8}"/>
              </a:ext>
            </a:extLst>
          </p:cNvPr>
          <p:cNvSpPr>
            <a:spLocks noGrp="1"/>
          </p:cNvSpPr>
          <p:nvPr>
            <p:ph type="sldNum" sz="quarter" idx="12"/>
          </p:nvPr>
        </p:nvSpPr>
        <p:spPr/>
        <p:txBody>
          <a:bodyPr/>
          <a:lstStyle/>
          <a:p>
            <a:fld id="{2D440A0C-00FB-4C3D-BAF9-CCCA12F3CADC}" type="slidenum">
              <a:rPr lang="pt-PT" smtClean="0"/>
              <a:t>‹nº›</a:t>
            </a:fld>
            <a:endParaRPr lang="pt-PT"/>
          </a:p>
        </p:txBody>
      </p:sp>
    </p:spTree>
    <p:extLst>
      <p:ext uri="{BB962C8B-B14F-4D97-AF65-F5344CB8AC3E}">
        <p14:creationId xmlns:p14="http://schemas.microsoft.com/office/powerpoint/2010/main" val="1532148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3BE3BE-44E0-4F9A-BA9F-A1DB39E30841}"/>
              </a:ext>
            </a:extLst>
          </p:cNvPr>
          <p:cNvSpPr>
            <a:spLocks noGrp="1"/>
          </p:cNvSpPr>
          <p:nvPr>
            <p:ph type="title"/>
          </p:nvPr>
        </p:nvSpPr>
        <p:spPr/>
        <p:txBody>
          <a:bodyPr/>
          <a:lstStyle/>
          <a:p>
            <a:r>
              <a:rPr lang="pt-PT"/>
              <a:t>Clique para editar o estilo de título do Modelo Global</a:t>
            </a:r>
          </a:p>
        </p:txBody>
      </p:sp>
      <p:sp>
        <p:nvSpPr>
          <p:cNvPr id="3" name="Marcador de Posição da Data 2">
            <a:extLst>
              <a:ext uri="{FF2B5EF4-FFF2-40B4-BE49-F238E27FC236}">
                <a16:creationId xmlns:a16="http://schemas.microsoft.com/office/drawing/2014/main" id="{AD27B9EE-6690-4123-8FA5-E690FE05AFE9}"/>
              </a:ext>
            </a:extLst>
          </p:cNvPr>
          <p:cNvSpPr>
            <a:spLocks noGrp="1"/>
          </p:cNvSpPr>
          <p:nvPr>
            <p:ph type="dt" sz="half" idx="10"/>
          </p:nvPr>
        </p:nvSpPr>
        <p:spPr/>
        <p:txBody>
          <a:bodyPr/>
          <a:lstStyle/>
          <a:p>
            <a:fld id="{EFCEBEEF-5286-416C-A110-892EA009EF8A}" type="datetimeFigureOut">
              <a:rPr lang="pt-PT" smtClean="0"/>
              <a:t>31/03/2019</a:t>
            </a:fld>
            <a:endParaRPr lang="pt-PT"/>
          </a:p>
        </p:txBody>
      </p:sp>
      <p:sp>
        <p:nvSpPr>
          <p:cNvPr id="4" name="Marcador de Posição do Rodapé 3">
            <a:extLst>
              <a:ext uri="{FF2B5EF4-FFF2-40B4-BE49-F238E27FC236}">
                <a16:creationId xmlns:a16="http://schemas.microsoft.com/office/drawing/2014/main" id="{261FA22D-DD21-4239-AB77-25EAFEA5AA96}"/>
              </a:ext>
            </a:extLst>
          </p:cNvPr>
          <p:cNvSpPr>
            <a:spLocks noGrp="1"/>
          </p:cNvSpPr>
          <p:nvPr>
            <p:ph type="ftr" sz="quarter" idx="11"/>
          </p:nvPr>
        </p:nvSpPr>
        <p:spPr/>
        <p:txBody>
          <a:bodyPr/>
          <a:lstStyle/>
          <a:p>
            <a:endParaRPr lang="pt-PT"/>
          </a:p>
        </p:txBody>
      </p:sp>
      <p:sp>
        <p:nvSpPr>
          <p:cNvPr id="5" name="Marcador de Posição do Número do Diapositivo 4">
            <a:extLst>
              <a:ext uri="{FF2B5EF4-FFF2-40B4-BE49-F238E27FC236}">
                <a16:creationId xmlns:a16="http://schemas.microsoft.com/office/drawing/2014/main" id="{7E643CF1-F3E1-4588-8929-8171E7498DA6}"/>
              </a:ext>
            </a:extLst>
          </p:cNvPr>
          <p:cNvSpPr>
            <a:spLocks noGrp="1"/>
          </p:cNvSpPr>
          <p:nvPr>
            <p:ph type="sldNum" sz="quarter" idx="12"/>
          </p:nvPr>
        </p:nvSpPr>
        <p:spPr/>
        <p:txBody>
          <a:bodyPr/>
          <a:lstStyle/>
          <a:p>
            <a:fld id="{2D440A0C-00FB-4C3D-BAF9-CCCA12F3CADC}" type="slidenum">
              <a:rPr lang="pt-PT" smtClean="0"/>
              <a:t>‹nº›</a:t>
            </a:fld>
            <a:endParaRPr lang="pt-PT"/>
          </a:p>
        </p:txBody>
      </p:sp>
    </p:spTree>
    <p:extLst>
      <p:ext uri="{BB962C8B-B14F-4D97-AF65-F5344CB8AC3E}">
        <p14:creationId xmlns:p14="http://schemas.microsoft.com/office/powerpoint/2010/main" val="1719808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a:extLst>
              <a:ext uri="{FF2B5EF4-FFF2-40B4-BE49-F238E27FC236}">
                <a16:creationId xmlns:a16="http://schemas.microsoft.com/office/drawing/2014/main" id="{2B81FDC6-D22E-4BBC-9B1D-B4FCE0A28D9D}"/>
              </a:ext>
            </a:extLst>
          </p:cNvPr>
          <p:cNvSpPr>
            <a:spLocks noGrp="1"/>
          </p:cNvSpPr>
          <p:nvPr>
            <p:ph type="dt" sz="half" idx="10"/>
          </p:nvPr>
        </p:nvSpPr>
        <p:spPr/>
        <p:txBody>
          <a:bodyPr/>
          <a:lstStyle/>
          <a:p>
            <a:fld id="{EFCEBEEF-5286-416C-A110-892EA009EF8A}" type="datetimeFigureOut">
              <a:rPr lang="pt-PT" smtClean="0"/>
              <a:t>31/03/2019</a:t>
            </a:fld>
            <a:endParaRPr lang="pt-PT"/>
          </a:p>
        </p:txBody>
      </p:sp>
      <p:sp>
        <p:nvSpPr>
          <p:cNvPr id="3" name="Marcador de Posição do Rodapé 2">
            <a:extLst>
              <a:ext uri="{FF2B5EF4-FFF2-40B4-BE49-F238E27FC236}">
                <a16:creationId xmlns:a16="http://schemas.microsoft.com/office/drawing/2014/main" id="{3AF00ED6-6B3B-49BE-A2C1-9C4FC7938BA1}"/>
              </a:ext>
            </a:extLst>
          </p:cNvPr>
          <p:cNvSpPr>
            <a:spLocks noGrp="1"/>
          </p:cNvSpPr>
          <p:nvPr>
            <p:ph type="ftr" sz="quarter" idx="11"/>
          </p:nvPr>
        </p:nvSpPr>
        <p:spPr/>
        <p:txBody>
          <a:bodyPr/>
          <a:lstStyle/>
          <a:p>
            <a:endParaRPr lang="pt-PT"/>
          </a:p>
        </p:txBody>
      </p:sp>
      <p:sp>
        <p:nvSpPr>
          <p:cNvPr id="4" name="Marcador de Posição do Número do Diapositivo 3">
            <a:extLst>
              <a:ext uri="{FF2B5EF4-FFF2-40B4-BE49-F238E27FC236}">
                <a16:creationId xmlns:a16="http://schemas.microsoft.com/office/drawing/2014/main" id="{430F40DB-BF18-49C2-AE42-1D87C146BC88}"/>
              </a:ext>
            </a:extLst>
          </p:cNvPr>
          <p:cNvSpPr>
            <a:spLocks noGrp="1"/>
          </p:cNvSpPr>
          <p:nvPr>
            <p:ph type="sldNum" sz="quarter" idx="12"/>
          </p:nvPr>
        </p:nvSpPr>
        <p:spPr/>
        <p:txBody>
          <a:bodyPr/>
          <a:lstStyle/>
          <a:p>
            <a:fld id="{2D440A0C-00FB-4C3D-BAF9-CCCA12F3CADC}" type="slidenum">
              <a:rPr lang="pt-PT" smtClean="0"/>
              <a:t>‹nº›</a:t>
            </a:fld>
            <a:endParaRPr lang="pt-PT"/>
          </a:p>
        </p:txBody>
      </p:sp>
    </p:spTree>
    <p:extLst>
      <p:ext uri="{BB962C8B-B14F-4D97-AF65-F5344CB8AC3E}">
        <p14:creationId xmlns:p14="http://schemas.microsoft.com/office/powerpoint/2010/main" val="2473832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7800FD-C6B2-4CC4-822F-AA25499854D0}"/>
              </a:ext>
            </a:extLst>
          </p:cNvPr>
          <p:cNvSpPr>
            <a:spLocks noGrp="1"/>
          </p:cNvSpPr>
          <p:nvPr>
            <p:ph type="title"/>
          </p:nvPr>
        </p:nvSpPr>
        <p:spPr>
          <a:xfrm>
            <a:off x="839791" y="457200"/>
            <a:ext cx="3932236" cy="1600200"/>
          </a:xfrm>
        </p:spPr>
        <p:txBody>
          <a:bodyPr anchor="b"/>
          <a:lstStyle>
            <a:lvl1pPr>
              <a:defRPr sz="3200"/>
            </a:lvl1p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100003F6-96A4-44BA-9355-D68638881FC4}"/>
              </a:ext>
            </a:extLst>
          </p:cNvPr>
          <p:cNvSpPr>
            <a:spLocks noGrp="1"/>
          </p:cNvSpPr>
          <p:nvPr>
            <p:ph idx="1"/>
          </p:nvPr>
        </p:nvSpPr>
        <p:spPr>
          <a:xfrm>
            <a:off x="5183190" y="987427"/>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o Texto 3">
            <a:extLst>
              <a:ext uri="{FF2B5EF4-FFF2-40B4-BE49-F238E27FC236}">
                <a16:creationId xmlns:a16="http://schemas.microsoft.com/office/drawing/2014/main" id="{19CB6191-7812-4B5D-8B18-2F7165DD2D33}"/>
              </a:ext>
            </a:extLst>
          </p:cNvPr>
          <p:cNvSpPr>
            <a:spLocks noGrp="1"/>
          </p:cNvSpPr>
          <p:nvPr>
            <p:ph type="body" sz="half" idx="2"/>
          </p:nvPr>
        </p:nvSpPr>
        <p:spPr>
          <a:xfrm>
            <a:off x="839791" y="2057400"/>
            <a:ext cx="3932236" cy="3811588"/>
          </a:xfrm>
        </p:spPr>
        <p:txBody>
          <a:bodyPr/>
          <a:lstStyle>
            <a:lvl1pPr marL="0" indent="0">
              <a:buNone/>
              <a:defRPr sz="1600"/>
            </a:lvl1pPr>
            <a:lvl2pPr marL="457220" indent="0">
              <a:buNone/>
              <a:defRPr sz="1400"/>
            </a:lvl2pPr>
            <a:lvl3pPr marL="914439" indent="0">
              <a:buNone/>
              <a:defRPr sz="1200"/>
            </a:lvl3pPr>
            <a:lvl4pPr marL="1371660" indent="0">
              <a:buNone/>
              <a:defRPr sz="1000"/>
            </a:lvl4pPr>
            <a:lvl5pPr marL="1828880" indent="0">
              <a:buNone/>
              <a:defRPr sz="1000"/>
            </a:lvl5pPr>
            <a:lvl6pPr marL="2286100" indent="0">
              <a:buNone/>
              <a:defRPr sz="1000"/>
            </a:lvl6pPr>
            <a:lvl7pPr marL="2743319" indent="0">
              <a:buNone/>
              <a:defRPr sz="1000"/>
            </a:lvl7pPr>
            <a:lvl8pPr marL="3200540" indent="0">
              <a:buNone/>
              <a:defRPr sz="1000"/>
            </a:lvl8pPr>
            <a:lvl9pPr marL="3657760" indent="0">
              <a:buNone/>
              <a:defRPr sz="1000"/>
            </a:lvl9pPr>
          </a:lstStyle>
          <a:p>
            <a:pPr lvl="0"/>
            <a:r>
              <a:rPr lang="pt-PT"/>
              <a:t>Clique para editar os estilos do texto de Modelo Global</a:t>
            </a:r>
          </a:p>
        </p:txBody>
      </p:sp>
      <p:sp>
        <p:nvSpPr>
          <p:cNvPr id="5" name="Marcador de Posição da Data 4">
            <a:extLst>
              <a:ext uri="{FF2B5EF4-FFF2-40B4-BE49-F238E27FC236}">
                <a16:creationId xmlns:a16="http://schemas.microsoft.com/office/drawing/2014/main" id="{E173F1D3-7552-43B2-980F-A8A703F86AD1}"/>
              </a:ext>
            </a:extLst>
          </p:cNvPr>
          <p:cNvSpPr>
            <a:spLocks noGrp="1"/>
          </p:cNvSpPr>
          <p:nvPr>
            <p:ph type="dt" sz="half" idx="10"/>
          </p:nvPr>
        </p:nvSpPr>
        <p:spPr/>
        <p:txBody>
          <a:bodyPr/>
          <a:lstStyle/>
          <a:p>
            <a:fld id="{EFCEBEEF-5286-416C-A110-892EA009EF8A}" type="datetimeFigureOut">
              <a:rPr lang="pt-PT" smtClean="0"/>
              <a:t>31/03/2019</a:t>
            </a:fld>
            <a:endParaRPr lang="pt-PT"/>
          </a:p>
        </p:txBody>
      </p:sp>
      <p:sp>
        <p:nvSpPr>
          <p:cNvPr id="6" name="Marcador de Posição do Rodapé 5">
            <a:extLst>
              <a:ext uri="{FF2B5EF4-FFF2-40B4-BE49-F238E27FC236}">
                <a16:creationId xmlns:a16="http://schemas.microsoft.com/office/drawing/2014/main" id="{5F96D765-E48B-4ED4-BFBF-0276AE2B98BB}"/>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5EBC08F4-5511-4DC7-9CF2-B982A125A137}"/>
              </a:ext>
            </a:extLst>
          </p:cNvPr>
          <p:cNvSpPr>
            <a:spLocks noGrp="1"/>
          </p:cNvSpPr>
          <p:nvPr>
            <p:ph type="sldNum" sz="quarter" idx="12"/>
          </p:nvPr>
        </p:nvSpPr>
        <p:spPr/>
        <p:txBody>
          <a:bodyPr/>
          <a:lstStyle/>
          <a:p>
            <a:fld id="{2D440A0C-00FB-4C3D-BAF9-CCCA12F3CADC}" type="slidenum">
              <a:rPr lang="pt-PT" smtClean="0"/>
              <a:t>‹nº›</a:t>
            </a:fld>
            <a:endParaRPr lang="pt-PT"/>
          </a:p>
        </p:txBody>
      </p:sp>
    </p:spTree>
    <p:extLst>
      <p:ext uri="{BB962C8B-B14F-4D97-AF65-F5344CB8AC3E}">
        <p14:creationId xmlns:p14="http://schemas.microsoft.com/office/powerpoint/2010/main" val="2463089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D63ECC-27D3-47EF-B76E-904058FEF673}"/>
              </a:ext>
            </a:extLst>
          </p:cNvPr>
          <p:cNvSpPr>
            <a:spLocks noGrp="1"/>
          </p:cNvSpPr>
          <p:nvPr>
            <p:ph type="title"/>
          </p:nvPr>
        </p:nvSpPr>
        <p:spPr>
          <a:xfrm>
            <a:off x="839791" y="457200"/>
            <a:ext cx="3932236" cy="1600200"/>
          </a:xfrm>
        </p:spPr>
        <p:txBody>
          <a:bodyPr anchor="b"/>
          <a:lstStyle>
            <a:lvl1pPr>
              <a:defRPr sz="3200"/>
            </a:lvl1pPr>
          </a:lstStyle>
          <a:p>
            <a:r>
              <a:rPr lang="pt-PT"/>
              <a:t>Clique para editar o estilo de título do Modelo Global</a:t>
            </a:r>
          </a:p>
        </p:txBody>
      </p:sp>
      <p:sp>
        <p:nvSpPr>
          <p:cNvPr id="3" name="Marcador de Posição da Imagem 2">
            <a:extLst>
              <a:ext uri="{FF2B5EF4-FFF2-40B4-BE49-F238E27FC236}">
                <a16:creationId xmlns:a16="http://schemas.microsoft.com/office/drawing/2014/main" id="{C25DB851-FE9B-42D4-BAA2-F5094653EB0E}"/>
              </a:ext>
            </a:extLst>
          </p:cNvPr>
          <p:cNvSpPr>
            <a:spLocks noGrp="1"/>
          </p:cNvSpPr>
          <p:nvPr>
            <p:ph type="pic" idx="1"/>
          </p:nvPr>
        </p:nvSpPr>
        <p:spPr>
          <a:xfrm>
            <a:off x="5183190" y="987427"/>
            <a:ext cx="6172201" cy="4873625"/>
          </a:xfrm>
        </p:spPr>
        <p:txBody>
          <a:bodyPr/>
          <a:lstStyle>
            <a:lvl1pPr marL="0" indent="0">
              <a:buNone/>
              <a:defRPr sz="3200"/>
            </a:lvl1pPr>
            <a:lvl2pPr marL="457220" indent="0">
              <a:buNone/>
              <a:defRPr sz="2800"/>
            </a:lvl2pPr>
            <a:lvl3pPr marL="914439" indent="0">
              <a:buNone/>
              <a:defRPr sz="2400"/>
            </a:lvl3pPr>
            <a:lvl4pPr marL="1371660" indent="0">
              <a:buNone/>
              <a:defRPr sz="2000"/>
            </a:lvl4pPr>
            <a:lvl5pPr marL="1828880" indent="0">
              <a:buNone/>
              <a:defRPr sz="2000"/>
            </a:lvl5pPr>
            <a:lvl6pPr marL="2286100" indent="0">
              <a:buNone/>
              <a:defRPr sz="2000"/>
            </a:lvl6pPr>
            <a:lvl7pPr marL="2743319" indent="0">
              <a:buNone/>
              <a:defRPr sz="2000"/>
            </a:lvl7pPr>
            <a:lvl8pPr marL="3200540" indent="0">
              <a:buNone/>
              <a:defRPr sz="2000"/>
            </a:lvl8pPr>
            <a:lvl9pPr marL="3657760" indent="0">
              <a:buNone/>
              <a:defRPr sz="2000"/>
            </a:lvl9pPr>
          </a:lstStyle>
          <a:p>
            <a:endParaRPr lang="pt-PT"/>
          </a:p>
        </p:txBody>
      </p:sp>
      <p:sp>
        <p:nvSpPr>
          <p:cNvPr id="4" name="Marcador de Posição do Texto 3">
            <a:extLst>
              <a:ext uri="{FF2B5EF4-FFF2-40B4-BE49-F238E27FC236}">
                <a16:creationId xmlns:a16="http://schemas.microsoft.com/office/drawing/2014/main" id="{48B8B1C5-C534-41FC-8C2D-B910621BFF39}"/>
              </a:ext>
            </a:extLst>
          </p:cNvPr>
          <p:cNvSpPr>
            <a:spLocks noGrp="1"/>
          </p:cNvSpPr>
          <p:nvPr>
            <p:ph type="body" sz="half" idx="2"/>
          </p:nvPr>
        </p:nvSpPr>
        <p:spPr>
          <a:xfrm>
            <a:off x="839791" y="2057400"/>
            <a:ext cx="3932236" cy="3811588"/>
          </a:xfrm>
        </p:spPr>
        <p:txBody>
          <a:bodyPr/>
          <a:lstStyle>
            <a:lvl1pPr marL="0" indent="0">
              <a:buNone/>
              <a:defRPr sz="1600"/>
            </a:lvl1pPr>
            <a:lvl2pPr marL="457220" indent="0">
              <a:buNone/>
              <a:defRPr sz="1400"/>
            </a:lvl2pPr>
            <a:lvl3pPr marL="914439" indent="0">
              <a:buNone/>
              <a:defRPr sz="1200"/>
            </a:lvl3pPr>
            <a:lvl4pPr marL="1371660" indent="0">
              <a:buNone/>
              <a:defRPr sz="1000"/>
            </a:lvl4pPr>
            <a:lvl5pPr marL="1828880" indent="0">
              <a:buNone/>
              <a:defRPr sz="1000"/>
            </a:lvl5pPr>
            <a:lvl6pPr marL="2286100" indent="0">
              <a:buNone/>
              <a:defRPr sz="1000"/>
            </a:lvl6pPr>
            <a:lvl7pPr marL="2743319" indent="0">
              <a:buNone/>
              <a:defRPr sz="1000"/>
            </a:lvl7pPr>
            <a:lvl8pPr marL="3200540" indent="0">
              <a:buNone/>
              <a:defRPr sz="1000"/>
            </a:lvl8pPr>
            <a:lvl9pPr marL="3657760" indent="0">
              <a:buNone/>
              <a:defRPr sz="1000"/>
            </a:lvl9pPr>
          </a:lstStyle>
          <a:p>
            <a:pPr lvl="0"/>
            <a:r>
              <a:rPr lang="pt-PT"/>
              <a:t>Clique para editar os estilos do texto de Modelo Global</a:t>
            </a:r>
          </a:p>
        </p:txBody>
      </p:sp>
      <p:sp>
        <p:nvSpPr>
          <p:cNvPr id="5" name="Marcador de Posição da Data 4">
            <a:extLst>
              <a:ext uri="{FF2B5EF4-FFF2-40B4-BE49-F238E27FC236}">
                <a16:creationId xmlns:a16="http://schemas.microsoft.com/office/drawing/2014/main" id="{9A177278-57D6-48D3-A0A3-3CCC03B662D5}"/>
              </a:ext>
            </a:extLst>
          </p:cNvPr>
          <p:cNvSpPr>
            <a:spLocks noGrp="1"/>
          </p:cNvSpPr>
          <p:nvPr>
            <p:ph type="dt" sz="half" idx="10"/>
          </p:nvPr>
        </p:nvSpPr>
        <p:spPr/>
        <p:txBody>
          <a:bodyPr/>
          <a:lstStyle/>
          <a:p>
            <a:fld id="{EFCEBEEF-5286-416C-A110-892EA009EF8A}" type="datetimeFigureOut">
              <a:rPr lang="pt-PT" smtClean="0"/>
              <a:t>31/03/2019</a:t>
            </a:fld>
            <a:endParaRPr lang="pt-PT"/>
          </a:p>
        </p:txBody>
      </p:sp>
      <p:sp>
        <p:nvSpPr>
          <p:cNvPr id="6" name="Marcador de Posição do Rodapé 5">
            <a:extLst>
              <a:ext uri="{FF2B5EF4-FFF2-40B4-BE49-F238E27FC236}">
                <a16:creationId xmlns:a16="http://schemas.microsoft.com/office/drawing/2014/main" id="{0606C84C-FF93-4360-9BB7-916276D3121D}"/>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54F0B788-A2B1-4D6D-A39D-1C0FBA2D343C}"/>
              </a:ext>
            </a:extLst>
          </p:cNvPr>
          <p:cNvSpPr>
            <a:spLocks noGrp="1"/>
          </p:cNvSpPr>
          <p:nvPr>
            <p:ph type="sldNum" sz="quarter" idx="12"/>
          </p:nvPr>
        </p:nvSpPr>
        <p:spPr/>
        <p:txBody>
          <a:bodyPr/>
          <a:lstStyle/>
          <a:p>
            <a:fld id="{2D440A0C-00FB-4C3D-BAF9-CCCA12F3CADC}" type="slidenum">
              <a:rPr lang="pt-PT" smtClean="0"/>
              <a:t>‹nº›</a:t>
            </a:fld>
            <a:endParaRPr lang="pt-PT"/>
          </a:p>
        </p:txBody>
      </p:sp>
    </p:spTree>
    <p:extLst>
      <p:ext uri="{BB962C8B-B14F-4D97-AF65-F5344CB8AC3E}">
        <p14:creationId xmlns:p14="http://schemas.microsoft.com/office/powerpoint/2010/main" val="92718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a:extLst>
              <a:ext uri="{FF2B5EF4-FFF2-40B4-BE49-F238E27FC236}">
                <a16:creationId xmlns:a16="http://schemas.microsoft.com/office/drawing/2014/main" id="{0EF1332C-EDE9-4C4C-8889-4928D4A09527}"/>
              </a:ext>
            </a:extLst>
          </p:cNvPr>
          <p:cNvSpPr>
            <a:spLocks noGrp="1"/>
          </p:cNvSpPr>
          <p:nvPr>
            <p:ph type="title"/>
          </p:nvPr>
        </p:nvSpPr>
        <p:spPr>
          <a:xfrm>
            <a:off x="838205" y="365125"/>
            <a:ext cx="10515598" cy="1325563"/>
          </a:xfrm>
          <a:prstGeom prst="rect">
            <a:avLst/>
          </a:prstGeom>
        </p:spPr>
        <p:txBody>
          <a:bodyPr vert="horz" lIns="91440" tIns="45720" rIns="91440" bIns="45720" rtlCol="0" anchor="ctr">
            <a:normAutofit/>
          </a:body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B74E7D35-55D2-4082-A060-435A1524403C}"/>
              </a:ext>
            </a:extLst>
          </p:cNvPr>
          <p:cNvSpPr>
            <a:spLocks noGrp="1"/>
          </p:cNvSpPr>
          <p:nvPr>
            <p:ph type="body" idx="1"/>
          </p:nvPr>
        </p:nvSpPr>
        <p:spPr>
          <a:xfrm>
            <a:off x="838205" y="1825625"/>
            <a:ext cx="10515598" cy="4351338"/>
          </a:xfrm>
          <a:prstGeom prst="rect">
            <a:avLst/>
          </a:prstGeom>
        </p:spPr>
        <p:txBody>
          <a:bodyPr vert="horz" lIns="91440" tIns="45720" rIns="91440" bIns="45720" rtlCol="0">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8749ACDF-1E5F-4F68-B8C0-CA806A0AD71E}"/>
              </a:ext>
            </a:extLst>
          </p:cNvPr>
          <p:cNvSpPr>
            <a:spLocks noGrp="1"/>
          </p:cNvSpPr>
          <p:nvPr>
            <p:ph type="dt" sz="half" idx="2"/>
          </p:nvPr>
        </p:nvSpPr>
        <p:spPr>
          <a:xfrm>
            <a:off x="838202" y="6356352"/>
            <a:ext cx="274320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CEBEEF-5286-416C-A110-892EA009EF8A}" type="datetimeFigureOut">
              <a:rPr lang="pt-PT" smtClean="0"/>
              <a:t>31/03/2019</a:t>
            </a:fld>
            <a:endParaRPr lang="pt-PT"/>
          </a:p>
        </p:txBody>
      </p:sp>
      <p:sp>
        <p:nvSpPr>
          <p:cNvPr id="5" name="Marcador de Posição do Rodapé 4">
            <a:extLst>
              <a:ext uri="{FF2B5EF4-FFF2-40B4-BE49-F238E27FC236}">
                <a16:creationId xmlns:a16="http://schemas.microsoft.com/office/drawing/2014/main" id="{AAA1E2FF-7DC5-4EC9-A5DF-10F92341A273}"/>
              </a:ext>
            </a:extLst>
          </p:cNvPr>
          <p:cNvSpPr>
            <a:spLocks noGrp="1"/>
          </p:cNvSpPr>
          <p:nvPr>
            <p:ph type="ftr" sz="quarter" idx="3"/>
          </p:nvPr>
        </p:nvSpPr>
        <p:spPr>
          <a:xfrm>
            <a:off x="4038603" y="6356352"/>
            <a:ext cx="411480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Marcador de Posição do Número do Diapositivo 5">
            <a:extLst>
              <a:ext uri="{FF2B5EF4-FFF2-40B4-BE49-F238E27FC236}">
                <a16:creationId xmlns:a16="http://schemas.microsoft.com/office/drawing/2014/main" id="{3A78729C-732F-4DFA-95A5-A78700F9443B}"/>
              </a:ext>
            </a:extLst>
          </p:cNvPr>
          <p:cNvSpPr>
            <a:spLocks noGrp="1"/>
          </p:cNvSpPr>
          <p:nvPr>
            <p:ph type="sldNum" sz="quarter" idx="4"/>
          </p:nvPr>
        </p:nvSpPr>
        <p:spPr>
          <a:xfrm>
            <a:off x="8610602" y="6356352"/>
            <a:ext cx="274320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440A0C-00FB-4C3D-BAF9-CCCA12F3CADC}" type="slidenum">
              <a:rPr lang="pt-PT" smtClean="0"/>
              <a:t>‹nº›</a:t>
            </a:fld>
            <a:endParaRPr lang="pt-PT"/>
          </a:p>
        </p:txBody>
      </p:sp>
    </p:spTree>
    <p:extLst>
      <p:ext uri="{BB962C8B-B14F-4D97-AF65-F5344CB8AC3E}">
        <p14:creationId xmlns:p14="http://schemas.microsoft.com/office/powerpoint/2010/main" val="7724712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3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11" indent="-228611" algn="l" defTabSz="91443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30" indent="-228611" algn="l" defTabSz="91443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50" indent="-228611" algn="l" defTabSz="91443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70" indent="-228611" algn="l" defTabSz="91443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91" indent="-228611" algn="l" defTabSz="91443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710" indent="-228611" algn="l" defTabSz="91443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30" indent="-228611" algn="l" defTabSz="91443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50" indent="-228611" algn="l" defTabSz="91443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70" indent="-228611" algn="l" defTabSz="91443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39" rtl="0" eaLnBrk="1" latinLnBrk="0" hangingPunct="1">
        <a:defRPr sz="1800" kern="1200">
          <a:solidFill>
            <a:schemeClr val="tx1"/>
          </a:solidFill>
          <a:latin typeface="+mn-lt"/>
          <a:ea typeface="+mn-ea"/>
          <a:cs typeface="+mn-cs"/>
        </a:defRPr>
      </a:lvl1pPr>
      <a:lvl2pPr marL="457220" algn="l" defTabSz="914439" rtl="0" eaLnBrk="1" latinLnBrk="0" hangingPunct="1">
        <a:defRPr sz="1800" kern="1200">
          <a:solidFill>
            <a:schemeClr val="tx1"/>
          </a:solidFill>
          <a:latin typeface="+mn-lt"/>
          <a:ea typeface="+mn-ea"/>
          <a:cs typeface="+mn-cs"/>
        </a:defRPr>
      </a:lvl2pPr>
      <a:lvl3pPr marL="914439" algn="l" defTabSz="914439" rtl="0" eaLnBrk="1" latinLnBrk="0" hangingPunct="1">
        <a:defRPr sz="1800" kern="1200">
          <a:solidFill>
            <a:schemeClr val="tx1"/>
          </a:solidFill>
          <a:latin typeface="+mn-lt"/>
          <a:ea typeface="+mn-ea"/>
          <a:cs typeface="+mn-cs"/>
        </a:defRPr>
      </a:lvl3pPr>
      <a:lvl4pPr marL="1371660" algn="l" defTabSz="914439" rtl="0" eaLnBrk="1" latinLnBrk="0" hangingPunct="1">
        <a:defRPr sz="1800" kern="1200">
          <a:solidFill>
            <a:schemeClr val="tx1"/>
          </a:solidFill>
          <a:latin typeface="+mn-lt"/>
          <a:ea typeface="+mn-ea"/>
          <a:cs typeface="+mn-cs"/>
        </a:defRPr>
      </a:lvl4pPr>
      <a:lvl5pPr marL="1828880" algn="l" defTabSz="914439" rtl="0" eaLnBrk="1" latinLnBrk="0" hangingPunct="1">
        <a:defRPr sz="1800" kern="1200">
          <a:solidFill>
            <a:schemeClr val="tx1"/>
          </a:solidFill>
          <a:latin typeface="+mn-lt"/>
          <a:ea typeface="+mn-ea"/>
          <a:cs typeface="+mn-cs"/>
        </a:defRPr>
      </a:lvl5pPr>
      <a:lvl6pPr marL="2286100" algn="l" defTabSz="914439" rtl="0" eaLnBrk="1" latinLnBrk="0" hangingPunct="1">
        <a:defRPr sz="1800" kern="1200">
          <a:solidFill>
            <a:schemeClr val="tx1"/>
          </a:solidFill>
          <a:latin typeface="+mn-lt"/>
          <a:ea typeface="+mn-ea"/>
          <a:cs typeface="+mn-cs"/>
        </a:defRPr>
      </a:lvl6pPr>
      <a:lvl7pPr marL="2743319" algn="l" defTabSz="914439" rtl="0" eaLnBrk="1" latinLnBrk="0" hangingPunct="1">
        <a:defRPr sz="1800" kern="1200">
          <a:solidFill>
            <a:schemeClr val="tx1"/>
          </a:solidFill>
          <a:latin typeface="+mn-lt"/>
          <a:ea typeface="+mn-ea"/>
          <a:cs typeface="+mn-cs"/>
        </a:defRPr>
      </a:lvl7pPr>
      <a:lvl8pPr marL="3200540" algn="l" defTabSz="914439" rtl="0" eaLnBrk="1" latinLnBrk="0" hangingPunct="1">
        <a:defRPr sz="1800" kern="1200">
          <a:solidFill>
            <a:schemeClr val="tx1"/>
          </a:solidFill>
          <a:latin typeface="+mn-lt"/>
          <a:ea typeface="+mn-ea"/>
          <a:cs typeface="+mn-cs"/>
        </a:defRPr>
      </a:lvl8pPr>
      <a:lvl9pPr marL="3657760" algn="l" defTabSz="91443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jpg"/><Relationship Id="rId7" Type="http://schemas.openxmlformats.org/officeDocument/2006/relationships/image" Target="../media/image3.png"/><Relationship Id="rId12" Type="http://schemas.openxmlformats.org/officeDocument/2006/relationships/image" Target="../media/image6.jpeg"/><Relationship Id="rId2" Type="http://schemas.openxmlformats.org/officeDocument/2006/relationships/hyperlink" Target="http://www.utad.pt/" TargetMode="External"/><Relationship Id="rId1" Type="http://schemas.openxmlformats.org/officeDocument/2006/relationships/slideLayout" Target="../slideLayouts/slideLayout7.xml"/><Relationship Id="rId6" Type="http://schemas.openxmlformats.org/officeDocument/2006/relationships/slide" Target="slide15.xml"/><Relationship Id="rId11" Type="http://schemas.openxmlformats.org/officeDocument/2006/relationships/slide" Target="slide16.xml"/><Relationship Id="rId5" Type="http://schemas.openxmlformats.org/officeDocument/2006/relationships/image" Target="../media/image2.jpg"/><Relationship Id="rId10" Type="http://schemas.openxmlformats.org/officeDocument/2006/relationships/image" Target="../media/image5.png"/><Relationship Id="rId4" Type="http://schemas.openxmlformats.org/officeDocument/2006/relationships/hyperlink" Target="http://www.quintadovalemeao.pt/historia.php" TargetMode="External"/><Relationship Id="rId9" Type="http://schemas.openxmlformats.org/officeDocument/2006/relationships/slide" Target="slide14.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drive.google.com/open?id=1NJ79xhCAh6E-lGvnXv5wlO1W1Y04py8e" TargetMode="External"/><Relationship Id="rId2" Type="http://schemas.openxmlformats.org/officeDocument/2006/relationships/hyperlink" Target="file:///C:\Users\mto21\OneDrive\Documentos\Trabalhos%20em%20curso\EGU%20Viena%202019\PICO\Increased%20Abiotic%20Stress%20and%20Vineyard%20Diminishing%20Production.pdf"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image" Target="../media/image7.jpg"/><Relationship Id="rId7" Type="http://schemas.openxmlformats.org/officeDocument/2006/relationships/image" Target="../media/image9.jpg"/><Relationship Id="rId2" Type="http://schemas.openxmlformats.org/officeDocument/2006/relationships/slide" Target="slide17.xml"/><Relationship Id="rId1" Type="http://schemas.openxmlformats.org/officeDocument/2006/relationships/slideLayout" Target="../slideLayouts/slideLayout7.xml"/><Relationship Id="rId6" Type="http://schemas.openxmlformats.org/officeDocument/2006/relationships/slide" Target="slide19.xml"/><Relationship Id="rId5" Type="http://schemas.openxmlformats.org/officeDocument/2006/relationships/image" Target="../media/image8.jpg"/><Relationship Id="rId4" Type="http://schemas.openxmlformats.org/officeDocument/2006/relationships/slide" Target="slide18.xml"/><Relationship Id="rId9" Type="http://schemas.openxmlformats.org/officeDocument/2006/relationships/image" Target="../media/image10.jpeg"/></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hyperlink" Target="https://whc.unesco.org/en/list/1046" TargetMode="Externa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infovini.com/classic/pagina.php?codPagina=8&amp;cor=3" TargetMode="Externa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hyperlink" Target="http://www.quintadovalemeao.pt/historia.php"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Agrupar 19">
            <a:extLst>
              <a:ext uri="{FF2B5EF4-FFF2-40B4-BE49-F238E27FC236}">
                <a16:creationId xmlns:a16="http://schemas.microsoft.com/office/drawing/2014/main" id="{2231BD46-CB66-478E-AD93-2D9CD1B590B2}"/>
              </a:ext>
            </a:extLst>
          </p:cNvPr>
          <p:cNvGrpSpPr/>
          <p:nvPr/>
        </p:nvGrpSpPr>
        <p:grpSpPr>
          <a:xfrm>
            <a:off x="934310" y="54098"/>
            <a:ext cx="10588429" cy="2581457"/>
            <a:chOff x="934309" y="54096"/>
            <a:chExt cx="10588429" cy="2581457"/>
          </a:xfrm>
        </p:grpSpPr>
        <p:sp>
          <p:nvSpPr>
            <p:cNvPr id="4" name="Retângulo 3">
              <a:extLst>
                <a:ext uri="{FF2B5EF4-FFF2-40B4-BE49-F238E27FC236}">
                  <a16:creationId xmlns:a16="http://schemas.microsoft.com/office/drawing/2014/main" id="{93FA6F2A-9BE8-413B-A868-160BF7380B60}"/>
                </a:ext>
              </a:extLst>
            </p:cNvPr>
            <p:cNvSpPr/>
            <p:nvPr/>
          </p:nvSpPr>
          <p:spPr>
            <a:xfrm>
              <a:off x="3643746" y="598162"/>
              <a:ext cx="5965262" cy="1200329"/>
            </a:xfrm>
            <a:prstGeom prst="rect">
              <a:avLst/>
            </a:prstGeom>
          </p:spPr>
          <p:txBody>
            <a:bodyPr wrap="square">
              <a:spAutoFit/>
            </a:bodyPr>
            <a:lstStyle/>
            <a:p>
              <a:pPr algn="ctr"/>
              <a:r>
                <a:rPr lang="en-US" sz="2400" b="1" dirty="0">
                  <a:latin typeface="Times New Roman" panose="02020603050405020304" pitchFamily="18" charset="0"/>
                  <a:ea typeface="Calibri" panose="020F0502020204030204" pitchFamily="34" charset="0"/>
                </a:rPr>
                <a:t>Increased Abiotic Stress and Vineyard Diminishing Production: Climate Change?</a:t>
              </a:r>
            </a:p>
            <a:p>
              <a:pPr algn="ctr"/>
              <a:r>
                <a:rPr lang="en-US" sz="2400" b="1" dirty="0">
                  <a:latin typeface="Times New Roman" panose="02020603050405020304" pitchFamily="18" charset="0"/>
                  <a:ea typeface="Calibri" panose="020F0502020204030204" pitchFamily="34" charset="0"/>
                </a:rPr>
                <a:t>A Case Study</a:t>
              </a:r>
              <a:endParaRPr lang="en-US" sz="2400" dirty="0"/>
            </a:p>
          </p:txBody>
        </p:sp>
        <p:grpSp>
          <p:nvGrpSpPr>
            <p:cNvPr id="14" name="Agrupar 13">
              <a:extLst>
                <a:ext uri="{FF2B5EF4-FFF2-40B4-BE49-F238E27FC236}">
                  <a16:creationId xmlns:a16="http://schemas.microsoft.com/office/drawing/2014/main" id="{84811270-C1F0-4AD7-8D5F-D8F2F553144A}"/>
                </a:ext>
              </a:extLst>
            </p:cNvPr>
            <p:cNvGrpSpPr/>
            <p:nvPr/>
          </p:nvGrpSpPr>
          <p:grpSpPr>
            <a:xfrm>
              <a:off x="934309" y="54096"/>
              <a:ext cx="2444556" cy="1744395"/>
              <a:chOff x="886691" y="439881"/>
              <a:chExt cx="2444556" cy="1744395"/>
            </a:xfrm>
          </p:grpSpPr>
          <p:pic>
            <p:nvPicPr>
              <p:cNvPr id="6" name="Imagem 5">
                <a:hlinkClick r:id="rId2"/>
                <a:extLst>
                  <a:ext uri="{FF2B5EF4-FFF2-40B4-BE49-F238E27FC236}">
                    <a16:creationId xmlns:a16="http://schemas.microsoft.com/office/drawing/2014/main" id="{C1C8F6AC-DFD3-481E-9B91-4B69F59B80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691" y="439881"/>
                <a:ext cx="2444556" cy="1375063"/>
              </a:xfrm>
              <a:prstGeom prst="rect">
                <a:avLst/>
              </a:prstGeom>
            </p:spPr>
          </p:pic>
          <p:sp>
            <p:nvSpPr>
              <p:cNvPr id="9" name="Retângulo 8">
                <a:extLst>
                  <a:ext uri="{FF2B5EF4-FFF2-40B4-BE49-F238E27FC236}">
                    <a16:creationId xmlns:a16="http://schemas.microsoft.com/office/drawing/2014/main" id="{E71A1E95-3140-4A94-B54F-62F93EE06EB0}"/>
                  </a:ext>
                </a:extLst>
              </p:cNvPr>
              <p:cNvSpPr/>
              <p:nvPr/>
            </p:nvSpPr>
            <p:spPr>
              <a:xfrm>
                <a:off x="1011444" y="1814944"/>
                <a:ext cx="2054922" cy="369332"/>
              </a:xfrm>
              <a:prstGeom prst="rect">
                <a:avLst/>
              </a:prstGeom>
            </p:spPr>
            <p:txBody>
              <a:bodyPr wrap="none">
                <a:spAutoFit/>
              </a:bodyPr>
              <a:lstStyle/>
              <a:p>
                <a:r>
                  <a:rPr lang="pt-PT" b="1" dirty="0">
                    <a:solidFill>
                      <a:srgbClr val="FF0000"/>
                    </a:solidFill>
                    <a:latin typeface="Times New Roman" panose="02020603050405020304" pitchFamily="18" charset="0"/>
                    <a:ea typeface="Calibri" panose="020F0502020204030204" pitchFamily="34" charset="0"/>
                  </a:rPr>
                  <a:t>Manuel T. Oliveira</a:t>
                </a:r>
                <a:endParaRPr lang="pt-PT" dirty="0">
                  <a:solidFill>
                    <a:srgbClr val="FF0000"/>
                  </a:solidFill>
                </a:endParaRPr>
              </a:p>
            </p:txBody>
          </p:sp>
        </p:grpSp>
        <p:grpSp>
          <p:nvGrpSpPr>
            <p:cNvPr id="13" name="Agrupar 12">
              <a:extLst>
                <a:ext uri="{FF2B5EF4-FFF2-40B4-BE49-F238E27FC236}">
                  <a16:creationId xmlns:a16="http://schemas.microsoft.com/office/drawing/2014/main" id="{36F988EC-F6CA-4516-8B08-C2424E6039E9}"/>
                </a:ext>
              </a:extLst>
            </p:cNvPr>
            <p:cNvGrpSpPr/>
            <p:nvPr/>
          </p:nvGrpSpPr>
          <p:grpSpPr>
            <a:xfrm>
              <a:off x="9873889" y="54096"/>
              <a:ext cx="1648849" cy="2581457"/>
              <a:chOff x="9873889" y="337020"/>
              <a:chExt cx="1648849" cy="2581457"/>
            </a:xfrm>
          </p:grpSpPr>
          <p:pic>
            <p:nvPicPr>
              <p:cNvPr id="8" name="Imagem 7">
                <a:hlinkClick r:id="rId4"/>
                <a:extLst>
                  <a:ext uri="{FF2B5EF4-FFF2-40B4-BE49-F238E27FC236}">
                    <a16:creationId xmlns:a16="http://schemas.microsoft.com/office/drawing/2014/main" id="{042EA3B7-F38D-4E9F-9F58-3A9392388C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3889" y="337020"/>
                <a:ext cx="1638407" cy="1935126"/>
              </a:xfrm>
              <a:prstGeom prst="rect">
                <a:avLst/>
              </a:prstGeom>
            </p:spPr>
          </p:pic>
          <p:sp>
            <p:nvSpPr>
              <p:cNvPr id="10" name="Retângulo 9">
                <a:extLst>
                  <a:ext uri="{FF2B5EF4-FFF2-40B4-BE49-F238E27FC236}">
                    <a16:creationId xmlns:a16="http://schemas.microsoft.com/office/drawing/2014/main" id="{3B2D675B-4CD9-48BF-B025-85506C767F51}"/>
                  </a:ext>
                </a:extLst>
              </p:cNvPr>
              <p:cNvSpPr/>
              <p:nvPr/>
            </p:nvSpPr>
            <p:spPr>
              <a:xfrm>
                <a:off x="9873889" y="2272146"/>
                <a:ext cx="1648849" cy="646331"/>
              </a:xfrm>
              <a:prstGeom prst="rect">
                <a:avLst/>
              </a:prstGeom>
            </p:spPr>
            <p:txBody>
              <a:bodyPr wrap="none">
                <a:spAutoFit/>
              </a:bodyPr>
              <a:lstStyle/>
              <a:p>
                <a:r>
                  <a:rPr lang="pt-PT"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Pedro Barbosa</a:t>
                </a:r>
              </a:p>
              <a:p>
                <a:r>
                  <a:rPr lang="pt-PT" b="1" dirty="0">
                    <a:solidFill>
                      <a:srgbClr val="FF0000"/>
                    </a:solidFill>
                    <a:latin typeface="Times New Roman" panose="02020603050405020304" pitchFamily="18" charset="0"/>
                    <a:cs typeface="Times New Roman" panose="02020603050405020304" pitchFamily="18" charset="0"/>
                  </a:rPr>
                  <a:t>André Guedes</a:t>
                </a:r>
              </a:p>
            </p:txBody>
          </p:sp>
        </p:grpSp>
      </p:grpSp>
      <p:sp>
        <p:nvSpPr>
          <p:cNvPr id="11" name="Retângulo 10">
            <a:extLst>
              <a:ext uri="{FF2B5EF4-FFF2-40B4-BE49-F238E27FC236}">
                <a16:creationId xmlns:a16="http://schemas.microsoft.com/office/drawing/2014/main" id="{C50AF0B8-46C0-4E52-8B3F-4B6AD30C706E}"/>
              </a:ext>
            </a:extLst>
          </p:cNvPr>
          <p:cNvSpPr/>
          <p:nvPr/>
        </p:nvSpPr>
        <p:spPr>
          <a:xfrm>
            <a:off x="575973" y="2315928"/>
            <a:ext cx="4723996" cy="1631216"/>
          </a:xfrm>
          <a:prstGeom prst="rect">
            <a:avLst/>
          </a:prstGeom>
        </p:spPr>
        <p:txBody>
          <a:bodyPr wrap="square">
            <a:spAutoFit/>
          </a:bodyPr>
          <a:lstStyle/>
          <a:p>
            <a:pPr algn="just"/>
            <a:r>
              <a:rPr lang="en-US" sz="2000" dirty="0">
                <a:latin typeface="Times New Roman" panose="02020603050405020304" pitchFamily="18" charset="0"/>
                <a:ea typeface="Calibri" panose="020F0502020204030204" pitchFamily="34" charset="0"/>
              </a:rPr>
              <a:t>According to projections to a near future, the Mediterranean Basin will experience a shift in climatic conditions with tendency to</a:t>
            </a:r>
          </a:p>
          <a:p>
            <a:pPr algn="ctr"/>
            <a:r>
              <a:rPr lang="en-US" sz="2000" dirty="0">
                <a:latin typeface="Times New Roman" panose="02020603050405020304" pitchFamily="18" charset="0"/>
                <a:ea typeface="Calibri" panose="020F0502020204030204" pitchFamily="34" charset="0"/>
              </a:rPr>
              <a:t>Higher temperatures</a:t>
            </a:r>
          </a:p>
          <a:p>
            <a:pPr algn="ctr"/>
            <a:r>
              <a:rPr lang="en-US" sz="2000" dirty="0">
                <a:latin typeface="Times New Roman" panose="02020603050405020304" pitchFamily="18" charset="0"/>
                <a:ea typeface="Calibri" panose="020F0502020204030204" pitchFamily="34" charset="0"/>
              </a:rPr>
              <a:t>Lower and more erratic precipitation</a:t>
            </a:r>
            <a:endParaRPr lang="pt-PT" sz="2000" dirty="0"/>
          </a:p>
        </p:txBody>
      </p:sp>
      <p:sp>
        <p:nvSpPr>
          <p:cNvPr id="12" name="Retângulo 11">
            <a:extLst>
              <a:ext uri="{FF2B5EF4-FFF2-40B4-BE49-F238E27FC236}">
                <a16:creationId xmlns:a16="http://schemas.microsoft.com/office/drawing/2014/main" id="{16F8473F-34F3-4524-A87F-D0FF1AD1CB1A}"/>
              </a:ext>
            </a:extLst>
          </p:cNvPr>
          <p:cNvSpPr/>
          <p:nvPr/>
        </p:nvSpPr>
        <p:spPr>
          <a:xfrm>
            <a:off x="513828" y="4177963"/>
            <a:ext cx="4723996" cy="2246769"/>
          </a:xfrm>
          <a:prstGeom prst="rect">
            <a:avLst/>
          </a:prstGeom>
        </p:spPr>
        <p:txBody>
          <a:bodyPr wrap="square">
            <a:spAutoFit/>
          </a:bodyPr>
          <a:lstStyle/>
          <a:p>
            <a:pPr algn="just"/>
            <a:r>
              <a:rPr lang="en-US" sz="2000" dirty="0">
                <a:latin typeface="Times New Roman" panose="02020603050405020304" pitchFamily="18" charset="0"/>
                <a:ea typeface="Calibri" panose="020F0502020204030204" pitchFamily="34" charset="0"/>
              </a:rPr>
              <a:t>Some agricultural systems are very vulnerable to changes in weather patterns </a:t>
            </a:r>
          </a:p>
          <a:p>
            <a:pPr algn="just"/>
            <a:endParaRPr lang="en-US" sz="2000" dirty="0">
              <a:latin typeface="Times New Roman" panose="02020603050405020304" pitchFamily="18" charset="0"/>
              <a:ea typeface="Calibri" panose="020F0502020204030204" pitchFamily="34" charset="0"/>
            </a:endParaRPr>
          </a:p>
          <a:p>
            <a:pPr algn="just"/>
            <a:r>
              <a:rPr lang="en-US" sz="2000" dirty="0">
                <a:latin typeface="Times New Roman" panose="02020603050405020304" pitchFamily="18" charset="0"/>
                <a:ea typeface="Calibri" panose="020F0502020204030204" pitchFamily="34" charset="0"/>
              </a:rPr>
              <a:t>Viticulture is one of those systems </a:t>
            </a:r>
          </a:p>
          <a:p>
            <a:pPr algn="just"/>
            <a:endParaRPr lang="en-US" sz="2000" dirty="0">
              <a:latin typeface="Times New Roman" panose="02020603050405020304" pitchFamily="18" charset="0"/>
              <a:ea typeface="Calibri" panose="020F0502020204030204" pitchFamily="34" charset="0"/>
            </a:endParaRPr>
          </a:p>
          <a:p>
            <a:pPr algn="just"/>
            <a:r>
              <a:rPr lang="en-US" sz="2000" dirty="0">
                <a:latin typeface="Times New Roman" panose="02020603050405020304" pitchFamily="18" charset="0"/>
                <a:ea typeface="Calibri" panose="020F0502020204030204" pitchFamily="34" charset="0"/>
              </a:rPr>
              <a:t>The most valuable grape varieties only thrive in more specific climates</a:t>
            </a:r>
            <a:endParaRPr lang="pt-PT" sz="2000" dirty="0"/>
          </a:p>
        </p:txBody>
      </p:sp>
      <p:grpSp>
        <p:nvGrpSpPr>
          <p:cNvPr id="16" name="Agrupar 15">
            <a:extLst>
              <a:ext uri="{FF2B5EF4-FFF2-40B4-BE49-F238E27FC236}">
                <a16:creationId xmlns:a16="http://schemas.microsoft.com/office/drawing/2014/main" id="{2BB1275E-797C-4793-8896-C9DF029F8709}"/>
              </a:ext>
            </a:extLst>
          </p:cNvPr>
          <p:cNvGrpSpPr/>
          <p:nvPr/>
        </p:nvGrpSpPr>
        <p:grpSpPr>
          <a:xfrm>
            <a:off x="6626379" y="2634361"/>
            <a:ext cx="4308211" cy="2001381"/>
            <a:chOff x="7204085" y="2653616"/>
            <a:chExt cx="4308211" cy="2001381"/>
          </a:xfrm>
        </p:grpSpPr>
        <p:pic>
          <p:nvPicPr>
            <p:cNvPr id="1026" name="Picture 2" descr="Resultado de imagem para temperature change mediterranean region">
              <a:hlinkClick r:id="rId6" action="ppaction://hlinksldjump"/>
              <a:extLst>
                <a:ext uri="{FF2B5EF4-FFF2-40B4-BE49-F238E27FC236}">
                  <a16:creationId xmlns:a16="http://schemas.microsoft.com/office/drawing/2014/main" id="{F0A2A64A-7EA5-4CE7-9A95-FF2FBA1D063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04085" y="2653616"/>
              <a:ext cx="4308211" cy="2001381"/>
            </a:xfrm>
            <a:prstGeom prst="rect">
              <a:avLst/>
            </a:prstGeom>
            <a:noFill/>
            <a:extLst>
              <a:ext uri="{909E8E84-426E-40DD-AFC4-6F175D3DCCD1}">
                <a14:hiddenFill xmlns:a14="http://schemas.microsoft.com/office/drawing/2010/main">
                  <a:solidFill>
                    <a:srgbClr val="FFFFFF"/>
                  </a:solidFill>
                </a14:hiddenFill>
              </a:ext>
            </a:extLst>
          </p:spPr>
        </p:pic>
        <p:sp>
          <p:nvSpPr>
            <p:cNvPr id="15" name="Retângulo 14">
              <a:extLst>
                <a:ext uri="{FF2B5EF4-FFF2-40B4-BE49-F238E27FC236}">
                  <a16:creationId xmlns:a16="http://schemas.microsoft.com/office/drawing/2014/main" id="{FFFD4BBA-6307-4F8A-9FAD-7B37EE10A9DD}"/>
                </a:ext>
              </a:extLst>
            </p:cNvPr>
            <p:cNvSpPr/>
            <p:nvPr/>
          </p:nvSpPr>
          <p:spPr>
            <a:xfrm>
              <a:off x="7642451" y="2847451"/>
              <a:ext cx="2362683" cy="276999"/>
            </a:xfrm>
            <a:prstGeom prst="rect">
              <a:avLst/>
            </a:prstGeom>
          </p:spPr>
          <p:txBody>
            <a:bodyPr wrap="square">
              <a:spAutoFit/>
            </a:bodyPr>
            <a:lstStyle/>
            <a:p>
              <a:r>
                <a:rPr lang="pt-PT" sz="1200" dirty="0"/>
                <a:t>http://www.medecc.org/?p=1086</a:t>
              </a:r>
            </a:p>
          </p:txBody>
        </p:sp>
      </p:grpSp>
      <p:pic>
        <p:nvPicPr>
          <p:cNvPr id="1036" name="Picture 12" descr="Resultado de imagem para vinhas portugal">
            <a:extLst>
              <a:ext uri="{FF2B5EF4-FFF2-40B4-BE49-F238E27FC236}">
                <a16:creationId xmlns:a16="http://schemas.microsoft.com/office/drawing/2014/main" id="{4914C3BC-52A9-4B6C-BD80-CC5F1A59FB7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83951" y="4728149"/>
            <a:ext cx="2214978" cy="1384361"/>
          </a:xfrm>
          <a:prstGeom prst="rect">
            <a:avLst/>
          </a:prstGeom>
          <a:noFill/>
          <a:extLst>
            <a:ext uri="{909E8E84-426E-40DD-AFC4-6F175D3DCCD1}">
              <a14:hiddenFill xmlns:a14="http://schemas.microsoft.com/office/drawing/2010/main">
                <a:solidFill>
                  <a:srgbClr val="FFFFFF"/>
                </a:solidFill>
              </a14:hiddenFill>
            </a:ext>
          </a:extLst>
        </p:spPr>
      </p:pic>
      <p:sp>
        <p:nvSpPr>
          <p:cNvPr id="21" name="Seta: Entalhada Para a Direita 20">
            <a:hlinkClick r:id="" action="ppaction://hlinkshowjump?jump=nextslide"/>
            <a:extLst>
              <a:ext uri="{FF2B5EF4-FFF2-40B4-BE49-F238E27FC236}">
                <a16:creationId xmlns:a16="http://schemas.microsoft.com/office/drawing/2014/main" id="{1C20FBE4-5DDF-4CBD-A7DE-1796FB11BED1}"/>
              </a:ext>
            </a:extLst>
          </p:cNvPr>
          <p:cNvSpPr/>
          <p:nvPr/>
        </p:nvSpPr>
        <p:spPr>
          <a:xfrm>
            <a:off x="10934588" y="6289336"/>
            <a:ext cx="978408"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3" name="Imagem 2">
            <a:hlinkClick r:id="rId9" action="ppaction://hlinksldjump"/>
            <a:extLst>
              <a:ext uri="{FF2B5EF4-FFF2-40B4-BE49-F238E27FC236}">
                <a16:creationId xmlns:a16="http://schemas.microsoft.com/office/drawing/2014/main" id="{461A92C9-68AD-4258-B3B0-736CC9CABC6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829731" y="1795842"/>
            <a:ext cx="728490" cy="1019886"/>
          </a:xfrm>
          <a:prstGeom prst="rect">
            <a:avLst/>
          </a:prstGeom>
        </p:spPr>
      </p:pic>
      <p:sp>
        <p:nvSpPr>
          <p:cNvPr id="5" name="AutoShape 2" descr="https://www.sciencedaily.com/images/2011/10/111028115342_1_900x600.jpg">
            <a:extLst>
              <a:ext uri="{FF2B5EF4-FFF2-40B4-BE49-F238E27FC236}">
                <a16:creationId xmlns:a16="http://schemas.microsoft.com/office/drawing/2014/main" id="{6F89BF62-74EB-4818-ACED-9615AA3F6DBE}"/>
              </a:ext>
            </a:extLst>
          </p:cNvPr>
          <p:cNvSpPr>
            <a:spLocks noChangeAspect="1" noChangeArrowheads="1"/>
          </p:cNvSpPr>
          <p:nvPr/>
        </p:nvSpPr>
        <p:spPr bwMode="auto">
          <a:xfrm>
            <a:off x="5943601" y="327660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PT"/>
          </a:p>
        </p:txBody>
      </p:sp>
      <p:pic>
        <p:nvPicPr>
          <p:cNvPr id="2052" name="Picture 4" descr="Resultado de imagem para precipitation change mediterranean region">
            <a:hlinkClick r:id="rId11" action="ppaction://hlinksldjump"/>
            <a:extLst>
              <a:ext uri="{FF2B5EF4-FFF2-40B4-BE49-F238E27FC236}">
                <a16:creationId xmlns:a16="http://schemas.microsoft.com/office/drawing/2014/main" id="{A25448D3-CEB7-4DEB-84C1-EC8986D4EC3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65625" y="4635740"/>
            <a:ext cx="3429339" cy="2030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1288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3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87D80A32-D704-4729-8492-4B5DA427C72C}"/>
              </a:ext>
            </a:extLst>
          </p:cNvPr>
          <p:cNvSpPr/>
          <p:nvPr/>
        </p:nvSpPr>
        <p:spPr>
          <a:xfrm>
            <a:off x="855216" y="357300"/>
            <a:ext cx="10641367" cy="707886"/>
          </a:xfrm>
          <a:prstGeom prst="rect">
            <a:avLst/>
          </a:prstGeom>
        </p:spPr>
        <p:txBody>
          <a:bodyPr wrap="square">
            <a:spAutoFit/>
          </a:bodyPr>
          <a:lstStyle/>
          <a:p>
            <a:pPr algn="just"/>
            <a:r>
              <a:rPr lang="en-US" sz="2000" dirty="0">
                <a:latin typeface="Times New Roman" panose="02020603050405020304" pitchFamily="18" charset="0"/>
                <a:ea typeface="Calibri" panose="020F0502020204030204" pitchFamily="34" charset="0"/>
              </a:rPr>
              <a:t>Grape production per plant is falling for all varieties but interaction between variety production and years is not significative</a:t>
            </a:r>
            <a:endParaRPr lang="pt-PT" sz="2000" dirty="0"/>
          </a:p>
        </p:txBody>
      </p:sp>
      <p:pic>
        <p:nvPicPr>
          <p:cNvPr id="3" name="Imagem 2">
            <a:extLst>
              <a:ext uri="{FF2B5EF4-FFF2-40B4-BE49-F238E27FC236}">
                <a16:creationId xmlns:a16="http://schemas.microsoft.com/office/drawing/2014/main" id="{5056056E-BDAD-4BCB-8396-F88BA6BF1AAF}"/>
              </a:ext>
            </a:extLst>
          </p:cNvPr>
          <p:cNvPicPr/>
          <p:nvPr/>
        </p:nvPicPr>
        <p:blipFill>
          <a:blip r:embed="rId2">
            <a:extLst>
              <a:ext uri="{28A0092B-C50C-407E-A947-70E740481C1C}">
                <a14:useLocalDpi xmlns:a14="http://schemas.microsoft.com/office/drawing/2010/main" val="0"/>
              </a:ext>
            </a:extLst>
          </a:blip>
          <a:stretch>
            <a:fillRect/>
          </a:stretch>
        </p:blipFill>
        <p:spPr>
          <a:xfrm>
            <a:off x="735243" y="1348711"/>
            <a:ext cx="6349137" cy="4599328"/>
          </a:xfrm>
          <a:prstGeom prst="rect">
            <a:avLst/>
          </a:prstGeom>
        </p:spPr>
      </p:pic>
      <p:sp>
        <p:nvSpPr>
          <p:cNvPr id="4" name="Retângulo 3">
            <a:extLst>
              <a:ext uri="{FF2B5EF4-FFF2-40B4-BE49-F238E27FC236}">
                <a16:creationId xmlns:a16="http://schemas.microsoft.com/office/drawing/2014/main" id="{638F3F04-52E4-4E8B-80D2-946AF4295BAC}"/>
              </a:ext>
            </a:extLst>
          </p:cNvPr>
          <p:cNvSpPr/>
          <p:nvPr/>
        </p:nvSpPr>
        <p:spPr>
          <a:xfrm>
            <a:off x="6661212" y="1587471"/>
            <a:ext cx="5154968" cy="3683060"/>
          </a:xfrm>
          <a:prstGeom prst="rect">
            <a:avLst/>
          </a:prstGeom>
        </p:spPr>
        <p:txBody>
          <a:bodyPr wrap="square">
            <a:spAutoFit/>
          </a:bodyPr>
          <a:lstStyle/>
          <a:p>
            <a:pPr algn="just"/>
            <a:r>
              <a:rPr lang="en-US" sz="2000" dirty="0">
                <a:latin typeface="Times New Roman" panose="02020603050405020304" pitchFamily="18" charset="0"/>
                <a:ea typeface="Calibri" panose="020F0502020204030204" pitchFamily="34" charset="0"/>
              </a:rPr>
              <a:t>Tinto </a:t>
            </a:r>
            <a:r>
              <a:rPr lang="en-US" sz="2000" dirty="0" err="1">
                <a:latin typeface="Times New Roman" panose="02020603050405020304" pitchFamily="18" charset="0"/>
                <a:ea typeface="Calibri" panose="020F0502020204030204" pitchFamily="34" charset="0"/>
              </a:rPr>
              <a:t>Cão</a:t>
            </a:r>
            <a:r>
              <a:rPr lang="en-US" sz="2000" dirty="0">
                <a:latin typeface="Times New Roman" panose="02020603050405020304" pitchFamily="18" charset="0"/>
                <a:ea typeface="Calibri" panose="020F0502020204030204" pitchFamily="34" charset="0"/>
              </a:rPr>
              <a:t> and </a:t>
            </a:r>
            <a:r>
              <a:rPr lang="en-US" sz="2000" dirty="0" err="1">
                <a:latin typeface="Times New Roman" panose="02020603050405020304" pitchFamily="18" charset="0"/>
                <a:ea typeface="Calibri" panose="020F0502020204030204" pitchFamily="34" charset="0"/>
              </a:rPr>
              <a:t>Tinta</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Amarela</a:t>
            </a:r>
            <a:r>
              <a:rPr lang="en-US" sz="2000" dirty="0">
                <a:latin typeface="Times New Roman" panose="02020603050405020304" pitchFamily="18" charset="0"/>
                <a:ea typeface="Calibri" panose="020F0502020204030204" pitchFamily="34" charset="0"/>
              </a:rPr>
              <a:t> are the least productive with a 15 years average of 0.82 and 0.84 kg plant</a:t>
            </a:r>
            <a:r>
              <a:rPr lang="en-US" sz="2000" baseline="30000" dirty="0">
                <a:latin typeface="Times New Roman" panose="02020603050405020304" pitchFamily="18" charset="0"/>
                <a:ea typeface="Calibri" panose="020F0502020204030204" pitchFamily="34" charset="0"/>
              </a:rPr>
              <a:t>-1</a:t>
            </a:r>
            <a:r>
              <a:rPr lang="en-US" sz="2000" dirty="0">
                <a:latin typeface="Times New Roman" panose="02020603050405020304" pitchFamily="18" charset="0"/>
                <a:ea typeface="Calibri" panose="020F0502020204030204" pitchFamily="34" charset="0"/>
              </a:rPr>
              <a:t>, respectively</a:t>
            </a:r>
          </a:p>
          <a:p>
            <a:pPr algn="just"/>
            <a:endParaRPr lang="en-US" sz="2000" dirty="0">
              <a:latin typeface="Times New Roman" panose="02020603050405020304" pitchFamily="18" charset="0"/>
              <a:ea typeface="Calibri" panose="020F0502020204030204" pitchFamily="34" charset="0"/>
            </a:endParaRPr>
          </a:p>
          <a:p>
            <a:pPr algn="just"/>
            <a:r>
              <a:rPr lang="en-US" sz="2000" dirty="0" err="1">
                <a:latin typeface="Times New Roman" panose="02020603050405020304" pitchFamily="18" charset="0"/>
                <a:ea typeface="Calibri" panose="020F0502020204030204" pitchFamily="34" charset="0"/>
              </a:rPr>
              <a:t>Touriga</a:t>
            </a:r>
            <a:r>
              <a:rPr lang="en-US" sz="2000" dirty="0">
                <a:latin typeface="Times New Roman" panose="02020603050405020304" pitchFamily="18" charset="0"/>
                <a:ea typeface="Calibri" panose="020F0502020204030204" pitchFamily="34" charset="0"/>
              </a:rPr>
              <a:t> Franca and </a:t>
            </a:r>
            <a:r>
              <a:rPr lang="en-US" sz="2000" dirty="0" err="1">
                <a:latin typeface="Times New Roman" panose="02020603050405020304" pitchFamily="18" charset="0"/>
                <a:ea typeface="Calibri" panose="020F0502020204030204" pitchFamily="34" charset="0"/>
              </a:rPr>
              <a:t>Tinta</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Roriz</a:t>
            </a:r>
            <a:r>
              <a:rPr lang="en-US" sz="2000" dirty="0">
                <a:latin typeface="Times New Roman" panose="02020603050405020304" pitchFamily="18" charset="0"/>
                <a:ea typeface="Calibri" panose="020F0502020204030204" pitchFamily="34" charset="0"/>
              </a:rPr>
              <a:t> 0.93 and 0.94 kg plant</a:t>
            </a:r>
            <a:r>
              <a:rPr lang="en-US" sz="2000" baseline="30000" dirty="0">
                <a:latin typeface="Times New Roman" panose="02020603050405020304" pitchFamily="18" charset="0"/>
                <a:ea typeface="Calibri" panose="020F0502020204030204" pitchFamily="34" charset="0"/>
              </a:rPr>
              <a:t>-1</a:t>
            </a:r>
            <a:r>
              <a:rPr lang="en-US" sz="2000" dirty="0">
                <a:latin typeface="Times New Roman" panose="02020603050405020304" pitchFamily="18" charset="0"/>
                <a:ea typeface="Calibri" panose="020F0502020204030204" pitchFamily="34" charset="0"/>
              </a:rPr>
              <a:t>, respectively</a:t>
            </a:r>
          </a:p>
          <a:p>
            <a:pPr algn="just"/>
            <a:endParaRPr lang="en-US" sz="2000" dirty="0">
              <a:latin typeface="Times New Roman" panose="02020603050405020304" pitchFamily="18" charset="0"/>
              <a:ea typeface="Calibri" panose="020F0502020204030204" pitchFamily="34" charset="0"/>
            </a:endParaRPr>
          </a:p>
          <a:p>
            <a:pPr algn="just"/>
            <a:r>
              <a:rPr lang="en-US" sz="2000" dirty="0">
                <a:latin typeface="Times New Roman" panose="02020603050405020304" pitchFamily="18" charset="0"/>
                <a:ea typeface="Calibri" panose="020F0502020204030204" pitchFamily="34" charset="0"/>
              </a:rPr>
              <a:t>The most productive are </a:t>
            </a:r>
            <a:r>
              <a:rPr lang="en-US" sz="2000" dirty="0" err="1">
                <a:latin typeface="Times New Roman" panose="02020603050405020304" pitchFamily="18" charset="0"/>
                <a:ea typeface="Calibri" panose="020F0502020204030204" pitchFamily="34" charset="0"/>
              </a:rPr>
              <a:t>Touriga</a:t>
            </a:r>
            <a:r>
              <a:rPr lang="en-US" sz="2000" dirty="0">
                <a:latin typeface="Times New Roman" panose="02020603050405020304" pitchFamily="18" charset="0"/>
                <a:ea typeface="Calibri" panose="020F0502020204030204" pitchFamily="34" charset="0"/>
              </a:rPr>
              <a:t> Nacional and </a:t>
            </a:r>
            <a:r>
              <a:rPr lang="en-US" sz="2000" dirty="0" err="1">
                <a:latin typeface="Times New Roman" panose="02020603050405020304" pitchFamily="18" charset="0"/>
                <a:ea typeface="Calibri" panose="020F0502020204030204" pitchFamily="34" charset="0"/>
              </a:rPr>
              <a:t>Tinta</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Barroca</a:t>
            </a:r>
            <a:r>
              <a:rPr lang="en-US" sz="2000" dirty="0">
                <a:latin typeface="Times New Roman" panose="02020603050405020304" pitchFamily="18" charset="0"/>
                <a:ea typeface="Calibri" panose="020F0502020204030204" pitchFamily="34" charset="0"/>
              </a:rPr>
              <a:t>, both 1 kg plant</a:t>
            </a:r>
            <a:r>
              <a:rPr lang="en-US" sz="2000" baseline="30000" dirty="0">
                <a:latin typeface="Times New Roman" panose="02020603050405020304" pitchFamily="18" charset="0"/>
                <a:ea typeface="Calibri" panose="020F0502020204030204" pitchFamily="34" charset="0"/>
              </a:rPr>
              <a:t>-1</a:t>
            </a:r>
          </a:p>
          <a:p>
            <a:pPr algn="just"/>
            <a:endParaRPr lang="en-US" sz="2000" baseline="30000" dirty="0">
              <a:latin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The effect of temperature on yield is cultivar dependent </a:t>
            </a:r>
            <a:endParaRPr lang="pt-PT" sz="2000" dirty="0">
              <a:latin typeface="Times New Roman" panose="02020603050405020304" pitchFamily="18" charset="0"/>
              <a:cs typeface="Times New Roman" panose="02020603050405020304" pitchFamily="18" charset="0"/>
            </a:endParaRPr>
          </a:p>
        </p:txBody>
      </p:sp>
      <p:sp>
        <p:nvSpPr>
          <p:cNvPr id="5" name="Seta: Entalhada Para a Direita 4">
            <a:hlinkClick r:id="" action="ppaction://hlinkshowjump?jump=nextslide"/>
            <a:extLst>
              <a:ext uri="{FF2B5EF4-FFF2-40B4-BE49-F238E27FC236}">
                <a16:creationId xmlns:a16="http://schemas.microsoft.com/office/drawing/2014/main" id="{6B6436B1-A9AB-4030-A03B-C378C6A72887}"/>
              </a:ext>
            </a:extLst>
          </p:cNvPr>
          <p:cNvSpPr/>
          <p:nvPr/>
        </p:nvSpPr>
        <p:spPr>
          <a:xfrm>
            <a:off x="11147652" y="6373368"/>
            <a:ext cx="978408"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770670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BEB8AE12-82C5-45ED-8900-068DDBDB91F0}"/>
              </a:ext>
            </a:extLst>
          </p:cNvPr>
          <p:cNvSpPr/>
          <p:nvPr/>
        </p:nvSpPr>
        <p:spPr>
          <a:xfrm>
            <a:off x="677661" y="478045"/>
            <a:ext cx="10570345" cy="707886"/>
          </a:xfrm>
          <a:prstGeom prst="rect">
            <a:avLst/>
          </a:prstGeom>
        </p:spPr>
        <p:txBody>
          <a:bodyPr wrap="square">
            <a:spAutoFit/>
          </a:bodyPr>
          <a:lstStyle/>
          <a:p>
            <a:pPr algn="just"/>
            <a:r>
              <a:rPr lang="en-US" sz="2000" dirty="0">
                <a:latin typeface="Times New Roman" panose="02020603050405020304" pitchFamily="18" charset="0"/>
                <a:ea typeface="Calibri" panose="020F0502020204030204" pitchFamily="34" charset="0"/>
              </a:rPr>
              <a:t>Warmer weather, in particular during the growing season, will have a profound effect upon the berry composition</a:t>
            </a:r>
            <a:endParaRPr lang="pt-PT" sz="2000" dirty="0"/>
          </a:p>
        </p:txBody>
      </p:sp>
      <p:pic>
        <p:nvPicPr>
          <p:cNvPr id="3" name="Imagem 2">
            <a:extLst>
              <a:ext uri="{FF2B5EF4-FFF2-40B4-BE49-F238E27FC236}">
                <a16:creationId xmlns:a16="http://schemas.microsoft.com/office/drawing/2014/main" id="{BFB12731-1D61-48ED-8404-9699622FAC24}"/>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77661" y="1416249"/>
            <a:ext cx="5700101" cy="3791244"/>
          </a:xfrm>
          <a:prstGeom prst="rect">
            <a:avLst/>
          </a:prstGeom>
        </p:spPr>
      </p:pic>
      <p:pic>
        <p:nvPicPr>
          <p:cNvPr id="4" name="Imagem 3">
            <a:extLst>
              <a:ext uri="{FF2B5EF4-FFF2-40B4-BE49-F238E27FC236}">
                <a16:creationId xmlns:a16="http://schemas.microsoft.com/office/drawing/2014/main" id="{C7C2EC4E-FCE2-4D13-B978-3359D2BA829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213355" y="1416249"/>
            <a:ext cx="5664967" cy="3768310"/>
          </a:xfrm>
          <a:prstGeom prst="rect">
            <a:avLst/>
          </a:prstGeom>
        </p:spPr>
      </p:pic>
      <p:sp>
        <p:nvSpPr>
          <p:cNvPr id="5" name="Retângulo 4">
            <a:extLst>
              <a:ext uri="{FF2B5EF4-FFF2-40B4-BE49-F238E27FC236}">
                <a16:creationId xmlns:a16="http://schemas.microsoft.com/office/drawing/2014/main" id="{4D1DC73F-42D1-45BE-A174-60256A128A5C}"/>
              </a:ext>
            </a:extLst>
          </p:cNvPr>
          <p:cNvSpPr/>
          <p:nvPr/>
        </p:nvSpPr>
        <p:spPr>
          <a:xfrm>
            <a:off x="677661" y="5069551"/>
            <a:ext cx="10739022" cy="923330"/>
          </a:xfrm>
          <a:prstGeom prst="rect">
            <a:avLst/>
          </a:prstGeom>
        </p:spPr>
        <p:txBody>
          <a:bodyPr wrap="square">
            <a:spAutoFit/>
          </a:bodyPr>
          <a:lstStyle/>
          <a:p>
            <a:pPr algn="just"/>
            <a:r>
              <a:rPr lang="en-US" dirty="0">
                <a:latin typeface="Times New Roman" panose="02020603050405020304" pitchFamily="18" charset="0"/>
                <a:ea typeface="Calibri" panose="020F0502020204030204" pitchFamily="34" charset="0"/>
              </a:rPr>
              <a:t>Berries produced under rising temperatures will increase the sugar concentration and pH but with lower acidity as organic acids degrade rapidly, thus wines will have higher alcohol content unbalanced with their acidity, and higher pH augments the risk of spoilage and organoleptic degradation</a:t>
            </a:r>
            <a:endParaRPr lang="pt-PT" dirty="0"/>
          </a:p>
        </p:txBody>
      </p:sp>
      <p:sp>
        <p:nvSpPr>
          <p:cNvPr id="6" name="Seta: Entalhada Para a Direita 5">
            <a:hlinkClick r:id="" action="ppaction://hlinkshowjump?jump=nextslide"/>
            <a:extLst>
              <a:ext uri="{FF2B5EF4-FFF2-40B4-BE49-F238E27FC236}">
                <a16:creationId xmlns:a16="http://schemas.microsoft.com/office/drawing/2014/main" id="{88700482-5725-4006-85FB-3DD1B3004016}"/>
              </a:ext>
            </a:extLst>
          </p:cNvPr>
          <p:cNvSpPr/>
          <p:nvPr/>
        </p:nvSpPr>
        <p:spPr>
          <a:xfrm>
            <a:off x="11147652" y="6373368"/>
            <a:ext cx="978408"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3214005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2D60E4E6-98C5-4280-A1FD-CB26DC128527}"/>
              </a:ext>
            </a:extLst>
          </p:cNvPr>
          <p:cNvSpPr/>
          <p:nvPr/>
        </p:nvSpPr>
        <p:spPr>
          <a:xfrm>
            <a:off x="988380" y="558299"/>
            <a:ext cx="9833499" cy="5546968"/>
          </a:xfrm>
          <a:prstGeom prst="rect">
            <a:avLst/>
          </a:prstGeom>
        </p:spPr>
        <p:txBody>
          <a:bodyPr wrap="square">
            <a:spAutoFit/>
          </a:bodyPr>
          <a:lstStyle/>
          <a:p>
            <a:pPr algn="ctr">
              <a:lnSpc>
                <a:spcPct val="115000"/>
              </a:lnSpc>
              <a:spcAft>
                <a:spcPts val="10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Conclusions</a:t>
            </a:r>
            <a:endParaRPr lang="pt-PT" sz="24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Meteorological data from 2013 to 2018 in Alto Douro, Portugal, suggest a clear tendency for increasing temperatures in accordance to IPCC forecasts but more rainfall in the same period that is contrary to predictions. But the augmented rainfall is also coupled to what looks like more intensive precipitation events that are unfavorable to water infiltration and water soil storage</a:t>
            </a:r>
            <a:endParaRPr lang="pt-PT" sz="24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The weather changes observed are statistically related to lower grapevine yields, higher sugar concentration and pH of the must. These alterations would be expected under the observed changes in meteorological conditions</a:t>
            </a:r>
          </a:p>
          <a:p>
            <a:pPr algn="just">
              <a:lnSpc>
                <a:spcPct val="115000"/>
              </a:lnSpc>
              <a:spcAft>
                <a:spcPts val="1000"/>
              </a:spcAft>
            </a:pPr>
            <a:r>
              <a:rPr lang="en-US" sz="2400" dirty="0">
                <a:latin typeface="Times New Roman" panose="02020603050405020304" pitchFamily="18" charset="0"/>
                <a:ea typeface="Calibri" panose="020F0502020204030204" pitchFamily="34" charset="0"/>
              </a:rPr>
              <a:t>Nevertheless, caution is advisable on reading the results given the short period of time covered by the observations</a:t>
            </a:r>
            <a:endParaRPr lang="pt-PT" sz="2400" dirty="0"/>
          </a:p>
        </p:txBody>
      </p:sp>
      <p:sp>
        <p:nvSpPr>
          <p:cNvPr id="6" name="Seta: Entalhada Para a Direita 5">
            <a:hlinkClick r:id="" action="ppaction://hlinkshowjump?jump=nextslide"/>
            <a:extLst>
              <a:ext uri="{FF2B5EF4-FFF2-40B4-BE49-F238E27FC236}">
                <a16:creationId xmlns:a16="http://schemas.microsoft.com/office/drawing/2014/main" id="{3592951B-759E-4594-A5C1-E7A957CA2B3C}"/>
              </a:ext>
            </a:extLst>
          </p:cNvPr>
          <p:cNvSpPr/>
          <p:nvPr/>
        </p:nvSpPr>
        <p:spPr>
          <a:xfrm>
            <a:off x="11147652" y="6373368"/>
            <a:ext cx="978408"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3710279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40041AED-9590-49CD-93E2-B9079548A0D4}"/>
              </a:ext>
            </a:extLst>
          </p:cNvPr>
          <p:cNvSpPr txBox="1"/>
          <p:nvPr/>
        </p:nvSpPr>
        <p:spPr>
          <a:xfrm>
            <a:off x="740181" y="1154097"/>
            <a:ext cx="10711650" cy="3508653"/>
          </a:xfrm>
          <a:prstGeom prst="rect">
            <a:avLst/>
          </a:prstGeom>
          <a:noFill/>
        </p:spPr>
        <p:txBody>
          <a:bodyPr wrap="none" rtlCol="0">
            <a:spAutoFit/>
          </a:bodyPr>
          <a:lstStyle/>
          <a:p>
            <a:pPr algn="ctr"/>
            <a:r>
              <a:rPr lang="pt-PT" sz="4000" dirty="0">
                <a:solidFill>
                  <a:schemeClr val="accent5">
                    <a:lumMod val="50000"/>
                  </a:schemeClr>
                </a:solidFill>
                <a:latin typeface="Cooper Black" panose="0208090404030B020404" pitchFamily="18" charset="0"/>
              </a:rPr>
              <a:t>THANK YOU</a:t>
            </a:r>
          </a:p>
          <a:p>
            <a:pPr algn="ctr"/>
            <a:endParaRPr lang="pt-PT" sz="4000" dirty="0">
              <a:solidFill>
                <a:schemeClr val="accent5">
                  <a:lumMod val="50000"/>
                </a:schemeClr>
              </a:solidFill>
              <a:latin typeface="Cooper Black" panose="0208090404030B020404" pitchFamily="18" charset="0"/>
            </a:endParaRPr>
          </a:p>
          <a:p>
            <a:pPr algn="ctr"/>
            <a:r>
              <a:rPr lang="pt-PT" sz="4000" dirty="0">
                <a:solidFill>
                  <a:schemeClr val="accent5">
                    <a:lumMod val="50000"/>
                  </a:schemeClr>
                </a:solidFill>
                <a:latin typeface="Cooper Black" panose="0208090404030B020404" pitchFamily="18" charset="0"/>
              </a:rPr>
              <a:t>FOR ATTENDING THIS PRESENTATION</a:t>
            </a:r>
          </a:p>
          <a:p>
            <a:pPr algn="ctr"/>
            <a:endParaRPr lang="pt-PT" sz="1600" dirty="0">
              <a:solidFill>
                <a:schemeClr val="accent5">
                  <a:lumMod val="50000"/>
                </a:schemeClr>
              </a:solidFill>
              <a:latin typeface="Cooper Black" panose="0208090404030B020404" pitchFamily="18" charset="0"/>
            </a:endParaRPr>
          </a:p>
          <a:p>
            <a:pPr algn="ctr"/>
            <a:endParaRPr lang="pt-PT" sz="1600" dirty="0">
              <a:solidFill>
                <a:schemeClr val="accent5">
                  <a:lumMod val="50000"/>
                </a:schemeClr>
              </a:solidFill>
              <a:latin typeface="Cooper Black" panose="0208090404030B020404" pitchFamily="18" charset="0"/>
            </a:endParaRPr>
          </a:p>
          <a:p>
            <a:pPr algn="ctr"/>
            <a:endParaRPr lang="pt-PT" sz="1600" dirty="0">
              <a:solidFill>
                <a:schemeClr val="accent5">
                  <a:lumMod val="50000"/>
                </a:schemeClr>
              </a:solidFill>
              <a:latin typeface="Cooper Black" panose="0208090404030B020404" pitchFamily="18" charset="0"/>
            </a:endParaRPr>
          </a:p>
          <a:p>
            <a:pPr algn="ctr"/>
            <a:r>
              <a:rPr lang="pt-PT" dirty="0" err="1">
                <a:solidFill>
                  <a:schemeClr val="accent5">
                    <a:lumMod val="50000"/>
                  </a:schemeClr>
                </a:solidFill>
                <a:latin typeface="Times New Roman" panose="02020603050405020304" pitchFamily="18" charset="0"/>
                <a:cs typeface="Times New Roman" panose="02020603050405020304" pitchFamily="18" charset="0"/>
              </a:rPr>
              <a:t>That</a:t>
            </a:r>
            <a:r>
              <a:rPr lang="pt-PT" dirty="0">
                <a:solidFill>
                  <a:schemeClr val="accent5">
                    <a:lumMod val="50000"/>
                  </a:schemeClr>
                </a:solidFill>
                <a:latin typeface="Times New Roman" panose="02020603050405020304" pitchFamily="18" charset="0"/>
                <a:cs typeface="Times New Roman" panose="02020603050405020304" pitchFamily="18" charset="0"/>
              </a:rPr>
              <a:t> </a:t>
            </a:r>
            <a:r>
              <a:rPr lang="pt-PT" dirty="0" err="1">
                <a:solidFill>
                  <a:schemeClr val="accent5">
                    <a:lumMod val="50000"/>
                  </a:schemeClr>
                </a:solidFill>
                <a:latin typeface="Times New Roman" panose="02020603050405020304" pitchFamily="18" charset="0"/>
                <a:cs typeface="Times New Roman" panose="02020603050405020304" pitchFamily="18" charset="0"/>
              </a:rPr>
              <a:t>was</a:t>
            </a:r>
            <a:r>
              <a:rPr lang="pt-PT" dirty="0">
                <a:solidFill>
                  <a:schemeClr val="accent5">
                    <a:lumMod val="50000"/>
                  </a:schemeClr>
                </a:solidFill>
                <a:latin typeface="Times New Roman" panose="02020603050405020304" pitchFamily="18" charset="0"/>
                <a:cs typeface="Times New Roman" panose="02020603050405020304" pitchFamily="18" charset="0"/>
              </a:rPr>
              <a:t> </a:t>
            </a:r>
            <a:r>
              <a:rPr lang="pt-PT" dirty="0" err="1">
                <a:solidFill>
                  <a:schemeClr val="accent5">
                    <a:lumMod val="50000"/>
                  </a:schemeClr>
                </a:solidFill>
                <a:latin typeface="Times New Roman" panose="02020603050405020304" pitchFamily="18" charset="0"/>
                <a:cs typeface="Times New Roman" panose="02020603050405020304" pitchFamily="18" charset="0"/>
              </a:rPr>
              <a:t>possible</a:t>
            </a:r>
            <a:r>
              <a:rPr lang="pt-PT" dirty="0">
                <a:solidFill>
                  <a:schemeClr val="accent5">
                    <a:lumMod val="50000"/>
                  </a:schemeClr>
                </a:solidFill>
                <a:latin typeface="Times New Roman" panose="02020603050405020304" pitchFamily="18" charset="0"/>
                <a:cs typeface="Times New Roman" panose="02020603050405020304" pitchFamily="18" charset="0"/>
              </a:rPr>
              <a:t> </a:t>
            </a:r>
            <a:r>
              <a:rPr lang="pt-PT" dirty="0" err="1">
                <a:solidFill>
                  <a:schemeClr val="accent5">
                    <a:lumMod val="50000"/>
                  </a:schemeClr>
                </a:solidFill>
                <a:latin typeface="Times New Roman" panose="02020603050405020304" pitchFamily="18" charset="0"/>
                <a:cs typeface="Times New Roman" panose="02020603050405020304" pitchFamily="18" charset="0"/>
              </a:rPr>
              <a:t>by</a:t>
            </a:r>
            <a:r>
              <a:rPr lang="pt-PT" dirty="0">
                <a:solidFill>
                  <a:schemeClr val="accent5">
                    <a:lumMod val="50000"/>
                  </a:schemeClr>
                </a:solidFill>
                <a:latin typeface="Times New Roman" panose="02020603050405020304" pitchFamily="18" charset="0"/>
                <a:cs typeface="Times New Roman" panose="02020603050405020304" pitchFamily="18" charset="0"/>
              </a:rPr>
              <a:t> </a:t>
            </a:r>
            <a:r>
              <a:rPr lang="pt-PT" dirty="0" err="1">
                <a:solidFill>
                  <a:schemeClr val="accent5">
                    <a:lumMod val="50000"/>
                  </a:schemeClr>
                </a:solidFill>
                <a:latin typeface="Times New Roman" panose="02020603050405020304" pitchFamily="18" charset="0"/>
                <a:cs typeface="Times New Roman" panose="02020603050405020304" pitchFamily="18" charset="0"/>
              </a:rPr>
              <a:t>the</a:t>
            </a:r>
            <a:r>
              <a:rPr lang="pt-PT" dirty="0">
                <a:solidFill>
                  <a:schemeClr val="accent5">
                    <a:lumMod val="50000"/>
                  </a:schemeClr>
                </a:solidFill>
                <a:latin typeface="Times New Roman" panose="02020603050405020304" pitchFamily="18" charset="0"/>
                <a:cs typeface="Times New Roman" panose="02020603050405020304" pitchFamily="18" charset="0"/>
              </a:rPr>
              <a:t> </a:t>
            </a:r>
            <a:r>
              <a:rPr lang="pt-PT" dirty="0" err="1">
                <a:solidFill>
                  <a:schemeClr val="accent5">
                    <a:lumMod val="50000"/>
                  </a:schemeClr>
                </a:solidFill>
                <a:latin typeface="Times New Roman" panose="02020603050405020304" pitchFamily="18" charset="0"/>
                <a:cs typeface="Times New Roman" panose="02020603050405020304" pitchFamily="18" charset="0"/>
              </a:rPr>
              <a:t>support</a:t>
            </a:r>
            <a:r>
              <a:rPr lang="pt-PT" dirty="0">
                <a:solidFill>
                  <a:schemeClr val="accent5">
                    <a:lumMod val="50000"/>
                  </a:schemeClr>
                </a:solidFill>
                <a:latin typeface="Times New Roman" panose="02020603050405020304" pitchFamily="18" charset="0"/>
                <a:cs typeface="Times New Roman" panose="02020603050405020304" pitchFamily="18" charset="0"/>
              </a:rPr>
              <a:t> </a:t>
            </a:r>
            <a:r>
              <a:rPr lang="pt-PT" dirty="0" err="1">
                <a:solidFill>
                  <a:schemeClr val="accent5">
                    <a:lumMod val="50000"/>
                  </a:schemeClr>
                </a:solidFill>
                <a:latin typeface="Times New Roman" panose="02020603050405020304" pitchFamily="18" charset="0"/>
                <a:cs typeface="Times New Roman" panose="02020603050405020304" pitchFamily="18" charset="0"/>
              </a:rPr>
              <a:t>of</a:t>
            </a:r>
            <a:endParaRPr lang="pt-PT" dirty="0">
              <a:solidFill>
                <a:schemeClr val="accent5">
                  <a:lumMod val="50000"/>
                </a:schemeClr>
              </a:solidFill>
              <a:latin typeface="Times New Roman" panose="02020603050405020304" pitchFamily="18" charset="0"/>
              <a:cs typeface="Times New Roman" panose="02020603050405020304" pitchFamily="18" charset="0"/>
            </a:endParaRPr>
          </a:p>
          <a:p>
            <a:pPr algn="ctr"/>
            <a:r>
              <a:rPr lang="pt-PT" dirty="0" err="1">
                <a:solidFill>
                  <a:schemeClr val="accent5">
                    <a:lumMod val="50000"/>
                  </a:schemeClr>
                </a:solidFill>
                <a:latin typeface="Times New Roman" panose="02020603050405020304" pitchFamily="18" charset="0"/>
                <a:cs typeface="Times New Roman" panose="02020603050405020304" pitchFamily="18" charset="0"/>
              </a:rPr>
              <a:t>Olazabal</a:t>
            </a:r>
            <a:r>
              <a:rPr lang="pt-PT" dirty="0">
                <a:solidFill>
                  <a:schemeClr val="accent5">
                    <a:lumMod val="50000"/>
                  </a:schemeClr>
                </a:solidFill>
                <a:latin typeface="Times New Roman" panose="02020603050405020304" pitchFamily="18" charset="0"/>
                <a:cs typeface="Times New Roman" panose="02020603050405020304" pitchFamily="18" charset="0"/>
              </a:rPr>
              <a:t> &amp; Sons, Quinta do Vale Meão</a:t>
            </a:r>
          </a:p>
          <a:p>
            <a:pPr algn="ctr"/>
            <a:r>
              <a:rPr lang="pt-PT" dirty="0">
                <a:solidFill>
                  <a:schemeClr val="accent5">
                    <a:lumMod val="50000"/>
                  </a:schemeClr>
                </a:solidFill>
                <a:latin typeface="Times New Roman" panose="02020603050405020304" pitchFamily="18" charset="0"/>
                <a:cs typeface="Times New Roman" panose="02020603050405020304" pitchFamily="18" charset="0"/>
              </a:rPr>
              <a:t>UTAD - CITAB</a:t>
            </a:r>
          </a:p>
        </p:txBody>
      </p:sp>
      <p:sp>
        <p:nvSpPr>
          <p:cNvPr id="3" name="CaixaDeTexto 2">
            <a:hlinkClick r:id="rId2" action="ppaction://hlinkfile"/>
            <a:extLst>
              <a:ext uri="{FF2B5EF4-FFF2-40B4-BE49-F238E27FC236}">
                <a16:creationId xmlns:a16="http://schemas.microsoft.com/office/drawing/2014/main" id="{D934E460-3092-4A25-BDC4-87D166C98AEC}"/>
              </a:ext>
            </a:extLst>
          </p:cNvPr>
          <p:cNvSpPr txBox="1"/>
          <p:nvPr/>
        </p:nvSpPr>
        <p:spPr>
          <a:xfrm>
            <a:off x="4376691" y="5237826"/>
            <a:ext cx="3988271" cy="369332"/>
          </a:xfrm>
          <a:prstGeom prst="rect">
            <a:avLst/>
          </a:prstGeom>
          <a:noFill/>
        </p:spPr>
        <p:txBody>
          <a:bodyPr wrap="none" rtlCol="0">
            <a:spAutoFit/>
          </a:bodyPr>
          <a:lstStyle/>
          <a:p>
            <a:r>
              <a:rPr lang="en-US" b="1" dirty="0">
                <a:solidFill>
                  <a:srgbClr val="FF0000"/>
                </a:solidFill>
                <a:hlinkClick r:id="rId3"/>
              </a:rPr>
              <a:t>Get a PDF document – Complete Report</a:t>
            </a:r>
            <a:endParaRPr lang="en-US" b="1" dirty="0">
              <a:solidFill>
                <a:srgbClr val="FF0000"/>
              </a:solidFill>
            </a:endParaRPr>
          </a:p>
        </p:txBody>
      </p:sp>
      <p:sp>
        <p:nvSpPr>
          <p:cNvPr id="4" name="CaixaDeTexto 3">
            <a:extLst>
              <a:ext uri="{FF2B5EF4-FFF2-40B4-BE49-F238E27FC236}">
                <a16:creationId xmlns:a16="http://schemas.microsoft.com/office/drawing/2014/main" id="{36956887-2900-4921-BFCE-4974CE9A328D}"/>
              </a:ext>
            </a:extLst>
          </p:cNvPr>
          <p:cNvSpPr txBox="1"/>
          <p:nvPr/>
        </p:nvSpPr>
        <p:spPr>
          <a:xfrm>
            <a:off x="3773010" y="4802820"/>
            <a:ext cx="5463740" cy="369332"/>
          </a:xfrm>
          <a:prstGeom prst="rect">
            <a:avLst/>
          </a:prstGeom>
          <a:noFill/>
        </p:spPr>
        <p:txBody>
          <a:bodyPr wrap="none" rtlCol="0">
            <a:spAutoFit/>
          </a:bodyPr>
          <a:lstStyle/>
          <a:p>
            <a:r>
              <a:rPr lang="en-US"/>
              <a:t>Download this presentation and click below to get a PDF</a:t>
            </a:r>
          </a:p>
        </p:txBody>
      </p:sp>
    </p:spTree>
    <p:extLst>
      <p:ext uri="{BB962C8B-B14F-4D97-AF65-F5344CB8AC3E}">
        <p14:creationId xmlns:p14="http://schemas.microsoft.com/office/powerpoint/2010/main" val="923781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Imagem 4">
            <a:hlinkClick r:id="" action="ppaction://hlinkshowjump?jump=lastslideviewed"/>
            <a:extLst>
              <a:ext uri="{FF2B5EF4-FFF2-40B4-BE49-F238E27FC236}">
                <a16:creationId xmlns:a16="http://schemas.microsoft.com/office/drawing/2014/main" id="{84D315A5-F6D9-489B-8303-2DCCBF9C61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3517" y="4"/>
            <a:ext cx="5464968" cy="6860669"/>
          </a:xfrm>
          <a:prstGeom prst="rect">
            <a:avLst/>
          </a:prstGeom>
        </p:spPr>
      </p:pic>
      <p:sp>
        <p:nvSpPr>
          <p:cNvPr id="7" name="CaixaDeTexto 6">
            <a:hlinkClick r:id="" action="ppaction://hlinkshowjump?jump=lastslideviewed"/>
            <a:extLst>
              <a:ext uri="{FF2B5EF4-FFF2-40B4-BE49-F238E27FC236}">
                <a16:creationId xmlns:a16="http://schemas.microsoft.com/office/drawing/2014/main" id="{EBF3120E-81F8-4EA1-878B-FDACBB7A5E7A}"/>
              </a:ext>
            </a:extLst>
          </p:cNvPr>
          <p:cNvSpPr txBox="1"/>
          <p:nvPr/>
        </p:nvSpPr>
        <p:spPr>
          <a:xfrm>
            <a:off x="0" y="62144"/>
            <a:ext cx="12192000" cy="6795852"/>
          </a:xfrm>
          <a:prstGeom prst="rect">
            <a:avLst/>
          </a:prstGeom>
          <a:noFill/>
        </p:spPr>
        <p:txBody>
          <a:bodyPr wrap="square" rtlCol="0">
            <a:spAutoFit/>
          </a:bodyPr>
          <a:lstStyle/>
          <a:p>
            <a:endParaRPr lang="pt-PT" dirty="0"/>
          </a:p>
        </p:txBody>
      </p:sp>
    </p:spTree>
    <p:extLst>
      <p:ext uri="{BB962C8B-B14F-4D97-AF65-F5344CB8AC3E}">
        <p14:creationId xmlns:p14="http://schemas.microsoft.com/office/powerpoint/2010/main" val="13480197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7" name="Agrupar 6">
            <a:extLst>
              <a:ext uri="{FF2B5EF4-FFF2-40B4-BE49-F238E27FC236}">
                <a16:creationId xmlns:a16="http://schemas.microsoft.com/office/drawing/2014/main" id="{C1BDF653-E016-4DFF-B16D-5E06BB02E28D}"/>
              </a:ext>
            </a:extLst>
          </p:cNvPr>
          <p:cNvGrpSpPr/>
          <p:nvPr/>
        </p:nvGrpSpPr>
        <p:grpSpPr>
          <a:xfrm>
            <a:off x="245825" y="179726"/>
            <a:ext cx="11700349" cy="6558425"/>
            <a:chOff x="245825" y="89863"/>
            <a:chExt cx="11700349" cy="6678274"/>
          </a:xfrm>
        </p:grpSpPr>
        <p:pic>
          <p:nvPicPr>
            <p:cNvPr id="1026" name="Picture 2" descr="Resultado de imagem para temperature change mediterranean region">
              <a:hlinkClick r:id="" action="ppaction://hlinkshowjump?jump=lastslideviewed"/>
              <a:extLst>
                <a:ext uri="{FF2B5EF4-FFF2-40B4-BE49-F238E27FC236}">
                  <a16:creationId xmlns:a16="http://schemas.microsoft.com/office/drawing/2014/main" id="{8773B0B4-D682-4F79-9B5D-07EFAE9E1F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825" y="1332737"/>
              <a:ext cx="11700349" cy="5435400"/>
            </a:xfrm>
            <a:prstGeom prst="rect">
              <a:avLst/>
            </a:prstGeom>
            <a:noFill/>
            <a:extLst>
              <a:ext uri="{909E8E84-426E-40DD-AFC4-6F175D3DCCD1}">
                <a14:hiddenFill xmlns:a14="http://schemas.microsoft.com/office/drawing/2010/main">
                  <a:solidFill>
                    <a:srgbClr val="FFFFFF"/>
                  </a:solidFill>
                </a14:hiddenFill>
              </a:ext>
            </a:extLst>
          </p:spPr>
        </p:pic>
        <p:sp>
          <p:nvSpPr>
            <p:cNvPr id="6" name="Retângulo 5">
              <a:extLst>
                <a:ext uri="{FF2B5EF4-FFF2-40B4-BE49-F238E27FC236}">
                  <a16:creationId xmlns:a16="http://schemas.microsoft.com/office/drawing/2014/main" id="{91380546-BDA6-457A-8940-E615465EFBB7}"/>
                </a:ext>
              </a:extLst>
            </p:cNvPr>
            <p:cNvSpPr/>
            <p:nvPr/>
          </p:nvSpPr>
          <p:spPr>
            <a:xfrm>
              <a:off x="730927" y="89863"/>
              <a:ext cx="10854432" cy="1504325"/>
            </a:xfrm>
            <a:prstGeom prst="rect">
              <a:avLst/>
            </a:prstGeom>
          </p:spPr>
          <p:txBody>
            <a:bodyPr wrap="square">
              <a:spAutoFit/>
            </a:bodyPr>
            <a:lstStyle/>
            <a:p>
              <a:pPr algn="just"/>
              <a:r>
                <a:rPr lang="en-US" b="0" i="1" dirty="0">
                  <a:solidFill>
                    <a:srgbClr val="575757"/>
                  </a:solidFill>
                  <a:effectLst/>
                  <a:latin typeface="Open Sans"/>
                </a:rPr>
                <a:t>Warming of the atmosphere (annual mean temperature anomalies with respect to the period 1880-1899), in the Mediterranean Basin (blue lines, with and without smoothing) and for the globe (green line). In the Mediterranean region, average annual temperatures are now 1.4 °C higher than during the period 1880-1899, well above current global warming trends. Data from Berkeley Earth available at http://berkeleyearth.org/</a:t>
              </a:r>
              <a:endParaRPr lang="pt-PT" dirty="0"/>
            </a:p>
          </p:txBody>
        </p:sp>
      </p:grpSp>
      <p:sp>
        <p:nvSpPr>
          <p:cNvPr id="5" name="Retângulo 4">
            <a:extLst>
              <a:ext uri="{FF2B5EF4-FFF2-40B4-BE49-F238E27FC236}">
                <a16:creationId xmlns:a16="http://schemas.microsoft.com/office/drawing/2014/main" id="{6026C986-084E-4E59-95A2-CCA4A57D3996}"/>
              </a:ext>
            </a:extLst>
          </p:cNvPr>
          <p:cNvSpPr/>
          <p:nvPr/>
        </p:nvSpPr>
        <p:spPr>
          <a:xfrm>
            <a:off x="4800937" y="6394189"/>
            <a:ext cx="2362683" cy="284085"/>
          </a:xfrm>
          <a:prstGeom prst="rect">
            <a:avLst/>
          </a:prstGeom>
        </p:spPr>
        <p:txBody>
          <a:bodyPr wrap="square">
            <a:spAutoFit/>
          </a:bodyPr>
          <a:lstStyle/>
          <a:p>
            <a:r>
              <a:rPr lang="pt-PT" sz="1200" dirty="0"/>
              <a:t>http://www.medecc.org/?p=1086</a:t>
            </a:r>
          </a:p>
        </p:txBody>
      </p:sp>
    </p:spTree>
    <p:extLst>
      <p:ext uri="{BB962C8B-B14F-4D97-AF65-F5344CB8AC3E}">
        <p14:creationId xmlns:p14="http://schemas.microsoft.com/office/powerpoint/2010/main" val="1915245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6" name="Agrupar 5">
            <a:extLst>
              <a:ext uri="{FF2B5EF4-FFF2-40B4-BE49-F238E27FC236}">
                <a16:creationId xmlns:a16="http://schemas.microsoft.com/office/drawing/2014/main" id="{6DB8AC47-2106-46CF-BF45-69307B38C89E}"/>
              </a:ext>
            </a:extLst>
          </p:cNvPr>
          <p:cNvGrpSpPr/>
          <p:nvPr/>
        </p:nvGrpSpPr>
        <p:grpSpPr>
          <a:xfrm>
            <a:off x="603683" y="200581"/>
            <a:ext cx="11319028" cy="6610726"/>
            <a:chOff x="603683" y="200581"/>
            <a:chExt cx="11319028" cy="6610726"/>
          </a:xfrm>
        </p:grpSpPr>
        <p:pic>
          <p:nvPicPr>
            <p:cNvPr id="1026" name="Picture 2" descr="Resultado de imagem para precipitation change mediterranean region">
              <a:hlinkClick r:id="" action="ppaction://hlinkshowjump?jump=lastslideviewed"/>
              <a:extLst>
                <a:ext uri="{FF2B5EF4-FFF2-40B4-BE49-F238E27FC236}">
                  <a16:creationId xmlns:a16="http://schemas.microsoft.com/office/drawing/2014/main" id="{FA61A7CF-0393-4C01-BDB3-6004D0EF24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3706" y="943854"/>
              <a:ext cx="9704588" cy="5747273"/>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a:extLst>
                <a:ext uri="{FF2B5EF4-FFF2-40B4-BE49-F238E27FC236}">
                  <a16:creationId xmlns:a16="http://schemas.microsoft.com/office/drawing/2014/main" id="{C200C0FD-4298-475C-93DF-8A074E9D8DCB}"/>
                </a:ext>
              </a:extLst>
            </p:cNvPr>
            <p:cNvSpPr/>
            <p:nvPr/>
          </p:nvSpPr>
          <p:spPr>
            <a:xfrm>
              <a:off x="603683" y="200581"/>
              <a:ext cx="11319028" cy="400110"/>
            </a:xfrm>
            <a:prstGeom prst="rect">
              <a:avLst/>
            </a:prstGeom>
          </p:spPr>
          <p:txBody>
            <a:bodyPr wrap="square">
              <a:spAutoFit/>
            </a:bodyPr>
            <a:lstStyle/>
            <a:p>
              <a:r>
                <a:rPr lang="en-US" sz="2000" b="0" i="0" dirty="0">
                  <a:solidFill>
                    <a:srgbClr val="333333"/>
                  </a:solidFill>
                  <a:effectLst/>
                  <a:latin typeface="Helvetica Neue"/>
                </a:rPr>
                <a:t>Winter precipitation trends in the Mediterranean region for the period 1902 - 2010. </a:t>
              </a:r>
              <a:r>
                <a:rPr lang="en-US" sz="2000" b="0" i="1" dirty="0">
                  <a:solidFill>
                    <a:srgbClr val="333333"/>
                  </a:solidFill>
                  <a:effectLst/>
                  <a:latin typeface="Helvetica Neue"/>
                </a:rPr>
                <a:t>Credit: NOAA</a:t>
              </a:r>
            </a:p>
          </p:txBody>
        </p:sp>
        <p:sp>
          <p:nvSpPr>
            <p:cNvPr id="5" name="Retângulo 4">
              <a:extLst>
                <a:ext uri="{FF2B5EF4-FFF2-40B4-BE49-F238E27FC236}">
                  <a16:creationId xmlns:a16="http://schemas.microsoft.com/office/drawing/2014/main" id="{7E5DFA76-99FD-41E3-AF69-EF41B5CF6961}"/>
                </a:ext>
              </a:extLst>
            </p:cNvPr>
            <p:cNvSpPr/>
            <p:nvPr/>
          </p:nvSpPr>
          <p:spPr>
            <a:xfrm>
              <a:off x="3596936" y="6503530"/>
              <a:ext cx="5332521" cy="307777"/>
            </a:xfrm>
            <a:prstGeom prst="rect">
              <a:avLst/>
            </a:prstGeom>
          </p:spPr>
          <p:txBody>
            <a:bodyPr wrap="square">
              <a:spAutoFit/>
            </a:bodyPr>
            <a:lstStyle/>
            <a:p>
              <a:r>
                <a:rPr lang="pt-PT" sz="1400" dirty="0"/>
                <a:t>https://www.sciencedaily.com/releases/2011/10/111028115342.htm</a:t>
              </a:r>
            </a:p>
          </p:txBody>
        </p:sp>
      </p:grpSp>
      <p:sp>
        <p:nvSpPr>
          <p:cNvPr id="9" name="CaixaDeTexto 8">
            <a:hlinkClick r:id="" action="ppaction://hlinkshowjump?jump=lastslideviewed"/>
            <a:extLst>
              <a:ext uri="{FF2B5EF4-FFF2-40B4-BE49-F238E27FC236}">
                <a16:creationId xmlns:a16="http://schemas.microsoft.com/office/drawing/2014/main" id="{5F193291-5D7B-4D41-AAE1-F99C6B5383F5}"/>
              </a:ext>
            </a:extLst>
          </p:cNvPr>
          <p:cNvSpPr txBox="1"/>
          <p:nvPr/>
        </p:nvSpPr>
        <p:spPr>
          <a:xfrm>
            <a:off x="0" y="71021"/>
            <a:ext cx="12192000" cy="6786979"/>
          </a:xfrm>
          <a:prstGeom prst="rect">
            <a:avLst/>
          </a:prstGeom>
          <a:noFill/>
        </p:spPr>
        <p:txBody>
          <a:bodyPr wrap="square" rtlCol="0">
            <a:spAutoFit/>
          </a:bodyPr>
          <a:lstStyle/>
          <a:p>
            <a:endParaRPr lang="pt-PT" dirty="0"/>
          </a:p>
        </p:txBody>
      </p:sp>
    </p:spTree>
    <p:extLst>
      <p:ext uri="{BB962C8B-B14F-4D97-AF65-F5344CB8AC3E}">
        <p14:creationId xmlns:p14="http://schemas.microsoft.com/office/powerpoint/2010/main" val="701435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6" name="Agrupar 5">
            <a:extLst>
              <a:ext uri="{FF2B5EF4-FFF2-40B4-BE49-F238E27FC236}">
                <a16:creationId xmlns:a16="http://schemas.microsoft.com/office/drawing/2014/main" id="{F2C9197B-DAFF-4972-A4EC-9685138A01C6}"/>
              </a:ext>
            </a:extLst>
          </p:cNvPr>
          <p:cNvGrpSpPr/>
          <p:nvPr/>
        </p:nvGrpSpPr>
        <p:grpSpPr>
          <a:xfrm>
            <a:off x="2108829" y="339294"/>
            <a:ext cx="8457461" cy="6086816"/>
            <a:chOff x="2108829" y="339294"/>
            <a:chExt cx="8457461" cy="6086816"/>
          </a:xfrm>
        </p:grpSpPr>
        <p:pic>
          <p:nvPicPr>
            <p:cNvPr id="4" name="Imagem 3">
              <a:hlinkClick r:id="" action="ppaction://hlinkshowjump?jump=lastslideviewed"/>
              <a:extLst>
                <a:ext uri="{FF2B5EF4-FFF2-40B4-BE49-F238E27FC236}">
                  <a16:creationId xmlns:a16="http://schemas.microsoft.com/office/drawing/2014/main" id="{3D8EF900-15D3-471A-9A1B-701969B63FB3}"/>
                </a:ext>
              </a:extLst>
            </p:cNvPr>
            <p:cNvPicPr/>
            <p:nvPr/>
          </p:nvPicPr>
          <p:blipFill>
            <a:blip r:embed="rId2">
              <a:extLst>
                <a:ext uri="{28A0092B-C50C-407E-A947-70E740481C1C}">
                  <a14:useLocalDpi xmlns:a14="http://schemas.microsoft.com/office/drawing/2010/main" val="0"/>
                </a:ext>
              </a:extLst>
            </a:blip>
            <a:stretch>
              <a:fillRect/>
            </a:stretch>
          </p:blipFill>
          <p:spPr>
            <a:xfrm>
              <a:off x="2366282" y="339294"/>
              <a:ext cx="7459435" cy="5422315"/>
            </a:xfrm>
            <a:prstGeom prst="rect">
              <a:avLst/>
            </a:prstGeom>
            <a:solidFill>
              <a:schemeClr val="accent6">
                <a:lumMod val="40000"/>
                <a:lumOff val="60000"/>
              </a:schemeClr>
            </a:solidFill>
            <a:ln>
              <a:solidFill>
                <a:srgbClr val="00B050"/>
              </a:solidFill>
            </a:ln>
            <a:effectLst>
              <a:outerShdw blurRad="63500" sx="102000" sy="102000" algn="ctr" rotWithShape="0">
                <a:prstClr val="black">
                  <a:alpha val="40000"/>
                </a:prstClr>
              </a:outerShdw>
              <a:softEdge rad="127000"/>
            </a:effectLst>
          </p:spPr>
          <p:style>
            <a:lnRef idx="0">
              <a:schemeClr val="accent6"/>
            </a:lnRef>
            <a:fillRef idx="3">
              <a:schemeClr val="accent6"/>
            </a:fillRef>
            <a:effectRef idx="3">
              <a:schemeClr val="accent6"/>
            </a:effectRef>
            <a:fontRef idx="minor">
              <a:schemeClr val="lt1"/>
            </a:fontRef>
          </p:style>
        </p:pic>
        <p:sp>
          <p:nvSpPr>
            <p:cNvPr id="5" name="Retângulo 4">
              <a:extLst>
                <a:ext uri="{FF2B5EF4-FFF2-40B4-BE49-F238E27FC236}">
                  <a16:creationId xmlns:a16="http://schemas.microsoft.com/office/drawing/2014/main" id="{9019FD95-E209-4114-9BAB-A97718AC4C96}"/>
                </a:ext>
              </a:extLst>
            </p:cNvPr>
            <p:cNvSpPr/>
            <p:nvPr/>
          </p:nvSpPr>
          <p:spPr>
            <a:xfrm>
              <a:off x="2108829" y="5964445"/>
              <a:ext cx="8457461" cy="461665"/>
            </a:xfrm>
            <a:prstGeom prst="rect">
              <a:avLst/>
            </a:prstGeom>
          </p:spPr>
          <p:txBody>
            <a:bodyPr wrap="square">
              <a:spAutoFit/>
            </a:bodyPr>
            <a:lstStyle/>
            <a:p>
              <a:r>
                <a:rPr lang="en-US" sz="2400" dirty="0">
                  <a:latin typeface="Times New Roman" panose="02020603050405020304" pitchFamily="18" charset="0"/>
                  <a:ea typeface="Calibri" panose="020F0502020204030204" pitchFamily="34" charset="0"/>
                </a:rPr>
                <a:t>Annual average temperature from 2003 to 2018. Alto Douro, DDR</a:t>
              </a:r>
              <a:endParaRPr lang="pt-PT" sz="2400" dirty="0"/>
            </a:p>
          </p:txBody>
        </p:sp>
      </p:grpSp>
      <p:sp>
        <p:nvSpPr>
          <p:cNvPr id="7" name="CaixaDeTexto 6">
            <a:hlinkClick r:id="" action="ppaction://hlinkshowjump?jump=lastslideviewed"/>
            <a:extLst>
              <a:ext uri="{FF2B5EF4-FFF2-40B4-BE49-F238E27FC236}">
                <a16:creationId xmlns:a16="http://schemas.microsoft.com/office/drawing/2014/main" id="{FACFAD7E-A1A1-420A-B125-5CA8A30FE7F1}"/>
              </a:ext>
            </a:extLst>
          </p:cNvPr>
          <p:cNvSpPr txBox="1"/>
          <p:nvPr/>
        </p:nvSpPr>
        <p:spPr>
          <a:xfrm>
            <a:off x="0" y="115410"/>
            <a:ext cx="12126897" cy="6667130"/>
          </a:xfrm>
          <a:prstGeom prst="rect">
            <a:avLst/>
          </a:prstGeom>
          <a:noFill/>
        </p:spPr>
        <p:txBody>
          <a:bodyPr wrap="square" rtlCol="0">
            <a:spAutoFit/>
          </a:bodyPr>
          <a:lstStyle/>
          <a:p>
            <a:endParaRPr lang="pt-PT" dirty="0"/>
          </a:p>
        </p:txBody>
      </p:sp>
    </p:spTree>
    <p:extLst>
      <p:ext uri="{BB962C8B-B14F-4D97-AF65-F5344CB8AC3E}">
        <p14:creationId xmlns:p14="http://schemas.microsoft.com/office/powerpoint/2010/main" val="1086710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7" name="Agrupar 6">
            <a:extLst>
              <a:ext uri="{FF2B5EF4-FFF2-40B4-BE49-F238E27FC236}">
                <a16:creationId xmlns:a16="http://schemas.microsoft.com/office/drawing/2014/main" id="{C9D87DED-7DF5-4A77-B53D-FFB585CDA7C9}"/>
              </a:ext>
            </a:extLst>
          </p:cNvPr>
          <p:cNvGrpSpPr/>
          <p:nvPr/>
        </p:nvGrpSpPr>
        <p:grpSpPr>
          <a:xfrm>
            <a:off x="2015232" y="448671"/>
            <a:ext cx="8717872" cy="6006010"/>
            <a:chOff x="2015232" y="448671"/>
            <a:chExt cx="8717872" cy="6006010"/>
          </a:xfrm>
          <a:effectLst>
            <a:outerShdw blurRad="50800" dist="50800" dir="5400000" algn="ctr" rotWithShape="0">
              <a:schemeClr val="accent2">
                <a:lumMod val="40000"/>
                <a:lumOff val="60000"/>
                <a:alpha val="0"/>
              </a:schemeClr>
            </a:outerShdw>
          </a:effectLst>
        </p:grpSpPr>
        <p:pic>
          <p:nvPicPr>
            <p:cNvPr id="5" name="Imagem 4">
              <a:hlinkClick r:id="" action="ppaction://hlinkshowjump?jump=lastslideviewed"/>
              <a:extLst>
                <a:ext uri="{FF2B5EF4-FFF2-40B4-BE49-F238E27FC236}">
                  <a16:creationId xmlns:a16="http://schemas.microsoft.com/office/drawing/2014/main" id="{4683435C-489E-4764-AF51-BB8460C454EE}"/>
                </a:ext>
              </a:extLst>
            </p:cNvPr>
            <p:cNvPicPr/>
            <p:nvPr/>
          </p:nvPicPr>
          <p:blipFill>
            <a:blip r:embed="rId2">
              <a:extLst>
                <a:ext uri="{28A0092B-C50C-407E-A947-70E740481C1C}">
                  <a14:useLocalDpi xmlns:a14="http://schemas.microsoft.com/office/drawing/2010/main" val="0"/>
                </a:ext>
              </a:extLst>
            </a:blip>
            <a:stretch>
              <a:fillRect/>
            </a:stretch>
          </p:blipFill>
          <p:spPr>
            <a:xfrm>
              <a:off x="2138265" y="448671"/>
              <a:ext cx="8337385" cy="5268548"/>
            </a:xfrm>
            <a:prstGeom prst="rect">
              <a:avLst/>
            </a:prstGeom>
            <a:solidFill>
              <a:srgbClr val="00B050"/>
            </a:solidFill>
            <a:ln>
              <a:solidFill>
                <a:srgbClr val="00B050"/>
              </a:solidFill>
            </a:ln>
            <a:effectLst>
              <a:outerShdw blurRad="50800" dist="38100" dir="2700000" algn="tl" rotWithShape="0">
                <a:prstClr val="black">
                  <a:alpha val="40000"/>
                </a:prstClr>
              </a:outerShdw>
              <a:softEdge rad="127000"/>
            </a:effectLst>
          </p:spPr>
        </p:pic>
        <p:sp>
          <p:nvSpPr>
            <p:cNvPr id="6" name="Retângulo 5">
              <a:extLst>
                <a:ext uri="{FF2B5EF4-FFF2-40B4-BE49-F238E27FC236}">
                  <a16:creationId xmlns:a16="http://schemas.microsoft.com/office/drawing/2014/main" id="{B574C2F1-F211-4011-8AEB-9B9C6FB09FF2}"/>
                </a:ext>
              </a:extLst>
            </p:cNvPr>
            <p:cNvSpPr/>
            <p:nvPr/>
          </p:nvSpPr>
          <p:spPr>
            <a:xfrm>
              <a:off x="2015232" y="6054571"/>
              <a:ext cx="8717872" cy="400110"/>
            </a:xfrm>
            <a:prstGeom prst="rect">
              <a:avLst/>
            </a:prstGeom>
          </p:spPr>
          <p:txBody>
            <a:bodyPr wrap="square">
              <a:spAutoFit/>
            </a:bodyPr>
            <a:lstStyle/>
            <a:p>
              <a:r>
                <a:rPr lang="en-US" sz="2000" dirty="0">
                  <a:latin typeface="Times New Roman" panose="02020603050405020304" pitchFamily="18" charset="0"/>
                  <a:ea typeface="Calibri" panose="020F0502020204030204" pitchFamily="34" charset="0"/>
                </a:rPr>
                <a:t>Annual average growing season temperature from 2003 to 2018. Alto Douro, DDR</a:t>
              </a:r>
              <a:endParaRPr lang="pt-PT" sz="2000" dirty="0"/>
            </a:p>
          </p:txBody>
        </p:sp>
      </p:grpSp>
      <p:sp>
        <p:nvSpPr>
          <p:cNvPr id="2" name="CaixaDeTexto 1">
            <a:hlinkClick r:id="" action="ppaction://hlinkshowjump?jump=lastslideviewed"/>
            <a:extLst>
              <a:ext uri="{FF2B5EF4-FFF2-40B4-BE49-F238E27FC236}">
                <a16:creationId xmlns:a16="http://schemas.microsoft.com/office/drawing/2014/main" id="{783C6718-F14B-4529-80CD-C66B360A730C}"/>
              </a:ext>
            </a:extLst>
          </p:cNvPr>
          <p:cNvSpPr txBox="1"/>
          <p:nvPr/>
        </p:nvSpPr>
        <p:spPr>
          <a:xfrm>
            <a:off x="0" y="88777"/>
            <a:ext cx="12192000" cy="6769223"/>
          </a:xfrm>
          <a:prstGeom prst="rect">
            <a:avLst/>
          </a:prstGeom>
          <a:noFill/>
        </p:spPr>
        <p:txBody>
          <a:bodyPr wrap="square" rtlCol="0">
            <a:spAutoFit/>
          </a:bodyPr>
          <a:lstStyle/>
          <a:p>
            <a:endParaRPr lang="pt-PT" dirty="0"/>
          </a:p>
        </p:txBody>
      </p:sp>
    </p:spTree>
    <p:extLst>
      <p:ext uri="{BB962C8B-B14F-4D97-AF65-F5344CB8AC3E}">
        <p14:creationId xmlns:p14="http://schemas.microsoft.com/office/powerpoint/2010/main" val="15251936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6" name="Agrupar 5">
            <a:extLst>
              <a:ext uri="{FF2B5EF4-FFF2-40B4-BE49-F238E27FC236}">
                <a16:creationId xmlns:a16="http://schemas.microsoft.com/office/drawing/2014/main" id="{D3C6CF7C-2533-4248-B248-ACE40B5C6D9E}"/>
              </a:ext>
            </a:extLst>
          </p:cNvPr>
          <p:cNvGrpSpPr/>
          <p:nvPr/>
        </p:nvGrpSpPr>
        <p:grpSpPr>
          <a:xfrm>
            <a:off x="664222" y="750579"/>
            <a:ext cx="10996721" cy="5356842"/>
            <a:chOff x="664222" y="750579"/>
            <a:chExt cx="10996721" cy="5356842"/>
          </a:xfrm>
        </p:grpSpPr>
        <p:pic>
          <p:nvPicPr>
            <p:cNvPr id="4" name="Imagem 3">
              <a:hlinkClick r:id="" action="ppaction://hlinkshowjump?jump=lastslideviewed"/>
              <a:extLst>
                <a:ext uri="{FF2B5EF4-FFF2-40B4-BE49-F238E27FC236}">
                  <a16:creationId xmlns:a16="http://schemas.microsoft.com/office/drawing/2014/main" id="{93FD1526-0695-4074-B56F-B945E8BE0D56}"/>
                </a:ext>
              </a:extLst>
            </p:cNvPr>
            <p:cNvPicPr/>
            <p:nvPr/>
          </p:nvPicPr>
          <p:blipFill>
            <a:blip r:embed="rId2">
              <a:extLst>
                <a:ext uri="{28A0092B-C50C-407E-A947-70E740481C1C}">
                  <a14:useLocalDpi xmlns:a14="http://schemas.microsoft.com/office/drawing/2010/main" val="0"/>
                </a:ext>
              </a:extLst>
            </a:blip>
            <a:stretch>
              <a:fillRect/>
            </a:stretch>
          </p:blipFill>
          <p:spPr>
            <a:xfrm>
              <a:off x="664222" y="750579"/>
              <a:ext cx="6375770" cy="5356842"/>
            </a:xfrm>
            <a:prstGeom prst="rect">
              <a:avLst/>
            </a:prstGeom>
          </p:spPr>
        </p:pic>
        <p:sp>
          <p:nvSpPr>
            <p:cNvPr id="5" name="Retângulo 4">
              <a:extLst>
                <a:ext uri="{FF2B5EF4-FFF2-40B4-BE49-F238E27FC236}">
                  <a16:creationId xmlns:a16="http://schemas.microsoft.com/office/drawing/2014/main" id="{D32D49D8-EBD1-4D37-B267-2B04F9BBF1D7}"/>
                </a:ext>
              </a:extLst>
            </p:cNvPr>
            <p:cNvSpPr/>
            <p:nvPr/>
          </p:nvSpPr>
          <p:spPr>
            <a:xfrm>
              <a:off x="6394881" y="2777361"/>
              <a:ext cx="5266062" cy="830997"/>
            </a:xfrm>
            <a:prstGeom prst="rect">
              <a:avLst/>
            </a:prstGeom>
          </p:spPr>
          <p:txBody>
            <a:bodyPr wrap="square">
              <a:spAutoFit/>
            </a:bodyPr>
            <a:lstStyle/>
            <a:p>
              <a:pPr algn="just"/>
              <a:r>
                <a:rPr lang="en-US" sz="2400" dirty="0">
                  <a:latin typeface="Times New Roman" panose="02020603050405020304" pitchFamily="18" charset="0"/>
                  <a:ea typeface="Calibri" panose="020F0502020204030204" pitchFamily="34" charset="0"/>
                </a:rPr>
                <a:t>Production per plant, all varieties from 2003 to 2015. Alto Douro, DDR</a:t>
              </a:r>
              <a:endParaRPr lang="pt-PT" sz="2400" dirty="0"/>
            </a:p>
          </p:txBody>
        </p:sp>
      </p:grpSp>
      <p:sp>
        <p:nvSpPr>
          <p:cNvPr id="3" name="CaixaDeTexto 2">
            <a:hlinkClick r:id="" action="ppaction://hlinkshowjump?jump=lastslideviewed"/>
            <a:extLst>
              <a:ext uri="{FF2B5EF4-FFF2-40B4-BE49-F238E27FC236}">
                <a16:creationId xmlns:a16="http://schemas.microsoft.com/office/drawing/2014/main" id="{00F80D77-A2B6-4D2B-8973-EDDC82CFDC7E}"/>
              </a:ext>
            </a:extLst>
          </p:cNvPr>
          <p:cNvSpPr txBox="1"/>
          <p:nvPr/>
        </p:nvSpPr>
        <p:spPr>
          <a:xfrm>
            <a:off x="0" y="79899"/>
            <a:ext cx="12192000" cy="6778101"/>
          </a:xfrm>
          <a:prstGeom prst="rect">
            <a:avLst/>
          </a:prstGeom>
          <a:noFill/>
        </p:spPr>
        <p:txBody>
          <a:bodyPr wrap="square" rtlCol="0">
            <a:spAutoFit/>
          </a:bodyPr>
          <a:lstStyle/>
          <a:p>
            <a:endParaRPr lang="pt-PT" dirty="0"/>
          </a:p>
        </p:txBody>
      </p:sp>
    </p:spTree>
    <p:extLst>
      <p:ext uri="{BB962C8B-B14F-4D97-AF65-F5344CB8AC3E}">
        <p14:creationId xmlns:p14="http://schemas.microsoft.com/office/powerpoint/2010/main" val="994845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5900296F-4C2F-420C-88CF-F2E95DC92DF9}"/>
              </a:ext>
            </a:extLst>
          </p:cNvPr>
          <p:cNvSpPr/>
          <p:nvPr/>
        </p:nvSpPr>
        <p:spPr>
          <a:xfrm>
            <a:off x="420209" y="428321"/>
            <a:ext cx="5368031" cy="2862322"/>
          </a:xfrm>
          <a:prstGeom prst="rect">
            <a:avLst/>
          </a:prstGeom>
        </p:spPr>
        <p:txBody>
          <a:bodyPr wrap="square">
            <a:spAutoFit/>
          </a:bodyPr>
          <a:lstStyle/>
          <a:p>
            <a:pPr algn="just"/>
            <a:r>
              <a:rPr lang="en-US" sz="2000" dirty="0">
                <a:latin typeface="Times New Roman" panose="02020603050405020304" pitchFamily="18" charset="0"/>
                <a:ea typeface="Calibri" panose="020F0502020204030204" pitchFamily="34" charset="0"/>
                <a:cs typeface="Times New Roman" panose="02020603050405020304" pitchFamily="18" charset="0"/>
              </a:rPr>
              <a:t>We analyzed a 15 years series of production, the probable alcohol and the pH of the most and compared them with the temperature and rainfall of the same period</a:t>
            </a:r>
          </a:p>
          <a:p>
            <a:pPr algn="just"/>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Meteorological data from 2013 to 2018 in Alto Douro, Portugal, suggest a clear tendency for increasing temperatures in accordance to IPCC forecasts</a:t>
            </a:r>
            <a:endParaRPr lang="pt-PT" sz="2000" dirty="0">
              <a:latin typeface="Times New Roman" panose="02020603050405020304" pitchFamily="18" charset="0"/>
              <a:cs typeface="Times New Roman" panose="02020603050405020304" pitchFamily="18" charset="0"/>
            </a:endParaRPr>
          </a:p>
        </p:txBody>
      </p:sp>
      <p:sp>
        <p:nvSpPr>
          <p:cNvPr id="4" name="Retângulo 3">
            <a:extLst>
              <a:ext uri="{FF2B5EF4-FFF2-40B4-BE49-F238E27FC236}">
                <a16:creationId xmlns:a16="http://schemas.microsoft.com/office/drawing/2014/main" id="{FDB59F63-F019-4CE2-B5CD-149002F88FEA}"/>
              </a:ext>
            </a:extLst>
          </p:cNvPr>
          <p:cNvSpPr/>
          <p:nvPr/>
        </p:nvSpPr>
        <p:spPr>
          <a:xfrm>
            <a:off x="335870" y="3808775"/>
            <a:ext cx="5536707" cy="2246769"/>
          </a:xfrm>
          <a:prstGeom prst="rect">
            <a:avLst/>
          </a:prstGeom>
        </p:spPr>
        <p:txBody>
          <a:bodyPr wrap="square">
            <a:spAutoFit/>
          </a:bodyPr>
          <a:lstStyle/>
          <a:p>
            <a:pPr algn="just"/>
            <a:r>
              <a:rPr lang="en-US" sz="2000" dirty="0">
                <a:latin typeface="Times New Roman" panose="02020603050405020304" pitchFamily="18" charset="0"/>
                <a:cs typeface="Times New Roman" panose="02020603050405020304" pitchFamily="18" charset="0"/>
              </a:rPr>
              <a:t>There was more rainfall in the same period that is contrary to predictions</a:t>
            </a:r>
          </a:p>
          <a:p>
            <a:pPr algn="just"/>
            <a:endParaRPr lang="en-US"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But the augmented rainfall is also coupled to what looks like more intensive precipitation events that are unfavorable to water infiltration and water soil storage</a:t>
            </a:r>
          </a:p>
        </p:txBody>
      </p:sp>
      <p:sp>
        <p:nvSpPr>
          <p:cNvPr id="5" name="Retângulo 4">
            <a:extLst>
              <a:ext uri="{FF2B5EF4-FFF2-40B4-BE49-F238E27FC236}">
                <a16:creationId xmlns:a16="http://schemas.microsoft.com/office/drawing/2014/main" id="{6F916025-24A9-4B9B-8F31-8655C89833BE}"/>
              </a:ext>
            </a:extLst>
          </p:cNvPr>
          <p:cNvSpPr/>
          <p:nvPr/>
        </p:nvSpPr>
        <p:spPr>
          <a:xfrm>
            <a:off x="6235086" y="2104007"/>
            <a:ext cx="5536707" cy="2862322"/>
          </a:xfrm>
          <a:prstGeom prst="rect">
            <a:avLst/>
          </a:prstGeom>
        </p:spPr>
        <p:txBody>
          <a:bodyPr wrap="square">
            <a:spAutoFit/>
          </a:bodyPr>
          <a:lstStyle/>
          <a:p>
            <a:pPr algn="just"/>
            <a:r>
              <a:rPr lang="en-US" sz="2000" dirty="0">
                <a:latin typeface="Times New Roman" panose="02020603050405020304" pitchFamily="18" charset="0"/>
                <a:cs typeface="Times New Roman" panose="02020603050405020304" pitchFamily="18" charset="0"/>
              </a:rPr>
              <a:t>The weather changes observed are statistically related to lower grapevine yields, higher sugar concentration and pH of the must</a:t>
            </a:r>
          </a:p>
          <a:p>
            <a:pPr algn="just"/>
            <a:endParaRPr lang="en-US"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These alterations would be expected under the observed changes in meteorological conditions</a:t>
            </a:r>
          </a:p>
          <a:p>
            <a:pPr algn="just"/>
            <a:endParaRPr lang="en-US"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Caution is advisable on reading the results given the short period of time covered by the observations.</a:t>
            </a:r>
          </a:p>
        </p:txBody>
      </p:sp>
      <p:pic>
        <p:nvPicPr>
          <p:cNvPr id="6" name="Imagem 5">
            <a:hlinkClick r:id="rId2" action="ppaction://hlinksldjump"/>
            <a:extLst>
              <a:ext uri="{FF2B5EF4-FFF2-40B4-BE49-F238E27FC236}">
                <a16:creationId xmlns:a16="http://schemas.microsoft.com/office/drawing/2014/main" id="{654E6AE6-596A-4F14-92C5-7125DF7050A7}"/>
              </a:ext>
            </a:extLst>
          </p:cNvPr>
          <p:cNvPicPr/>
          <p:nvPr/>
        </p:nvPicPr>
        <p:blipFill>
          <a:blip r:embed="rId3">
            <a:extLst>
              <a:ext uri="{28A0092B-C50C-407E-A947-70E740481C1C}">
                <a14:useLocalDpi xmlns:a14="http://schemas.microsoft.com/office/drawing/2010/main" val="0"/>
              </a:ext>
            </a:extLst>
          </a:blip>
          <a:stretch>
            <a:fillRect/>
          </a:stretch>
        </p:blipFill>
        <p:spPr>
          <a:xfrm>
            <a:off x="6319424" y="174388"/>
            <a:ext cx="2018190" cy="1929620"/>
          </a:xfrm>
          <a:prstGeom prst="rect">
            <a:avLst/>
          </a:prstGeom>
        </p:spPr>
      </p:pic>
      <p:pic>
        <p:nvPicPr>
          <p:cNvPr id="7" name="Imagem 6">
            <a:hlinkClick r:id="rId4" action="ppaction://hlinksldjump"/>
            <a:extLst>
              <a:ext uri="{FF2B5EF4-FFF2-40B4-BE49-F238E27FC236}">
                <a16:creationId xmlns:a16="http://schemas.microsoft.com/office/drawing/2014/main" id="{F3F4F6B8-CF4B-4F04-9460-3EEB342FFEAB}"/>
              </a:ext>
            </a:extLst>
          </p:cNvPr>
          <p:cNvPicPr/>
          <p:nvPr/>
        </p:nvPicPr>
        <p:blipFill>
          <a:blip r:embed="rId5">
            <a:extLst>
              <a:ext uri="{28A0092B-C50C-407E-A947-70E740481C1C}">
                <a14:useLocalDpi xmlns:a14="http://schemas.microsoft.com/office/drawing/2010/main" val="0"/>
              </a:ext>
            </a:extLst>
          </a:blip>
          <a:stretch>
            <a:fillRect/>
          </a:stretch>
        </p:blipFill>
        <p:spPr>
          <a:xfrm>
            <a:off x="9087776" y="251698"/>
            <a:ext cx="2391051" cy="1852309"/>
          </a:xfrm>
          <a:prstGeom prst="rect">
            <a:avLst/>
          </a:prstGeom>
        </p:spPr>
      </p:pic>
      <p:pic>
        <p:nvPicPr>
          <p:cNvPr id="8" name="Imagem 7">
            <a:hlinkClick r:id="rId6" action="ppaction://hlinksldjump"/>
            <a:extLst>
              <a:ext uri="{FF2B5EF4-FFF2-40B4-BE49-F238E27FC236}">
                <a16:creationId xmlns:a16="http://schemas.microsoft.com/office/drawing/2014/main" id="{0AC4D8DE-8A5F-413F-82AD-2709FC6D8930}"/>
              </a:ext>
            </a:extLst>
          </p:cNvPr>
          <p:cNvPicPr/>
          <p:nvPr/>
        </p:nvPicPr>
        <p:blipFill>
          <a:blip r:embed="rId7">
            <a:extLst>
              <a:ext uri="{28A0092B-C50C-407E-A947-70E740481C1C}">
                <a14:useLocalDpi xmlns:a14="http://schemas.microsoft.com/office/drawing/2010/main" val="0"/>
              </a:ext>
            </a:extLst>
          </a:blip>
          <a:stretch>
            <a:fillRect/>
          </a:stretch>
        </p:blipFill>
        <p:spPr>
          <a:xfrm>
            <a:off x="6612388" y="5061589"/>
            <a:ext cx="2018190" cy="1544715"/>
          </a:xfrm>
          <a:prstGeom prst="rect">
            <a:avLst/>
          </a:prstGeom>
        </p:spPr>
      </p:pic>
      <p:pic>
        <p:nvPicPr>
          <p:cNvPr id="9" name="Imagem 8">
            <a:hlinkClick r:id="rId8" action="ppaction://hlinksldjump"/>
            <a:extLst>
              <a:ext uri="{FF2B5EF4-FFF2-40B4-BE49-F238E27FC236}">
                <a16:creationId xmlns:a16="http://schemas.microsoft.com/office/drawing/2014/main" id="{D13F713F-3560-4405-8A0D-FAB9E1A9E291}"/>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9335237" y="5143560"/>
            <a:ext cx="2436554" cy="1462742"/>
          </a:xfrm>
          <a:prstGeom prst="rect">
            <a:avLst/>
          </a:prstGeom>
        </p:spPr>
      </p:pic>
      <p:sp>
        <p:nvSpPr>
          <p:cNvPr id="10" name="Seta: Entalhada Para a Direita 9">
            <a:hlinkClick r:id="" action="ppaction://hlinkshowjump?jump=nextslide"/>
            <a:extLst>
              <a:ext uri="{FF2B5EF4-FFF2-40B4-BE49-F238E27FC236}">
                <a16:creationId xmlns:a16="http://schemas.microsoft.com/office/drawing/2014/main" id="{4DFC248C-A86F-406A-9EC3-9E1BB2061615}"/>
              </a:ext>
            </a:extLst>
          </p:cNvPr>
          <p:cNvSpPr/>
          <p:nvPr/>
        </p:nvSpPr>
        <p:spPr>
          <a:xfrm>
            <a:off x="11147652" y="6373368"/>
            <a:ext cx="978408"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1870735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6" name="Agrupar 5">
            <a:extLst>
              <a:ext uri="{FF2B5EF4-FFF2-40B4-BE49-F238E27FC236}">
                <a16:creationId xmlns:a16="http://schemas.microsoft.com/office/drawing/2014/main" id="{8EB5587A-FA26-4735-B16C-789C64251673}"/>
              </a:ext>
            </a:extLst>
          </p:cNvPr>
          <p:cNvGrpSpPr/>
          <p:nvPr/>
        </p:nvGrpSpPr>
        <p:grpSpPr>
          <a:xfrm>
            <a:off x="883694" y="780911"/>
            <a:ext cx="10683910" cy="5060596"/>
            <a:chOff x="883694" y="780911"/>
            <a:chExt cx="10683910" cy="5060596"/>
          </a:xfrm>
        </p:grpSpPr>
        <p:pic>
          <p:nvPicPr>
            <p:cNvPr id="4" name="Imagem 3">
              <a:hlinkClick r:id="" action="ppaction://hlinkshowjump?jump=lastslideviewed"/>
              <a:extLst>
                <a:ext uri="{FF2B5EF4-FFF2-40B4-BE49-F238E27FC236}">
                  <a16:creationId xmlns:a16="http://schemas.microsoft.com/office/drawing/2014/main" id="{ED89ED2D-4C97-4268-BDED-4EE4D7B68B80}"/>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83694" y="780911"/>
              <a:ext cx="7257129" cy="5060596"/>
            </a:xfrm>
            <a:prstGeom prst="rect">
              <a:avLst/>
            </a:prstGeom>
          </p:spPr>
        </p:pic>
        <p:sp>
          <p:nvSpPr>
            <p:cNvPr id="5" name="Retângulo 4">
              <a:extLst>
                <a:ext uri="{FF2B5EF4-FFF2-40B4-BE49-F238E27FC236}">
                  <a16:creationId xmlns:a16="http://schemas.microsoft.com/office/drawing/2014/main" id="{A26F8038-D0F4-4893-8DC0-40EB9FD7A84A}"/>
                </a:ext>
              </a:extLst>
            </p:cNvPr>
            <p:cNvSpPr/>
            <p:nvPr/>
          </p:nvSpPr>
          <p:spPr>
            <a:xfrm>
              <a:off x="6909786" y="2679707"/>
              <a:ext cx="4657818" cy="830997"/>
            </a:xfrm>
            <a:prstGeom prst="rect">
              <a:avLst/>
            </a:prstGeom>
          </p:spPr>
          <p:txBody>
            <a:bodyPr wrap="square">
              <a:spAutoFit/>
            </a:bodyPr>
            <a:lstStyle/>
            <a:p>
              <a:pPr algn="just"/>
              <a:r>
                <a:rPr lang="en-US" sz="2400" dirty="0">
                  <a:latin typeface="Times New Roman" panose="02020603050405020304" pitchFamily="18" charset="0"/>
                  <a:ea typeface="Calibri" panose="020F0502020204030204" pitchFamily="34" charset="0"/>
                </a:rPr>
                <a:t>Probable alcohol, all varieties from 2003 to 2015. Alto Douro, DDR</a:t>
              </a:r>
              <a:endParaRPr lang="pt-PT" sz="2400" dirty="0"/>
            </a:p>
          </p:txBody>
        </p:sp>
      </p:grpSp>
      <p:sp>
        <p:nvSpPr>
          <p:cNvPr id="2" name="CaixaDeTexto 1">
            <a:hlinkClick r:id="" action="ppaction://hlinkshowjump?jump=lastslideviewed"/>
            <a:extLst>
              <a:ext uri="{FF2B5EF4-FFF2-40B4-BE49-F238E27FC236}">
                <a16:creationId xmlns:a16="http://schemas.microsoft.com/office/drawing/2014/main" id="{C0AB4952-DBB7-4BDC-856C-39CF49A80F5D}"/>
              </a:ext>
            </a:extLst>
          </p:cNvPr>
          <p:cNvSpPr txBox="1"/>
          <p:nvPr/>
        </p:nvSpPr>
        <p:spPr>
          <a:xfrm>
            <a:off x="0" y="97654"/>
            <a:ext cx="12192000" cy="6760346"/>
          </a:xfrm>
          <a:prstGeom prst="rect">
            <a:avLst/>
          </a:prstGeom>
          <a:noFill/>
        </p:spPr>
        <p:txBody>
          <a:bodyPr wrap="square" rtlCol="0">
            <a:spAutoFit/>
          </a:bodyPr>
          <a:lstStyle/>
          <a:p>
            <a:endParaRPr lang="pt-PT" dirty="0"/>
          </a:p>
        </p:txBody>
      </p:sp>
    </p:spTree>
    <p:extLst>
      <p:ext uri="{BB962C8B-B14F-4D97-AF65-F5344CB8AC3E}">
        <p14:creationId xmlns:p14="http://schemas.microsoft.com/office/powerpoint/2010/main" val="17783278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8" name="Picture 4" descr="Imagem relacionada">
            <a:hlinkClick r:id="" action="ppaction://hlinkshowjump?jump=lastslideviewed"/>
            <a:extLst>
              <a:ext uri="{FF2B5EF4-FFF2-40B4-BE49-F238E27FC236}">
                <a16:creationId xmlns:a16="http://schemas.microsoft.com/office/drawing/2014/main" id="{CE8EB514-2C59-483E-8B9B-E7B09062D5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3289" y="300361"/>
            <a:ext cx="8825421" cy="6485874"/>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a:extLst>
              <a:ext uri="{FF2B5EF4-FFF2-40B4-BE49-F238E27FC236}">
                <a16:creationId xmlns:a16="http://schemas.microsoft.com/office/drawing/2014/main" id="{C22EB155-CD09-48B8-B053-AC6E5014FB93}"/>
              </a:ext>
            </a:extLst>
          </p:cNvPr>
          <p:cNvSpPr/>
          <p:nvPr/>
        </p:nvSpPr>
        <p:spPr>
          <a:xfrm>
            <a:off x="7049296" y="6135041"/>
            <a:ext cx="3224216" cy="307777"/>
          </a:xfrm>
          <a:prstGeom prst="rect">
            <a:avLst/>
          </a:prstGeom>
        </p:spPr>
        <p:txBody>
          <a:bodyPr wrap="none">
            <a:spAutoFit/>
          </a:bodyPr>
          <a:lstStyle/>
          <a:p>
            <a:r>
              <a:rPr lang="pt-PT" sz="1400" dirty="0"/>
              <a:t>http://www.nlcwines.com/our-portugal-1</a:t>
            </a:r>
          </a:p>
        </p:txBody>
      </p:sp>
    </p:spTree>
    <p:extLst>
      <p:ext uri="{BB962C8B-B14F-4D97-AF65-F5344CB8AC3E}">
        <p14:creationId xmlns:p14="http://schemas.microsoft.com/office/powerpoint/2010/main" val="4255705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FCD4C03D-8B06-4AA0-B985-47359D557339}"/>
              </a:ext>
            </a:extLst>
          </p:cNvPr>
          <p:cNvSpPr/>
          <p:nvPr/>
        </p:nvSpPr>
        <p:spPr>
          <a:xfrm>
            <a:off x="464598" y="398107"/>
            <a:ext cx="6096000" cy="1323439"/>
          </a:xfrm>
          <a:prstGeom prst="rect">
            <a:avLst/>
          </a:prstGeom>
        </p:spPr>
        <p:txBody>
          <a:bodyPr>
            <a:spAutoFit/>
          </a:bodyPr>
          <a:lstStyle/>
          <a:p>
            <a:pPr algn="just"/>
            <a:r>
              <a:rPr lang="en-US" sz="2000" dirty="0">
                <a:latin typeface="Times New Roman" panose="02020603050405020304" pitchFamily="18" charset="0"/>
                <a:ea typeface="Calibri" panose="020F0502020204030204" pitchFamily="34" charset="0"/>
              </a:rPr>
              <a:t>Douro Demarcated Region (DDR) where vineyards are monoculture systems over large areas, is strongly dependent on wine producing as the best known Port Wine but also high-end table wines</a:t>
            </a:r>
            <a:endParaRPr lang="pt-PT" sz="2000" dirty="0"/>
          </a:p>
        </p:txBody>
      </p:sp>
      <p:sp>
        <p:nvSpPr>
          <p:cNvPr id="3" name="Retângulo 2">
            <a:extLst>
              <a:ext uri="{FF2B5EF4-FFF2-40B4-BE49-F238E27FC236}">
                <a16:creationId xmlns:a16="http://schemas.microsoft.com/office/drawing/2014/main" id="{C606DAB0-1A90-4671-9151-5DA13C26BC9B}"/>
              </a:ext>
            </a:extLst>
          </p:cNvPr>
          <p:cNvSpPr/>
          <p:nvPr/>
        </p:nvSpPr>
        <p:spPr>
          <a:xfrm>
            <a:off x="5862220" y="5411664"/>
            <a:ext cx="6096000" cy="1200329"/>
          </a:xfrm>
          <a:prstGeom prst="rect">
            <a:avLst/>
          </a:prstGeom>
        </p:spPr>
        <p:txBody>
          <a:bodyPr>
            <a:spAutoFit/>
          </a:bodyPr>
          <a:lstStyle/>
          <a:p>
            <a:pPr algn="just"/>
            <a:r>
              <a:rPr lang="en-US" dirty="0">
                <a:latin typeface="Times New Roman" panose="02020603050405020304" pitchFamily="18" charset="0"/>
                <a:ea typeface="Calibri" panose="020F0502020204030204" pitchFamily="34" charset="0"/>
              </a:rPr>
              <a:t>DDR, one of the oldest wine regions of the world, is located in Northeastern Portugal along the Douro river valley and its unique landscape and natural resources has been considered </a:t>
            </a:r>
            <a:r>
              <a:rPr lang="en-US" dirty="0">
                <a:latin typeface="Times New Roman" panose="02020603050405020304" pitchFamily="18" charset="0"/>
                <a:ea typeface="Calibri" panose="020F0502020204030204" pitchFamily="34" charset="0"/>
                <a:hlinkClick r:id="rId2"/>
              </a:rPr>
              <a:t>World Heritage by the UNESCO since 2001</a:t>
            </a:r>
            <a:endParaRPr lang="pt-PT" dirty="0"/>
          </a:p>
        </p:txBody>
      </p:sp>
      <p:pic>
        <p:nvPicPr>
          <p:cNvPr id="2050" name="Picture 2" descr="Resultado de imagem para regiÃ£o do douro">
            <a:hlinkClick r:id="rId3" action="ppaction://hlinksldjump"/>
            <a:extLst>
              <a:ext uri="{FF2B5EF4-FFF2-40B4-BE49-F238E27FC236}">
                <a16:creationId xmlns:a16="http://schemas.microsoft.com/office/drawing/2014/main" id="{D335FE1B-2B86-47D8-8F7D-4012F60FF6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7484" y="2007628"/>
            <a:ext cx="3145839" cy="4604364"/>
          </a:xfrm>
          <a:prstGeom prst="rect">
            <a:avLst/>
          </a:prstGeom>
          <a:noFill/>
          <a:extLst>
            <a:ext uri="{909E8E84-426E-40DD-AFC4-6F175D3DCCD1}">
              <a14:hiddenFill xmlns:a14="http://schemas.microsoft.com/office/drawing/2010/main">
                <a:solidFill>
                  <a:srgbClr val="FFFFFF"/>
                </a:solidFill>
              </a14:hiddenFill>
            </a:ext>
          </a:extLst>
        </p:spPr>
      </p:pic>
      <p:grpSp>
        <p:nvGrpSpPr>
          <p:cNvPr id="5" name="Agrupar 4">
            <a:extLst>
              <a:ext uri="{FF2B5EF4-FFF2-40B4-BE49-F238E27FC236}">
                <a16:creationId xmlns:a16="http://schemas.microsoft.com/office/drawing/2014/main" id="{F0F13EFE-8B72-49B5-B855-28F5AD585911}"/>
              </a:ext>
            </a:extLst>
          </p:cNvPr>
          <p:cNvGrpSpPr/>
          <p:nvPr/>
        </p:nvGrpSpPr>
        <p:grpSpPr>
          <a:xfrm>
            <a:off x="5986508" y="1489889"/>
            <a:ext cx="5740895" cy="3824871"/>
            <a:chOff x="5986507" y="1489887"/>
            <a:chExt cx="5740895" cy="3824871"/>
          </a:xfrm>
        </p:grpSpPr>
        <p:pic>
          <p:nvPicPr>
            <p:cNvPr id="2052" name="Picture 4" descr="Resultado de imagem para regiÃ£o do douro">
              <a:extLst>
                <a:ext uri="{FF2B5EF4-FFF2-40B4-BE49-F238E27FC236}">
                  <a16:creationId xmlns:a16="http://schemas.microsoft.com/office/drawing/2014/main" id="{6FCB8B3D-A8FB-476F-B128-2467AAA4D1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6507" y="1489887"/>
              <a:ext cx="5740895" cy="3824871"/>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a:extLst>
                <a:ext uri="{FF2B5EF4-FFF2-40B4-BE49-F238E27FC236}">
                  <a16:creationId xmlns:a16="http://schemas.microsoft.com/office/drawing/2014/main" id="{5D4CD2F5-2FE7-4B39-B09D-5E3FE46C382D}"/>
                </a:ext>
              </a:extLst>
            </p:cNvPr>
            <p:cNvSpPr/>
            <p:nvPr/>
          </p:nvSpPr>
          <p:spPr>
            <a:xfrm>
              <a:off x="8291461" y="1543242"/>
              <a:ext cx="3435941" cy="276999"/>
            </a:xfrm>
            <a:prstGeom prst="rect">
              <a:avLst/>
            </a:prstGeom>
          </p:spPr>
          <p:txBody>
            <a:bodyPr wrap="none">
              <a:spAutoFit/>
            </a:bodyPr>
            <a:lstStyle/>
            <a:p>
              <a:r>
                <a:rPr lang="pt-PT" sz="1200" dirty="0"/>
                <a:t>http://www.cruzeiros-douro.pt/pt/douro-blog/dicas</a:t>
              </a:r>
            </a:p>
          </p:txBody>
        </p:sp>
      </p:grpSp>
      <p:sp>
        <p:nvSpPr>
          <p:cNvPr id="7" name="Seta: Entalhada Para a Direita 6">
            <a:hlinkClick r:id="" action="ppaction://hlinkshowjump?jump=nextslide"/>
            <a:extLst>
              <a:ext uri="{FF2B5EF4-FFF2-40B4-BE49-F238E27FC236}">
                <a16:creationId xmlns:a16="http://schemas.microsoft.com/office/drawing/2014/main" id="{3EA1D76E-3A0D-40C4-8AB6-F355C6F69C55}"/>
              </a:ext>
            </a:extLst>
          </p:cNvPr>
          <p:cNvSpPr/>
          <p:nvPr/>
        </p:nvSpPr>
        <p:spPr>
          <a:xfrm>
            <a:off x="11147652" y="6373368"/>
            <a:ext cx="978408"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3521625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5910ACA1-9BB8-4FF9-8788-DAE8DBDDF5F4}"/>
              </a:ext>
            </a:extLst>
          </p:cNvPr>
          <p:cNvSpPr/>
          <p:nvPr/>
        </p:nvSpPr>
        <p:spPr>
          <a:xfrm>
            <a:off x="624396" y="525976"/>
            <a:ext cx="6096000" cy="1323439"/>
          </a:xfrm>
          <a:prstGeom prst="rect">
            <a:avLst/>
          </a:prstGeom>
        </p:spPr>
        <p:txBody>
          <a:bodyPr>
            <a:spAutoFit/>
          </a:bodyPr>
          <a:lstStyle/>
          <a:p>
            <a:pPr algn="just"/>
            <a:r>
              <a:rPr lang="en-US" sz="2000" dirty="0">
                <a:latin typeface="Times New Roman" panose="02020603050405020304" pitchFamily="18" charset="0"/>
                <a:ea typeface="Calibri" panose="020F0502020204030204" pitchFamily="34" charset="0"/>
              </a:rPr>
              <a:t>Both grape and wine production in the DDR suffers a strong inter-annual variability that is related to the prevailing meteorological conditions of each producing season </a:t>
            </a:r>
            <a:endParaRPr lang="pt-PT" sz="2000" dirty="0"/>
          </a:p>
        </p:txBody>
      </p:sp>
      <p:sp>
        <p:nvSpPr>
          <p:cNvPr id="3" name="Retângulo 2">
            <a:extLst>
              <a:ext uri="{FF2B5EF4-FFF2-40B4-BE49-F238E27FC236}">
                <a16:creationId xmlns:a16="http://schemas.microsoft.com/office/drawing/2014/main" id="{7C5B5A2F-3D91-49D5-852E-0A282FC08AEF}"/>
              </a:ext>
            </a:extLst>
          </p:cNvPr>
          <p:cNvSpPr/>
          <p:nvPr/>
        </p:nvSpPr>
        <p:spPr>
          <a:xfrm>
            <a:off x="624396" y="2228671"/>
            <a:ext cx="6096000" cy="1631216"/>
          </a:xfrm>
          <a:prstGeom prst="rect">
            <a:avLst/>
          </a:prstGeom>
        </p:spPr>
        <p:txBody>
          <a:bodyPr>
            <a:spAutoFit/>
          </a:bodyPr>
          <a:lstStyle/>
          <a:p>
            <a:pPr algn="just"/>
            <a:r>
              <a:rPr lang="en-US" sz="2000" dirty="0">
                <a:latin typeface="Times New Roman" panose="02020603050405020304" pitchFamily="18" charset="0"/>
                <a:ea typeface="Calibri" panose="020F0502020204030204" pitchFamily="34" charset="0"/>
              </a:rPr>
              <a:t>DDR, like most wine regions of the world, is located in a narrow latitudinal band with temperature during the growing season varies between 13 and 21ºC and most premium grape varieties have even narrower temperature adaptation</a:t>
            </a:r>
            <a:endParaRPr lang="pt-PT" sz="2000" dirty="0"/>
          </a:p>
        </p:txBody>
      </p:sp>
      <p:sp>
        <p:nvSpPr>
          <p:cNvPr id="4" name="Retângulo 3">
            <a:extLst>
              <a:ext uri="{FF2B5EF4-FFF2-40B4-BE49-F238E27FC236}">
                <a16:creationId xmlns:a16="http://schemas.microsoft.com/office/drawing/2014/main" id="{541677F0-B4FE-40A7-BBE4-5E90CC54A713}"/>
              </a:ext>
            </a:extLst>
          </p:cNvPr>
          <p:cNvSpPr/>
          <p:nvPr/>
        </p:nvSpPr>
        <p:spPr>
          <a:xfrm>
            <a:off x="4811697" y="4483626"/>
            <a:ext cx="6880195" cy="1631216"/>
          </a:xfrm>
          <a:prstGeom prst="rect">
            <a:avLst/>
          </a:prstGeom>
        </p:spPr>
        <p:txBody>
          <a:bodyPr wrap="square">
            <a:spAutoFit/>
          </a:bodyPr>
          <a:lstStyle/>
          <a:p>
            <a:pPr algn="just"/>
            <a:r>
              <a:rPr lang="en-US" sz="2000" dirty="0">
                <a:latin typeface="Times New Roman" panose="02020603050405020304" pitchFamily="18" charset="0"/>
                <a:ea typeface="Calibri" panose="020F0502020204030204" pitchFamily="34" charset="0"/>
              </a:rPr>
              <a:t>It is clear that warming will affect grapevine physiology and biochemistry and the production methods used to make wine will change too, thus, viticulture managers and wine producers must plant the more adaptable varieties and adopt mitigation methods to preserve their economic activity </a:t>
            </a:r>
            <a:endParaRPr lang="pt-PT" sz="2000" dirty="0"/>
          </a:p>
        </p:txBody>
      </p:sp>
      <p:pic>
        <p:nvPicPr>
          <p:cNvPr id="5" name="Imagem 4">
            <a:extLst>
              <a:ext uri="{FF2B5EF4-FFF2-40B4-BE49-F238E27FC236}">
                <a16:creationId xmlns:a16="http://schemas.microsoft.com/office/drawing/2014/main" id="{9A894543-1049-4070-A9E6-4F3650EB29BB}"/>
              </a:ext>
            </a:extLst>
          </p:cNvPr>
          <p:cNvPicPr>
            <a:picLocks noChangeAspect="1"/>
          </p:cNvPicPr>
          <p:nvPr/>
        </p:nvPicPr>
        <p:blipFill>
          <a:blip r:embed="rId2"/>
          <a:stretch>
            <a:fillRect/>
          </a:stretch>
        </p:blipFill>
        <p:spPr>
          <a:xfrm>
            <a:off x="7163368" y="525976"/>
            <a:ext cx="4339348" cy="2903024"/>
          </a:xfrm>
          <a:prstGeom prst="rect">
            <a:avLst/>
          </a:prstGeom>
        </p:spPr>
      </p:pic>
      <p:pic>
        <p:nvPicPr>
          <p:cNvPr id="6" name="Imagem 5">
            <a:extLst>
              <a:ext uri="{FF2B5EF4-FFF2-40B4-BE49-F238E27FC236}">
                <a16:creationId xmlns:a16="http://schemas.microsoft.com/office/drawing/2014/main" id="{9D6A6A95-F277-4399-A18F-0A5AEDBCB2B9}"/>
              </a:ext>
            </a:extLst>
          </p:cNvPr>
          <p:cNvPicPr>
            <a:picLocks noChangeAspect="1"/>
          </p:cNvPicPr>
          <p:nvPr/>
        </p:nvPicPr>
        <p:blipFill>
          <a:blip r:embed="rId3"/>
          <a:stretch>
            <a:fillRect/>
          </a:stretch>
        </p:blipFill>
        <p:spPr>
          <a:xfrm>
            <a:off x="686540" y="3859887"/>
            <a:ext cx="3645763" cy="2738326"/>
          </a:xfrm>
          <a:prstGeom prst="rect">
            <a:avLst/>
          </a:prstGeom>
        </p:spPr>
      </p:pic>
      <p:sp>
        <p:nvSpPr>
          <p:cNvPr id="7" name="Seta: Entalhada Para a Direita 6">
            <a:hlinkClick r:id="" action="ppaction://hlinkshowjump?jump=nextslide"/>
            <a:extLst>
              <a:ext uri="{FF2B5EF4-FFF2-40B4-BE49-F238E27FC236}">
                <a16:creationId xmlns:a16="http://schemas.microsoft.com/office/drawing/2014/main" id="{A3F78B86-E623-4C74-9246-3CA4F30F624A}"/>
              </a:ext>
            </a:extLst>
          </p:cNvPr>
          <p:cNvSpPr/>
          <p:nvPr/>
        </p:nvSpPr>
        <p:spPr>
          <a:xfrm>
            <a:off x="11147652" y="6373368"/>
            <a:ext cx="978408"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1529047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B93CBB68-CDA1-4A78-9CC4-0D7D49FABA19}"/>
              </a:ext>
            </a:extLst>
          </p:cNvPr>
          <p:cNvSpPr/>
          <p:nvPr/>
        </p:nvSpPr>
        <p:spPr>
          <a:xfrm>
            <a:off x="473475" y="600541"/>
            <a:ext cx="5350276" cy="1938992"/>
          </a:xfrm>
          <a:prstGeom prst="rect">
            <a:avLst/>
          </a:prstGeom>
        </p:spPr>
        <p:txBody>
          <a:bodyPr wrap="square">
            <a:spAutoFit/>
          </a:bodyPr>
          <a:lstStyle/>
          <a:p>
            <a:pPr algn="just"/>
            <a:r>
              <a:rPr lang="en-US" sz="2000" dirty="0">
                <a:latin typeface="Times New Roman" panose="02020603050405020304" pitchFamily="18" charset="0"/>
                <a:ea typeface="Calibri" panose="020F0502020204030204" pitchFamily="34" charset="0"/>
              </a:rPr>
              <a:t>The production data of a 100 ha farm and top quality wine producer located in DDR was followed for 15 years</a:t>
            </a:r>
          </a:p>
          <a:p>
            <a:pPr algn="just"/>
            <a:r>
              <a:rPr lang="en-US" sz="2000" dirty="0">
                <a:latin typeface="Times New Roman" panose="02020603050405020304" pitchFamily="18" charset="0"/>
                <a:ea typeface="Calibri" panose="020F0502020204030204" pitchFamily="34" charset="0"/>
              </a:rPr>
              <a:t> </a:t>
            </a:r>
          </a:p>
          <a:p>
            <a:pPr algn="just"/>
            <a:r>
              <a:rPr lang="en-US" sz="2000" dirty="0">
                <a:latin typeface="Times New Roman" panose="02020603050405020304" pitchFamily="18" charset="0"/>
                <a:ea typeface="Calibri" panose="020F0502020204030204" pitchFamily="34" charset="0"/>
              </a:rPr>
              <a:t>The temperature and precipitation of the same period was paired with the production</a:t>
            </a:r>
            <a:endParaRPr lang="pt-PT" sz="2000" dirty="0"/>
          </a:p>
        </p:txBody>
      </p:sp>
      <p:sp>
        <p:nvSpPr>
          <p:cNvPr id="3" name="Retângulo 2">
            <a:extLst>
              <a:ext uri="{FF2B5EF4-FFF2-40B4-BE49-F238E27FC236}">
                <a16:creationId xmlns:a16="http://schemas.microsoft.com/office/drawing/2014/main" id="{FC19090E-9D3A-4009-8DBE-6E681C318F3B}"/>
              </a:ext>
            </a:extLst>
          </p:cNvPr>
          <p:cNvSpPr/>
          <p:nvPr/>
        </p:nvSpPr>
        <p:spPr>
          <a:xfrm>
            <a:off x="6096002" y="3429001"/>
            <a:ext cx="5400582" cy="3170099"/>
          </a:xfrm>
          <a:prstGeom prst="rect">
            <a:avLst/>
          </a:prstGeom>
        </p:spPr>
        <p:txBody>
          <a:bodyPr wrap="square">
            <a:spAutoFit/>
          </a:bodyPr>
          <a:lstStyle/>
          <a:p>
            <a:pPr algn="just"/>
            <a:r>
              <a:rPr lang="en-US" sz="2000" dirty="0">
                <a:latin typeface="Times New Roman" panose="02020603050405020304" pitchFamily="18" charset="0"/>
                <a:ea typeface="Calibri" panose="020F0502020204030204" pitchFamily="34" charset="0"/>
              </a:rPr>
              <a:t>The grape varieties planted were all autochthonous from Portugal or Spain:</a:t>
            </a:r>
          </a:p>
          <a:p>
            <a:pPr algn="just"/>
            <a:endParaRPr lang="en-US" sz="2000" dirty="0">
              <a:latin typeface="Times New Roman" panose="02020603050405020304" pitchFamily="18" charset="0"/>
              <a:ea typeface="Calibri" panose="020F0502020204030204" pitchFamily="34" charset="0"/>
            </a:endParaRPr>
          </a:p>
          <a:p>
            <a:pPr algn="ctr"/>
            <a:r>
              <a:rPr lang="en-US" sz="2000" dirty="0" err="1">
                <a:latin typeface="Times New Roman" panose="02020603050405020304" pitchFamily="18" charset="0"/>
                <a:ea typeface="Calibri" panose="020F0502020204030204" pitchFamily="34" charset="0"/>
              </a:rPr>
              <a:t>Touriga</a:t>
            </a:r>
            <a:r>
              <a:rPr lang="en-US" sz="2000" dirty="0">
                <a:latin typeface="Times New Roman" panose="02020603050405020304" pitchFamily="18" charset="0"/>
                <a:ea typeface="Calibri" panose="020F0502020204030204" pitchFamily="34" charset="0"/>
              </a:rPr>
              <a:t> Nacional</a:t>
            </a:r>
          </a:p>
          <a:p>
            <a:pPr algn="ctr"/>
            <a:r>
              <a:rPr lang="en-US" sz="2000" dirty="0" err="1">
                <a:latin typeface="Times New Roman" panose="02020603050405020304" pitchFamily="18" charset="0"/>
                <a:ea typeface="Calibri" panose="020F0502020204030204" pitchFamily="34" charset="0"/>
              </a:rPr>
              <a:t>Touriga</a:t>
            </a:r>
            <a:r>
              <a:rPr lang="en-US" sz="2000" dirty="0">
                <a:latin typeface="Times New Roman" panose="02020603050405020304" pitchFamily="18" charset="0"/>
                <a:ea typeface="Calibri" panose="020F0502020204030204" pitchFamily="34" charset="0"/>
              </a:rPr>
              <a:t> Franca</a:t>
            </a:r>
          </a:p>
          <a:p>
            <a:pPr algn="ctr"/>
            <a:r>
              <a:rPr lang="en-US" sz="2000" dirty="0" err="1">
                <a:latin typeface="Times New Roman" panose="02020603050405020304" pitchFamily="18" charset="0"/>
                <a:ea typeface="Calibri" panose="020F0502020204030204" pitchFamily="34" charset="0"/>
              </a:rPr>
              <a:t>Tinta</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Roriz</a:t>
            </a:r>
            <a:endParaRPr lang="en-US" sz="2000" dirty="0">
              <a:latin typeface="Times New Roman" panose="02020603050405020304" pitchFamily="18" charset="0"/>
              <a:ea typeface="Calibri" panose="020F0502020204030204" pitchFamily="34" charset="0"/>
            </a:endParaRPr>
          </a:p>
          <a:p>
            <a:pPr algn="ctr"/>
            <a:r>
              <a:rPr lang="en-US" sz="2000" dirty="0">
                <a:latin typeface="Times New Roman" panose="02020603050405020304" pitchFamily="18" charset="0"/>
                <a:ea typeface="Calibri" panose="020F0502020204030204" pitchFamily="34" charset="0"/>
              </a:rPr>
              <a:t>Tinto </a:t>
            </a:r>
            <a:r>
              <a:rPr lang="en-US" sz="2000" dirty="0" err="1">
                <a:latin typeface="Times New Roman" panose="02020603050405020304" pitchFamily="18" charset="0"/>
                <a:ea typeface="Calibri" panose="020F0502020204030204" pitchFamily="34" charset="0"/>
              </a:rPr>
              <a:t>Cão</a:t>
            </a:r>
            <a:endParaRPr lang="en-US" sz="2000" dirty="0">
              <a:latin typeface="Times New Roman" panose="02020603050405020304" pitchFamily="18" charset="0"/>
              <a:ea typeface="Calibri" panose="020F0502020204030204" pitchFamily="34" charset="0"/>
            </a:endParaRPr>
          </a:p>
          <a:p>
            <a:pPr algn="ctr"/>
            <a:r>
              <a:rPr lang="en-US" sz="2000" dirty="0" err="1">
                <a:latin typeface="Times New Roman" panose="02020603050405020304" pitchFamily="18" charset="0"/>
                <a:ea typeface="Calibri" panose="020F0502020204030204" pitchFamily="34" charset="0"/>
              </a:rPr>
              <a:t>Tinta</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Amarela</a:t>
            </a:r>
            <a:endParaRPr lang="en-US" sz="2000" dirty="0">
              <a:latin typeface="Times New Roman" panose="02020603050405020304" pitchFamily="18" charset="0"/>
              <a:ea typeface="Calibri" panose="020F0502020204030204" pitchFamily="34" charset="0"/>
            </a:endParaRPr>
          </a:p>
          <a:p>
            <a:pPr algn="ctr"/>
            <a:r>
              <a:rPr lang="en-US" sz="2000" dirty="0" err="1">
                <a:latin typeface="Times New Roman" panose="02020603050405020304" pitchFamily="18" charset="0"/>
                <a:ea typeface="Calibri" panose="020F0502020204030204" pitchFamily="34" charset="0"/>
              </a:rPr>
              <a:t>Tinta</a:t>
            </a:r>
            <a:r>
              <a:rPr lang="en-US" sz="2000" dirty="0">
                <a:latin typeface="Times New Roman" panose="02020603050405020304" pitchFamily="18" charset="0"/>
                <a:ea typeface="Calibri" panose="020F0502020204030204" pitchFamily="34" charset="0"/>
              </a:rPr>
              <a:t> Francisca</a:t>
            </a:r>
          </a:p>
          <a:p>
            <a:pPr algn="ctr"/>
            <a:r>
              <a:rPr lang="en-US" sz="2000" dirty="0" err="1">
                <a:latin typeface="Times New Roman" panose="02020603050405020304" pitchFamily="18" charset="0"/>
                <a:ea typeface="Calibri" panose="020F0502020204030204" pitchFamily="34" charset="0"/>
              </a:rPr>
              <a:t>Tinta</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Barroca</a:t>
            </a:r>
            <a:endParaRPr lang="pt-PT" sz="2000" dirty="0"/>
          </a:p>
        </p:txBody>
      </p:sp>
      <p:pic>
        <p:nvPicPr>
          <p:cNvPr id="1026" name="Picture 2" descr="Imagem relacionada">
            <a:hlinkClick r:id="rId2"/>
            <a:extLst>
              <a:ext uri="{FF2B5EF4-FFF2-40B4-BE49-F238E27FC236}">
                <a16:creationId xmlns:a16="http://schemas.microsoft.com/office/drawing/2014/main" id="{12F0F011-EFC4-44D6-8C63-9E6921C9FD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475" y="3728621"/>
            <a:ext cx="5069981" cy="2703990"/>
          </a:xfrm>
          <a:prstGeom prst="rect">
            <a:avLst/>
          </a:prstGeom>
          <a:noFill/>
          <a:extLst>
            <a:ext uri="{909E8E84-426E-40DD-AFC4-6F175D3DCCD1}">
              <a14:hiddenFill xmlns:a14="http://schemas.microsoft.com/office/drawing/2010/main">
                <a:solidFill>
                  <a:srgbClr val="FFFFFF"/>
                </a:solidFill>
              </a14:hiddenFill>
            </a:ext>
          </a:extLst>
        </p:spPr>
      </p:pic>
      <p:sp>
        <p:nvSpPr>
          <p:cNvPr id="6" name="Seta: Entalhada Para a Direita 5">
            <a:hlinkClick r:id="" action="ppaction://hlinkshowjump?jump=nextslide"/>
            <a:extLst>
              <a:ext uri="{FF2B5EF4-FFF2-40B4-BE49-F238E27FC236}">
                <a16:creationId xmlns:a16="http://schemas.microsoft.com/office/drawing/2014/main" id="{03A60889-8F64-4AC9-8CAA-0505793F2FB8}"/>
              </a:ext>
            </a:extLst>
          </p:cNvPr>
          <p:cNvSpPr/>
          <p:nvPr/>
        </p:nvSpPr>
        <p:spPr>
          <a:xfrm>
            <a:off x="11147652" y="6373368"/>
            <a:ext cx="978408"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nvGrpSpPr>
          <p:cNvPr id="7" name="Agrupar 6">
            <a:extLst>
              <a:ext uri="{FF2B5EF4-FFF2-40B4-BE49-F238E27FC236}">
                <a16:creationId xmlns:a16="http://schemas.microsoft.com/office/drawing/2014/main" id="{4EAC9411-7D56-42E0-A798-0146513ABEA2}"/>
              </a:ext>
            </a:extLst>
          </p:cNvPr>
          <p:cNvGrpSpPr/>
          <p:nvPr/>
        </p:nvGrpSpPr>
        <p:grpSpPr>
          <a:xfrm>
            <a:off x="6368251" y="443884"/>
            <a:ext cx="5089867" cy="2863049"/>
            <a:chOff x="6368251" y="443884"/>
            <a:chExt cx="5089867" cy="2863049"/>
          </a:xfrm>
        </p:grpSpPr>
        <p:pic>
          <p:nvPicPr>
            <p:cNvPr id="4" name="Imagem 3">
              <a:hlinkClick r:id="rId4"/>
              <a:extLst>
                <a:ext uri="{FF2B5EF4-FFF2-40B4-BE49-F238E27FC236}">
                  <a16:creationId xmlns:a16="http://schemas.microsoft.com/office/drawing/2014/main" id="{0AC2867D-0FD4-499F-B12D-0251DAA17422}"/>
                </a:ext>
              </a:extLst>
            </p:cNvPr>
            <p:cNvPicPr>
              <a:picLocks noChangeAspect="1"/>
            </p:cNvPicPr>
            <p:nvPr/>
          </p:nvPicPr>
          <p:blipFill>
            <a:blip r:embed="rId5"/>
            <a:stretch>
              <a:fillRect/>
            </a:stretch>
          </p:blipFill>
          <p:spPr>
            <a:xfrm>
              <a:off x="6368253" y="443884"/>
              <a:ext cx="5089865" cy="2863049"/>
            </a:xfrm>
            <a:prstGeom prst="rect">
              <a:avLst/>
            </a:prstGeom>
          </p:spPr>
        </p:pic>
        <p:sp>
          <p:nvSpPr>
            <p:cNvPr id="5" name="CaixaDeTexto 4">
              <a:hlinkClick r:id="rId4"/>
              <a:extLst>
                <a:ext uri="{FF2B5EF4-FFF2-40B4-BE49-F238E27FC236}">
                  <a16:creationId xmlns:a16="http://schemas.microsoft.com/office/drawing/2014/main" id="{AD19DBA3-06FC-4E4C-B866-E79EBAD32804}"/>
                </a:ext>
              </a:extLst>
            </p:cNvPr>
            <p:cNvSpPr txBox="1"/>
            <p:nvPr/>
          </p:nvSpPr>
          <p:spPr>
            <a:xfrm>
              <a:off x="6368251" y="443884"/>
              <a:ext cx="2164247" cy="369332"/>
            </a:xfrm>
            <a:prstGeom prst="rect">
              <a:avLst/>
            </a:prstGeom>
            <a:noFill/>
          </p:spPr>
          <p:txBody>
            <a:bodyPr wrap="none" rtlCol="0">
              <a:spAutoFit/>
            </a:bodyPr>
            <a:lstStyle/>
            <a:p>
              <a:r>
                <a:rPr lang="pt-PT" dirty="0">
                  <a:latin typeface="Times New Roman" panose="02020603050405020304" pitchFamily="18" charset="0"/>
                  <a:cs typeface="Times New Roman" panose="02020603050405020304" pitchFamily="18" charset="0"/>
                </a:rPr>
                <a:t>Quinta do Vale Meão</a:t>
              </a:r>
            </a:p>
          </p:txBody>
        </p:sp>
      </p:grpSp>
    </p:spTree>
    <p:extLst>
      <p:ext uri="{BB962C8B-B14F-4D97-AF65-F5344CB8AC3E}">
        <p14:creationId xmlns:p14="http://schemas.microsoft.com/office/powerpoint/2010/main" val="3178356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D02C5C90-C785-48CB-9FD2-251FC457B409}"/>
              </a:ext>
            </a:extLst>
          </p:cNvPr>
          <p:cNvSpPr/>
          <p:nvPr/>
        </p:nvSpPr>
        <p:spPr>
          <a:xfrm>
            <a:off x="710214" y="591457"/>
            <a:ext cx="10972800" cy="417550"/>
          </a:xfrm>
          <a:prstGeom prst="rect">
            <a:avLst/>
          </a:prstGeom>
        </p:spPr>
        <p:txBody>
          <a:bodyPr wrap="square">
            <a:spAutoFit/>
          </a:bodyPr>
          <a:lstStyle/>
          <a:p>
            <a:pPr algn="just">
              <a:lnSpc>
                <a:spcPct val="115000"/>
              </a:lnSpc>
              <a:spcAft>
                <a:spcPts val="10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The annual average temperature and the average for the growing season show a tendency for a steady rise</a:t>
            </a:r>
            <a:endParaRPr lang="pt-PT" sz="2000" dirty="0">
              <a:latin typeface="Arial" panose="020B0604020202020204" pitchFamily="34" charset="0"/>
              <a:ea typeface="Calibri" panose="020F0502020204030204" pitchFamily="34" charset="0"/>
              <a:cs typeface="Times New Roman" panose="02020603050405020304" pitchFamily="18" charset="0"/>
            </a:endParaRPr>
          </a:p>
        </p:txBody>
      </p:sp>
      <p:pic>
        <p:nvPicPr>
          <p:cNvPr id="3" name="Imagem 2">
            <a:extLst>
              <a:ext uri="{FF2B5EF4-FFF2-40B4-BE49-F238E27FC236}">
                <a16:creationId xmlns:a16="http://schemas.microsoft.com/office/drawing/2014/main" id="{66EF4147-F58B-4053-A524-115D95190A9E}"/>
              </a:ext>
            </a:extLst>
          </p:cNvPr>
          <p:cNvPicPr/>
          <p:nvPr/>
        </p:nvPicPr>
        <p:blipFill>
          <a:blip r:embed="rId2">
            <a:extLst>
              <a:ext uri="{28A0092B-C50C-407E-A947-70E740481C1C}">
                <a14:useLocalDpi xmlns:a14="http://schemas.microsoft.com/office/drawing/2010/main" val="0"/>
              </a:ext>
            </a:extLst>
          </a:blip>
          <a:stretch>
            <a:fillRect/>
          </a:stretch>
        </p:blipFill>
        <p:spPr>
          <a:xfrm>
            <a:off x="823430" y="1116710"/>
            <a:ext cx="4751746" cy="4480190"/>
          </a:xfrm>
          <a:prstGeom prst="rect">
            <a:avLst/>
          </a:prstGeom>
        </p:spPr>
      </p:pic>
      <p:pic>
        <p:nvPicPr>
          <p:cNvPr id="4" name="Imagem 3">
            <a:extLst>
              <a:ext uri="{FF2B5EF4-FFF2-40B4-BE49-F238E27FC236}">
                <a16:creationId xmlns:a16="http://schemas.microsoft.com/office/drawing/2014/main" id="{183712E1-1AE6-4CDE-BA3C-B34B063A0CB0}"/>
              </a:ext>
            </a:extLst>
          </p:cNvPr>
          <p:cNvPicPr/>
          <p:nvPr/>
        </p:nvPicPr>
        <p:blipFill>
          <a:blip r:embed="rId3">
            <a:extLst>
              <a:ext uri="{28A0092B-C50C-407E-A947-70E740481C1C}">
                <a14:useLocalDpi xmlns:a14="http://schemas.microsoft.com/office/drawing/2010/main" val="0"/>
              </a:ext>
            </a:extLst>
          </a:blip>
          <a:stretch>
            <a:fillRect/>
          </a:stretch>
        </p:blipFill>
        <p:spPr>
          <a:xfrm>
            <a:off x="5979823" y="1261599"/>
            <a:ext cx="5605536" cy="4220983"/>
          </a:xfrm>
          <a:prstGeom prst="rect">
            <a:avLst/>
          </a:prstGeom>
        </p:spPr>
      </p:pic>
      <p:sp>
        <p:nvSpPr>
          <p:cNvPr id="6" name="Retângulo 5">
            <a:extLst>
              <a:ext uri="{FF2B5EF4-FFF2-40B4-BE49-F238E27FC236}">
                <a16:creationId xmlns:a16="http://schemas.microsoft.com/office/drawing/2014/main" id="{A2E8FA34-34CD-4CB6-872C-9435FF68D8FB}"/>
              </a:ext>
            </a:extLst>
          </p:cNvPr>
          <p:cNvSpPr/>
          <p:nvPr/>
        </p:nvSpPr>
        <p:spPr>
          <a:xfrm>
            <a:off x="293346" y="5600868"/>
            <a:ext cx="5503772" cy="830997"/>
          </a:xfrm>
          <a:prstGeom prst="rect">
            <a:avLst/>
          </a:prstGeom>
        </p:spPr>
        <p:txBody>
          <a:bodyPr wrap="square">
            <a:spAutoFit/>
          </a:bodyPr>
          <a:lstStyle/>
          <a:p>
            <a:pPr algn="just"/>
            <a:r>
              <a:rPr lang="en-US" sz="1600" dirty="0">
                <a:latin typeface="Times New Roman" panose="02020603050405020304" pitchFamily="18" charset="0"/>
                <a:ea typeface="Calibri" panose="020F0502020204030204" pitchFamily="34" charset="0"/>
              </a:rPr>
              <a:t>The increasing rate of annual temperature of about 2 ºC in 15 years is far higher than the rate mentioned by IPCC that such increase should be reached sometime in 2050</a:t>
            </a:r>
            <a:endParaRPr lang="pt-PT" sz="1600" dirty="0"/>
          </a:p>
        </p:txBody>
      </p:sp>
      <p:sp>
        <p:nvSpPr>
          <p:cNvPr id="7" name="Retângulo 6">
            <a:extLst>
              <a:ext uri="{FF2B5EF4-FFF2-40B4-BE49-F238E27FC236}">
                <a16:creationId xmlns:a16="http://schemas.microsoft.com/office/drawing/2014/main" id="{17451303-15E6-4662-B04B-676BC63742F2}"/>
              </a:ext>
            </a:extLst>
          </p:cNvPr>
          <p:cNvSpPr/>
          <p:nvPr/>
        </p:nvSpPr>
        <p:spPr>
          <a:xfrm>
            <a:off x="6196616" y="5596404"/>
            <a:ext cx="5388745" cy="830997"/>
          </a:xfrm>
          <a:prstGeom prst="rect">
            <a:avLst/>
          </a:prstGeom>
        </p:spPr>
        <p:txBody>
          <a:bodyPr wrap="square">
            <a:spAutoFit/>
          </a:bodyPr>
          <a:lstStyle/>
          <a:p>
            <a:pPr algn="just"/>
            <a:r>
              <a:rPr lang="en-US" sz="1600" dirty="0">
                <a:latin typeface="Times New Roman" panose="02020603050405020304" pitchFamily="18" charset="0"/>
                <a:ea typeface="Calibri" panose="020F0502020204030204" pitchFamily="34" charset="0"/>
              </a:rPr>
              <a:t>The average temperature for the growing season (Abril to September) has been well above 21ºC, considered the upper limit for producing high quality wines</a:t>
            </a:r>
            <a:endParaRPr lang="pt-PT" sz="1600" dirty="0"/>
          </a:p>
        </p:txBody>
      </p:sp>
      <p:sp>
        <p:nvSpPr>
          <p:cNvPr id="8" name="Seta: Entalhada Para a Direita 7">
            <a:hlinkClick r:id="" action="ppaction://hlinkshowjump?jump=nextslide"/>
            <a:extLst>
              <a:ext uri="{FF2B5EF4-FFF2-40B4-BE49-F238E27FC236}">
                <a16:creationId xmlns:a16="http://schemas.microsoft.com/office/drawing/2014/main" id="{E8C69537-FFC4-4595-81BE-DCBEAEE1D308}"/>
              </a:ext>
            </a:extLst>
          </p:cNvPr>
          <p:cNvSpPr/>
          <p:nvPr/>
        </p:nvSpPr>
        <p:spPr>
          <a:xfrm>
            <a:off x="11147652" y="6373368"/>
            <a:ext cx="978408"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504552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979393DE-4E6F-468E-86DF-7102CB612BB7}"/>
              </a:ext>
            </a:extLst>
          </p:cNvPr>
          <p:cNvSpPr/>
          <p:nvPr/>
        </p:nvSpPr>
        <p:spPr>
          <a:xfrm>
            <a:off x="1759260" y="389269"/>
            <a:ext cx="8673483" cy="400110"/>
          </a:xfrm>
          <a:prstGeom prst="rect">
            <a:avLst/>
          </a:prstGeom>
        </p:spPr>
        <p:txBody>
          <a:bodyPr wrap="square">
            <a:spAutoFit/>
          </a:bodyPr>
          <a:lstStyle/>
          <a:p>
            <a:r>
              <a:rPr lang="en-US" sz="2000" dirty="0">
                <a:latin typeface="Times New Roman" panose="02020603050405020304" pitchFamily="18" charset="0"/>
                <a:ea typeface="Calibri" panose="020F0502020204030204" pitchFamily="34" charset="0"/>
              </a:rPr>
              <a:t>Rainfall, on other hand, is predicted to decrease but that has not been verified </a:t>
            </a:r>
            <a:endParaRPr lang="pt-PT" sz="2000" dirty="0"/>
          </a:p>
        </p:txBody>
      </p:sp>
      <p:pic>
        <p:nvPicPr>
          <p:cNvPr id="3" name="Imagem 2">
            <a:extLst>
              <a:ext uri="{FF2B5EF4-FFF2-40B4-BE49-F238E27FC236}">
                <a16:creationId xmlns:a16="http://schemas.microsoft.com/office/drawing/2014/main" id="{701AF224-1991-46FE-83A9-FBCEB1563AF9}"/>
              </a:ext>
            </a:extLst>
          </p:cNvPr>
          <p:cNvPicPr/>
          <p:nvPr/>
        </p:nvPicPr>
        <p:blipFill>
          <a:blip r:embed="rId2">
            <a:extLst>
              <a:ext uri="{28A0092B-C50C-407E-A947-70E740481C1C}">
                <a14:useLocalDpi xmlns:a14="http://schemas.microsoft.com/office/drawing/2010/main" val="0"/>
              </a:ext>
            </a:extLst>
          </a:blip>
          <a:stretch>
            <a:fillRect/>
          </a:stretch>
        </p:blipFill>
        <p:spPr>
          <a:xfrm>
            <a:off x="897311" y="1194090"/>
            <a:ext cx="5164660" cy="4284060"/>
          </a:xfrm>
          <a:prstGeom prst="rect">
            <a:avLst/>
          </a:prstGeom>
        </p:spPr>
      </p:pic>
      <p:pic>
        <p:nvPicPr>
          <p:cNvPr id="4" name="Imagem 3">
            <a:extLst>
              <a:ext uri="{FF2B5EF4-FFF2-40B4-BE49-F238E27FC236}">
                <a16:creationId xmlns:a16="http://schemas.microsoft.com/office/drawing/2014/main" id="{1CD5C44A-C16E-4FB8-A7F2-65F43C7644C8}"/>
              </a:ext>
            </a:extLst>
          </p:cNvPr>
          <p:cNvPicPr/>
          <p:nvPr/>
        </p:nvPicPr>
        <p:blipFill>
          <a:blip r:embed="rId3">
            <a:extLst>
              <a:ext uri="{28A0092B-C50C-407E-A947-70E740481C1C}">
                <a14:useLocalDpi xmlns:a14="http://schemas.microsoft.com/office/drawing/2010/main" val="0"/>
              </a:ext>
            </a:extLst>
          </a:blip>
          <a:stretch>
            <a:fillRect/>
          </a:stretch>
        </p:blipFill>
        <p:spPr>
          <a:xfrm>
            <a:off x="5919204" y="1194090"/>
            <a:ext cx="5195641" cy="4310066"/>
          </a:xfrm>
          <a:prstGeom prst="rect">
            <a:avLst/>
          </a:prstGeom>
        </p:spPr>
      </p:pic>
      <p:sp>
        <p:nvSpPr>
          <p:cNvPr id="5" name="Retângulo 4">
            <a:extLst>
              <a:ext uri="{FF2B5EF4-FFF2-40B4-BE49-F238E27FC236}">
                <a16:creationId xmlns:a16="http://schemas.microsoft.com/office/drawing/2014/main" id="{AB0ABD28-6027-45FD-9A34-032AAA6338C0}"/>
              </a:ext>
            </a:extLst>
          </p:cNvPr>
          <p:cNvSpPr/>
          <p:nvPr/>
        </p:nvSpPr>
        <p:spPr>
          <a:xfrm>
            <a:off x="2663301" y="5539536"/>
            <a:ext cx="7085136" cy="369332"/>
          </a:xfrm>
          <a:prstGeom prst="rect">
            <a:avLst/>
          </a:prstGeom>
        </p:spPr>
        <p:txBody>
          <a:bodyPr wrap="square">
            <a:spAutoFit/>
          </a:bodyPr>
          <a:lstStyle/>
          <a:p>
            <a:r>
              <a:rPr lang="en-US" dirty="0">
                <a:latin typeface="Times New Roman" panose="02020603050405020304" pitchFamily="18" charset="0"/>
                <a:ea typeface="Calibri" panose="020F0502020204030204" pitchFamily="34" charset="0"/>
              </a:rPr>
              <a:t>The irregularity of rainfall shown is typical of Mediterranean areas </a:t>
            </a:r>
            <a:endParaRPr lang="pt-PT" dirty="0"/>
          </a:p>
        </p:txBody>
      </p:sp>
      <p:sp>
        <p:nvSpPr>
          <p:cNvPr id="6" name="Seta: Entalhada Para a Direita 5">
            <a:hlinkClick r:id="" action="ppaction://hlinkshowjump?jump=nextslide"/>
            <a:extLst>
              <a:ext uri="{FF2B5EF4-FFF2-40B4-BE49-F238E27FC236}">
                <a16:creationId xmlns:a16="http://schemas.microsoft.com/office/drawing/2014/main" id="{B70AABE3-5768-40AE-920C-6E17E6F91BE2}"/>
              </a:ext>
            </a:extLst>
          </p:cNvPr>
          <p:cNvSpPr/>
          <p:nvPr/>
        </p:nvSpPr>
        <p:spPr>
          <a:xfrm>
            <a:off x="11147652" y="6373368"/>
            <a:ext cx="978408"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2260745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759B7E55-98C1-4C74-8D0A-2FEB61152391}"/>
              </a:ext>
            </a:extLst>
          </p:cNvPr>
          <p:cNvSpPr/>
          <p:nvPr/>
        </p:nvSpPr>
        <p:spPr>
          <a:xfrm>
            <a:off x="417251" y="375055"/>
            <a:ext cx="11230252" cy="707886"/>
          </a:xfrm>
          <a:prstGeom prst="rect">
            <a:avLst/>
          </a:prstGeom>
        </p:spPr>
        <p:txBody>
          <a:bodyPr wrap="square">
            <a:spAutoFit/>
          </a:bodyPr>
          <a:lstStyle/>
          <a:p>
            <a:pPr algn="ctr"/>
            <a:r>
              <a:rPr lang="en-US" sz="2000" dirty="0">
                <a:latin typeface="Times New Roman" panose="02020603050405020304" pitchFamily="18" charset="0"/>
                <a:ea typeface="Calibri" panose="020F0502020204030204" pitchFamily="34" charset="0"/>
              </a:rPr>
              <a:t>Both annual and growing season trends show an augmenting in precipitation but the amount of rain per precipitation event is also increasing</a:t>
            </a:r>
            <a:endParaRPr lang="pt-PT" sz="2000" dirty="0"/>
          </a:p>
        </p:txBody>
      </p:sp>
      <p:pic>
        <p:nvPicPr>
          <p:cNvPr id="3" name="Imagem 2">
            <a:extLst>
              <a:ext uri="{FF2B5EF4-FFF2-40B4-BE49-F238E27FC236}">
                <a16:creationId xmlns:a16="http://schemas.microsoft.com/office/drawing/2014/main" id="{38196480-FF99-43FC-9AB0-F5DD9243FFC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68183" y="1532007"/>
            <a:ext cx="5468017" cy="3714369"/>
          </a:xfrm>
          <a:prstGeom prst="rect">
            <a:avLst/>
          </a:prstGeom>
          <a:noFill/>
          <a:ln>
            <a:noFill/>
          </a:ln>
        </p:spPr>
      </p:pic>
      <p:pic>
        <p:nvPicPr>
          <p:cNvPr id="4" name="Imagem 3">
            <a:extLst>
              <a:ext uri="{FF2B5EF4-FFF2-40B4-BE49-F238E27FC236}">
                <a16:creationId xmlns:a16="http://schemas.microsoft.com/office/drawing/2014/main" id="{681785B6-AC67-4107-B124-0510839DCF4A}"/>
              </a:ext>
            </a:extLst>
          </p:cNvPr>
          <p:cNvPicPr/>
          <p:nvPr/>
        </p:nvPicPr>
        <p:blipFill>
          <a:blip r:embed="rId3">
            <a:extLst>
              <a:ext uri="{28A0092B-C50C-407E-A947-70E740481C1C}">
                <a14:useLocalDpi xmlns:a14="http://schemas.microsoft.com/office/drawing/2010/main" val="0"/>
              </a:ext>
            </a:extLst>
          </a:blip>
          <a:stretch>
            <a:fillRect/>
          </a:stretch>
        </p:blipFill>
        <p:spPr>
          <a:xfrm>
            <a:off x="6468627" y="1685043"/>
            <a:ext cx="5533982" cy="3487917"/>
          </a:xfrm>
          <a:prstGeom prst="rect">
            <a:avLst/>
          </a:prstGeom>
        </p:spPr>
      </p:pic>
      <p:sp>
        <p:nvSpPr>
          <p:cNvPr id="5" name="Retângulo 4">
            <a:extLst>
              <a:ext uri="{FF2B5EF4-FFF2-40B4-BE49-F238E27FC236}">
                <a16:creationId xmlns:a16="http://schemas.microsoft.com/office/drawing/2014/main" id="{341F5187-6B51-443D-AFFC-C87F3E484A23}"/>
              </a:ext>
            </a:extLst>
          </p:cNvPr>
          <p:cNvSpPr/>
          <p:nvPr/>
        </p:nvSpPr>
        <p:spPr>
          <a:xfrm>
            <a:off x="1068183" y="5233777"/>
            <a:ext cx="9913398" cy="923330"/>
          </a:xfrm>
          <a:prstGeom prst="rect">
            <a:avLst/>
          </a:prstGeom>
        </p:spPr>
        <p:txBody>
          <a:bodyPr wrap="square">
            <a:spAutoFit/>
          </a:bodyPr>
          <a:lstStyle/>
          <a:p>
            <a:pPr algn="just"/>
            <a:r>
              <a:rPr lang="en-US" dirty="0">
                <a:latin typeface="Times New Roman" panose="02020603050405020304" pitchFamily="18" charset="0"/>
                <a:ea typeface="Calibri" panose="020F0502020204030204" pitchFamily="34" charset="0"/>
              </a:rPr>
              <a:t>Both annual and growing season trends show an augmenting in precipitation but the amount of rain per precipitation event is also increasing a phenomenon that favors runoff at expense of water infiltration and soil water storage</a:t>
            </a:r>
            <a:endParaRPr lang="pt-PT" dirty="0"/>
          </a:p>
        </p:txBody>
      </p:sp>
      <p:sp>
        <p:nvSpPr>
          <p:cNvPr id="6" name="Seta: Entalhada Para a Direita 5">
            <a:hlinkClick r:id="" action="ppaction://hlinkshowjump?jump=nextslide"/>
            <a:extLst>
              <a:ext uri="{FF2B5EF4-FFF2-40B4-BE49-F238E27FC236}">
                <a16:creationId xmlns:a16="http://schemas.microsoft.com/office/drawing/2014/main" id="{03E007D4-F565-4E7E-A33E-0B86A7E05C84}"/>
              </a:ext>
            </a:extLst>
          </p:cNvPr>
          <p:cNvSpPr/>
          <p:nvPr/>
        </p:nvSpPr>
        <p:spPr>
          <a:xfrm>
            <a:off x="11147652" y="6373368"/>
            <a:ext cx="978408"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1545670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A40C482D-660C-4D91-ACAD-3F869D33C1A6}"/>
              </a:ext>
            </a:extLst>
          </p:cNvPr>
          <p:cNvSpPr/>
          <p:nvPr/>
        </p:nvSpPr>
        <p:spPr>
          <a:xfrm>
            <a:off x="713173" y="319998"/>
            <a:ext cx="10854431" cy="1015663"/>
          </a:xfrm>
          <a:prstGeom prst="rect">
            <a:avLst/>
          </a:prstGeom>
        </p:spPr>
        <p:txBody>
          <a:bodyPr wrap="square">
            <a:spAutoFit/>
          </a:bodyPr>
          <a:lstStyle/>
          <a:p>
            <a:pPr algn="just"/>
            <a:r>
              <a:rPr lang="en-US" sz="2000" dirty="0">
                <a:latin typeface="Times New Roman" panose="02020603050405020304" pitchFamily="18" charset="0"/>
                <a:ea typeface="Calibri" panose="020F0502020204030204" pitchFamily="34" charset="0"/>
              </a:rPr>
              <a:t>Rising temperatures can increase grapevines yields in cooler regions like the Northern Europe but in regions already warm and that may also experience lower soil water availability the tendency is to reduced yields</a:t>
            </a:r>
            <a:endParaRPr lang="pt-PT" sz="2000" dirty="0"/>
          </a:p>
        </p:txBody>
      </p:sp>
      <p:sp>
        <p:nvSpPr>
          <p:cNvPr id="3" name="Seta: Entalhada Para a Direita 2">
            <a:hlinkClick r:id="" action="ppaction://hlinkshowjump?jump=nextslide"/>
            <a:extLst>
              <a:ext uri="{FF2B5EF4-FFF2-40B4-BE49-F238E27FC236}">
                <a16:creationId xmlns:a16="http://schemas.microsoft.com/office/drawing/2014/main" id="{A24BFB38-D1EB-4AA8-80A0-9C836535D69B}"/>
              </a:ext>
            </a:extLst>
          </p:cNvPr>
          <p:cNvSpPr/>
          <p:nvPr/>
        </p:nvSpPr>
        <p:spPr>
          <a:xfrm>
            <a:off x="11147652" y="6373368"/>
            <a:ext cx="978408"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5" name="Imagem 4">
            <a:extLst>
              <a:ext uri="{FF2B5EF4-FFF2-40B4-BE49-F238E27FC236}">
                <a16:creationId xmlns:a16="http://schemas.microsoft.com/office/drawing/2014/main" id="{6A704700-2218-46F6-A039-B2189EA82D2B}"/>
              </a:ext>
            </a:extLst>
          </p:cNvPr>
          <p:cNvPicPr>
            <a:picLocks noChangeAspect="1"/>
          </p:cNvPicPr>
          <p:nvPr/>
        </p:nvPicPr>
        <p:blipFill>
          <a:blip r:embed="rId2"/>
          <a:stretch>
            <a:fillRect/>
          </a:stretch>
        </p:blipFill>
        <p:spPr>
          <a:xfrm>
            <a:off x="3115137" y="1125246"/>
            <a:ext cx="5522836" cy="4238176"/>
          </a:xfrm>
          <a:prstGeom prst="rect">
            <a:avLst/>
          </a:prstGeom>
        </p:spPr>
      </p:pic>
      <p:pic>
        <p:nvPicPr>
          <p:cNvPr id="6" name="Imagem 5">
            <a:extLst>
              <a:ext uri="{FF2B5EF4-FFF2-40B4-BE49-F238E27FC236}">
                <a16:creationId xmlns:a16="http://schemas.microsoft.com/office/drawing/2014/main" id="{6E0ABB80-2E47-4FF4-AA7C-FEC76C901240}"/>
              </a:ext>
            </a:extLst>
          </p:cNvPr>
          <p:cNvPicPr>
            <a:picLocks noChangeAspect="1"/>
          </p:cNvPicPr>
          <p:nvPr/>
        </p:nvPicPr>
        <p:blipFill>
          <a:blip r:embed="rId3"/>
          <a:stretch>
            <a:fillRect/>
          </a:stretch>
        </p:blipFill>
        <p:spPr>
          <a:xfrm>
            <a:off x="3798718" y="5353591"/>
            <a:ext cx="4381500" cy="1000125"/>
          </a:xfrm>
          <a:prstGeom prst="rect">
            <a:avLst/>
          </a:prstGeom>
        </p:spPr>
      </p:pic>
      <p:sp>
        <p:nvSpPr>
          <p:cNvPr id="7" name="Retângulo 6">
            <a:extLst>
              <a:ext uri="{FF2B5EF4-FFF2-40B4-BE49-F238E27FC236}">
                <a16:creationId xmlns:a16="http://schemas.microsoft.com/office/drawing/2014/main" id="{E0E39AAA-951D-451C-984E-58C127853A8A}"/>
              </a:ext>
            </a:extLst>
          </p:cNvPr>
          <p:cNvSpPr/>
          <p:nvPr/>
        </p:nvSpPr>
        <p:spPr>
          <a:xfrm>
            <a:off x="2941468" y="6477184"/>
            <a:ext cx="6096000" cy="276999"/>
          </a:xfrm>
          <a:prstGeom prst="rect">
            <a:avLst/>
          </a:prstGeom>
        </p:spPr>
        <p:txBody>
          <a:bodyPr>
            <a:spAutoFit/>
          </a:bodyPr>
          <a:lstStyle/>
          <a:p>
            <a:r>
              <a:rPr lang="pt-PT" sz="1200" dirty="0"/>
              <a:t>https://www.theguardian.com/environment/2013/apr/08/climate-change-wine-production</a:t>
            </a:r>
          </a:p>
        </p:txBody>
      </p:sp>
    </p:spTree>
    <p:extLst>
      <p:ext uri="{BB962C8B-B14F-4D97-AF65-F5344CB8AC3E}">
        <p14:creationId xmlns:p14="http://schemas.microsoft.com/office/powerpoint/2010/main" val="4209507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289</TotalTime>
  <Words>1102</Words>
  <Application>Microsoft Office PowerPoint</Application>
  <PresentationFormat>Ecrã Panorâmico</PresentationFormat>
  <Paragraphs>87</Paragraphs>
  <Slides>21</Slides>
  <Notes>0</Notes>
  <HiddenSlides>8</HiddenSlides>
  <MMClips>0</MMClips>
  <ScaleCrop>false</ScaleCrop>
  <HeadingPairs>
    <vt:vector size="6" baseType="variant">
      <vt:variant>
        <vt:lpstr>Tipos de letra usados</vt:lpstr>
      </vt:variant>
      <vt:variant>
        <vt:i4>7</vt:i4>
      </vt:variant>
      <vt:variant>
        <vt:lpstr>Tema</vt:lpstr>
      </vt:variant>
      <vt:variant>
        <vt:i4>1</vt:i4>
      </vt:variant>
      <vt:variant>
        <vt:lpstr>Títulos dos diapositivos</vt:lpstr>
      </vt:variant>
      <vt:variant>
        <vt:i4>21</vt:i4>
      </vt:variant>
    </vt:vector>
  </HeadingPairs>
  <TitlesOfParts>
    <vt:vector size="29" baseType="lpstr">
      <vt:lpstr>Arial</vt:lpstr>
      <vt:lpstr>Calibri</vt:lpstr>
      <vt:lpstr>Calibri Light</vt:lpstr>
      <vt:lpstr>Cooper Black</vt:lpstr>
      <vt:lpstr>Helvetica Neue</vt:lpstr>
      <vt:lpstr>Open Sans</vt:lpstr>
      <vt:lpstr>Times New Roman</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Manuel Oliveira</dc:creator>
  <cp:lastModifiedBy>Manuel Oliveira</cp:lastModifiedBy>
  <cp:revision>9</cp:revision>
  <dcterms:created xsi:type="dcterms:W3CDTF">2019-03-23T16:50:19Z</dcterms:created>
  <dcterms:modified xsi:type="dcterms:W3CDTF">2019-03-31T08:19:57Z</dcterms:modified>
</cp:coreProperties>
</file>