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3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307" r:id="rId2"/>
    <p:sldId id="309" r:id="rId3"/>
    <p:sldId id="340" r:id="rId4"/>
    <p:sldId id="342" r:id="rId5"/>
    <p:sldId id="348" r:id="rId6"/>
    <p:sldId id="346" r:id="rId7"/>
    <p:sldId id="357" r:id="rId8"/>
    <p:sldId id="341" r:id="rId9"/>
    <p:sldId id="347" r:id="rId10"/>
    <p:sldId id="369" r:id="rId11"/>
    <p:sldId id="368" r:id="rId12"/>
    <p:sldId id="378" r:id="rId13"/>
    <p:sldId id="375" r:id="rId14"/>
    <p:sldId id="345" r:id="rId15"/>
    <p:sldId id="361" r:id="rId16"/>
    <p:sldId id="371" r:id="rId17"/>
    <p:sldId id="372" r:id="rId18"/>
    <p:sldId id="356" r:id="rId19"/>
    <p:sldId id="377" r:id="rId20"/>
    <p:sldId id="376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ltel Marc" initials="SM" lastIdx="27" clrIdx="0">
    <p:extLst>
      <p:ext uri="{19B8F6BF-5375-455C-9EA6-DF929625EA0E}">
        <p15:presenceInfo xmlns:p15="http://schemas.microsoft.com/office/powerpoint/2012/main" userId="S-1-5-21-2010012501-463680302-1427260136-18099" providerId="AD"/>
      </p:ext>
    </p:extLst>
  </p:cmAuthor>
  <p:cmAuthor id="2" name="Ryma" initials="R" lastIdx="3" clrIdx="1">
    <p:extLst>
      <p:ext uri="{19B8F6BF-5375-455C-9EA6-DF929625EA0E}">
        <p15:presenceInfo xmlns:p15="http://schemas.microsoft.com/office/powerpoint/2012/main" userId="Ryma" providerId="None"/>
      </p:ext>
    </p:extLst>
  </p:cmAuthor>
  <p:cmAuthor id="3" name="ap" initials="ap" lastIdx="17" clrIdx="2">
    <p:extLst>
      <p:ext uri="{19B8F6BF-5375-455C-9EA6-DF929625EA0E}">
        <p15:presenceInfo xmlns:p15="http://schemas.microsoft.com/office/powerpoint/2012/main" userId="a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83" autoAdjust="0"/>
    <p:restoredTop sz="94660"/>
  </p:normalViewPr>
  <p:slideViewPr>
    <p:cSldViewPr snapToGrid="0">
      <p:cViewPr varScale="1">
        <p:scale>
          <a:sx n="89" d="100"/>
          <a:sy n="89" d="100"/>
        </p:scale>
        <p:origin x="78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E19289-C1D2-47F6-AC3C-EA91D9E8BD33}" type="doc">
      <dgm:prSet loTypeId="urn:microsoft.com/office/officeart/2005/8/layout/hChevron3" loCatId="process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fr-FR"/>
        </a:p>
      </dgm:t>
    </dgm:pt>
    <dgm:pt modelId="{A3A53239-A04B-4933-B3D3-61A5A786C514}">
      <dgm:prSet phldrT="[Texte]" custT="1"/>
      <dgm:spPr/>
      <dgm:t>
        <a:bodyPr/>
        <a:lstStyle/>
        <a:p>
          <a:pPr algn="ctr"/>
          <a:r>
            <a:rPr lang="en-US" sz="1400" b="1" noProof="0" dirty="0">
              <a:solidFill>
                <a:srgbClr val="FF0000"/>
              </a:solidFill>
            </a:rPr>
            <a:t>Problem</a:t>
          </a:r>
          <a:r>
            <a:rPr lang="en-US" sz="1400" b="1" baseline="0" noProof="0" dirty="0">
              <a:solidFill>
                <a:srgbClr val="FF0000"/>
              </a:solidFill>
            </a:rPr>
            <a:t> statement </a:t>
          </a:r>
          <a:endParaRPr lang="en-US" sz="1400" b="1" noProof="0" dirty="0">
            <a:solidFill>
              <a:srgbClr val="FF0000"/>
            </a:solidFill>
          </a:endParaRPr>
        </a:p>
      </dgm:t>
    </dgm:pt>
    <dgm:pt modelId="{7D89BF63-6751-4525-A2EA-FA81795BBFD5}" type="parTrans" cxnId="{EB1A6FCD-67D8-491B-8BB0-4B1010CA6540}">
      <dgm:prSet/>
      <dgm:spPr/>
      <dgm:t>
        <a:bodyPr/>
        <a:lstStyle/>
        <a:p>
          <a:endParaRPr lang="fr-FR" sz="2000"/>
        </a:p>
      </dgm:t>
    </dgm:pt>
    <dgm:pt modelId="{2E906873-F883-49FC-850E-CEC026FD9CFB}" type="sibTrans" cxnId="{EB1A6FCD-67D8-491B-8BB0-4B1010CA6540}">
      <dgm:prSet/>
      <dgm:spPr/>
      <dgm:t>
        <a:bodyPr/>
        <a:lstStyle/>
        <a:p>
          <a:endParaRPr lang="fr-FR" sz="2000"/>
        </a:p>
      </dgm:t>
    </dgm:pt>
    <dgm:pt modelId="{5645879B-6C5A-416F-BF4E-4818C27A09F7}">
      <dgm:prSet phldrT="[Texte]" custT="1"/>
      <dgm:spPr/>
      <dgm:t>
        <a:bodyPr/>
        <a:lstStyle/>
        <a:p>
          <a:pPr algn="ctr"/>
          <a:r>
            <a:rPr lang="fr-FR" sz="1200" b="0" dirty="0"/>
            <a:t>Conclusion</a:t>
          </a:r>
        </a:p>
      </dgm:t>
    </dgm:pt>
    <dgm:pt modelId="{32AB6A2D-2165-4E2D-A9FC-B75C85B7FF12}" type="parTrans" cxnId="{9887A6A6-C32B-4F19-B6A6-78F2B98A7E7B}">
      <dgm:prSet/>
      <dgm:spPr/>
      <dgm:t>
        <a:bodyPr/>
        <a:lstStyle/>
        <a:p>
          <a:endParaRPr lang="fr-FR" sz="2000"/>
        </a:p>
      </dgm:t>
    </dgm:pt>
    <dgm:pt modelId="{5F895AD2-9701-46FA-8FB1-69B57F6B3398}" type="sibTrans" cxnId="{9887A6A6-C32B-4F19-B6A6-78F2B98A7E7B}">
      <dgm:prSet/>
      <dgm:spPr/>
      <dgm:t>
        <a:bodyPr/>
        <a:lstStyle/>
        <a:p>
          <a:endParaRPr lang="fr-FR" sz="2000"/>
        </a:p>
      </dgm:t>
    </dgm:pt>
    <dgm:pt modelId="{C7CDFCC8-213D-4703-97E8-23718C68101F}">
      <dgm:prSet custT="1"/>
      <dgm:spPr/>
      <dgm:t>
        <a:bodyPr/>
        <a:lstStyle/>
        <a:p>
          <a:r>
            <a:rPr lang="en-US" sz="1200" b="0" noProof="0" dirty="0"/>
            <a:t>Preliminary results</a:t>
          </a:r>
        </a:p>
      </dgm:t>
    </dgm:pt>
    <dgm:pt modelId="{ACE2F403-9F37-4FE7-AF52-10C33BEDEECF}" type="parTrans" cxnId="{BE3DEB70-0E64-4631-9077-BAADAE814136}">
      <dgm:prSet/>
      <dgm:spPr/>
      <dgm:t>
        <a:bodyPr/>
        <a:lstStyle/>
        <a:p>
          <a:endParaRPr lang="fr-FR" sz="2000"/>
        </a:p>
      </dgm:t>
    </dgm:pt>
    <dgm:pt modelId="{70C8D658-69C2-4486-9E53-4EE354E56569}" type="sibTrans" cxnId="{BE3DEB70-0E64-4631-9077-BAADAE814136}">
      <dgm:prSet/>
      <dgm:spPr/>
      <dgm:t>
        <a:bodyPr/>
        <a:lstStyle/>
        <a:p>
          <a:endParaRPr lang="fr-FR" sz="2000"/>
        </a:p>
      </dgm:t>
    </dgm:pt>
    <dgm:pt modelId="{EF225B40-12AF-4601-A203-4E0AA8934CBF}">
      <dgm:prSet custT="1"/>
      <dgm:spPr/>
      <dgm:t>
        <a:bodyPr/>
        <a:lstStyle/>
        <a:p>
          <a:pPr algn="ctr"/>
          <a:r>
            <a:rPr lang="en-US" sz="1200" b="0" noProof="0" dirty="0">
              <a:solidFill>
                <a:schemeClr val="tx1"/>
              </a:solidFill>
            </a:rPr>
            <a:t>Approach</a:t>
          </a:r>
          <a:r>
            <a:rPr lang="fr-FR" sz="1200" b="0" dirty="0">
              <a:solidFill>
                <a:schemeClr val="tx1"/>
              </a:solidFill>
            </a:rPr>
            <a:t> and </a:t>
          </a:r>
          <a:r>
            <a:rPr lang="en-US" sz="1200" b="0" noProof="0" dirty="0">
              <a:solidFill>
                <a:schemeClr val="tx1"/>
              </a:solidFill>
            </a:rPr>
            <a:t>methodology</a:t>
          </a:r>
        </a:p>
      </dgm:t>
    </dgm:pt>
    <dgm:pt modelId="{E9CDD37B-3FEF-4427-A868-676896309EE3}" type="parTrans" cxnId="{09BF2A2F-359C-426B-9B12-79D40BCE47FE}">
      <dgm:prSet/>
      <dgm:spPr/>
      <dgm:t>
        <a:bodyPr/>
        <a:lstStyle/>
        <a:p>
          <a:endParaRPr lang="fr-FR" sz="2000"/>
        </a:p>
      </dgm:t>
    </dgm:pt>
    <dgm:pt modelId="{24B4EC58-F842-42BE-97FF-216F55149E32}" type="sibTrans" cxnId="{09BF2A2F-359C-426B-9B12-79D40BCE47FE}">
      <dgm:prSet/>
      <dgm:spPr/>
      <dgm:t>
        <a:bodyPr/>
        <a:lstStyle/>
        <a:p>
          <a:endParaRPr lang="fr-FR" sz="2000"/>
        </a:p>
      </dgm:t>
    </dgm:pt>
    <dgm:pt modelId="{AE352181-F34A-4C9D-AF2E-5482F271F987}" type="pres">
      <dgm:prSet presAssocID="{E8E19289-C1D2-47F6-AC3C-EA91D9E8BD3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CE20774-06A5-4CD8-8479-7DB2FD63312B}" type="pres">
      <dgm:prSet presAssocID="{A3A53239-A04B-4933-B3D3-61A5A786C514}" presName="parTxOnly" presStyleLbl="node1" presStyleIdx="0" presStyleCnt="4" custScaleX="169438" custLinFactNeighborX="-9141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162733C-C6EE-4160-A4D0-46D2AA10ED75}" type="pres">
      <dgm:prSet presAssocID="{2E906873-F883-49FC-850E-CEC026FD9CFB}" presName="parSpace" presStyleCnt="0"/>
      <dgm:spPr/>
    </dgm:pt>
    <dgm:pt modelId="{B575414D-1EE2-4DCE-B552-476A43CF4233}" type="pres">
      <dgm:prSet presAssocID="{EF225B40-12AF-4601-A203-4E0AA8934CBF}" presName="parTxOnly" presStyleLbl="node1" presStyleIdx="1" presStyleCnt="4" custScaleX="204299" custLinFactNeighborX="-57096" custLinFactNeighborY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789A08-0E0A-40D4-AFFE-B68AB700C4E0}" type="pres">
      <dgm:prSet presAssocID="{24B4EC58-F842-42BE-97FF-216F55149E32}" presName="parSpace" presStyleCnt="0"/>
      <dgm:spPr/>
    </dgm:pt>
    <dgm:pt modelId="{4F79D1BC-068C-48AB-8744-3BA8AD027E1E}" type="pres">
      <dgm:prSet presAssocID="{C7CDFCC8-213D-4703-97E8-23718C68101F}" presName="parTxOnly" presStyleLbl="node1" presStyleIdx="2" presStyleCnt="4" custScaleX="180106" custScaleY="69910" custLinFactX="-4892" custLinFactNeighborX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21248AA-E8C7-4E39-A495-4B8DACC374EB}" type="pres">
      <dgm:prSet presAssocID="{70C8D658-69C2-4486-9E53-4EE354E56569}" presName="parSpace" presStyleCnt="0"/>
      <dgm:spPr/>
    </dgm:pt>
    <dgm:pt modelId="{E91A99C8-1032-45F2-86C4-BC439385E75C}" type="pres">
      <dgm:prSet presAssocID="{5645879B-6C5A-416F-BF4E-4818C27A09F7}" presName="parTxOnly" presStyleLbl="node1" presStyleIdx="3" presStyleCnt="4" custScaleX="145017" custScaleY="69243" custLinFactNeighborX="-92970" custLinFactNeighborY="171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925E1FD-EB6E-468D-87B7-69AF8E3E15A8}" type="presOf" srcId="{5645879B-6C5A-416F-BF4E-4818C27A09F7}" destId="{E91A99C8-1032-45F2-86C4-BC439385E75C}" srcOrd="0" destOrd="0" presId="urn:microsoft.com/office/officeart/2005/8/layout/hChevron3"/>
    <dgm:cxn modelId="{09BF2A2F-359C-426B-9B12-79D40BCE47FE}" srcId="{E8E19289-C1D2-47F6-AC3C-EA91D9E8BD33}" destId="{EF225B40-12AF-4601-A203-4E0AA8934CBF}" srcOrd="1" destOrd="0" parTransId="{E9CDD37B-3FEF-4427-A868-676896309EE3}" sibTransId="{24B4EC58-F842-42BE-97FF-216F55149E32}"/>
    <dgm:cxn modelId="{9887A6A6-C32B-4F19-B6A6-78F2B98A7E7B}" srcId="{E8E19289-C1D2-47F6-AC3C-EA91D9E8BD33}" destId="{5645879B-6C5A-416F-BF4E-4818C27A09F7}" srcOrd="3" destOrd="0" parTransId="{32AB6A2D-2165-4E2D-A9FC-B75C85B7FF12}" sibTransId="{5F895AD2-9701-46FA-8FB1-69B57F6B3398}"/>
    <dgm:cxn modelId="{EB1A6FCD-67D8-491B-8BB0-4B1010CA6540}" srcId="{E8E19289-C1D2-47F6-AC3C-EA91D9E8BD33}" destId="{A3A53239-A04B-4933-B3D3-61A5A786C514}" srcOrd="0" destOrd="0" parTransId="{7D89BF63-6751-4525-A2EA-FA81795BBFD5}" sibTransId="{2E906873-F883-49FC-850E-CEC026FD9CFB}"/>
    <dgm:cxn modelId="{10482929-6A42-4CF2-9DDF-D9A6FFEDC79D}" type="presOf" srcId="{EF225B40-12AF-4601-A203-4E0AA8934CBF}" destId="{B575414D-1EE2-4DCE-B552-476A43CF4233}" srcOrd="0" destOrd="0" presId="urn:microsoft.com/office/officeart/2005/8/layout/hChevron3"/>
    <dgm:cxn modelId="{13F571E3-4DAF-44BF-8EFD-9860174DD071}" type="presOf" srcId="{A3A53239-A04B-4933-B3D3-61A5A786C514}" destId="{ECE20774-06A5-4CD8-8479-7DB2FD63312B}" srcOrd="0" destOrd="0" presId="urn:microsoft.com/office/officeart/2005/8/layout/hChevron3"/>
    <dgm:cxn modelId="{C9500162-DB5E-498B-8A9D-21AD6E3B589E}" type="presOf" srcId="{C7CDFCC8-213D-4703-97E8-23718C68101F}" destId="{4F79D1BC-068C-48AB-8744-3BA8AD027E1E}" srcOrd="0" destOrd="0" presId="urn:microsoft.com/office/officeart/2005/8/layout/hChevron3"/>
    <dgm:cxn modelId="{A568457D-A016-490B-B5AB-78F6D0B82786}" type="presOf" srcId="{E8E19289-C1D2-47F6-AC3C-EA91D9E8BD33}" destId="{AE352181-F34A-4C9D-AF2E-5482F271F987}" srcOrd="0" destOrd="0" presId="urn:microsoft.com/office/officeart/2005/8/layout/hChevron3"/>
    <dgm:cxn modelId="{BE3DEB70-0E64-4631-9077-BAADAE814136}" srcId="{E8E19289-C1D2-47F6-AC3C-EA91D9E8BD33}" destId="{C7CDFCC8-213D-4703-97E8-23718C68101F}" srcOrd="2" destOrd="0" parTransId="{ACE2F403-9F37-4FE7-AF52-10C33BEDEECF}" sibTransId="{70C8D658-69C2-4486-9E53-4EE354E56569}"/>
    <dgm:cxn modelId="{4444C0F5-6046-4772-A44A-21D1BB080F81}" type="presParOf" srcId="{AE352181-F34A-4C9D-AF2E-5482F271F987}" destId="{ECE20774-06A5-4CD8-8479-7DB2FD63312B}" srcOrd="0" destOrd="0" presId="urn:microsoft.com/office/officeart/2005/8/layout/hChevron3"/>
    <dgm:cxn modelId="{5993ACD8-6619-4C9F-8A73-02D2C328D09B}" type="presParOf" srcId="{AE352181-F34A-4C9D-AF2E-5482F271F987}" destId="{1162733C-C6EE-4160-A4D0-46D2AA10ED75}" srcOrd="1" destOrd="0" presId="urn:microsoft.com/office/officeart/2005/8/layout/hChevron3"/>
    <dgm:cxn modelId="{2A8C4C96-D529-4EA6-ADFB-1ECDED0CBC6D}" type="presParOf" srcId="{AE352181-F34A-4C9D-AF2E-5482F271F987}" destId="{B575414D-1EE2-4DCE-B552-476A43CF4233}" srcOrd="2" destOrd="0" presId="urn:microsoft.com/office/officeart/2005/8/layout/hChevron3"/>
    <dgm:cxn modelId="{30EFAD81-D8D3-465E-830C-ADEE8BC45DAA}" type="presParOf" srcId="{AE352181-F34A-4C9D-AF2E-5482F271F987}" destId="{7F789A08-0E0A-40D4-AFFE-B68AB700C4E0}" srcOrd="3" destOrd="0" presId="urn:microsoft.com/office/officeart/2005/8/layout/hChevron3"/>
    <dgm:cxn modelId="{F47C1084-9AC9-4A1A-9B99-8FDE9AC93CAF}" type="presParOf" srcId="{AE352181-F34A-4C9D-AF2E-5482F271F987}" destId="{4F79D1BC-068C-48AB-8744-3BA8AD027E1E}" srcOrd="4" destOrd="0" presId="urn:microsoft.com/office/officeart/2005/8/layout/hChevron3"/>
    <dgm:cxn modelId="{5C7B1053-6001-41DA-8C8B-30B844CA5F39}" type="presParOf" srcId="{AE352181-F34A-4C9D-AF2E-5482F271F987}" destId="{A21248AA-E8C7-4E39-A495-4B8DACC374EB}" srcOrd="5" destOrd="0" presId="urn:microsoft.com/office/officeart/2005/8/layout/hChevron3"/>
    <dgm:cxn modelId="{06CCA0A5-C310-4642-9663-82B3FDD12ED8}" type="presParOf" srcId="{AE352181-F34A-4C9D-AF2E-5482F271F987}" destId="{E91A99C8-1032-45F2-86C4-BC439385E75C}" srcOrd="6" destOrd="0" presId="urn:microsoft.com/office/officeart/2005/8/layout/hChevron3"/>
  </dgm:cxnLst>
  <dgm:bg>
    <a:noFill/>
  </dgm:bg>
  <dgm:whole>
    <a:ln w="19050"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8E19289-C1D2-47F6-AC3C-EA91D9E8BD33}" type="doc">
      <dgm:prSet loTypeId="urn:microsoft.com/office/officeart/2005/8/layout/hChevron3" loCatId="process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fr-FR"/>
        </a:p>
      </dgm:t>
    </dgm:pt>
    <dgm:pt modelId="{A3A53239-A04B-4933-B3D3-61A5A786C514}">
      <dgm:prSet phldrT="[Texte]" custT="1"/>
      <dgm:spPr/>
      <dgm:t>
        <a:bodyPr/>
        <a:lstStyle/>
        <a:p>
          <a:pPr algn="ctr"/>
          <a:r>
            <a:rPr lang="en-US" sz="1200" b="0" noProof="0" dirty="0">
              <a:solidFill>
                <a:schemeClr val="tx1"/>
              </a:solidFill>
            </a:rPr>
            <a:t>Problem</a:t>
          </a:r>
          <a:r>
            <a:rPr lang="en-US" sz="1200" b="0" baseline="0" noProof="0" dirty="0">
              <a:solidFill>
                <a:schemeClr val="tx1"/>
              </a:solidFill>
            </a:rPr>
            <a:t> statement </a:t>
          </a:r>
          <a:endParaRPr lang="en-US" sz="1200" b="0" noProof="0" dirty="0">
            <a:solidFill>
              <a:schemeClr val="tx1"/>
            </a:solidFill>
          </a:endParaRPr>
        </a:p>
      </dgm:t>
    </dgm:pt>
    <dgm:pt modelId="{7D89BF63-6751-4525-A2EA-FA81795BBFD5}" type="parTrans" cxnId="{EB1A6FCD-67D8-491B-8BB0-4B1010CA6540}">
      <dgm:prSet/>
      <dgm:spPr/>
      <dgm:t>
        <a:bodyPr/>
        <a:lstStyle/>
        <a:p>
          <a:endParaRPr lang="fr-FR" sz="2000"/>
        </a:p>
      </dgm:t>
    </dgm:pt>
    <dgm:pt modelId="{2E906873-F883-49FC-850E-CEC026FD9CFB}" type="sibTrans" cxnId="{EB1A6FCD-67D8-491B-8BB0-4B1010CA6540}">
      <dgm:prSet/>
      <dgm:spPr/>
      <dgm:t>
        <a:bodyPr/>
        <a:lstStyle/>
        <a:p>
          <a:endParaRPr lang="fr-FR" sz="2000"/>
        </a:p>
      </dgm:t>
    </dgm:pt>
    <dgm:pt modelId="{5645879B-6C5A-416F-BF4E-4818C27A09F7}">
      <dgm:prSet phldrT="[Texte]" custT="1"/>
      <dgm:spPr/>
      <dgm:t>
        <a:bodyPr/>
        <a:lstStyle/>
        <a:p>
          <a:pPr algn="ctr"/>
          <a:r>
            <a:rPr lang="fr-FR" sz="1200" b="0" dirty="0"/>
            <a:t>Conclusion</a:t>
          </a:r>
        </a:p>
      </dgm:t>
    </dgm:pt>
    <dgm:pt modelId="{32AB6A2D-2165-4E2D-A9FC-B75C85B7FF12}" type="parTrans" cxnId="{9887A6A6-C32B-4F19-B6A6-78F2B98A7E7B}">
      <dgm:prSet/>
      <dgm:spPr/>
      <dgm:t>
        <a:bodyPr/>
        <a:lstStyle/>
        <a:p>
          <a:endParaRPr lang="fr-FR" sz="2000"/>
        </a:p>
      </dgm:t>
    </dgm:pt>
    <dgm:pt modelId="{5F895AD2-9701-46FA-8FB1-69B57F6B3398}" type="sibTrans" cxnId="{9887A6A6-C32B-4F19-B6A6-78F2B98A7E7B}">
      <dgm:prSet/>
      <dgm:spPr/>
      <dgm:t>
        <a:bodyPr/>
        <a:lstStyle/>
        <a:p>
          <a:endParaRPr lang="fr-FR" sz="2000"/>
        </a:p>
      </dgm:t>
    </dgm:pt>
    <dgm:pt modelId="{C7CDFCC8-213D-4703-97E8-23718C68101F}">
      <dgm:prSet custT="1"/>
      <dgm:spPr/>
      <dgm:t>
        <a:bodyPr/>
        <a:lstStyle/>
        <a:p>
          <a:r>
            <a:rPr lang="en-US" sz="1200" b="0" noProof="0" dirty="0"/>
            <a:t>Preliminary results</a:t>
          </a:r>
        </a:p>
      </dgm:t>
    </dgm:pt>
    <dgm:pt modelId="{ACE2F403-9F37-4FE7-AF52-10C33BEDEECF}" type="parTrans" cxnId="{BE3DEB70-0E64-4631-9077-BAADAE814136}">
      <dgm:prSet/>
      <dgm:spPr/>
      <dgm:t>
        <a:bodyPr/>
        <a:lstStyle/>
        <a:p>
          <a:endParaRPr lang="fr-FR" sz="2000"/>
        </a:p>
      </dgm:t>
    </dgm:pt>
    <dgm:pt modelId="{70C8D658-69C2-4486-9E53-4EE354E56569}" type="sibTrans" cxnId="{BE3DEB70-0E64-4631-9077-BAADAE814136}">
      <dgm:prSet/>
      <dgm:spPr/>
      <dgm:t>
        <a:bodyPr/>
        <a:lstStyle/>
        <a:p>
          <a:endParaRPr lang="fr-FR" sz="2000"/>
        </a:p>
      </dgm:t>
    </dgm:pt>
    <dgm:pt modelId="{EF225B40-12AF-4601-A203-4E0AA8934CBF}">
      <dgm:prSet custT="1"/>
      <dgm:spPr/>
      <dgm:t>
        <a:bodyPr/>
        <a:lstStyle/>
        <a:p>
          <a:pPr algn="ctr"/>
          <a:r>
            <a:rPr lang="en-US" sz="1400" b="1" noProof="0" dirty="0">
              <a:solidFill>
                <a:srgbClr val="FF0000"/>
              </a:solidFill>
            </a:rPr>
            <a:t>Approach</a:t>
          </a:r>
          <a:r>
            <a:rPr lang="fr-FR" sz="1400" b="1" dirty="0">
              <a:solidFill>
                <a:srgbClr val="FF0000"/>
              </a:solidFill>
            </a:rPr>
            <a:t> and </a:t>
          </a:r>
          <a:r>
            <a:rPr lang="en-US" sz="1400" b="1" noProof="0" dirty="0">
              <a:solidFill>
                <a:srgbClr val="FF0000"/>
              </a:solidFill>
            </a:rPr>
            <a:t>methodology</a:t>
          </a:r>
        </a:p>
      </dgm:t>
    </dgm:pt>
    <dgm:pt modelId="{E9CDD37B-3FEF-4427-A868-676896309EE3}" type="parTrans" cxnId="{09BF2A2F-359C-426B-9B12-79D40BCE47FE}">
      <dgm:prSet/>
      <dgm:spPr/>
      <dgm:t>
        <a:bodyPr/>
        <a:lstStyle/>
        <a:p>
          <a:endParaRPr lang="fr-FR" sz="2000"/>
        </a:p>
      </dgm:t>
    </dgm:pt>
    <dgm:pt modelId="{24B4EC58-F842-42BE-97FF-216F55149E32}" type="sibTrans" cxnId="{09BF2A2F-359C-426B-9B12-79D40BCE47FE}">
      <dgm:prSet/>
      <dgm:spPr/>
      <dgm:t>
        <a:bodyPr/>
        <a:lstStyle/>
        <a:p>
          <a:endParaRPr lang="fr-FR" sz="2000"/>
        </a:p>
      </dgm:t>
    </dgm:pt>
    <dgm:pt modelId="{AE352181-F34A-4C9D-AF2E-5482F271F987}" type="pres">
      <dgm:prSet presAssocID="{E8E19289-C1D2-47F6-AC3C-EA91D9E8BD3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CE20774-06A5-4CD8-8479-7DB2FD63312B}" type="pres">
      <dgm:prSet presAssocID="{A3A53239-A04B-4933-B3D3-61A5A786C514}" presName="parTxOnly" presStyleLbl="node1" presStyleIdx="0" presStyleCnt="4" custScaleX="169438" custLinFactNeighborX="-9141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162733C-C6EE-4160-A4D0-46D2AA10ED75}" type="pres">
      <dgm:prSet presAssocID="{2E906873-F883-49FC-850E-CEC026FD9CFB}" presName="parSpace" presStyleCnt="0"/>
      <dgm:spPr/>
    </dgm:pt>
    <dgm:pt modelId="{B575414D-1EE2-4DCE-B552-476A43CF4233}" type="pres">
      <dgm:prSet presAssocID="{EF225B40-12AF-4601-A203-4E0AA8934CBF}" presName="parTxOnly" presStyleLbl="node1" presStyleIdx="1" presStyleCnt="4" custScaleX="204299" custLinFactX="-3326" custLinFactNeighborX="-100000" custLinFactNeighborY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789A08-0E0A-40D4-AFFE-B68AB700C4E0}" type="pres">
      <dgm:prSet presAssocID="{24B4EC58-F842-42BE-97FF-216F55149E32}" presName="parSpace" presStyleCnt="0"/>
      <dgm:spPr/>
    </dgm:pt>
    <dgm:pt modelId="{4F79D1BC-068C-48AB-8744-3BA8AD027E1E}" type="pres">
      <dgm:prSet presAssocID="{C7CDFCC8-213D-4703-97E8-23718C68101F}" presName="parTxOnly" presStyleLbl="node1" presStyleIdx="2" presStyleCnt="4" custScaleX="180106" custScaleY="69910" custLinFactX="-4892" custLinFactNeighborX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21248AA-E8C7-4E39-A495-4B8DACC374EB}" type="pres">
      <dgm:prSet presAssocID="{70C8D658-69C2-4486-9E53-4EE354E56569}" presName="parSpace" presStyleCnt="0"/>
      <dgm:spPr/>
    </dgm:pt>
    <dgm:pt modelId="{E91A99C8-1032-45F2-86C4-BC439385E75C}" type="pres">
      <dgm:prSet presAssocID="{5645879B-6C5A-416F-BF4E-4818C27A09F7}" presName="parTxOnly" presStyleLbl="node1" presStyleIdx="3" presStyleCnt="4" custScaleX="145017" custScaleY="69243" custLinFactNeighborX="-92970" custLinFactNeighborY="171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925E1FD-EB6E-468D-87B7-69AF8E3E15A8}" type="presOf" srcId="{5645879B-6C5A-416F-BF4E-4818C27A09F7}" destId="{E91A99C8-1032-45F2-86C4-BC439385E75C}" srcOrd="0" destOrd="0" presId="urn:microsoft.com/office/officeart/2005/8/layout/hChevron3"/>
    <dgm:cxn modelId="{09BF2A2F-359C-426B-9B12-79D40BCE47FE}" srcId="{E8E19289-C1D2-47F6-AC3C-EA91D9E8BD33}" destId="{EF225B40-12AF-4601-A203-4E0AA8934CBF}" srcOrd="1" destOrd="0" parTransId="{E9CDD37B-3FEF-4427-A868-676896309EE3}" sibTransId="{24B4EC58-F842-42BE-97FF-216F55149E32}"/>
    <dgm:cxn modelId="{9887A6A6-C32B-4F19-B6A6-78F2B98A7E7B}" srcId="{E8E19289-C1D2-47F6-AC3C-EA91D9E8BD33}" destId="{5645879B-6C5A-416F-BF4E-4818C27A09F7}" srcOrd="3" destOrd="0" parTransId="{32AB6A2D-2165-4E2D-A9FC-B75C85B7FF12}" sibTransId="{5F895AD2-9701-46FA-8FB1-69B57F6B3398}"/>
    <dgm:cxn modelId="{EB1A6FCD-67D8-491B-8BB0-4B1010CA6540}" srcId="{E8E19289-C1D2-47F6-AC3C-EA91D9E8BD33}" destId="{A3A53239-A04B-4933-B3D3-61A5A786C514}" srcOrd="0" destOrd="0" parTransId="{7D89BF63-6751-4525-A2EA-FA81795BBFD5}" sibTransId="{2E906873-F883-49FC-850E-CEC026FD9CFB}"/>
    <dgm:cxn modelId="{10482929-6A42-4CF2-9DDF-D9A6FFEDC79D}" type="presOf" srcId="{EF225B40-12AF-4601-A203-4E0AA8934CBF}" destId="{B575414D-1EE2-4DCE-B552-476A43CF4233}" srcOrd="0" destOrd="0" presId="urn:microsoft.com/office/officeart/2005/8/layout/hChevron3"/>
    <dgm:cxn modelId="{13F571E3-4DAF-44BF-8EFD-9860174DD071}" type="presOf" srcId="{A3A53239-A04B-4933-B3D3-61A5A786C514}" destId="{ECE20774-06A5-4CD8-8479-7DB2FD63312B}" srcOrd="0" destOrd="0" presId="urn:microsoft.com/office/officeart/2005/8/layout/hChevron3"/>
    <dgm:cxn modelId="{C9500162-DB5E-498B-8A9D-21AD6E3B589E}" type="presOf" srcId="{C7CDFCC8-213D-4703-97E8-23718C68101F}" destId="{4F79D1BC-068C-48AB-8744-3BA8AD027E1E}" srcOrd="0" destOrd="0" presId="urn:microsoft.com/office/officeart/2005/8/layout/hChevron3"/>
    <dgm:cxn modelId="{A568457D-A016-490B-B5AB-78F6D0B82786}" type="presOf" srcId="{E8E19289-C1D2-47F6-AC3C-EA91D9E8BD33}" destId="{AE352181-F34A-4C9D-AF2E-5482F271F987}" srcOrd="0" destOrd="0" presId="urn:microsoft.com/office/officeart/2005/8/layout/hChevron3"/>
    <dgm:cxn modelId="{BE3DEB70-0E64-4631-9077-BAADAE814136}" srcId="{E8E19289-C1D2-47F6-AC3C-EA91D9E8BD33}" destId="{C7CDFCC8-213D-4703-97E8-23718C68101F}" srcOrd="2" destOrd="0" parTransId="{ACE2F403-9F37-4FE7-AF52-10C33BEDEECF}" sibTransId="{70C8D658-69C2-4486-9E53-4EE354E56569}"/>
    <dgm:cxn modelId="{4444C0F5-6046-4772-A44A-21D1BB080F81}" type="presParOf" srcId="{AE352181-F34A-4C9D-AF2E-5482F271F987}" destId="{ECE20774-06A5-4CD8-8479-7DB2FD63312B}" srcOrd="0" destOrd="0" presId="urn:microsoft.com/office/officeart/2005/8/layout/hChevron3"/>
    <dgm:cxn modelId="{5993ACD8-6619-4C9F-8A73-02D2C328D09B}" type="presParOf" srcId="{AE352181-F34A-4C9D-AF2E-5482F271F987}" destId="{1162733C-C6EE-4160-A4D0-46D2AA10ED75}" srcOrd="1" destOrd="0" presId="urn:microsoft.com/office/officeart/2005/8/layout/hChevron3"/>
    <dgm:cxn modelId="{2A8C4C96-D529-4EA6-ADFB-1ECDED0CBC6D}" type="presParOf" srcId="{AE352181-F34A-4C9D-AF2E-5482F271F987}" destId="{B575414D-1EE2-4DCE-B552-476A43CF4233}" srcOrd="2" destOrd="0" presId="urn:microsoft.com/office/officeart/2005/8/layout/hChevron3"/>
    <dgm:cxn modelId="{30EFAD81-D8D3-465E-830C-ADEE8BC45DAA}" type="presParOf" srcId="{AE352181-F34A-4C9D-AF2E-5482F271F987}" destId="{7F789A08-0E0A-40D4-AFFE-B68AB700C4E0}" srcOrd="3" destOrd="0" presId="urn:microsoft.com/office/officeart/2005/8/layout/hChevron3"/>
    <dgm:cxn modelId="{F47C1084-9AC9-4A1A-9B99-8FDE9AC93CAF}" type="presParOf" srcId="{AE352181-F34A-4C9D-AF2E-5482F271F987}" destId="{4F79D1BC-068C-48AB-8744-3BA8AD027E1E}" srcOrd="4" destOrd="0" presId="urn:microsoft.com/office/officeart/2005/8/layout/hChevron3"/>
    <dgm:cxn modelId="{5C7B1053-6001-41DA-8C8B-30B844CA5F39}" type="presParOf" srcId="{AE352181-F34A-4C9D-AF2E-5482F271F987}" destId="{A21248AA-E8C7-4E39-A495-4B8DACC374EB}" srcOrd="5" destOrd="0" presId="urn:microsoft.com/office/officeart/2005/8/layout/hChevron3"/>
    <dgm:cxn modelId="{06CCA0A5-C310-4642-9663-82B3FDD12ED8}" type="presParOf" srcId="{AE352181-F34A-4C9D-AF2E-5482F271F987}" destId="{E91A99C8-1032-45F2-86C4-BC439385E75C}" srcOrd="6" destOrd="0" presId="urn:microsoft.com/office/officeart/2005/8/layout/hChevron3"/>
  </dgm:cxnLst>
  <dgm:bg>
    <a:noFill/>
  </dgm:bg>
  <dgm:whole>
    <a:ln w="19050"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8E19289-C1D2-47F6-AC3C-EA91D9E8BD33}" type="doc">
      <dgm:prSet loTypeId="urn:microsoft.com/office/officeart/2005/8/layout/hChevron3" loCatId="process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fr-FR"/>
        </a:p>
      </dgm:t>
    </dgm:pt>
    <dgm:pt modelId="{A3A53239-A04B-4933-B3D3-61A5A786C514}">
      <dgm:prSet phldrT="[Texte]" custT="1"/>
      <dgm:spPr/>
      <dgm:t>
        <a:bodyPr/>
        <a:lstStyle/>
        <a:p>
          <a:pPr algn="ctr"/>
          <a:r>
            <a:rPr lang="en-US" sz="1200" b="0" noProof="0" dirty="0">
              <a:solidFill>
                <a:schemeClr val="tx1"/>
              </a:solidFill>
            </a:rPr>
            <a:t>Problem</a:t>
          </a:r>
          <a:r>
            <a:rPr lang="en-US" sz="1200" b="0" baseline="0" noProof="0" dirty="0">
              <a:solidFill>
                <a:schemeClr val="tx1"/>
              </a:solidFill>
            </a:rPr>
            <a:t> statement </a:t>
          </a:r>
          <a:endParaRPr lang="en-US" sz="1200" b="0" noProof="0" dirty="0">
            <a:solidFill>
              <a:schemeClr val="tx1"/>
            </a:solidFill>
          </a:endParaRPr>
        </a:p>
      </dgm:t>
    </dgm:pt>
    <dgm:pt modelId="{7D89BF63-6751-4525-A2EA-FA81795BBFD5}" type="parTrans" cxnId="{EB1A6FCD-67D8-491B-8BB0-4B1010CA6540}">
      <dgm:prSet/>
      <dgm:spPr/>
      <dgm:t>
        <a:bodyPr/>
        <a:lstStyle/>
        <a:p>
          <a:endParaRPr lang="fr-FR" sz="2000"/>
        </a:p>
      </dgm:t>
    </dgm:pt>
    <dgm:pt modelId="{2E906873-F883-49FC-850E-CEC026FD9CFB}" type="sibTrans" cxnId="{EB1A6FCD-67D8-491B-8BB0-4B1010CA6540}">
      <dgm:prSet/>
      <dgm:spPr/>
      <dgm:t>
        <a:bodyPr/>
        <a:lstStyle/>
        <a:p>
          <a:endParaRPr lang="fr-FR" sz="2000"/>
        </a:p>
      </dgm:t>
    </dgm:pt>
    <dgm:pt modelId="{5645879B-6C5A-416F-BF4E-4818C27A09F7}">
      <dgm:prSet phldrT="[Texte]" custT="1"/>
      <dgm:spPr/>
      <dgm:t>
        <a:bodyPr/>
        <a:lstStyle/>
        <a:p>
          <a:pPr algn="ctr"/>
          <a:r>
            <a:rPr lang="fr-FR" sz="1200" b="0" dirty="0"/>
            <a:t>Conclusion</a:t>
          </a:r>
        </a:p>
      </dgm:t>
    </dgm:pt>
    <dgm:pt modelId="{32AB6A2D-2165-4E2D-A9FC-B75C85B7FF12}" type="parTrans" cxnId="{9887A6A6-C32B-4F19-B6A6-78F2B98A7E7B}">
      <dgm:prSet/>
      <dgm:spPr/>
      <dgm:t>
        <a:bodyPr/>
        <a:lstStyle/>
        <a:p>
          <a:endParaRPr lang="fr-FR" sz="2000"/>
        </a:p>
      </dgm:t>
    </dgm:pt>
    <dgm:pt modelId="{5F895AD2-9701-46FA-8FB1-69B57F6B3398}" type="sibTrans" cxnId="{9887A6A6-C32B-4F19-B6A6-78F2B98A7E7B}">
      <dgm:prSet/>
      <dgm:spPr/>
      <dgm:t>
        <a:bodyPr/>
        <a:lstStyle/>
        <a:p>
          <a:endParaRPr lang="fr-FR" sz="2000"/>
        </a:p>
      </dgm:t>
    </dgm:pt>
    <dgm:pt modelId="{C7CDFCC8-213D-4703-97E8-23718C68101F}">
      <dgm:prSet custT="1"/>
      <dgm:spPr/>
      <dgm:t>
        <a:bodyPr/>
        <a:lstStyle/>
        <a:p>
          <a:r>
            <a:rPr lang="en-US" sz="1400" b="1" noProof="0" dirty="0">
              <a:solidFill>
                <a:srgbClr val="FF0000"/>
              </a:solidFill>
            </a:rPr>
            <a:t>Preliminary results</a:t>
          </a:r>
        </a:p>
      </dgm:t>
    </dgm:pt>
    <dgm:pt modelId="{ACE2F403-9F37-4FE7-AF52-10C33BEDEECF}" type="parTrans" cxnId="{BE3DEB70-0E64-4631-9077-BAADAE814136}">
      <dgm:prSet/>
      <dgm:spPr/>
      <dgm:t>
        <a:bodyPr/>
        <a:lstStyle/>
        <a:p>
          <a:endParaRPr lang="fr-FR" sz="2000"/>
        </a:p>
      </dgm:t>
    </dgm:pt>
    <dgm:pt modelId="{70C8D658-69C2-4486-9E53-4EE354E56569}" type="sibTrans" cxnId="{BE3DEB70-0E64-4631-9077-BAADAE814136}">
      <dgm:prSet/>
      <dgm:spPr/>
      <dgm:t>
        <a:bodyPr/>
        <a:lstStyle/>
        <a:p>
          <a:endParaRPr lang="fr-FR" sz="2000"/>
        </a:p>
      </dgm:t>
    </dgm:pt>
    <dgm:pt modelId="{EF225B40-12AF-4601-A203-4E0AA8934CBF}">
      <dgm:prSet custT="1"/>
      <dgm:spPr/>
      <dgm:t>
        <a:bodyPr/>
        <a:lstStyle/>
        <a:p>
          <a:pPr algn="ctr"/>
          <a:r>
            <a:rPr lang="en-US" sz="1200" b="0" noProof="0" dirty="0">
              <a:solidFill>
                <a:schemeClr val="tx1"/>
              </a:solidFill>
            </a:rPr>
            <a:t>Approach</a:t>
          </a:r>
          <a:r>
            <a:rPr lang="fr-FR" sz="1200" b="0" dirty="0">
              <a:solidFill>
                <a:schemeClr val="tx1"/>
              </a:solidFill>
            </a:rPr>
            <a:t> and </a:t>
          </a:r>
          <a:r>
            <a:rPr lang="en-US" sz="1200" b="0" noProof="0" dirty="0">
              <a:solidFill>
                <a:schemeClr val="tx1"/>
              </a:solidFill>
            </a:rPr>
            <a:t>methodology</a:t>
          </a:r>
        </a:p>
      </dgm:t>
    </dgm:pt>
    <dgm:pt modelId="{E9CDD37B-3FEF-4427-A868-676896309EE3}" type="parTrans" cxnId="{09BF2A2F-359C-426B-9B12-79D40BCE47FE}">
      <dgm:prSet/>
      <dgm:spPr/>
      <dgm:t>
        <a:bodyPr/>
        <a:lstStyle/>
        <a:p>
          <a:endParaRPr lang="fr-FR" sz="2000"/>
        </a:p>
      </dgm:t>
    </dgm:pt>
    <dgm:pt modelId="{24B4EC58-F842-42BE-97FF-216F55149E32}" type="sibTrans" cxnId="{09BF2A2F-359C-426B-9B12-79D40BCE47FE}">
      <dgm:prSet/>
      <dgm:spPr/>
      <dgm:t>
        <a:bodyPr/>
        <a:lstStyle/>
        <a:p>
          <a:endParaRPr lang="fr-FR" sz="2000"/>
        </a:p>
      </dgm:t>
    </dgm:pt>
    <dgm:pt modelId="{AE352181-F34A-4C9D-AF2E-5482F271F987}" type="pres">
      <dgm:prSet presAssocID="{E8E19289-C1D2-47F6-AC3C-EA91D9E8BD3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CE20774-06A5-4CD8-8479-7DB2FD63312B}" type="pres">
      <dgm:prSet presAssocID="{A3A53239-A04B-4933-B3D3-61A5A786C514}" presName="parTxOnly" presStyleLbl="node1" presStyleIdx="0" presStyleCnt="4" custScaleX="169438" custLinFactNeighborX="-9141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162733C-C6EE-4160-A4D0-46D2AA10ED75}" type="pres">
      <dgm:prSet presAssocID="{2E906873-F883-49FC-850E-CEC026FD9CFB}" presName="parSpace" presStyleCnt="0"/>
      <dgm:spPr/>
    </dgm:pt>
    <dgm:pt modelId="{B575414D-1EE2-4DCE-B552-476A43CF4233}" type="pres">
      <dgm:prSet presAssocID="{EF225B40-12AF-4601-A203-4E0AA8934CBF}" presName="parTxOnly" presStyleLbl="node1" presStyleIdx="1" presStyleCnt="4" custScaleX="204299" custLinFactX="-3326" custLinFactNeighborX="-100000" custLinFactNeighborY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789A08-0E0A-40D4-AFFE-B68AB700C4E0}" type="pres">
      <dgm:prSet presAssocID="{24B4EC58-F842-42BE-97FF-216F55149E32}" presName="parSpace" presStyleCnt="0"/>
      <dgm:spPr/>
    </dgm:pt>
    <dgm:pt modelId="{4F79D1BC-068C-48AB-8744-3BA8AD027E1E}" type="pres">
      <dgm:prSet presAssocID="{C7CDFCC8-213D-4703-97E8-23718C68101F}" presName="parTxOnly" presStyleLbl="node1" presStyleIdx="2" presStyleCnt="4" custScaleX="180106" custScaleY="69910" custLinFactX="-4892" custLinFactNeighborX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21248AA-E8C7-4E39-A495-4B8DACC374EB}" type="pres">
      <dgm:prSet presAssocID="{70C8D658-69C2-4486-9E53-4EE354E56569}" presName="parSpace" presStyleCnt="0"/>
      <dgm:spPr/>
    </dgm:pt>
    <dgm:pt modelId="{E91A99C8-1032-45F2-86C4-BC439385E75C}" type="pres">
      <dgm:prSet presAssocID="{5645879B-6C5A-416F-BF4E-4818C27A09F7}" presName="parTxOnly" presStyleLbl="node1" presStyleIdx="3" presStyleCnt="4" custScaleX="145017" custScaleY="69243" custLinFactNeighborX="-92970" custLinFactNeighborY="171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925E1FD-EB6E-468D-87B7-69AF8E3E15A8}" type="presOf" srcId="{5645879B-6C5A-416F-BF4E-4818C27A09F7}" destId="{E91A99C8-1032-45F2-86C4-BC439385E75C}" srcOrd="0" destOrd="0" presId="urn:microsoft.com/office/officeart/2005/8/layout/hChevron3"/>
    <dgm:cxn modelId="{09BF2A2F-359C-426B-9B12-79D40BCE47FE}" srcId="{E8E19289-C1D2-47F6-AC3C-EA91D9E8BD33}" destId="{EF225B40-12AF-4601-A203-4E0AA8934CBF}" srcOrd="1" destOrd="0" parTransId="{E9CDD37B-3FEF-4427-A868-676896309EE3}" sibTransId="{24B4EC58-F842-42BE-97FF-216F55149E32}"/>
    <dgm:cxn modelId="{9887A6A6-C32B-4F19-B6A6-78F2B98A7E7B}" srcId="{E8E19289-C1D2-47F6-AC3C-EA91D9E8BD33}" destId="{5645879B-6C5A-416F-BF4E-4818C27A09F7}" srcOrd="3" destOrd="0" parTransId="{32AB6A2D-2165-4E2D-A9FC-B75C85B7FF12}" sibTransId="{5F895AD2-9701-46FA-8FB1-69B57F6B3398}"/>
    <dgm:cxn modelId="{EB1A6FCD-67D8-491B-8BB0-4B1010CA6540}" srcId="{E8E19289-C1D2-47F6-AC3C-EA91D9E8BD33}" destId="{A3A53239-A04B-4933-B3D3-61A5A786C514}" srcOrd="0" destOrd="0" parTransId="{7D89BF63-6751-4525-A2EA-FA81795BBFD5}" sibTransId="{2E906873-F883-49FC-850E-CEC026FD9CFB}"/>
    <dgm:cxn modelId="{10482929-6A42-4CF2-9DDF-D9A6FFEDC79D}" type="presOf" srcId="{EF225B40-12AF-4601-A203-4E0AA8934CBF}" destId="{B575414D-1EE2-4DCE-B552-476A43CF4233}" srcOrd="0" destOrd="0" presId="urn:microsoft.com/office/officeart/2005/8/layout/hChevron3"/>
    <dgm:cxn modelId="{13F571E3-4DAF-44BF-8EFD-9860174DD071}" type="presOf" srcId="{A3A53239-A04B-4933-B3D3-61A5A786C514}" destId="{ECE20774-06A5-4CD8-8479-7DB2FD63312B}" srcOrd="0" destOrd="0" presId="urn:microsoft.com/office/officeart/2005/8/layout/hChevron3"/>
    <dgm:cxn modelId="{C9500162-DB5E-498B-8A9D-21AD6E3B589E}" type="presOf" srcId="{C7CDFCC8-213D-4703-97E8-23718C68101F}" destId="{4F79D1BC-068C-48AB-8744-3BA8AD027E1E}" srcOrd="0" destOrd="0" presId="urn:microsoft.com/office/officeart/2005/8/layout/hChevron3"/>
    <dgm:cxn modelId="{A568457D-A016-490B-B5AB-78F6D0B82786}" type="presOf" srcId="{E8E19289-C1D2-47F6-AC3C-EA91D9E8BD33}" destId="{AE352181-F34A-4C9D-AF2E-5482F271F987}" srcOrd="0" destOrd="0" presId="urn:microsoft.com/office/officeart/2005/8/layout/hChevron3"/>
    <dgm:cxn modelId="{BE3DEB70-0E64-4631-9077-BAADAE814136}" srcId="{E8E19289-C1D2-47F6-AC3C-EA91D9E8BD33}" destId="{C7CDFCC8-213D-4703-97E8-23718C68101F}" srcOrd="2" destOrd="0" parTransId="{ACE2F403-9F37-4FE7-AF52-10C33BEDEECF}" sibTransId="{70C8D658-69C2-4486-9E53-4EE354E56569}"/>
    <dgm:cxn modelId="{4444C0F5-6046-4772-A44A-21D1BB080F81}" type="presParOf" srcId="{AE352181-F34A-4C9D-AF2E-5482F271F987}" destId="{ECE20774-06A5-4CD8-8479-7DB2FD63312B}" srcOrd="0" destOrd="0" presId="urn:microsoft.com/office/officeart/2005/8/layout/hChevron3"/>
    <dgm:cxn modelId="{5993ACD8-6619-4C9F-8A73-02D2C328D09B}" type="presParOf" srcId="{AE352181-F34A-4C9D-AF2E-5482F271F987}" destId="{1162733C-C6EE-4160-A4D0-46D2AA10ED75}" srcOrd="1" destOrd="0" presId="urn:microsoft.com/office/officeart/2005/8/layout/hChevron3"/>
    <dgm:cxn modelId="{2A8C4C96-D529-4EA6-ADFB-1ECDED0CBC6D}" type="presParOf" srcId="{AE352181-F34A-4C9D-AF2E-5482F271F987}" destId="{B575414D-1EE2-4DCE-B552-476A43CF4233}" srcOrd="2" destOrd="0" presId="urn:microsoft.com/office/officeart/2005/8/layout/hChevron3"/>
    <dgm:cxn modelId="{30EFAD81-D8D3-465E-830C-ADEE8BC45DAA}" type="presParOf" srcId="{AE352181-F34A-4C9D-AF2E-5482F271F987}" destId="{7F789A08-0E0A-40D4-AFFE-B68AB700C4E0}" srcOrd="3" destOrd="0" presId="urn:microsoft.com/office/officeart/2005/8/layout/hChevron3"/>
    <dgm:cxn modelId="{F47C1084-9AC9-4A1A-9B99-8FDE9AC93CAF}" type="presParOf" srcId="{AE352181-F34A-4C9D-AF2E-5482F271F987}" destId="{4F79D1BC-068C-48AB-8744-3BA8AD027E1E}" srcOrd="4" destOrd="0" presId="urn:microsoft.com/office/officeart/2005/8/layout/hChevron3"/>
    <dgm:cxn modelId="{5C7B1053-6001-41DA-8C8B-30B844CA5F39}" type="presParOf" srcId="{AE352181-F34A-4C9D-AF2E-5482F271F987}" destId="{A21248AA-E8C7-4E39-A495-4B8DACC374EB}" srcOrd="5" destOrd="0" presId="urn:microsoft.com/office/officeart/2005/8/layout/hChevron3"/>
    <dgm:cxn modelId="{06CCA0A5-C310-4642-9663-82B3FDD12ED8}" type="presParOf" srcId="{AE352181-F34A-4C9D-AF2E-5482F271F987}" destId="{E91A99C8-1032-45F2-86C4-BC439385E75C}" srcOrd="6" destOrd="0" presId="urn:microsoft.com/office/officeart/2005/8/layout/hChevron3"/>
  </dgm:cxnLst>
  <dgm:bg>
    <a:noFill/>
  </dgm:bg>
  <dgm:whole>
    <a:ln w="19050">
      <a:noFill/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8E19289-C1D2-47F6-AC3C-EA91D9E8BD33}" type="doc">
      <dgm:prSet loTypeId="urn:microsoft.com/office/officeart/2005/8/layout/hChevron3" loCatId="process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fr-FR"/>
        </a:p>
      </dgm:t>
    </dgm:pt>
    <dgm:pt modelId="{A3A53239-A04B-4933-B3D3-61A5A786C514}">
      <dgm:prSet phldrT="[Texte]" custT="1"/>
      <dgm:spPr/>
      <dgm:t>
        <a:bodyPr/>
        <a:lstStyle/>
        <a:p>
          <a:pPr algn="ctr"/>
          <a:r>
            <a:rPr lang="en-US" sz="1200" b="0" noProof="0" dirty="0">
              <a:solidFill>
                <a:schemeClr val="tx1"/>
              </a:solidFill>
            </a:rPr>
            <a:t>Problem</a:t>
          </a:r>
          <a:r>
            <a:rPr lang="en-US" sz="1200" b="0" baseline="0" noProof="0" dirty="0">
              <a:solidFill>
                <a:schemeClr val="tx1"/>
              </a:solidFill>
            </a:rPr>
            <a:t> statement </a:t>
          </a:r>
          <a:endParaRPr lang="en-US" sz="1200" b="0" noProof="0" dirty="0">
            <a:solidFill>
              <a:schemeClr val="tx1"/>
            </a:solidFill>
          </a:endParaRPr>
        </a:p>
      </dgm:t>
    </dgm:pt>
    <dgm:pt modelId="{7D89BF63-6751-4525-A2EA-FA81795BBFD5}" type="parTrans" cxnId="{EB1A6FCD-67D8-491B-8BB0-4B1010CA6540}">
      <dgm:prSet/>
      <dgm:spPr/>
      <dgm:t>
        <a:bodyPr/>
        <a:lstStyle/>
        <a:p>
          <a:endParaRPr lang="fr-FR" sz="2000"/>
        </a:p>
      </dgm:t>
    </dgm:pt>
    <dgm:pt modelId="{2E906873-F883-49FC-850E-CEC026FD9CFB}" type="sibTrans" cxnId="{EB1A6FCD-67D8-491B-8BB0-4B1010CA6540}">
      <dgm:prSet/>
      <dgm:spPr/>
      <dgm:t>
        <a:bodyPr/>
        <a:lstStyle/>
        <a:p>
          <a:endParaRPr lang="fr-FR" sz="2000"/>
        </a:p>
      </dgm:t>
    </dgm:pt>
    <dgm:pt modelId="{5645879B-6C5A-416F-BF4E-4818C27A09F7}">
      <dgm:prSet phldrT="[Texte]" custT="1"/>
      <dgm:spPr/>
      <dgm:t>
        <a:bodyPr/>
        <a:lstStyle/>
        <a:p>
          <a:pPr algn="ctr"/>
          <a:r>
            <a:rPr lang="fr-FR" sz="1200" b="0" dirty="0"/>
            <a:t>Conclusion</a:t>
          </a:r>
        </a:p>
      </dgm:t>
    </dgm:pt>
    <dgm:pt modelId="{32AB6A2D-2165-4E2D-A9FC-B75C85B7FF12}" type="parTrans" cxnId="{9887A6A6-C32B-4F19-B6A6-78F2B98A7E7B}">
      <dgm:prSet/>
      <dgm:spPr/>
      <dgm:t>
        <a:bodyPr/>
        <a:lstStyle/>
        <a:p>
          <a:endParaRPr lang="fr-FR" sz="2000"/>
        </a:p>
      </dgm:t>
    </dgm:pt>
    <dgm:pt modelId="{5F895AD2-9701-46FA-8FB1-69B57F6B3398}" type="sibTrans" cxnId="{9887A6A6-C32B-4F19-B6A6-78F2B98A7E7B}">
      <dgm:prSet/>
      <dgm:spPr/>
      <dgm:t>
        <a:bodyPr/>
        <a:lstStyle/>
        <a:p>
          <a:endParaRPr lang="fr-FR" sz="2000"/>
        </a:p>
      </dgm:t>
    </dgm:pt>
    <dgm:pt modelId="{C7CDFCC8-213D-4703-97E8-23718C68101F}">
      <dgm:prSet custT="1"/>
      <dgm:spPr/>
      <dgm:t>
        <a:bodyPr/>
        <a:lstStyle/>
        <a:p>
          <a:r>
            <a:rPr lang="en-US" sz="1400" b="1" noProof="0" dirty="0">
              <a:solidFill>
                <a:srgbClr val="FF0000"/>
              </a:solidFill>
            </a:rPr>
            <a:t>Preliminary results</a:t>
          </a:r>
        </a:p>
      </dgm:t>
    </dgm:pt>
    <dgm:pt modelId="{ACE2F403-9F37-4FE7-AF52-10C33BEDEECF}" type="parTrans" cxnId="{BE3DEB70-0E64-4631-9077-BAADAE814136}">
      <dgm:prSet/>
      <dgm:spPr/>
      <dgm:t>
        <a:bodyPr/>
        <a:lstStyle/>
        <a:p>
          <a:endParaRPr lang="fr-FR" sz="2000"/>
        </a:p>
      </dgm:t>
    </dgm:pt>
    <dgm:pt modelId="{70C8D658-69C2-4486-9E53-4EE354E56569}" type="sibTrans" cxnId="{BE3DEB70-0E64-4631-9077-BAADAE814136}">
      <dgm:prSet/>
      <dgm:spPr/>
      <dgm:t>
        <a:bodyPr/>
        <a:lstStyle/>
        <a:p>
          <a:endParaRPr lang="fr-FR" sz="2000"/>
        </a:p>
      </dgm:t>
    </dgm:pt>
    <dgm:pt modelId="{EF225B40-12AF-4601-A203-4E0AA8934CBF}">
      <dgm:prSet custT="1"/>
      <dgm:spPr/>
      <dgm:t>
        <a:bodyPr/>
        <a:lstStyle/>
        <a:p>
          <a:pPr algn="ctr"/>
          <a:r>
            <a:rPr lang="en-US" sz="1200" b="0" noProof="0" dirty="0">
              <a:solidFill>
                <a:schemeClr val="tx1"/>
              </a:solidFill>
            </a:rPr>
            <a:t>Approach</a:t>
          </a:r>
          <a:r>
            <a:rPr lang="fr-FR" sz="1200" b="0" dirty="0">
              <a:solidFill>
                <a:schemeClr val="tx1"/>
              </a:solidFill>
            </a:rPr>
            <a:t> and </a:t>
          </a:r>
          <a:r>
            <a:rPr lang="en-US" sz="1200" b="0" noProof="0" dirty="0">
              <a:solidFill>
                <a:schemeClr val="tx1"/>
              </a:solidFill>
            </a:rPr>
            <a:t>methodology</a:t>
          </a:r>
        </a:p>
      </dgm:t>
    </dgm:pt>
    <dgm:pt modelId="{E9CDD37B-3FEF-4427-A868-676896309EE3}" type="parTrans" cxnId="{09BF2A2F-359C-426B-9B12-79D40BCE47FE}">
      <dgm:prSet/>
      <dgm:spPr/>
      <dgm:t>
        <a:bodyPr/>
        <a:lstStyle/>
        <a:p>
          <a:endParaRPr lang="fr-FR" sz="2000"/>
        </a:p>
      </dgm:t>
    </dgm:pt>
    <dgm:pt modelId="{24B4EC58-F842-42BE-97FF-216F55149E32}" type="sibTrans" cxnId="{09BF2A2F-359C-426B-9B12-79D40BCE47FE}">
      <dgm:prSet/>
      <dgm:spPr/>
      <dgm:t>
        <a:bodyPr/>
        <a:lstStyle/>
        <a:p>
          <a:endParaRPr lang="fr-FR" sz="2000"/>
        </a:p>
      </dgm:t>
    </dgm:pt>
    <dgm:pt modelId="{AE352181-F34A-4C9D-AF2E-5482F271F987}" type="pres">
      <dgm:prSet presAssocID="{E8E19289-C1D2-47F6-AC3C-EA91D9E8BD3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CE20774-06A5-4CD8-8479-7DB2FD63312B}" type="pres">
      <dgm:prSet presAssocID="{A3A53239-A04B-4933-B3D3-61A5A786C514}" presName="parTxOnly" presStyleLbl="node1" presStyleIdx="0" presStyleCnt="4" custScaleX="169438" custLinFactNeighborX="-9141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162733C-C6EE-4160-A4D0-46D2AA10ED75}" type="pres">
      <dgm:prSet presAssocID="{2E906873-F883-49FC-850E-CEC026FD9CFB}" presName="parSpace" presStyleCnt="0"/>
      <dgm:spPr/>
    </dgm:pt>
    <dgm:pt modelId="{B575414D-1EE2-4DCE-B552-476A43CF4233}" type="pres">
      <dgm:prSet presAssocID="{EF225B40-12AF-4601-A203-4E0AA8934CBF}" presName="parTxOnly" presStyleLbl="node1" presStyleIdx="1" presStyleCnt="4" custScaleX="204299" custLinFactNeighborX="-57096" custLinFactNeighborY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789A08-0E0A-40D4-AFFE-B68AB700C4E0}" type="pres">
      <dgm:prSet presAssocID="{24B4EC58-F842-42BE-97FF-216F55149E32}" presName="parSpace" presStyleCnt="0"/>
      <dgm:spPr/>
    </dgm:pt>
    <dgm:pt modelId="{4F79D1BC-068C-48AB-8744-3BA8AD027E1E}" type="pres">
      <dgm:prSet presAssocID="{C7CDFCC8-213D-4703-97E8-23718C68101F}" presName="parTxOnly" presStyleLbl="node1" presStyleIdx="2" presStyleCnt="4" custScaleX="180106" custScaleY="69910" custLinFactX="-4892" custLinFactNeighborX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21248AA-E8C7-4E39-A495-4B8DACC374EB}" type="pres">
      <dgm:prSet presAssocID="{70C8D658-69C2-4486-9E53-4EE354E56569}" presName="parSpace" presStyleCnt="0"/>
      <dgm:spPr/>
    </dgm:pt>
    <dgm:pt modelId="{E91A99C8-1032-45F2-86C4-BC439385E75C}" type="pres">
      <dgm:prSet presAssocID="{5645879B-6C5A-416F-BF4E-4818C27A09F7}" presName="parTxOnly" presStyleLbl="node1" presStyleIdx="3" presStyleCnt="4" custScaleX="145017" custScaleY="69243" custLinFactNeighborX="-92970" custLinFactNeighborY="171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925E1FD-EB6E-468D-87B7-69AF8E3E15A8}" type="presOf" srcId="{5645879B-6C5A-416F-BF4E-4818C27A09F7}" destId="{E91A99C8-1032-45F2-86C4-BC439385E75C}" srcOrd="0" destOrd="0" presId="urn:microsoft.com/office/officeart/2005/8/layout/hChevron3"/>
    <dgm:cxn modelId="{09BF2A2F-359C-426B-9B12-79D40BCE47FE}" srcId="{E8E19289-C1D2-47F6-AC3C-EA91D9E8BD33}" destId="{EF225B40-12AF-4601-A203-4E0AA8934CBF}" srcOrd="1" destOrd="0" parTransId="{E9CDD37B-3FEF-4427-A868-676896309EE3}" sibTransId="{24B4EC58-F842-42BE-97FF-216F55149E32}"/>
    <dgm:cxn modelId="{9887A6A6-C32B-4F19-B6A6-78F2B98A7E7B}" srcId="{E8E19289-C1D2-47F6-AC3C-EA91D9E8BD33}" destId="{5645879B-6C5A-416F-BF4E-4818C27A09F7}" srcOrd="3" destOrd="0" parTransId="{32AB6A2D-2165-4E2D-A9FC-B75C85B7FF12}" sibTransId="{5F895AD2-9701-46FA-8FB1-69B57F6B3398}"/>
    <dgm:cxn modelId="{EB1A6FCD-67D8-491B-8BB0-4B1010CA6540}" srcId="{E8E19289-C1D2-47F6-AC3C-EA91D9E8BD33}" destId="{A3A53239-A04B-4933-B3D3-61A5A786C514}" srcOrd="0" destOrd="0" parTransId="{7D89BF63-6751-4525-A2EA-FA81795BBFD5}" sibTransId="{2E906873-F883-49FC-850E-CEC026FD9CFB}"/>
    <dgm:cxn modelId="{10482929-6A42-4CF2-9DDF-D9A6FFEDC79D}" type="presOf" srcId="{EF225B40-12AF-4601-A203-4E0AA8934CBF}" destId="{B575414D-1EE2-4DCE-B552-476A43CF4233}" srcOrd="0" destOrd="0" presId="urn:microsoft.com/office/officeart/2005/8/layout/hChevron3"/>
    <dgm:cxn modelId="{13F571E3-4DAF-44BF-8EFD-9860174DD071}" type="presOf" srcId="{A3A53239-A04B-4933-B3D3-61A5A786C514}" destId="{ECE20774-06A5-4CD8-8479-7DB2FD63312B}" srcOrd="0" destOrd="0" presId="urn:microsoft.com/office/officeart/2005/8/layout/hChevron3"/>
    <dgm:cxn modelId="{C9500162-DB5E-498B-8A9D-21AD6E3B589E}" type="presOf" srcId="{C7CDFCC8-213D-4703-97E8-23718C68101F}" destId="{4F79D1BC-068C-48AB-8744-3BA8AD027E1E}" srcOrd="0" destOrd="0" presId="urn:microsoft.com/office/officeart/2005/8/layout/hChevron3"/>
    <dgm:cxn modelId="{A568457D-A016-490B-B5AB-78F6D0B82786}" type="presOf" srcId="{E8E19289-C1D2-47F6-AC3C-EA91D9E8BD33}" destId="{AE352181-F34A-4C9D-AF2E-5482F271F987}" srcOrd="0" destOrd="0" presId="urn:microsoft.com/office/officeart/2005/8/layout/hChevron3"/>
    <dgm:cxn modelId="{BE3DEB70-0E64-4631-9077-BAADAE814136}" srcId="{E8E19289-C1D2-47F6-AC3C-EA91D9E8BD33}" destId="{C7CDFCC8-213D-4703-97E8-23718C68101F}" srcOrd="2" destOrd="0" parTransId="{ACE2F403-9F37-4FE7-AF52-10C33BEDEECF}" sibTransId="{70C8D658-69C2-4486-9E53-4EE354E56569}"/>
    <dgm:cxn modelId="{4444C0F5-6046-4772-A44A-21D1BB080F81}" type="presParOf" srcId="{AE352181-F34A-4C9D-AF2E-5482F271F987}" destId="{ECE20774-06A5-4CD8-8479-7DB2FD63312B}" srcOrd="0" destOrd="0" presId="urn:microsoft.com/office/officeart/2005/8/layout/hChevron3"/>
    <dgm:cxn modelId="{5993ACD8-6619-4C9F-8A73-02D2C328D09B}" type="presParOf" srcId="{AE352181-F34A-4C9D-AF2E-5482F271F987}" destId="{1162733C-C6EE-4160-A4D0-46D2AA10ED75}" srcOrd="1" destOrd="0" presId="urn:microsoft.com/office/officeart/2005/8/layout/hChevron3"/>
    <dgm:cxn modelId="{2A8C4C96-D529-4EA6-ADFB-1ECDED0CBC6D}" type="presParOf" srcId="{AE352181-F34A-4C9D-AF2E-5482F271F987}" destId="{B575414D-1EE2-4DCE-B552-476A43CF4233}" srcOrd="2" destOrd="0" presId="urn:microsoft.com/office/officeart/2005/8/layout/hChevron3"/>
    <dgm:cxn modelId="{30EFAD81-D8D3-465E-830C-ADEE8BC45DAA}" type="presParOf" srcId="{AE352181-F34A-4C9D-AF2E-5482F271F987}" destId="{7F789A08-0E0A-40D4-AFFE-B68AB700C4E0}" srcOrd="3" destOrd="0" presId="urn:microsoft.com/office/officeart/2005/8/layout/hChevron3"/>
    <dgm:cxn modelId="{F47C1084-9AC9-4A1A-9B99-8FDE9AC93CAF}" type="presParOf" srcId="{AE352181-F34A-4C9D-AF2E-5482F271F987}" destId="{4F79D1BC-068C-48AB-8744-3BA8AD027E1E}" srcOrd="4" destOrd="0" presId="urn:microsoft.com/office/officeart/2005/8/layout/hChevron3"/>
    <dgm:cxn modelId="{5C7B1053-6001-41DA-8C8B-30B844CA5F39}" type="presParOf" srcId="{AE352181-F34A-4C9D-AF2E-5482F271F987}" destId="{A21248AA-E8C7-4E39-A495-4B8DACC374EB}" srcOrd="5" destOrd="0" presId="urn:microsoft.com/office/officeart/2005/8/layout/hChevron3"/>
    <dgm:cxn modelId="{06CCA0A5-C310-4642-9663-82B3FDD12ED8}" type="presParOf" srcId="{AE352181-F34A-4C9D-AF2E-5482F271F987}" destId="{E91A99C8-1032-45F2-86C4-BC439385E75C}" srcOrd="6" destOrd="0" presId="urn:microsoft.com/office/officeart/2005/8/layout/hChevron3"/>
  </dgm:cxnLst>
  <dgm:bg>
    <a:noFill/>
  </dgm:bg>
  <dgm:whole>
    <a:ln w="19050"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8E19289-C1D2-47F6-AC3C-EA91D9E8BD33}" type="doc">
      <dgm:prSet loTypeId="urn:microsoft.com/office/officeart/2005/8/layout/hChevron3" loCatId="process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fr-FR"/>
        </a:p>
      </dgm:t>
    </dgm:pt>
    <dgm:pt modelId="{A3A53239-A04B-4933-B3D3-61A5A786C514}">
      <dgm:prSet phldrT="[Texte]" custT="1"/>
      <dgm:spPr/>
      <dgm:t>
        <a:bodyPr/>
        <a:lstStyle/>
        <a:p>
          <a:pPr algn="ctr"/>
          <a:r>
            <a:rPr lang="en-US" sz="1200" b="0" noProof="0" dirty="0">
              <a:solidFill>
                <a:schemeClr val="tx1"/>
              </a:solidFill>
            </a:rPr>
            <a:t>Problem</a:t>
          </a:r>
          <a:r>
            <a:rPr lang="en-US" sz="1200" b="0" baseline="0" noProof="0" dirty="0">
              <a:solidFill>
                <a:schemeClr val="tx1"/>
              </a:solidFill>
            </a:rPr>
            <a:t> statement </a:t>
          </a:r>
          <a:endParaRPr lang="en-US" sz="1200" b="0" noProof="0" dirty="0">
            <a:solidFill>
              <a:schemeClr val="tx1"/>
            </a:solidFill>
          </a:endParaRPr>
        </a:p>
      </dgm:t>
    </dgm:pt>
    <dgm:pt modelId="{7D89BF63-6751-4525-A2EA-FA81795BBFD5}" type="parTrans" cxnId="{EB1A6FCD-67D8-491B-8BB0-4B1010CA6540}">
      <dgm:prSet/>
      <dgm:spPr/>
      <dgm:t>
        <a:bodyPr/>
        <a:lstStyle/>
        <a:p>
          <a:endParaRPr lang="fr-FR" sz="2000"/>
        </a:p>
      </dgm:t>
    </dgm:pt>
    <dgm:pt modelId="{2E906873-F883-49FC-850E-CEC026FD9CFB}" type="sibTrans" cxnId="{EB1A6FCD-67D8-491B-8BB0-4B1010CA6540}">
      <dgm:prSet/>
      <dgm:spPr/>
      <dgm:t>
        <a:bodyPr/>
        <a:lstStyle/>
        <a:p>
          <a:endParaRPr lang="fr-FR" sz="2000"/>
        </a:p>
      </dgm:t>
    </dgm:pt>
    <dgm:pt modelId="{5645879B-6C5A-416F-BF4E-4818C27A09F7}">
      <dgm:prSet phldrT="[Texte]" custT="1"/>
      <dgm:spPr/>
      <dgm:t>
        <a:bodyPr/>
        <a:lstStyle/>
        <a:p>
          <a:pPr algn="ctr"/>
          <a:r>
            <a:rPr lang="fr-FR" sz="1200" b="0" dirty="0"/>
            <a:t>Conclusion</a:t>
          </a:r>
        </a:p>
      </dgm:t>
    </dgm:pt>
    <dgm:pt modelId="{32AB6A2D-2165-4E2D-A9FC-B75C85B7FF12}" type="parTrans" cxnId="{9887A6A6-C32B-4F19-B6A6-78F2B98A7E7B}">
      <dgm:prSet/>
      <dgm:spPr/>
      <dgm:t>
        <a:bodyPr/>
        <a:lstStyle/>
        <a:p>
          <a:endParaRPr lang="fr-FR" sz="2000"/>
        </a:p>
      </dgm:t>
    </dgm:pt>
    <dgm:pt modelId="{5F895AD2-9701-46FA-8FB1-69B57F6B3398}" type="sibTrans" cxnId="{9887A6A6-C32B-4F19-B6A6-78F2B98A7E7B}">
      <dgm:prSet/>
      <dgm:spPr/>
      <dgm:t>
        <a:bodyPr/>
        <a:lstStyle/>
        <a:p>
          <a:endParaRPr lang="fr-FR" sz="2000"/>
        </a:p>
      </dgm:t>
    </dgm:pt>
    <dgm:pt modelId="{C7CDFCC8-213D-4703-97E8-23718C68101F}">
      <dgm:prSet custT="1"/>
      <dgm:spPr/>
      <dgm:t>
        <a:bodyPr/>
        <a:lstStyle/>
        <a:p>
          <a:r>
            <a:rPr lang="en-US" sz="1400" b="1" noProof="0" dirty="0">
              <a:solidFill>
                <a:srgbClr val="FF0000"/>
              </a:solidFill>
            </a:rPr>
            <a:t>Preliminary results</a:t>
          </a:r>
        </a:p>
      </dgm:t>
    </dgm:pt>
    <dgm:pt modelId="{ACE2F403-9F37-4FE7-AF52-10C33BEDEECF}" type="parTrans" cxnId="{BE3DEB70-0E64-4631-9077-BAADAE814136}">
      <dgm:prSet/>
      <dgm:spPr/>
      <dgm:t>
        <a:bodyPr/>
        <a:lstStyle/>
        <a:p>
          <a:endParaRPr lang="fr-FR" sz="2000"/>
        </a:p>
      </dgm:t>
    </dgm:pt>
    <dgm:pt modelId="{70C8D658-69C2-4486-9E53-4EE354E56569}" type="sibTrans" cxnId="{BE3DEB70-0E64-4631-9077-BAADAE814136}">
      <dgm:prSet/>
      <dgm:spPr/>
      <dgm:t>
        <a:bodyPr/>
        <a:lstStyle/>
        <a:p>
          <a:endParaRPr lang="fr-FR" sz="2000"/>
        </a:p>
      </dgm:t>
    </dgm:pt>
    <dgm:pt modelId="{EF225B40-12AF-4601-A203-4E0AA8934CBF}">
      <dgm:prSet custT="1"/>
      <dgm:spPr/>
      <dgm:t>
        <a:bodyPr/>
        <a:lstStyle/>
        <a:p>
          <a:pPr algn="ctr"/>
          <a:r>
            <a:rPr lang="en-US" sz="1200" b="0" noProof="0" dirty="0">
              <a:solidFill>
                <a:schemeClr val="tx1"/>
              </a:solidFill>
            </a:rPr>
            <a:t>Approach</a:t>
          </a:r>
          <a:r>
            <a:rPr lang="fr-FR" sz="1200" b="0" dirty="0">
              <a:solidFill>
                <a:schemeClr val="tx1"/>
              </a:solidFill>
            </a:rPr>
            <a:t> and </a:t>
          </a:r>
          <a:r>
            <a:rPr lang="en-US" sz="1200" b="0" noProof="0" dirty="0">
              <a:solidFill>
                <a:schemeClr val="tx1"/>
              </a:solidFill>
            </a:rPr>
            <a:t>methodology</a:t>
          </a:r>
        </a:p>
      </dgm:t>
    </dgm:pt>
    <dgm:pt modelId="{E9CDD37B-3FEF-4427-A868-676896309EE3}" type="parTrans" cxnId="{09BF2A2F-359C-426B-9B12-79D40BCE47FE}">
      <dgm:prSet/>
      <dgm:spPr/>
      <dgm:t>
        <a:bodyPr/>
        <a:lstStyle/>
        <a:p>
          <a:endParaRPr lang="fr-FR" sz="2000"/>
        </a:p>
      </dgm:t>
    </dgm:pt>
    <dgm:pt modelId="{24B4EC58-F842-42BE-97FF-216F55149E32}" type="sibTrans" cxnId="{09BF2A2F-359C-426B-9B12-79D40BCE47FE}">
      <dgm:prSet/>
      <dgm:spPr/>
      <dgm:t>
        <a:bodyPr/>
        <a:lstStyle/>
        <a:p>
          <a:endParaRPr lang="fr-FR" sz="2000"/>
        </a:p>
      </dgm:t>
    </dgm:pt>
    <dgm:pt modelId="{AE352181-F34A-4C9D-AF2E-5482F271F987}" type="pres">
      <dgm:prSet presAssocID="{E8E19289-C1D2-47F6-AC3C-EA91D9E8BD3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CE20774-06A5-4CD8-8479-7DB2FD63312B}" type="pres">
      <dgm:prSet presAssocID="{A3A53239-A04B-4933-B3D3-61A5A786C514}" presName="parTxOnly" presStyleLbl="node1" presStyleIdx="0" presStyleCnt="4" custScaleX="169438" custLinFactNeighborX="-9141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162733C-C6EE-4160-A4D0-46D2AA10ED75}" type="pres">
      <dgm:prSet presAssocID="{2E906873-F883-49FC-850E-CEC026FD9CFB}" presName="parSpace" presStyleCnt="0"/>
      <dgm:spPr/>
    </dgm:pt>
    <dgm:pt modelId="{B575414D-1EE2-4DCE-B552-476A43CF4233}" type="pres">
      <dgm:prSet presAssocID="{EF225B40-12AF-4601-A203-4E0AA8934CBF}" presName="parTxOnly" presStyleLbl="node1" presStyleIdx="1" presStyleCnt="4" custScaleX="204299" custLinFactX="-3326" custLinFactNeighborX="-100000" custLinFactNeighborY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789A08-0E0A-40D4-AFFE-B68AB700C4E0}" type="pres">
      <dgm:prSet presAssocID="{24B4EC58-F842-42BE-97FF-216F55149E32}" presName="parSpace" presStyleCnt="0"/>
      <dgm:spPr/>
    </dgm:pt>
    <dgm:pt modelId="{4F79D1BC-068C-48AB-8744-3BA8AD027E1E}" type="pres">
      <dgm:prSet presAssocID="{C7CDFCC8-213D-4703-97E8-23718C68101F}" presName="parTxOnly" presStyleLbl="node1" presStyleIdx="2" presStyleCnt="4" custScaleX="180106" custScaleY="69910" custLinFactX="-4892" custLinFactNeighborX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21248AA-E8C7-4E39-A495-4B8DACC374EB}" type="pres">
      <dgm:prSet presAssocID="{70C8D658-69C2-4486-9E53-4EE354E56569}" presName="parSpace" presStyleCnt="0"/>
      <dgm:spPr/>
    </dgm:pt>
    <dgm:pt modelId="{E91A99C8-1032-45F2-86C4-BC439385E75C}" type="pres">
      <dgm:prSet presAssocID="{5645879B-6C5A-416F-BF4E-4818C27A09F7}" presName="parTxOnly" presStyleLbl="node1" presStyleIdx="3" presStyleCnt="4" custScaleX="145017" custScaleY="69243" custLinFactNeighborX="-92970" custLinFactNeighborY="171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925E1FD-EB6E-468D-87B7-69AF8E3E15A8}" type="presOf" srcId="{5645879B-6C5A-416F-BF4E-4818C27A09F7}" destId="{E91A99C8-1032-45F2-86C4-BC439385E75C}" srcOrd="0" destOrd="0" presId="urn:microsoft.com/office/officeart/2005/8/layout/hChevron3"/>
    <dgm:cxn modelId="{09BF2A2F-359C-426B-9B12-79D40BCE47FE}" srcId="{E8E19289-C1D2-47F6-AC3C-EA91D9E8BD33}" destId="{EF225B40-12AF-4601-A203-4E0AA8934CBF}" srcOrd="1" destOrd="0" parTransId="{E9CDD37B-3FEF-4427-A868-676896309EE3}" sibTransId="{24B4EC58-F842-42BE-97FF-216F55149E32}"/>
    <dgm:cxn modelId="{9887A6A6-C32B-4F19-B6A6-78F2B98A7E7B}" srcId="{E8E19289-C1D2-47F6-AC3C-EA91D9E8BD33}" destId="{5645879B-6C5A-416F-BF4E-4818C27A09F7}" srcOrd="3" destOrd="0" parTransId="{32AB6A2D-2165-4E2D-A9FC-B75C85B7FF12}" sibTransId="{5F895AD2-9701-46FA-8FB1-69B57F6B3398}"/>
    <dgm:cxn modelId="{EB1A6FCD-67D8-491B-8BB0-4B1010CA6540}" srcId="{E8E19289-C1D2-47F6-AC3C-EA91D9E8BD33}" destId="{A3A53239-A04B-4933-B3D3-61A5A786C514}" srcOrd="0" destOrd="0" parTransId="{7D89BF63-6751-4525-A2EA-FA81795BBFD5}" sibTransId="{2E906873-F883-49FC-850E-CEC026FD9CFB}"/>
    <dgm:cxn modelId="{10482929-6A42-4CF2-9DDF-D9A6FFEDC79D}" type="presOf" srcId="{EF225B40-12AF-4601-A203-4E0AA8934CBF}" destId="{B575414D-1EE2-4DCE-B552-476A43CF4233}" srcOrd="0" destOrd="0" presId="urn:microsoft.com/office/officeart/2005/8/layout/hChevron3"/>
    <dgm:cxn modelId="{13F571E3-4DAF-44BF-8EFD-9860174DD071}" type="presOf" srcId="{A3A53239-A04B-4933-B3D3-61A5A786C514}" destId="{ECE20774-06A5-4CD8-8479-7DB2FD63312B}" srcOrd="0" destOrd="0" presId="urn:microsoft.com/office/officeart/2005/8/layout/hChevron3"/>
    <dgm:cxn modelId="{C9500162-DB5E-498B-8A9D-21AD6E3B589E}" type="presOf" srcId="{C7CDFCC8-213D-4703-97E8-23718C68101F}" destId="{4F79D1BC-068C-48AB-8744-3BA8AD027E1E}" srcOrd="0" destOrd="0" presId="urn:microsoft.com/office/officeart/2005/8/layout/hChevron3"/>
    <dgm:cxn modelId="{A568457D-A016-490B-B5AB-78F6D0B82786}" type="presOf" srcId="{E8E19289-C1D2-47F6-AC3C-EA91D9E8BD33}" destId="{AE352181-F34A-4C9D-AF2E-5482F271F987}" srcOrd="0" destOrd="0" presId="urn:microsoft.com/office/officeart/2005/8/layout/hChevron3"/>
    <dgm:cxn modelId="{BE3DEB70-0E64-4631-9077-BAADAE814136}" srcId="{E8E19289-C1D2-47F6-AC3C-EA91D9E8BD33}" destId="{C7CDFCC8-213D-4703-97E8-23718C68101F}" srcOrd="2" destOrd="0" parTransId="{ACE2F403-9F37-4FE7-AF52-10C33BEDEECF}" sibTransId="{70C8D658-69C2-4486-9E53-4EE354E56569}"/>
    <dgm:cxn modelId="{4444C0F5-6046-4772-A44A-21D1BB080F81}" type="presParOf" srcId="{AE352181-F34A-4C9D-AF2E-5482F271F987}" destId="{ECE20774-06A5-4CD8-8479-7DB2FD63312B}" srcOrd="0" destOrd="0" presId="urn:microsoft.com/office/officeart/2005/8/layout/hChevron3"/>
    <dgm:cxn modelId="{5993ACD8-6619-4C9F-8A73-02D2C328D09B}" type="presParOf" srcId="{AE352181-F34A-4C9D-AF2E-5482F271F987}" destId="{1162733C-C6EE-4160-A4D0-46D2AA10ED75}" srcOrd="1" destOrd="0" presId="urn:microsoft.com/office/officeart/2005/8/layout/hChevron3"/>
    <dgm:cxn modelId="{2A8C4C96-D529-4EA6-ADFB-1ECDED0CBC6D}" type="presParOf" srcId="{AE352181-F34A-4C9D-AF2E-5482F271F987}" destId="{B575414D-1EE2-4DCE-B552-476A43CF4233}" srcOrd="2" destOrd="0" presId="urn:microsoft.com/office/officeart/2005/8/layout/hChevron3"/>
    <dgm:cxn modelId="{30EFAD81-D8D3-465E-830C-ADEE8BC45DAA}" type="presParOf" srcId="{AE352181-F34A-4C9D-AF2E-5482F271F987}" destId="{7F789A08-0E0A-40D4-AFFE-B68AB700C4E0}" srcOrd="3" destOrd="0" presId="urn:microsoft.com/office/officeart/2005/8/layout/hChevron3"/>
    <dgm:cxn modelId="{F47C1084-9AC9-4A1A-9B99-8FDE9AC93CAF}" type="presParOf" srcId="{AE352181-F34A-4C9D-AF2E-5482F271F987}" destId="{4F79D1BC-068C-48AB-8744-3BA8AD027E1E}" srcOrd="4" destOrd="0" presId="urn:microsoft.com/office/officeart/2005/8/layout/hChevron3"/>
    <dgm:cxn modelId="{5C7B1053-6001-41DA-8C8B-30B844CA5F39}" type="presParOf" srcId="{AE352181-F34A-4C9D-AF2E-5482F271F987}" destId="{A21248AA-E8C7-4E39-A495-4B8DACC374EB}" srcOrd="5" destOrd="0" presId="urn:microsoft.com/office/officeart/2005/8/layout/hChevron3"/>
    <dgm:cxn modelId="{06CCA0A5-C310-4642-9663-82B3FDD12ED8}" type="presParOf" srcId="{AE352181-F34A-4C9D-AF2E-5482F271F987}" destId="{E91A99C8-1032-45F2-86C4-BC439385E75C}" srcOrd="6" destOrd="0" presId="urn:microsoft.com/office/officeart/2005/8/layout/hChevron3"/>
  </dgm:cxnLst>
  <dgm:bg>
    <a:noFill/>
  </dgm:bg>
  <dgm:whole>
    <a:ln w="19050"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8E19289-C1D2-47F6-AC3C-EA91D9E8BD33}" type="doc">
      <dgm:prSet loTypeId="urn:microsoft.com/office/officeart/2005/8/layout/hChevron3" loCatId="process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fr-FR"/>
        </a:p>
      </dgm:t>
    </dgm:pt>
    <dgm:pt modelId="{A3A53239-A04B-4933-B3D3-61A5A786C514}">
      <dgm:prSet phldrT="[Texte]" custT="1"/>
      <dgm:spPr/>
      <dgm:t>
        <a:bodyPr/>
        <a:lstStyle/>
        <a:p>
          <a:pPr algn="ctr"/>
          <a:r>
            <a:rPr lang="en-US" sz="1200" b="0" noProof="0" dirty="0">
              <a:solidFill>
                <a:schemeClr val="tx1"/>
              </a:solidFill>
            </a:rPr>
            <a:t>Problem</a:t>
          </a:r>
          <a:r>
            <a:rPr lang="en-US" sz="1200" b="0" baseline="0" noProof="0" dirty="0">
              <a:solidFill>
                <a:schemeClr val="tx1"/>
              </a:solidFill>
            </a:rPr>
            <a:t> statement </a:t>
          </a:r>
          <a:endParaRPr lang="en-US" sz="1200" b="0" noProof="0" dirty="0">
            <a:solidFill>
              <a:schemeClr val="tx1"/>
            </a:solidFill>
          </a:endParaRPr>
        </a:p>
      </dgm:t>
    </dgm:pt>
    <dgm:pt modelId="{7D89BF63-6751-4525-A2EA-FA81795BBFD5}" type="parTrans" cxnId="{EB1A6FCD-67D8-491B-8BB0-4B1010CA6540}">
      <dgm:prSet/>
      <dgm:spPr/>
      <dgm:t>
        <a:bodyPr/>
        <a:lstStyle/>
        <a:p>
          <a:endParaRPr lang="fr-FR" sz="2000"/>
        </a:p>
      </dgm:t>
    </dgm:pt>
    <dgm:pt modelId="{2E906873-F883-49FC-850E-CEC026FD9CFB}" type="sibTrans" cxnId="{EB1A6FCD-67D8-491B-8BB0-4B1010CA6540}">
      <dgm:prSet/>
      <dgm:spPr/>
      <dgm:t>
        <a:bodyPr/>
        <a:lstStyle/>
        <a:p>
          <a:endParaRPr lang="fr-FR" sz="2000"/>
        </a:p>
      </dgm:t>
    </dgm:pt>
    <dgm:pt modelId="{5645879B-6C5A-416F-BF4E-4818C27A09F7}">
      <dgm:prSet phldrT="[Texte]" custT="1"/>
      <dgm:spPr/>
      <dgm:t>
        <a:bodyPr/>
        <a:lstStyle/>
        <a:p>
          <a:pPr algn="ctr"/>
          <a:r>
            <a:rPr lang="fr-FR" sz="1200" b="0" dirty="0"/>
            <a:t>Conclusion</a:t>
          </a:r>
        </a:p>
      </dgm:t>
    </dgm:pt>
    <dgm:pt modelId="{32AB6A2D-2165-4E2D-A9FC-B75C85B7FF12}" type="parTrans" cxnId="{9887A6A6-C32B-4F19-B6A6-78F2B98A7E7B}">
      <dgm:prSet/>
      <dgm:spPr/>
      <dgm:t>
        <a:bodyPr/>
        <a:lstStyle/>
        <a:p>
          <a:endParaRPr lang="fr-FR" sz="2000"/>
        </a:p>
      </dgm:t>
    </dgm:pt>
    <dgm:pt modelId="{5F895AD2-9701-46FA-8FB1-69B57F6B3398}" type="sibTrans" cxnId="{9887A6A6-C32B-4F19-B6A6-78F2B98A7E7B}">
      <dgm:prSet/>
      <dgm:spPr/>
      <dgm:t>
        <a:bodyPr/>
        <a:lstStyle/>
        <a:p>
          <a:endParaRPr lang="fr-FR" sz="2000"/>
        </a:p>
      </dgm:t>
    </dgm:pt>
    <dgm:pt modelId="{C7CDFCC8-213D-4703-97E8-23718C68101F}">
      <dgm:prSet custT="1"/>
      <dgm:spPr/>
      <dgm:t>
        <a:bodyPr/>
        <a:lstStyle/>
        <a:p>
          <a:r>
            <a:rPr lang="en-US" sz="1400" b="1" noProof="0" dirty="0">
              <a:solidFill>
                <a:srgbClr val="FF0000"/>
              </a:solidFill>
            </a:rPr>
            <a:t>Preliminary results</a:t>
          </a:r>
        </a:p>
      </dgm:t>
    </dgm:pt>
    <dgm:pt modelId="{ACE2F403-9F37-4FE7-AF52-10C33BEDEECF}" type="parTrans" cxnId="{BE3DEB70-0E64-4631-9077-BAADAE814136}">
      <dgm:prSet/>
      <dgm:spPr/>
      <dgm:t>
        <a:bodyPr/>
        <a:lstStyle/>
        <a:p>
          <a:endParaRPr lang="fr-FR" sz="2000"/>
        </a:p>
      </dgm:t>
    </dgm:pt>
    <dgm:pt modelId="{70C8D658-69C2-4486-9E53-4EE354E56569}" type="sibTrans" cxnId="{BE3DEB70-0E64-4631-9077-BAADAE814136}">
      <dgm:prSet/>
      <dgm:spPr/>
      <dgm:t>
        <a:bodyPr/>
        <a:lstStyle/>
        <a:p>
          <a:endParaRPr lang="fr-FR" sz="2000"/>
        </a:p>
      </dgm:t>
    </dgm:pt>
    <dgm:pt modelId="{EF225B40-12AF-4601-A203-4E0AA8934CBF}">
      <dgm:prSet custT="1"/>
      <dgm:spPr/>
      <dgm:t>
        <a:bodyPr/>
        <a:lstStyle/>
        <a:p>
          <a:pPr algn="ctr"/>
          <a:r>
            <a:rPr lang="en-US" sz="1200" b="0" noProof="0" dirty="0">
              <a:solidFill>
                <a:schemeClr val="tx1"/>
              </a:solidFill>
            </a:rPr>
            <a:t>Approach</a:t>
          </a:r>
          <a:r>
            <a:rPr lang="fr-FR" sz="1200" b="0" dirty="0">
              <a:solidFill>
                <a:schemeClr val="tx1"/>
              </a:solidFill>
            </a:rPr>
            <a:t> and </a:t>
          </a:r>
          <a:r>
            <a:rPr lang="en-US" sz="1200" b="0" noProof="0" dirty="0">
              <a:solidFill>
                <a:schemeClr val="tx1"/>
              </a:solidFill>
            </a:rPr>
            <a:t>methodology</a:t>
          </a:r>
        </a:p>
      </dgm:t>
    </dgm:pt>
    <dgm:pt modelId="{E9CDD37B-3FEF-4427-A868-676896309EE3}" type="parTrans" cxnId="{09BF2A2F-359C-426B-9B12-79D40BCE47FE}">
      <dgm:prSet/>
      <dgm:spPr/>
      <dgm:t>
        <a:bodyPr/>
        <a:lstStyle/>
        <a:p>
          <a:endParaRPr lang="fr-FR" sz="2000"/>
        </a:p>
      </dgm:t>
    </dgm:pt>
    <dgm:pt modelId="{24B4EC58-F842-42BE-97FF-216F55149E32}" type="sibTrans" cxnId="{09BF2A2F-359C-426B-9B12-79D40BCE47FE}">
      <dgm:prSet/>
      <dgm:spPr/>
      <dgm:t>
        <a:bodyPr/>
        <a:lstStyle/>
        <a:p>
          <a:endParaRPr lang="fr-FR" sz="2000"/>
        </a:p>
      </dgm:t>
    </dgm:pt>
    <dgm:pt modelId="{AE352181-F34A-4C9D-AF2E-5482F271F987}" type="pres">
      <dgm:prSet presAssocID="{E8E19289-C1D2-47F6-AC3C-EA91D9E8BD3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CE20774-06A5-4CD8-8479-7DB2FD63312B}" type="pres">
      <dgm:prSet presAssocID="{A3A53239-A04B-4933-B3D3-61A5A786C514}" presName="parTxOnly" presStyleLbl="node1" presStyleIdx="0" presStyleCnt="4" custScaleX="169438" custLinFactNeighborX="-9141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162733C-C6EE-4160-A4D0-46D2AA10ED75}" type="pres">
      <dgm:prSet presAssocID="{2E906873-F883-49FC-850E-CEC026FD9CFB}" presName="parSpace" presStyleCnt="0"/>
      <dgm:spPr/>
    </dgm:pt>
    <dgm:pt modelId="{B575414D-1EE2-4DCE-B552-476A43CF4233}" type="pres">
      <dgm:prSet presAssocID="{EF225B40-12AF-4601-A203-4E0AA8934CBF}" presName="parTxOnly" presStyleLbl="node1" presStyleIdx="1" presStyleCnt="4" custScaleX="204299" custLinFactX="-3326" custLinFactNeighborX="-100000" custLinFactNeighborY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789A08-0E0A-40D4-AFFE-B68AB700C4E0}" type="pres">
      <dgm:prSet presAssocID="{24B4EC58-F842-42BE-97FF-216F55149E32}" presName="parSpace" presStyleCnt="0"/>
      <dgm:spPr/>
    </dgm:pt>
    <dgm:pt modelId="{4F79D1BC-068C-48AB-8744-3BA8AD027E1E}" type="pres">
      <dgm:prSet presAssocID="{C7CDFCC8-213D-4703-97E8-23718C68101F}" presName="parTxOnly" presStyleLbl="node1" presStyleIdx="2" presStyleCnt="4" custScaleX="180106" custScaleY="69910" custLinFactX="-4892" custLinFactNeighborX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21248AA-E8C7-4E39-A495-4B8DACC374EB}" type="pres">
      <dgm:prSet presAssocID="{70C8D658-69C2-4486-9E53-4EE354E56569}" presName="parSpace" presStyleCnt="0"/>
      <dgm:spPr/>
    </dgm:pt>
    <dgm:pt modelId="{E91A99C8-1032-45F2-86C4-BC439385E75C}" type="pres">
      <dgm:prSet presAssocID="{5645879B-6C5A-416F-BF4E-4818C27A09F7}" presName="parTxOnly" presStyleLbl="node1" presStyleIdx="3" presStyleCnt="4" custScaleX="145017" custScaleY="69243" custLinFactNeighborX="-92970" custLinFactNeighborY="171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925E1FD-EB6E-468D-87B7-69AF8E3E15A8}" type="presOf" srcId="{5645879B-6C5A-416F-BF4E-4818C27A09F7}" destId="{E91A99C8-1032-45F2-86C4-BC439385E75C}" srcOrd="0" destOrd="0" presId="urn:microsoft.com/office/officeart/2005/8/layout/hChevron3"/>
    <dgm:cxn modelId="{09BF2A2F-359C-426B-9B12-79D40BCE47FE}" srcId="{E8E19289-C1D2-47F6-AC3C-EA91D9E8BD33}" destId="{EF225B40-12AF-4601-A203-4E0AA8934CBF}" srcOrd="1" destOrd="0" parTransId="{E9CDD37B-3FEF-4427-A868-676896309EE3}" sibTransId="{24B4EC58-F842-42BE-97FF-216F55149E32}"/>
    <dgm:cxn modelId="{9887A6A6-C32B-4F19-B6A6-78F2B98A7E7B}" srcId="{E8E19289-C1D2-47F6-AC3C-EA91D9E8BD33}" destId="{5645879B-6C5A-416F-BF4E-4818C27A09F7}" srcOrd="3" destOrd="0" parTransId="{32AB6A2D-2165-4E2D-A9FC-B75C85B7FF12}" sibTransId="{5F895AD2-9701-46FA-8FB1-69B57F6B3398}"/>
    <dgm:cxn modelId="{EB1A6FCD-67D8-491B-8BB0-4B1010CA6540}" srcId="{E8E19289-C1D2-47F6-AC3C-EA91D9E8BD33}" destId="{A3A53239-A04B-4933-B3D3-61A5A786C514}" srcOrd="0" destOrd="0" parTransId="{7D89BF63-6751-4525-A2EA-FA81795BBFD5}" sibTransId="{2E906873-F883-49FC-850E-CEC026FD9CFB}"/>
    <dgm:cxn modelId="{10482929-6A42-4CF2-9DDF-D9A6FFEDC79D}" type="presOf" srcId="{EF225B40-12AF-4601-A203-4E0AA8934CBF}" destId="{B575414D-1EE2-4DCE-B552-476A43CF4233}" srcOrd="0" destOrd="0" presId="urn:microsoft.com/office/officeart/2005/8/layout/hChevron3"/>
    <dgm:cxn modelId="{13F571E3-4DAF-44BF-8EFD-9860174DD071}" type="presOf" srcId="{A3A53239-A04B-4933-B3D3-61A5A786C514}" destId="{ECE20774-06A5-4CD8-8479-7DB2FD63312B}" srcOrd="0" destOrd="0" presId="urn:microsoft.com/office/officeart/2005/8/layout/hChevron3"/>
    <dgm:cxn modelId="{C9500162-DB5E-498B-8A9D-21AD6E3B589E}" type="presOf" srcId="{C7CDFCC8-213D-4703-97E8-23718C68101F}" destId="{4F79D1BC-068C-48AB-8744-3BA8AD027E1E}" srcOrd="0" destOrd="0" presId="urn:microsoft.com/office/officeart/2005/8/layout/hChevron3"/>
    <dgm:cxn modelId="{A568457D-A016-490B-B5AB-78F6D0B82786}" type="presOf" srcId="{E8E19289-C1D2-47F6-AC3C-EA91D9E8BD33}" destId="{AE352181-F34A-4C9D-AF2E-5482F271F987}" srcOrd="0" destOrd="0" presId="urn:microsoft.com/office/officeart/2005/8/layout/hChevron3"/>
    <dgm:cxn modelId="{BE3DEB70-0E64-4631-9077-BAADAE814136}" srcId="{E8E19289-C1D2-47F6-AC3C-EA91D9E8BD33}" destId="{C7CDFCC8-213D-4703-97E8-23718C68101F}" srcOrd="2" destOrd="0" parTransId="{ACE2F403-9F37-4FE7-AF52-10C33BEDEECF}" sibTransId="{70C8D658-69C2-4486-9E53-4EE354E56569}"/>
    <dgm:cxn modelId="{4444C0F5-6046-4772-A44A-21D1BB080F81}" type="presParOf" srcId="{AE352181-F34A-4C9D-AF2E-5482F271F987}" destId="{ECE20774-06A5-4CD8-8479-7DB2FD63312B}" srcOrd="0" destOrd="0" presId="urn:microsoft.com/office/officeart/2005/8/layout/hChevron3"/>
    <dgm:cxn modelId="{5993ACD8-6619-4C9F-8A73-02D2C328D09B}" type="presParOf" srcId="{AE352181-F34A-4C9D-AF2E-5482F271F987}" destId="{1162733C-C6EE-4160-A4D0-46D2AA10ED75}" srcOrd="1" destOrd="0" presId="urn:microsoft.com/office/officeart/2005/8/layout/hChevron3"/>
    <dgm:cxn modelId="{2A8C4C96-D529-4EA6-ADFB-1ECDED0CBC6D}" type="presParOf" srcId="{AE352181-F34A-4C9D-AF2E-5482F271F987}" destId="{B575414D-1EE2-4DCE-B552-476A43CF4233}" srcOrd="2" destOrd="0" presId="urn:microsoft.com/office/officeart/2005/8/layout/hChevron3"/>
    <dgm:cxn modelId="{30EFAD81-D8D3-465E-830C-ADEE8BC45DAA}" type="presParOf" srcId="{AE352181-F34A-4C9D-AF2E-5482F271F987}" destId="{7F789A08-0E0A-40D4-AFFE-B68AB700C4E0}" srcOrd="3" destOrd="0" presId="urn:microsoft.com/office/officeart/2005/8/layout/hChevron3"/>
    <dgm:cxn modelId="{F47C1084-9AC9-4A1A-9B99-8FDE9AC93CAF}" type="presParOf" srcId="{AE352181-F34A-4C9D-AF2E-5482F271F987}" destId="{4F79D1BC-068C-48AB-8744-3BA8AD027E1E}" srcOrd="4" destOrd="0" presId="urn:microsoft.com/office/officeart/2005/8/layout/hChevron3"/>
    <dgm:cxn modelId="{5C7B1053-6001-41DA-8C8B-30B844CA5F39}" type="presParOf" srcId="{AE352181-F34A-4C9D-AF2E-5482F271F987}" destId="{A21248AA-E8C7-4E39-A495-4B8DACC374EB}" srcOrd="5" destOrd="0" presId="urn:microsoft.com/office/officeart/2005/8/layout/hChevron3"/>
    <dgm:cxn modelId="{06CCA0A5-C310-4642-9663-82B3FDD12ED8}" type="presParOf" srcId="{AE352181-F34A-4C9D-AF2E-5482F271F987}" destId="{E91A99C8-1032-45F2-86C4-BC439385E75C}" srcOrd="6" destOrd="0" presId="urn:microsoft.com/office/officeart/2005/8/layout/hChevron3"/>
  </dgm:cxnLst>
  <dgm:bg>
    <a:noFill/>
  </dgm:bg>
  <dgm:whole>
    <a:ln w="19050">
      <a:noFill/>
    </a:ln>
  </dgm:whole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8E19289-C1D2-47F6-AC3C-EA91D9E8BD33}" type="doc">
      <dgm:prSet loTypeId="urn:microsoft.com/office/officeart/2005/8/layout/hChevron3" loCatId="process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fr-FR"/>
        </a:p>
      </dgm:t>
    </dgm:pt>
    <dgm:pt modelId="{A3A53239-A04B-4933-B3D3-61A5A786C514}">
      <dgm:prSet phldrT="[Texte]" custT="1"/>
      <dgm:spPr/>
      <dgm:t>
        <a:bodyPr/>
        <a:lstStyle/>
        <a:p>
          <a:pPr algn="ctr"/>
          <a:r>
            <a:rPr lang="en-US" sz="1200" b="0" noProof="0" dirty="0">
              <a:solidFill>
                <a:schemeClr val="tx1"/>
              </a:solidFill>
            </a:rPr>
            <a:t>Problem</a:t>
          </a:r>
          <a:r>
            <a:rPr lang="en-US" sz="1200" b="0" baseline="0" noProof="0" dirty="0">
              <a:solidFill>
                <a:schemeClr val="tx1"/>
              </a:solidFill>
            </a:rPr>
            <a:t> statement </a:t>
          </a:r>
          <a:endParaRPr lang="en-US" sz="1200" b="0" noProof="0" dirty="0">
            <a:solidFill>
              <a:schemeClr val="tx1"/>
            </a:solidFill>
          </a:endParaRPr>
        </a:p>
      </dgm:t>
    </dgm:pt>
    <dgm:pt modelId="{7D89BF63-6751-4525-A2EA-FA81795BBFD5}" type="parTrans" cxnId="{EB1A6FCD-67D8-491B-8BB0-4B1010CA6540}">
      <dgm:prSet/>
      <dgm:spPr/>
      <dgm:t>
        <a:bodyPr/>
        <a:lstStyle/>
        <a:p>
          <a:endParaRPr lang="fr-FR" sz="2000"/>
        </a:p>
      </dgm:t>
    </dgm:pt>
    <dgm:pt modelId="{2E906873-F883-49FC-850E-CEC026FD9CFB}" type="sibTrans" cxnId="{EB1A6FCD-67D8-491B-8BB0-4B1010CA6540}">
      <dgm:prSet/>
      <dgm:spPr/>
      <dgm:t>
        <a:bodyPr/>
        <a:lstStyle/>
        <a:p>
          <a:endParaRPr lang="fr-FR" sz="2000"/>
        </a:p>
      </dgm:t>
    </dgm:pt>
    <dgm:pt modelId="{5645879B-6C5A-416F-BF4E-4818C27A09F7}">
      <dgm:prSet phldrT="[Texte]" custT="1"/>
      <dgm:spPr/>
      <dgm:t>
        <a:bodyPr/>
        <a:lstStyle/>
        <a:p>
          <a:pPr algn="ctr"/>
          <a:r>
            <a:rPr lang="fr-FR" sz="1400" b="1" dirty="0">
              <a:solidFill>
                <a:srgbClr val="FF0000"/>
              </a:solidFill>
            </a:rPr>
            <a:t>Conclusion</a:t>
          </a:r>
        </a:p>
      </dgm:t>
    </dgm:pt>
    <dgm:pt modelId="{32AB6A2D-2165-4E2D-A9FC-B75C85B7FF12}" type="parTrans" cxnId="{9887A6A6-C32B-4F19-B6A6-78F2B98A7E7B}">
      <dgm:prSet/>
      <dgm:spPr/>
      <dgm:t>
        <a:bodyPr/>
        <a:lstStyle/>
        <a:p>
          <a:endParaRPr lang="fr-FR" sz="2000"/>
        </a:p>
      </dgm:t>
    </dgm:pt>
    <dgm:pt modelId="{5F895AD2-9701-46FA-8FB1-69B57F6B3398}" type="sibTrans" cxnId="{9887A6A6-C32B-4F19-B6A6-78F2B98A7E7B}">
      <dgm:prSet/>
      <dgm:spPr/>
      <dgm:t>
        <a:bodyPr/>
        <a:lstStyle/>
        <a:p>
          <a:endParaRPr lang="fr-FR" sz="2000"/>
        </a:p>
      </dgm:t>
    </dgm:pt>
    <dgm:pt modelId="{C7CDFCC8-213D-4703-97E8-23718C68101F}">
      <dgm:prSet custT="1"/>
      <dgm:spPr/>
      <dgm:t>
        <a:bodyPr/>
        <a:lstStyle/>
        <a:p>
          <a:r>
            <a:rPr lang="en-US" sz="1200" b="0" noProof="0" dirty="0">
              <a:solidFill>
                <a:schemeClr val="tx1"/>
              </a:solidFill>
            </a:rPr>
            <a:t>Preliminary results</a:t>
          </a:r>
        </a:p>
      </dgm:t>
    </dgm:pt>
    <dgm:pt modelId="{ACE2F403-9F37-4FE7-AF52-10C33BEDEECF}" type="parTrans" cxnId="{BE3DEB70-0E64-4631-9077-BAADAE814136}">
      <dgm:prSet/>
      <dgm:spPr/>
      <dgm:t>
        <a:bodyPr/>
        <a:lstStyle/>
        <a:p>
          <a:endParaRPr lang="fr-FR" sz="2000"/>
        </a:p>
      </dgm:t>
    </dgm:pt>
    <dgm:pt modelId="{70C8D658-69C2-4486-9E53-4EE354E56569}" type="sibTrans" cxnId="{BE3DEB70-0E64-4631-9077-BAADAE814136}">
      <dgm:prSet/>
      <dgm:spPr/>
      <dgm:t>
        <a:bodyPr/>
        <a:lstStyle/>
        <a:p>
          <a:endParaRPr lang="fr-FR" sz="2000"/>
        </a:p>
      </dgm:t>
    </dgm:pt>
    <dgm:pt modelId="{EF225B40-12AF-4601-A203-4E0AA8934CBF}">
      <dgm:prSet custT="1"/>
      <dgm:spPr/>
      <dgm:t>
        <a:bodyPr/>
        <a:lstStyle/>
        <a:p>
          <a:pPr algn="ctr"/>
          <a:r>
            <a:rPr lang="en-US" sz="1200" b="0" noProof="0" dirty="0">
              <a:solidFill>
                <a:schemeClr val="tx1"/>
              </a:solidFill>
            </a:rPr>
            <a:t>Approach</a:t>
          </a:r>
          <a:r>
            <a:rPr lang="fr-FR" sz="1200" b="0" dirty="0">
              <a:solidFill>
                <a:schemeClr val="tx1"/>
              </a:solidFill>
            </a:rPr>
            <a:t> and </a:t>
          </a:r>
          <a:r>
            <a:rPr lang="en-US" sz="1200" b="0" noProof="0" dirty="0">
              <a:solidFill>
                <a:schemeClr val="tx1"/>
              </a:solidFill>
            </a:rPr>
            <a:t>methodology</a:t>
          </a:r>
        </a:p>
      </dgm:t>
    </dgm:pt>
    <dgm:pt modelId="{E9CDD37B-3FEF-4427-A868-676896309EE3}" type="parTrans" cxnId="{09BF2A2F-359C-426B-9B12-79D40BCE47FE}">
      <dgm:prSet/>
      <dgm:spPr/>
      <dgm:t>
        <a:bodyPr/>
        <a:lstStyle/>
        <a:p>
          <a:endParaRPr lang="fr-FR" sz="2000"/>
        </a:p>
      </dgm:t>
    </dgm:pt>
    <dgm:pt modelId="{24B4EC58-F842-42BE-97FF-216F55149E32}" type="sibTrans" cxnId="{09BF2A2F-359C-426B-9B12-79D40BCE47FE}">
      <dgm:prSet/>
      <dgm:spPr/>
      <dgm:t>
        <a:bodyPr/>
        <a:lstStyle/>
        <a:p>
          <a:endParaRPr lang="fr-FR" sz="2000"/>
        </a:p>
      </dgm:t>
    </dgm:pt>
    <dgm:pt modelId="{AE352181-F34A-4C9D-AF2E-5482F271F987}" type="pres">
      <dgm:prSet presAssocID="{E8E19289-C1D2-47F6-AC3C-EA91D9E8BD3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CE20774-06A5-4CD8-8479-7DB2FD63312B}" type="pres">
      <dgm:prSet presAssocID="{A3A53239-A04B-4933-B3D3-61A5A786C514}" presName="parTxOnly" presStyleLbl="node1" presStyleIdx="0" presStyleCnt="4" custScaleX="169438" custLinFactNeighborX="-9141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162733C-C6EE-4160-A4D0-46D2AA10ED75}" type="pres">
      <dgm:prSet presAssocID="{2E906873-F883-49FC-850E-CEC026FD9CFB}" presName="parSpace" presStyleCnt="0"/>
      <dgm:spPr/>
    </dgm:pt>
    <dgm:pt modelId="{B575414D-1EE2-4DCE-B552-476A43CF4233}" type="pres">
      <dgm:prSet presAssocID="{EF225B40-12AF-4601-A203-4E0AA8934CBF}" presName="parTxOnly" presStyleLbl="node1" presStyleIdx="1" presStyleCnt="4" custScaleX="204299" custLinFactX="-3326" custLinFactNeighborX="-100000" custLinFactNeighborY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789A08-0E0A-40D4-AFFE-B68AB700C4E0}" type="pres">
      <dgm:prSet presAssocID="{24B4EC58-F842-42BE-97FF-216F55149E32}" presName="parSpace" presStyleCnt="0"/>
      <dgm:spPr/>
    </dgm:pt>
    <dgm:pt modelId="{4F79D1BC-068C-48AB-8744-3BA8AD027E1E}" type="pres">
      <dgm:prSet presAssocID="{C7CDFCC8-213D-4703-97E8-23718C68101F}" presName="parTxOnly" presStyleLbl="node1" presStyleIdx="2" presStyleCnt="4" custScaleX="180106" custScaleY="69910" custLinFactX="-4892" custLinFactNeighborX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21248AA-E8C7-4E39-A495-4B8DACC374EB}" type="pres">
      <dgm:prSet presAssocID="{70C8D658-69C2-4486-9E53-4EE354E56569}" presName="parSpace" presStyleCnt="0"/>
      <dgm:spPr/>
    </dgm:pt>
    <dgm:pt modelId="{E91A99C8-1032-45F2-86C4-BC439385E75C}" type="pres">
      <dgm:prSet presAssocID="{5645879B-6C5A-416F-BF4E-4818C27A09F7}" presName="parTxOnly" presStyleLbl="node1" presStyleIdx="3" presStyleCnt="4" custScaleX="145017" custScaleY="69243" custLinFactNeighborX="-92970" custLinFactNeighborY="171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925E1FD-EB6E-468D-87B7-69AF8E3E15A8}" type="presOf" srcId="{5645879B-6C5A-416F-BF4E-4818C27A09F7}" destId="{E91A99C8-1032-45F2-86C4-BC439385E75C}" srcOrd="0" destOrd="0" presId="urn:microsoft.com/office/officeart/2005/8/layout/hChevron3"/>
    <dgm:cxn modelId="{09BF2A2F-359C-426B-9B12-79D40BCE47FE}" srcId="{E8E19289-C1D2-47F6-AC3C-EA91D9E8BD33}" destId="{EF225B40-12AF-4601-A203-4E0AA8934CBF}" srcOrd="1" destOrd="0" parTransId="{E9CDD37B-3FEF-4427-A868-676896309EE3}" sibTransId="{24B4EC58-F842-42BE-97FF-216F55149E32}"/>
    <dgm:cxn modelId="{9887A6A6-C32B-4F19-B6A6-78F2B98A7E7B}" srcId="{E8E19289-C1D2-47F6-AC3C-EA91D9E8BD33}" destId="{5645879B-6C5A-416F-BF4E-4818C27A09F7}" srcOrd="3" destOrd="0" parTransId="{32AB6A2D-2165-4E2D-A9FC-B75C85B7FF12}" sibTransId="{5F895AD2-9701-46FA-8FB1-69B57F6B3398}"/>
    <dgm:cxn modelId="{EB1A6FCD-67D8-491B-8BB0-4B1010CA6540}" srcId="{E8E19289-C1D2-47F6-AC3C-EA91D9E8BD33}" destId="{A3A53239-A04B-4933-B3D3-61A5A786C514}" srcOrd="0" destOrd="0" parTransId="{7D89BF63-6751-4525-A2EA-FA81795BBFD5}" sibTransId="{2E906873-F883-49FC-850E-CEC026FD9CFB}"/>
    <dgm:cxn modelId="{10482929-6A42-4CF2-9DDF-D9A6FFEDC79D}" type="presOf" srcId="{EF225B40-12AF-4601-A203-4E0AA8934CBF}" destId="{B575414D-1EE2-4DCE-B552-476A43CF4233}" srcOrd="0" destOrd="0" presId="urn:microsoft.com/office/officeart/2005/8/layout/hChevron3"/>
    <dgm:cxn modelId="{13F571E3-4DAF-44BF-8EFD-9860174DD071}" type="presOf" srcId="{A3A53239-A04B-4933-B3D3-61A5A786C514}" destId="{ECE20774-06A5-4CD8-8479-7DB2FD63312B}" srcOrd="0" destOrd="0" presId="urn:microsoft.com/office/officeart/2005/8/layout/hChevron3"/>
    <dgm:cxn modelId="{C9500162-DB5E-498B-8A9D-21AD6E3B589E}" type="presOf" srcId="{C7CDFCC8-213D-4703-97E8-23718C68101F}" destId="{4F79D1BC-068C-48AB-8744-3BA8AD027E1E}" srcOrd="0" destOrd="0" presId="urn:microsoft.com/office/officeart/2005/8/layout/hChevron3"/>
    <dgm:cxn modelId="{A568457D-A016-490B-B5AB-78F6D0B82786}" type="presOf" srcId="{E8E19289-C1D2-47F6-AC3C-EA91D9E8BD33}" destId="{AE352181-F34A-4C9D-AF2E-5482F271F987}" srcOrd="0" destOrd="0" presId="urn:microsoft.com/office/officeart/2005/8/layout/hChevron3"/>
    <dgm:cxn modelId="{BE3DEB70-0E64-4631-9077-BAADAE814136}" srcId="{E8E19289-C1D2-47F6-AC3C-EA91D9E8BD33}" destId="{C7CDFCC8-213D-4703-97E8-23718C68101F}" srcOrd="2" destOrd="0" parTransId="{ACE2F403-9F37-4FE7-AF52-10C33BEDEECF}" sibTransId="{70C8D658-69C2-4486-9E53-4EE354E56569}"/>
    <dgm:cxn modelId="{4444C0F5-6046-4772-A44A-21D1BB080F81}" type="presParOf" srcId="{AE352181-F34A-4C9D-AF2E-5482F271F987}" destId="{ECE20774-06A5-4CD8-8479-7DB2FD63312B}" srcOrd="0" destOrd="0" presId="urn:microsoft.com/office/officeart/2005/8/layout/hChevron3"/>
    <dgm:cxn modelId="{5993ACD8-6619-4C9F-8A73-02D2C328D09B}" type="presParOf" srcId="{AE352181-F34A-4C9D-AF2E-5482F271F987}" destId="{1162733C-C6EE-4160-A4D0-46D2AA10ED75}" srcOrd="1" destOrd="0" presId="urn:microsoft.com/office/officeart/2005/8/layout/hChevron3"/>
    <dgm:cxn modelId="{2A8C4C96-D529-4EA6-ADFB-1ECDED0CBC6D}" type="presParOf" srcId="{AE352181-F34A-4C9D-AF2E-5482F271F987}" destId="{B575414D-1EE2-4DCE-B552-476A43CF4233}" srcOrd="2" destOrd="0" presId="urn:microsoft.com/office/officeart/2005/8/layout/hChevron3"/>
    <dgm:cxn modelId="{30EFAD81-D8D3-465E-830C-ADEE8BC45DAA}" type="presParOf" srcId="{AE352181-F34A-4C9D-AF2E-5482F271F987}" destId="{7F789A08-0E0A-40D4-AFFE-B68AB700C4E0}" srcOrd="3" destOrd="0" presId="urn:microsoft.com/office/officeart/2005/8/layout/hChevron3"/>
    <dgm:cxn modelId="{F47C1084-9AC9-4A1A-9B99-8FDE9AC93CAF}" type="presParOf" srcId="{AE352181-F34A-4C9D-AF2E-5482F271F987}" destId="{4F79D1BC-068C-48AB-8744-3BA8AD027E1E}" srcOrd="4" destOrd="0" presId="urn:microsoft.com/office/officeart/2005/8/layout/hChevron3"/>
    <dgm:cxn modelId="{5C7B1053-6001-41DA-8C8B-30B844CA5F39}" type="presParOf" srcId="{AE352181-F34A-4C9D-AF2E-5482F271F987}" destId="{A21248AA-E8C7-4E39-A495-4B8DACC374EB}" srcOrd="5" destOrd="0" presId="urn:microsoft.com/office/officeart/2005/8/layout/hChevron3"/>
    <dgm:cxn modelId="{06CCA0A5-C310-4642-9663-82B3FDD12ED8}" type="presParOf" srcId="{AE352181-F34A-4C9D-AF2E-5482F271F987}" destId="{E91A99C8-1032-45F2-86C4-BC439385E75C}" srcOrd="6" destOrd="0" presId="urn:microsoft.com/office/officeart/2005/8/layout/hChevron3"/>
  </dgm:cxnLst>
  <dgm:bg>
    <a:noFill/>
  </dgm:bg>
  <dgm:whole>
    <a:ln w="19050"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E19289-C1D2-47F6-AC3C-EA91D9E8BD33}" type="doc">
      <dgm:prSet loTypeId="urn:microsoft.com/office/officeart/2005/8/layout/hChevron3" loCatId="process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fr-FR"/>
        </a:p>
      </dgm:t>
    </dgm:pt>
    <dgm:pt modelId="{A3A53239-A04B-4933-B3D3-61A5A786C514}">
      <dgm:prSet phldrT="[Texte]" custT="1"/>
      <dgm:spPr/>
      <dgm:t>
        <a:bodyPr/>
        <a:lstStyle/>
        <a:p>
          <a:pPr algn="ctr"/>
          <a:r>
            <a:rPr lang="en-US" sz="1200" b="0" noProof="0" dirty="0">
              <a:solidFill>
                <a:schemeClr val="tx1"/>
              </a:solidFill>
            </a:rPr>
            <a:t>Problem</a:t>
          </a:r>
          <a:r>
            <a:rPr lang="en-US" sz="1200" b="0" baseline="0" noProof="0" dirty="0">
              <a:solidFill>
                <a:schemeClr val="tx1"/>
              </a:solidFill>
            </a:rPr>
            <a:t> statement </a:t>
          </a:r>
          <a:endParaRPr lang="en-US" sz="1200" b="0" noProof="0" dirty="0">
            <a:solidFill>
              <a:schemeClr val="tx1"/>
            </a:solidFill>
          </a:endParaRPr>
        </a:p>
      </dgm:t>
    </dgm:pt>
    <dgm:pt modelId="{7D89BF63-6751-4525-A2EA-FA81795BBFD5}" type="parTrans" cxnId="{EB1A6FCD-67D8-491B-8BB0-4B1010CA6540}">
      <dgm:prSet/>
      <dgm:spPr/>
      <dgm:t>
        <a:bodyPr/>
        <a:lstStyle/>
        <a:p>
          <a:endParaRPr lang="fr-FR" sz="2000"/>
        </a:p>
      </dgm:t>
    </dgm:pt>
    <dgm:pt modelId="{2E906873-F883-49FC-850E-CEC026FD9CFB}" type="sibTrans" cxnId="{EB1A6FCD-67D8-491B-8BB0-4B1010CA6540}">
      <dgm:prSet/>
      <dgm:spPr/>
      <dgm:t>
        <a:bodyPr/>
        <a:lstStyle/>
        <a:p>
          <a:endParaRPr lang="fr-FR" sz="2000"/>
        </a:p>
      </dgm:t>
    </dgm:pt>
    <dgm:pt modelId="{5645879B-6C5A-416F-BF4E-4818C27A09F7}">
      <dgm:prSet phldrT="[Texte]" custT="1"/>
      <dgm:spPr/>
      <dgm:t>
        <a:bodyPr/>
        <a:lstStyle/>
        <a:p>
          <a:pPr algn="ctr"/>
          <a:r>
            <a:rPr lang="fr-FR" sz="1200" b="0" dirty="0"/>
            <a:t>Conclusion</a:t>
          </a:r>
        </a:p>
      </dgm:t>
    </dgm:pt>
    <dgm:pt modelId="{32AB6A2D-2165-4E2D-A9FC-B75C85B7FF12}" type="parTrans" cxnId="{9887A6A6-C32B-4F19-B6A6-78F2B98A7E7B}">
      <dgm:prSet/>
      <dgm:spPr/>
      <dgm:t>
        <a:bodyPr/>
        <a:lstStyle/>
        <a:p>
          <a:endParaRPr lang="fr-FR" sz="2000"/>
        </a:p>
      </dgm:t>
    </dgm:pt>
    <dgm:pt modelId="{5F895AD2-9701-46FA-8FB1-69B57F6B3398}" type="sibTrans" cxnId="{9887A6A6-C32B-4F19-B6A6-78F2B98A7E7B}">
      <dgm:prSet/>
      <dgm:spPr/>
      <dgm:t>
        <a:bodyPr/>
        <a:lstStyle/>
        <a:p>
          <a:endParaRPr lang="fr-FR" sz="2000"/>
        </a:p>
      </dgm:t>
    </dgm:pt>
    <dgm:pt modelId="{C7CDFCC8-213D-4703-97E8-23718C68101F}">
      <dgm:prSet custT="1"/>
      <dgm:spPr/>
      <dgm:t>
        <a:bodyPr/>
        <a:lstStyle/>
        <a:p>
          <a:r>
            <a:rPr lang="en-US" sz="1200" b="0" noProof="0" dirty="0"/>
            <a:t>Preliminary results</a:t>
          </a:r>
        </a:p>
      </dgm:t>
    </dgm:pt>
    <dgm:pt modelId="{ACE2F403-9F37-4FE7-AF52-10C33BEDEECF}" type="parTrans" cxnId="{BE3DEB70-0E64-4631-9077-BAADAE814136}">
      <dgm:prSet/>
      <dgm:spPr/>
      <dgm:t>
        <a:bodyPr/>
        <a:lstStyle/>
        <a:p>
          <a:endParaRPr lang="fr-FR" sz="2000"/>
        </a:p>
      </dgm:t>
    </dgm:pt>
    <dgm:pt modelId="{70C8D658-69C2-4486-9E53-4EE354E56569}" type="sibTrans" cxnId="{BE3DEB70-0E64-4631-9077-BAADAE814136}">
      <dgm:prSet/>
      <dgm:spPr/>
      <dgm:t>
        <a:bodyPr/>
        <a:lstStyle/>
        <a:p>
          <a:endParaRPr lang="fr-FR" sz="2000"/>
        </a:p>
      </dgm:t>
    </dgm:pt>
    <dgm:pt modelId="{EF225B40-12AF-4601-A203-4E0AA8934CBF}">
      <dgm:prSet custT="1"/>
      <dgm:spPr/>
      <dgm:t>
        <a:bodyPr/>
        <a:lstStyle/>
        <a:p>
          <a:pPr algn="ctr"/>
          <a:r>
            <a:rPr lang="en-US" sz="1400" b="1" noProof="0" dirty="0">
              <a:solidFill>
                <a:srgbClr val="FF0000"/>
              </a:solidFill>
            </a:rPr>
            <a:t>Approach</a:t>
          </a:r>
          <a:r>
            <a:rPr lang="fr-FR" sz="1400" b="1" dirty="0">
              <a:solidFill>
                <a:srgbClr val="FF0000"/>
              </a:solidFill>
            </a:rPr>
            <a:t> and </a:t>
          </a:r>
          <a:r>
            <a:rPr lang="en-US" sz="1400" b="1" noProof="0" dirty="0">
              <a:solidFill>
                <a:srgbClr val="FF0000"/>
              </a:solidFill>
            </a:rPr>
            <a:t>methodology</a:t>
          </a:r>
        </a:p>
      </dgm:t>
    </dgm:pt>
    <dgm:pt modelId="{E9CDD37B-3FEF-4427-A868-676896309EE3}" type="parTrans" cxnId="{09BF2A2F-359C-426B-9B12-79D40BCE47FE}">
      <dgm:prSet/>
      <dgm:spPr/>
      <dgm:t>
        <a:bodyPr/>
        <a:lstStyle/>
        <a:p>
          <a:endParaRPr lang="fr-FR" sz="2000"/>
        </a:p>
      </dgm:t>
    </dgm:pt>
    <dgm:pt modelId="{24B4EC58-F842-42BE-97FF-216F55149E32}" type="sibTrans" cxnId="{09BF2A2F-359C-426B-9B12-79D40BCE47FE}">
      <dgm:prSet/>
      <dgm:spPr/>
      <dgm:t>
        <a:bodyPr/>
        <a:lstStyle/>
        <a:p>
          <a:endParaRPr lang="fr-FR" sz="2000"/>
        </a:p>
      </dgm:t>
    </dgm:pt>
    <dgm:pt modelId="{AE352181-F34A-4C9D-AF2E-5482F271F987}" type="pres">
      <dgm:prSet presAssocID="{E8E19289-C1D2-47F6-AC3C-EA91D9E8BD3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CE20774-06A5-4CD8-8479-7DB2FD63312B}" type="pres">
      <dgm:prSet presAssocID="{A3A53239-A04B-4933-B3D3-61A5A786C514}" presName="parTxOnly" presStyleLbl="node1" presStyleIdx="0" presStyleCnt="4" custScaleX="169438" custLinFactNeighborX="-9141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162733C-C6EE-4160-A4D0-46D2AA10ED75}" type="pres">
      <dgm:prSet presAssocID="{2E906873-F883-49FC-850E-CEC026FD9CFB}" presName="parSpace" presStyleCnt="0"/>
      <dgm:spPr/>
    </dgm:pt>
    <dgm:pt modelId="{B575414D-1EE2-4DCE-B552-476A43CF4233}" type="pres">
      <dgm:prSet presAssocID="{EF225B40-12AF-4601-A203-4E0AA8934CBF}" presName="parTxOnly" presStyleLbl="node1" presStyleIdx="1" presStyleCnt="4" custScaleX="204299" custLinFactX="-3326" custLinFactNeighborX="-100000" custLinFactNeighborY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789A08-0E0A-40D4-AFFE-B68AB700C4E0}" type="pres">
      <dgm:prSet presAssocID="{24B4EC58-F842-42BE-97FF-216F55149E32}" presName="parSpace" presStyleCnt="0"/>
      <dgm:spPr/>
    </dgm:pt>
    <dgm:pt modelId="{4F79D1BC-068C-48AB-8744-3BA8AD027E1E}" type="pres">
      <dgm:prSet presAssocID="{C7CDFCC8-213D-4703-97E8-23718C68101F}" presName="parTxOnly" presStyleLbl="node1" presStyleIdx="2" presStyleCnt="4" custScaleX="180106" custScaleY="69910" custLinFactX="-4892" custLinFactNeighborX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21248AA-E8C7-4E39-A495-4B8DACC374EB}" type="pres">
      <dgm:prSet presAssocID="{70C8D658-69C2-4486-9E53-4EE354E56569}" presName="parSpace" presStyleCnt="0"/>
      <dgm:spPr/>
    </dgm:pt>
    <dgm:pt modelId="{E91A99C8-1032-45F2-86C4-BC439385E75C}" type="pres">
      <dgm:prSet presAssocID="{5645879B-6C5A-416F-BF4E-4818C27A09F7}" presName="parTxOnly" presStyleLbl="node1" presStyleIdx="3" presStyleCnt="4" custScaleX="145017" custScaleY="69243" custLinFactNeighborX="-92970" custLinFactNeighborY="171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925E1FD-EB6E-468D-87B7-69AF8E3E15A8}" type="presOf" srcId="{5645879B-6C5A-416F-BF4E-4818C27A09F7}" destId="{E91A99C8-1032-45F2-86C4-BC439385E75C}" srcOrd="0" destOrd="0" presId="urn:microsoft.com/office/officeart/2005/8/layout/hChevron3"/>
    <dgm:cxn modelId="{09BF2A2F-359C-426B-9B12-79D40BCE47FE}" srcId="{E8E19289-C1D2-47F6-AC3C-EA91D9E8BD33}" destId="{EF225B40-12AF-4601-A203-4E0AA8934CBF}" srcOrd="1" destOrd="0" parTransId="{E9CDD37B-3FEF-4427-A868-676896309EE3}" sibTransId="{24B4EC58-F842-42BE-97FF-216F55149E32}"/>
    <dgm:cxn modelId="{9887A6A6-C32B-4F19-B6A6-78F2B98A7E7B}" srcId="{E8E19289-C1D2-47F6-AC3C-EA91D9E8BD33}" destId="{5645879B-6C5A-416F-BF4E-4818C27A09F7}" srcOrd="3" destOrd="0" parTransId="{32AB6A2D-2165-4E2D-A9FC-B75C85B7FF12}" sibTransId="{5F895AD2-9701-46FA-8FB1-69B57F6B3398}"/>
    <dgm:cxn modelId="{EB1A6FCD-67D8-491B-8BB0-4B1010CA6540}" srcId="{E8E19289-C1D2-47F6-AC3C-EA91D9E8BD33}" destId="{A3A53239-A04B-4933-B3D3-61A5A786C514}" srcOrd="0" destOrd="0" parTransId="{7D89BF63-6751-4525-A2EA-FA81795BBFD5}" sibTransId="{2E906873-F883-49FC-850E-CEC026FD9CFB}"/>
    <dgm:cxn modelId="{10482929-6A42-4CF2-9DDF-D9A6FFEDC79D}" type="presOf" srcId="{EF225B40-12AF-4601-A203-4E0AA8934CBF}" destId="{B575414D-1EE2-4DCE-B552-476A43CF4233}" srcOrd="0" destOrd="0" presId="urn:microsoft.com/office/officeart/2005/8/layout/hChevron3"/>
    <dgm:cxn modelId="{13F571E3-4DAF-44BF-8EFD-9860174DD071}" type="presOf" srcId="{A3A53239-A04B-4933-B3D3-61A5A786C514}" destId="{ECE20774-06A5-4CD8-8479-7DB2FD63312B}" srcOrd="0" destOrd="0" presId="urn:microsoft.com/office/officeart/2005/8/layout/hChevron3"/>
    <dgm:cxn modelId="{C9500162-DB5E-498B-8A9D-21AD6E3B589E}" type="presOf" srcId="{C7CDFCC8-213D-4703-97E8-23718C68101F}" destId="{4F79D1BC-068C-48AB-8744-3BA8AD027E1E}" srcOrd="0" destOrd="0" presId="urn:microsoft.com/office/officeart/2005/8/layout/hChevron3"/>
    <dgm:cxn modelId="{A568457D-A016-490B-B5AB-78F6D0B82786}" type="presOf" srcId="{E8E19289-C1D2-47F6-AC3C-EA91D9E8BD33}" destId="{AE352181-F34A-4C9D-AF2E-5482F271F987}" srcOrd="0" destOrd="0" presId="urn:microsoft.com/office/officeart/2005/8/layout/hChevron3"/>
    <dgm:cxn modelId="{BE3DEB70-0E64-4631-9077-BAADAE814136}" srcId="{E8E19289-C1D2-47F6-AC3C-EA91D9E8BD33}" destId="{C7CDFCC8-213D-4703-97E8-23718C68101F}" srcOrd="2" destOrd="0" parTransId="{ACE2F403-9F37-4FE7-AF52-10C33BEDEECF}" sibTransId="{70C8D658-69C2-4486-9E53-4EE354E56569}"/>
    <dgm:cxn modelId="{4444C0F5-6046-4772-A44A-21D1BB080F81}" type="presParOf" srcId="{AE352181-F34A-4C9D-AF2E-5482F271F987}" destId="{ECE20774-06A5-4CD8-8479-7DB2FD63312B}" srcOrd="0" destOrd="0" presId="urn:microsoft.com/office/officeart/2005/8/layout/hChevron3"/>
    <dgm:cxn modelId="{5993ACD8-6619-4C9F-8A73-02D2C328D09B}" type="presParOf" srcId="{AE352181-F34A-4C9D-AF2E-5482F271F987}" destId="{1162733C-C6EE-4160-A4D0-46D2AA10ED75}" srcOrd="1" destOrd="0" presId="urn:microsoft.com/office/officeart/2005/8/layout/hChevron3"/>
    <dgm:cxn modelId="{2A8C4C96-D529-4EA6-ADFB-1ECDED0CBC6D}" type="presParOf" srcId="{AE352181-F34A-4C9D-AF2E-5482F271F987}" destId="{B575414D-1EE2-4DCE-B552-476A43CF4233}" srcOrd="2" destOrd="0" presId="urn:microsoft.com/office/officeart/2005/8/layout/hChevron3"/>
    <dgm:cxn modelId="{30EFAD81-D8D3-465E-830C-ADEE8BC45DAA}" type="presParOf" srcId="{AE352181-F34A-4C9D-AF2E-5482F271F987}" destId="{7F789A08-0E0A-40D4-AFFE-B68AB700C4E0}" srcOrd="3" destOrd="0" presId="urn:microsoft.com/office/officeart/2005/8/layout/hChevron3"/>
    <dgm:cxn modelId="{F47C1084-9AC9-4A1A-9B99-8FDE9AC93CAF}" type="presParOf" srcId="{AE352181-F34A-4C9D-AF2E-5482F271F987}" destId="{4F79D1BC-068C-48AB-8744-3BA8AD027E1E}" srcOrd="4" destOrd="0" presId="urn:microsoft.com/office/officeart/2005/8/layout/hChevron3"/>
    <dgm:cxn modelId="{5C7B1053-6001-41DA-8C8B-30B844CA5F39}" type="presParOf" srcId="{AE352181-F34A-4C9D-AF2E-5482F271F987}" destId="{A21248AA-E8C7-4E39-A495-4B8DACC374EB}" srcOrd="5" destOrd="0" presId="urn:microsoft.com/office/officeart/2005/8/layout/hChevron3"/>
    <dgm:cxn modelId="{06CCA0A5-C310-4642-9663-82B3FDD12ED8}" type="presParOf" srcId="{AE352181-F34A-4C9D-AF2E-5482F271F987}" destId="{E91A99C8-1032-45F2-86C4-BC439385E75C}" srcOrd="6" destOrd="0" presId="urn:microsoft.com/office/officeart/2005/8/layout/hChevron3"/>
  </dgm:cxnLst>
  <dgm:bg>
    <a:noFill/>
  </dgm:bg>
  <dgm:whole>
    <a:ln w="19050"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E19289-C1D2-47F6-AC3C-EA91D9E8BD33}" type="doc">
      <dgm:prSet loTypeId="urn:microsoft.com/office/officeart/2005/8/layout/hChevron3" loCatId="process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fr-FR"/>
        </a:p>
      </dgm:t>
    </dgm:pt>
    <dgm:pt modelId="{A3A53239-A04B-4933-B3D3-61A5A786C514}">
      <dgm:prSet phldrT="[Texte]" custT="1"/>
      <dgm:spPr/>
      <dgm:t>
        <a:bodyPr/>
        <a:lstStyle/>
        <a:p>
          <a:pPr algn="ctr"/>
          <a:r>
            <a:rPr lang="en-US" sz="1200" b="0" noProof="0" dirty="0">
              <a:solidFill>
                <a:schemeClr val="tx1"/>
              </a:solidFill>
            </a:rPr>
            <a:t>Problem</a:t>
          </a:r>
          <a:r>
            <a:rPr lang="en-US" sz="1200" b="0" baseline="0" noProof="0" dirty="0">
              <a:solidFill>
                <a:schemeClr val="tx1"/>
              </a:solidFill>
            </a:rPr>
            <a:t> statement </a:t>
          </a:r>
          <a:endParaRPr lang="en-US" sz="1200" b="0" noProof="0" dirty="0">
            <a:solidFill>
              <a:schemeClr val="tx1"/>
            </a:solidFill>
          </a:endParaRPr>
        </a:p>
      </dgm:t>
    </dgm:pt>
    <dgm:pt modelId="{7D89BF63-6751-4525-A2EA-FA81795BBFD5}" type="parTrans" cxnId="{EB1A6FCD-67D8-491B-8BB0-4B1010CA6540}">
      <dgm:prSet/>
      <dgm:spPr/>
      <dgm:t>
        <a:bodyPr/>
        <a:lstStyle/>
        <a:p>
          <a:endParaRPr lang="fr-FR" sz="2000"/>
        </a:p>
      </dgm:t>
    </dgm:pt>
    <dgm:pt modelId="{2E906873-F883-49FC-850E-CEC026FD9CFB}" type="sibTrans" cxnId="{EB1A6FCD-67D8-491B-8BB0-4B1010CA6540}">
      <dgm:prSet/>
      <dgm:spPr/>
      <dgm:t>
        <a:bodyPr/>
        <a:lstStyle/>
        <a:p>
          <a:endParaRPr lang="fr-FR" sz="2000"/>
        </a:p>
      </dgm:t>
    </dgm:pt>
    <dgm:pt modelId="{5645879B-6C5A-416F-BF4E-4818C27A09F7}">
      <dgm:prSet phldrT="[Texte]" custT="1"/>
      <dgm:spPr/>
      <dgm:t>
        <a:bodyPr/>
        <a:lstStyle/>
        <a:p>
          <a:pPr algn="ctr"/>
          <a:r>
            <a:rPr lang="fr-FR" sz="1200" b="0" dirty="0"/>
            <a:t>Conclusion</a:t>
          </a:r>
        </a:p>
      </dgm:t>
    </dgm:pt>
    <dgm:pt modelId="{32AB6A2D-2165-4E2D-A9FC-B75C85B7FF12}" type="parTrans" cxnId="{9887A6A6-C32B-4F19-B6A6-78F2B98A7E7B}">
      <dgm:prSet/>
      <dgm:spPr/>
      <dgm:t>
        <a:bodyPr/>
        <a:lstStyle/>
        <a:p>
          <a:endParaRPr lang="fr-FR" sz="2000"/>
        </a:p>
      </dgm:t>
    </dgm:pt>
    <dgm:pt modelId="{5F895AD2-9701-46FA-8FB1-69B57F6B3398}" type="sibTrans" cxnId="{9887A6A6-C32B-4F19-B6A6-78F2B98A7E7B}">
      <dgm:prSet/>
      <dgm:spPr/>
      <dgm:t>
        <a:bodyPr/>
        <a:lstStyle/>
        <a:p>
          <a:endParaRPr lang="fr-FR" sz="2000"/>
        </a:p>
      </dgm:t>
    </dgm:pt>
    <dgm:pt modelId="{C7CDFCC8-213D-4703-97E8-23718C68101F}">
      <dgm:prSet custT="1"/>
      <dgm:spPr/>
      <dgm:t>
        <a:bodyPr/>
        <a:lstStyle/>
        <a:p>
          <a:r>
            <a:rPr lang="en-US" sz="1200" b="0" noProof="0" dirty="0"/>
            <a:t>Preliminary results</a:t>
          </a:r>
        </a:p>
      </dgm:t>
    </dgm:pt>
    <dgm:pt modelId="{ACE2F403-9F37-4FE7-AF52-10C33BEDEECF}" type="parTrans" cxnId="{BE3DEB70-0E64-4631-9077-BAADAE814136}">
      <dgm:prSet/>
      <dgm:spPr/>
      <dgm:t>
        <a:bodyPr/>
        <a:lstStyle/>
        <a:p>
          <a:endParaRPr lang="fr-FR" sz="2000"/>
        </a:p>
      </dgm:t>
    </dgm:pt>
    <dgm:pt modelId="{70C8D658-69C2-4486-9E53-4EE354E56569}" type="sibTrans" cxnId="{BE3DEB70-0E64-4631-9077-BAADAE814136}">
      <dgm:prSet/>
      <dgm:spPr/>
      <dgm:t>
        <a:bodyPr/>
        <a:lstStyle/>
        <a:p>
          <a:endParaRPr lang="fr-FR" sz="2000"/>
        </a:p>
      </dgm:t>
    </dgm:pt>
    <dgm:pt modelId="{EF225B40-12AF-4601-A203-4E0AA8934CBF}">
      <dgm:prSet custT="1"/>
      <dgm:spPr/>
      <dgm:t>
        <a:bodyPr/>
        <a:lstStyle/>
        <a:p>
          <a:pPr algn="ctr"/>
          <a:r>
            <a:rPr lang="en-US" sz="1400" b="1" noProof="0" dirty="0">
              <a:solidFill>
                <a:srgbClr val="FF0000"/>
              </a:solidFill>
            </a:rPr>
            <a:t>Approach</a:t>
          </a:r>
          <a:r>
            <a:rPr lang="fr-FR" sz="1400" b="1" dirty="0">
              <a:solidFill>
                <a:srgbClr val="FF0000"/>
              </a:solidFill>
            </a:rPr>
            <a:t> and </a:t>
          </a:r>
          <a:r>
            <a:rPr lang="en-US" sz="1400" b="1" noProof="0" dirty="0">
              <a:solidFill>
                <a:srgbClr val="FF0000"/>
              </a:solidFill>
            </a:rPr>
            <a:t>methodology</a:t>
          </a:r>
        </a:p>
      </dgm:t>
    </dgm:pt>
    <dgm:pt modelId="{E9CDD37B-3FEF-4427-A868-676896309EE3}" type="parTrans" cxnId="{09BF2A2F-359C-426B-9B12-79D40BCE47FE}">
      <dgm:prSet/>
      <dgm:spPr/>
      <dgm:t>
        <a:bodyPr/>
        <a:lstStyle/>
        <a:p>
          <a:endParaRPr lang="fr-FR" sz="2000"/>
        </a:p>
      </dgm:t>
    </dgm:pt>
    <dgm:pt modelId="{24B4EC58-F842-42BE-97FF-216F55149E32}" type="sibTrans" cxnId="{09BF2A2F-359C-426B-9B12-79D40BCE47FE}">
      <dgm:prSet/>
      <dgm:spPr/>
      <dgm:t>
        <a:bodyPr/>
        <a:lstStyle/>
        <a:p>
          <a:endParaRPr lang="fr-FR" sz="2000"/>
        </a:p>
      </dgm:t>
    </dgm:pt>
    <dgm:pt modelId="{AE352181-F34A-4C9D-AF2E-5482F271F987}" type="pres">
      <dgm:prSet presAssocID="{E8E19289-C1D2-47F6-AC3C-EA91D9E8BD3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CE20774-06A5-4CD8-8479-7DB2FD63312B}" type="pres">
      <dgm:prSet presAssocID="{A3A53239-A04B-4933-B3D3-61A5A786C514}" presName="parTxOnly" presStyleLbl="node1" presStyleIdx="0" presStyleCnt="4" custScaleX="169438" custLinFactNeighborX="-9141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162733C-C6EE-4160-A4D0-46D2AA10ED75}" type="pres">
      <dgm:prSet presAssocID="{2E906873-F883-49FC-850E-CEC026FD9CFB}" presName="parSpace" presStyleCnt="0"/>
      <dgm:spPr/>
    </dgm:pt>
    <dgm:pt modelId="{B575414D-1EE2-4DCE-B552-476A43CF4233}" type="pres">
      <dgm:prSet presAssocID="{EF225B40-12AF-4601-A203-4E0AA8934CBF}" presName="parTxOnly" presStyleLbl="node1" presStyleIdx="1" presStyleCnt="4" custScaleX="204299" custLinFactX="-3326" custLinFactNeighborX="-100000" custLinFactNeighborY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789A08-0E0A-40D4-AFFE-B68AB700C4E0}" type="pres">
      <dgm:prSet presAssocID="{24B4EC58-F842-42BE-97FF-216F55149E32}" presName="parSpace" presStyleCnt="0"/>
      <dgm:spPr/>
    </dgm:pt>
    <dgm:pt modelId="{4F79D1BC-068C-48AB-8744-3BA8AD027E1E}" type="pres">
      <dgm:prSet presAssocID="{C7CDFCC8-213D-4703-97E8-23718C68101F}" presName="parTxOnly" presStyleLbl="node1" presStyleIdx="2" presStyleCnt="4" custScaleX="180106" custScaleY="69910" custLinFactX="-4892" custLinFactNeighborX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21248AA-E8C7-4E39-A495-4B8DACC374EB}" type="pres">
      <dgm:prSet presAssocID="{70C8D658-69C2-4486-9E53-4EE354E56569}" presName="parSpace" presStyleCnt="0"/>
      <dgm:spPr/>
    </dgm:pt>
    <dgm:pt modelId="{E91A99C8-1032-45F2-86C4-BC439385E75C}" type="pres">
      <dgm:prSet presAssocID="{5645879B-6C5A-416F-BF4E-4818C27A09F7}" presName="parTxOnly" presStyleLbl="node1" presStyleIdx="3" presStyleCnt="4" custScaleX="145017" custScaleY="69243" custLinFactNeighborX="-92970" custLinFactNeighborY="171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925E1FD-EB6E-468D-87B7-69AF8E3E15A8}" type="presOf" srcId="{5645879B-6C5A-416F-BF4E-4818C27A09F7}" destId="{E91A99C8-1032-45F2-86C4-BC439385E75C}" srcOrd="0" destOrd="0" presId="urn:microsoft.com/office/officeart/2005/8/layout/hChevron3"/>
    <dgm:cxn modelId="{09BF2A2F-359C-426B-9B12-79D40BCE47FE}" srcId="{E8E19289-C1D2-47F6-AC3C-EA91D9E8BD33}" destId="{EF225B40-12AF-4601-A203-4E0AA8934CBF}" srcOrd="1" destOrd="0" parTransId="{E9CDD37B-3FEF-4427-A868-676896309EE3}" sibTransId="{24B4EC58-F842-42BE-97FF-216F55149E32}"/>
    <dgm:cxn modelId="{9887A6A6-C32B-4F19-B6A6-78F2B98A7E7B}" srcId="{E8E19289-C1D2-47F6-AC3C-EA91D9E8BD33}" destId="{5645879B-6C5A-416F-BF4E-4818C27A09F7}" srcOrd="3" destOrd="0" parTransId="{32AB6A2D-2165-4E2D-A9FC-B75C85B7FF12}" sibTransId="{5F895AD2-9701-46FA-8FB1-69B57F6B3398}"/>
    <dgm:cxn modelId="{EB1A6FCD-67D8-491B-8BB0-4B1010CA6540}" srcId="{E8E19289-C1D2-47F6-AC3C-EA91D9E8BD33}" destId="{A3A53239-A04B-4933-B3D3-61A5A786C514}" srcOrd="0" destOrd="0" parTransId="{7D89BF63-6751-4525-A2EA-FA81795BBFD5}" sibTransId="{2E906873-F883-49FC-850E-CEC026FD9CFB}"/>
    <dgm:cxn modelId="{10482929-6A42-4CF2-9DDF-D9A6FFEDC79D}" type="presOf" srcId="{EF225B40-12AF-4601-A203-4E0AA8934CBF}" destId="{B575414D-1EE2-4DCE-B552-476A43CF4233}" srcOrd="0" destOrd="0" presId="urn:microsoft.com/office/officeart/2005/8/layout/hChevron3"/>
    <dgm:cxn modelId="{13F571E3-4DAF-44BF-8EFD-9860174DD071}" type="presOf" srcId="{A3A53239-A04B-4933-B3D3-61A5A786C514}" destId="{ECE20774-06A5-4CD8-8479-7DB2FD63312B}" srcOrd="0" destOrd="0" presId="urn:microsoft.com/office/officeart/2005/8/layout/hChevron3"/>
    <dgm:cxn modelId="{C9500162-DB5E-498B-8A9D-21AD6E3B589E}" type="presOf" srcId="{C7CDFCC8-213D-4703-97E8-23718C68101F}" destId="{4F79D1BC-068C-48AB-8744-3BA8AD027E1E}" srcOrd="0" destOrd="0" presId="urn:microsoft.com/office/officeart/2005/8/layout/hChevron3"/>
    <dgm:cxn modelId="{A568457D-A016-490B-B5AB-78F6D0B82786}" type="presOf" srcId="{E8E19289-C1D2-47F6-AC3C-EA91D9E8BD33}" destId="{AE352181-F34A-4C9D-AF2E-5482F271F987}" srcOrd="0" destOrd="0" presId="urn:microsoft.com/office/officeart/2005/8/layout/hChevron3"/>
    <dgm:cxn modelId="{BE3DEB70-0E64-4631-9077-BAADAE814136}" srcId="{E8E19289-C1D2-47F6-AC3C-EA91D9E8BD33}" destId="{C7CDFCC8-213D-4703-97E8-23718C68101F}" srcOrd="2" destOrd="0" parTransId="{ACE2F403-9F37-4FE7-AF52-10C33BEDEECF}" sibTransId="{70C8D658-69C2-4486-9E53-4EE354E56569}"/>
    <dgm:cxn modelId="{4444C0F5-6046-4772-A44A-21D1BB080F81}" type="presParOf" srcId="{AE352181-F34A-4C9D-AF2E-5482F271F987}" destId="{ECE20774-06A5-4CD8-8479-7DB2FD63312B}" srcOrd="0" destOrd="0" presId="urn:microsoft.com/office/officeart/2005/8/layout/hChevron3"/>
    <dgm:cxn modelId="{5993ACD8-6619-4C9F-8A73-02D2C328D09B}" type="presParOf" srcId="{AE352181-F34A-4C9D-AF2E-5482F271F987}" destId="{1162733C-C6EE-4160-A4D0-46D2AA10ED75}" srcOrd="1" destOrd="0" presId="urn:microsoft.com/office/officeart/2005/8/layout/hChevron3"/>
    <dgm:cxn modelId="{2A8C4C96-D529-4EA6-ADFB-1ECDED0CBC6D}" type="presParOf" srcId="{AE352181-F34A-4C9D-AF2E-5482F271F987}" destId="{B575414D-1EE2-4DCE-B552-476A43CF4233}" srcOrd="2" destOrd="0" presId="urn:microsoft.com/office/officeart/2005/8/layout/hChevron3"/>
    <dgm:cxn modelId="{30EFAD81-D8D3-465E-830C-ADEE8BC45DAA}" type="presParOf" srcId="{AE352181-F34A-4C9D-AF2E-5482F271F987}" destId="{7F789A08-0E0A-40D4-AFFE-B68AB700C4E0}" srcOrd="3" destOrd="0" presId="urn:microsoft.com/office/officeart/2005/8/layout/hChevron3"/>
    <dgm:cxn modelId="{F47C1084-9AC9-4A1A-9B99-8FDE9AC93CAF}" type="presParOf" srcId="{AE352181-F34A-4C9D-AF2E-5482F271F987}" destId="{4F79D1BC-068C-48AB-8744-3BA8AD027E1E}" srcOrd="4" destOrd="0" presId="urn:microsoft.com/office/officeart/2005/8/layout/hChevron3"/>
    <dgm:cxn modelId="{5C7B1053-6001-41DA-8C8B-30B844CA5F39}" type="presParOf" srcId="{AE352181-F34A-4C9D-AF2E-5482F271F987}" destId="{A21248AA-E8C7-4E39-A495-4B8DACC374EB}" srcOrd="5" destOrd="0" presId="urn:microsoft.com/office/officeart/2005/8/layout/hChevron3"/>
    <dgm:cxn modelId="{06CCA0A5-C310-4642-9663-82B3FDD12ED8}" type="presParOf" srcId="{AE352181-F34A-4C9D-AF2E-5482F271F987}" destId="{E91A99C8-1032-45F2-86C4-BC439385E75C}" srcOrd="6" destOrd="0" presId="urn:microsoft.com/office/officeart/2005/8/layout/hChevron3"/>
  </dgm:cxnLst>
  <dgm:bg>
    <a:noFill/>
  </dgm:bg>
  <dgm:whole>
    <a:ln w="19050"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8E19289-C1D2-47F6-AC3C-EA91D9E8BD33}" type="doc">
      <dgm:prSet loTypeId="urn:microsoft.com/office/officeart/2005/8/layout/hChevron3" loCatId="process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fr-FR"/>
        </a:p>
      </dgm:t>
    </dgm:pt>
    <dgm:pt modelId="{A3A53239-A04B-4933-B3D3-61A5A786C514}">
      <dgm:prSet phldrT="[Texte]" custT="1"/>
      <dgm:spPr/>
      <dgm:t>
        <a:bodyPr/>
        <a:lstStyle/>
        <a:p>
          <a:pPr algn="ctr"/>
          <a:r>
            <a:rPr lang="en-US" sz="1200" b="0" noProof="0" dirty="0">
              <a:solidFill>
                <a:schemeClr val="tx1"/>
              </a:solidFill>
            </a:rPr>
            <a:t>Problem</a:t>
          </a:r>
          <a:r>
            <a:rPr lang="en-US" sz="1200" b="0" baseline="0" noProof="0" dirty="0">
              <a:solidFill>
                <a:schemeClr val="tx1"/>
              </a:solidFill>
            </a:rPr>
            <a:t> statement </a:t>
          </a:r>
          <a:endParaRPr lang="en-US" sz="1200" b="0" noProof="0" dirty="0">
            <a:solidFill>
              <a:schemeClr val="tx1"/>
            </a:solidFill>
          </a:endParaRPr>
        </a:p>
      </dgm:t>
    </dgm:pt>
    <dgm:pt modelId="{7D89BF63-6751-4525-A2EA-FA81795BBFD5}" type="parTrans" cxnId="{EB1A6FCD-67D8-491B-8BB0-4B1010CA6540}">
      <dgm:prSet/>
      <dgm:spPr/>
      <dgm:t>
        <a:bodyPr/>
        <a:lstStyle/>
        <a:p>
          <a:endParaRPr lang="fr-FR" sz="2000"/>
        </a:p>
      </dgm:t>
    </dgm:pt>
    <dgm:pt modelId="{2E906873-F883-49FC-850E-CEC026FD9CFB}" type="sibTrans" cxnId="{EB1A6FCD-67D8-491B-8BB0-4B1010CA6540}">
      <dgm:prSet/>
      <dgm:spPr/>
      <dgm:t>
        <a:bodyPr/>
        <a:lstStyle/>
        <a:p>
          <a:endParaRPr lang="fr-FR" sz="2000"/>
        </a:p>
      </dgm:t>
    </dgm:pt>
    <dgm:pt modelId="{5645879B-6C5A-416F-BF4E-4818C27A09F7}">
      <dgm:prSet phldrT="[Texte]" custT="1"/>
      <dgm:spPr/>
      <dgm:t>
        <a:bodyPr/>
        <a:lstStyle/>
        <a:p>
          <a:pPr algn="ctr"/>
          <a:r>
            <a:rPr lang="fr-FR" sz="1200" b="0" dirty="0"/>
            <a:t>Conclusion</a:t>
          </a:r>
        </a:p>
      </dgm:t>
    </dgm:pt>
    <dgm:pt modelId="{32AB6A2D-2165-4E2D-A9FC-B75C85B7FF12}" type="parTrans" cxnId="{9887A6A6-C32B-4F19-B6A6-78F2B98A7E7B}">
      <dgm:prSet/>
      <dgm:spPr/>
      <dgm:t>
        <a:bodyPr/>
        <a:lstStyle/>
        <a:p>
          <a:endParaRPr lang="fr-FR" sz="2000"/>
        </a:p>
      </dgm:t>
    </dgm:pt>
    <dgm:pt modelId="{5F895AD2-9701-46FA-8FB1-69B57F6B3398}" type="sibTrans" cxnId="{9887A6A6-C32B-4F19-B6A6-78F2B98A7E7B}">
      <dgm:prSet/>
      <dgm:spPr/>
      <dgm:t>
        <a:bodyPr/>
        <a:lstStyle/>
        <a:p>
          <a:endParaRPr lang="fr-FR" sz="2000"/>
        </a:p>
      </dgm:t>
    </dgm:pt>
    <dgm:pt modelId="{C7CDFCC8-213D-4703-97E8-23718C68101F}">
      <dgm:prSet custT="1"/>
      <dgm:spPr/>
      <dgm:t>
        <a:bodyPr/>
        <a:lstStyle/>
        <a:p>
          <a:r>
            <a:rPr lang="en-US" sz="1200" b="0" noProof="0" dirty="0"/>
            <a:t>Preliminary results</a:t>
          </a:r>
        </a:p>
      </dgm:t>
    </dgm:pt>
    <dgm:pt modelId="{ACE2F403-9F37-4FE7-AF52-10C33BEDEECF}" type="parTrans" cxnId="{BE3DEB70-0E64-4631-9077-BAADAE814136}">
      <dgm:prSet/>
      <dgm:spPr/>
      <dgm:t>
        <a:bodyPr/>
        <a:lstStyle/>
        <a:p>
          <a:endParaRPr lang="fr-FR" sz="2000"/>
        </a:p>
      </dgm:t>
    </dgm:pt>
    <dgm:pt modelId="{70C8D658-69C2-4486-9E53-4EE354E56569}" type="sibTrans" cxnId="{BE3DEB70-0E64-4631-9077-BAADAE814136}">
      <dgm:prSet/>
      <dgm:spPr/>
      <dgm:t>
        <a:bodyPr/>
        <a:lstStyle/>
        <a:p>
          <a:endParaRPr lang="fr-FR" sz="2000"/>
        </a:p>
      </dgm:t>
    </dgm:pt>
    <dgm:pt modelId="{EF225B40-12AF-4601-A203-4E0AA8934CBF}">
      <dgm:prSet custT="1"/>
      <dgm:spPr/>
      <dgm:t>
        <a:bodyPr/>
        <a:lstStyle/>
        <a:p>
          <a:pPr algn="ctr"/>
          <a:r>
            <a:rPr lang="en-US" sz="1400" b="1" noProof="0" dirty="0">
              <a:solidFill>
                <a:srgbClr val="FF0000"/>
              </a:solidFill>
            </a:rPr>
            <a:t>Approach</a:t>
          </a:r>
          <a:r>
            <a:rPr lang="fr-FR" sz="1400" b="1" dirty="0">
              <a:solidFill>
                <a:srgbClr val="FF0000"/>
              </a:solidFill>
            </a:rPr>
            <a:t> and </a:t>
          </a:r>
          <a:r>
            <a:rPr lang="en-US" sz="1400" b="1" noProof="0" dirty="0">
              <a:solidFill>
                <a:srgbClr val="FF0000"/>
              </a:solidFill>
            </a:rPr>
            <a:t>methodology</a:t>
          </a:r>
        </a:p>
      </dgm:t>
    </dgm:pt>
    <dgm:pt modelId="{E9CDD37B-3FEF-4427-A868-676896309EE3}" type="parTrans" cxnId="{09BF2A2F-359C-426B-9B12-79D40BCE47FE}">
      <dgm:prSet/>
      <dgm:spPr/>
      <dgm:t>
        <a:bodyPr/>
        <a:lstStyle/>
        <a:p>
          <a:endParaRPr lang="fr-FR" sz="2000"/>
        </a:p>
      </dgm:t>
    </dgm:pt>
    <dgm:pt modelId="{24B4EC58-F842-42BE-97FF-216F55149E32}" type="sibTrans" cxnId="{09BF2A2F-359C-426B-9B12-79D40BCE47FE}">
      <dgm:prSet/>
      <dgm:spPr/>
      <dgm:t>
        <a:bodyPr/>
        <a:lstStyle/>
        <a:p>
          <a:endParaRPr lang="fr-FR" sz="2000"/>
        </a:p>
      </dgm:t>
    </dgm:pt>
    <dgm:pt modelId="{AE352181-F34A-4C9D-AF2E-5482F271F987}" type="pres">
      <dgm:prSet presAssocID="{E8E19289-C1D2-47F6-AC3C-EA91D9E8BD3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CE20774-06A5-4CD8-8479-7DB2FD63312B}" type="pres">
      <dgm:prSet presAssocID="{A3A53239-A04B-4933-B3D3-61A5A786C514}" presName="parTxOnly" presStyleLbl="node1" presStyleIdx="0" presStyleCnt="4" custScaleX="169438" custLinFactNeighborX="-9141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162733C-C6EE-4160-A4D0-46D2AA10ED75}" type="pres">
      <dgm:prSet presAssocID="{2E906873-F883-49FC-850E-CEC026FD9CFB}" presName="parSpace" presStyleCnt="0"/>
      <dgm:spPr/>
    </dgm:pt>
    <dgm:pt modelId="{B575414D-1EE2-4DCE-B552-476A43CF4233}" type="pres">
      <dgm:prSet presAssocID="{EF225B40-12AF-4601-A203-4E0AA8934CBF}" presName="parTxOnly" presStyleLbl="node1" presStyleIdx="1" presStyleCnt="4" custScaleX="204299" custLinFactX="-3326" custLinFactNeighborX="-100000" custLinFactNeighborY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789A08-0E0A-40D4-AFFE-B68AB700C4E0}" type="pres">
      <dgm:prSet presAssocID="{24B4EC58-F842-42BE-97FF-216F55149E32}" presName="parSpace" presStyleCnt="0"/>
      <dgm:spPr/>
    </dgm:pt>
    <dgm:pt modelId="{4F79D1BC-068C-48AB-8744-3BA8AD027E1E}" type="pres">
      <dgm:prSet presAssocID="{C7CDFCC8-213D-4703-97E8-23718C68101F}" presName="parTxOnly" presStyleLbl="node1" presStyleIdx="2" presStyleCnt="4" custScaleX="180106" custScaleY="69910" custLinFactX="-4892" custLinFactNeighborX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21248AA-E8C7-4E39-A495-4B8DACC374EB}" type="pres">
      <dgm:prSet presAssocID="{70C8D658-69C2-4486-9E53-4EE354E56569}" presName="parSpace" presStyleCnt="0"/>
      <dgm:spPr/>
    </dgm:pt>
    <dgm:pt modelId="{E91A99C8-1032-45F2-86C4-BC439385E75C}" type="pres">
      <dgm:prSet presAssocID="{5645879B-6C5A-416F-BF4E-4818C27A09F7}" presName="parTxOnly" presStyleLbl="node1" presStyleIdx="3" presStyleCnt="4" custScaleX="145017" custScaleY="69243" custLinFactNeighborX="-92970" custLinFactNeighborY="171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925E1FD-EB6E-468D-87B7-69AF8E3E15A8}" type="presOf" srcId="{5645879B-6C5A-416F-BF4E-4818C27A09F7}" destId="{E91A99C8-1032-45F2-86C4-BC439385E75C}" srcOrd="0" destOrd="0" presId="urn:microsoft.com/office/officeart/2005/8/layout/hChevron3"/>
    <dgm:cxn modelId="{09BF2A2F-359C-426B-9B12-79D40BCE47FE}" srcId="{E8E19289-C1D2-47F6-AC3C-EA91D9E8BD33}" destId="{EF225B40-12AF-4601-A203-4E0AA8934CBF}" srcOrd="1" destOrd="0" parTransId="{E9CDD37B-3FEF-4427-A868-676896309EE3}" sibTransId="{24B4EC58-F842-42BE-97FF-216F55149E32}"/>
    <dgm:cxn modelId="{9887A6A6-C32B-4F19-B6A6-78F2B98A7E7B}" srcId="{E8E19289-C1D2-47F6-AC3C-EA91D9E8BD33}" destId="{5645879B-6C5A-416F-BF4E-4818C27A09F7}" srcOrd="3" destOrd="0" parTransId="{32AB6A2D-2165-4E2D-A9FC-B75C85B7FF12}" sibTransId="{5F895AD2-9701-46FA-8FB1-69B57F6B3398}"/>
    <dgm:cxn modelId="{EB1A6FCD-67D8-491B-8BB0-4B1010CA6540}" srcId="{E8E19289-C1D2-47F6-AC3C-EA91D9E8BD33}" destId="{A3A53239-A04B-4933-B3D3-61A5A786C514}" srcOrd="0" destOrd="0" parTransId="{7D89BF63-6751-4525-A2EA-FA81795BBFD5}" sibTransId="{2E906873-F883-49FC-850E-CEC026FD9CFB}"/>
    <dgm:cxn modelId="{10482929-6A42-4CF2-9DDF-D9A6FFEDC79D}" type="presOf" srcId="{EF225B40-12AF-4601-A203-4E0AA8934CBF}" destId="{B575414D-1EE2-4DCE-B552-476A43CF4233}" srcOrd="0" destOrd="0" presId="urn:microsoft.com/office/officeart/2005/8/layout/hChevron3"/>
    <dgm:cxn modelId="{13F571E3-4DAF-44BF-8EFD-9860174DD071}" type="presOf" srcId="{A3A53239-A04B-4933-B3D3-61A5A786C514}" destId="{ECE20774-06A5-4CD8-8479-7DB2FD63312B}" srcOrd="0" destOrd="0" presId="urn:microsoft.com/office/officeart/2005/8/layout/hChevron3"/>
    <dgm:cxn modelId="{C9500162-DB5E-498B-8A9D-21AD6E3B589E}" type="presOf" srcId="{C7CDFCC8-213D-4703-97E8-23718C68101F}" destId="{4F79D1BC-068C-48AB-8744-3BA8AD027E1E}" srcOrd="0" destOrd="0" presId="urn:microsoft.com/office/officeart/2005/8/layout/hChevron3"/>
    <dgm:cxn modelId="{A568457D-A016-490B-B5AB-78F6D0B82786}" type="presOf" srcId="{E8E19289-C1D2-47F6-AC3C-EA91D9E8BD33}" destId="{AE352181-F34A-4C9D-AF2E-5482F271F987}" srcOrd="0" destOrd="0" presId="urn:microsoft.com/office/officeart/2005/8/layout/hChevron3"/>
    <dgm:cxn modelId="{BE3DEB70-0E64-4631-9077-BAADAE814136}" srcId="{E8E19289-C1D2-47F6-AC3C-EA91D9E8BD33}" destId="{C7CDFCC8-213D-4703-97E8-23718C68101F}" srcOrd="2" destOrd="0" parTransId="{ACE2F403-9F37-4FE7-AF52-10C33BEDEECF}" sibTransId="{70C8D658-69C2-4486-9E53-4EE354E56569}"/>
    <dgm:cxn modelId="{4444C0F5-6046-4772-A44A-21D1BB080F81}" type="presParOf" srcId="{AE352181-F34A-4C9D-AF2E-5482F271F987}" destId="{ECE20774-06A5-4CD8-8479-7DB2FD63312B}" srcOrd="0" destOrd="0" presId="urn:microsoft.com/office/officeart/2005/8/layout/hChevron3"/>
    <dgm:cxn modelId="{5993ACD8-6619-4C9F-8A73-02D2C328D09B}" type="presParOf" srcId="{AE352181-F34A-4C9D-AF2E-5482F271F987}" destId="{1162733C-C6EE-4160-A4D0-46D2AA10ED75}" srcOrd="1" destOrd="0" presId="urn:microsoft.com/office/officeart/2005/8/layout/hChevron3"/>
    <dgm:cxn modelId="{2A8C4C96-D529-4EA6-ADFB-1ECDED0CBC6D}" type="presParOf" srcId="{AE352181-F34A-4C9D-AF2E-5482F271F987}" destId="{B575414D-1EE2-4DCE-B552-476A43CF4233}" srcOrd="2" destOrd="0" presId="urn:microsoft.com/office/officeart/2005/8/layout/hChevron3"/>
    <dgm:cxn modelId="{30EFAD81-D8D3-465E-830C-ADEE8BC45DAA}" type="presParOf" srcId="{AE352181-F34A-4C9D-AF2E-5482F271F987}" destId="{7F789A08-0E0A-40D4-AFFE-B68AB700C4E0}" srcOrd="3" destOrd="0" presId="urn:microsoft.com/office/officeart/2005/8/layout/hChevron3"/>
    <dgm:cxn modelId="{F47C1084-9AC9-4A1A-9B99-8FDE9AC93CAF}" type="presParOf" srcId="{AE352181-F34A-4C9D-AF2E-5482F271F987}" destId="{4F79D1BC-068C-48AB-8744-3BA8AD027E1E}" srcOrd="4" destOrd="0" presId="urn:microsoft.com/office/officeart/2005/8/layout/hChevron3"/>
    <dgm:cxn modelId="{5C7B1053-6001-41DA-8C8B-30B844CA5F39}" type="presParOf" srcId="{AE352181-F34A-4C9D-AF2E-5482F271F987}" destId="{A21248AA-E8C7-4E39-A495-4B8DACC374EB}" srcOrd="5" destOrd="0" presId="urn:microsoft.com/office/officeart/2005/8/layout/hChevron3"/>
    <dgm:cxn modelId="{06CCA0A5-C310-4642-9663-82B3FDD12ED8}" type="presParOf" srcId="{AE352181-F34A-4C9D-AF2E-5482F271F987}" destId="{E91A99C8-1032-45F2-86C4-BC439385E75C}" srcOrd="6" destOrd="0" presId="urn:microsoft.com/office/officeart/2005/8/layout/hChevron3"/>
  </dgm:cxnLst>
  <dgm:bg>
    <a:noFill/>
  </dgm:bg>
  <dgm:whole>
    <a:ln w="19050"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8E19289-C1D2-47F6-AC3C-EA91D9E8BD33}" type="doc">
      <dgm:prSet loTypeId="urn:microsoft.com/office/officeart/2005/8/layout/hChevron3" loCatId="process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fr-FR"/>
        </a:p>
      </dgm:t>
    </dgm:pt>
    <dgm:pt modelId="{A3A53239-A04B-4933-B3D3-61A5A786C514}">
      <dgm:prSet phldrT="[Texte]" custT="1"/>
      <dgm:spPr/>
      <dgm:t>
        <a:bodyPr/>
        <a:lstStyle/>
        <a:p>
          <a:pPr algn="ctr"/>
          <a:r>
            <a:rPr lang="en-US" sz="1200" b="0" noProof="0" dirty="0">
              <a:solidFill>
                <a:schemeClr val="tx1"/>
              </a:solidFill>
            </a:rPr>
            <a:t>Problem</a:t>
          </a:r>
          <a:r>
            <a:rPr lang="en-US" sz="1200" b="0" baseline="0" noProof="0" dirty="0">
              <a:solidFill>
                <a:schemeClr val="tx1"/>
              </a:solidFill>
            </a:rPr>
            <a:t> statement </a:t>
          </a:r>
          <a:endParaRPr lang="en-US" sz="1200" b="0" noProof="0" dirty="0">
            <a:solidFill>
              <a:schemeClr val="tx1"/>
            </a:solidFill>
          </a:endParaRPr>
        </a:p>
      </dgm:t>
    </dgm:pt>
    <dgm:pt modelId="{7D89BF63-6751-4525-A2EA-FA81795BBFD5}" type="parTrans" cxnId="{EB1A6FCD-67D8-491B-8BB0-4B1010CA6540}">
      <dgm:prSet/>
      <dgm:spPr/>
      <dgm:t>
        <a:bodyPr/>
        <a:lstStyle/>
        <a:p>
          <a:endParaRPr lang="fr-FR" sz="2000"/>
        </a:p>
      </dgm:t>
    </dgm:pt>
    <dgm:pt modelId="{2E906873-F883-49FC-850E-CEC026FD9CFB}" type="sibTrans" cxnId="{EB1A6FCD-67D8-491B-8BB0-4B1010CA6540}">
      <dgm:prSet/>
      <dgm:spPr/>
      <dgm:t>
        <a:bodyPr/>
        <a:lstStyle/>
        <a:p>
          <a:endParaRPr lang="fr-FR" sz="2000"/>
        </a:p>
      </dgm:t>
    </dgm:pt>
    <dgm:pt modelId="{5645879B-6C5A-416F-BF4E-4818C27A09F7}">
      <dgm:prSet phldrT="[Texte]" custT="1"/>
      <dgm:spPr/>
      <dgm:t>
        <a:bodyPr/>
        <a:lstStyle/>
        <a:p>
          <a:pPr algn="ctr"/>
          <a:r>
            <a:rPr lang="fr-FR" sz="1200" b="0" dirty="0"/>
            <a:t>Conclusion</a:t>
          </a:r>
        </a:p>
      </dgm:t>
    </dgm:pt>
    <dgm:pt modelId="{32AB6A2D-2165-4E2D-A9FC-B75C85B7FF12}" type="parTrans" cxnId="{9887A6A6-C32B-4F19-B6A6-78F2B98A7E7B}">
      <dgm:prSet/>
      <dgm:spPr/>
      <dgm:t>
        <a:bodyPr/>
        <a:lstStyle/>
        <a:p>
          <a:endParaRPr lang="fr-FR" sz="2000"/>
        </a:p>
      </dgm:t>
    </dgm:pt>
    <dgm:pt modelId="{5F895AD2-9701-46FA-8FB1-69B57F6B3398}" type="sibTrans" cxnId="{9887A6A6-C32B-4F19-B6A6-78F2B98A7E7B}">
      <dgm:prSet/>
      <dgm:spPr/>
      <dgm:t>
        <a:bodyPr/>
        <a:lstStyle/>
        <a:p>
          <a:endParaRPr lang="fr-FR" sz="2000"/>
        </a:p>
      </dgm:t>
    </dgm:pt>
    <dgm:pt modelId="{C7CDFCC8-213D-4703-97E8-23718C68101F}">
      <dgm:prSet custT="1"/>
      <dgm:spPr/>
      <dgm:t>
        <a:bodyPr/>
        <a:lstStyle/>
        <a:p>
          <a:r>
            <a:rPr lang="en-US" sz="1200" b="0" noProof="0" dirty="0"/>
            <a:t>Preliminary results</a:t>
          </a:r>
        </a:p>
      </dgm:t>
    </dgm:pt>
    <dgm:pt modelId="{ACE2F403-9F37-4FE7-AF52-10C33BEDEECF}" type="parTrans" cxnId="{BE3DEB70-0E64-4631-9077-BAADAE814136}">
      <dgm:prSet/>
      <dgm:spPr/>
      <dgm:t>
        <a:bodyPr/>
        <a:lstStyle/>
        <a:p>
          <a:endParaRPr lang="fr-FR" sz="2000"/>
        </a:p>
      </dgm:t>
    </dgm:pt>
    <dgm:pt modelId="{70C8D658-69C2-4486-9E53-4EE354E56569}" type="sibTrans" cxnId="{BE3DEB70-0E64-4631-9077-BAADAE814136}">
      <dgm:prSet/>
      <dgm:spPr/>
      <dgm:t>
        <a:bodyPr/>
        <a:lstStyle/>
        <a:p>
          <a:endParaRPr lang="fr-FR" sz="2000"/>
        </a:p>
      </dgm:t>
    </dgm:pt>
    <dgm:pt modelId="{EF225B40-12AF-4601-A203-4E0AA8934CBF}">
      <dgm:prSet custT="1"/>
      <dgm:spPr/>
      <dgm:t>
        <a:bodyPr/>
        <a:lstStyle/>
        <a:p>
          <a:pPr algn="ctr"/>
          <a:r>
            <a:rPr lang="en-US" sz="1400" b="1" noProof="0" dirty="0">
              <a:solidFill>
                <a:srgbClr val="FF0000"/>
              </a:solidFill>
            </a:rPr>
            <a:t>Approach</a:t>
          </a:r>
          <a:r>
            <a:rPr lang="fr-FR" sz="1400" b="1" dirty="0">
              <a:solidFill>
                <a:srgbClr val="FF0000"/>
              </a:solidFill>
            </a:rPr>
            <a:t> and </a:t>
          </a:r>
          <a:r>
            <a:rPr lang="en-US" sz="1400" b="1" noProof="0" dirty="0">
              <a:solidFill>
                <a:srgbClr val="FF0000"/>
              </a:solidFill>
            </a:rPr>
            <a:t>methodology</a:t>
          </a:r>
        </a:p>
      </dgm:t>
    </dgm:pt>
    <dgm:pt modelId="{E9CDD37B-3FEF-4427-A868-676896309EE3}" type="parTrans" cxnId="{09BF2A2F-359C-426B-9B12-79D40BCE47FE}">
      <dgm:prSet/>
      <dgm:spPr/>
      <dgm:t>
        <a:bodyPr/>
        <a:lstStyle/>
        <a:p>
          <a:endParaRPr lang="fr-FR" sz="2000"/>
        </a:p>
      </dgm:t>
    </dgm:pt>
    <dgm:pt modelId="{24B4EC58-F842-42BE-97FF-216F55149E32}" type="sibTrans" cxnId="{09BF2A2F-359C-426B-9B12-79D40BCE47FE}">
      <dgm:prSet/>
      <dgm:spPr/>
      <dgm:t>
        <a:bodyPr/>
        <a:lstStyle/>
        <a:p>
          <a:endParaRPr lang="fr-FR" sz="2000"/>
        </a:p>
      </dgm:t>
    </dgm:pt>
    <dgm:pt modelId="{AE352181-F34A-4C9D-AF2E-5482F271F987}" type="pres">
      <dgm:prSet presAssocID="{E8E19289-C1D2-47F6-AC3C-EA91D9E8BD3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CE20774-06A5-4CD8-8479-7DB2FD63312B}" type="pres">
      <dgm:prSet presAssocID="{A3A53239-A04B-4933-B3D3-61A5A786C514}" presName="parTxOnly" presStyleLbl="node1" presStyleIdx="0" presStyleCnt="4" custScaleX="169438" custLinFactNeighborX="-9141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162733C-C6EE-4160-A4D0-46D2AA10ED75}" type="pres">
      <dgm:prSet presAssocID="{2E906873-F883-49FC-850E-CEC026FD9CFB}" presName="parSpace" presStyleCnt="0"/>
      <dgm:spPr/>
    </dgm:pt>
    <dgm:pt modelId="{B575414D-1EE2-4DCE-B552-476A43CF4233}" type="pres">
      <dgm:prSet presAssocID="{EF225B40-12AF-4601-A203-4E0AA8934CBF}" presName="parTxOnly" presStyleLbl="node1" presStyleIdx="1" presStyleCnt="4" custScaleX="204299" custLinFactX="-3326" custLinFactNeighborX="-100000" custLinFactNeighborY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789A08-0E0A-40D4-AFFE-B68AB700C4E0}" type="pres">
      <dgm:prSet presAssocID="{24B4EC58-F842-42BE-97FF-216F55149E32}" presName="parSpace" presStyleCnt="0"/>
      <dgm:spPr/>
    </dgm:pt>
    <dgm:pt modelId="{4F79D1BC-068C-48AB-8744-3BA8AD027E1E}" type="pres">
      <dgm:prSet presAssocID="{C7CDFCC8-213D-4703-97E8-23718C68101F}" presName="parTxOnly" presStyleLbl="node1" presStyleIdx="2" presStyleCnt="4" custScaleX="180106" custScaleY="69910" custLinFactX="-4892" custLinFactNeighborX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21248AA-E8C7-4E39-A495-4B8DACC374EB}" type="pres">
      <dgm:prSet presAssocID="{70C8D658-69C2-4486-9E53-4EE354E56569}" presName="parSpace" presStyleCnt="0"/>
      <dgm:spPr/>
    </dgm:pt>
    <dgm:pt modelId="{E91A99C8-1032-45F2-86C4-BC439385E75C}" type="pres">
      <dgm:prSet presAssocID="{5645879B-6C5A-416F-BF4E-4818C27A09F7}" presName="parTxOnly" presStyleLbl="node1" presStyleIdx="3" presStyleCnt="4" custScaleX="145017" custScaleY="69243" custLinFactNeighborX="-92970" custLinFactNeighborY="171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925E1FD-EB6E-468D-87B7-69AF8E3E15A8}" type="presOf" srcId="{5645879B-6C5A-416F-BF4E-4818C27A09F7}" destId="{E91A99C8-1032-45F2-86C4-BC439385E75C}" srcOrd="0" destOrd="0" presId="urn:microsoft.com/office/officeart/2005/8/layout/hChevron3"/>
    <dgm:cxn modelId="{09BF2A2F-359C-426B-9B12-79D40BCE47FE}" srcId="{E8E19289-C1D2-47F6-AC3C-EA91D9E8BD33}" destId="{EF225B40-12AF-4601-A203-4E0AA8934CBF}" srcOrd="1" destOrd="0" parTransId="{E9CDD37B-3FEF-4427-A868-676896309EE3}" sibTransId="{24B4EC58-F842-42BE-97FF-216F55149E32}"/>
    <dgm:cxn modelId="{9887A6A6-C32B-4F19-B6A6-78F2B98A7E7B}" srcId="{E8E19289-C1D2-47F6-AC3C-EA91D9E8BD33}" destId="{5645879B-6C5A-416F-BF4E-4818C27A09F7}" srcOrd="3" destOrd="0" parTransId="{32AB6A2D-2165-4E2D-A9FC-B75C85B7FF12}" sibTransId="{5F895AD2-9701-46FA-8FB1-69B57F6B3398}"/>
    <dgm:cxn modelId="{EB1A6FCD-67D8-491B-8BB0-4B1010CA6540}" srcId="{E8E19289-C1D2-47F6-AC3C-EA91D9E8BD33}" destId="{A3A53239-A04B-4933-B3D3-61A5A786C514}" srcOrd="0" destOrd="0" parTransId="{7D89BF63-6751-4525-A2EA-FA81795BBFD5}" sibTransId="{2E906873-F883-49FC-850E-CEC026FD9CFB}"/>
    <dgm:cxn modelId="{10482929-6A42-4CF2-9DDF-D9A6FFEDC79D}" type="presOf" srcId="{EF225B40-12AF-4601-A203-4E0AA8934CBF}" destId="{B575414D-1EE2-4DCE-B552-476A43CF4233}" srcOrd="0" destOrd="0" presId="urn:microsoft.com/office/officeart/2005/8/layout/hChevron3"/>
    <dgm:cxn modelId="{13F571E3-4DAF-44BF-8EFD-9860174DD071}" type="presOf" srcId="{A3A53239-A04B-4933-B3D3-61A5A786C514}" destId="{ECE20774-06A5-4CD8-8479-7DB2FD63312B}" srcOrd="0" destOrd="0" presId="urn:microsoft.com/office/officeart/2005/8/layout/hChevron3"/>
    <dgm:cxn modelId="{C9500162-DB5E-498B-8A9D-21AD6E3B589E}" type="presOf" srcId="{C7CDFCC8-213D-4703-97E8-23718C68101F}" destId="{4F79D1BC-068C-48AB-8744-3BA8AD027E1E}" srcOrd="0" destOrd="0" presId="urn:microsoft.com/office/officeart/2005/8/layout/hChevron3"/>
    <dgm:cxn modelId="{A568457D-A016-490B-B5AB-78F6D0B82786}" type="presOf" srcId="{E8E19289-C1D2-47F6-AC3C-EA91D9E8BD33}" destId="{AE352181-F34A-4C9D-AF2E-5482F271F987}" srcOrd="0" destOrd="0" presId="urn:microsoft.com/office/officeart/2005/8/layout/hChevron3"/>
    <dgm:cxn modelId="{BE3DEB70-0E64-4631-9077-BAADAE814136}" srcId="{E8E19289-C1D2-47F6-AC3C-EA91D9E8BD33}" destId="{C7CDFCC8-213D-4703-97E8-23718C68101F}" srcOrd="2" destOrd="0" parTransId="{ACE2F403-9F37-4FE7-AF52-10C33BEDEECF}" sibTransId="{70C8D658-69C2-4486-9E53-4EE354E56569}"/>
    <dgm:cxn modelId="{4444C0F5-6046-4772-A44A-21D1BB080F81}" type="presParOf" srcId="{AE352181-F34A-4C9D-AF2E-5482F271F987}" destId="{ECE20774-06A5-4CD8-8479-7DB2FD63312B}" srcOrd="0" destOrd="0" presId="urn:microsoft.com/office/officeart/2005/8/layout/hChevron3"/>
    <dgm:cxn modelId="{5993ACD8-6619-4C9F-8A73-02D2C328D09B}" type="presParOf" srcId="{AE352181-F34A-4C9D-AF2E-5482F271F987}" destId="{1162733C-C6EE-4160-A4D0-46D2AA10ED75}" srcOrd="1" destOrd="0" presId="urn:microsoft.com/office/officeart/2005/8/layout/hChevron3"/>
    <dgm:cxn modelId="{2A8C4C96-D529-4EA6-ADFB-1ECDED0CBC6D}" type="presParOf" srcId="{AE352181-F34A-4C9D-AF2E-5482F271F987}" destId="{B575414D-1EE2-4DCE-B552-476A43CF4233}" srcOrd="2" destOrd="0" presId="urn:microsoft.com/office/officeart/2005/8/layout/hChevron3"/>
    <dgm:cxn modelId="{30EFAD81-D8D3-465E-830C-ADEE8BC45DAA}" type="presParOf" srcId="{AE352181-F34A-4C9D-AF2E-5482F271F987}" destId="{7F789A08-0E0A-40D4-AFFE-B68AB700C4E0}" srcOrd="3" destOrd="0" presId="urn:microsoft.com/office/officeart/2005/8/layout/hChevron3"/>
    <dgm:cxn modelId="{F47C1084-9AC9-4A1A-9B99-8FDE9AC93CAF}" type="presParOf" srcId="{AE352181-F34A-4C9D-AF2E-5482F271F987}" destId="{4F79D1BC-068C-48AB-8744-3BA8AD027E1E}" srcOrd="4" destOrd="0" presId="urn:microsoft.com/office/officeart/2005/8/layout/hChevron3"/>
    <dgm:cxn modelId="{5C7B1053-6001-41DA-8C8B-30B844CA5F39}" type="presParOf" srcId="{AE352181-F34A-4C9D-AF2E-5482F271F987}" destId="{A21248AA-E8C7-4E39-A495-4B8DACC374EB}" srcOrd="5" destOrd="0" presId="urn:microsoft.com/office/officeart/2005/8/layout/hChevron3"/>
    <dgm:cxn modelId="{06CCA0A5-C310-4642-9663-82B3FDD12ED8}" type="presParOf" srcId="{AE352181-F34A-4C9D-AF2E-5482F271F987}" destId="{E91A99C8-1032-45F2-86C4-BC439385E75C}" srcOrd="6" destOrd="0" presId="urn:microsoft.com/office/officeart/2005/8/layout/hChevron3"/>
  </dgm:cxnLst>
  <dgm:bg>
    <a:noFill/>
  </dgm:bg>
  <dgm:whole>
    <a:ln w="19050"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8E19289-C1D2-47F6-AC3C-EA91D9E8BD33}" type="doc">
      <dgm:prSet loTypeId="urn:microsoft.com/office/officeart/2005/8/layout/hChevron3" loCatId="process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fr-FR"/>
        </a:p>
      </dgm:t>
    </dgm:pt>
    <dgm:pt modelId="{A3A53239-A04B-4933-B3D3-61A5A786C514}">
      <dgm:prSet phldrT="[Texte]" custT="1"/>
      <dgm:spPr/>
      <dgm:t>
        <a:bodyPr/>
        <a:lstStyle/>
        <a:p>
          <a:pPr algn="ctr"/>
          <a:r>
            <a:rPr lang="en-US" sz="1200" b="0" noProof="0" dirty="0">
              <a:solidFill>
                <a:schemeClr val="tx1"/>
              </a:solidFill>
            </a:rPr>
            <a:t>Problem</a:t>
          </a:r>
          <a:r>
            <a:rPr lang="en-US" sz="1200" b="0" baseline="0" noProof="0" dirty="0">
              <a:solidFill>
                <a:schemeClr val="tx1"/>
              </a:solidFill>
            </a:rPr>
            <a:t> statement </a:t>
          </a:r>
          <a:endParaRPr lang="en-US" sz="1200" b="0" noProof="0" dirty="0">
            <a:solidFill>
              <a:schemeClr val="tx1"/>
            </a:solidFill>
          </a:endParaRPr>
        </a:p>
      </dgm:t>
    </dgm:pt>
    <dgm:pt modelId="{7D89BF63-6751-4525-A2EA-FA81795BBFD5}" type="parTrans" cxnId="{EB1A6FCD-67D8-491B-8BB0-4B1010CA6540}">
      <dgm:prSet/>
      <dgm:spPr/>
      <dgm:t>
        <a:bodyPr/>
        <a:lstStyle/>
        <a:p>
          <a:endParaRPr lang="fr-FR" sz="2000"/>
        </a:p>
      </dgm:t>
    </dgm:pt>
    <dgm:pt modelId="{2E906873-F883-49FC-850E-CEC026FD9CFB}" type="sibTrans" cxnId="{EB1A6FCD-67D8-491B-8BB0-4B1010CA6540}">
      <dgm:prSet/>
      <dgm:spPr/>
      <dgm:t>
        <a:bodyPr/>
        <a:lstStyle/>
        <a:p>
          <a:endParaRPr lang="fr-FR" sz="2000"/>
        </a:p>
      </dgm:t>
    </dgm:pt>
    <dgm:pt modelId="{5645879B-6C5A-416F-BF4E-4818C27A09F7}">
      <dgm:prSet phldrT="[Texte]" custT="1"/>
      <dgm:spPr/>
      <dgm:t>
        <a:bodyPr/>
        <a:lstStyle/>
        <a:p>
          <a:pPr algn="ctr"/>
          <a:r>
            <a:rPr lang="fr-FR" sz="1200" b="0" dirty="0"/>
            <a:t>Conclusion</a:t>
          </a:r>
        </a:p>
      </dgm:t>
    </dgm:pt>
    <dgm:pt modelId="{32AB6A2D-2165-4E2D-A9FC-B75C85B7FF12}" type="parTrans" cxnId="{9887A6A6-C32B-4F19-B6A6-78F2B98A7E7B}">
      <dgm:prSet/>
      <dgm:spPr/>
      <dgm:t>
        <a:bodyPr/>
        <a:lstStyle/>
        <a:p>
          <a:endParaRPr lang="fr-FR" sz="2000"/>
        </a:p>
      </dgm:t>
    </dgm:pt>
    <dgm:pt modelId="{5F895AD2-9701-46FA-8FB1-69B57F6B3398}" type="sibTrans" cxnId="{9887A6A6-C32B-4F19-B6A6-78F2B98A7E7B}">
      <dgm:prSet/>
      <dgm:spPr/>
      <dgm:t>
        <a:bodyPr/>
        <a:lstStyle/>
        <a:p>
          <a:endParaRPr lang="fr-FR" sz="2000"/>
        </a:p>
      </dgm:t>
    </dgm:pt>
    <dgm:pt modelId="{C7CDFCC8-213D-4703-97E8-23718C68101F}">
      <dgm:prSet custT="1"/>
      <dgm:spPr/>
      <dgm:t>
        <a:bodyPr/>
        <a:lstStyle/>
        <a:p>
          <a:r>
            <a:rPr lang="en-US" sz="1200" b="0" noProof="0" dirty="0"/>
            <a:t>Preliminary results</a:t>
          </a:r>
        </a:p>
      </dgm:t>
    </dgm:pt>
    <dgm:pt modelId="{ACE2F403-9F37-4FE7-AF52-10C33BEDEECF}" type="parTrans" cxnId="{BE3DEB70-0E64-4631-9077-BAADAE814136}">
      <dgm:prSet/>
      <dgm:spPr/>
      <dgm:t>
        <a:bodyPr/>
        <a:lstStyle/>
        <a:p>
          <a:endParaRPr lang="fr-FR" sz="2000"/>
        </a:p>
      </dgm:t>
    </dgm:pt>
    <dgm:pt modelId="{70C8D658-69C2-4486-9E53-4EE354E56569}" type="sibTrans" cxnId="{BE3DEB70-0E64-4631-9077-BAADAE814136}">
      <dgm:prSet/>
      <dgm:spPr/>
      <dgm:t>
        <a:bodyPr/>
        <a:lstStyle/>
        <a:p>
          <a:endParaRPr lang="fr-FR" sz="2000"/>
        </a:p>
      </dgm:t>
    </dgm:pt>
    <dgm:pt modelId="{EF225B40-12AF-4601-A203-4E0AA8934CBF}">
      <dgm:prSet custT="1"/>
      <dgm:spPr/>
      <dgm:t>
        <a:bodyPr/>
        <a:lstStyle/>
        <a:p>
          <a:pPr algn="ctr"/>
          <a:r>
            <a:rPr lang="en-US" sz="1400" b="1" noProof="0" dirty="0">
              <a:solidFill>
                <a:srgbClr val="FF0000"/>
              </a:solidFill>
            </a:rPr>
            <a:t>Approach</a:t>
          </a:r>
          <a:r>
            <a:rPr lang="fr-FR" sz="1400" b="1" dirty="0">
              <a:solidFill>
                <a:srgbClr val="FF0000"/>
              </a:solidFill>
            </a:rPr>
            <a:t> and </a:t>
          </a:r>
          <a:r>
            <a:rPr lang="en-US" sz="1400" b="1" noProof="0" dirty="0">
              <a:solidFill>
                <a:srgbClr val="FF0000"/>
              </a:solidFill>
            </a:rPr>
            <a:t>methodology</a:t>
          </a:r>
        </a:p>
      </dgm:t>
    </dgm:pt>
    <dgm:pt modelId="{E9CDD37B-3FEF-4427-A868-676896309EE3}" type="parTrans" cxnId="{09BF2A2F-359C-426B-9B12-79D40BCE47FE}">
      <dgm:prSet/>
      <dgm:spPr/>
      <dgm:t>
        <a:bodyPr/>
        <a:lstStyle/>
        <a:p>
          <a:endParaRPr lang="fr-FR" sz="2000"/>
        </a:p>
      </dgm:t>
    </dgm:pt>
    <dgm:pt modelId="{24B4EC58-F842-42BE-97FF-216F55149E32}" type="sibTrans" cxnId="{09BF2A2F-359C-426B-9B12-79D40BCE47FE}">
      <dgm:prSet/>
      <dgm:spPr/>
      <dgm:t>
        <a:bodyPr/>
        <a:lstStyle/>
        <a:p>
          <a:endParaRPr lang="fr-FR" sz="2000"/>
        </a:p>
      </dgm:t>
    </dgm:pt>
    <dgm:pt modelId="{AE352181-F34A-4C9D-AF2E-5482F271F987}" type="pres">
      <dgm:prSet presAssocID="{E8E19289-C1D2-47F6-AC3C-EA91D9E8BD3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CE20774-06A5-4CD8-8479-7DB2FD63312B}" type="pres">
      <dgm:prSet presAssocID="{A3A53239-A04B-4933-B3D3-61A5A786C514}" presName="parTxOnly" presStyleLbl="node1" presStyleIdx="0" presStyleCnt="4" custScaleX="169438" custLinFactNeighborX="-9141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162733C-C6EE-4160-A4D0-46D2AA10ED75}" type="pres">
      <dgm:prSet presAssocID="{2E906873-F883-49FC-850E-CEC026FD9CFB}" presName="parSpace" presStyleCnt="0"/>
      <dgm:spPr/>
    </dgm:pt>
    <dgm:pt modelId="{B575414D-1EE2-4DCE-B552-476A43CF4233}" type="pres">
      <dgm:prSet presAssocID="{EF225B40-12AF-4601-A203-4E0AA8934CBF}" presName="parTxOnly" presStyleLbl="node1" presStyleIdx="1" presStyleCnt="4" custScaleX="204299" custLinFactX="-3326" custLinFactNeighborX="-100000" custLinFactNeighborY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789A08-0E0A-40D4-AFFE-B68AB700C4E0}" type="pres">
      <dgm:prSet presAssocID="{24B4EC58-F842-42BE-97FF-216F55149E32}" presName="parSpace" presStyleCnt="0"/>
      <dgm:spPr/>
    </dgm:pt>
    <dgm:pt modelId="{4F79D1BC-068C-48AB-8744-3BA8AD027E1E}" type="pres">
      <dgm:prSet presAssocID="{C7CDFCC8-213D-4703-97E8-23718C68101F}" presName="parTxOnly" presStyleLbl="node1" presStyleIdx="2" presStyleCnt="4" custScaleX="180106" custScaleY="69910" custLinFactX="-4892" custLinFactNeighborX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21248AA-E8C7-4E39-A495-4B8DACC374EB}" type="pres">
      <dgm:prSet presAssocID="{70C8D658-69C2-4486-9E53-4EE354E56569}" presName="parSpace" presStyleCnt="0"/>
      <dgm:spPr/>
    </dgm:pt>
    <dgm:pt modelId="{E91A99C8-1032-45F2-86C4-BC439385E75C}" type="pres">
      <dgm:prSet presAssocID="{5645879B-6C5A-416F-BF4E-4818C27A09F7}" presName="parTxOnly" presStyleLbl="node1" presStyleIdx="3" presStyleCnt="4" custScaleX="145017" custScaleY="69243" custLinFactNeighborX="-92970" custLinFactNeighborY="171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925E1FD-EB6E-468D-87B7-69AF8E3E15A8}" type="presOf" srcId="{5645879B-6C5A-416F-BF4E-4818C27A09F7}" destId="{E91A99C8-1032-45F2-86C4-BC439385E75C}" srcOrd="0" destOrd="0" presId="urn:microsoft.com/office/officeart/2005/8/layout/hChevron3"/>
    <dgm:cxn modelId="{09BF2A2F-359C-426B-9B12-79D40BCE47FE}" srcId="{E8E19289-C1D2-47F6-AC3C-EA91D9E8BD33}" destId="{EF225B40-12AF-4601-A203-4E0AA8934CBF}" srcOrd="1" destOrd="0" parTransId="{E9CDD37B-3FEF-4427-A868-676896309EE3}" sibTransId="{24B4EC58-F842-42BE-97FF-216F55149E32}"/>
    <dgm:cxn modelId="{9887A6A6-C32B-4F19-B6A6-78F2B98A7E7B}" srcId="{E8E19289-C1D2-47F6-AC3C-EA91D9E8BD33}" destId="{5645879B-6C5A-416F-BF4E-4818C27A09F7}" srcOrd="3" destOrd="0" parTransId="{32AB6A2D-2165-4E2D-A9FC-B75C85B7FF12}" sibTransId="{5F895AD2-9701-46FA-8FB1-69B57F6B3398}"/>
    <dgm:cxn modelId="{EB1A6FCD-67D8-491B-8BB0-4B1010CA6540}" srcId="{E8E19289-C1D2-47F6-AC3C-EA91D9E8BD33}" destId="{A3A53239-A04B-4933-B3D3-61A5A786C514}" srcOrd="0" destOrd="0" parTransId="{7D89BF63-6751-4525-A2EA-FA81795BBFD5}" sibTransId="{2E906873-F883-49FC-850E-CEC026FD9CFB}"/>
    <dgm:cxn modelId="{10482929-6A42-4CF2-9DDF-D9A6FFEDC79D}" type="presOf" srcId="{EF225B40-12AF-4601-A203-4E0AA8934CBF}" destId="{B575414D-1EE2-4DCE-B552-476A43CF4233}" srcOrd="0" destOrd="0" presId="urn:microsoft.com/office/officeart/2005/8/layout/hChevron3"/>
    <dgm:cxn modelId="{13F571E3-4DAF-44BF-8EFD-9860174DD071}" type="presOf" srcId="{A3A53239-A04B-4933-B3D3-61A5A786C514}" destId="{ECE20774-06A5-4CD8-8479-7DB2FD63312B}" srcOrd="0" destOrd="0" presId="urn:microsoft.com/office/officeart/2005/8/layout/hChevron3"/>
    <dgm:cxn modelId="{C9500162-DB5E-498B-8A9D-21AD6E3B589E}" type="presOf" srcId="{C7CDFCC8-213D-4703-97E8-23718C68101F}" destId="{4F79D1BC-068C-48AB-8744-3BA8AD027E1E}" srcOrd="0" destOrd="0" presId="urn:microsoft.com/office/officeart/2005/8/layout/hChevron3"/>
    <dgm:cxn modelId="{A568457D-A016-490B-B5AB-78F6D0B82786}" type="presOf" srcId="{E8E19289-C1D2-47F6-AC3C-EA91D9E8BD33}" destId="{AE352181-F34A-4C9D-AF2E-5482F271F987}" srcOrd="0" destOrd="0" presId="urn:microsoft.com/office/officeart/2005/8/layout/hChevron3"/>
    <dgm:cxn modelId="{BE3DEB70-0E64-4631-9077-BAADAE814136}" srcId="{E8E19289-C1D2-47F6-AC3C-EA91D9E8BD33}" destId="{C7CDFCC8-213D-4703-97E8-23718C68101F}" srcOrd="2" destOrd="0" parTransId="{ACE2F403-9F37-4FE7-AF52-10C33BEDEECF}" sibTransId="{70C8D658-69C2-4486-9E53-4EE354E56569}"/>
    <dgm:cxn modelId="{4444C0F5-6046-4772-A44A-21D1BB080F81}" type="presParOf" srcId="{AE352181-F34A-4C9D-AF2E-5482F271F987}" destId="{ECE20774-06A5-4CD8-8479-7DB2FD63312B}" srcOrd="0" destOrd="0" presId="urn:microsoft.com/office/officeart/2005/8/layout/hChevron3"/>
    <dgm:cxn modelId="{5993ACD8-6619-4C9F-8A73-02D2C328D09B}" type="presParOf" srcId="{AE352181-F34A-4C9D-AF2E-5482F271F987}" destId="{1162733C-C6EE-4160-A4D0-46D2AA10ED75}" srcOrd="1" destOrd="0" presId="urn:microsoft.com/office/officeart/2005/8/layout/hChevron3"/>
    <dgm:cxn modelId="{2A8C4C96-D529-4EA6-ADFB-1ECDED0CBC6D}" type="presParOf" srcId="{AE352181-F34A-4C9D-AF2E-5482F271F987}" destId="{B575414D-1EE2-4DCE-B552-476A43CF4233}" srcOrd="2" destOrd="0" presId="urn:microsoft.com/office/officeart/2005/8/layout/hChevron3"/>
    <dgm:cxn modelId="{30EFAD81-D8D3-465E-830C-ADEE8BC45DAA}" type="presParOf" srcId="{AE352181-F34A-4C9D-AF2E-5482F271F987}" destId="{7F789A08-0E0A-40D4-AFFE-B68AB700C4E0}" srcOrd="3" destOrd="0" presId="urn:microsoft.com/office/officeart/2005/8/layout/hChevron3"/>
    <dgm:cxn modelId="{F47C1084-9AC9-4A1A-9B99-8FDE9AC93CAF}" type="presParOf" srcId="{AE352181-F34A-4C9D-AF2E-5482F271F987}" destId="{4F79D1BC-068C-48AB-8744-3BA8AD027E1E}" srcOrd="4" destOrd="0" presId="urn:microsoft.com/office/officeart/2005/8/layout/hChevron3"/>
    <dgm:cxn modelId="{5C7B1053-6001-41DA-8C8B-30B844CA5F39}" type="presParOf" srcId="{AE352181-F34A-4C9D-AF2E-5482F271F987}" destId="{A21248AA-E8C7-4E39-A495-4B8DACC374EB}" srcOrd="5" destOrd="0" presId="urn:microsoft.com/office/officeart/2005/8/layout/hChevron3"/>
    <dgm:cxn modelId="{06CCA0A5-C310-4642-9663-82B3FDD12ED8}" type="presParOf" srcId="{AE352181-F34A-4C9D-AF2E-5482F271F987}" destId="{E91A99C8-1032-45F2-86C4-BC439385E75C}" srcOrd="6" destOrd="0" presId="urn:microsoft.com/office/officeart/2005/8/layout/hChevron3"/>
  </dgm:cxnLst>
  <dgm:bg>
    <a:noFill/>
  </dgm:bg>
  <dgm:whole>
    <a:ln w="19050"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8E19289-C1D2-47F6-AC3C-EA91D9E8BD33}" type="doc">
      <dgm:prSet loTypeId="urn:microsoft.com/office/officeart/2005/8/layout/hChevron3" loCatId="process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fr-FR"/>
        </a:p>
      </dgm:t>
    </dgm:pt>
    <dgm:pt modelId="{A3A53239-A04B-4933-B3D3-61A5A786C514}">
      <dgm:prSet phldrT="[Texte]" custT="1"/>
      <dgm:spPr/>
      <dgm:t>
        <a:bodyPr/>
        <a:lstStyle/>
        <a:p>
          <a:pPr algn="ctr"/>
          <a:r>
            <a:rPr lang="en-US" sz="1200" b="0" noProof="0" dirty="0">
              <a:solidFill>
                <a:schemeClr val="tx1"/>
              </a:solidFill>
            </a:rPr>
            <a:t>Problem</a:t>
          </a:r>
          <a:r>
            <a:rPr lang="en-US" sz="1200" b="0" baseline="0" noProof="0" dirty="0">
              <a:solidFill>
                <a:schemeClr val="tx1"/>
              </a:solidFill>
            </a:rPr>
            <a:t> statement </a:t>
          </a:r>
          <a:endParaRPr lang="en-US" sz="1200" b="0" noProof="0" dirty="0">
            <a:solidFill>
              <a:schemeClr val="tx1"/>
            </a:solidFill>
          </a:endParaRPr>
        </a:p>
      </dgm:t>
    </dgm:pt>
    <dgm:pt modelId="{7D89BF63-6751-4525-A2EA-FA81795BBFD5}" type="parTrans" cxnId="{EB1A6FCD-67D8-491B-8BB0-4B1010CA6540}">
      <dgm:prSet/>
      <dgm:spPr/>
      <dgm:t>
        <a:bodyPr/>
        <a:lstStyle/>
        <a:p>
          <a:endParaRPr lang="fr-FR" sz="2000"/>
        </a:p>
      </dgm:t>
    </dgm:pt>
    <dgm:pt modelId="{2E906873-F883-49FC-850E-CEC026FD9CFB}" type="sibTrans" cxnId="{EB1A6FCD-67D8-491B-8BB0-4B1010CA6540}">
      <dgm:prSet/>
      <dgm:spPr/>
      <dgm:t>
        <a:bodyPr/>
        <a:lstStyle/>
        <a:p>
          <a:endParaRPr lang="fr-FR" sz="2000"/>
        </a:p>
      </dgm:t>
    </dgm:pt>
    <dgm:pt modelId="{5645879B-6C5A-416F-BF4E-4818C27A09F7}">
      <dgm:prSet phldrT="[Texte]" custT="1"/>
      <dgm:spPr/>
      <dgm:t>
        <a:bodyPr/>
        <a:lstStyle/>
        <a:p>
          <a:pPr algn="ctr"/>
          <a:r>
            <a:rPr lang="fr-FR" sz="1200" b="0" dirty="0"/>
            <a:t>Conclusion</a:t>
          </a:r>
        </a:p>
      </dgm:t>
    </dgm:pt>
    <dgm:pt modelId="{32AB6A2D-2165-4E2D-A9FC-B75C85B7FF12}" type="parTrans" cxnId="{9887A6A6-C32B-4F19-B6A6-78F2B98A7E7B}">
      <dgm:prSet/>
      <dgm:spPr/>
      <dgm:t>
        <a:bodyPr/>
        <a:lstStyle/>
        <a:p>
          <a:endParaRPr lang="fr-FR" sz="2000"/>
        </a:p>
      </dgm:t>
    </dgm:pt>
    <dgm:pt modelId="{5F895AD2-9701-46FA-8FB1-69B57F6B3398}" type="sibTrans" cxnId="{9887A6A6-C32B-4F19-B6A6-78F2B98A7E7B}">
      <dgm:prSet/>
      <dgm:spPr/>
      <dgm:t>
        <a:bodyPr/>
        <a:lstStyle/>
        <a:p>
          <a:endParaRPr lang="fr-FR" sz="2000"/>
        </a:p>
      </dgm:t>
    </dgm:pt>
    <dgm:pt modelId="{C7CDFCC8-213D-4703-97E8-23718C68101F}">
      <dgm:prSet custT="1"/>
      <dgm:spPr/>
      <dgm:t>
        <a:bodyPr/>
        <a:lstStyle/>
        <a:p>
          <a:r>
            <a:rPr lang="en-US" sz="1200" b="0" noProof="0" dirty="0"/>
            <a:t>Preliminary results</a:t>
          </a:r>
        </a:p>
      </dgm:t>
    </dgm:pt>
    <dgm:pt modelId="{ACE2F403-9F37-4FE7-AF52-10C33BEDEECF}" type="parTrans" cxnId="{BE3DEB70-0E64-4631-9077-BAADAE814136}">
      <dgm:prSet/>
      <dgm:spPr/>
      <dgm:t>
        <a:bodyPr/>
        <a:lstStyle/>
        <a:p>
          <a:endParaRPr lang="fr-FR" sz="2000"/>
        </a:p>
      </dgm:t>
    </dgm:pt>
    <dgm:pt modelId="{70C8D658-69C2-4486-9E53-4EE354E56569}" type="sibTrans" cxnId="{BE3DEB70-0E64-4631-9077-BAADAE814136}">
      <dgm:prSet/>
      <dgm:spPr/>
      <dgm:t>
        <a:bodyPr/>
        <a:lstStyle/>
        <a:p>
          <a:endParaRPr lang="fr-FR" sz="2000"/>
        </a:p>
      </dgm:t>
    </dgm:pt>
    <dgm:pt modelId="{EF225B40-12AF-4601-A203-4E0AA8934CBF}">
      <dgm:prSet custT="1"/>
      <dgm:spPr/>
      <dgm:t>
        <a:bodyPr/>
        <a:lstStyle/>
        <a:p>
          <a:pPr algn="ctr"/>
          <a:r>
            <a:rPr lang="en-US" sz="1400" b="1" noProof="0" dirty="0">
              <a:solidFill>
                <a:srgbClr val="FF0000"/>
              </a:solidFill>
            </a:rPr>
            <a:t>Approach</a:t>
          </a:r>
          <a:r>
            <a:rPr lang="fr-FR" sz="1400" b="1" dirty="0">
              <a:solidFill>
                <a:srgbClr val="FF0000"/>
              </a:solidFill>
            </a:rPr>
            <a:t> and </a:t>
          </a:r>
          <a:r>
            <a:rPr lang="en-US" sz="1400" b="1" noProof="0" dirty="0">
              <a:solidFill>
                <a:srgbClr val="FF0000"/>
              </a:solidFill>
            </a:rPr>
            <a:t>methodology</a:t>
          </a:r>
        </a:p>
      </dgm:t>
    </dgm:pt>
    <dgm:pt modelId="{E9CDD37B-3FEF-4427-A868-676896309EE3}" type="parTrans" cxnId="{09BF2A2F-359C-426B-9B12-79D40BCE47FE}">
      <dgm:prSet/>
      <dgm:spPr/>
      <dgm:t>
        <a:bodyPr/>
        <a:lstStyle/>
        <a:p>
          <a:endParaRPr lang="fr-FR" sz="2000"/>
        </a:p>
      </dgm:t>
    </dgm:pt>
    <dgm:pt modelId="{24B4EC58-F842-42BE-97FF-216F55149E32}" type="sibTrans" cxnId="{09BF2A2F-359C-426B-9B12-79D40BCE47FE}">
      <dgm:prSet/>
      <dgm:spPr/>
      <dgm:t>
        <a:bodyPr/>
        <a:lstStyle/>
        <a:p>
          <a:endParaRPr lang="fr-FR" sz="2000"/>
        </a:p>
      </dgm:t>
    </dgm:pt>
    <dgm:pt modelId="{AE352181-F34A-4C9D-AF2E-5482F271F987}" type="pres">
      <dgm:prSet presAssocID="{E8E19289-C1D2-47F6-AC3C-EA91D9E8BD3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CE20774-06A5-4CD8-8479-7DB2FD63312B}" type="pres">
      <dgm:prSet presAssocID="{A3A53239-A04B-4933-B3D3-61A5A786C514}" presName="parTxOnly" presStyleLbl="node1" presStyleIdx="0" presStyleCnt="4" custScaleX="169438" custLinFactNeighborX="-9141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162733C-C6EE-4160-A4D0-46D2AA10ED75}" type="pres">
      <dgm:prSet presAssocID="{2E906873-F883-49FC-850E-CEC026FD9CFB}" presName="parSpace" presStyleCnt="0"/>
      <dgm:spPr/>
    </dgm:pt>
    <dgm:pt modelId="{B575414D-1EE2-4DCE-B552-476A43CF4233}" type="pres">
      <dgm:prSet presAssocID="{EF225B40-12AF-4601-A203-4E0AA8934CBF}" presName="parTxOnly" presStyleLbl="node1" presStyleIdx="1" presStyleCnt="4" custScaleX="204299" custLinFactX="-3326" custLinFactNeighborX="-100000" custLinFactNeighborY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789A08-0E0A-40D4-AFFE-B68AB700C4E0}" type="pres">
      <dgm:prSet presAssocID="{24B4EC58-F842-42BE-97FF-216F55149E32}" presName="parSpace" presStyleCnt="0"/>
      <dgm:spPr/>
    </dgm:pt>
    <dgm:pt modelId="{4F79D1BC-068C-48AB-8744-3BA8AD027E1E}" type="pres">
      <dgm:prSet presAssocID="{C7CDFCC8-213D-4703-97E8-23718C68101F}" presName="parTxOnly" presStyleLbl="node1" presStyleIdx="2" presStyleCnt="4" custScaleX="180106" custScaleY="69910" custLinFactX="-4892" custLinFactNeighborX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21248AA-E8C7-4E39-A495-4B8DACC374EB}" type="pres">
      <dgm:prSet presAssocID="{70C8D658-69C2-4486-9E53-4EE354E56569}" presName="parSpace" presStyleCnt="0"/>
      <dgm:spPr/>
    </dgm:pt>
    <dgm:pt modelId="{E91A99C8-1032-45F2-86C4-BC439385E75C}" type="pres">
      <dgm:prSet presAssocID="{5645879B-6C5A-416F-BF4E-4818C27A09F7}" presName="parTxOnly" presStyleLbl="node1" presStyleIdx="3" presStyleCnt="4" custScaleX="145017" custScaleY="69243" custLinFactNeighborX="-92970" custLinFactNeighborY="171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925E1FD-EB6E-468D-87B7-69AF8E3E15A8}" type="presOf" srcId="{5645879B-6C5A-416F-BF4E-4818C27A09F7}" destId="{E91A99C8-1032-45F2-86C4-BC439385E75C}" srcOrd="0" destOrd="0" presId="urn:microsoft.com/office/officeart/2005/8/layout/hChevron3"/>
    <dgm:cxn modelId="{09BF2A2F-359C-426B-9B12-79D40BCE47FE}" srcId="{E8E19289-C1D2-47F6-AC3C-EA91D9E8BD33}" destId="{EF225B40-12AF-4601-A203-4E0AA8934CBF}" srcOrd="1" destOrd="0" parTransId="{E9CDD37B-3FEF-4427-A868-676896309EE3}" sibTransId="{24B4EC58-F842-42BE-97FF-216F55149E32}"/>
    <dgm:cxn modelId="{9887A6A6-C32B-4F19-B6A6-78F2B98A7E7B}" srcId="{E8E19289-C1D2-47F6-AC3C-EA91D9E8BD33}" destId="{5645879B-6C5A-416F-BF4E-4818C27A09F7}" srcOrd="3" destOrd="0" parTransId="{32AB6A2D-2165-4E2D-A9FC-B75C85B7FF12}" sibTransId="{5F895AD2-9701-46FA-8FB1-69B57F6B3398}"/>
    <dgm:cxn modelId="{EB1A6FCD-67D8-491B-8BB0-4B1010CA6540}" srcId="{E8E19289-C1D2-47F6-AC3C-EA91D9E8BD33}" destId="{A3A53239-A04B-4933-B3D3-61A5A786C514}" srcOrd="0" destOrd="0" parTransId="{7D89BF63-6751-4525-A2EA-FA81795BBFD5}" sibTransId="{2E906873-F883-49FC-850E-CEC026FD9CFB}"/>
    <dgm:cxn modelId="{10482929-6A42-4CF2-9DDF-D9A6FFEDC79D}" type="presOf" srcId="{EF225B40-12AF-4601-A203-4E0AA8934CBF}" destId="{B575414D-1EE2-4DCE-B552-476A43CF4233}" srcOrd="0" destOrd="0" presId="urn:microsoft.com/office/officeart/2005/8/layout/hChevron3"/>
    <dgm:cxn modelId="{13F571E3-4DAF-44BF-8EFD-9860174DD071}" type="presOf" srcId="{A3A53239-A04B-4933-B3D3-61A5A786C514}" destId="{ECE20774-06A5-4CD8-8479-7DB2FD63312B}" srcOrd="0" destOrd="0" presId="urn:microsoft.com/office/officeart/2005/8/layout/hChevron3"/>
    <dgm:cxn modelId="{C9500162-DB5E-498B-8A9D-21AD6E3B589E}" type="presOf" srcId="{C7CDFCC8-213D-4703-97E8-23718C68101F}" destId="{4F79D1BC-068C-48AB-8744-3BA8AD027E1E}" srcOrd="0" destOrd="0" presId="urn:microsoft.com/office/officeart/2005/8/layout/hChevron3"/>
    <dgm:cxn modelId="{A568457D-A016-490B-B5AB-78F6D0B82786}" type="presOf" srcId="{E8E19289-C1D2-47F6-AC3C-EA91D9E8BD33}" destId="{AE352181-F34A-4C9D-AF2E-5482F271F987}" srcOrd="0" destOrd="0" presId="urn:microsoft.com/office/officeart/2005/8/layout/hChevron3"/>
    <dgm:cxn modelId="{BE3DEB70-0E64-4631-9077-BAADAE814136}" srcId="{E8E19289-C1D2-47F6-AC3C-EA91D9E8BD33}" destId="{C7CDFCC8-213D-4703-97E8-23718C68101F}" srcOrd="2" destOrd="0" parTransId="{ACE2F403-9F37-4FE7-AF52-10C33BEDEECF}" sibTransId="{70C8D658-69C2-4486-9E53-4EE354E56569}"/>
    <dgm:cxn modelId="{4444C0F5-6046-4772-A44A-21D1BB080F81}" type="presParOf" srcId="{AE352181-F34A-4C9D-AF2E-5482F271F987}" destId="{ECE20774-06A5-4CD8-8479-7DB2FD63312B}" srcOrd="0" destOrd="0" presId="urn:microsoft.com/office/officeart/2005/8/layout/hChevron3"/>
    <dgm:cxn modelId="{5993ACD8-6619-4C9F-8A73-02D2C328D09B}" type="presParOf" srcId="{AE352181-F34A-4C9D-AF2E-5482F271F987}" destId="{1162733C-C6EE-4160-A4D0-46D2AA10ED75}" srcOrd="1" destOrd="0" presId="urn:microsoft.com/office/officeart/2005/8/layout/hChevron3"/>
    <dgm:cxn modelId="{2A8C4C96-D529-4EA6-ADFB-1ECDED0CBC6D}" type="presParOf" srcId="{AE352181-F34A-4C9D-AF2E-5482F271F987}" destId="{B575414D-1EE2-4DCE-B552-476A43CF4233}" srcOrd="2" destOrd="0" presId="urn:microsoft.com/office/officeart/2005/8/layout/hChevron3"/>
    <dgm:cxn modelId="{30EFAD81-D8D3-465E-830C-ADEE8BC45DAA}" type="presParOf" srcId="{AE352181-F34A-4C9D-AF2E-5482F271F987}" destId="{7F789A08-0E0A-40D4-AFFE-B68AB700C4E0}" srcOrd="3" destOrd="0" presId="urn:microsoft.com/office/officeart/2005/8/layout/hChevron3"/>
    <dgm:cxn modelId="{F47C1084-9AC9-4A1A-9B99-8FDE9AC93CAF}" type="presParOf" srcId="{AE352181-F34A-4C9D-AF2E-5482F271F987}" destId="{4F79D1BC-068C-48AB-8744-3BA8AD027E1E}" srcOrd="4" destOrd="0" presId="urn:microsoft.com/office/officeart/2005/8/layout/hChevron3"/>
    <dgm:cxn modelId="{5C7B1053-6001-41DA-8C8B-30B844CA5F39}" type="presParOf" srcId="{AE352181-F34A-4C9D-AF2E-5482F271F987}" destId="{A21248AA-E8C7-4E39-A495-4B8DACC374EB}" srcOrd="5" destOrd="0" presId="urn:microsoft.com/office/officeart/2005/8/layout/hChevron3"/>
    <dgm:cxn modelId="{06CCA0A5-C310-4642-9663-82B3FDD12ED8}" type="presParOf" srcId="{AE352181-F34A-4C9D-AF2E-5482F271F987}" destId="{E91A99C8-1032-45F2-86C4-BC439385E75C}" srcOrd="6" destOrd="0" presId="urn:microsoft.com/office/officeart/2005/8/layout/hChevron3"/>
  </dgm:cxnLst>
  <dgm:bg>
    <a:noFill/>
  </dgm:bg>
  <dgm:whole>
    <a:ln w="19050"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8E19289-C1D2-47F6-AC3C-EA91D9E8BD33}" type="doc">
      <dgm:prSet loTypeId="urn:microsoft.com/office/officeart/2005/8/layout/hChevron3" loCatId="process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fr-FR"/>
        </a:p>
      </dgm:t>
    </dgm:pt>
    <dgm:pt modelId="{A3A53239-A04B-4933-B3D3-61A5A786C514}">
      <dgm:prSet phldrT="[Texte]" custT="1"/>
      <dgm:spPr/>
      <dgm:t>
        <a:bodyPr/>
        <a:lstStyle/>
        <a:p>
          <a:pPr algn="ctr"/>
          <a:r>
            <a:rPr lang="en-US" sz="1200" b="0" noProof="0" dirty="0">
              <a:solidFill>
                <a:schemeClr val="tx1"/>
              </a:solidFill>
            </a:rPr>
            <a:t>Problem</a:t>
          </a:r>
          <a:r>
            <a:rPr lang="en-US" sz="1200" b="0" baseline="0" noProof="0" dirty="0">
              <a:solidFill>
                <a:schemeClr val="tx1"/>
              </a:solidFill>
            </a:rPr>
            <a:t> statement </a:t>
          </a:r>
          <a:endParaRPr lang="en-US" sz="1200" b="0" noProof="0" dirty="0">
            <a:solidFill>
              <a:schemeClr val="tx1"/>
            </a:solidFill>
          </a:endParaRPr>
        </a:p>
      </dgm:t>
    </dgm:pt>
    <dgm:pt modelId="{7D89BF63-6751-4525-A2EA-FA81795BBFD5}" type="parTrans" cxnId="{EB1A6FCD-67D8-491B-8BB0-4B1010CA6540}">
      <dgm:prSet/>
      <dgm:spPr/>
      <dgm:t>
        <a:bodyPr/>
        <a:lstStyle/>
        <a:p>
          <a:endParaRPr lang="fr-FR" sz="2000"/>
        </a:p>
      </dgm:t>
    </dgm:pt>
    <dgm:pt modelId="{2E906873-F883-49FC-850E-CEC026FD9CFB}" type="sibTrans" cxnId="{EB1A6FCD-67D8-491B-8BB0-4B1010CA6540}">
      <dgm:prSet/>
      <dgm:spPr/>
      <dgm:t>
        <a:bodyPr/>
        <a:lstStyle/>
        <a:p>
          <a:endParaRPr lang="fr-FR" sz="2000"/>
        </a:p>
      </dgm:t>
    </dgm:pt>
    <dgm:pt modelId="{5645879B-6C5A-416F-BF4E-4818C27A09F7}">
      <dgm:prSet phldrT="[Texte]" custT="1"/>
      <dgm:spPr/>
      <dgm:t>
        <a:bodyPr/>
        <a:lstStyle/>
        <a:p>
          <a:pPr algn="ctr"/>
          <a:r>
            <a:rPr lang="fr-FR" sz="1200" b="0" dirty="0"/>
            <a:t>Conclusion</a:t>
          </a:r>
        </a:p>
      </dgm:t>
    </dgm:pt>
    <dgm:pt modelId="{32AB6A2D-2165-4E2D-A9FC-B75C85B7FF12}" type="parTrans" cxnId="{9887A6A6-C32B-4F19-B6A6-78F2B98A7E7B}">
      <dgm:prSet/>
      <dgm:spPr/>
      <dgm:t>
        <a:bodyPr/>
        <a:lstStyle/>
        <a:p>
          <a:endParaRPr lang="fr-FR" sz="2000"/>
        </a:p>
      </dgm:t>
    </dgm:pt>
    <dgm:pt modelId="{5F895AD2-9701-46FA-8FB1-69B57F6B3398}" type="sibTrans" cxnId="{9887A6A6-C32B-4F19-B6A6-78F2B98A7E7B}">
      <dgm:prSet/>
      <dgm:spPr/>
      <dgm:t>
        <a:bodyPr/>
        <a:lstStyle/>
        <a:p>
          <a:endParaRPr lang="fr-FR" sz="2000"/>
        </a:p>
      </dgm:t>
    </dgm:pt>
    <dgm:pt modelId="{C7CDFCC8-213D-4703-97E8-23718C68101F}">
      <dgm:prSet custT="1"/>
      <dgm:spPr/>
      <dgm:t>
        <a:bodyPr/>
        <a:lstStyle/>
        <a:p>
          <a:r>
            <a:rPr lang="en-US" sz="1200" b="0" noProof="0" dirty="0"/>
            <a:t>Preliminary results</a:t>
          </a:r>
        </a:p>
      </dgm:t>
    </dgm:pt>
    <dgm:pt modelId="{ACE2F403-9F37-4FE7-AF52-10C33BEDEECF}" type="parTrans" cxnId="{BE3DEB70-0E64-4631-9077-BAADAE814136}">
      <dgm:prSet/>
      <dgm:spPr/>
      <dgm:t>
        <a:bodyPr/>
        <a:lstStyle/>
        <a:p>
          <a:endParaRPr lang="fr-FR" sz="2000"/>
        </a:p>
      </dgm:t>
    </dgm:pt>
    <dgm:pt modelId="{70C8D658-69C2-4486-9E53-4EE354E56569}" type="sibTrans" cxnId="{BE3DEB70-0E64-4631-9077-BAADAE814136}">
      <dgm:prSet/>
      <dgm:spPr/>
      <dgm:t>
        <a:bodyPr/>
        <a:lstStyle/>
        <a:p>
          <a:endParaRPr lang="fr-FR" sz="2000"/>
        </a:p>
      </dgm:t>
    </dgm:pt>
    <dgm:pt modelId="{EF225B40-12AF-4601-A203-4E0AA8934CBF}">
      <dgm:prSet custT="1"/>
      <dgm:spPr/>
      <dgm:t>
        <a:bodyPr/>
        <a:lstStyle/>
        <a:p>
          <a:pPr algn="ctr"/>
          <a:r>
            <a:rPr lang="en-US" sz="1400" b="1" noProof="0" dirty="0">
              <a:solidFill>
                <a:srgbClr val="FF0000"/>
              </a:solidFill>
            </a:rPr>
            <a:t>Approach</a:t>
          </a:r>
          <a:r>
            <a:rPr lang="fr-FR" sz="1400" b="1" dirty="0">
              <a:solidFill>
                <a:srgbClr val="FF0000"/>
              </a:solidFill>
            </a:rPr>
            <a:t> and </a:t>
          </a:r>
          <a:r>
            <a:rPr lang="en-US" sz="1400" b="1" noProof="0" dirty="0">
              <a:solidFill>
                <a:srgbClr val="FF0000"/>
              </a:solidFill>
            </a:rPr>
            <a:t>methodology</a:t>
          </a:r>
        </a:p>
      </dgm:t>
    </dgm:pt>
    <dgm:pt modelId="{E9CDD37B-3FEF-4427-A868-676896309EE3}" type="parTrans" cxnId="{09BF2A2F-359C-426B-9B12-79D40BCE47FE}">
      <dgm:prSet/>
      <dgm:spPr/>
      <dgm:t>
        <a:bodyPr/>
        <a:lstStyle/>
        <a:p>
          <a:endParaRPr lang="fr-FR" sz="2000"/>
        </a:p>
      </dgm:t>
    </dgm:pt>
    <dgm:pt modelId="{24B4EC58-F842-42BE-97FF-216F55149E32}" type="sibTrans" cxnId="{09BF2A2F-359C-426B-9B12-79D40BCE47FE}">
      <dgm:prSet/>
      <dgm:spPr/>
      <dgm:t>
        <a:bodyPr/>
        <a:lstStyle/>
        <a:p>
          <a:endParaRPr lang="fr-FR" sz="2000"/>
        </a:p>
      </dgm:t>
    </dgm:pt>
    <dgm:pt modelId="{AE352181-F34A-4C9D-AF2E-5482F271F987}" type="pres">
      <dgm:prSet presAssocID="{E8E19289-C1D2-47F6-AC3C-EA91D9E8BD3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CE20774-06A5-4CD8-8479-7DB2FD63312B}" type="pres">
      <dgm:prSet presAssocID="{A3A53239-A04B-4933-B3D3-61A5A786C514}" presName="parTxOnly" presStyleLbl="node1" presStyleIdx="0" presStyleCnt="4" custScaleX="169438" custLinFactNeighborX="-9141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162733C-C6EE-4160-A4D0-46D2AA10ED75}" type="pres">
      <dgm:prSet presAssocID="{2E906873-F883-49FC-850E-CEC026FD9CFB}" presName="parSpace" presStyleCnt="0"/>
      <dgm:spPr/>
    </dgm:pt>
    <dgm:pt modelId="{B575414D-1EE2-4DCE-B552-476A43CF4233}" type="pres">
      <dgm:prSet presAssocID="{EF225B40-12AF-4601-A203-4E0AA8934CBF}" presName="parTxOnly" presStyleLbl="node1" presStyleIdx="1" presStyleCnt="4" custScaleX="204299" custLinFactX="-3326" custLinFactNeighborX="-100000" custLinFactNeighborY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789A08-0E0A-40D4-AFFE-B68AB700C4E0}" type="pres">
      <dgm:prSet presAssocID="{24B4EC58-F842-42BE-97FF-216F55149E32}" presName="parSpace" presStyleCnt="0"/>
      <dgm:spPr/>
    </dgm:pt>
    <dgm:pt modelId="{4F79D1BC-068C-48AB-8744-3BA8AD027E1E}" type="pres">
      <dgm:prSet presAssocID="{C7CDFCC8-213D-4703-97E8-23718C68101F}" presName="parTxOnly" presStyleLbl="node1" presStyleIdx="2" presStyleCnt="4" custScaleX="180106" custScaleY="69910" custLinFactX="-4892" custLinFactNeighborX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21248AA-E8C7-4E39-A495-4B8DACC374EB}" type="pres">
      <dgm:prSet presAssocID="{70C8D658-69C2-4486-9E53-4EE354E56569}" presName="parSpace" presStyleCnt="0"/>
      <dgm:spPr/>
    </dgm:pt>
    <dgm:pt modelId="{E91A99C8-1032-45F2-86C4-BC439385E75C}" type="pres">
      <dgm:prSet presAssocID="{5645879B-6C5A-416F-BF4E-4818C27A09F7}" presName="parTxOnly" presStyleLbl="node1" presStyleIdx="3" presStyleCnt="4" custScaleX="145017" custScaleY="69243" custLinFactNeighborX="-92970" custLinFactNeighborY="171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925E1FD-EB6E-468D-87B7-69AF8E3E15A8}" type="presOf" srcId="{5645879B-6C5A-416F-BF4E-4818C27A09F7}" destId="{E91A99C8-1032-45F2-86C4-BC439385E75C}" srcOrd="0" destOrd="0" presId="urn:microsoft.com/office/officeart/2005/8/layout/hChevron3"/>
    <dgm:cxn modelId="{09BF2A2F-359C-426B-9B12-79D40BCE47FE}" srcId="{E8E19289-C1D2-47F6-AC3C-EA91D9E8BD33}" destId="{EF225B40-12AF-4601-A203-4E0AA8934CBF}" srcOrd="1" destOrd="0" parTransId="{E9CDD37B-3FEF-4427-A868-676896309EE3}" sibTransId="{24B4EC58-F842-42BE-97FF-216F55149E32}"/>
    <dgm:cxn modelId="{9887A6A6-C32B-4F19-B6A6-78F2B98A7E7B}" srcId="{E8E19289-C1D2-47F6-AC3C-EA91D9E8BD33}" destId="{5645879B-6C5A-416F-BF4E-4818C27A09F7}" srcOrd="3" destOrd="0" parTransId="{32AB6A2D-2165-4E2D-A9FC-B75C85B7FF12}" sibTransId="{5F895AD2-9701-46FA-8FB1-69B57F6B3398}"/>
    <dgm:cxn modelId="{EB1A6FCD-67D8-491B-8BB0-4B1010CA6540}" srcId="{E8E19289-C1D2-47F6-AC3C-EA91D9E8BD33}" destId="{A3A53239-A04B-4933-B3D3-61A5A786C514}" srcOrd="0" destOrd="0" parTransId="{7D89BF63-6751-4525-A2EA-FA81795BBFD5}" sibTransId="{2E906873-F883-49FC-850E-CEC026FD9CFB}"/>
    <dgm:cxn modelId="{10482929-6A42-4CF2-9DDF-D9A6FFEDC79D}" type="presOf" srcId="{EF225B40-12AF-4601-A203-4E0AA8934CBF}" destId="{B575414D-1EE2-4DCE-B552-476A43CF4233}" srcOrd="0" destOrd="0" presId="urn:microsoft.com/office/officeart/2005/8/layout/hChevron3"/>
    <dgm:cxn modelId="{13F571E3-4DAF-44BF-8EFD-9860174DD071}" type="presOf" srcId="{A3A53239-A04B-4933-B3D3-61A5A786C514}" destId="{ECE20774-06A5-4CD8-8479-7DB2FD63312B}" srcOrd="0" destOrd="0" presId="urn:microsoft.com/office/officeart/2005/8/layout/hChevron3"/>
    <dgm:cxn modelId="{C9500162-DB5E-498B-8A9D-21AD6E3B589E}" type="presOf" srcId="{C7CDFCC8-213D-4703-97E8-23718C68101F}" destId="{4F79D1BC-068C-48AB-8744-3BA8AD027E1E}" srcOrd="0" destOrd="0" presId="urn:microsoft.com/office/officeart/2005/8/layout/hChevron3"/>
    <dgm:cxn modelId="{A568457D-A016-490B-B5AB-78F6D0B82786}" type="presOf" srcId="{E8E19289-C1D2-47F6-AC3C-EA91D9E8BD33}" destId="{AE352181-F34A-4C9D-AF2E-5482F271F987}" srcOrd="0" destOrd="0" presId="urn:microsoft.com/office/officeart/2005/8/layout/hChevron3"/>
    <dgm:cxn modelId="{BE3DEB70-0E64-4631-9077-BAADAE814136}" srcId="{E8E19289-C1D2-47F6-AC3C-EA91D9E8BD33}" destId="{C7CDFCC8-213D-4703-97E8-23718C68101F}" srcOrd="2" destOrd="0" parTransId="{ACE2F403-9F37-4FE7-AF52-10C33BEDEECF}" sibTransId="{70C8D658-69C2-4486-9E53-4EE354E56569}"/>
    <dgm:cxn modelId="{4444C0F5-6046-4772-A44A-21D1BB080F81}" type="presParOf" srcId="{AE352181-F34A-4C9D-AF2E-5482F271F987}" destId="{ECE20774-06A5-4CD8-8479-7DB2FD63312B}" srcOrd="0" destOrd="0" presId="urn:microsoft.com/office/officeart/2005/8/layout/hChevron3"/>
    <dgm:cxn modelId="{5993ACD8-6619-4C9F-8A73-02D2C328D09B}" type="presParOf" srcId="{AE352181-F34A-4C9D-AF2E-5482F271F987}" destId="{1162733C-C6EE-4160-A4D0-46D2AA10ED75}" srcOrd="1" destOrd="0" presId="urn:microsoft.com/office/officeart/2005/8/layout/hChevron3"/>
    <dgm:cxn modelId="{2A8C4C96-D529-4EA6-ADFB-1ECDED0CBC6D}" type="presParOf" srcId="{AE352181-F34A-4C9D-AF2E-5482F271F987}" destId="{B575414D-1EE2-4DCE-B552-476A43CF4233}" srcOrd="2" destOrd="0" presId="urn:microsoft.com/office/officeart/2005/8/layout/hChevron3"/>
    <dgm:cxn modelId="{30EFAD81-D8D3-465E-830C-ADEE8BC45DAA}" type="presParOf" srcId="{AE352181-F34A-4C9D-AF2E-5482F271F987}" destId="{7F789A08-0E0A-40D4-AFFE-B68AB700C4E0}" srcOrd="3" destOrd="0" presId="urn:microsoft.com/office/officeart/2005/8/layout/hChevron3"/>
    <dgm:cxn modelId="{F47C1084-9AC9-4A1A-9B99-8FDE9AC93CAF}" type="presParOf" srcId="{AE352181-F34A-4C9D-AF2E-5482F271F987}" destId="{4F79D1BC-068C-48AB-8744-3BA8AD027E1E}" srcOrd="4" destOrd="0" presId="urn:microsoft.com/office/officeart/2005/8/layout/hChevron3"/>
    <dgm:cxn modelId="{5C7B1053-6001-41DA-8C8B-30B844CA5F39}" type="presParOf" srcId="{AE352181-F34A-4C9D-AF2E-5482F271F987}" destId="{A21248AA-E8C7-4E39-A495-4B8DACC374EB}" srcOrd="5" destOrd="0" presId="urn:microsoft.com/office/officeart/2005/8/layout/hChevron3"/>
    <dgm:cxn modelId="{06CCA0A5-C310-4642-9663-82B3FDD12ED8}" type="presParOf" srcId="{AE352181-F34A-4C9D-AF2E-5482F271F987}" destId="{E91A99C8-1032-45F2-86C4-BC439385E75C}" srcOrd="6" destOrd="0" presId="urn:microsoft.com/office/officeart/2005/8/layout/hChevron3"/>
  </dgm:cxnLst>
  <dgm:bg>
    <a:noFill/>
  </dgm:bg>
  <dgm:whole>
    <a:ln w="19050"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8E19289-C1D2-47F6-AC3C-EA91D9E8BD33}" type="doc">
      <dgm:prSet loTypeId="urn:microsoft.com/office/officeart/2005/8/layout/hChevron3" loCatId="process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fr-FR"/>
        </a:p>
      </dgm:t>
    </dgm:pt>
    <dgm:pt modelId="{A3A53239-A04B-4933-B3D3-61A5A786C514}">
      <dgm:prSet phldrT="[Texte]" custT="1"/>
      <dgm:spPr/>
      <dgm:t>
        <a:bodyPr/>
        <a:lstStyle/>
        <a:p>
          <a:pPr algn="ctr"/>
          <a:r>
            <a:rPr lang="en-US" sz="1200" b="0" noProof="0" dirty="0">
              <a:solidFill>
                <a:schemeClr val="tx1"/>
              </a:solidFill>
            </a:rPr>
            <a:t>Problem</a:t>
          </a:r>
          <a:r>
            <a:rPr lang="en-US" sz="1200" b="0" baseline="0" noProof="0" dirty="0">
              <a:solidFill>
                <a:schemeClr val="tx1"/>
              </a:solidFill>
            </a:rPr>
            <a:t> statement </a:t>
          </a:r>
          <a:endParaRPr lang="en-US" sz="1200" b="0" noProof="0" dirty="0">
            <a:solidFill>
              <a:schemeClr val="tx1"/>
            </a:solidFill>
          </a:endParaRPr>
        </a:p>
      </dgm:t>
    </dgm:pt>
    <dgm:pt modelId="{7D89BF63-6751-4525-A2EA-FA81795BBFD5}" type="parTrans" cxnId="{EB1A6FCD-67D8-491B-8BB0-4B1010CA6540}">
      <dgm:prSet/>
      <dgm:spPr/>
      <dgm:t>
        <a:bodyPr/>
        <a:lstStyle/>
        <a:p>
          <a:endParaRPr lang="fr-FR" sz="2000"/>
        </a:p>
      </dgm:t>
    </dgm:pt>
    <dgm:pt modelId="{2E906873-F883-49FC-850E-CEC026FD9CFB}" type="sibTrans" cxnId="{EB1A6FCD-67D8-491B-8BB0-4B1010CA6540}">
      <dgm:prSet/>
      <dgm:spPr/>
      <dgm:t>
        <a:bodyPr/>
        <a:lstStyle/>
        <a:p>
          <a:endParaRPr lang="fr-FR" sz="2000"/>
        </a:p>
      </dgm:t>
    </dgm:pt>
    <dgm:pt modelId="{5645879B-6C5A-416F-BF4E-4818C27A09F7}">
      <dgm:prSet phldrT="[Texte]" custT="1"/>
      <dgm:spPr/>
      <dgm:t>
        <a:bodyPr/>
        <a:lstStyle/>
        <a:p>
          <a:pPr algn="ctr"/>
          <a:r>
            <a:rPr lang="fr-FR" sz="1200" b="0" dirty="0"/>
            <a:t>Conclusion</a:t>
          </a:r>
        </a:p>
      </dgm:t>
    </dgm:pt>
    <dgm:pt modelId="{32AB6A2D-2165-4E2D-A9FC-B75C85B7FF12}" type="parTrans" cxnId="{9887A6A6-C32B-4F19-B6A6-78F2B98A7E7B}">
      <dgm:prSet/>
      <dgm:spPr/>
      <dgm:t>
        <a:bodyPr/>
        <a:lstStyle/>
        <a:p>
          <a:endParaRPr lang="fr-FR" sz="2000"/>
        </a:p>
      </dgm:t>
    </dgm:pt>
    <dgm:pt modelId="{5F895AD2-9701-46FA-8FB1-69B57F6B3398}" type="sibTrans" cxnId="{9887A6A6-C32B-4F19-B6A6-78F2B98A7E7B}">
      <dgm:prSet/>
      <dgm:spPr/>
      <dgm:t>
        <a:bodyPr/>
        <a:lstStyle/>
        <a:p>
          <a:endParaRPr lang="fr-FR" sz="2000"/>
        </a:p>
      </dgm:t>
    </dgm:pt>
    <dgm:pt modelId="{C7CDFCC8-213D-4703-97E8-23718C68101F}">
      <dgm:prSet custT="1"/>
      <dgm:spPr/>
      <dgm:t>
        <a:bodyPr/>
        <a:lstStyle/>
        <a:p>
          <a:r>
            <a:rPr lang="en-US" sz="1200" b="0" noProof="0" dirty="0"/>
            <a:t>Preliminary results</a:t>
          </a:r>
        </a:p>
      </dgm:t>
    </dgm:pt>
    <dgm:pt modelId="{ACE2F403-9F37-4FE7-AF52-10C33BEDEECF}" type="parTrans" cxnId="{BE3DEB70-0E64-4631-9077-BAADAE814136}">
      <dgm:prSet/>
      <dgm:spPr/>
      <dgm:t>
        <a:bodyPr/>
        <a:lstStyle/>
        <a:p>
          <a:endParaRPr lang="fr-FR" sz="2000"/>
        </a:p>
      </dgm:t>
    </dgm:pt>
    <dgm:pt modelId="{70C8D658-69C2-4486-9E53-4EE354E56569}" type="sibTrans" cxnId="{BE3DEB70-0E64-4631-9077-BAADAE814136}">
      <dgm:prSet/>
      <dgm:spPr/>
      <dgm:t>
        <a:bodyPr/>
        <a:lstStyle/>
        <a:p>
          <a:endParaRPr lang="fr-FR" sz="2000"/>
        </a:p>
      </dgm:t>
    </dgm:pt>
    <dgm:pt modelId="{EF225B40-12AF-4601-A203-4E0AA8934CBF}">
      <dgm:prSet custT="1"/>
      <dgm:spPr/>
      <dgm:t>
        <a:bodyPr/>
        <a:lstStyle/>
        <a:p>
          <a:pPr algn="ctr"/>
          <a:r>
            <a:rPr lang="en-US" sz="1400" b="1" noProof="0" dirty="0">
              <a:solidFill>
                <a:srgbClr val="FF0000"/>
              </a:solidFill>
            </a:rPr>
            <a:t>Approach</a:t>
          </a:r>
          <a:r>
            <a:rPr lang="fr-FR" sz="1400" b="1" dirty="0">
              <a:solidFill>
                <a:srgbClr val="FF0000"/>
              </a:solidFill>
            </a:rPr>
            <a:t> and </a:t>
          </a:r>
          <a:r>
            <a:rPr lang="en-US" sz="1400" b="1" noProof="0" dirty="0">
              <a:solidFill>
                <a:srgbClr val="FF0000"/>
              </a:solidFill>
            </a:rPr>
            <a:t>methodology</a:t>
          </a:r>
        </a:p>
      </dgm:t>
    </dgm:pt>
    <dgm:pt modelId="{E9CDD37B-3FEF-4427-A868-676896309EE3}" type="parTrans" cxnId="{09BF2A2F-359C-426B-9B12-79D40BCE47FE}">
      <dgm:prSet/>
      <dgm:spPr/>
      <dgm:t>
        <a:bodyPr/>
        <a:lstStyle/>
        <a:p>
          <a:endParaRPr lang="fr-FR" sz="2000"/>
        </a:p>
      </dgm:t>
    </dgm:pt>
    <dgm:pt modelId="{24B4EC58-F842-42BE-97FF-216F55149E32}" type="sibTrans" cxnId="{09BF2A2F-359C-426B-9B12-79D40BCE47FE}">
      <dgm:prSet/>
      <dgm:spPr/>
      <dgm:t>
        <a:bodyPr/>
        <a:lstStyle/>
        <a:p>
          <a:endParaRPr lang="fr-FR" sz="2000"/>
        </a:p>
      </dgm:t>
    </dgm:pt>
    <dgm:pt modelId="{AE352181-F34A-4C9D-AF2E-5482F271F987}" type="pres">
      <dgm:prSet presAssocID="{E8E19289-C1D2-47F6-AC3C-EA91D9E8BD3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CE20774-06A5-4CD8-8479-7DB2FD63312B}" type="pres">
      <dgm:prSet presAssocID="{A3A53239-A04B-4933-B3D3-61A5A786C514}" presName="parTxOnly" presStyleLbl="node1" presStyleIdx="0" presStyleCnt="4" custScaleX="169438" custLinFactNeighborX="-9141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162733C-C6EE-4160-A4D0-46D2AA10ED75}" type="pres">
      <dgm:prSet presAssocID="{2E906873-F883-49FC-850E-CEC026FD9CFB}" presName="parSpace" presStyleCnt="0"/>
      <dgm:spPr/>
    </dgm:pt>
    <dgm:pt modelId="{B575414D-1EE2-4DCE-B552-476A43CF4233}" type="pres">
      <dgm:prSet presAssocID="{EF225B40-12AF-4601-A203-4E0AA8934CBF}" presName="parTxOnly" presStyleLbl="node1" presStyleIdx="1" presStyleCnt="4" custScaleX="204299" custLinFactX="-3326" custLinFactNeighborX="-100000" custLinFactNeighborY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789A08-0E0A-40D4-AFFE-B68AB700C4E0}" type="pres">
      <dgm:prSet presAssocID="{24B4EC58-F842-42BE-97FF-216F55149E32}" presName="parSpace" presStyleCnt="0"/>
      <dgm:spPr/>
    </dgm:pt>
    <dgm:pt modelId="{4F79D1BC-068C-48AB-8744-3BA8AD027E1E}" type="pres">
      <dgm:prSet presAssocID="{C7CDFCC8-213D-4703-97E8-23718C68101F}" presName="parTxOnly" presStyleLbl="node1" presStyleIdx="2" presStyleCnt="4" custScaleX="180106" custScaleY="69910" custLinFactX="-4892" custLinFactNeighborX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21248AA-E8C7-4E39-A495-4B8DACC374EB}" type="pres">
      <dgm:prSet presAssocID="{70C8D658-69C2-4486-9E53-4EE354E56569}" presName="parSpace" presStyleCnt="0"/>
      <dgm:spPr/>
    </dgm:pt>
    <dgm:pt modelId="{E91A99C8-1032-45F2-86C4-BC439385E75C}" type="pres">
      <dgm:prSet presAssocID="{5645879B-6C5A-416F-BF4E-4818C27A09F7}" presName="parTxOnly" presStyleLbl="node1" presStyleIdx="3" presStyleCnt="4" custScaleX="145017" custScaleY="69243" custLinFactNeighborX="-92970" custLinFactNeighborY="171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925E1FD-EB6E-468D-87B7-69AF8E3E15A8}" type="presOf" srcId="{5645879B-6C5A-416F-BF4E-4818C27A09F7}" destId="{E91A99C8-1032-45F2-86C4-BC439385E75C}" srcOrd="0" destOrd="0" presId="urn:microsoft.com/office/officeart/2005/8/layout/hChevron3"/>
    <dgm:cxn modelId="{09BF2A2F-359C-426B-9B12-79D40BCE47FE}" srcId="{E8E19289-C1D2-47F6-AC3C-EA91D9E8BD33}" destId="{EF225B40-12AF-4601-A203-4E0AA8934CBF}" srcOrd="1" destOrd="0" parTransId="{E9CDD37B-3FEF-4427-A868-676896309EE3}" sibTransId="{24B4EC58-F842-42BE-97FF-216F55149E32}"/>
    <dgm:cxn modelId="{9887A6A6-C32B-4F19-B6A6-78F2B98A7E7B}" srcId="{E8E19289-C1D2-47F6-AC3C-EA91D9E8BD33}" destId="{5645879B-6C5A-416F-BF4E-4818C27A09F7}" srcOrd="3" destOrd="0" parTransId="{32AB6A2D-2165-4E2D-A9FC-B75C85B7FF12}" sibTransId="{5F895AD2-9701-46FA-8FB1-69B57F6B3398}"/>
    <dgm:cxn modelId="{EB1A6FCD-67D8-491B-8BB0-4B1010CA6540}" srcId="{E8E19289-C1D2-47F6-AC3C-EA91D9E8BD33}" destId="{A3A53239-A04B-4933-B3D3-61A5A786C514}" srcOrd="0" destOrd="0" parTransId="{7D89BF63-6751-4525-A2EA-FA81795BBFD5}" sibTransId="{2E906873-F883-49FC-850E-CEC026FD9CFB}"/>
    <dgm:cxn modelId="{10482929-6A42-4CF2-9DDF-D9A6FFEDC79D}" type="presOf" srcId="{EF225B40-12AF-4601-A203-4E0AA8934CBF}" destId="{B575414D-1EE2-4DCE-B552-476A43CF4233}" srcOrd="0" destOrd="0" presId="urn:microsoft.com/office/officeart/2005/8/layout/hChevron3"/>
    <dgm:cxn modelId="{13F571E3-4DAF-44BF-8EFD-9860174DD071}" type="presOf" srcId="{A3A53239-A04B-4933-B3D3-61A5A786C514}" destId="{ECE20774-06A5-4CD8-8479-7DB2FD63312B}" srcOrd="0" destOrd="0" presId="urn:microsoft.com/office/officeart/2005/8/layout/hChevron3"/>
    <dgm:cxn modelId="{C9500162-DB5E-498B-8A9D-21AD6E3B589E}" type="presOf" srcId="{C7CDFCC8-213D-4703-97E8-23718C68101F}" destId="{4F79D1BC-068C-48AB-8744-3BA8AD027E1E}" srcOrd="0" destOrd="0" presId="urn:microsoft.com/office/officeart/2005/8/layout/hChevron3"/>
    <dgm:cxn modelId="{A568457D-A016-490B-B5AB-78F6D0B82786}" type="presOf" srcId="{E8E19289-C1D2-47F6-AC3C-EA91D9E8BD33}" destId="{AE352181-F34A-4C9D-AF2E-5482F271F987}" srcOrd="0" destOrd="0" presId="urn:microsoft.com/office/officeart/2005/8/layout/hChevron3"/>
    <dgm:cxn modelId="{BE3DEB70-0E64-4631-9077-BAADAE814136}" srcId="{E8E19289-C1D2-47F6-AC3C-EA91D9E8BD33}" destId="{C7CDFCC8-213D-4703-97E8-23718C68101F}" srcOrd="2" destOrd="0" parTransId="{ACE2F403-9F37-4FE7-AF52-10C33BEDEECF}" sibTransId="{70C8D658-69C2-4486-9E53-4EE354E56569}"/>
    <dgm:cxn modelId="{4444C0F5-6046-4772-A44A-21D1BB080F81}" type="presParOf" srcId="{AE352181-F34A-4C9D-AF2E-5482F271F987}" destId="{ECE20774-06A5-4CD8-8479-7DB2FD63312B}" srcOrd="0" destOrd="0" presId="urn:microsoft.com/office/officeart/2005/8/layout/hChevron3"/>
    <dgm:cxn modelId="{5993ACD8-6619-4C9F-8A73-02D2C328D09B}" type="presParOf" srcId="{AE352181-F34A-4C9D-AF2E-5482F271F987}" destId="{1162733C-C6EE-4160-A4D0-46D2AA10ED75}" srcOrd="1" destOrd="0" presId="urn:microsoft.com/office/officeart/2005/8/layout/hChevron3"/>
    <dgm:cxn modelId="{2A8C4C96-D529-4EA6-ADFB-1ECDED0CBC6D}" type="presParOf" srcId="{AE352181-F34A-4C9D-AF2E-5482F271F987}" destId="{B575414D-1EE2-4DCE-B552-476A43CF4233}" srcOrd="2" destOrd="0" presId="urn:microsoft.com/office/officeart/2005/8/layout/hChevron3"/>
    <dgm:cxn modelId="{30EFAD81-D8D3-465E-830C-ADEE8BC45DAA}" type="presParOf" srcId="{AE352181-F34A-4C9D-AF2E-5482F271F987}" destId="{7F789A08-0E0A-40D4-AFFE-B68AB700C4E0}" srcOrd="3" destOrd="0" presId="urn:microsoft.com/office/officeart/2005/8/layout/hChevron3"/>
    <dgm:cxn modelId="{F47C1084-9AC9-4A1A-9B99-8FDE9AC93CAF}" type="presParOf" srcId="{AE352181-F34A-4C9D-AF2E-5482F271F987}" destId="{4F79D1BC-068C-48AB-8744-3BA8AD027E1E}" srcOrd="4" destOrd="0" presId="urn:microsoft.com/office/officeart/2005/8/layout/hChevron3"/>
    <dgm:cxn modelId="{5C7B1053-6001-41DA-8C8B-30B844CA5F39}" type="presParOf" srcId="{AE352181-F34A-4C9D-AF2E-5482F271F987}" destId="{A21248AA-E8C7-4E39-A495-4B8DACC374EB}" srcOrd="5" destOrd="0" presId="urn:microsoft.com/office/officeart/2005/8/layout/hChevron3"/>
    <dgm:cxn modelId="{06CCA0A5-C310-4642-9663-82B3FDD12ED8}" type="presParOf" srcId="{AE352181-F34A-4C9D-AF2E-5482F271F987}" destId="{E91A99C8-1032-45F2-86C4-BC439385E75C}" srcOrd="6" destOrd="0" presId="urn:microsoft.com/office/officeart/2005/8/layout/hChevron3"/>
  </dgm:cxnLst>
  <dgm:bg>
    <a:noFill/>
  </dgm:bg>
  <dgm:whole>
    <a:ln w="19050"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E20774-06A5-4CD8-8479-7DB2FD63312B}">
      <dsp:nvSpPr>
        <dsp:cNvPr id="0" name=""/>
        <dsp:cNvSpPr/>
      </dsp:nvSpPr>
      <dsp:spPr>
        <a:xfrm>
          <a:off x="0" y="0"/>
          <a:ext cx="2530144" cy="326435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noProof="0" dirty="0">
              <a:solidFill>
                <a:srgbClr val="FF0000"/>
              </a:solidFill>
            </a:rPr>
            <a:t>Problem</a:t>
          </a:r>
          <a:r>
            <a:rPr lang="en-US" sz="1400" b="1" kern="1200" baseline="0" noProof="0" dirty="0">
              <a:solidFill>
                <a:srgbClr val="FF0000"/>
              </a:solidFill>
            </a:rPr>
            <a:t> statement </a:t>
          </a:r>
          <a:endParaRPr lang="en-US" sz="1400" b="1" kern="1200" noProof="0" dirty="0">
            <a:solidFill>
              <a:srgbClr val="FF0000"/>
            </a:solidFill>
          </a:endParaRPr>
        </a:p>
      </dsp:txBody>
      <dsp:txXfrm>
        <a:off x="0" y="0"/>
        <a:ext cx="2448535" cy="326435"/>
      </dsp:txXfrm>
    </dsp:sp>
    <dsp:sp modelId="{B575414D-1EE2-4DCE-B552-476A43CF4233}">
      <dsp:nvSpPr>
        <dsp:cNvPr id="0" name=""/>
        <dsp:cNvSpPr/>
      </dsp:nvSpPr>
      <dsp:spPr>
        <a:xfrm>
          <a:off x="2062031" y="0"/>
          <a:ext cx="3050708" cy="326435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noProof="0" dirty="0">
              <a:solidFill>
                <a:schemeClr val="tx1"/>
              </a:solidFill>
            </a:rPr>
            <a:t>Approach</a:t>
          </a:r>
          <a:r>
            <a:rPr lang="fr-FR" sz="1200" b="0" kern="1200" dirty="0">
              <a:solidFill>
                <a:schemeClr val="tx1"/>
              </a:solidFill>
            </a:rPr>
            <a:t> and </a:t>
          </a:r>
          <a:r>
            <a:rPr lang="en-US" sz="1200" b="0" kern="1200" noProof="0" dirty="0">
              <a:solidFill>
                <a:schemeClr val="tx1"/>
              </a:solidFill>
            </a:rPr>
            <a:t>methodology</a:t>
          </a:r>
        </a:p>
      </dsp:txBody>
      <dsp:txXfrm>
        <a:off x="2225249" y="0"/>
        <a:ext cx="2724273" cy="326435"/>
      </dsp:txXfrm>
    </dsp:sp>
    <dsp:sp modelId="{4F79D1BC-068C-48AB-8744-3BA8AD027E1E}">
      <dsp:nvSpPr>
        <dsp:cNvPr id="0" name=""/>
        <dsp:cNvSpPr/>
      </dsp:nvSpPr>
      <dsp:spPr>
        <a:xfrm>
          <a:off x="4612905" y="0"/>
          <a:ext cx="2689444" cy="326435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noProof="0" dirty="0"/>
            <a:t>Preliminary results</a:t>
          </a:r>
        </a:p>
      </dsp:txBody>
      <dsp:txXfrm>
        <a:off x="4776123" y="0"/>
        <a:ext cx="2363009" cy="326435"/>
      </dsp:txXfrm>
    </dsp:sp>
    <dsp:sp modelId="{E91A99C8-1032-45F2-86C4-BC439385E75C}">
      <dsp:nvSpPr>
        <dsp:cNvPr id="0" name=""/>
        <dsp:cNvSpPr/>
      </dsp:nvSpPr>
      <dsp:spPr>
        <a:xfrm>
          <a:off x="7097744" y="0"/>
          <a:ext cx="2165475" cy="326435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0" kern="1200" dirty="0"/>
            <a:t>Conclusion</a:t>
          </a:r>
        </a:p>
      </dsp:txBody>
      <dsp:txXfrm>
        <a:off x="7260962" y="0"/>
        <a:ext cx="1839040" cy="32643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E20774-06A5-4CD8-8479-7DB2FD63312B}">
      <dsp:nvSpPr>
        <dsp:cNvPr id="0" name=""/>
        <dsp:cNvSpPr/>
      </dsp:nvSpPr>
      <dsp:spPr>
        <a:xfrm>
          <a:off x="0" y="0"/>
          <a:ext cx="2530144" cy="326435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noProof="0" dirty="0">
              <a:solidFill>
                <a:schemeClr val="tx1"/>
              </a:solidFill>
            </a:rPr>
            <a:t>Problem</a:t>
          </a:r>
          <a:r>
            <a:rPr lang="en-US" sz="1200" b="0" kern="1200" baseline="0" noProof="0" dirty="0">
              <a:solidFill>
                <a:schemeClr val="tx1"/>
              </a:solidFill>
            </a:rPr>
            <a:t> statement </a:t>
          </a:r>
          <a:endParaRPr lang="en-US" sz="1200" b="0" kern="1200" noProof="0" dirty="0">
            <a:solidFill>
              <a:schemeClr val="tx1"/>
            </a:solidFill>
          </a:endParaRPr>
        </a:p>
      </dsp:txBody>
      <dsp:txXfrm>
        <a:off x="0" y="0"/>
        <a:ext cx="2448535" cy="326435"/>
      </dsp:txXfrm>
    </dsp:sp>
    <dsp:sp modelId="{B575414D-1EE2-4DCE-B552-476A43CF4233}">
      <dsp:nvSpPr>
        <dsp:cNvPr id="0" name=""/>
        <dsp:cNvSpPr/>
      </dsp:nvSpPr>
      <dsp:spPr>
        <a:xfrm>
          <a:off x="1884232" y="0"/>
          <a:ext cx="3050708" cy="326435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noProof="0" dirty="0">
              <a:solidFill>
                <a:srgbClr val="FF0000"/>
              </a:solidFill>
            </a:rPr>
            <a:t>Approach</a:t>
          </a:r>
          <a:r>
            <a:rPr lang="fr-FR" sz="1400" b="1" kern="1200" dirty="0">
              <a:solidFill>
                <a:srgbClr val="FF0000"/>
              </a:solidFill>
            </a:rPr>
            <a:t> and </a:t>
          </a:r>
          <a:r>
            <a:rPr lang="en-US" sz="1400" b="1" kern="1200" noProof="0" dirty="0">
              <a:solidFill>
                <a:srgbClr val="FF0000"/>
              </a:solidFill>
            </a:rPr>
            <a:t>methodology</a:t>
          </a:r>
        </a:p>
      </dsp:txBody>
      <dsp:txXfrm>
        <a:off x="2047450" y="0"/>
        <a:ext cx="2724273" cy="326435"/>
      </dsp:txXfrm>
    </dsp:sp>
    <dsp:sp modelId="{4F79D1BC-068C-48AB-8744-3BA8AD027E1E}">
      <dsp:nvSpPr>
        <dsp:cNvPr id="0" name=""/>
        <dsp:cNvSpPr/>
      </dsp:nvSpPr>
      <dsp:spPr>
        <a:xfrm>
          <a:off x="4612905" y="0"/>
          <a:ext cx="2689444" cy="326435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noProof="0" dirty="0"/>
            <a:t>Preliminary results</a:t>
          </a:r>
        </a:p>
      </dsp:txBody>
      <dsp:txXfrm>
        <a:off x="4776123" y="0"/>
        <a:ext cx="2363009" cy="326435"/>
      </dsp:txXfrm>
    </dsp:sp>
    <dsp:sp modelId="{E91A99C8-1032-45F2-86C4-BC439385E75C}">
      <dsp:nvSpPr>
        <dsp:cNvPr id="0" name=""/>
        <dsp:cNvSpPr/>
      </dsp:nvSpPr>
      <dsp:spPr>
        <a:xfrm>
          <a:off x="7097744" y="0"/>
          <a:ext cx="2165475" cy="326435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0" kern="1200" dirty="0"/>
            <a:t>Conclusion</a:t>
          </a:r>
        </a:p>
      </dsp:txBody>
      <dsp:txXfrm>
        <a:off x="7260962" y="0"/>
        <a:ext cx="1839040" cy="32643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E20774-06A5-4CD8-8479-7DB2FD63312B}">
      <dsp:nvSpPr>
        <dsp:cNvPr id="0" name=""/>
        <dsp:cNvSpPr/>
      </dsp:nvSpPr>
      <dsp:spPr>
        <a:xfrm>
          <a:off x="0" y="0"/>
          <a:ext cx="2530144" cy="326435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noProof="0" dirty="0">
              <a:solidFill>
                <a:schemeClr val="tx1"/>
              </a:solidFill>
            </a:rPr>
            <a:t>Problem</a:t>
          </a:r>
          <a:r>
            <a:rPr lang="en-US" sz="1200" b="0" kern="1200" baseline="0" noProof="0" dirty="0">
              <a:solidFill>
                <a:schemeClr val="tx1"/>
              </a:solidFill>
            </a:rPr>
            <a:t> statement </a:t>
          </a:r>
          <a:endParaRPr lang="en-US" sz="1200" b="0" kern="1200" noProof="0" dirty="0">
            <a:solidFill>
              <a:schemeClr val="tx1"/>
            </a:solidFill>
          </a:endParaRPr>
        </a:p>
      </dsp:txBody>
      <dsp:txXfrm>
        <a:off x="0" y="0"/>
        <a:ext cx="2448535" cy="326435"/>
      </dsp:txXfrm>
    </dsp:sp>
    <dsp:sp modelId="{B575414D-1EE2-4DCE-B552-476A43CF4233}">
      <dsp:nvSpPr>
        <dsp:cNvPr id="0" name=""/>
        <dsp:cNvSpPr/>
      </dsp:nvSpPr>
      <dsp:spPr>
        <a:xfrm>
          <a:off x="1884232" y="0"/>
          <a:ext cx="3050708" cy="326435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noProof="0" dirty="0">
              <a:solidFill>
                <a:schemeClr val="tx1"/>
              </a:solidFill>
            </a:rPr>
            <a:t>Approach</a:t>
          </a:r>
          <a:r>
            <a:rPr lang="fr-FR" sz="1200" b="0" kern="1200" dirty="0">
              <a:solidFill>
                <a:schemeClr val="tx1"/>
              </a:solidFill>
            </a:rPr>
            <a:t> and </a:t>
          </a:r>
          <a:r>
            <a:rPr lang="en-US" sz="1200" b="0" kern="1200" noProof="0" dirty="0">
              <a:solidFill>
                <a:schemeClr val="tx1"/>
              </a:solidFill>
            </a:rPr>
            <a:t>methodology</a:t>
          </a:r>
        </a:p>
      </dsp:txBody>
      <dsp:txXfrm>
        <a:off x="2047450" y="0"/>
        <a:ext cx="2724273" cy="326435"/>
      </dsp:txXfrm>
    </dsp:sp>
    <dsp:sp modelId="{4F79D1BC-068C-48AB-8744-3BA8AD027E1E}">
      <dsp:nvSpPr>
        <dsp:cNvPr id="0" name=""/>
        <dsp:cNvSpPr/>
      </dsp:nvSpPr>
      <dsp:spPr>
        <a:xfrm>
          <a:off x="4612905" y="0"/>
          <a:ext cx="2689444" cy="326435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noProof="0" dirty="0">
              <a:solidFill>
                <a:srgbClr val="FF0000"/>
              </a:solidFill>
            </a:rPr>
            <a:t>Preliminary results</a:t>
          </a:r>
        </a:p>
      </dsp:txBody>
      <dsp:txXfrm>
        <a:off x="4776123" y="0"/>
        <a:ext cx="2363009" cy="326435"/>
      </dsp:txXfrm>
    </dsp:sp>
    <dsp:sp modelId="{E91A99C8-1032-45F2-86C4-BC439385E75C}">
      <dsp:nvSpPr>
        <dsp:cNvPr id="0" name=""/>
        <dsp:cNvSpPr/>
      </dsp:nvSpPr>
      <dsp:spPr>
        <a:xfrm>
          <a:off x="7097744" y="0"/>
          <a:ext cx="2165475" cy="326435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0" kern="1200" dirty="0"/>
            <a:t>Conclusion</a:t>
          </a:r>
        </a:p>
      </dsp:txBody>
      <dsp:txXfrm>
        <a:off x="7260962" y="0"/>
        <a:ext cx="1839040" cy="32643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E20774-06A5-4CD8-8479-7DB2FD63312B}">
      <dsp:nvSpPr>
        <dsp:cNvPr id="0" name=""/>
        <dsp:cNvSpPr/>
      </dsp:nvSpPr>
      <dsp:spPr>
        <a:xfrm>
          <a:off x="0" y="0"/>
          <a:ext cx="2530144" cy="326435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noProof="0" dirty="0">
              <a:solidFill>
                <a:schemeClr val="tx1"/>
              </a:solidFill>
            </a:rPr>
            <a:t>Problem</a:t>
          </a:r>
          <a:r>
            <a:rPr lang="en-US" sz="1200" b="0" kern="1200" baseline="0" noProof="0" dirty="0">
              <a:solidFill>
                <a:schemeClr val="tx1"/>
              </a:solidFill>
            </a:rPr>
            <a:t> statement </a:t>
          </a:r>
          <a:endParaRPr lang="en-US" sz="1200" b="0" kern="1200" noProof="0" dirty="0">
            <a:solidFill>
              <a:schemeClr val="tx1"/>
            </a:solidFill>
          </a:endParaRPr>
        </a:p>
      </dsp:txBody>
      <dsp:txXfrm>
        <a:off x="0" y="0"/>
        <a:ext cx="2448535" cy="326435"/>
      </dsp:txXfrm>
    </dsp:sp>
    <dsp:sp modelId="{B575414D-1EE2-4DCE-B552-476A43CF4233}">
      <dsp:nvSpPr>
        <dsp:cNvPr id="0" name=""/>
        <dsp:cNvSpPr/>
      </dsp:nvSpPr>
      <dsp:spPr>
        <a:xfrm>
          <a:off x="2062031" y="0"/>
          <a:ext cx="3050708" cy="326435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noProof="0" dirty="0">
              <a:solidFill>
                <a:schemeClr val="tx1"/>
              </a:solidFill>
            </a:rPr>
            <a:t>Approach</a:t>
          </a:r>
          <a:r>
            <a:rPr lang="fr-FR" sz="1200" b="0" kern="1200" dirty="0">
              <a:solidFill>
                <a:schemeClr val="tx1"/>
              </a:solidFill>
            </a:rPr>
            <a:t> and </a:t>
          </a:r>
          <a:r>
            <a:rPr lang="en-US" sz="1200" b="0" kern="1200" noProof="0" dirty="0">
              <a:solidFill>
                <a:schemeClr val="tx1"/>
              </a:solidFill>
            </a:rPr>
            <a:t>methodology</a:t>
          </a:r>
        </a:p>
      </dsp:txBody>
      <dsp:txXfrm>
        <a:off x="2225249" y="0"/>
        <a:ext cx="2724273" cy="326435"/>
      </dsp:txXfrm>
    </dsp:sp>
    <dsp:sp modelId="{4F79D1BC-068C-48AB-8744-3BA8AD027E1E}">
      <dsp:nvSpPr>
        <dsp:cNvPr id="0" name=""/>
        <dsp:cNvSpPr/>
      </dsp:nvSpPr>
      <dsp:spPr>
        <a:xfrm>
          <a:off x="4612905" y="0"/>
          <a:ext cx="2689444" cy="326435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noProof="0" dirty="0">
              <a:solidFill>
                <a:srgbClr val="FF0000"/>
              </a:solidFill>
            </a:rPr>
            <a:t>Preliminary results</a:t>
          </a:r>
        </a:p>
      </dsp:txBody>
      <dsp:txXfrm>
        <a:off x="4776123" y="0"/>
        <a:ext cx="2363009" cy="326435"/>
      </dsp:txXfrm>
    </dsp:sp>
    <dsp:sp modelId="{E91A99C8-1032-45F2-86C4-BC439385E75C}">
      <dsp:nvSpPr>
        <dsp:cNvPr id="0" name=""/>
        <dsp:cNvSpPr/>
      </dsp:nvSpPr>
      <dsp:spPr>
        <a:xfrm>
          <a:off x="7097744" y="0"/>
          <a:ext cx="2165475" cy="326435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0" kern="1200" dirty="0"/>
            <a:t>Conclusion</a:t>
          </a:r>
        </a:p>
      </dsp:txBody>
      <dsp:txXfrm>
        <a:off x="7260962" y="0"/>
        <a:ext cx="1839040" cy="32643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E20774-06A5-4CD8-8479-7DB2FD63312B}">
      <dsp:nvSpPr>
        <dsp:cNvPr id="0" name=""/>
        <dsp:cNvSpPr/>
      </dsp:nvSpPr>
      <dsp:spPr>
        <a:xfrm>
          <a:off x="0" y="0"/>
          <a:ext cx="2530144" cy="326435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noProof="0" dirty="0">
              <a:solidFill>
                <a:schemeClr val="tx1"/>
              </a:solidFill>
            </a:rPr>
            <a:t>Problem</a:t>
          </a:r>
          <a:r>
            <a:rPr lang="en-US" sz="1200" b="0" kern="1200" baseline="0" noProof="0" dirty="0">
              <a:solidFill>
                <a:schemeClr val="tx1"/>
              </a:solidFill>
            </a:rPr>
            <a:t> statement </a:t>
          </a:r>
          <a:endParaRPr lang="en-US" sz="1200" b="0" kern="1200" noProof="0" dirty="0">
            <a:solidFill>
              <a:schemeClr val="tx1"/>
            </a:solidFill>
          </a:endParaRPr>
        </a:p>
      </dsp:txBody>
      <dsp:txXfrm>
        <a:off x="0" y="0"/>
        <a:ext cx="2448535" cy="326435"/>
      </dsp:txXfrm>
    </dsp:sp>
    <dsp:sp modelId="{B575414D-1EE2-4DCE-B552-476A43CF4233}">
      <dsp:nvSpPr>
        <dsp:cNvPr id="0" name=""/>
        <dsp:cNvSpPr/>
      </dsp:nvSpPr>
      <dsp:spPr>
        <a:xfrm>
          <a:off x="1884232" y="0"/>
          <a:ext cx="3050708" cy="326435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noProof="0" dirty="0">
              <a:solidFill>
                <a:schemeClr val="tx1"/>
              </a:solidFill>
            </a:rPr>
            <a:t>Approach</a:t>
          </a:r>
          <a:r>
            <a:rPr lang="fr-FR" sz="1200" b="0" kern="1200" dirty="0">
              <a:solidFill>
                <a:schemeClr val="tx1"/>
              </a:solidFill>
            </a:rPr>
            <a:t> and </a:t>
          </a:r>
          <a:r>
            <a:rPr lang="en-US" sz="1200" b="0" kern="1200" noProof="0" dirty="0">
              <a:solidFill>
                <a:schemeClr val="tx1"/>
              </a:solidFill>
            </a:rPr>
            <a:t>methodology</a:t>
          </a:r>
        </a:p>
      </dsp:txBody>
      <dsp:txXfrm>
        <a:off x="2047450" y="0"/>
        <a:ext cx="2724273" cy="326435"/>
      </dsp:txXfrm>
    </dsp:sp>
    <dsp:sp modelId="{4F79D1BC-068C-48AB-8744-3BA8AD027E1E}">
      <dsp:nvSpPr>
        <dsp:cNvPr id="0" name=""/>
        <dsp:cNvSpPr/>
      </dsp:nvSpPr>
      <dsp:spPr>
        <a:xfrm>
          <a:off x="4612905" y="0"/>
          <a:ext cx="2689444" cy="326435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noProof="0" dirty="0">
              <a:solidFill>
                <a:srgbClr val="FF0000"/>
              </a:solidFill>
            </a:rPr>
            <a:t>Preliminary results</a:t>
          </a:r>
        </a:p>
      </dsp:txBody>
      <dsp:txXfrm>
        <a:off x="4776123" y="0"/>
        <a:ext cx="2363009" cy="326435"/>
      </dsp:txXfrm>
    </dsp:sp>
    <dsp:sp modelId="{E91A99C8-1032-45F2-86C4-BC439385E75C}">
      <dsp:nvSpPr>
        <dsp:cNvPr id="0" name=""/>
        <dsp:cNvSpPr/>
      </dsp:nvSpPr>
      <dsp:spPr>
        <a:xfrm>
          <a:off x="7097744" y="0"/>
          <a:ext cx="2165475" cy="326435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0" kern="1200" dirty="0"/>
            <a:t>Conclusion</a:t>
          </a:r>
        </a:p>
      </dsp:txBody>
      <dsp:txXfrm>
        <a:off x="7260962" y="0"/>
        <a:ext cx="1839040" cy="32643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E20774-06A5-4CD8-8479-7DB2FD63312B}">
      <dsp:nvSpPr>
        <dsp:cNvPr id="0" name=""/>
        <dsp:cNvSpPr/>
      </dsp:nvSpPr>
      <dsp:spPr>
        <a:xfrm>
          <a:off x="0" y="0"/>
          <a:ext cx="2530144" cy="326435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noProof="0" dirty="0">
              <a:solidFill>
                <a:schemeClr val="tx1"/>
              </a:solidFill>
            </a:rPr>
            <a:t>Problem</a:t>
          </a:r>
          <a:r>
            <a:rPr lang="en-US" sz="1200" b="0" kern="1200" baseline="0" noProof="0" dirty="0">
              <a:solidFill>
                <a:schemeClr val="tx1"/>
              </a:solidFill>
            </a:rPr>
            <a:t> statement </a:t>
          </a:r>
          <a:endParaRPr lang="en-US" sz="1200" b="0" kern="1200" noProof="0" dirty="0">
            <a:solidFill>
              <a:schemeClr val="tx1"/>
            </a:solidFill>
          </a:endParaRPr>
        </a:p>
      </dsp:txBody>
      <dsp:txXfrm>
        <a:off x="0" y="0"/>
        <a:ext cx="2448535" cy="326435"/>
      </dsp:txXfrm>
    </dsp:sp>
    <dsp:sp modelId="{B575414D-1EE2-4DCE-B552-476A43CF4233}">
      <dsp:nvSpPr>
        <dsp:cNvPr id="0" name=""/>
        <dsp:cNvSpPr/>
      </dsp:nvSpPr>
      <dsp:spPr>
        <a:xfrm>
          <a:off x="1884232" y="0"/>
          <a:ext cx="3050708" cy="326435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noProof="0" dirty="0">
              <a:solidFill>
                <a:schemeClr val="tx1"/>
              </a:solidFill>
            </a:rPr>
            <a:t>Approach</a:t>
          </a:r>
          <a:r>
            <a:rPr lang="fr-FR" sz="1200" b="0" kern="1200" dirty="0">
              <a:solidFill>
                <a:schemeClr val="tx1"/>
              </a:solidFill>
            </a:rPr>
            <a:t> and </a:t>
          </a:r>
          <a:r>
            <a:rPr lang="en-US" sz="1200" b="0" kern="1200" noProof="0" dirty="0">
              <a:solidFill>
                <a:schemeClr val="tx1"/>
              </a:solidFill>
            </a:rPr>
            <a:t>methodology</a:t>
          </a:r>
        </a:p>
      </dsp:txBody>
      <dsp:txXfrm>
        <a:off x="2047450" y="0"/>
        <a:ext cx="2724273" cy="326435"/>
      </dsp:txXfrm>
    </dsp:sp>
    <dsp:sp modelId="{4F79D1BC-068C-48AB-8744-3BA8AD027E1E}">
      <dsp:nvSpPr>
        <dsp:cNvPr id="0" name=""/>
        <dsp:cNvSpPr/>
      </dsp:nvSpPr>
      <dsp:spPr>
        <a:xfrm>
          <a:off x="4612905" y="0"/>
          <a:ext cx="2689444" cy="326435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noProof="0" dirty="0">
              <a:solidFill>
                <a:srgbClr val="FF0000"/>
              </a:solidFill>
            </a:rPr>
            <a:t>Preliminary results</a:t>
          </a:r>
        </a:p>
      </dsp:txBody>
      <dsp:txXfrm>
        <a:off x="4776123" y="0"/>
        <a:ext cx="2363009" cy="326435"/>
      </dsp:txXfrm>
    </dsp:sp>
    <dsp:sp modelId="{E91A99C8-1032-45F2-86C4-BC439385E75C}">
      <dsp:nvSpPr>
        <dsp:cNvPr id="0" name=""/>
        <dsp:cNvSpPr/>
      </dsp:nvSpPr>
      <dsp:spPr>
        <a:xfrm>
          <a:off x="7097744" y="0"/>
          <a:ext cx="2165475" cy="326435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0" kern="1200" dirty="0"/>
            <a:t>Conclusion</a:t>
          </a:r>
        </a:p>
      </dsp:txBody>
      <dsp:txXfrm>
        <a:off x="7260962" y="0"/>
        <a:ext cx="1839040" cy="32643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E20774-06A5-4CD8-8479-7DB2FD63312B}">
      <dsp:nvSpPr>
        <dsp:cNvPr id="0" name=""/>
        <dsp:cNvSpPr/>
      </dsp:nvSpPr>
      <dsp:spPr>
        <a:xfrm>
          <a:off x="0" y="0"/>
          <a:ext cx="2530144" cy="326435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noProof="0" dirty="0">
              <a:solidFill>
                <a:schemeClr val="tx1"/>
              </a:solidFill>
            </a:rPr>
            <a:t>Problem</a:t>
          </a:r>
          <a:r>
            <a:rPr lang="en-US" sz="1200" b="0" kern="1200" baseline="0" noProof="0" dirty="0">
              <a:solidFill>
                <a:schemeClr val="tx1"/>
              </a:solidFill>
            </a:rPr>
            <a:t> statement </a:t>
          </a:r>
          <a:endParaRPr lang="en-US" sz="1200" b="0" kern="1200" noProof="0" dirty="0">
            <a:solidFill>
              <a:schemeClr val="tx1"/>
            </a:solidFill>
          </a:endParaRPr>
        </a:p>
      </dsp:txBody>
      <dsp:txXfrm>
        <a:off x="0" y="0"/>
        <a:ext cx="2448535" cy="326435"/>
      </dsp:txXfrm>
    </dsp:sp>
    <dsp:sp modelId="{B575414D-1EE2-4DCE-B552-476A43CF4233}">
      <dsp:nvSpPr>
        <dsp:cNvPr id="0" name=""/>
        <dsp:cNvSpPr/>
      </dsp:nvSpPr>
      <dsp:spPr>
        <a:xfrm>
          <a:off x="1884232" y="0"/>
          <a:ext cx="3050708" cy="326435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noProof="0" dirty="0">
              <a:solidFill>
                <a:schemeClr val="tx1"/>
              </a:solidFill>
            </a:rPr>
            <a:t>Approach</a:t>
          </a:r>
          <a:r>
            <a:rPr lang="fr-FR" sz="1200" b="0" kern="1200" dirty="0">
              <a:solidFill>
                <a:schemeClr val="tx1"/>
              </a:solidFill>
            </a:rPr>
            <a:t> and </a:t>
          </a:r>
          <a:r>
            <a:rPr lang="en-US" sz="1200" b="0" kern="1200" noProof="0" dirty="0">
              <a:solidFill>
                <a:schemeClr val="tx1"/>
              </a:solidFill>
            </a:rPr>
            <a:t>methodology</a:t>
          </a:r>
        </a:p>
      </dsp:txBody>
      <dsp:txXfrm>
        <a:off x="2047450" y="0"/>
        <a:ext cx="2724273" cy="326435"/>
      </dsp:txXfrm>
    </dsp:sp>
    <dsp:sp modelId="{4F79D1BC-068C-48AB-8744-3BA8AD027E1E}">
      <dsp:nvSpPr>
        <dsp:cNvPr id="0" name=""/>
        <dsp:cNvSpPr/>
      </dsp:nvSpPr>
      <dsp:spPr>
        <a:xfrm>
          <a:off x="4612905" y="0"/>
          <a:ext cx="2689444" cy="326435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noProof="0" dirty="0">
              <a:solidFill>
                <a:schemeClr val="tx1"/>
              </a:solidFill>
            </a:rPr>
            <a:t>Preliminary results</a:t>
          </a:r>
        </a:p>
      </dsp:txBody>
      <dsp:txXfrm>
        <a:off x="4776123" y="0"/>
        <a:ext cx="2363009" cy="326435"/>
      </dsp:txXfrm>
    </dsp:sp>
    <dsp:sp modelId="{E91A99C8-1032-45F2-86C4-BC439385E75C}">
      <dsp:nvSpPr>
        <dsp:cNvPr id="0" name=""/>
        <dsp:cNvSpPr/>
      </dsp:nvSpPr>
      <dsp:spPr>
        <a:xfrm>
          <a:off x="7097744" y="0"/>
          <a:ext cx="2165475" cy="326435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>
              <a:solidFill>
                <a:srgbClr val="FF0000"/>
              </a:solidFill>
            </a:rPr>
            <a:t>Conclusion</a:t>
          </a:r>
        </a:p>
      </dsp:txBody>
      <dsp:txXfrm>
        <a:off x="7260962" y="0"/>
        <a:ext cx="1839040" cy="3264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E20774-06A5-4CD8-8479-7DB2FD63312B}">
      <dsp:nvSpPr>
        <dsp:cNvPr id="0" name=""/>
        <dsp:cNvSpPr/>
      </dsp:nvSpPr>
      <dsp:spPr>
        <a:xfrm>
          <a:off x="0" y="0"/>
          <a:ext cx="2530144" cy="326435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noProof="0" dirty="0">
              <a:solidFill>
                <a:schemeClr val="tx1"/>
              </a:solidFill>
            </a:rPr>
            <a:t>Problem</a:t>
          </a:r>
          <a:r>
            <a:rPr lang="en-US" sz="1200" b="0" kern="1200" baseline="0" noProof="0" dirty="0">
              <a:solidFill>
                <a:schemeClr val="tx1"/>
              </a:solidFill>
            </a:rPr>
            <a:t> statement </a:t>
          </a:r>
          <a:endParaRPr lang="en-US" sz="1200" b="0" kern="1200" noProof="0" dirty="0">
            <a:solidFill>
              <a:schemeClr val="tx1"/>
            </a:solidFill>
          </a:endParaRPr>
        </a:p>
      </dsp:txBody>
      <dsp:txXfrm>
        <a:off x="0" y="0"/>
        <a:ext cx="2448535" cy="326435"/>
      </dsp:txXfrm>
    </dsp:sp>
    <dsp:sp modelId="{B575414D-1EE2-4DCE-B552-476A43CF4233}">
      <dsp:nvSpPr>
        <dsp:cNvPr id="0" name=""/>
        <dsp:cNvSpPr/>
      </dsp:nvSpPr>
      <dsp:spPr>
        <a:xfrm>
          <a:off x="1884232" y="0"/>
          <a:ext cx="3050708" cy="326435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noProof="0" dirty="0">
              <a:solidFill>
                <a:srgbClr val="FF0000"/>
              </a:solidFill>
            </a:rPr>
            <a:t>Approach</a:t>
          </a:r>
          <a:r>
            <a:rPr lang="fr-FR" sz="1400" b="1" kern="1200" dirty="0">
              <a:solidFill>
                <a:srgbClr val="FF0000"/>
              </a:solidFill>
            </a:rPr>
            <a:t> and </a:t>
          </a:r>
          <a:r>
            <a:rPr lang="en-US" sz="1400" b="1" kern="1200" noProof="0" dirty="0">
              <a:solidFill>
                <a:srgbClr val="FF0000"/>
              </a:solidFill>
            </a:rPr>
            <a:t>methodology</a:t>
          </a:r>
        </a:p>
      </dsp:txBody>
      <dsp:txXfrm>
        <a:off x="2047450" y="0"/>
        <a:ext cx="2724273" cy="326435"/>
      </dsp:txXfrm>
    </dsp:sp>
    <dsp:sp modelId="{4F79D1BC-068C-48AB-8744-3BA8AD027E1E}">
      <dsp:nvSpPr>
        <dsp:cNvPr id="0" name=""/>
        <dsp:cNvSpPr/>
      </dsp:nvSpPr>
      <dsp:spPr>
        <a:xfrm>
          <a:off x="4612905" y="0"/>
          <a:ext cx="2689444" cy="326435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noProof="0" dirty="0"/>
            <a:t>Preliminary results</a:t>
          </a:r>
        </a:p>
      </dsp:txBody>
      <dsp:txXfrm>
        <a:off x="4776123" y="0"/>
        <a:ext cx="2363009" cy="326435"/>
      </dsp:txXfrm>
    </dsp:sp>
    <dsp:sp modelId="{E91A99C8-1032-45F2-86C4-BC439385E75C}">
      <dsp:nvSpPr>
        <dsp:cNvPr id="0" name=""/>
        <dsp:cNvSpPr/>
      </dsp:nvSpPr>
      <dsp:spPr>
        <a:xfrm>
          <a:off x="7097744" y="0"/>
          <a:ext cx="2165475" cy="326435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0" kern="1200" dirty="0"/>
            <a:t>Conclusion</a:t>
          </a:r>
        </a:p>
      </dsp:txBody>
      <dsp:txXfrm>
        <a:off x="7260962" y="0"/>
        <a:ext cx="1839040" cy="3264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E20774-06A5-4CD8-8479-7DB2FD63312B}">
      <dsp:nvSpPr>
        <dsp:cNvPr id="0" name=""/>
        <dsp:cNvSpPr/>
      </dsp:nvSpPr>
      <dsp:spPr>
        <a:xfrm>
          <a:off x="0" y="0"/>
          <a:ext cx="2530144" cy="326435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noProof="0" dirty="0">
              <a:solidFill>
                <a:schemeClr val="tx1"/>
              </a:solidFill>
            </a:rPr>
            <a:t>Problem</a:t>
          </a:r>
          <a:r>
            <a:rPr lang="en-US" sz="1200" b="0" kern="1200" baseline="0" noProof="0" dirty="0">
              <a:solidFill>
                <a:schemeClr val="tx1"/>
              </a:solidFill>
            </a:rPr>
            <a:t> statement </a:t>
          </a:r>
          <a:endParaRPr lang="en-US" sz="1200" b="0" kern="1200" noProof="0" dirty="0">
            <a:solidFill>
              <a:schemeClr val="tx1"/>
            </a:solidFill>
          </a:endParaRPr>
        </a:p>
      </dsp:txBody>
      <dsp:txXfrm>
        <a:off x="0" y="0"/>
        <a:ext cx="2448535" cy="326435"/>
      </dsp:txXfrm>
    </dsp:sp>
    <dsp:sp modelId="{B575414D-1EE2-4DCE-B552-476A43CF4233}">
      <dsp:nvSpPr>
        <dsp:cNvPr id="0" name=""/>
        <dsp:cNvSpPr/>
      </dsp:nvSpPr>
      <dsp:spPr>
        <a:xfrm>
          <a:off x="1884232" y="0"/>
          <a:ext cx="3050708" cy="326435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noProof="0" dirty="0">
              <a:solidFill>
                <a:srgbClr val="FF0000"/>
              </a:solidFill>
            </a:rPr>
            <a:t>Approach</a:t>
          </a:r>
          <a:r>
            <a:rPr lang="fr-FR" sz="1400" b="1" kern="1200" dirty="0">
              <a:solidFill>
                <a:srgbClr val="FF0000"/>
              </a:solidFill>
            </a:rPr>
            <a:t> and </a:t>
          </a:r>
          <a:r>
            <a:rPr lang="en-US" sz="1400" b="1" kern="1200" noProof="0" dirty="0">
              <a:solidFill>
                <a:srgbClr val="FF0000"/>
              </a:solidFill>
            </a:rPr>
            <a:t>methodology</a:t>
          </a:r>
        </a:p>
      </dsp:txBody>
      <dsp:txXfrm>
        <a:off x="2047450" y="0"/>
        <a:ext cx="2724273" cy="326435"/>
      </dsp:txXfrm>
    </dsp:sp>
    <dsp:sp modelId="{4F79D1BC-068C-48AB-8744-3BA8AD027E1E}">
      <dsp:nvSpPr>
        <dsp:cNvPr id="0" name=""/>
        <dsp:cNvSpPr/>
      </dsp:nvSpPr>
      <dsp:spPr>
        <a:xfrm>
          <a:off x="4612905" y="0"/>
          <a:ext cx="2689444" cy="326435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noProof="0" dirty="0"/>
            <a:t>Preliminary results</a:t>
          </a:r>
        </a:p>
      </dsp:txBody>
      <dsp:txXfrm>
        <a:off x="4776123" y="0"/>
        <a:ext cx="2363009" cy="326435"/>
      </dsp:txXfrm>
    </dsp:sp>
    <dsp:sp modelId="{E91A99C8-1032-45F2-86C4-BC439385E75C}">
      <dsp:nvSpPr>
        <dsp:cNvPr id="0" name=""/>
        <dsp:cNvSpPr/>
      </dsp:nvSpPr>
      <dsp:spPr>
        <a:xfrm>
          <a:off x="7097744" y="0"/>
          <a:ext cx="2165475" cy="326435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0" kern="1200" dirty="0"/>
            <a:t>Conclusion</a:t>
          </a:r>
        </a:p>
      </dsp:txBody>
      <dsp:txXfrm>
        <a:off x="7260962" y="0"/>
        <a:ext cx="1839040" cy="3264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E20774-06A5-4CD8-8479-7DB2FD63312B}">
      <dsp:nvSpPr>
        <dsp:cNvPr id="0" name=""/>
        <dsp:cNvSpPr/>
      </dsp:nvSpPr>
      <dsp:spPr>
        <a:xfrm>
          <a:off x="0" y="0"/>
          <a:ext cx="2530144" cy="326435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noProof="0" dirty="0">
              <a:solidFill>
                <a:schemeClr val="tx1"/>
              </a:solidFill>
            </a:rPr>
            <a:t>Problem</a:t>
          </a:r>
          <a:r>
            <a:rPr lang="en-US" sz="1200" b="0" kern="1200" baseline="0" noProof="0" dirty="0">
              <a:solidFill>
                <a:schemeClr val="tx1"/>
              </a:solidFill>
            </a:rPr>
            <a:t> statement </a:t>
          </a:r>
          <a:endParaRPr lang="en-US" sz="1200" b="0" kern="1200" noProof="0" dirty="0">
            <a:solidFill>
              <a:schemeClr val="tx1"/>
            </a:solidFill>
          </a:endParaRPr>
        </a:p>
      </dsp:txBody>
      <dsp:txXfrm>
        <a:off x="0" y="0"/>
        <a:ext cx="2448535" cy="326435"/>
      </dsp:txXfrm>
    </dsp:sp>
    <dsp:sp modelId="{B575414D-1EE2-4DCE-B552-476A43CF4233}">
      <dsp:nvSpPr>
        <dsp:cNvPr id="0" name=""/>
        <dsp:cNvSpPr/>
      </dsp:nvSpPr>
      <dsp:spPr>
        <a:xfrm>
          <a:off x="1884232" y="0"/>
          <a:ext cx="3050708" cy="326435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noProof="0" dirty="0">
              <a:solidFill>
                <a:srgbClr val="FF0000"/>
              </a:solidFill>
            </a:rPr>
            <a:t>Approach</a:t>
          </a:r>
          <a:r>
            <a:rPr lang="fr-FR" sz="1400" b="1" kern="1200" dirty="0">
              <a:solidFill>
                <a:srgbClr val="FF0000"/>
              </a:solidFill>
            </a:rPr>
            <a:t> and </a:t>
          </a:r>
          <a:r>
            <a:rPr lang="en-US" sz="1400" b="1" kern="1200" noProof="0" dirty="0">
              <a:solidFill>
                <a:srgbClr val="FF0000"/>
              </a:solidFill>
            </a:rPr>
            <a:t>methodology</a:t>
          </a:r>
        </a:p>
      </dsp:txBody>
      <dsp:txXfrm>
        <a:off x="2047450" y="0"/>
        <a:ext cx="2724273" cy="326435"/>
      </dsp:txXfrm>
    </dsp:sp>
    <dsp:sp modelId="{4F79D1BC-068C-48AB-8744-3BA8AD027E1E}">
      <dsp:nvSpPr>
        <dsp:cNvPr id="0" name=""/>
        <dsp:cNvSpPr/>
      </dsp:nvSpPr>
      <dsp:spPr>
        <a:xfrm>
          <a:off x="4612905" y="0"/>
          <a:ext cx="2689444" cy="326435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noProof="0" dirty="0"/>
            <a:t>Preliminary results</a:t>
          </a:r>
        </a:p>
      </dsp:txBody>
      <dsp:txXfrm>
        <a:off x="4776123" y="0"/>
        <a:ext cx="2363009" cy="326435"/>
      </dsp:txXfrm>
    </dsp:sp>
    <dsp:sp modelId="{E91A99C8-1032-45F2-86C4-BC439385E75C}">
      <dsp:nvSpPr>
        <dsp:cNvPr id="0" name=""/>
        <dsp:cNvSpPr/>
      </dsp:nvSpPr>
      <dsp:spPr>
        <a:xfrm>
          <a:off x="7097744" y="0"/>
          <a:ext cx="2165475" cy="326435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0" kern="1200" dirty="0"/>
            <a:t>Conclusion</a:t>
          </a:r>
        </a:p>
      </dsp:txBody>
      <dsp:txXfrm>
        <a:off x="7260962" y="0"/>
        <a:ext cx="1839040" cy="3264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E20774-06A5-4CD8-8479-7DB2FD63312B}">
      <dsp:nvSpPr>
        <dsp:cNvPr id="0" name=""/>
        <dsp:cNvSpPr/>
      </dsp:nvSpPr>
      <dsp:spPr>
        <a:xfrm>
          <a:off x="0" y="0"/>
          <a:ext cx="2530144" cy="326435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noProof="0" dirty="0">
              <a:solidFill>
                <a:schemeClr val="tx1"/>
              </a:solidFill>
            </a:rPr>
            <a:t>Problem</a:t>
          </a:r>
          <a:r>
            <a:rPr lang="en-US" sz="1200" b="0" kern="1200" baseline="0" noProof="0" dirty="0">
              <a:solidFill>
                <a:schemeClr val="tx1"/>
              </a:solidFill>
            </a:rPr>
            <a:t> statement </a:t>
          </a:r>
          <a:endParaRPr lang="en-US" sz="1200" b="0" kern="1200" noProof="0" dirty="0">
            <a:solidFill>
              <a:schemeClr val="tx1"/>
            </a:solidFill>
          </a:endParaRPr>
        </a:p>
      </dsp:txBody>
      <dsp:txXfrm>
        <a:off x="0" y="0"/>
        <a:ext cx="2448535" cy="326435"/>
      </dsp:txXfrm>
    </dsp:sp>
    <dsp:sp modelId="{B575414D-1EE2-4DCE-B552-476A43CF4233}">
      <dsp:nvSpPr>
        <dsp:cNvPr id="0" name=""/>
        <dsp:cNvSpPr/>
      </dsp:nvSpPr>
      <dsp:spPr>
        <a:xfrm>
          <a:off x="1884232" y="0"/>
          <a:ext cx="3050708" cy="326435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noProof="0" dirty="0">
              <a:solidFill>
                <a:srgbClr val="FF0000"/>
              </a:solidFill>
            </a:rPr>
            <a:t>Approach</a:t>
          </a:r>
          <a:r>
            <a:rPr lang="fr-FR" sz="1400" b="1" kern="1200" dirty="0">
              <a:solidFill>
                <a:srgbClr val="FF0000"/>
              </a:solidFill>
            </a:rPr>
            <a:t> and </a:t>
          </a:r>
          <a:r>
            <a:rPr lang="en-US" sz="1400" b="1" kern="1200" noProof="0" dirty="0">
              <a:solidFill>
                <a:srgbClr val="FF0000"/>
              </a:solidFill>
            </a:rPr>
            <a:t>methodology</a:t>
          </a:r>
        </a:p>
      </dsp:txBody>
      <dsp:txXfrm>
        <a:off x="2047450" y="0"/>
        <a:ext cx="2724273" cy="326435"/>
      </dsp:txXfrm>
    </dsp:sp>
    <dsp:sp modelId="{4F79D1BC-068C-48AB-8744-3BA8AD027E1E}">
      <dsp:nvSpPr>
        <dsp:cNvPr id="0" name=""/>
        <dsp:cNvSpPr/>
      </dsp:nvSpPr>
      <dsp:spPr>
        <a:xfrm>
          <a:off x="4612905" y="0"/>
          <a:ext cx="2689444" cy="326435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noProof="0" dirty="0"/>
            <a:t>Preliminary results</a:t>
          </a:r>
        </a:p>
      </dsp:txBody>
      <dsp:txXfrm>
        <a:off x="4776123" y="0"/>
        <a:ext cx="2363009" cy="326435"/>
      </dsp:txXfrm>
    </dsp:sp>
    <dsp:sp modelId="{E91A99C8-1032-45F2-86C4-BC439385E75C}">
      <dsp:nvSpPr>
        <dsp:cNvPr id="0" name=""/>
        <dsp:cNvSpPr/>
      </dsp:nvSpPr>
      <dsp:spPr>
        <a:xfrm>
          <a:off x="7097744" y="0"/>
          <a:ext cx="2165475" cy="326435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0" kern="1200" dirty="0"/>
            <a:t>Conclusion</a:t>
          </a:r>
        </a:p>
      </dsp:txBody>
      <dsp:txXfrm>
        <a:off x="7260962" y="0"/>
        <a:ext cx="1839040" cy="3264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E20774-06A5-4CD8-8479-7DB2FD63312B}">
      <dsp:nvSpPr>
        <dsp:cNvPr id="0" name=""/>
        <dsp:cNvSpPr/>
      </dsp:nvSpPr>
      <dsp:spPr>
        <a:xfrm>
          <a:off x="0" y="0"/>
          <a:ext cx="2530144" cy="326435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noProof="0" dirty="0">
              <a:solidFill>
                <a:schemeClr val="tx1"/>
              </a:solidFill>
            </a:rPr>
            <a:t>Problem</a:t>
          </a:r>
          <a:r>
            <a:rPr lang="en-US" sz="1200" b="0" kern="1200" baseline="0" noProof="0" dirty="0">
              <a:solidFill>
                <a:schemeClr val="tx1"/>
              </a:solidFill>
            </a:rPr>
            <a:t> statement </a:t>
          </a:r>
          <a:endParaRPr lang="en-US" sz="1200" b="0" kern="1200" noProof="0" dirty="0">
            <a:solidFill>
              <a:schemeClr val="tx1"/>
            </a:solidFill>
          </a:endParaRPr>
        </a:p>
      </dsp:txBody>
      <dsp:txXfrm>
        <a:off x="0" y="0"/>
        <a:ext cx="2448535" cy="326435"/>
      </dsp:txXfrm>
    </dsp:sp>
    <dsp:sp modelId="{B575414D-1EE2-4DCE-B552-476A43CF4233}">
      <dsp:nvSpPr>
        <dsp:cNvPr id="0" name=""/>
        <dsp:cNvSpPr/>
      </dsp:nvSpPr>
      <dsp:spPr>
        <a:xfrm>
          <a:off x="1884232" y="0"/>
          <a:ext cx="3050708" cy="326435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noProof="0" dirty="0">
              <a:solidFill>
                <a:srgbClr val="FF0000"/>
              </a:solidFill>
            </a:rPr>
            <a:t>Approach</a:t>
          </a:r>
          <a:r>
            <a:rPr lang="fr-FR" sz="1400" b="1" kern="1200" dirty="0">
              <a:solidFill>
                <a:srgbClr val="FF0000"/>
              </a:solidFill>
            </a:rPr>
            <a:t> and </a:t>
          </a:r>
          <a:r>
            <a:rPr lang="en-US" sz="1400" b="1" kern="1200" noProof="0" dirty="0">
              <a:solidFill>
                <a:srgbClr val="FF0000"/>
              </a:solidFill>
            </a:rPr>
            <a:t>methodology</a:t>
          </a:r>
        </a:p>
      </dsp:txBody>
      <dsp:txXfrm>
        <a:off x="2047450" y="0"/>
        <a:ext cx="2724273" cy="326435"/>
      </dsp:txXfrm>
    </dsp:sp>
    <dsp:sp modelId="{4F79D1BC-068C-48AB-8744-3BA8AD027E1E}">
      <dsp:nvSpPr>
        <dsp:cNvPr id="0" name=""/>
        <dsp:cNvSpPr/>
      </dsp:nvSpPr>
      <dsp:spPr>
        <a:xfrm>
          <a:off x="4612905" y="0"/>
          <a:ext cx="2689444" cy="326435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noProof="0" dirty="0"/>
            <a:t>Preliminary results</a:t>
          </a:r>
        </a:p>
      </dsp:txBody>
      <dsp:txXfrm>
        <a:off x="4776123" y="0"/>
        <a:ext cx="2363009" cy="326435"/>
      </dsp:txXfrm>
    </dsp:sp>
    <dsp:sp modelId="{E91A99C8-1032-45F2-86C4-BC439385E75C}">
      <dsp:nvSpPr>
        <dsp:cNvPr id="0" name=""/>
        <dsp:cNvSpPr/>
      </dsp:nvSpPr>
      <dsp:spPr>
        <a:xfrm>
          <a:off x="7097744" y="0"/>
          <a:ext cx="2165475" cy="326435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0" kern="1200" dirty="0"/>
            <a:t>Conclusion</a:t>
          </a:r>
        </a:p>
      </dsp:txBody>
      <dsp:txXfrm>
        <a:off x="7260962" y="0"/>
        <a:ext cx="1839040" cy="32643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E20774-06A5-4CD8-8479-7DB2FD63312B}">
      <dsp:nvSpPr>
        <dsp:cNvPr id="0" name=""/>
        <dsp:cNvSpPr/>
      </dsp:nvSpPr>
      <dsp:spPr>
        <a:xfrm>
          <a:off x="0" y="0"/>
          <a:ext cx="2530144" cy="326435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noProof="0" dirty="0">
              <a:solidFill>
                <a:schemeClr val="tx1"/>
              </a:solidFill>
            </a:rPr>
            <a:t>Problem</a:t>
          </a:r>
          <a:r>
            <a:rPr lang="en-US" sz="1200" b="0" kern="1200" baseline="0" noProof="0" dirty="0">
              <a:solidFill>
                <a:schemeClr val="tx1"/>
              </a:solidFill>
            </a:rPr>
            <a:t> statement </a:t>
          </a:r>
          <a:endParaRPr lang="en-US" sz="1200" b="0" kern="1200" noProof="0" dirty="0">
            <a:solidFill>
              <a:schemeClr val="tx1"/>
            </a:solidFill>
          </a:endParaRPr>
        </a:p>
      </dsp:txBody>
      <dsp:txXfrm>
        <a:off x="0" y="0"/>
        <a:ext cx="2448535" cy="326435"/>
      </dsp:txXfrm>
    </dsp:sp>
    <dsp:sp modelId="{B575414D-1EE2-4DCE-B552-476A43CF4233}">
      <dsp:nvSpPr>
        <dsp:cNvPr id="0" name=""/>
        <dsp:cNvSpPr/>
      </dsp:nvSpPr>
      <dsp:spPr>
        <a:xfrm>
          <a:off x="1884232" y="0"/>
          <a:ext cx="3050708" cy="326435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noProof="0" dirty="0">
              <a:solidFill>
                <a:srgbClr val="FF0000"/>
              </a:solidFill>
            </a:rPr>
            <a:t>Approach</a:t>
          </a:r>
          <a:r>
            <a:rPr lang="fr-FR" sz="1400" b="1" kern="1200" dirty="0">
              <a:solidFill>
                <a:srgbClr val="FF0000"/>
              </a:solidFill>
            </a:rPr>
            <a:t> and </a:t>
          </a:r>
          <a:r>
            <a:rPr lang="en-US" sz="1400" b="1" kern="1200" noProof="0" dirty="0">
              <a:solidFill>
                <a:srgbClr val="FF0000"/>
              </a:solidFill>
            </a:rPr>
            <a:t>methodology</a:t>
          </a:r>
        </a:p>
      </dsp:txBody>
      <dsp:txXfrm>
        <a:off x="2047450" y="0"/>
        <a:ext cx="2724273" cy="326435"/>
      </dsp:txXfrm>
    </dsp:sp>
    <dsp:sp modelId="{4F79D1BC-068C-48AB-8744-3BA8AD027E1E}">
      <dsp:nvSpPr>
        <dsp:cNvPr id="0" name=""/>
        <dsp:cNvSpPr/>
      </dsp:nvSpPr>
      <dsp:spPr>
        <a:xfrm>
          <a:off x="4612905" y="0"/>
          <a:ext cx="2689444" cy="326435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noProof="0" dirty="0"/>
            <a:t>Preliminary results</a:t>
          </a:r>
        </a:p>
      </dsp:txBody>
      <dsp:txXfrm>
        <a:off x="4776123" y="0"/>
        <a:ext cx="2363009" cy="326435"/>
      </dsp:txXfrm>
    </dsp:sp>
    <dsp:sp modelId="{E91A99C8-1032-45F2-86C4-BC439385E75C}">
      <dsp:nvSpPr>
        <dsp:cNvPr id="0" name=""/>
        <dsp:cNvSpPr/>
      </dsp:nvSpPr>
      <dsp:spPr>
        <a:xfrm>
          <a:off x="7097744" y="0"/>
          <a:ext cx="2165475" cy="326435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0" kern="1200" dirty="0"/>
            <a:t>Conclusion</a:t>
          </a:r>
        </a:p>
      </dsp:txBody>
      <dsp:txXfrm>
        <a:off x="7260962" y="0"/>
        <a:ext cx="1839040" cy="32643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E20774-06A5-4CD8-8479-7DB2FD63312B}">
      <dsp:nvSpPr>
        <dsp:cNvPr id="0" name=""/>
        <dsp:cNvSpPr/>
      </dsp:nvSpPr>
      <dsp:spPr>
        <a:xfrm>
          <a:off x="0" y="0"/>
          <a:ext cx="2530144" cy="326435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noProof="0" dirty="0">
              <a:solidFill>
                <a:schemeClr val="tx1"/>
              </a:solidFill>
            </a:rPr>
            <a:t>Problem</a:t>
          </a:r>
          <a:r>
            <a:rPr lang="en-US" sz="1200" b="0" kern="1200" baseline="0" noProof="0" dirty="0">
              <a:solidFill>
                <a:schemeClr val="tx1"/>
              </a:solidFill>
            </a:rPr>
            <a:t> statement </a:t>
          </a:r>
          <a:endParaRPr lang="en-US" sz="1200" b="0" kern="1200" noProof="0" dirty="0">
            <a:solidFill>
              <a:schemeClr val="tx1"/>
            </a:solidFill>
          </a:endParaRPr>
        </a:p>
      </dsp:txBody>
      <dsp:txXfrm>
        <a:off x="0" y="0"/>
        <a:ext cx="2448535" cy="326435"/>
      </dsp:txXfrm>
    </dsp:sp>
    <dsp:sp modelId="{B575414D-1EE2-4DCE-B552-476A43CF4233}">
      <dsp:nvSpPr>
        <dsp:cNvPr id="0" name=""/>
        <dsp:cNvSpPr/>
      </dsp:nvSpPr>
      <dsp:spPr>
        <a:xfrm>
          <a:off x="1884232" y="0"/>
          <a:ext cx="3050708" cy="326435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noProof="0" dirty="0">
              <a:solidFill>
                <a:srgbClr val="FF0000"/>
              </a:solidFill>
            </a:rPr>
            <a:t>Approach</a:t>
          </a:r>
          <a:r>
            <a:rPr lang="fr-FR" sz="1400" b="1" kern="1200" dirty="0">
              <a:solidFill>
                <a:srgbClr val="FF0000"/>
              </a:solidFill>
            </a:rPr>
            <a:t> and </a:t>
          </a:r>
          <a:r>
            <a:rPr lang="en-US" sz="1400" b="1" kern="1200" noProof="0" dirty="0">
              <a:solidFill>
                <a:srgbClr val="FF0000"/>
              </a:solidFill>
            </a:rPr>
            <a:t>methodology</a:t>
          </a:r>
        </a:p>
      </dsp:txBody>
      <dsp:txXfrm>
        <a:off x="2047450" y="0"/>
        <a:ext cx="2724273" cy="326435"/>
      </dsp:txXfrm>
    </dsp:sp>
    <dsp:sp modelId="{4F79D1BC-068C-48AB-8744-3BA8AD027E1E}">
      <dsp:nvSpPr>
        <dsp:cNvPr id="0" name=""/>
        <dsp:cNvSpPr/>
      </dsp:nvSpPr>
      <dsp:spPr>
        <a:xfrm>
          <a:off x="4612905" y="0"/>
          <a:ext cx="2689444" cy="326435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noProof="0" dirty="0"/>
            <a:t>Preliminary results</a:t>
          </a:r>
        </a:p>
      </dsp:txBody>
      <dsp:txXfrm>
        <a:off x="4776123" y="0"/>
        <a:ext cx="2363009" cy="326435"/>
      </dsp:txXfrm>
    </dsp:sp>
    <dsp:sp modelId="{E91A99C8-1032-45F2-86C4-BC439385E75C}">
      <dsp:nvSpPr>
        <dsp:cNvPr id="0" name=""/>
        <dsp:cNvSpPr/>
      </dsp:nvSpPr>
      <dsp:spPr>
        <a:xfrm>
          <a:off x="7097744" y="0"/>
          <a:ext cx="2165475" cy="326435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0" kern="1200" dirty="0"/>
            <a:t>Conclusion</a:t>
          </a:r>
        </a:p>
      </dsp:txBody>
      <dsp:txXfrm>
        <a:off x="7260962" y="0"/>
        <a:ext cx="1839040" cy="32643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E20774-06A5-4CD8-8479-7DB2FD63312B}">
      <dsp:nvSpPr>
        <dsp:cNvPr id="0" name=""/>
        <dsp:cNvSpPr/>
      </dsp:nvSpPr>
      <dsp:spPr>
        <a:xfrm>
          <a:off x="0" y="0"/>
          <a:ext cx="2530144" cy="326435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noProof="0" dirty="0">
              <a:solidFill>
                <a:schemeClr val="tx1"/>
              </a:solidFill>
            </a:rPr>
            <a:t>Problem</a:t>
          </a:r>
          <a:r>
            <a:rPr lang="en-US" sz="1200" b="0" kern="1200" baseline="0" noProof="0" dirty="0">
              <a:solidFill>
                <a:schemeClr val="tx1"/>
              </a:solidFill>
            </a:rPr>
            <a:t> statement </a:t>
          </a:r>
          <a:endParaRPr lang="en-US" sz="1200" b="0" kern="1200" noProof="0" dirty="0">
            <a:solidFill>
              <a:schemeClr val="tx1"/>
            </a:solidFill>
          </a:endParaRPr>
        </a:p>
      </dsp:txBody>
      <dsp:txXfrm>
        <a:off x="0" y="0"/>
        <a:ext cx="2448535" cy="326435"/>
      </dsp:txXfrm>
    </dsp:sp>
    <dsp:sp modelId="{B575414D-1EE2-4DCE-B552-476A43CF4233}">
      <dsp:nvSpPr>
        <dsp:cNvPr id="0" name=""/>
        <dsp:cNvSpPr/>
      </dsp:nvSpPr>
      <dsp:spPr>
        <a:xfrm>
          <a:off x="1884232" y="0"/>
          <a:ext cx="3050708" cy="326435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noProof="0" dirty="0">
              <a:solidFill>
                <a:srgbClr val="FF0000"/>
              </a:solidFill>
            </a:rPr>
            <a:t>Approach</a:t>
          </a:r>
          <a:r>
            <a:rPr lang="fr-FR" sz="1400" b="1" kern="1200" dirty="0">
              <a:solidFill>
                <a:srgbClr val="FF0000"/>
              </a:solidFill>
            </a:rPr>
            <a:t> and </a:t>
          </a:r>
          <a:r>
            <a:rPr lang="en-US" sz="1400" b="1" kern="1200" noProof="0" dirty="0">
              <a:solidFill>
                <a:srgbClr val="FF0000"/>
              </a:solidFill>
            </a:rPr>
            <a:t>methodology</a:t>
          </a:r>
        </a:p>
      </dsp:txBody>
      <dsp:txXfrm>
        <a:off x="2047450" y="0"/>
        <a:ext cx="2724273" cy="326435"/>
      </dsp:txXfrm>
    </dsp:sp>
    <dsp:sp modelId="{4F79D1BC-068C-48AB-8744-3BA8AD027E1E}">
      <dsp:nvSpPr>
        <dsp:cNvPr id="0" name=""/>
        <dsp:cNvSpPr/>
      </dsp:nvSpPr>
      <dsp:spPr>
        <a:xfrm>
          <a:off x="4612905" y="0"/>
          <a:ext cx="2689444" cy="326435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noProof="0" dirty="0"/>
            <a:t>Preliminary results</a:t>
          </a:r>
        </a:p>
      </dsp:txBody>
      <dsp:txXfrm>
        <a:off x="4776123" y="0"/>
        <a:ext cx="2363009" cy="326435"/>
      </dsp:txXfrm>
    </dsp:sp>
    <dsp:sp modelId="{E91A99C8-1032-45F2-86C4-BC439385E75C}">
      <dsp:nvSpPr>
        <dsp:cNvPr id="0" name=""/>
        <dsp:cNvSpPr/>
      </dsp:nvSpPr>
      <dsp:spPr>
        <a:xfrm>
          <a:off x="7097744" y="0"/>
          <a:ext cx="2165475" cy="326435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0" kern="1200" dirty="0"/>
            <a:t>Conclusion</a:t>
          </a:r>
        </a:p>
      </dsp:txBody>
      <dsp:txXfrm>
        <a:off x="7260962" y="0"/>
        <a:ext cx="1839040" cy="3264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A8F71-307E-410C-AF59-4F447B5F60B1}" type="datetimeFigureOut">
              <a:rPr lang="fr-FR" smtClean="0"/>
              <a:t>03/05/2020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D81EF-3649-4D3C-A250-D2DB7FE554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9261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165E3-65EE-4989-B214-FFE85B878BCB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1845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165E3-65EE-4989-B214-FFE85B878BCB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8545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165E3-65EE-4989-B214-FFE85B878BCB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0396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02AA4-CE2A-4D21-A7DD-E81672FF5F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2524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02AA4-CE2A-4D21-A7DD-E81672FF5F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8577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02AA4-CE2A-4D21-A7DD-E81672FF5F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3392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ght / Titre cou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 userDrawn="1"/>
        </p:nvSpPr>
        <p:spPr>
          <a:xfrm>
            <a:off x="8770589" y="6570871"/>
            <a:ext cx="4905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84AE705-64E2-3A4F-A74B-E18C21B0D9F4}" type="slidenum">
              <a:rPr lang="fr-FR" sz="1000" b="1" smtClean="0">
                <a:solidFill>
                  <a:srgbClr val="DF4F4C"/>
                </a:solidFill>
              </a:rPr>
              <a:t>‹N°›</a:t>
            </a:fld>
            <a:endParaRPr lang="fr-FR" sz="1000" b="1" dirty="0">
              <a:solidFill>
                <a:srgbClr val="DF4F4C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-1" y="6776185"/>
            <a:ext cx="9144001" cy="81815"/>
          </a:xfrm>
          <a:prstGeom prst="rect">
            <a:avLst/>
          </a:prstGeom>
          <a:solidFill>
            <a:srgbClr val="DF4F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2840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ght / Titre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646715"/>
            <a:ext cx="9144000" cy="211285"/>
          </a:xfrm>
          <a:prstGeom prst="rect">
            <a:avLst/>
          </a:prstGeom>
          <a:solidFill>
            <a:srgbClr val="DF4F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6881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02AA4-CE2A-4D21-A7DD-E81672FF5F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528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02AA4-CE2A-4D21-A7DD-E81672FF5F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5521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02AA4-CE2A-4D21-A7DD-E81672FF5F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1513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02AA4-CE2A-4D21-A7DD-E81672FF5F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3099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02AA4-CE2A-4D21-A7DD-E81672FF5F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9752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02AA4-CE2A-4D21-A7DD-E81672FF5F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8451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02AA4-CE2A-4D21-A7DD-E81672FF5F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2571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02AA4-CE2A-4D21-A7DD-E81672FF5F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2736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02AA4-CE2A-4D21-A7DD-E81672FF5F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2021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3" Type="http://schemas.openxmlformats.org/officeDocument/2006/relationships/image" Target="../media/image15.png"/><Relationship Id="rId7" Type="http://schemas.openxmlformats.org/officeDocument/2006/relationships/diagramQuickStyle" Target="../diagrams/quickStyle1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11.xml"/><Relationship Id="rId5" Type="http://schemas.openxmlformats.org/officeDocument/2006/relationships/diagramData" Target="../diagrams/data11.xml"/><Relationship Id="rId10" Type="http://schemas.openxmlformats.org/officeDocument/2006/relationships/image" Target="../media/image16.png"/><Relationship Id="rId4" Type="http://schemas.openxmlformats.org/officeDocument/2006/relationships/slide" Target="slide18.xml"/><Relationship Id="rId9" Type="http://schemas.microsoft.com/office/2007/relationships/diagramDrawing" Target="../diagrams/drawing11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slide" Target="slide18.xml"/><Relationship Id="rId7" Type="http://schemas.openxmlformats.org/officeDocument/2006/relationships/diagramColors" Target="../diagrams/colors1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Relationship Id="rId9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Relationship Id="rId9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4.xml"/><Relationship Id="rId3" Type="http://schemas.openxmlformats.org/officeDocument/2006/relationships/image" Target="../media/image22.png"/><Relationship Id="rId7" Type="http://schemas.openxmlformats.org/officeDocument/2006/relationships/diagramLayout" Target="../diagrams/layout14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diagramData" Target="../diagrams/data14.xml"/><Relationship Id="rId5" Type="http://schemas.openxmlformats.org/officeDocument/2006/relationships/slide" Target="slide18.xml"/><Relationship Id="rId10" Type="http://schemas.microsoft.com/office/2007/relationships/diagramDrawing" Target="../diagrams/drawing14.xml"/><Relationship Id="rId4" Type="http://schemas.openxmlformats.org/officeDocument/2006/relationships/image" Target="../media/image23.png"/><Relationship Id="rId9" Type="http://schemas.openxmlformats.org/officeDocument/2006/relationships/diagramColors" Target="../diagrams/colors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slide" Target="slide18.xml"/><Relationship Id="rId7" Type="http://schemas.openxmlformats.org/officeDocument/2006/relationships/diagramColors" Target="../diagrams/colors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7.emf"/><Relationship Id="rId4" Type="http://schemas.openxmlformats.org/officeDocument/2006/relationships/diagramData" Target="../diagrams/data3.xml"/><Relationship Id="rId9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slide" Target="slide18.xml"/><Relationship Id="rId7" Type="http://schemas.openxmlformats.org/officeDocument/2006/relationships/diagramColors" Target="../diagrams/colors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86539" y="2498771"/>
            <a:ext cx="7992888" cy="646331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Estimation of distributed parameters </a:t>
            </a:r>
            <a:r>
              <a:rPr lang="en-US" b="1" dirty="0" smtClean="0"/>
              <a:t>at the </a:t>
            </a:r>
            <a:r>
              <a:rPr lang="en-US" b="1" dirty="0"/>
              <a:t>regional scale by history-matching of a multi-layered sedimentary aquifer</a:t>
            </a: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4343603" y="7368032"/>
            <a:ext cx="467891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By : Ryma AISSAT, Alexandre PRYET, Marc SALTEL, Alain DUPUY </a:t>
            </a: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2"/>
          <a:srcRect t="15983" b="24962"/>
          <a:stretch/>
        </p:blipFill>
        <p:spPr>
          <a:xfrm>
            <a:off x="6486347" y="54640"/>
            <a:ext cx="2536166" cy="69347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93032" y="127370"/>
            <a:ext cx="70995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HS8.1.1 </a:t>
            </a:r>
          </a:p>
          <a:p>
            <a:r>
              <a:rPr lang="en-US" sz="1600" dirty="0"/>
              <a:t>Modern challenges in deterministic and stochastic subsurface modeling </a:t>
            </a:r>
          </a:p>
          <a:p>
            <a:r>
              <a:rPr lang="en-US" sz="1600" dirty="0"/>
              <a:t>across multiple scales </a:t>
            </a:r>
          </a:p>
        </p:txBody>
      </p: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1823502" y="2687353"/>
            <a:ext cx="5688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By : Ryma Aissat</a:t>
            </a:r>
            <a:r>
              <a:rPr kumimoji="0" lang="fr-FR" altLang="fr-FR" sz="160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</a:rPr>
              <a:t>1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Alexandre Pryet</a:t>
            </a:r>
            <a:r>
              <a:rPr kumimoji="0" lang="fr-FR" altLang="fr-FR" sz="16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</a:rPr>
              <a:t>1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Marc Saltel</a:t>
            </a:r>
            <a:r>
              <a:rPr kumimoji="0" lang="fr-FR" altLang="fr-FR" sz="16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</a:rPr>
              <a:t>2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and Alain Dupuy</a:t>
            </a:r>
            <a:r>
              <a:rPr kumimoji="0" lang="fr-FR" altLang="fr-FR" sz="16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</a:rPr>
              <a:t>1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16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16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319036" y="3950575"/>
            <a:ext cx="60886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200" baseline="30000" dirty="0"/>
              <a:t>1</a:t>
            </a:r>
            <a:r>
              <a:rPr lang="fr-FR" altLang="fr-FR" sz="1200" dirty="0"/>
              <a:t>EA 4592 </a:t>
            </a:r>
            <a:r>
              <a:rPr lang="fr-FR" altLang="fr-FR" sz="1200" dirty="0" err="1"/>
              <a:t>Géoressources</a:t>
            </a:r>
            <a:r>
              <a:rPr lang="fr-FR" altLang="fr-FR" sz="1200" dirty="0"/>
              <a:t> &amp; Environnement, Bordeaux INP &amp; </a:t>
            </a:r>
            <a:r>
              <a:rPr lang="fr-FR" altLang="fr-FR" sz="1200" dirty="0" err="1"/>
              <a:t>Univ</a:t>
            </a:r>
            <a:r>
              <a:rPr lang="fr-FR" altLang="fr-FR" sz="1200" dirty="0"/>
              <a:t>. Bordeaux, </a:t>
            </a:r>
            <a:r>
              <a:rPr lang="en-US" altLang="fr-FR" sz="1200" dirty="0"/>
              <a:t>France</a:t>
            </a:r>
            <a:r>
              <a:rPr lang="fr-FR" altLang="fr-FR" sz="1200" dirty="0"/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200" baseline="30000" dirty="0"/>
              <a:t>2</a:t>
            </a:r>
            <a:r>
              <a:rPr lang="en-US" sz="1200" dirty="0"/>
              <a:t> BRGM </a:t>
            </a:r>
            <a:r>
              <a:rPr lang="fr-FR" altLang="fr-FR" sz="1200" dirty="0"/>
              <a:t>Nouvelle Aquitaine, France </a:t>
            </a:r>
            <a:endParaRPr lang="fr-FR" altLang="fr-FR" sz="3600" dirty="0"/>
          </a:p>
        </p:txBody>
      </p:sp>
      <p:grpSp>
        <p:nvGrpSpPr>
          <p:cNvPr id="29" name="Groupe 28"/>
          <p:cNvGrpSpPr/>
          <p:nvPr/>
        </p:nvGrpSpPr>
        <p:grpSpPr>
          <a:xfrm>
            <a:off x="1510519" y="5686894"/>
            <a:ext cx="5846267" cy="828000"/>
            <a:chOff x="463160" y="5658012"/>
            <a:chExt cx="8206376" cy="1104353"/>
          </a:xfrm>
        </p:grpSpPr>
        <p:pic>
          <p:nvPicPr>
            <p:cNvPr id="30" name="Image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4395" y="5658012"/>
              <a:ext cx="1565141" cy="1104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1" name="Groupe 30"/>
            <p:cNvGrpSpPr/>
            <p:nvPr/>
          </p:nvGrpSpPr>
          <p:grpSpPr>
            <a:xfrm>
              <a:off x="463160" y="5887096"/>
              <a:ext cx="5842369" cy="875269"/>
              <a:chOff x="463160" y="5887096"/>
              <a:chExt cx="5842369" cy="875269"/>
            </a:xfrm>
          </p:grpSpPr>
          <p:pic>
            <p:nvPicPr>
              <p:cNvPr id="32" name="Image 3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3160" y="5887096"/>
                <a:ext cx="2585561" cy="720230"/>
              </a:xfrm>
              <a:prstGeom prst="rect">
                <a:avLst/>
              </a:prstGeom>
            </p:spPr>
          </p:pic>
          <p:pic>
            <p:nvPicPr>
              <p:cNvPr id="34" name="Image 3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42040" y="5994120"/>
                <a:ext cx="2263489" cy="76824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329774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40966" y="638321"/>
            <a:ext cx="8460000" cy="144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b="1" dirty="0">
                <a:solidFill>
                  <a:srgbClr val="FF0000"/>
                </a:solidFill>
              </a:rPr>
              <a:t>Second configuration : adaptive approach</a:t>
            </a:r>
          </a:p>
          <a:p>
            <a:pPr marL="0" lvl="1"/>
            <a:endParaRPr lang="en-US" b="1" dirty="0"/>
          </a:p>
          <a:p>
            <a:pPr marL="0" lvl="1"/>
            <a:r>
              <a:rPr lang="en-US" dirty="0"/>
              <a:t>Pilot points are distributed according to a </a:t>
            </a:r>
            <a:r>
              <a:rPr lang="en-US" b="1" dirty="0"/>
              <a:t>regular grid </a:t>
            </a:r>
            <a:r>
              <a:rPr lang="en-US" dirty="0"/>
              <a:t>with a spacing of </a:t>
            </a:r>
            <a:r>
              <a:rPr lang="en-US" b="1" dirty="0"/>
              <a:t>20 km </a:t>
            </a:r>
            <a:r>
              <a:rPr lang="en-US" dirty="0"/>
              <a:t>then refined to </a:t>
            </a:r>
            <a:r>
              <a:rPr lang="en-US" b="1" dirty="0"/>
              <a:t>10km</a:t>
            </a:r>
            <a:r>
              <a:rPr lang="en-US" dirty="0"/>
              <a:t> when there is a minimum of </a:t>
            </a:r>
            <a:r>
              <a:rPr lang="en-US" b="1" dirty="0"/>
              <a:t>02 observation data </a:t>
            </a:r>
          </a:p>
          <a:p>
            <a:endParaRPr lang="en-US" dirty="0"/>
          </a:p>
          <a:p>
            <a:pPr marL="457200" lvl="2"/>
            <a:endParaRPr lang="en-US" b="1" dirty="0"/>
          </a:p>
          <a:p>
            <a:pPr marL="457200" lvl="2" algn="just"/>
            <a:endParaRPr lang="en-US" dirty="0"/>
          </a:p>
          <a:p>
            <a:pPr marL="457200" lvl="2" algn="just"/>
            <a:endParaRPr lang="en-US" dirty="0"/>
          </a:p>
          <a:p>
            <a:pPr marL="457200" lvl="2" algn="just"/>
            <a:endParaRPr lang="en-US" dirty="0"/>
          </a:p>
        </p:txBody>
      </p:sp>
      <p:graphicFrame>
        <p:nvGraphicFramePr>
          <p:cNvPr id="7" name="Diagramme 6">
            <a:hlinkClick r:id="rId2" action="ppaction://hlinksldjump"/>
          </p:cNvPr>
          <p:cNvGraphicFramePr>
            <a:graphicFrameLocks noChangeAspect="1"/>
          </p:cNvGraphicFramePr>
          <p:nvPr>
            <p:extLst/>
          </p:nvPr>
        </p:nvGraphicFramePr>
        <p:xfrm>
          <a:off x="0" y="-1"/>
          <a:ext cx="9541933" cy="326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3" name="Image 7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67561" y="2078321"/>
            <a:ext cx="5880949" cy="43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5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7606" y="690679"/>
            <a:ext cx="8460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b="1" dirty="0">
                <a:solidFill>
                  <a:srgbClr val="FF0000"/>
                </a:solidFill>
              </a:rPr>
              <a:t>Second configuration : adaptive approach</a:t>
            </a:r>
          </a:p>
          <a:p>
            <a:pPr marL="0" lvl="1"/>
            <a:endParaRPr lang="en-US" b="1" dirty="0"/>
          </a:p>
          <a:p>
            <a:endParaRPr lang="en-US" dirty="0"/>
          </a:p>
          <a:p>
            <a:pPr marL="457200" lvl="2"/>
            <a:endParaRPr lang="en-US" b="1" dirty="0"/>
          </a:p>
          <a:p>
            <a:pPr marL="457200" lvl="2" algn="just"/>
            <a:endParaRPr lang="en-US" dirty="0"/>
          </a:p>
          <a:p>
            <a:pPr marL="457200" lvl="2" algn="just"/>
            <a:endParaRPr lang="en-US" dirty="0"/>
          </a:p>
          <a:p>
            <a:pPr marL="457200" lvl="2" algn="just"/>
            <a:endParaRPr lang="en-US" dirty="0"/>
          </a:p>
          <a:p>
            <a:pPr marL="457200" lvl="2" algn="just"/>
            <a:endParaRPr lang="en-US" dirty="0"/>
          </a:p>
          <a:p>
            <a:pPr marL="457200" lvl="2" algn="just"/>
            <a:endParaRPr lang="en-US" dirty="0"/>
          </a:p>
          <a:p>
            <a:pPr marL="457200" lvl="2" algn="just"/>
            <a:endParaRPr lang="en-US" dirty="0"/>
          </a:p>
          <a:p>
            <a:pPr marL="457200" lvl="2" algn="just"/>
            <a:endParaRPr lang="en-US" dirty="0"/>
          </a:p>
          <a:p>
            <a:pPr marL="457200" lvl="2" algn="just"/>
            <a:endParaRPr lang="en-US" dirty="0"/>
          </a:p>
          <a:p>
            <a:pPr marL="457200" lvl="2" algn="just"/>
            <a:endParaRPr lang="en-US" dirty="0"/>
          </a:p>
          <a:p>
            <a:pPr marL="457200" lvl="2" algn="just"/>
            <a:endParaRPr lang="en-US" dirty="0"/>
          </a:p>
          <a:p>
            <a:pPr marL="457200" lvl="2" algn="just"/>
            <a:endParaRPr lang="en-US" dirty="0"/>
          </a:p>
        </p:txBody>
      </p:sp>
      <p:graphicFrame>
        <p:nvGraphicFramePr>
          <p:cNvPr id="7" name="Diagramme 6">
            <a:hlinkClick r:id="rId2" action="ppaction://hlinksldjump"/>
          </p:cNvPr>
          <p:cNvGraphicFramePr>
            <a:graphicFrameLocks noChangeAspect="1"/>
          </p:cNvGraphicFramePr>
          <p:nvPr>
            <p:extLst/>
          </p:nvPr>
        </p:nvGraphicFramePr>
        <p:xfrm>
          <a:off x="0" y="-1"/>
          <a:ext cx="9541933" cy="326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/>
          <p:cNvSpPr/>
          <p:nvPr/>
        </p:nvSpPr>
        <p:spPr>
          <a:xfrm>
            <a:off x="1046388" y="1287392"/>
            <a:ext cx="4352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en-US" dirty="0"/>
              <a:t>Total number </a:t>
            </a:r>
            <a:r>
              <a:rPr lang="fr-FR" dirty="0"/>
              <a:t>of </a:t>
            </a:r>
            <a:r>
              <a:rPr lang="en-US" dirty="0"/>
              <a:t>parameters </a:t>
            </a:r>
            <a:r>
              <a:rPr lang="fr-FR" dirty="0"/>
              <a:t>: </a:t>
            </a:r>
            <a:r>
              <a:rPr lang="en-US" b="1" dirty="0">
                <a:solidFill>
                  <a:srgbClr val="FF0000"/>
                </a:solidFill>
              </a:rPr>
              <a:t>88 parameters</a:t>
            </a:r>
            <a:endParaRPr lang="en-US" sz="1100" b="1" dirty="0">
              <a:solidFill>
                <a:srgbClr val="FF0000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8"/>
          <a:srcRect l="2842" t="3751" r="9739"/>
          <a:stretch/>
        </p:blipFill>
        <p:spPr>
          <a:xfrm>
            <a:off x="1982043" y="1747682"/>
            <a:ext cx="4570314" cy="398775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03741" y="2020969"/>
            <a:ext cx="1447800" cy="533400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2346901" y="6008725"/>
            <a:ext cx="4104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Example of pilot points configuration set by the adaptive approach </a:t>
            </a:r>
          </a:p>
        </p:txBody>
      </p:sp>
    </p:spTree>
    <p:extLst>
      <p:ext uri="{BB962C8B-B14F-4D97-AF65-F5344CB8AC3E}">
        <p14:creationId xmlns:p14="http://schemas.microsoft.com/office/powerpoint/2010/main" val="1495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6748" y="1764708"/>
            <a:ext cx="6567244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/>
              <a:t>Kriging</a:t>
            </a:r>
            <a:r>
              <a:rPr lang="en-US" dirty="0" smtClean="0"/>
              <a:t> is used for the 2 approaches to interpolate the parameter values obtained at the pp to all model’s cells </a:t>
            </a:r>
          </a:p>
          <a:p>
            <a:pPr algn="just"/>
            <a:endParaRPr lang="en-US" dirty="0" smtClean="0"/>
          </a:p>
          <a:p>
            <a:pPr algn="just"/>
            <a:endParaRPr lang="en-US" b="1" dirty="0" smtClean="0"/>
          </a:p>
          <a:p>
            <a:r>
              <a:rPr lang="en-US" dirty="0" smtClean="0"/>
              <a:t>The  same </a:t>
            </a:r>
            <a:r>
              <a:rPr lang="en-US" b="1" dirty="0" smtClean="0"/>
              <a:t>exponential </a:t>
            </a:r>
            <a:r>
              <a:rPr lang="en-US" b="1" dirty="0" err="1" smtClean="0"/>
              <a:t>variogram</a:t>
            </a:r>
            <a:r>
              <a:rPr lang="en-US" b="1" dirty="0" smtClean="0"/>
              <a:t> </a:t>
            </a:r>
            <a:r>
              <a:rPr lang="en-US" dirty="0" smtClean="0"/>
              <a:t>is used for all the model domain (each layer) </a:t>
            </a:r>
          </a:p>
          <a:p>
            <a:endParaRPr lang="en-US" dirty="0"/>
          </a:p>
          <a:p>
            <a:r>
              <a:rPr lang="en-US" dirty="0" smtClean="0"/>
              <a:t>It is then adjusted to insure a range </a:t>
            </a:r>
            <a:r>
              <a:rPr lang="en-US" b="1" dirty="0" smtClean="0"/>
              <a:t>three </a:t>
            </a:r>
            <a:r>
              <a:rPr lang="en-US" b="1" dirty="0"/>
              <a:t>times greater </a:t>
            </a:r>
            <a:r>
              <a:rPr lang="en-US" dirty="0"/>
              <a:t>than the </a:t>
            </a:r>
            <a:r>
              <a:rPr lang="en-US" b="1" dirty="0"/>
              <a:t>spacing </a:t>
            </a:r>
            <a:r>
              <a:rPr lang="en-US" dirty="0"/>
              <a:t>between </a:t>
            </a:r>
            <a:r>
              <a:rPr lang="en-US" b="1" dirty="0"/>
              <a:t>the pilot </a:t>
            </a:r>
            <a:r>
              <a:rPr lang="en-US" b="1" dirty="0" smtClean="0"/>
              <a:t>points</a:t>
            </a:r>
          </a:p>
          <a:p>
            <a:endParaRPr lang="en-US" b="1" dirty="0"/>
          </a:p>
          <a:p>
            <a:endParaRPr lang="en-US" b="1" dirty="0"/>
          </a:p>
          <a:p>
            <a:pPr marL="0" lvl="1"/>
            <a:r>
              <a:rPr lang="en-US" sz="2000" dirty="0"/>
              <a:t> </a:t>
            </a:r>
          </a:p>
        </p:txBody>
      </p:sp>
      <p:graphicFrame>
        <p:nvGraphicFramePr>
          <p:cNvPr id="3" name="Diagramme 2">
            <a:hlinkClick r:id="rId2" action="ppaction://hlinksldjump"/>
          </p:cNvPr>
          <p:cNvGraphicFramePr>
            <a:graphicFrameLocks noChangeAspect="1"/>
          </p:cNvGraphicFramePr>
          <p:nvPr>
            <p:extLst/>
          </p:nvPr>
        </p:nvGraphicFramePr>
        <p:xfrm>
          <a:off x="0" y="-1"/>
          <a:ext cx="9541933" cy="326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890893" y="860905"/>
            <a:ext cx="2205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en-US" b="1" dirty="0" err="1" smtClean="0">
                <a:solidFill>
                  <a:srgbClr val="FF0000"/>
                </a:solidFill>
              </a:rPr>
              <a:t>Variogram</a:t>
            </a:r>
            <a:r>
              <a:rPr lang="en-US" b="1" dirty="0" smtClean="0">
                <a:solidFill>
                  <a:srgbClr val="FF0000"/>
                </a:solidFill>
              </a:rPr>
              <a:t> definition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56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366170" y="3496118"/>
            <a:ext cx="748532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>
                <a:solidFill>
                  <a:srgbClr val="FF0000"/>
                </a:solidFill>
              </a:rPr>
              <a:t>Results</a:t>
            </a:r>
            <a:endParaRPr lang="en-US" sz="3600" b="1" dirty="0">
              <a:solidFill>
                <a:srgbClr val="FF0000"/>
              </a:solidFill>
            </a:endParaRPr>
          </a:p>
          <a:p>
            <a:pPr algn="ctr"/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933500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4669" y="380738"/>
            <a:ext cx="8635998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b="1" dirty="0">
                <a:solidFill>
                  <a:srgbClr val="FF0000"/>
                </a:solidFill>
              </a:rPr>
              <a:t>       </a:t>
            </a:r>
          </a:p>
          <a:p>
            <a:pPr marL="0" lvl="1"/>
            <a:r>
              <a:rPr lang="en-US" b="1" dirty="0">
                <a:solidFill>
                  <a:srgbClr val="FF0000"/>
                </a:solidFill>
              </a:rPr>
              <a:t>  </a:t>
            </a:r>
            <a:r>
              <a:rPr lang="en-US" b="1" dirty="0" err="1">
                <a:solidFill>
                  <a:srgbClr val="FF0000"/>
                </a:solidFill>
              </a:rPr>
              <a:t>Identifiability</a:t>
            </a:r>
            <a:r>
              <a:rPr lang="en-US" b="1" dirty="0">
                <a:solidFill>
                  <a:srgbClr val="FF0000"/>
                </a:solidFill>
              </a:rPr>
              <a:t> analysis </a:t>
            </a:r>
          </a:p>
          <a:p>
            <a:pPr marL="0" lvl="1"/>
            <a:endParaRPr lang="en-US" b="1" dirty="0"/>
          </a:p>
          <a:p>
            <a:pPr marL="0" lvl="1"/>
            <a:r>
              <a:rPr lang="en-US" dirty="0"/>
              <a:t>It shows that the parameters </a:t>
            </a:r>
            <a:r>
              <a:rPr lang="en-US" b="1" dirty="0"/>
              <a:t>close to the observation data </a:t>
            </a:r>
            <a:r>
              <a:rPr lang="en-US" dirty="0"/>
              <a:t>are the </a:t>
            </a:r>
            <a:r>
              <a:rPr lang="en-US" b="1" dirty="0"/>
              <a:t>most identifiable </a:t>
            </a:r>
            <a:r>
              <a:rPr lang="en-US" dirty="0"/>
              <a:t>by the calibration dataset  </a:t>
            </a:r>
          </a:p>
          <a:p>
            <a:pPr marL="0" lvl="1"/>
            <a:endParaRPr lang="en-US" b="1" dirty="0"/>
          </a:p>
          <a:p>
            <a:pPr marL="0" lvl="1" algn="just"/>
            <a:endParaRPr lang="en-US" dirty="0"/>
          </a:p>
          <a:p>
            <a:pPr marL="0" lvl="1" algn="just"/>
            <a:endParaRPr lang="en-US" dirty="0"/>
          </a:p>
          <a:p>
            <a:pPr marL="0" lvl="1" algn="just"/>
            <a:endParaRPr lang="en-US" dirty="0"/>
          </a:p>
          <a:p>
            <a:pPr marL="0" lvl="1" algn="just"/>
            <a:endParaRPr lang="en-US" dirty="0"/>
          </a:p>
          <a:p>
            <a:pPr marL="0" lvl="1" algn="just"/>
            <a:endParaRPr lang="en-US" dirty="0"/>
          </a:p>
          <a:p>
            <a:pPr marL="0" lvl="1" algn="just"/>
            <a:endParaRPr lang="en-US" dirty="0"/>
          </a:p>
          <a:p>
            <a:pPr marL="0" lvl="1" algn="just"/>
            <a:endParaRPr lang="en-US" dirty="0"/>
          </a:p>
          <a:p>
            <a:pPr marL="0" lvl="1" algn="just"/>
            <a:endParaRPr lang="en-US" dirty="0"/>
          </a:p>
          <a:p>
            <a:pPr marL="0" lvl="1" algn="just"/>
            <a:endParaRPr lang="en-US" dirty="0"/>
          </a:p>
          <a:p>
            <a:pPr marL="0" lvl="1" algn="just"/>
            <a:endParaRPr lang="en-US" dirty="0"/>
          </a:p>
          <a:p>
            <a:pPr marL="0" lvl="1" algn="just"/>
            <a:endParaRPr lang="en-US" dirty="0"/>
          </a:p>
          <a:p>
            <a:pPr marL="0" lvl="1" algn="just"/>
            <a:endParaRPr lang="en-US" dirty="0"/>
          </a:p>
          <a:p>
            <a:pPr marL="0" lvl="1" algn="just"/>
            <a:endParaRPr lang="en-US" dirty="0"/>
          </a:p>
          <a:p>
            <a:pPr marL="0" lvl="1" algn="just"/>
            <a:endParaRPr lang="en-US" dirty="0"/>
          </a:p>
          <a:p>
            <a:pPr marL="0" lvl="1" algn="just"/>
            <a:endParaRPr lang="en-US" dirty="0"/>
          </a:p>
          <a:p>
            <a:pPr marL="0" lvl="1" algn="just"/>
            <a:endParaRPr lang="en-US" dirty="0"/>
          </a:p>
          <a:p>
            <a:pPr marL="0" lvl="1" algn="just"/>
            <a:endParaRPr lang="en-US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/>
          <a:srcRect l="3190"/>
          <a:stretch/>
        </p:blipFill>
        <p:spPr>
          <a:xfrm>
            <a:off x="81279" y="2076523"/>
            <a:ext cx="4386341" cy="348383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3"/>
          <a:srcRect l="5477" t="6554" r="6751" b="5055"/>
          <a:stretch/>
        </p:blipFill>
        <p:spPr>
          <a:xfrm>
            <a:off x="4548408" y="2076523"/>
            <a:ext cx="4465205" cy="348384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276131" y="5894427"/>
            <a:ext cx="89343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 algn="just">
              <a:buFont typeface="Calibri" panose="020F0502020204030204" pitchFamily="34" charset="0"/>
              <a:buChar char="‐"/>
            </a:pPr>
            <a:r>
              <a:rPr lang="en-US" sz="1600" dirty="0"/>
              <a:t>The parameter’s </a:t>
            </a:r>
            <a:r>
              <a:rPr lang="en-US" sz="1600" dirty="0" err="1"/>
              <a:t>identifiability</a:t>
            </a:r>
            <a:r>
              <a:rPr lang="en-US" sz="1600" dirty="0"/>
              <a:t>  -&gt; 0 : The parameter is not identifiable</a:t>
            </a:r>
          </a:p>
          <a:p>
            <a:pPr marL="285750" lvl="1" indent="-285750">
              <a:buFont typeface="Calibri" panose="020F0502020204030204" pitchFamily="34" charset="0"/>
              <a:buChar char="‐"/>
            </a:pPr>
            <a:r>
              <a:rPr lang="en-US" sz="1600" dirty="0"/>
              <a:t>The parameter’s </a:t>
            </a:r>
            <a:r>
              <a:rPr lang="en-US" sz="1600" dirty="0" err="1"/>
              <a:t>identifiability</a:t>
            </a:r>
            <a:r>
              <a:rPr lang="en-US" sz="1600" dirty="0"/>
              <a:t> -&gt; 1 : The parameter is fully identifiable </a:t>
            </a:r>
          </a:p>
        </p:txBody>
      </p:sp>
      <p:graphicFrame>
        <p:nvGraphicFramePr>
          <p:cNvPr id="11" name="Diagramme 10">
            <a:hlinkClick r:id="rId4" action="ppaction://hlinksldjump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4075662"/>
              </p:ext>
            </p:extLst>
          </p:nvPr>
        </p:nvGraphicFramePr>
        <p:xfrm>
          <a:off x="0" y="-1"/>
          <a:ext cx="9541933" cy="326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" name="Imag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30157" y="2557157"/>
            <a:ext cx="1361738" cy="540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541203" y="1891857"/>
            <a:ext cx="1466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Layer 14 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6239723" y="1837553"/>
            <a:ext cx="1466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Layer  6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665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t="1531" r="3672" b="2517"/>
          <a:stretch/>
        </p:blipFill>
        <p:spPr>
          <a:xfrm>
            <a:off x="1822103" y="1259218"/>
            <a:ext cx="5181574" cy="53091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81169" y="612887"/>
            <a:ext cx="72634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Evolution of the objective function during the calibration process: comparison between the two parameterization configurations</a:t>
            </a:r>
          </a:p>
        </p:txBody>
      </p:sp>
      <p:graphicFrame>
        <p:nvGraphicFramePr>
          <p:cNvPr id="4" name="Diagramme 3">
            <a:hlinkClick r:id="rId3" action="ppaction://hlinksldjump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7703968"/>
              </p:ext>
            </p:extLst>
          </p:nvPr>
        </p:nvGraphicFramePr>
        <p:xfrm>
          <a:off x="0" y="-1"/>
          <a:ext cx="9541933" cy="326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5" name="Imag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73211" y="2481981"/>
            <a:ext cx="3401143" cy="576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1238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>
            <a:hlinkClick r:id="rId2" action="ppaction://hlinksldjump"/>
          </p:cNvPr>
          <p:cNvGraphicFramePr>
            <a:graphicFrameLocks noChangeAspect="1"/>
          </p:cNvGraphicFramePr>
          <p:nvPr>
            <p:extLst/>
          </p:nvPr>
        </p:nvGraphicFramePr>
        <p:xfrm>
          <a:off x="0" y="-1"/>
          <a:ext cx="9541933" cy="326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4947281" y="5479284"/>
            <a:ext cx="3724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Adaptive approach 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8"/>
          <a:srcRect r="14973"/>
          <a:stretch/>
        </p:blipFill>
        <p:spPr>
          <a:xfrm>
            <a:off x="463428" y="1951284"/>
            <a:ext cx="3906210" cy="35280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45363" y="5479284"/>
            <a:ext cx="3724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Regular grid approach 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01541" y="1944274"/>
            <a:ext cx="4443214" cy="353501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559461" y="1069357"/>
            <a:ext cx="7884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Calibrated horizontal hydraulic conductivity using regular grid parametrization vs optimized location of pilot points </a:t>
            </a:r>
          </a:p>
        </p:txBody>
      </p:sp>
    </p:spTree>
    <p:extLst>
      <p:ext uri="{BB962C8B-B14F-4D97-AF65-F5344CB8AC3E}">
        <p14:creationId xmlns:p14="http://schemas.microsoft.com/office/powerpoint/2010/main" val="316666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252590" y="6140469"/>
            <a:ext cx="3724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Adaptive approach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48758" y="6146084"/>
            <a:ext cx="3724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Regular grid approach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61528" y="886478"/>
            <a:ext cx="7884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Groundwater level estimated using regular grid parametrization vs optimized location of pilot points 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23592" t="2685" r="12225" b="3709"/>
          <a:stretch/>
        </p:blipFill>
        <p:spPr>
          <a:xfrm>
            <a:off x="8281906" y="1079528"/>
            <a:ext cx="468000" cy="543027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/>
          <a:srcRect t="4587" b="2713"/>
          <a:stretch/>
        </p:blipFill>
        <p:spPr>
          <a:xfrm>
            <a:off x="497986" y="1817314"/>
            <a:ext cx="3875047" cy="4248000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2590" y="1817314"/>
            <a:ext cx="3919601" cy="4248000"/>
          </a:xfrm>
          <a:prstGeom prst="rect">
            <a:avLst/>
          </a:prstGeom>
        </p:spPr>
      </p:pic>
      <p:graphicFrame>
        <p:nvGraphicFramePr>
          <p:cNvPr id="23" name="Diagramme 22">
            <a:hlinkClick r:id="rId5" action="ppaction://hlinksldjump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4075662"/>
              </p:ext>
            </p:extLst>
          </p:nvPr>
        </p:nvGraphicFramePr>
        <p:xfrm>
          <a:off x="0" y="-1"/>
          <a:ext cx="9541933" cy="326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1029596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366170" y="3496118"/>
            <a:ext cx="748532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>
                <a:solidFill>
                  <a:srgbClr val="FF0000"/>
                </a:solidFill>
              </a:rPr>
              <a:t>Conclusion</a:t>
            </a:r>
            <a:endParaRPr lang="en-US" sz="3600" b="1" dirty="0">
              <a:solidFill>
                <a:srgbClr val="FF0000"/>
              </a:solidFill>
            </a:endParaRPr>
          </a:p>
          <a:p>
            <a:pPr algn="ctr"/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525300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>
            <a:hlinkClick r:id="rId2" action="ppaction://hlinksldjump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8045433"/>
              </p:ext>
            </p:extLst>
          </p:nvPr>
        </p:nvGraphicFramePr>
        <p:xfrm>
          <a:off x="0" y="-1"/>
          <a:ext cx="9541933" cy="326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564091" y="1618231"/>
            <a:ext cx="796713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/>
              <a:t>An </a:t>
            </a:r>
            <a:r>
              <a:rPr lang="en-US" dirty="0" smtClean="0"/>
              <a:t>optimization</a:t>
            </a:r>
            <a:r>
              <a:rPr lang="fr-FR" dirty="0" smtClean="0"/>
              <a:t> </a:t>
            </a:r>
            <a:r>
              <a:rPr lang="en-US" dirty="0"/>
              <a:t>method was proposed for pilot-points placement using the location and density of observation data as criteria to refine the pilot points’ grid  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It allows both a better constraint of parameters and saving </a:t>
            </a:r>
            <a:r>
              <a:rPr lang="en-US" dirty="0" smtClean="0"/>
              <a:t> </a:t>
            </a:r>
            <a:r>
              <a:rPr lang="en-US" dirty="0"/>
              <a:t>in computation time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r>
              <a:rPr lang="en-US" dirty="0"/>
              <a:t>The </a:t>
            </a:r>
            <a:r>
              <a:rPr lang="en-US" dirty="0" smtClean="0"/>
              <a:t>2 parametrization </a:t>
            </a:r>
            <a:r>
              <a:rPr lang="en-US" dirty="0"/>
              <a:t>tested here caused a 78 % decrease of the initial objective </a:t>
            </a:r>
            <a:r>
              <a:rPr lang="en-US" dirty="0" smtClean="0"/>
              <a:t>function</a:t>
            </a:r>
            <a:r>
              <a:rPr lang="en-US" dirty="0"/>
              <a:t>. An equivalent fit can be achieved with the adaptive approach, which requires fewer parameters than the regular grid </a:t>
            </a:r>
            <a:r>
              <a:rPr lang="en-US" dirty="0" smtClean="0"/>
              <a:t>with </a:t>
            </a:r>
            <a:r>
              <a:rPr lang="en-US" dirty="0"/>
              <a:t>more </a:t>
            </a:r>
            <a:r>
              <a:rPr lang="en-US" dirty="0" smtClean="0"/>
              <a:t>parameters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The sensitivity and </a:t>
            </a:r>
            <a:r>
              <a:rPr lang="en-US" dirty="0" err="1"/>
              <a:t>identifiability</a:t>
            </a:r>
            <a:r>
              <a:rPr lang="en-US" dirty="0"/>
              <a:t> of the parameters can be used as refinement criteria. It would be interesting to compare the different criteria; number of observations, </a:t>
            </a:r>
            <a:r>
              <a:rPr lang="en-US" dirty="0" err="1"/>
              <a:t>identifiability</a:t>
            </a:r>
            <a:r>
              <a:rPr lang="en-US" dirty="0"/>
              <a:t> and sensitivity </a:t>
            </a:r>
            <a:r>
              <a:rPr lang="en-US" dirty="0" smtClean="0"/>
              <a:t>to </a:t>
            </a:r>
            <a:r>
              <a:rPr lang="en-US" dirty="0"/>
              <a:t>choose the most optimal </a:t>
            </a:r>
            <a:r>
              <a:rPr lang="en-US" dirty="0" smtClean="0"/>
              <a:t>one</a:t>
            </a:r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605577" y="827818"/>
            <a:ext cx="788416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Conclusion </a:t>
            </a:r>
          </a:p>
          <a:p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906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710608" y="893123"/>
            <a:ext cx="748532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b="1" dirty="0"/>
          </a:p>
          <a:p>
            <a:pPr algn="ctr"/>
            <a:r>
              <a:rPr lang="en-US" sz="2800" b="1" dirty="0"/>
              <a:t>         </a:t>
            </a:r>
            <a:r>
              <a:rPr lang="en-US" sz="2800" b="1" dirty="0">
                <a:solidFill>
                  <a:srgbClr val="FF0000"/>
                </a:solidFill>
              </a:rPr>
              <a:t>Presentation focuses</a:t>
            </a:r>
          </a:p>
          <a:p>
            <a:pPr algn="ctr"/>
            <a:endParaRPr lang="en-US" sz="2800" b="1" dirty="0">
              <a:solidFill>
                <a:srgbClr val="FF0000"/>
              </a:solidFill>
            </a:endParaRPr>
          </a:p>
          <a:p>
            <a:pPr algn="ctr"/>
            <a:endParaRPr lang="en-US" sz="2800" b="1" dirty="0"/>
          </a:p>
          <a:p>
            <a:pPr lvl="1" algn="ctr"/>
            <a:r>
              <a:rPr lang="en-US" sz="2400" dirty="0"/>
              <a:t>Problem statement </a:t>
            </a:r>
          </a:p>
          <a:p>
            <a:pPr lvl="3" algn="ctr"/>
            <a:endParaRPr lang="en-US" sz="2400" dirty="0"/>
          </a:p>
          <a:p>
            <a:pPr lvl="1" algn="ctr"/>
            <a:r>
              <a:rPr lang="en-US" sz="2400" dirty="0"/>
              <a:t>Approach &amp; methodology</a:t>
            </a:r>
          </a:p>
          <a:p>
            <a:pPr lvl="1" algn="ctr"/>
            <a:endParaRPr lang="en-US" sz="2400" dirty="0"/>
          </a:p>
          <a:p>
            <a:pPr lvl="1" algn="ctr"/>
            <a:r>
              <a:rPr lang="en-US" sz="2400" dirty="0"/>
              <a:t>Preliminary results</a:t>
            </a:r>
          </a:p>
          <a:p>
            <a:pPr marL="971550" lvl="1" indent="-514350" algn="ctr">
              <a:buFont typeface="+mj-lt"/>
              <a:buAutoNum type="arabicPeriod"/>
            </a:pPr>
            <a:endParaRPr lang="en-US" sz="2400" dirty="0"/>
          </a:p>
          <a:p>
            <a:pPr lvl="1" algn="ctr"/>
            <a:r>
              <a:rPr lang="en-US" sz="2400" dirty="0"/>
              <a:t>Conclusion </a:t>
            </a:r>
          </a:p>
          <a:p>
            <a:pPr marL="2343150" lvl="4" indent="-514350">
              <a:buFont typeface="+mj-lt"/>
              <a:buAutoNum type="arabicPeriod"/>
            </a:pPr>
            <a:endParaRPr lang="en-US" dirty="0"/>
          </a:p>
          <a:p>
            <a:endParaRPr lang="en-US" sz="2000" dirty="0"/>
          </a:p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865017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635000" y="571518"/>
            <a:ext cx="7884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References </a:t>
            </a:r>
          </a:p>
        </p:txBody>
      </p:sp>
      <p:sp>
        <p:nvSpPr>
          <p:cNvPr id="3" name="Rectangle 2"/>
          <p:cNvSpPr/>
          <p:nvPr/>
        </p:nvSpPr>
        <p:spPr>
          <a:xfrm>
            <a:off x="635000" y="1659087"/>
            <a:ext cx="8097520" cy="2771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Doherty, J. ., Hunt, R. J. and Tonkin, M. J.: Scientific Investigations Report, Scientific Investigations Report., 2010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 err="1"/>
              <a:t>Saltel</a:t>
            </a:r>
            <a:r>
              <a:rPr lang="fr-FR" dirty="0"/>
              <a:t>, M., Cabaret, O., </a:t>
            </a:r>
            <a:r>
              <a:rPr lang="fr-FR" dirty="0" err="1"/>
              <a:t>Bourgine</a:t>
            </a:r>
            <a:r>
              <a:rPr lang="fr-FR" dirty="0"/>
              <a:t>, B. and </a:t>
            </a:r>
            <a:r>
              <a:rPr lang="fr-FR" dirty="0" err="1"/>
              <a:t>Loiselet</a:t>
            </a:r>
            <a:r>
              <a:rPr lang="fr-FR" dirty="0"/>
              <a:t>, C. (2014). Gestion des eaux souterraines en Région Aquitaine -Développements et maintenance du Modèle Nord-Aquitain de gestion des nappes – Module 1 – Année 4. BRGM/RP-63381-FR, 49 p., 28 ill., 5 </a:t>
            </a:r>
            <a:r>
              <a:rPr lang="fr-FR" dirty="0" err="1"/>
              <a:t>ann</a:t>
            </a:r>
            <a:r>
              <a:rPr lang="fr-FR" dirty="0"/>
              <a:t>, 2014.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471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44571" y="749965"/>
            <a:ext cx="839046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 algn="just">
              <a:buFont typeface="Calibri" panose="020F0502020204030204" pitchFamily="34" charset="0"/>
              <a:buChar char="‐"/>
            </a:pPr>
            <a:r>
              <a:rPr lang="en-US" sz="1600" b="1" dirty="0"/>
              <a:t>Regional groundwater </a:t>
            </a:r>
            <a:r>
              <a:rPr lang="en-US" sz="1600" dirty="0"/>
              <a:t>models are increasingly used for water resources management and </a:t>
            </a:r>
            <a:r>
              <a:rPr lang="en-US" sz="1600" b="1" dirty="0"/>
              <a:t>decision-support</a:t>
            </a:r>
          </a:p>
          <a:p>
            <a:pPr algn="just"/>
            <a:endParaRPr lang="en-US" sz="1600" b="1" dirty="0"/>
          </a:p>
          <a:p>
            <a:pPr marL="285750" indent="-285750" algn="just">
              <a:buFont typeface="Calibri" panose="020F0502020204030204" pitchFamily="34" charset="0"/>
              <a:buChar char="‐"/>
            </a:pPr>
            <a:r>
              <a:rPr lang="en-US" sz="1600" dirty="0"/>
              <a:t>A </a:t>
            </a:r>
            <a:r>
              <a:rPr lang="en-US" sz="1600" b="1" dirty="0"/>
              <a:t>robust description of the heterogeneity </a:t>
            </a:r>
            <a:r>
              <a:rPr lang="en-US" sz="1600" dirty="0"/>
              <a:t>is </a:t>
            </a:r>
            <a:r>
              <a:rPr lang="en-US" sz="1600" b="1" dirty="0"/>
              <a:t>crucial </a:t>
            </a:r>
            <a:r>
              <a:rPr lang="en-US" sz="1600" dirty="0"/>
              <a:t>in the parameterization step of a model </a:t>
            </a:r>
          </a:p>
          <a:p>
            <a:pPr algn="just"/>
            <a:endParaRPr lang="en-US" sz="1600" dirty="0"/>
          </a:p>
          <a:p>
            <a:pPr marL="285750" indent="-285750" algn="just">
              <a:buFont typeface="Calibri" panose="020F0502020204030204" pitchFamily="34" charset="0"/>
              <a:buChar char="‐"/>
            </a:pPr>
            <a:r>
              <a:rPr lang="en-US" sz="1600" b="1" dirty="0"/>
              <a:t>The pilot points </a:t>
            </a:r>
            <a:r>
              <a:rPr lang="en-US" sz="1600" dirty="0"/>
              <a:t>method is one of the most common  spatial parameterization device in groundwater-model calibration that </a:t>
            </a:r>
            <a:r>
              <a:rPr lang="en-US" sz="1600" b="1" dirty="0"/>
              <a:t>improve the identification of the heterogeneity </a:t>
            </a:r>
          </a:p>
          <a:p>
            <a:endParaRPr lang="en-US" sz="1600" b="1" dirty="0"/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But</a:t>
            </a:r>
          </a:p>
          <a:p>
            <a:endParaRPr lang="en-US" sz="2400" dirty="0"/>
          </a:p>
          <a:p>
            <a:pPr algn="just"/>
            <a:r>
              <a:rPr lang="en-US" sz="1600" dirty="0"/>
              <a:t> -    </a:t>
            </a:r>
            <a:r>
              <a:rPr lang="en-US" sz="1600" b="1" dirty="0"/>
              <a:t>Optimal selection</a:t>
            </a:r>
            <a:r>
              <a:rPr lang="en-US" sz="1600" dirty="0"/>
              <a:t> of pilots points </a:t>
            </a:r>
            <a:r>
              <a:rPr lang="en-US" sz="1600" b="1" dirty="0"/>
              <a:t>number</a:t>
            </a:r>
            <a:r>
              <a:rPr lang="en-US" sz="1600" dirty="0"/>
              <a:t> and </a:t>
            </a:r>
            <a:r>
              <a:rPr lang="en-US" sz="1600" b="1" dirty="0"/>
              <a:t>location </a:t>
            </a:r>
            <a:r>
              <a:rPr lang="en-US" sz="1600" dirty="0"/>
              <a:t>can be really challenging  :</a:t>
            </a:r>
          </a:p>
          <a:p>
            <a:pPr marL="285750" indent="-285750" algn="just">
              <a:buFont typeface="Calibri" panose="020F0502020204030204" pitchFamily="34" charset="0"/>
              <a:buChar char="‐"/>
            </a:pPr>
            <a:endParaRPr lang="en-US" sz="1600" dirty="0"/>
          </a:p>
          <a:p>
            <a:pPr marL="1200150" lvl="2" indent="-285750" algn="just">
              <a:buFont typeface="Wingdings" panose="05000000000000000000" pitchFamily="2" charset="2"/>
              <a:buChar char="ü"/>
            </a:pPr>
            <a:r>
              <a:rPr lang="en-US" sz="1600" dirty="0"/>
              <a:t>What is the </a:t>
            </a:r>
            <a:r>
              <a:rPr lang="en-US" sz="1600" b="1" dirty="0"/>
              <a:t>optimum parametrization</a:t>
            </a:r>
            <a:r>
              <a:rPr lang="en-US" sz="1600" dirty="0"/>
              <a:t> scheme given the level of spatial heterogeneity we aim to characterize ?</a:t>
            </a:r>
          </a:p>
          <a:p>
            <a:pPr marL="1200150" lvl="2" indent="-285750" algn="just">
              <a:buFont typeface="Wingdings" panose="05000000000000000000" pitchFamily="2" charset="2"/>
              <a:buChar char="ü"/>
            </a:pPr>
            <a:r>
              <a:rPr lang="en-US" sz="1600" dirty="0"/>
              <a:t>Is there enough </a:t>
            </a:r>
            <a:r>
              <a:rPr lang="en-US" sz="1600" b="1" dirty="0"/>
              <a:t>observation data </a:t>
            </a:r>
            <a:r>
              <a:rPr lang="en-US" sz="1600" dirty="0"/>
              <a:t>to </a:t>
            </a:r>
            <a:r>
              <a:rPr lang="en-US" sz="1600" dirty="0" smtClean="0"/>
              <a:t>constrain </a:t>
            </a:r>
            <a:r>
              <a:rPr lang="en-US" sz="1600" dirty="0"/>
              <a:t>the parameters ? </a:t>
            </a:r>
          </a:p>
          <a:p>
            <a:pPr marL="1200150" lvl="2" indent="-285750" algn="just">
              <a:buFont typeface="Wingdings" panose="05000000000000000000" pitchFamily="2" charset="2"/>
              <a:buChar char="ü"/>
            </a:pPr>
            <a:r>
              <a:rPr lang="en-US" sz="1600" dirty="0"/>
              <a:t>What is the </a:t>
            </a:r>
            <a:r>
              <a:rPr lang="en-US" sz="1600" b="1" dirty="0"/>
              <a:t>optimum trade-off</a:t>
            </a:r>
            <a:r>
              <a:rPr lang="en-US" sz="1600" dirty="0"/>
              <a:t> between the </a:t>
            </a:r>
            <a:r>
              <a:rPr lang="en-US" sz="1600" b="1" dirty="0"/>
              <a:t>number pilot points </a:t>
            </a:r>
            <a:r>
              <a:rPr lang="en-US" sz="1600" dirty="0"/>
              <a:t>and </a:t>
            </a:r>
            <a:r>
              <a:rPr lang="en-US" sz="1600" b="1" dirty="0"/>
              <a:t>computational </a:t>
            </a:r>
            <a:r>
              <a:rPr lang="en-US" sz="1600" b="1" dirty="0" smtClean="0"/>
              <a:t>burden</a:t>
            </a:r>
            <a:endParaRPr lang="en-US" sz="1600" b="1" dirty="0"/>
          </a:p>
          <a:p>
            <a:pPr marL="1657350" lvl="3" indent="-285750">
              <a:buFont typeface="Wingdings" panose="05000000000000000000" pitchFamily="2" charset="2"/>
              <a:buChar char="ü"/>
            </a:pPr>
            <a:endParaRPr lang="en-US" sz="1600" dirty="0"/>
          </a:p>
          <a:p>
            <a:endParaRPr lang="en-US" sz="2000" b="1" dirty="0"/>
          </a:p>
        </p:txBody>
      </p:sp>
      <p:graphicFrame>
        <p:nvGraphicFramePr>
          <p:cNvPr id="6" name="Diagramme 5">
            <a:hlinkClick r:id="rId2" action="ppaction://hlinksldjump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2399389"/>
              </p:ext>
            </p:extLst>
          </p:nvPr>
        </p:nvGraphicFramePr>
        <p:xfrm>
          <a:off x="0" y="-1"/>
          <a:ext cx="9541933" cy="326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11804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14752" y="590923"/>
            <a:ext cx="830262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r>
              <a:rPr lang="en-US" dirty="0"/>
              <a:t> In order to answer the previous questions, we propose to :</a:t>
            </a:r>
          </a:p>
          <a:p>
            <a:endParaRPr lang="en-US" dirty="0"/>
          </a:p>
          <a:p>
            <a:pPr marL="285750" indent="-285750" algn="just">
              <a:buFont typeface="Calibri" panose="020F0502020204030204" pitchFamily="34" charset="0"/>
              <a:buChar char="‐"/>
            </a:pPr>
            <a:r>
              <a:rPr lang="en-US" dirty="0"/>
              <a:t>Use a </a:t>
            </a:r>
            <a:r>
              <a:rPr lang="en-US" b="1" dirty="0"/>
              <a:t>large scale model </a:t>
            </a:r>
            <a:r>
              <a:rPr lang="en-US" dirty="0"/>
              <a:t>of the sedimentary, </a:t>
            </a:r>
            <a:r>
              <a:rPr lang="en-US" b="1" dirty="0"/>
              <a:t>multilayered aquifer </a:t>
            </a:r>
            <a:r>
              <a:rPr lang="en-US" dirty="0"/>
              <a:t>system of </a:t>
            </a:r>
            <a:r>
              <a:rPr lang="en-US" b="1" dirty="0"/>
              <a:t>North Aquitania (MONA) </a:t>
            </a:r>
            <a:r>
              <a:rPr lang="en-US" dirty="0"/>
              <a:t>developed by the French Geological Survey (BRGM), as </a:t>
            </a:r>
            <a:r>
              <a:rPr lang="en-US" b="1" dirty="0"/>
              <a:t>a demonstrator</a:t>
            </a:r>
            <a:r>
              <a:rPr lang="en-US" dirty="0"/>
              <a:t> </a:t>
            </a:r>
          </a:p>
          <a:p>
            <a:pPr marL="285750" indent="-285750" algn="just">
              <a:buFont typeface="Calibri" panose="020F0502020204030204" pitchFamily="34" charset="0"/>
              <a:buChar char="‐"/>
            </a:pPr>
            <a:endParaRPr lang="en-US" dirty="0"/>
          </a:p>
          <a:p>
            <a:pPr marL="285750" indent="-285750" algn="just">
              <a:buFont typeface="Calibri" panose="020F0502020204030204" pitchFamily="34" charset="0"/>
              <a:buChar char="‐"/>
            </a:pPr>
            <a:r>
              <a:rPr lang="en-US" dirty="0"/>
              <a:t>Use the Gauss–</a:t>
            </a:r>
            <a:r>
              <a:rPr lang="en-US" dirty="0" err="1"/>
              <a:t>Marquard</a:t>
            </a:r>
            <a:r>
              <a:rPr lang="en-US" dirty="0"/>
              <a:t>–</a:t>
            </a:r>
            <a:r>
              <a:rPr lang="en-US" dirty="0" err="1"/>
              <a:t>Levenberg</a:t>
            </a:r>
            <a:r>
              <a:rPr lang="en-US" dirty="0"/>
              <a:t> algorithm </a:t>
            </a:r>
            <a:r>
              <a:rPr lang="en-US" b="1" dirty="0"/>
              <a:t>(GLMA), </a:t>
            </a:r>
            <a:r>
              <a:rPr lang="en-US" dirty="0"/>
              <a:t>implemented in the nonlinear parameter estimation software </a:t>
            </a:r>
            <a:r>
              <a:rPr lang="en-US" b="1" dirty="0"/>
              <a:t>-PEST-</a:t>
            </a:r>
            <a:r>
              <a:rPr lang="en-US" dirty="0"/>
              <a:t>, to estimate the </a:t>
            </a:r>
            <a:r>
              <a:rPr lang="en-US" b="1" dirty="0"/>
              <a:t>distributed parameters </a:t>
            </a:r>
            <a:r>
              <a:rPr lang="en-US" dirty="0"/>
              <a:t>of the model</a:t>
            </a:r>
          </a:p>
          <a:p>
            <a:pPr marL="285750" indent="-285750" algn="just">
              <a:buFont typeface="Calibri" panose="020F0502020204030204" pitchFamily="34" charset="0"/>
              <a:buChar char="‐"/>
            </a:pPr>
            <a:endParaRPr lang="en-US" dirty="0"/>
          </a:p>
          <a:p>
            <a:pPr marL="285750" indent="-285750" algn="just">
              <a:buFont typeface="Calibri" panose="020F0502020204030204" pitchFamily="34" charset="0"/>
              <a:buChar char="‐"/>
            </a:pPr>
            <a:r>
              <a:rPr lang="en-US" dirty="0"/>
              <a:t>Investigate the </a:t>
            </a:r>
            <a:r>
              <a:rPr lang="en-US" b="1" dirty="0"/>
              <a:t>optimum parameterization </a:t>
            </a:r>
            <a:r>
              <a:rPr lang="en-US" dirty="0"/>
              <a:t>given the level of </a:t>
            </a:r>
            <a:r>
              <a:rPr lang="en-US" b="1" dirty="0"/>
              <a:t>spatial heterogeneity </a:t>
            </a:r>
            <a:r>
              <a:rPr lang="en-US" dirty="0"/>
              <a:t>we aim to characterize, </a:t>
            </a:r>
            <a:r>
              <a:rPr lang="en-US" b="1" dirty="0"/>
              <a:t>available observations</a:t>
            </a:r>
            <a:r>
              <a:rPr lang="en-US" dirty="0"/>
              <a:t>, model </a:t>
            </a:r>
            <a:r>
              <a:rPr lang="en-US" b="1" dirty="0"/>
              <a:t>run time</a:t>
            </a:r>
            <a:r>
              <a:rPr lang="en-US" dirty="0"/>
              <a:t>, and computational resources. Hydraulic properties are estimated </a:t>
            </a:r>
            <a:r>
              <a:rPr lang="en-US" b="1" dirty="0"/>
              <a:t>with pilot points </a:t>
            </a:r>
            <a:r>
              <a:rPr lang="en-US" dirty="0"/>
              <a:t>and interpolation is conducted by </a:t>
            </a:r>
            <a:r>
              <a:rPr lang="en-US" b="1" dirty="0"/>
              <a:t>kriging</a:t>
            </a:r>
          </a:p>
          <a:p>
            <a:pPr marL="285750" indent="-285750" algn="just">
              <a:buFont typeface="Calibri" panose="020F0502020204030204" pitchFamily="34" charset="0"/>
              <a:buChar char="‐"/>
            </a:pPr>
            <a:endParaRPr lang="en-US" dirty="0"/>
          </a:p>
          <a:p>
            <a:pPr marL="285750" indent="-285750" algn="just">
              <a:buFont typeface="Calibri" panose="020F0502020204030204" pitchFamily="34" charset="0"/>
              <a:buChar char="‐"/>
            </a:pPr>
            <a:r>
              <a:rPr lang="en-US" dirty="0"/>
              <a:t>Explore mainly </a:t>
            </a:r>
            <a:r>
              <a:rPr lang="en-US" b="1" dirty="0"/>
              <a:t>two parametrization configurations </a:t>
            </a:r>
            <a:r>
              <a:rPr lang="en-US" dirty="0"/>
              <a:t>with different </a:t>
            </a:r>
            <a:r>
              <a:rPr lang="en-US" b="1" dirty="0"/>
              <a:t>number, distance </a:t>
            </a:r>
            <a:r>
              <a:rPr lang="en-US" dirty="0"/>
              <a:t>and</a:t>
            </a:r>
            <a:r>
              <a:rPr lang="en-US" b="1" dirty="0"/>
              <a:t> distribution method</a:t>
            </a:r>
            <a:r>
              <a:rPr lang="en-US" dirty="0"/>
              <a:t> of pilot points </a:t>
            </a:r>
          </a:p>
          <a:p>
            <a:pPr lvl="2" algn="just"/>
            <a:endParaRPr lang="en-US" dirty="0"/>
          </a:p>
          <a:p>
            <a:pPr marL="1657350" lvl="3" indent="-285750">
              <a:buFont typeface="Calibri" panose="020F0502020204030204" pitchFamily="34" charset="0"/>
              <a:buChar char="‐"/>
            </a:pPr>
            <a:endParaRPr lang="en-US" b="1" dirty="0"/>
          </a:p>
          <a:p>
            <a:endParaRPr lang="fr-FR" b="1" dirty="0"/>
          </a:p>
          <a:p>
            <a:endParaRPr lang="fr-FR" dirty="0"/>
          </a:p>
          <a:p>
            <a:pPr marL="285750" indent="-285750">
              <a:buFont typeface="Calibri" panose="020F0502020204030204" pitchFamily="34" charset="0"/>
              <a:buChar char="‐"/>
            </a:pPr>
            <a:endParaRPr lang="en-US" dirty="0"/>
          </a:p>
        </p:txBody>
      </p:sp>
      <p:graphicFrame>
        <p:nvGraphicFramePr>
          <p:cNvPr id="5" name="Diagramme 4">
            <a:hlinkClick r:id="rId2" action="ppaction://hlinksldjump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3573785"/>
              </p:ext>
            </p:extLst>
          </p:nvPr>
        </p:nvGraphicFramePr>
        <p:xfrm>
          <a:off x="0" y="-1"/>
          <a:ext cx="9541933" cy="326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23650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4906" y="717280"/>
            <a:ext cx="5601286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b="1" dirty="0">
                <a:solidFill>
                  <a:srgbClr val="FF0000"/>
                </a:solidFill>
              </a:rPr>
              <a:t>Brief presentation of the model –MONA-</a:t>
            </a:r>
          </a:p>
          <a:p>
            <a:pPr lvl="1"/>
            <a:endParaRPr lang="en-US" dirty="0"/>
          </a:p>
          <a:p>
            <a:pPr marL="285750" indent="-285750">
              <a:buFont typeface="Calibri" panose="020F0502020204030204" pitchFamily="34" charset="0"/>
              <a:buChar char="‐"/>
            </a:pPr>
            <a:r>
              <a:rPr lang="en-US" sz="1600" dirty="0"/>
              <a:t>The model area covers the northern part of a </a:t>
            </a:r>
            <a:r>
              <a:rPr lang="en-US" sz="1600" b="1" dirty="0"/>
              <a:t>large sedimentary basin</a:t>
            </a:r>
            <a:r>
              <a:rPr lang="en-US" sz="1600" dirty="0"/>
              <a:t> in Aquitania, </a:t>
            </a:r>
            <a:r>
              <a:rPr lang="en-US" sz="1600" b="1" dirty="0"/>
              <a:t>in South-West France</a:t>
            </a:r>
          </a:p>
          <a:p>
            <a:pPr marL="285750" indent="-285750">
              <a:buFont typeface="Calibri" panose="020F0502020204030204" pitchFamily="34" charset="0"/>
              <a:buChar char="‐"/>
            </a:pPr>
            <a:endParaRPr lang="en-US" sz="1600" dirty="0"/>
          </a:p>
          <a:p>
            <a:pPr marL="285750" indent="-285750">
              <a:buFont typeface="Calibri" panose="020F0502020204030204" pitchFamily="34" charset="0"/>
              <a:buChar char="‐"/>
            </a:pPr>
            <a:endParaRPr lang="en-US" sz="1600" dirty="0"/>
          </a:p>
          <a:p>
            <a:pPr marL="285750" indent="-285750">
              <a:buFont typeface="Calibri" panose="020F0502020204030204" pitchFamily="34" charset="0"/>
              <a:buChar char="‐"/>
            </a:pPr>
            <a:r>
              <a:rPr lang="en-US" sz="1600" dirty="0"/>
              <a:t>It covers an area of </a:t>
            </a:r>
            <a:r>
              <a:rPr lang="en-US" sz="1600" b="1" dirty="0"/>
              <a:t>46 032 km²</a:t>
            </a:r>
          </a:p>
          <a:p>
            <a:endParaRPr lang="en-US" sz="1600" b="1" dirty="0"/>
          </a:p>
          <a:p>
            <a:pPr marL="285750" indent="-285750">
              <a:buFont typeface="Calibri" panose="020F0502020204030204" pitchFamily="34" charset="0"/>
              <a:buChar char="‐"/>
            </a:pPr>
            <a:r>
              <a:rPr lang="en-US" sz="1600" dirty="0"/>
              <a:t>It uses the</a:t>
            </a:r>
            <a:r>
              <a:rPr lang="en-US" sz="1600" b="1" dirty="0"/>
              <a:t> MARTHE </a:t>
            </a:r>
            <a:r>
              <a:rPr lang="en-US" sz="1600" dirty="0"/>
              <a:t>code (Modelling Aquifers with Rectangular cells, Transport and Hydrodynamics),which uses</a:t>
            </a:r>
            <a:r>
              <a:rPr lang="en-US" dirty="0"/>
              <a:t> </a:t>
            </a:r>
            <a:r>
              <a:rPr lang="en-US" sz="1600" dirty="0"/>
              <a:t>the finite volume approach to calculate the </a:t>
            </a:r>
            <a:r>
              <a:rPr lang="fr-FR" sz="1600" dirty="0"/>
              <a:t>flow</a:t>
            </a:r>
          </a:p>
          <a:p>
            <a:pPr marL="285750" indent="-285750">
              <a:buFont typeface="Calibri" panose="020F0502020204030204" pitchFamily="34" charset="0"/>
              <a:buChar char="‐"/>
            </a:pPr>
            <a:endParaRPr lang="fr-FR" sz="1600" dirty="0"/>
          </a:p>
          <a:p>
            <a:pPr marL="285750" indent="-285750">
              <a:buFont typeface="Calibri" panose="020F0502020204030204" pitchFamily="34" charset="0"/>
              <a:buChar char="‐"/>
            </a:pPr>
            <a:r>
              <a:rPr lang="en-US" sz="1600" dirty="0"/>
              <a:t>It comprises </a:t>
            </a:r>
            <a:r>
              <a:rPr lang="en-US" sz="1600" b="1" dirty="0"/>
              <a:t>15  aquifers </a:t>
            </a:r>
            <a:r>
              <a:rPr lang="en-US" sz="1600" dirty="0"/>
              <a:t>and </a:t>
            </a:r>
            <a:r>
              <a:rPr lang="en-US" sz="1600" b="1" dirty="0"/>
              <a:t>15 aquitards</a:t>
            </a:r>
          </a:p>
          <a:p>
            <a:r>
              <a:rPr lang="en-US" sz="1600" b="1" dirty="0"/>
              <a:t> </a:t>
            </a:r>
            <a:r>
              <a:rPr lang="en-US" sz="1600" b="1" dirty="0" smtClean="0"/>
              <a:t>     </a:t>
            </a:r>
            <a:r>
              <a:rPr lang="en-US" sz="1600" dirty="0" smtClean="0"/>
              <a:t>with </a:t>
            </a:r>
            <a:r>
              <a:rPr lang="en-US" sz="1600" dirty="0"/>
              <a:t>a uniform grid of </a:t>
            </a:r>
            <a:r>
              <a:rPr lang="en-US" sz="1600" b="1" dirty="0"/>
              <a:t>2 km by 2 km </a:t>
            </a:r>
          </a:p>
          <a:p>
            <a:pPr marL="285750" indent="-285750">
              <a:buFont typeface="Calibri" panose="020F0502020204030204" pitchFamily="34" charset="0"/>
              <a:buChar char="‐"/>
            </a:pPr>
            <a:endParaRPr lang="fr-FR" sz="1600" dirty="0"/>
          </a:p>
        </p:txBody>
      </p:sp>
      <p:sp>
        <p:nvSpPr>
          <p:cNvPr id="4" name="Rectangle 3"/>
          <p:cNvSpPr/>
          <p:nvPr/>
        </p:nvSpPr>
        <p:spPr>
          <a:xfrm>
            <a:off x="2532591" y="6167555"/>
            <a:ext cx="44767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3D view of the aquifers represented in the MONA</a:t>
            </a:r>
          </a:p>
          <a:p>
            <a:pPr algn="ctr"/>
            <a:r>
              <a:rPr lang="en-US" sz="1400" dirty="0"/>
              <a:t> (Saltel et al., 2014)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t="4522" r="3376"/>
          <a:stretch/>
        </p:blipFill>
        <p:spPr>
          <a:xfrm>
            <a:off x="6291569" y="604273"/>
            <a:ext cx="2132986" cy="2052000"/>
          </a:xfrm>
          <a:prstGeom prst="rect">
            <a:avLst/>
          </a:prstGeom>
        </p:spPr>
      </p:pic>
      <p:graphicFrame>
        <p:nvGraphicFramePr>
          <p:cNvPr id="7" name="Diagramme 6">
            <a:hlinkClick r:id="rId3" action="ppaction://hlinksldjump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6833220"/>
              </p:ext>
            </p:extLst>
          </p:nvPr>
        </p:nvGraphicFramePr>
        <p:xfrm>
          <a:off x="0" y="-1"/>
          <a:ext cx="9541933" cy="326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Rectangle 7"/>
          <p:cNvSpPr/>
          <p:nvPr/>
        </p:nvSpPr>
        <p:spPr>
          <a:xfrm>
            <a:off x="6181614" y="2795716"/>
            <a:ext cx="24883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dirty="0"/>
              <a:t>https://fr.wikipedia.org/wiki/Nouvelle-Aquitaine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89348" y="3614931"/>
            <a:ext cx="4654652" cy="236792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V="1">
            <a:off x="7086633" y="5695885"/>
            <a:ext cx="1971660" cy="94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087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28320" y="326434"/>
            <a:ext cx="820863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endParaRPr lang="en-US" b="1" dirty="0">
              <a:solidFill>
                <a:srgbClr val="FF0000"/>
              </a:solidFill>
            </a:endParaRPr>
          </a:p>
          <a:p>
            <a:pPr marL="0" lvl="1"/>
            <a:r>
              <a:rPr lang="en-US" b="1" dirty="0">
                <a:solidFill>
                  <a:srgbClr val="FF0000"/>
                </a:solidFill>
              </a:rPr>
              <a:t>Parametrization configuration</a:t>
            </a:r>
          </a:p>
          <a:p>
            <a:pPr marL="0" lvl="1"/>
            <a:endParaRPr lang="en-US" b="1" dirty="0"/>
          </a:p>
          <a:p>
            <a:pPr marL="0" lvl="1" algn="just"/>
            <a:r>
              <a:rPr lang="en-US" dirty="0"/>
              <a:t>We propose to compare the effect of</a:t>
            </a:r>
            <a:r>
              <a:rPr lang="en-US" b="1" dirty="0"/>
              <a:t> 2 different parametrization scheme </a:t>
            </a:r>
            <a:r>
              <a:rPr lang="en-US" dirty="0"/>
              <a:t>on the estimation of </a:t>
            </a:r>
            <a:r>
              <a:rPr lang="en-US" b="1" dirty="0"/>
              <a:t>04 distributed parameters. </a:t>
            </a:r>
            <a:r>
              <a:rPr lang="en-US" dirty="0"/>
              <a:t>For each configuration , two approaches are used :</a:t>
            </a:r>
            <a:r>
              <a:rPr lang="fr-FR" b="1" i="1" baseline="-25000" dirty="0"/>
              <a:t>     </a:t>
            </a:r>
            <a:endParaRPr lang="en-US" dirty="0"/>
          </a:p>
          <a:p>
            <a:pPr marL="0" lvl="1"/>
            <a:endParaRPr lang="en-US" b="1" dirty="0"/>
          </a:p>
          <a:p>
            <a:pPr marL="342900" lvl="1" indent="-342900">
              <a:buFont typeface="Calibri" panose="020F0502020204030204" pitchFamily="34" charset="0"/>
              <a:buChar char="‐"/>
            </a:pPr>
            <a:endParaRPr lang="en-US" b="1" dirty="0"/>
          </a:p>
          <a:p>
            <a:pPr marL="342900" lvl="1" indent="-342900">
              <a:buFont typeface="Calibri" panose="020F0502020204030204" pitchFamily="34" charset="0"/>
              <a:buChar char="‐"/>
            </a:pPr>
            <a:endParaRPr lang="en-US" b="1" dirty="0"/>
          </a:p>
          <a:p>
            <a:pPr marL="0" lvl="1"/>
            <a:endParaRPr lang="en-US" b="1" dirty="0"/>
          </a:p>
          <a:p>
            <a:pPr marL="342900" lvl="1" indent="-342900">
              <a:buFont typeface="Calibri" panose="020F0502020204030204" pitchFamily="34" charset="0"/>
              <a:buChar char="‐"/>
            </a:pPr>
            <a:endParaRPr lang="en-US" b="1" dirty="0"/>
          </a:p>
          <a:p>
            <a:pPr marL="342900" lvl="1" indent="-342900">
              <a:buFont typeface="Calibri" panose="020F0502020204030204" pitchFamily="34" charset="0"/>
              <a:buChar char="‐"/>
            </a:pPr>
            <a:endParaRPr lang="en-US" b="1" dirty="0"/>
          </a:p>
          <a:p>
            <a:pPr marL="0" lvl="1"/>
            <a:endParaRPr lang="en-US" b="1" dirty="0"/>
          </a:p>
          <a:p>
            <a:pPr marL="0" lvl="1"/>
            <a:endParaRPr lang="en-US" b="1" dirty="0"/>
          </a:p>
          <a:p>
            <a:pPr marL="0" lvl="1"/>
            <a:endParaRPr lang="en-US" dirty="0"/>
          </a:p>
          <a:p>
            <a:pPr marL="285750" lvl="1" indent="-285750" algn="just">
              <a:buFont typeface="Calibri" panose="020F0502020204030204" pitchFamily="34" charset="0"/>
              <a:buChar char="‐"/>
            </a:pPr>
            <a:endParaRPr lang="en-US" dirty="0"/>
          </a:p>
          <a:p>
            <a:pPr marL="285750" lvl="1" indent="-285750" algn="just">
              <a:buFont typeface="Calibri" panose="020F0502020204030204" pitchFamily="34" charset="0"/>
              <a:buChar char="‐"/>
            </a:pPr>
            <a:r>
              <a:rPr lang="en-US" dirty="0"/>
              <a:t>The main difference between the </a:t>
            </a:r>
            <a:r>
              <a:rPr lang="en-US" b="1" dirty="0"/>
              <a:t>2 schemes </a:t>
            </a:r>
            <a:r>
              <a:rPr lang="en-US" dirty="0"/>
              <a:t>is the </a:t>
            </a:r>
            <a:r>
              <a:rPr lang="en-US" b="1" dirty="0"/>
              <a:t>number</a:t>
            </a:r>
            <a:r>
              <a:rPr lang="en-US" dirty="0"/>
              <a:t> and </a:t>
            </a:r>
            <a:r>
              <a:rPr lang="en-US" b="1" dirty="0"/>
              <a:t>the location of pilot points  </a:t>
            </a:r>
            <a:r>
              <a:rPr lang="en-US" dirty="0"/>
              <a:t>:</a:t>
            </a:r>
            <a:r>
              <a:rPr lang="en-US" b="1" dirty="0"/>
              <a:t> </a:t>
            </a:r>
            <a:r>
              <a:rPr lang="en-US" dirty="0"/>
              <a:t>The first one is set as a </a:t>
            </a:r>
            <a:r>
              <a:rPr lang="en-US" b="1" dirty="0"/>
              <a:t>regular grid </a:t>
            </a:r>
            <a:r>
              <a:rPr lang="en-US" dirty="0"/>
              <a:t>with a uniform spacing, the second one consists of </a:t>
            </a:r>
            <a:r>
              <a:rPr lang="en-US" b="1" dirty="0"/>
              <a:t>refining the uniform grid  </a:t>
            </a:r>
            <a:r>
              <a:rPr lang="en-US" dirty="0" smtClean="0"/>
              <a:t>on </a:t>
            </a:r>
            <a:r>
              <a:rPr lang="en-US" dirty="0"/>
              <a:t>the basis of an </a:t>
            </a:r>
            <a:r>
              <a:rPr lang="en-US" b="1" dirty="0"/>
              <a:t>optimization criterion </a:t>
            </a:r>
            <a:r>
              <a:rPr lang="en-US" dirty="0"/>
              <a:t>as the availability of observation data</a:t>
            </a:r>
            <a:endParaRPr lang="en-US" b="1" dirty="0"/>
          </a:p>
        </p:txBody>
      </p:sp>
      <p:graphicFrame>
        <p:nvGraphicFramePr>
          <p:cNvPr id="3" name="Diagramme 2">
            <a:hlinkClick r:id="rId2" action="ppaction://hlinksldjump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5456101"/>
              </p:ext>
            </p:extLst>
          </p:nvPr>
        </p:nvGraphicFramePr>
        <p:xfrm>
          <a:off x="0" y="-1"/>
          <a:ext cx="9541933" cy="326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9363128"/>
              </p:ext>
            </p:extLst>
          </p:nvPr>
        </p:nvGraphicFramePr>
        <p:xfrm>
          <a:off x="196804" y="2219400"/>
          <a:ext cx="8540150" cy="1889646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433977">
                  <a:extLst>
                    <a:ext uri="{9D8B030D-6E8A-4147-A177-3AD203B41FA5}">
                      <a16:colId xmlns:a16="http://schemas.microsoft.com/office/drawing/2014/main" val="2945652679"/>
                    </a:ext>
                  </a:extLst>
                </a:gridCol>
                <a:gridCol w="2424022">
                  <a:extLst>
                    <a:ext uri="{9D8B030D-6E8A-4147-A177-3AD203B41FA5}">
                      <a16:colId xmlns:a16="http://schemas.microsoft.com/office/drawing/2014/main" val="1442615780"/>
                    </a:ext>
                  </a:extLst>
                </a:gridCol>
                <a:gridCol w="1682151">
                  <a:extLst>
                    <a:ext uri="{9D8B030D-6E8A-4147-A177-3AD203B41FA5}">
                      <a16:colId xmlns:a16="http://schemas.microsoft.com/office/drawing/2014/main" val="2603212684"/>
                    </a:ext>
                  </a:extLst>
                </a:gridCol>
              </a:tblGrid>
              <a:tr h="321926">
                <a:tc>
                  <a:txBody>
                    <a:bodyPr/>
                    <a:lstStyle/>
                    <a:p>
                      <a:pPr algn="ctr"/>
                      <a:r>
                        <a:rPr lang="en-US" sz="1400" b="0" noProof="0" dirty="0"/>
                        <a:t>Parameter</a:t>
                      </a:r>
                    </a:p>
                  </a:txBody>
                  <a:tcPr marL="64271" marR="64271" marT="32135" marB="321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noProof="0" dirty="0"/>
                        <a:t>Zones</a:t>
                      </a:r>
                      <a:r>
                        <a:rPr lang="en-US" sz="1400" b="0" baseline="0" noProof="0" dirty="0"/>
                        <a:t> of piecewise constancy </a:t>
                      </a:r>
                      <a:endParaRPr lang="en-US" sz="1400" b="0" noProof="0" dirty="0"/>
                    </a:p>
                  </a:txBody>
                  <a:tcPr marL="64271" marR="64271" marT="32135" marB="321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noProof="0" dirty="0"/>
                        <a:t>Pilot</a:t>
                      </a:r>
                      <a:r>
                        <a:rPr lang="en-US" sz="1400" b="0" baseline="0" noProof="0" dirty="0"/>
                        <a:t> points</a:t>
                      </a:r>
                      <a:endParaRPr lang="en-US" sz="1400" b="0" noProof="0" dirty="0"/>
                    </a:p>
                  </a:txBody>
                  <a:tcPr marL="64271" marR="64271" marT="32135" marB="32135" anchor="ctr"/>
                </a:tc>
                <a:extLst>
                  <a:ext uri="{0D108BD9-81ED-4DB2-BD59-A6C34878D82A}">
                    <a16:rowId xmlns:a16="http://schemas.microsoft.com/office/drawing/2014/main" val="453636737"/>
                  </a:ext>
                </a:extLst>
              </a:tr>
              <a:tr h="3118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Horizontal hydraulic</a:t>
                      </a:r>
                      <a:r>
                        <a:rPr lang="en-US" sz="1400" b="0" i="0" kern="120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conductivity of aquifers </a:t>
                      </a:r>
                      <a:r>
                        <a:rPr lang="en-US" sz="1400" b="1" i="1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lang="en-US" sz="1400" b="1" i="1" kern="1200" baseline="-250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en-US" sz="1400" b="1" i="1" kern="1200" baseline="-250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80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i="1" noProof="0" dirty="0"/>
                    </a:p>
                  </a:txBody>
                  <a:tcPr marL="64271" marR="64271" marT="32135" marB="32135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marL="64271" marR="64271" marT="32135" marB="321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×</a:t>
                      </a:r>
                    </a:p>
                  </a:txBody>
                  <a:tcPr marL="64271" marR="64271" marT="32135" marB="32135" anchor="ctr"/>
                </a:tc>
                <a:extLst>
                  <a:ext uri="{0D108BD9-81ED-4DB2-BD59-A6C34878D82A}">
                    <a16:rowId xmlns:a16="http://schemas.microsoft.com/office/drawing/2014/main" val="3335490815"/>
                  </a:ext>
                </a:extLst>
              </a:tr>
              <a:tr h="222547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baseline="0" noProof="0" dirty="0"/>
                        <a:t>Specific yield </a:t>
                      </a:r>
                      <a:r>
                        <a:rPr lang="en-US" sz="1400" b="1" i="1" baseline="0" noProof="0" dirty="0"/>
                        <a:t>w</a:t>
                      </a:r>
                      <a:endParaRPr lang="en-US" sz="1400" b="1" i="1" noProof="0" dirty="0"/>
                    </a:p>
                  </a:txBody>
                  <a:tcPr marL="64271" marR="64271" marT="32135" marB="321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×</a:t>
                      </a:r>
                    </a:p>
                  </a:txBody>
                  <a:tcPr marL="64271" marR="64271" marT="32135" marB="32135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marL="64271" marR="64271" marT="32135" marB="32135" anchor="ctr"/>
                </a:tc>
                <a:extLst>
                  <a:ext uri="{0D108BD9-81ED-4DB2-BD59-A6C34878D82A}">
                    <a16:rowId xmlns:a16="http://schemas.microsoft.com/office/drawing/2014/main" val="37826263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/>
                        <a:t>Vertical hydraulic conductivity of aquitards </a:t>
                      </a:r>
                      <a:r>
                        <a:rPr lang="en-US" sz="1600" b="1" i="1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lang="en-US" sz="1600" b="1" i="1" kern="1200" baseline="-250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endParaRPr lang="en-US" sz="140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900" b="1" i="1" noProof="0" dirty="0"/>
                    </a:p>
                  </a:txBody>
                  <a:tcPr marL="64271" marR="64271" marT="32135" marB="321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×</a:t>
                      </a:r>
                    </a:p>
                  </a:txBody>
                  <a:tcPr marL="64271" marR="64271" marT="32135" marB="32135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marL="64271" marR="64271" marT="32135" marB="32135" anchor="ctr"/>
                </a:tc>
                <a:extLst>
                  <a:ext uri="{0D108BD9-81ED-4DB2-BD59-A6C34878D82A}">
                    <a16:rowId xmlns:a16="http://schemas.microsoft.com/office/drawing/2014/main" val="551925191"/>
                  </a:ext>
                </a:extLst>
              </a:tr>
              <a:tr h="3057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Specific</a:t>
                      </a:r>
                      <a:r>
                        <a:rPr lang="en-US" sz="1400" b="0" i="0" kern="120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</a:t>
                      </a:r>
                      <a:r>
                        <a:rPr lang="en-US" sz="1400" b="0" i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torage </a:t>
                      </a:r>
                      <a:r>
                        <a:rPr lang="en-US" sz="1400" b="1" i="1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US" sz="1400" b="1" i="1" kern="1200" baseline="-250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lang="en-US" sz="1800" b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900" b="1" i="1" noProof="0" dirty="0"/>
                    </a:p>
                  </a:txBody>
                  <a:tcPr marL="64271" marR="64271" marT="32135" marB="32135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marL="64271" marR="64271" marT="32135" marB="321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×</a:t>
                      </a:r>
                    </a:p>
                  </a:txBody>
                  <a:tcPr marL="64271" marR="64271" marT="32135" marB="32135" anchor="ctr"/>
                </a:tc>
                <a:extLst>
                  <a:ext uri="{0D108BD9-81ED-4DB2-BD59-A6C34878D82A}">
                    <a16:rowId xmlns:a16="http://schemas.microsoft.com/office/drawing/2014/main" val="1045064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9217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1971" y="1490498"/>
            <a:ext cx="708553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buFont typeface="Calibri" panose="020F0502020204030204" pitchFamily="34" charset="0"/>
              <a:buChar char="‐"/>
            </a:pPr>
            <a:r>
              <a:rPr lang="en-US" dirty="0"/>
              <a:t>The aim is to provide some insights into </a:t>
            </a:r>
            <a:r>
              <a:rPr lang="en-US" b="1" dirty="0"/>
              <a:t>the trade-off </a:t>
            </a:r>
            <a:r>
              <a:rPr lang="en-US" dirty="0"/>
              <a:t>between </a:t>
            </a:r>
            <a:r>
              <a:rPr lang="en-US" b="1" dirty="0"/>
              <a:t>maximizing </a:t>
            </a:r>
            <a:r>
              <a:rPr lang="en-US" dirty="0"/>
              <a:t>and </a:t>
            </a:r>
            <a:r>
              <a:rPr lang="en-US" b="1" dirty="0"/>
              <a:t>restricting the number of pilot points</a:t>
            </a:r>
            <a:r>
              <a:rPr lang="en-US" dirty="0"/>
              <a:t>, and offers a </a:t>
            </a:r>
            <a:r>
              <a:rPr lang="en-US" b="1" dirty="0"/>
              <a:t>criteria </a:t>
            </a:r>
            <a:r>
              <a:rPr lang="en-US" dirty="0"/>
              <a:t>to</a:t>
            </a:r>
            <a:r>
              <a:rPr lang="en-US" b="1" dirty="0"/>
              <a:t> </a:t>
            </a:r>
            <a:r>
              <a:rPr lang="en-US" dirty="0"/>
              <a:t>find the best distribution that would both </a:t>
            </a:r>
            <a:r>
              <a:rPr lang="en-US" dirty="0" smtClean="0"/>
              <a:t>:</a:t>
            </a:r>
          </a:p>
          <a:p>
            <a:pPr marL="742950" lvl="1" indent="-285750" algn="just">
              <a:buFont typeface="Calibri" panose="020F0502020204030204" pitchFamily="34" charset="0"/>
              <a:buChar char="‐"/>
            </a:pPr>
            <a:endParaRPr lang="en-US" dirty="0"/>
          </a:p>
          <a:p>
            <a:pPr marL="742950" lvl="1" indent="-285750" algn="just">
              <a:buFont typeface="Calibri" panose="020F0502020204030204" pitchFamily="34" charset="0"/>
              <a:buChar char="‐"/>
            </a:pPr>
            <a:endParaRPr lang="en-US" dirty="0"/>
          </a:p>
          <a:p>
            <a:pPr marL="1714500" lvl="3" indent="-342900" algn="just">
              <a:buFont typeface="Wingdings" panose="05000000000000000000" pitchFamily="2" charset="2"/>
              <a:buChar char="ü"/>
            </a:pPr>
            <a:r>
              <a:rPr lang="en-US" b="1" dirty="0"/>
              <a:t>Limit the number of pilot </a:t>
            </a:r>
            <a:r>
              <a:rPr lang="en-US" b="1" dirty="0" smtClean="0"/>
              <a:t>points</a:t>
            </a:r>
            <a:endParaRPr lang="en-US" dirty="0"/>
          </a:p>
          <a:p>
            <a:pPr marL="1714500" lvl="3" indent="-342900" algn="just">
              <a:buFont typeface="Wingdings" panose="05000000000000000000" pitchFamily="2" charset="2"/>
              <a:buChar char="ü"/>
            </a:pPr>
            <a:r>
              <a:rPr lang="en-US" dirty="0"/>
              <a:t>Achieve a successful history matching </a:t>
            </a:r>
            <a:r>
              <a:rPr lang="en-US" b="1" dirty="0" smtClean="0"/>
              <a:t>of </a:t>
            </a:r>
            <a:r>
              <a:rPr lang="en-US" b="1" dirty="0"/>
              <a:t>observation data</a:t>
            </a:r>
          </a:p>
          <a:p>
            <a:pPr marL="1714500" lvl="3" indent="-342900" algn="just">
              <a:buFont typeface="Wingdings" panose="05000000000000000000" pitchFamily="2" charset="2"/>
              <a:buChar char="ü"/>
            </a:pPr>
            <a:endParaRPr lang="en-US" b="1" dirty="0"/>
          </a:p>
          <a:p>
            <a:pPr marL="1714500" lvl="3" indent="-342900" algn="just">
              <a:buFont typeface="Wingdings" panose="05000000000000000000" pitchFamily="2" charset="2"/>
              <a:buChar char="ü"/>
            </a:pPr>
            <a:endParaRPr lang="en-US" b="1" dirty="0"/>
          </a:p>
          <a:p>
            <a:pPr marL="742950" lvl="1" indent="-285750" algn="just">
              <a:buFont typeface="Calibri" panose="020F0502020204030204" pitchFamily="34" charset="0"/>
              <a:buChar char="‐"/>
            </a:pPr>
            <a:r>
              <a:rPr lang="en-US" b="1" dirty="0"/>
              <a:t>The refinement criteria </a:t>
            </a:r>
            <a:r>
              <a:rPr lang="en-US" dirty="0"/>
              <a:t>of pilot points’ grid is defined according to </a:t>
            </a:r>
            <a:r>
              <a:rPr lang="en-US" b="1" dirty="0"/>
              <a:t>the identifiability of the parameters</a:t>
            </a:r>
          </a:p>
          <a:p>
            <a:pPr lvl="1" algn="just"/>
            <a:endParaRPr lang="en-US" b="1" strike="sngStrike" dirty="0"/>
          </a:p>
        </p:txBody>
      </p:sp>
      <p:graphicFrame>
        <p:nvGraphicFramePr>
          <p:cNvPr id="4" name="Diagramme 3">
            <a:hlinkClick r:id="rId2" action="ppaction://hlinksldjump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0360778"/>
              </p:ext>
            </p:extLst>
          </p:nvPr>
        </p:nvGraphicFramePr>
        <p:xfrm>
          <a:off x="0" y="-1"/>
          <a:ext cx="9541933" cy="326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591972" y="571639"/>
            <a:ext cx="2388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en-US" b="1" dirty="0">
                <a:solidFill>
                  <a:srgbClr val="FF0000"/>
                </a:solidFill>
              </a:rPr>
              <a:t>Criteria for refinement </a:t>
            </a:r>
          </a:p>
        </p:txBody>
      </p:sp>
    </p:spTree>
    <p:extLst>
      <p:ext uri="{BB962C8B-B14F-4D97-AF65-F5344CB8AC3E}">
        <p14:creationId xmlns:p14="http://schemas.microsoft.com/office/powerpoint/2010/main" val="1794935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94734" y="496739"/>
            <a:ext cx="863599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b="1" dirty="0" err="1">
                <a:solidFill>
                  <a:srgbClr val="FF0000"/>
                </a:solidFill>
              </a:rPr>
              <a:t>Identifiability</a:t>
            </a:r>
            <a:r>
              <a:rPr lang="en-US" b="1" dirty="0">
                <a:solidFill>
                  <a:srgbClr val="FF0000"/>
                </a:solidFill>
              </a:rPr>
              <a:t>  analysis </a:t>
            </a:r>
          </a:p>
          <a:p>
            <a:pPr marL="0" lvl="1" algn="just"/>
            <a:endParaRPr lang="fr-FR" sz="1600" b="1" dirty="0"/>
          </a:p>
          <a:p>
            <a:pPr marL="0" lvl="1" algn="just"/>
            <a:r>
              <a:rPr lang="en-US" sz="1600" b="1" dirty="0"/>
              <a:t>A parameter’s identifiability </a:t>
            </a:r>
            <a:r>
              <a:rPr lang="en-US" sz="1600" dirty="0"/>
              <a:t>is calculated from the outcomes of </a:t>
            </a:r>
            <a:r>
              <a:rPr lang="en-US" sz="1600" b="1" dirty="0"/>
              <a:t>singular value decomposition SVD </a:t>
            </a:r>
            <a:r>
              <a:rPr lang="en-US" sz="1600" dirty="0"/>
              <a:t>undertaken on the </a:t>
            </a:r>
            <a:r>
              <a:rPr lang="en-US" sz="1600" b="1" dirty="0"/>
              <a:t>Jacobian matrix </a:t>
            </a:r>
            <a:r>
              <a:rPr lang="en-US" sz="1600" dirty="0"/>
              <a:t>that is used by PEST to linearize the model</a:t>
            </a:r>
          </a:p>
          <a:p>
            <a:pPr marL="0" lvl="1" algn="just"/>
            <a:endParaRPr lang="en-US" sz="1600" dirty="0"/>
          </a:p>
          <a:p>
            <a:pPr marL="0" lvl="1" algn="just"/>
            <a:endParaRPr lang="en-US" sz="1600" dirty="0"/>
          </a:p>
          <a:p>
            <a:pPr marL="0" lvl="1" algn="just"/>
            <a:endParaRPr lang="en-US" sz="1600" dirty="0"/>
          </a:p>
          <a:p>
            <a:pPr marL="0" lvl="1" algn="just"/>
            <a:endParaRPr lang="en-US" sz="1600" dirty="0"/>
          </a:p>
          <a:p>
            <a:pPr marL="0" lvl="1" algn="just"/>
            <a:endParaRPr lang="en-US" sz="1600" dirty="0"/>
          </a:p>
          <a:p>
            <a:pPr marL="0" lvl="1" algn="just"/>
            <a:r>
              <a:rPr lang="en-US" sz="1600" dirty="0"/>
              <a:t>It is defined as the </a:t>
            </a:r>
            <a:r>
              <a:rPr lang="en-US" sz="1600" b="1" dirty="0"/>
              <a:t>square of the cosine</a:t>
            </a:r>
            <a:r>
              <a:rPr lang="en-US" sz="1600" dirty="0"/>
              <a:t> between a </a:t>
            </a:r>
            <a:r>
              <a:rPr lang="en-US" sz="1600" b="1" dirty="0"/>
              <a:t>vector pointing in the direction of the parameter </a:t>
            </a:r>
            <a:r>
              <a:rPr lang="en-US" sz="1600" dirty="0"/>
              <a:t>and the</a:t>
            </a:r>
            <a:r>
              <a:rPr lang="en-US" sz="1600" b="1" dirty="0"/>
              <a:t> projection </a:t>
            </a:r>
            <a:r>
              <a:rPr lang="en-US" sz="1600" dirty="0"/>
              <a:t>of that vector onto the calibration </a:t>
            </a:r>
            <a:r>
              <a:rPr lang="en-US" sz="1600" b="1" dirty="0"/>
              <a:t>solution space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/>
          <a:srcRect l="8087" t="5996" r="434"/>
          <a:stretch/>
        </p:blipFill>
        <p:spPr>
          <a:xfrm>
            <a:off x="101600" y="3405043"/>
            <a:ext cx="4321009" cy="2376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3896" y="5843650"/>
            <a:ext cx="40032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+mj-lt"/>
              </a:rPr>
              <a:t>Schematic depiction of parameter identifiability, as defined by </a:t>
            </a:r>
            <a:r>
              <a:rPr lang="fr-FR" sz="1200" dirty="0">
                <a:latin typeface="+mj-lt"/>
              </a:rPr>
              <a:t>(Doherty et al., 2010)</a:t>
            </a:r>
          </a:p>
          <a:p>
            <a:endParaRPr lang="fr-FR" sz="1600" dirty="0">
              <a:latin typeface="+mj-lt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422609" y="3727967"/>
            <a:ext cx="48145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b="1" i="1" dirty="0"/>
              <a:t>J </a:t>
            </a:r>
            <a:r>
              <a:rPr lang="en-US" sz="1400" dirty="0"/>
              <a:t>is the Jacobian matrix </a:t>
            </a:r>
            <a:r>
              <a:rPr lang="en-US" i="1" dirty="0"/>
              <a:t> </a:t>
            </a:r>
          </a:p>
          <a:p>
            <a:pPr marL="285750" indent="-285750">
              <a:buFontTx/>
              <a:buChar char="-"/>
            </a:pPr>
            <a:r>
              <a:rPr lang="en-US" sz="1400" b="1" i="1" dirty="0"/>
              <a:t>Q  </a:t>
            </a:r>
            <a:r>
              <a:rPr lang="en-US" sz="1400" dirty="0"/>
              <a:t> is the observation weighting</a:t>
            </a:r>
            <a:r>
              <a:rPr lang="fr-FR" sz="1400" dirty="0"/>
              <a:t> </a:t>
            </a:r>
            <a:r>
              <a:rPr lang="en-US" sz="1400" dirty="0"/>
              <a:t>matrix </a:t>
            </a:r>
          </a:p>
          <a:p>
            <a:pPr marL="285750" indent="-285750">
              <a:buFontTx/>
              <a:buChar char="-"/>
            </a:pPr>
            <a:endParaRPr lang="en-US" sz="1400" b="1" i="1" dirty="0"/>
          </a:p>
          <a:p>
            <a:pPr marL="285750" indent="-285750">
              <a:buFontTx/>
              <a:buChar char="-"/>
            </a:pPr>
            <a:r>
              <a:rPr lang="en-US" sz="1400" dirty="0"/>
              <a:t>The superscript </a:t>
            </a:r>
            <a:r>
              <a:rPr lang="en-US" sz="1400" b="1" i="1" dirty="0"/>
              <a:t>t</a:t>
            </a:r>
            <a:r>
              <a:rPr lang="en-US" sz="1400" dirty="0"/>
              <a:t> represents matrix transpose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The columns of the </a:t>
            </a:r>
            <a:r>
              <a:rPr lang="fr-FR" sz="1400" b="1" i="1" dirty="0"/>
              <a:t>U</a:t>
            </a:r>
            <a:r>
              <a:rPr lang="fr-FR" sz="1400" b="1" i="1" baseline="-25000" dirty="0"/>
              <a:t>1 </a:t>
            </a:r>
            <a:r>
              <a:rPr lang="en-US" sz="1400" dirty="0"/>
              <a:t>and </a:t>
            </a:r>
            <a:r>
              <a:rPr lang="fr-FR" sz="1400" b="1" i="1" dirty="0"/>
              <a:t>U</a:t>
            </a:r>
            <a:r>
              <a:rPr lang="fr-FR" sz="1400" b="1" i="1" baseline="-25000" dirty="0"/>
              <a:t>2 </a:t>
            </a:r>
            <a:r>
              <a:rPr lang="en-US" sz="1400" dirty="0"/>
              <a:t>matrices are unit vectors that span the range space of </a:t>
            </a:r>
            <a:r>
              <a:rPr lang="en-US" sz="1400" i="1" dirty="0"/>
              <a:t>X</a:t>
            </a:r>
          </a:p>
          <a:p>
            <a:endParaRPr lang="en-US" sz="1400" dirty="0"/>
          </a:p>
          <a:p>
            <a:pPr marL="285750" indent="-285750">
              <a:buFontTx/>
              <a:buChar char="-"/>
            </a:pPr>
            <a:r>
              <a:rPr lang="fr-FR" sz="1400" b="1" i="1" dirty="0"/>
              <a:t>S</a:t>
            </a:r>
            <a:r>
              <a:rPr lang="fr-FR" sz="1400" b="1" i="1" baseline="-25000" dirty="0"/>
              <a:t>1</a:t>
            </a:r>
            <a:r>
              <a:rPr lang="en-US" sz="1400" dirty="0"/>
              <a:t> and </a:t>
            </a:r>
            <a:r>
              <a:rPr lang="fr-FR" sz="1400" b="1" i="1" dirty="0"/>
              <a:t>S</a:t>
            </a:r>
            <a:r>
              <a:rPr lang="fr-FR" sz="1400" b="1" i="1" baseline="-25000" dirty="0"/>
              <a:t>2 </a:t>
            </a:r>
            <a:r>
              <a:rPr lang="en-US" sz="1400" dirty="0"/>
              <a:t>are diagonal matrices containing singular values of </a:t>
            </a:r>
            <a:r>
              <a:rPr lang="en-US" sz="1400" b="1" i="1" dirty="0"/>
              <a:t>Q</a:t>
            </a:r>
            <a:r>
              <a:rPr lang="en-US" sz="1400" b="1" i="1" baseline="30000" dirty="0"/>
              <a:t>1/2</a:t>
            </a:r>
            <a:r>
              <a:rPr lang="en-US" sz="1400" b="1" i="1" dirty="0"/>
              <a:t>X</a:t>
            </a:r>
            <a:r>
              <a:rPr lang="en-US" sz="1400" dirty="0"/>
              <a:t>, higher-valued ones in </a:t>
            </a:r>
            <a:r>
              <a:rPr lang="fr-FR" sz="1400" b="1" i="1" dirty="0"/>
              <a:t>S</a:t>
            </a:r>
            <a:r>
              <a:rPr lang="fr-FR" sz="1400" b="1" i="1" baseline="-25000" dirty="0"/>
              <a:t>1</a:t>
            </a:r>
            <a:r>
              <a:rPr lang="en-US" sz="1400" dirty="0"/>
              <a:t> and lower-valued and zero-valued ones in </a:t>
            </a:r>
            <a:r>
              <a:rPr lang="fr-FR" sz="1400" b="1" i="1" dirty="0"/>
              <a:t>S</a:t>
            </a:r>
            <a:r>
              <a:rPr lang="fr-FR" sz="1400" b="1" i="1" baseline="-25000" dirty="0"/>
              <a:t>2</a:t>
            </a:r>
            <a:endParaRPr lang="en-US" sz="1100" dirty="0"/>
          </a:p>
        </p:txBody>
      </p:sp>
      <p:graphicFrame>
        <p:nvGraphicFramePr>
          <p:cNvPr id="10" name="Diagramme 9">
            <a:hlinkClick r:id="rId3" action="ppaction://hlinksldjump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0360778"/>
              </p:ext>
            </p:extLst>
          </p:nvPr>
        </p:nvGraphicFramePr>
        <p:xfrm>
          <a:off x="0" y="-1"/>
          <a:ext cx="9541933" cy="326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3135849" y="1894890"/>
                <a:ext cx="2753767" cy="6213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fr-FR" dirty="0"/>
                  <a:t>J </a:t>
                </a:r>
                <a:r>
                  <a:rPr lang="fr-FR" i="1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FR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dirty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fr-FR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fr-FR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dirty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fr-FR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fr-F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fr-FR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</m:rPr>
                                <a:rPr lang="fr-FR" i="1" dirty="0"/>
                                <m:t>S</m:t>
                              </m:r>
                              <m:r>
                                <m:rPr>
                                  <m:nor/>
                                </m:rPr>
                                <a:rPr lang="fr-FR" i="1" baseline="-25000" dirty="0"/>
                                <m:t>1</m:t>
                              </m:r>
                            </m:e>
                            <m:e>
                              <m:r>
                                <a:rPr lang="fr-FR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fr-FR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fr-FR" i="1" dirty="0"/>
                                <m:t>S</m:t>
                              </m:r>
                              <m:r>
                                <m:rPr>
                                  <m:nor/>
                                </m:rPr>
                                <a:rPr lang="fr-FR" i="1" baseline="-25000" dirty="0"/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en-US" sz="1400" i="1" dirty="0"/>
                                <m:t> 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fr-F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FR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fr-FR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b="0" i="1" dirty="0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fr-FR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fr-FR" b="0" i="1" dirty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fr-FR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i="1" dirty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fr-FR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fr-FR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bSup>
                            </m:e>
                          </m:mr>
                        </m:m>
                      </m:e>
                    </m:d>
                  </m:oMath>
                </a14:m>
                <a:endParaRPr lang="fr-FR" i="1" dirty="0"/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5849" y="1894890"/>
                <a:ext cx="2753767" cy="621324"/>
              </a:xfrm>
              <a:prstGeom prst="rect">
                <a:avLst/>
              </a:prstGeom>
              <a:blipFill>
                <a:blip r:embed="rId9"/>
                <a:stretch>
                  <a:fillRect l="-88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7631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7606" y="690679"/>
            <a:ext cx="881639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b="1" dirty="0">
                <a:solidFill>
                  <a:srgbClr val="FF0000"/>
                </a:solidFill>
              </a:rPr>
              <a:t>First configuration : regular grid</a:t>
            </a:r>
          </a:p>
          <a:p>
            <a:pPr marL="0" lvl="1"/>
            <a:endParaRPr lang="en-US" b="1" dirty="0"/>
          </a:p>
          <a:p>
            <a:pPr marL="0" lvl="1"/>
            <a:r>
              <a:rPr lang="en-US" dirty="0"/>
              <a:t>Pilot points are distributed according to a </a:t>
            </a:r>
            <a:r>
              <a:rPr lang="en-US" b="1" dirty="0"/>
              <a:t>regular grid </a:t>
            </a:r>
            <a:r>
              <a:rPr lang="en-US" dirty="0"/>
              <a:t>with a spacing of </a:t>
            </a:r>
            <a:r>
              <a:rPr lang="en-US" b="1" dirty="0"/>
              <a:t>10 meshes</a:t>
            </a:r>
          </a:p>
          <a:p>
            <a:endParaRPr lang="en-US" dirty="0"/>
          </a:p>
          <a:p>
            <a:pPr marL="457200" lvl="2"/>
            <a:endParaRPr lang="en-US" b="1" dirty="0"/>
          </a:p>
          <a:p>
            <a:pPr marL="457200" lvl="2" algn="just"/>
            <a:endParaRPr lang="en-US" dirty="0"/>
          </a:p>
          <a:p>
            <a:pPr marL="457200" lvl="2" algn="just"/>
            <a:endParaRPr lang="en-US" dirty="0"/>
          </a:p>
          <a:p>
            <a:pPr marL="457200" lvl="2" algn="just"/>
            <a:endParaRPr lang="en-US" dirty="0"/>
          </a:p>
          <a:p>
            <a:pPr marL="457200" lvl="2" algn="just"/>
            <a:endParaRPr lang="en-US" dirty="0"/>
          </a:p>
          <a:p>
            <a:pPr marL="457200" lvl="2" algn="just"/>
            <a:endParaRPr lang="en-US" dirty="0"/>
          </a:p>
          <a:p>
            <a:pPr marL="457200" lvl="2" algn="just"/>
            <a:endParaRPr lang="en-US" dirty="0"/>
          </a:p>
          <a:p>
            <a:pPr marL="457200" lvl="2" algn="just"/>
            <a:endParaRPr lang="en-US" dirty="0"/>
          </a:p>
          <a:p>
            <a:pPr marL="457200" lvl="2" algn="just"/>
            <a:endParaRPr lang="en-US" dirty="0"/>
          </a:p>
          <a:p>
            <a:pPr marL="457200" lvl="2" algn="just"/>
            <a:endParaRPr lang="en-US" dirty="0"/>
          </a:p>
          <a:p>
            <a:pPr marL="457200" lvl="2" algn="just"/>
            <a:endParaRPr lang="en-US" dirty="0"/>
          </a:p>
          <a:p>
            <a:pPr marL="457200" lvl="2" algn="just"/>
            <a:endParaRPr lang="en-US" dirty="0"/>
          </a:p>
        </p:txBody>
      </p:sp>
      <p:graphicFrame>
        <p:nvGraphicFramePr>
          <p:cNvPr id="7" name="Diagramme 6">
            <a:hlinkClick r:id="rId2" action="ppaction://hlinksldjump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3188230"/>
              </p:ext>
            </p:extLst>
          </p:nvPr>
        </p:nvGraphicFramePr>
        <p:xfrm>
          <a:off x="0" y="-1"/>
          <a:ext cx="9541933" cy="326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8"/>
          <a:srcRect l="5060" t="6067" r="10672" b="2354"/>
          <a:stretch/>
        </p:blipFill>
        <p:spPr>
          <a:xfrm>
            <a:off x="1538875" y="2411282"/>
            <a:ext cx="4862171" cy="415236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31283" y="1947956"/>
            <a:ext cx="39908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en-US" sz="1600" dirty="0"/>
              <a:t>Total number </a:t>
            </a:r>
            <a:r>
              <a:rPr lang="fr-FR" sz="1600" dirty="0"/>
              <a:t>of </a:t>
            </a:r>
            <a:r>
              <a:rPr lang="en-US" sz="1600" dirty="0"/>
              <a:t>parameters </a:t>
            </a:r>
            <a:r>
              <a:rPr lang="fr-FR" sz="1600" dirty="0"/>
              <a:t>: </a:t>
            </a:r>
            <a:r>
              <a:rPr lang="fr-FR" sz="1600" b="1" dirty="0">
                <a:solidFill>
                  <a:srgbClr val="FF0000"/>
                </a:solidFill>
              </a:rPr>
              <a:t>127 </a:t>
            </a:r>
            <a:r>
              <a:rPr lang="fr-FR" sz="1600" b="1" dirty="0" smtClean="0">
                <a:solidFill>
                  <a:srgbClr val="FF0000"/>
                </a:solidFill>
              </a:rPr>
              <a:t>parameters</a:t>
            </a:r>
            <a:endParaRPr lang="fr-FR" sz="1050" b="1" dirty="0">
              <a:solidFill>
                <a:srgbClr val="FF0000"/>
              </a:solidFill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35803" y="2660827"/>
            <a:ext cx="14478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16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13079</TotalTime>
  <Words>1283</Words>
  <Application>Microsoft Office PowerPoint</Application>
  <PresentationFormat>Affichage à l'écran (4:3)</PresentationFormat>
  <Paragraphs>273</Paragraphs>
  <Slides>20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Bordeaux-INP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Ryma</dc:creator>
  <cp:lastModifiedBy>Ryma</cp:lastModifiedBy>
  <cp:revision>735</cp:revision>
  <dcterms:created xsi:type="dcterms:W3CDTF">2020-04-21T11:12:17Z</dcterms:created>
  <dcterms:modified xsi:type="dcterms:W3CDTF">2020-05-03T18:48:29Z</dcterms:modified>
</cp:coreProperties>
</file>