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1" r:id="rId9"/>
    <p:sldId id="270" r:id="rId10"/>
    <p:sldId id="258" r:id="rId11"/>
    <p:sldId id="264" r:id="rId12"/>
    <p:sldId id="273" r:id="rId13"/>
    <p:sldId id="265" r:id="rId14"/>
    <p:sldId id="266" r:id="rId15"/>
    <p:sldId id="269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53" autoAdjust="0"/>
    <p:restoredTop sz="94662" autoAdjust="0"/>
  </p:normalViewPr>
  <p:slideViewPr>
    <p:cSldViewPr snapToGrid="0">
      <p:cViewPr varScale="1">
        <p:scale>
          <a:sx n="87" d="100"/>
          <a:sy n="87" d="100"/>
        </p:scale>
        <p:origin x="2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B04D6-8277-4B8F-A81A-AB4B9A38A2ED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EFBAA-BF32-496D-98E8-7497DF34B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7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EFBAA-BF32-496D-98E8-7497DF34BE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6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6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1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4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8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6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90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5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9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B51EC-4BE0-4A9D-B91B-4FF83630013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43468-A980-408E-AE27-F10DD9684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3.png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011" y="185630"/>
            <a:ext cx="86310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Large Wood &amp; Stream Longitudinal Disconnectivity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4917" y="5534526"/>
            <a:ext cx="3439083" cy="120032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Ellen Wohl, </a:t>
            </a:r>
            <a:r>
              <a:rPr lang="en-US" sz="2400" dirty="0" err="1" smtClean="0">
                <a:solidFill>
                  <a:srgbClr val="FFFF00"/>
                </a:solidFill>
              </a:rPr>
              <a:t>Juli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Scamardo</a:t>
            </a:r>
            <a:r>
              <a:rPr lang="en-US" sz="24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     &amp; Emily Iskin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Colorado State University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961" y="838858"/>
            <a:ext cx="8994039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arenBoth"/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longitudinal distribution of logjams varies significantly between successive stream reaches.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(Stream reaches chosen to have 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homogeneous channel &amp; valley geometry.)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013" y="144380"/>
            <a:ext cx="2972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Preliminary Results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919345"/>
              </p:ext>
            </p:extLst>
          </p:nvPr>
        </p:nvGraphicFramePr>
        <p:xfrm>
          <a:off x="697066" y="2142808"/>
          <a:ext cx="7561262" cy="403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SPW 10.0 Graph" r:id="rId3" imgW="7561080" imgH="4035960" progId="SigmaPlotGraphicObject.9">
                  <p:embed/>
                </p:oleObj>
              </mc:Choice>
              <mc:Fallback>
                <p:oleObj name="SPW 10.0 Graph" r:id="rId3" imgW="7561080" imgH="4035960" progId="SigmaPlotGraphicObject.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7066" y="2142808"/>
                        <a:ext cx="7561262" cy="403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11834" y="6298387"/>
            <a:ext cx="161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downstream 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18688" y="6498442"/>
            <a:ext cx="4162349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59" y="-96168"/>
            <a:ext cx="8994039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Individual logjams change on an annual basis and typically persist less than a decade, although new logjams form frequently. 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589568"/>
              </p:ext>
            </p:extLst>
          </p:nvPr>
        </p:nvGraphicFramePr>
        <p:xfrm>
          <a:off x="1359791" y="2219961"/>
          <a:ext cx="5952714" cy="4630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SPW 10.0 Graph" r:id="rId3" imgW="5526360" imgH="4299480" progId="SigmaPlotGraphicObject.9">
                  <p:embed/>
                </p:oleObj>
              </mc:Choice>
              <mc:Fallback>
                <p:oleObj name="SPW 10.0 Graph" r:id="rId3" imgW="5526360" imgH="4299480" progId="SigmaPlotGraphicObject.9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9791" y="2219961"/>
                        <a:ext cx="5952714" cy="4630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867989"/>
              </p:ext>
            </p:extLst>
          </p:nvPr>
        </p:nvGraphicFramePr>
        <p:xfrm>
          <a:off x="14285" y="725475"/>
          <a:ext cx="1804988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SPW 10.0 Graph" r:id="rId5" imgW="5623560" imgH="4176065" progId="SigmaPlotGraphicObject.9">
                  <p:embed/>
                </p:oleObj>
              </mc:Choice>
              <mc:Fallback>
                <p:oleObj name="SPW 10.0 Graph" r:id="rId5" imgW="5623560" imgH="4176065" progId="SigmaPlotGraphicObject.9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13" r="3252"/>
                      <a:stretch>
                        <a:fillRect/>
                      </a:stretch>
                    </p:blipFill>
                    <p:spPr bwMode="auto">
                      <a:xfrm>
                        <a:off x="14285" y="725475"/>
                        <a:ext cx="1804988" cy="139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19849"/>
              </p:ext>
            </p:extLst>
          </p:nvPr>
        </p:nvGraphicFramePr>
        <p:xfrm>
          <a:off x="1836732" y="738175"/>
          <a:ext cx="1804988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SPW 10.0 Graph" r:id="rId7" imgW="5623560" imgH="4176065" progId="SigmaPlotGraphicObject.9">
                  <p:embed/>
                </p:oleObj>
              </mc:Choice>
              <mc:Fallback>
                <p:oleObj name="SPW 10.0 Graph" r:id="rId7" imgW="5623560" imgH="4176065" progId="SigmaPlotGraphicObject.9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13" r="3252"/>
                      <a:stretch>
                        <a:fillRect/>
                      </a:stretch>
                    </p:blipFill>
                    <p:spPr bwMode="auto">
                      <a:xfrm>
                        <a:off x="1836732" y="738175"/>
                        <a:ext cx="1804988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916083"/>
              </p:ext>
            </p:extLst>
          </p:nvPr>
        </p:nvGraphicFramePr>
        <p:xfrm>
          <a:off x="3663942" y="738175"/>
          <a:ext cx="179705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SPW 10.0 Graph" r:id="rId9" imgW="5623560" imgH="4176065" progId="SigmaPlotGraphicObject.9">
                  <p:embed/>
                </p:oleObj>
              </mc:Choice>
              <mc:Fallback>
                <p:oleObj name="SPW 10.0 Graph" r:id="rId9" imgW="5623560" imgH="4176065" progId="SigmaPlotGraphicObject.9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13" r="3252"/>
                      <a:stretch>
                        <a:fillRect/>
                      </a:stretch>
                    </p:blipFill>
                    <p:spPr bwMode="auto">
                      <a:xfrm>
                        <a:off x="3663942" y="738175"/>
                        <a:ext cx="179705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362200"/>
              </p:ext>
            </p:extLst>
          </p:nvPr>
        </p:nvGraphicFramePr>
        <p:xfrm>
          <a:off x="5484803" y="738175"/>
          <a:ext cx="179705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SPW 10.0 Graph" r:id="rId11" imgW="5623560" imgH="4176065" progId="SigmaPlotGraphicObject.9">
                  <p:embed/>
                </p:oleObj>
              </mc:Choice>
              <mc:Fallback>
                <p:oleObj name="SPW 10.0 Graph" r:id="rId11" imgW="5623560" imgH="4176065" progId="SigmaPlotGraphicObject.9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13" r="3252"/>
                      <a:stretch>
                        <a:fillRect/>
                      </a:stretch>
                    </p:blipFill>
                    <p:spPr bwMode="auto">
                      <a:xfrm>
                        <a:off x="5484803" y="738175"/>
                        <a:ext cx="179705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217995"/>
              </p:ext>
            </p:extLst>
          </p:nvPr>
        </p:nvGraphicFramePr>
        <p:xfrm>
          <a:off x="7304075" y="747700"/>
          <a:ext cx="1798638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SPW 10.0 Graph" r:id="rId13" imgW="5623560" imgH="4176065" progId="SigmaPlotGraphicObject.9">
                  <p:embed/>
                </p:oleObj>
              </mc:Choice>
              <mc:Fallback>
                <p:oleObj name="SPW 10.0 Graph" r:id="rId13" imgW="5623560" imgH="4176065" progId="SigmaPlotGraphicObject.9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13" r="3252"/>
                      <a:stretch>
                        <a:fillRect/>
                      </a:stretch>
                    </p:blipFill>
                    <p:spPr bwMode="auto">
                      <a:xfrm>
                        <a:off x="7304075" y="747700"/>
                        <a:ext cx="1798638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own Arrow 9"/>
          <p:cNvSpPr/>
          <p:nvPr/>
        </p:nvSpPr>
        <p:spPr>
          <a:xfrm>
            <a:off x="4408119" y="2850076"/>
            <a:ext cx="147483" cy="57027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99823" y="2473155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flood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4384" y="2750515"/>
            <a:ext cx="14805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annual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snowmelt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hydrographs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shown above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9273" y="2161892"/>
            <a:ext cx="430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logjams on each channel by year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83408" y="993481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minimal </a:t>
            </a:r>
          </a:p>
          <a:p>
            <a:r>
              <a:rPr lang="en-US" sz="1400" dirty="0" smtClean="0"/>
              <a:t>peak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972019" y="778037"/>
            <a:ext cx="9469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</a:t>
            </a:r>
          </a:p>
          <a:p>
            <a:r>
              <a:rPr lang="en-US" sz="1400" dirty="0" smtClean="0"/>
              <a:t>snowmelt </a:t>
            </a:r>
          </a:p>
          <a:p>
            <a:r>
              <a:rPr lang="en-US" sz="1400" dirty="0" smtClean="0"/>
              <a:t>peak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070260" y="937752"/>
            <a:ext cx="586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</a:t>
            </a:r>
          </a:p>
          <a:p>
            <a:r>
              <a:rPr lang="en-US" sz="1400" dirty="0" smtClean="0"/>
              <a:t>peak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301124" y="967214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flood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0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748005"/>
              </p:ext>
            </p:extLst>
          </p:nvPr>
        </p:nvGraphicFramePr>
        <p:xfrm>
          <a:off x="1222842" y="2172407"/>
          <a:ext cx="6226611" cy="4645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SPW 10.0 Graph" r:id="rId3" imgW="5408640" imgH="4035960" progId="SigmaPlotGraphicObject.9">
                  <p:embed/>
                </p:oleObj>
              </mc:Choice>
              <mc:Fallback>
                <p:oleObj name="SPW 10.0 Graph" r:id="rId3" imgW="5408640" imgH="4035960" progId="SigmaPlotGraphicObject.9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2842" y="2172407"/>
                        <a:ext cx="6226611" cy="4645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5074920" y="2811709"/>
            <a:ext cx="609600" cy="3642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7511" y="146304"/>
            <a:ext cx="88244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Much of the interannual variability in number of logjams shown on the previous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slide is associated with substantial change in a limited number of stream reaches.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Ouzel reach 6, for example, lost many logjams during the 2013 floods. This reach is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in an area that burned in 1978 and, because it is near timberline, tree growth and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soil development since the fire have been very slow.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7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0461" y="86492"/>
            <a:ext cx="8994039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Individual logjams are more persistent in wide, low gradient reaches. 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" y="946348"/>
            <a:ext cx="697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Fall &amp; Rise of a Logjam </a:t>
            </a:r>
            <a:r>
              <a:rPr lang="en-US" sz="2000" dirty="0" smtClean="0">
                <a:solidFill>
                  <a:schemeClr val="bg1"/>
                </a:solidFill>
              </a:rPr>
              <a:t>(flow is right to left in all photos)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9" y="1821822"/>
            <a:ext cx="2980680" cy="2235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7563" y="14982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49" y="1848785"/>
            <a:ext cx="2908779" cy="21815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1871" y="15359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58" y="1833421"/>
            <a:ext cx="2913218" cy="21849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22763" y="151165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" y="4482557"/>
            <a:ext cx="2937182" cy="22028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10887" y="41644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8" y="4485743"/>
            <a:ext cx="2932935" cy="21997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72116" y="419959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83" y="4480496"/>
            <a:ext cx="2911623" cy="21837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66027" y="42011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3680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59" y="72193"/>
            <a:ext cx="8994039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The population of logjams within a reach is more resilient to major floods in wide, low gradient reaches. 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8"/>
          <a:stretch/>
        </p:blipFill>
        <p:spPr>
          <a:xfrm>
            <a:off x="2267967" y="939689"/>
            <a:ext cx="6643339" cy="2926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"/>
          <a:stretch/>
        </p:blipFill>
        <p:spPr>
          <a:xfrm>
            <a:off x="88778" y="3941874"/>
            <a:ext cx="5657360" cy="2926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8365" y="1233996"/>
            <a:ext cx="124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Cony Creek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91737" y="4094085"/>
            <a:ext cx="13017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Ouzel Creek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269507" y="4714043"/>
            <a:ext cx="701336" cy="20596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59080" y="1358284"/>
            <a:ext cx="701336" cy="23908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17771" y="1704739"/>
            <a:ext cx="701336" cy="20596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70499" y="1136343"/>
            <a:ext cx="701336" cy="261282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03367" y="4557224"/>
            <a:ext cx="2426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highlighted reaches are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examples of wide,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low-gradient beads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68352" y="1247314"/>
            <a:ext cx="701336" cy="23908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79761" y="1285367"/>
            <a:ext cx="701336" cy="23908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609" y="6499342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565" y="138989"/>
            <a:ext cx="901015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Ongoing research indicates that longitudinal disconnectivity associated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with logjams in river beads significantly enhances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p</a:t>
            </a:r>
            <a:r>
              <a:rPr lang="en-US" sz="2400" dirty="0" smtClean="0">
                <a:solidFill>
                  <a:srgbClr val="FFFF00"/>
                </a:solidFill>
              </a:rPr>
              <a:t>articulate organic matter retention &amp; OC stock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000" i="1" dirty="0" smtClean="0">
                <a:solidFill>
                  <a:schemeClr val="bg1"/>
                </a:solidFill>
              </a:rPr>
              <a:t>Wohl et al., 2012, Nature Communications</a:t>
            </a:r>
            <a:endParaRPr lang="en-US" sz="2400" i="1" dirty="0" smtClean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rgbClr val="FFFF00"/>
                </a:solidFill>
              </a:rPr>
              <a:t>	</a:t>
            </a:r>
            <a:r>
              <a:rPr lang="en-US" sz="2000" i="1" dirty="0" smtClean="0">
                <a:solidFill>
                  <a:schemeClr val="bg1"/>
                </a:solidFill>
              </a:rPr>
              <a:t>Beckman &amp; Wohl, 2014, Water Resources Research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       Livers et al., 2018, Earth Surface Processes &amp; Landforms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	</a:t>
            </a:r>
            <a:r>
              <a:rPr lang="en-US" sz="2000" i="1" dirty="0" err="1" smtClean="0">
                <a:solidFill>
                  <a:schemeClr val="bg1"/>
                </a:solidFill>
              </a:rPr>
              <a:t>Sutfin</a:t>
            </a:r>
            <a:r>
              <a:rPr lang="en-US" sz="2000" i="1" dirty="0" smtClean="0">
                <a:solidFill>
                  <a:schemeClr val="bg1"/>
                </a:solidFill>
              </a:rPr>
              <a:t> &amp; Wohl, 2019, Nature Communications 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61" y="2676141"/>
            <a:ext cx="75373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h</a:t>
            </a:r>
            <a:r>
              <a:rPr lang="en-US" sz="2400" dirty="0" smtClean="0">
                <a:solidFill>
                  <a:srgbClr val="FFFF00"/>
                </a:solidFill>
              </a:rPr>
              <a:t>abitat abundance &amp; diversity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	Richmond &amp; </a:t>
            </a:r>
            <a:r>
              <a:rPr lang="en-US" sz="2000" i="1" dirty="0" err="1" smtClean="0">
                <a:solidFill>
                  <a:schemeClr val="bg1"/>
                </a:solidFill>
              </a:rPr>
              <a:t>Fausch</a:t>
            </a:r>
            <a:r>
              <a:rPr lang="en-US" sz="2000" i="1" dirty="0" smtClean="0">
                <a:solidFill>
                  <a:schemeClr val="bg1"/>
                </a:solidFill>
              </a:rPr>
              <a:t>, 1995, Canadian J Fisheries &amp; Aquatic Sciences</a:t>
            </a:r>
          </a:p>
          <a:p>
            <a:r>
              <a:rPr lang="en-US" sz="2000" i="1" dirty="0">
                <a:solidFill>
                  <a:schemeClr val="bg1"/>
                </a:solidFill>
              </a:rPr>
              <a:t>	</a:t>
            </a:r>
            <a:r>
              <a:rPr lang="en-US" sz="2000" i="1" dirty="0" smtClean="0">
                <a:solidFill>
                  <a:schemeClr val="bg1"/>
                </a:solidFill>
              </a:rPr>
              <a:t>Livers et al., 2018, ESPL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61" y="3771664"/>
            <a:ext cx="5046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s</a:t>
            </a:r>
            <a:r>
              <a:rPr lang="en-US" sz="2400" dirty="0" smtClean="0">
                <a:solidFill>
                  <a:srgbClr val="FFFF00"/>
                </a:solidFill>
              </a:rPr>
              <a:t>tream metabolism &amp; nitrate uptake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	Day &amp; Hall, 2017, Freshwater 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61" y="4689955"/>
            <a:ext cx="5623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biomass &amp; biodiversity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	</a:t>
            </a:r>
            <a:r>
              <a:rPr lang="en-US" sz="2000" i="1" dirty="0" err="1" smtClean="0">
                <a:solidFill>
                  <a:schemeClr val="bg1"/>
                </a:solidFill>
              </a:rPr>
              <a:t>Herdrich</a:t>
            </a:r>
            <a:r>
              <a:rPr lang="en-US" sz="2000" i="1" dirty="0" smtClean="0">
                <a:solidFill>
                  <a:schemeClr val="bg1"/>
                </a:solidFill>
              </a:rPr>
              <a:t> et al., 2018, Ecology of Freshwater Fish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	</a:t>
            </a:r>
            <a:r>
              <a:rPr lang="en-US" sz="2000" i="1" dirty="0" err="1" smtClean="0">
                <a:solidFill>
                  <a:schemeClr val="bg1"/>
                </a:solidFill>
              </a:rPr>
              <a:t>Venarsky</a:t>
            </a:r>
            <a:r>
              <a:rPr lang="en-US" sz="2000" i="1" dirty="0" smtClean="0">
                <a:solidFill>
                  <a:schemeClr val="bg1"/>
                </a:solidFill>
              </a:rPr>
              <a:t> et al., 2018, </a:t>
            </a:r>
            <a:r>
              <a:rPr lang="en-US" sz="2000" i="1" dirty="0" err="1" smtClean="0">
                <a:solidFill>
                  <a:schemeClr val="bg1"/>
                </a:solidFill>
              </a:rPr>
              <a:t>Oecologia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015" y="5751902"/>
            <a:ext cx="4342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hyporheic exchange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	Doughty et al., in </a:t>
            </a:r>
            <a:r>
              <a:rPr lang="en-US" sz="2000" i="1" dirty="0" smtClean="0">
                <a:solidFill>
                  <a:schemeClr val="bg1"/>
                </a:solidFill>
              </a:rPr>
              <a:t>press, </a:t>
            </a:r>
            <a:r>
              <a:rPr lang="en-US" sz="2000" i="1" dirty="0" smtClean="0">
                <a:solidFill>
                  <a:schemeClr val="bg1"/>
                </a:solidFill>
              </a:rPr>
              <a:t>J Hydrology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4" y="6554800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448" y="319423"/>
            <a:ext cx="899403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ontinuing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breakup of jams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 of new jams underscores the importance of ongoing wood recruitment in a natural river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corridor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7" r="6949" b="8611"/>
          <a:stretch/>
        </p:blipFill>
        <p:spPr>
          <a:xfrm>
            <a:off x="85631" y="2141520"/>
            <a:ext cx="8987856" cy="2859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694" y="1679855"/>
            <a:ext cx="4251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Alternative states for river beads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444" y="5157216"/>
            <a:ext cx="349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with mature forest &amp; abundant LW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8018" y="5157216"/>
            <a:ext cx="356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with disturbed forest &amp; minimal LW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369" y="10969"/>
            <a:ext cx="8994039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 imply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large wood reintroduction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(including restoration designed to limit longitudinal connectivity) may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most effectively focused on specific types of wood process domains where the persistence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geomorphic effects of large wood are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enhanced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ew picture">
            <a:extLst>
              <a:ext uri="{FF2B5EF4-FFF2-40B4-BE49-F238E27FC236}">
                <a16:creationId xmlns:a16="http://schemas.microsoft.com/office/drawing/2014/main" id="{AB7AC922-ADEE-4BB8-BD9D-245A43A1C4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6148" y="1683991"/>
            <a:ext cx="6515628" cy="4773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3444" y="6457890"/>
            <a:ext cx="317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Wohl et al., 2019, Bioscience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1" y="652078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13" y="148742"/>
            <a:ext cx="91166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Large Wood (&gt; 10 cm diameter &amp; 1 m length)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h</a:t>
            </a:r>
            <a:r>
              <a:rPr lang="en-US" sz="2800" dirty="0" smtClean="0">
                <a:solidFill>
                  <a:srgbClr val="FFFF00"/>
                </a:solidFill>
              </a:rPr>
              <a:t>istorically, influenced geomorphic &amp; ecological processes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      in river corridors from headwaters to large rivers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9" y="1920240"/>
            <a:ext cx="6583681" cy="4937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00570" y="4806086"/>
            <a:ext cx="1314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Yukon River,</a:t>
            </a:r>
          </a:p>
          <a:p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Alaska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" y="0"/>
            <a:ext cx="7401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Centuries of deforestation &amp; anthropogenic wood removal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Issue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16" y="439830"/>
            <a:ext cx="486610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957523" y="5808269"/>
            <a:ext cx="2392071" cy="38039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20562" y="1517599"/>
            <a:ext cx="27234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Note the unfortunate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choice of cover photo by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the journal staff in the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issue featuring a paper on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natural wood regimes.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This river has clearly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been modified and wood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has been removed from it.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>
          <a:xfrm>
            <a:off x="0" y="1718797"/>
            <a:ext cx="7315200" cy="5139203"/>
          </a:xfrm>
          <a:prstGeom prst="rect">
            <a:avLst/>
          </a:prstGeom>
        </p:spPr>
      </p:pic>
      <p:sp>
        <p:nvSpPr>
          <p:cNvPr id="253" name="TextBox 252"/>
          <p:cNvSpPr txBox="1"/>
          <p:nvPr/>
        </p:nvSpPr>
        <p:spPr>
          <a:xfrm>
            <a:off x="570585" y="124358"/>
            <a:ext cx="2943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Large wood &amp; logjams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4" name="Left-Right Arrow 253"/>
          <p:cNvSpPr/>
          <p:nvPr/>
        </p:nvSpPr>
        <p:spPr>
          <a:xfrm>
            <a:off x="2904135" y="3512918"/>
            <a:ext cx="4162348" cy="1062533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++ lateral connectivity</a:t>
            </a:r>
            <a:endParaRPr lang="en-US" dirty="0"/>
          </a:p>
        </p:txBody>
      </p:sp>
      <p:sp>
        <p:nvSpPr>
          <p:cNvPr id="255" name="Down Arrow 254"/>
          <p:cNvSpPr/>
          <p:nvPr/>
        </p:nvSpPr>
        <p:spPr>
          <a:xfrm>
            <a:off x="1943930" y="3458124"/>
            <a:ext cx="1662379" cy="166055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++ vertical connectivity</a:t>
            </a:r>
            <a:endParaRPr lang="en-US" dirty="0"/>
          </a:p>
        </p:txBody>
      </p:sp>
      <p:sp>
        <p:nvSpPr>
          <p:cNvPr id="256" name="Left Arrow 255"/>
          <p:cNvSpPr/>
          <p:nvPr/>
        </p:nvSpPr>
        <p:spPr>
          <a:xfrm>
            <a:off x="3328415" y="2861866"/>
            <a:ext cx="1682497" cy="980236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-- longitudinal connectivity</a:t>
            </a:r>
            <a:endParaRPr lang="en-US" sz="1600" dirty="0"/>
          </a:p>
        </p:txBody>
      </p:sp>
      <p:sp>
        <p:nvSpPr>
          <p:cNvPr id="257" name="TextBox 256"/>
          <p:cNvSpPr txBox="1"/>
          <p:nvPr/>
        </p:nvSpPr>
        <p:spPr>
          <a:xfrm>
            <a:off x="648902" y="657580"/>
            <a:ext cx="80256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Logjams influence diverse forms of connectivity by promoting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hyporheic exchange, bank erosion, lateral channel migration, formation of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secondary channels, and retention of water, solutes, &amp; particulate material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431"/>
            <a:ext cx="8592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Non-uniform LW accumulation: river beads are wide, low gradient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reaches that accumulate more LW &amp; jams &amp; have greater retention</a:t>
            </a:r>
            <a:endParaRPr lang="en-US" sz="24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392766"/>
              </p:ext>
            </p:extLst>
          </p:nvPr>
        </p:nvGraphicFramePr>
        <p:xfrm>
          <a:off x="0" y="926381"/>
          <a:ext cx="7391837" cy="593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SPW 8.0 Graph" r:id="rId3" imgW="9366199" imgH="7609637" progId="SigmaPlotGraphicObject.9">
                  <p:embed/>
                </p:oleObj>
              </mc:Choice>
              <mc:Fallback>
                <p:oleObj name="SPW 8.0 Graph" r:id="rId3" imgW="9366199" imgH="7609637" progId="SigmaPlotGraphicObject.9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02"/>
                      <a:stretch>
                        <a:fillRect/>
                      </a:stretch>
                    </p:blipFill>
                    <p:spPr bwMode="auto">
                      <a:xfrm>
                        <a:off x="0" y="926381"/>
                        <a:ext cx="7391837" cy="59316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391837" y="5435279"/>
            <a:ext cx="1688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Wohl &amp; Cadol, 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2011, 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Geomorphology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389" y="1038759"/>
            <a:ext cx="380390" cy="54717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1082" y="1038759"/>
            <a:ext cx="235305" cy="54717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42662" y="1038759"/>
            <a:ext cx="298703" cy="54717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34656" y="1799539"/>
            <a:ext cx="14990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red boxes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highlight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examples of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beads &amp;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greater wood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load &amp; jam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volume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03" y="6471144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77" y="145460"/>
            <a:ext cx="9180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Large wood &amp; engineered logjams increasingly used in river restoration,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but little information on longitudinal distribution &amp; persistence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061" y="5240641"/>
            <a:ext cx="8994039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 the longitudinal distribution </a:t>
            </a:r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persistence of logjams in the US Southern Rocky Mountains over a period of a </a:t>
            </a:r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decade</a:t>
            </a:r>
            <a:endParaRPr lang="en-US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46" y="3217581"/>
            <a:ext cx="6788499" cy="1562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7642" y="3298240"/>
            <a:ext cx="3204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Canadian J Fish Aquatic </a:t>
            </a:r>
            <a:r>
              <a:rPr lang="en-US" i="1" dirty="0" err="1" smtClean="0"/>
              <a:t>Sci</a:t>
            </a:r>
            <a:r>
              <a:rPr lang="en-US" i="1" dirty="0" smtClean="0"/>
              <a:t> 2015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71" y="976457"/>
            <a:ext cx="6001058" cy="2108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0338" y="119850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829"/>
            <a:ext cx="9144000" cy="401634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421976" y="5132188"/>
            <a:ext cx="175791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142992" y="4762855"/>
            <a:ext cx="6431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927" y="63755"/>
            <a:ext cx="635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North St. </a:t>
            </a:r>
            <a:r>
              <a:rPr lang="en-US" sz="2400" dirty="0" err="1" smtClean="0">
                <a:solidFill>
                  <a:srgbClr val="FFFF00"/>
                </a:solidFill>
              </a:rPr>
              <a:t>Vrain</a:t>
            </a:r>
            <a:r>
              <a:rPr lang="en-US" sz="2400" dirty="0" smtClean="0">
                <a:solidFill>
                  <a:srgbClr val="FFFF00"/>
                </a:solidFill>
              </a:rPr>
              <a:t> Creek catchment in Colorado, USA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927" y="447078"/>
            <a:ext cx="2712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88 km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total length 21.2 km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4854" y="470433"/>
            <a:ext cx="5343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 channels (38 segments, 10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-10</a:t>
            </a:r>
            <a:r>
              <a:rPr lang="en-US" sz="2400" baseline="30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 m long)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2773" y="806672"/>
            <a:ext cx="264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avg</a:t>
            </a:r>
            <a:r>
              <a:rPr lang="en-US" sz="2400" dirty="0" smtClean="0">
                <a:solidFill>
                  <a:schemeClr val="bg1"/>
                </a:solidFill>
              </a:rPr>
              <a:t> 1.5 jams/100 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7950" y="5518732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major flood in 2013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786" y="5518732"/>
            <a:ext cx="3575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tudy period: 2010-present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86" y="6101746"/>
            <a:ext cx="709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</a:t>
            </a:r>
            <a:r>
              <a:rPr lang="en-US" sz="2400" dirty="0" smtClean="0">
                <a:solidFill>
                  <a:schemeClr val="bg1"/>
                </a:solidFill>
              </a:rPr>
              <a:t>ellow pins mark location of a channel-spanning logjam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" y="651905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1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091"/>
            <a:ext cx="9144000" cy="4016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409651"/>
            <a:ext cx="213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Zooming in …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829"/>
            <a:ext cx="9144000" cy="401634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367906" y="2509444"/>
            <a:ext cx="3252220" cy="919555"/>
          </a:xfrm>
          <a:prstGeom prst="ellipse">
            <a:avLst/>
          </a:prstGeom>
          <a:noFill/>
          <a:ln>
            <a:solidFill>
              <a:srgbClr val="00B0F0"/>
            </a:solidFill>
          </a:ln>
          <a:scene3d>
            <a:camera prst="orthographicFront">
              <a:rot lat="0" lon="0" rev="10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548956" y="4868847"/>
            <a:ext cx="1313161" cy="357510"/>
          </a:xfrm>
          <a:prstGeom prst="ellipse">
            <a:avLst/>
          </a:prstGeom>
          <a:noFill/>
          <a:ln>
            <a:solidFill>
              <a:srgbClr val="FFC000"/>
            </a:solidFill>
          </a:ln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1063256" y="5118010"/>
            <a:ext cx="2402958" cy="141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12043" y="4796989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300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1937" y="5630304"/>
            <a:ext cx="5840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alternating beads </a:t>
            </a:r>
            <a:r>
              <a:rPr lang="en-US" sz="2000" dirty="0" smtClean="0">
                <a:solidFill>
                  <a:srgbClr val="00B0F0"/>
                </a:solidFill>
              </a:rPr>
              <a:t>(wide, low gradient, anastomosing)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</a:t>
            </a:r>
            <a:r>
              <a:rPr lang="en-US" sz="2000" dirty="0" smtClean="0">
                <a:solidFill>
                  <a:schemeClr val="bg1"/>
                </a:solidFill>
              </a:rPr>
              <a:t>&amp; strings </a:t>
            </a:r>
            <a:r>
              <a:rPr lang="en-US" sz="2000" dirty="0" smtClean="0">
                <a:solidFill>
                  <a:schemeClr val="accent4"/>
                </a:solidFill>
              </a:rPr>
              <a:t>(</a:t>
            </a:r>
            <a:r>
              <a:rPr lang="en-US" sz="2000" dirty="0" smtClean="0">
                <a:solidFill>
                  <a:srgbClr val="FFC000"/>
                </a:solidFill>
              </a:rPr>
              <a:t>steep, narrow) </a:t>
            </a:r>
            <a:r>
              <a:rPr lang="en-US" sz="2000" dirty="0" smtClean="0">
                <a:solidFill>
                  <a:schemeClr val="bg1"/>
                </a:solidFill>
              </a:rPr>
              <a:t>reaches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34438" y="2840277"/>
            <a:ext cx="3018773" cy="425885"/>
          </a:xfrm>
          <a:custGeom>
            <a:avLst/>
            <a:gdLst>
              <a:gd name="connsiteX0" fmla="*/ 0 w 3018773"/>
              <a:gd name="connsiteY0" fmla="*/ 0 h 425885"/>
              <a:gd name="connsiteX1" fmla="*/ 53236 w 3018773"/>
              <a:gd name="connsiteY1" fmla="*/ 12526 h 425885"/>
              <a:gd name="connsiteX2" fmla="*/ 84551 w 3018773"/>
              <a:gd name="connsiteY2" fmla="*/ 18789 h 425885"/>
              <a:gd name="connsiteX3" fmla="*/ 153444 w 3018773"/>
              <a:gd name="connsiteY3" fmla="*/ 37578 h 425885"/>
              <a:gd name="connsiteX4" fmla="*/ 162839 w 3018773"/>
              <a:gd name="connsiteY4" fmla="*/ 43841 h 425885"/>
              <a:gd name="connsiteX5" fmla="*/ 191022 w 3018773"/>
              <a:gd name="connsiteY5" fmla="*/ 50104 h 425885"/>
              <a:gd name="connsiteX6" fmla="*/ 203548 w 3018773"/>
              <a:gd name="connsiteY6" fmla="*/ 56367 h 425885"/>
              <a:gd name="connsiteX7" fmla="*/ 212943 w 3018773"/>
              <a:gd name="connsiteY7" fmla="*/ 62630 h 425885"/>
              <a:gd name="connsiteX8" fmla="*/ 231732 w 3018773"/>
              <a:gd name="connsiteY8" fmla="*/ 65761 h 425885"/>
              <a:gd name="connsiteX9" fmla="*/ 288099 w 3018773"/>
              <a:gd name="connsiteY9" fmla="*/ 78287 h 425885"/>
              <a:gd name="connsiteX10" fmla="*/ 297494 w 3018773"/>
              <a:gd name="connsiteY10" fmla="*/ 84550 h 425885"/>
              <a:gd name="connsiteX11" fmla="*/ 306888 w 3018773"/>
              <a:gd name="connsiteY11" fmla="*/ 87682 h 425885"/>
              <a:gd name="connsiteX12" fmla="*/ 335072 w 3018773"/>
              <a:gd name="connsiteY12" fmla="*/ 93945 h 425885"/>
              <a:gd name="connsiteX13" fmla="*/ 353861 w 3018773"/>
              <a:gd name="connsiteY13" fmla="*/ 103339 h 425885"/>
              <a:gd name="connsiteX14" fmla="*/ 397702 w 3018773"/>
              <a:gd name="connsiteY14" fmla="*/ 109602 h 425885"/>
              <a:gd name="connsiteX15" fmla="*/ 407096 w 3018773"/>
              <a:gd name="connsiteY15" fmla="*/ 112734 h 425885"/>
              <a:gd name="connsiteX16" fmla="*/ 416491 w 3018773"/>
              <a:gd name="connsiteY16" fmla="*/ 118997 h 425885"/>
              <a:gd name="connsiteX17" fmla="*/ 435280 w 3018773"/>
              <a:gd name="connsiteY17" fmla="*/ 125260 h 425885"/>
              <a:gd name="connsiteX18" fmla="*/ 488515 w 3018773"/>
              <a:gd name="connsiteY18" fmla="*/ 150312 h 425885"/>
              <a:gd name="connsiteX19" fmla="*/ 538620 w 3018773"/>
              <a:gd name="connsiteY19" fmla="*/ 169101 h 425885"/>
              <a:gd name="connsiteX20" fmla="*/ 566803 w 3018773"/>
              <a:gd name="connsiteY20" fmla="*/ 191022 h 425885"/>
              <a:gd name="connsiteX21" fmla="*/ 576198 w 3018773"/>
              <a:gd name="connsiteY21" fmla="*/ 197285 h 425885"/>
              <a:gd name="connsiteX22" fmla="*/ 588724 w 3018773"/>
              <a:gd name="connsiteY22" fmla="*/ 203548 h 425885"/>
              <a:gd name="connsiteX23" fmla="*/ 623170 w 3018773"/>
              <a:gd name="connsiteY23" fmla="*/ 225468 h 425885"/>
              <a:gd name="connsiteX24" fmla="*/ 632565 w 3018773"/>
              <a:gd name="connsiteY24" fmla="*/ 234863 h 425885"/>
              <a:gd name="connsiteX25" fmla="*/ 654485 w 3018773"/>
              <a:gd name="connsiteY25" fmla="*/ 241126 h 425885"/>
              <a:gd name="connsiteX26" fmla="*/ 670143 w 3018773"/>
              <a:gd name="connsiteY26" fmla="*/ 247389 h 425885"/>
              <a:gd name="connsiteX27" fmla="*/ 685800 w 3018773"/>
              <a:gd name="connsiteY27" fmla="*/ 256783 h 425885"/>
              <a:gd name="connsiteX28" fmla="*/ 707721 w 3018773"/>
              <a:gd name="connsiteY28" fmla="*/ 263046 h 425885"/>
              <a:gd name="connsiteX29" fmla="*/ 732773 w 3018773"/>
              <a:gd name="connsiteY29" fmla="*/ 272441 h 425885"/>
              <a:gd name="connsiteX30" fmla="*/ 742167 w 3018773"/>
              <a:gd name="connsiteY30" fmla="*/ 275572 h 425885"/>
              <a:gd name="connsiteX31" fmla="*/ 764088 w 3018773"/>
              <a:gd name="connsiteY31" fmla="*/ 284967 h 425885"/>
              <a:gd name="connsiteX32" fmla="*/ 798535 w 3018773"/>
              <a:gd name="connsiteY32" fmla="*/ 300624 h 425885"/>
              <a:gd name="connsiteX33" fmla="*/ 839244 w 3018773"/>
              <a:gd name="connsiteY33" fmla="*/ 306887 h 425885"/>
              <a:gd name="connsiteX34" fmla="*/ 892480 w 3018773"/>
              <a:gd name="connsiteY34" fmla="*/ 313150 h 425885"/>
              <a:gd name="connsiteX35" fmla="*/ 1252603 w 3018773"/>
              <a:gd name="connsiteY35" fmla="*/ 310019 h 425885"/>
              <a:gd name="connsiteX36" fmla="*/ 1380995 w 3018773"/>
              <a:gd name="connsiteY36" fmla="*/ 313150 h 425885"/>
              <a:gd name="connsiteX37" fmla="*/ 1412310 w 3018773"/>
              <a:gd name="connsiteY37" fmla="*/ 322545 h 425885"/>
              <a:gd name="connsiteX38" fmla="*/ 1471809 w 3018773"/>
              <a:gd name="connsiteY38" fmla="*/ 331939 h 425885"/>
              <a:gd name="connsiteX39" fmla="*/ 1512518 w 3018773"/>
              <a:gd name="connsiteY39" fmla="*/ 350728 h 425885"/>
              <a:gd name="connsiteX40" fmla="*/ 1537570 w 3018773"/>
              <a:gd name="connsiteY40" fmla="*/ 360123 h 425885"/>
              <a:gd name="connsiteX41" fmla="*/ 1593937 w 3018773"/>
              <a:gd name="connsiteY41" fmla="*/ 363255 h 425885"/>
              <a:gd name="connsiteX42" fmla="*/ 1615858 w 3018773"/>
              <a:gd name="connsiteY42" fmla="*/ 366386 h 425885"/>
              <a:gd name="connsiteX43" fmla="*/ 1644041 w 3018773"/>
              <a:gd name="connsiteY43" fmla="*/ 372649 h 425885"/>
              <a:gd name="connsiteX44" fmla="*/ 1734855 w 3018773"/>
              <a:gd name="connsiteY44" fmla="*/ 378912 h 425885"/>
              <a:gd name="connsiteX45" fmla="*/ 1797485 w 3018773"/>
              <a:gd name="connsiteY45" fmla="*/ 385175 h 425885"/>
              <a:gd name="connsiteX46" fmla="*/ 1853852 w 3018773"/>
              <a:gd name="connsiteY46" fmla="*/ 394570 h 425885"/>
              <a:gd name="connsiteX47" fmla="*/ 1897694 w 3018773"/>
              <a:gd name="connsiteY47" fmla="*/ 400833 h 425885"/>
              <a:gd name="connsiteX48" fmla="*/ 1944666 w 3018773"/>
              <a:gd name="connsiteY48" fmla="*/ 407096 h 425885"/>
              <a:gd name="connsiteX49" fmla="*/ 2345499 w 3018773"/>
              <a:gd name="connsiteY49" fmla="*/ 403964 h 425885"/>
              <a:gd name="connsiteX50" fmla="*/ 2364288 w 3018773"/>
              <a:gd name="connsiteY50" fmla="*/ 397701 h 425885"/>
              <a:gd name="connsiteX51" fmla="*/ 2373683 w 3018773"/>
              <a:gd name="connsiteY51" fmla="*/ 394570 h 425885"/>
              <a:gd name="connsiteX52" fmla="*/ 2389340 w 3018773"/>
              <a:gd name="connsiteY52" fmla="*/ 388307 h 425885"/>
              <a:gd name="connsiteX53" fmla="*/ 2401866 w 3018773"/>
              <a:gd name="connsiteY53" fmla="*/ 385175 h 425885"/>
              <a:gd name="connsiteX54" fmla="*/ 2423787 w 3018773"/>
              <a:gd name="connsiteY54" fmla="*/ 378912 h 425885"/>
              <a:gd name="connsiteX55" fmla="*/ 2442576 w 3018773"/>
              <a:gd name="connsiteY55" fmla="*/ 375781 h 425885"/>
              <a:gd name="connsiteX56" fmla="*/ 2467628 w 3018773"/>
              <a:gd name="connsiteY56" fmla="*/ 369518 h 425885"/>
              <a:gd name="connsiteX57" fmla="*/ 2480154 w 3018773"/>
              <a:gd name="connsiteY57" fmla="*/ 366386 h 425885"/>
              <a:gd name="connsiteX58" fmla="*/ 2502074 w 3018773"/>
              <a:gd name="connsiteY58" fmla="*/ 360123 h 425885"/>
              <a:gd name="connsiteX59" fmla="*/ 2542784 w 3018773"/>
              <a:gd name="connsiteY59" fmla="*/ 347597 h 425885"/>
              <a:gd name="connsiteX60" fmla="*/ 2596020 w 3018773"/>
              <a:gd name="connsiteY60" fmla="*/ 338202 h 425885"/>
              <a:gd name="connsiteX61" fmla="*/ 2780778 w 3018773"/>
              <a:gd name="connsiteY61" fmla="*/ 328808 h 425885"/>
              <a:gd name="connsiteX62" fmla="*/ 2808962 w 3018773"/>
              <a:gd name="connsiteY62" fmla="*/ 322545 h 425885"/>
              <a:gd name="connsiteX63" fmla="*/ 2840277 w 3018773"/>
              <a:gd name="connsiteY63" fmla="*/ 325676 h 425885"/>
              <a:gd name="connsiteX64" fmla="*/ 2855935 w 3018773"/>
              <a:gd name="connsiteY64" fmla="*/ 350728 h 425885"/>
              <a:gd name="connsiteX65" fmla="*/ 2868461 w 3018773"/>
              <a:gd name="connsiteY65" fmla="*/ 360123 h 425885"/>
              <a:gd name="connsiteX66" fmla="*/ 2880987 w 3018773"/>
              <a:gd name="connsiteY66" fmla="*/ 366386 h 425885"/>
              <a:gd name="connsiteX67" fmla="*/ 2890381 w 3018773"/>
              <a:gd name="connsiteY67" fmla="*/ 372649 h 425885"/>
              <a:gd name="connsiteX68" fmla="*/ 2899776 w 3018773"/>
              <a:gd name="connsiteY68" fmla="*/ 375781 h 425885"/>
              <a:gd name="connsiteX69" fmla="*/ 2965537 w 3018773"/>
              <a:gd name="connsiteY69" fmla="*/ 400833 h 425885"/>
              <a:gd name="connsiteX70" fmla="*/ 2981195 w 3018773"/>
              <a:gd name="connsiteY70" fmla="*/ 410227 h 425885"/>
              <a:gd name="connsiteX71" fmla="*/ 2990589 w 3018773"/>
              <a:gd name="connsiteY71" fmla="*/ 413359 h 425885"/>
              <a:gd name="connsiteX72" fmla="*/ 2999984 w 3018773"/>
              <a:gd name="connsiteY72" fmla="*/ 419622 h 425885"/>
              <a:gd name="connsiteX73" fmla="*/ 3012510 w 3018773"/>
              <a:gd name="connsiteY73" fmla="*/ 422753 h 425885"/>
              <a:gd name="connsiteX74" fmla="*/ 3018773 w 3018773"/>
              <a:gd name="connsiteY74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018773" h="425885">
                <a:moveTo>
                  <a:pt x="0" y="0"/>
                </a:moveTo>
                <a:cubicBezTo>
                  <a:pt x="81964" y="7450"/>
                  <a:pt x="-489" y="-4264"/>
                  <a:pt x="53236" y="12526"/>
                </a:cubicBezTo>
                <a:cubicBezTo>
                  <a:pt x="63396" y="15701"/>
                  <a:pt x="74452" y="15423"/>
                  <a:pt x="84551" y="18789"/>
                </a:cubicBezTo>
                <a:cubicBezTo>
                  <a:pt x="119672" y="30496"/>
                  <a:pt x="96935" y="23451"/>
                  <a:pt x="153444" y="37578"/>
                </a:cubicBezTo>
                <a:cubicBezTo>
                  <a:pt x="156576" y="39666"/>
                  <a:pt x="159380" y="42358"/>
                  <a:pt x="162839" y="43841"/>
                </a:cubicBezTo>
                <a:cubicBezTo>
                  <a:pt x="166704" y="45497"/>
                  <a:pt x="188242" y="49548"/>
                  <a:pt x="191022" y="50104"/>
                </a:cubicBezTo>
                <a:cubicBezTo>
                  <a:pt x="195197" y="52192"/>
                  <a:pt x="199495" y="54051"/>
                  <a:pt x="203548" y="56367"/>
                </a:cubicBezTo>
                <a:cubicBezTo>
                  <a:pt x="206816" y="58234"/>
                  <a:pt x="209372" y="61440"/>
                  <a:pt x="212943" y="62630"/>
                </a:cubicBezTo>
                <a:cubicBezTo>
                  <a:pt x="218967" y="64638"/>
                  <a:pt x="225572" y="64221"/>
                  <a:pt x="231732" y="65761"/>
                </a:cubicBezTo>
                <a:cubicBezTo>
                  <a:pt x="286860" y="79543"/>
                  <a:pt x="240069" y="72284"/>
                  <a:pt x="288099" y="78287"/>
                </a:cubicBezTo>
                <a:cubicBezTo>
                  <a:pt x="291231" y="80375"/>
                  <a:pt x="294128" y="82867"/>
                  <a:pt x="297494" y="84550"/>
                </a:cubicBezTo>
                <a:cubicBezTo>
                  <a:pt x="300446" y="86026"/>
                  <a:pt x="303714" y="86775"/>
                  <a:pt x="306888" y="87682"/>
                </a:cubicBezTo>
                <a:cubicBezTo>
                  <a:pt x="317196" y="90627"/>
                  <a:pt x="324323" y="91795"/>
                  <a:pt x="335072" y="93945"/>
                </a:cubicBezTo>
                <a:cubicBezTo>
                  <a:pt x="342288" y="98756"/>
                  <a:pt x="345215" y="101898"/>
                  <a:pt x="353861" y="103339"/>
                </a:cubicBezTo>
                <a:cubicBezTo>
                  <a:pt x="383062" y="108206"/>
                  <a:pt x="375181" y="103972"/>
                  <a:pt x="397702" y="109602"/>
                </a:cubicBezTo>
                <a:cubicBezTo>
                  <a:pt x="400904" y="110403"/>
                  <a:pt x="404144" y="111258"/>
                  <a:pt x="407096" y="112734"/>
                </a:cubicBezTo>
                <a:cubicBezTo>
                  <a:pt x="410462" y="114417"/>
                  <a:pt x="413052" y="117468"/>
                  <a:pt x="416491" y="118997"/>
                </a:cubicBezTo>
                <a:cubicBezTo>
                  <a:pt x="422524" y="121678"/>
                  <a:pt x="429232" y="122614"/>
                  <a:pt x="435280" y="125260"/>
                </a:cubicBezTo>
                <a:cubicBezTo>
                  <a:pt x="487029" y="147901"/>
                  <a:pt x="446792" y="133986"/>
                  <a:pt x="488515" y="150312"/>
                </a:cubicBezTo>
                <a:cubicBezTo>
                  <a:pt x="505126" y="156812"/>
                  <a:pt x="522381" y="161720"/>
                  <a:pt x="538620" y="169101"/>
                </a:cubicBezTo>
                <a:cubicBezTo>
                  <a:pt x="559519" y="178600"/>
                  <a:pt x="553013" y="179530"/>
                  <a:pt x="566803" y="191022"/>
                </a:cubicBezTo>
                <a:cubicBezTo>
                  <a:pt x="569694" y="193432"/>
                  <a:pt x="572930" y="195418"/>
                  <a:pt x="576198" y="197285"/>
                </a:cubicBezTo>
                <a:cubicBezTo>
                  <a:pt x="580251" y="199601"/>
                  <a:pt x="585079" y="200632"/>
                  <a:pt x="588724" y="203548"/>
                </a:cubicBezTo>
                <a:cubicBezTo>
                  <a:pt x="618794" y="227604"/>
                  <a:pt x="594311" y="219697"/>
                  <a:pt x="623170" y="225468"/>
                </a:cubicBezTo>
                <a:cubicBezTo>
                  <a:pt x="626302" y="228600"/>
                  <a:pt x="628880" y="232406"/>
                  <a:pt x="632565" y="234863"/>
                </a:cubicBezTo>
                <a:cubicBezTo>
                  <a:pt x="635578" y="236871"/>
                  <a:pt x="652402" y="240432"/>
                  <a:pt x="654485" y="241126"/>
                </a:cubicBezTo>
                <a:cubicBezTo>
                  <a:pt x="659818" y="242904"/>
                  <a:pt x="665115" y="244875"/>
                  <a:pt x="670143" y="247389"/>
                </a:cubicBezTo>
                <a:cubicBezTo>
                  <a:pt x="675587" y="250111"/>
                  <a:pt x="680182" y="254442"/>
                  <a:pt x="685800" y="256783"/>
                </a:cubicBezTo>
                <a:cubicBezTo>
                  <a:pt x="692815" y="259706"/>
                  <a:pt x="700442" y="260862"/>
                  <a:pt x="707721" y="263046"/>
                </a:cubicBezTo>
                <a:cubicBezTo>
                  <a:pt x="719556" y="266597"/>
                  <a:pt x="718975" y="267267"/>
                  <a:pt x="732773" y="272441"/>
                </a:cubicBezTo>
                <a:cubicBezTo>
                  <a:pt x="735864" y="273600"/>
                  <a:pt x="739102" y="274346"/>
                  <a:pt x="742167" y="275572"/>
                </a:cubicBezTo>
                <a:cubicBezTo>
                  <a:pt x="749548" y="278524"/>
                  <a:pt x="756884" y="281605"/>
                  <a:pt x="764088" y="284967"/>
                </a:cubicBezTo>
                <a:cubicBezTo>
                  <a:pt x="768481" y="287017"/>
                  <a:pt x="788631" y="298767"/>
                  <a:pt x="798535" y="300624"/>
                </a:cubicBezTo>
                <a:cubicBezTo>
                  <a:pt x="812029" y="303154"/>
                  <a:pt x="825674" y="304799"/>
                  <a:pt x="839244" y="306887"/>
                </a:cubicBezTo>
                <a:cubicBezTo>
                  <a:pt x="860263" y="313894"/>
                  <a:pt x="855444" y="313150"/>
                  <a:pt x="892480" y="313150"/>
                </a:cubicBezTo>
                <a:lnTo>
                  <a:pt x="1252603" y="310019"/>
                </a:lnTo>
                <a:cubicBezTo>
                  <a:pt x="1295400" y="311063"/>
                  <a:pt x="1338268" y="310480"/>
                  <a:pt x="1380995" y="313150"/>
                </a:cubicBezTo>
                <a:cubicBezTo>
                  <a:pt x="1407690" y="314818"/>
                  <a:pt x="1395010" y="319400"/>
                  <a:pt x="1412310" y="322545"/>
                </a:cubicBezTo>
                <a:cubicBezTo>
                  <a:pt x="1432065" y="326137"/>
                  <a:pt x="1451976" y="328808"/>
                  <a:pt x="1471809" y="331939"/>
                </a:cubicBezTo>
                <a:cubicBezTo>
                  <a:pt x="1490577" y="341324"/>
                  <a:pt x="1492257" y="342623"/>
                  <a:pt x="1512518" y="350728"/>
                </a:cubicBezTo>
                <a:cubicBezTo>
                  <a:pt x="1520799" y="354040"/>
                  <a:pt x="1528755" y="358767"/>
                  <a:pt x="1537570" y="360123"/>
                </a:cubicBezTo>
                <a:cubicBezTo>
                  <a:pt x="1556169" y="362985"/>
                  <a:pt x="1575148" y="362211"/>
                  <a:pt x="1593937" y="363255"/>
                </a:cubicBezTo>
                <a:cubicBezTo>
                  <a:pt x="1601244" y="364299"/>
                  <a:pt x="1608603" y="365026"/>
                  <a:pt x="1615858" y="366386"/>
                </a:cubicBezTo>
                <a:cubicBezTo>
                  <a:pt x="1625317" y="368159"/>
                  <a:pt x="1634470" y="371642"/>
                  <a:pt x="1644041" y="372649"/>
                </a:cubicBezTo>
                <a:cubicBezTo>
                  <a:pt x="1674218" y="375825"/>
                  <a:pt x="1734855" y="378912"/>
                  <a:pt x="1734855" y="378912"/>
                </a:cubicBezTo>
                <a:cubicBezTo>
                  <a:pt x="1767524" y="387080"/>
                  <a:pt x="1727889" y="377976"/>
                  <a:pt x="1797485" y="385175"/>
                </a:cubicBezTo>
                <a:cubicBezTo>
                  <a:pt x="1859030" y="391541"/>
                  <a:pt x="1818694" y="389019"/>
                  <a:pt x="1853852" y="394570"/>
                </a:cubicBezTo>
                <a:cubicBezTo>
                  <a:pt x="1868434" y="396872"/>
                  <a:pt x="1883022" y="399203"/>
                  <a:pt x="1897694" y="400833"/>
                </a:cubicBezTo>
                <a:cubicBezTo>
                  <a:pt x="1932188" y="404665"/>
                  <a:pt x="1916554" y="402410"/>
                  <a:pt x="1944666" y="407096"/>
                </a:cubicBezTo>
                <a:lnTo>
                  <a:pt x="2345499" y="403964"/>
                </a:lnTo>
                <a:cubicBezTo>
                  <a:pt x="2352099" y="403816"/>
                  <a:pt x="2358025" y="399789"/>
                  <a:pt x="2364288" y="397701"/>
                </a:cubicBezTo>
                <a:cubicBezTo>
                  <a:pt x="2367420" y="396657"/>
                  <a:pt x="2370618" y="395796"/>
                  <a:pt x="2373683" y="394570"/>
                </a:cubicBezTo>
                <a:cubicBezTo>
                  <a:pt x="2378902" y="392482"/>
                  <a:pt x="2384007" y="390085"/>
                  <a:pt x="2389340" y="388307"/>
                </a:cubicBezTo>
                <a:cubicBezTo>
                  <a:pt x="2393423" y="386946"/>
                  <a:pt x="2397728" y="386357"/>
                  <a:pt x="2401866" y="385175"/>
                </a:cubicBezTo>
                <a:cubicBezTo>
                  <a:pt x="2415779" y="381200"/>
                  <a:pt x="2407491" y="382171"/>
                  <a:pt x="2423787" y="378912"/>
                </a:cubicBezTo>
                <a:cubicBezTo>
                  <a:pt x="2430013" y="377667"/>
                  <a:pt x="2436368" y="377111"/>
                  <a:pt x="2442576" y="375781"/>
                </a:cubicBezTo>
                <a:cubicBezTo>
                  <a:pt x="2450993" y="373978"/>
                  <a:pt x="2459277" y="371606"/>
                  <a:pt x="2467628" y="369518"/>
                </a:cubicBezTo>
                <a:cubicBezTo>
                  <a:pt x="2471803" y="368474"/>
                  <a:pt x="2476071" y="367747"/>
                  <a:pt x="2480154" y="366386"/>
                </a:cubicBezTo>
                <a:cubicBezTo>
                  <a:pt x="2493631" y="361894"/>
                  <a:pt x="2486346" y="364056"/>
                  <a:pt x="2502074" y="360123"/>
                </a:cubicBezTo>
                <a:cubicBezTo>
                  <a:pt x="2525278" y="344655"/>
                  <a:pt x="2493775" y="363933"/>
                  <a:pt x="2542784" y="347597"/>
                </a:cubicBezTo>
                <a:cubicBezTo>
                  <a:pt x="2572511" y="337688"/>
                  <a:pt x="2554998" y="341932"/>
                  <a:pt x="2596020" y="338202"/>
                </a:cubicBezTo>
                <a:cubicBezTo>
                  <a:pt x="2673161" y="316161"/>
                  <a:pt x="2588763" y="338251"/>
                  <a:pt x="2780778" y="328808"/>
                </a:cubicBezTo>
                <a:cubicBezTo>
                  <a:pt x="2790390" y="328335"/>
                  <a:pt x="2799567" y="324633"/>
                  <a:pt x="2808962" y="322545"/>
                </a:cubicBezTo>
                <a:cubicBezTo>
                  <a:pt x="2819400" y="323589"/>
                  <a:pt x="2830251" y="322591"/>
                  <a:pt x="2840277" y="325676"/>
                </a:cubicBezTo>
                <a:cubicBezTo>
                  <a:pt x="2851709" y="329193"/>
                  <a:pt x="2850486" y="343463"/>
                  <a:pt x="2855935" y="350728"/>
                </a:cubicBezTo>
                <a:cubicBezTo>
                  <a:pt x="2859067" y="354903"/>
                  <a:pt x="2864035" y="357357"/>
                  <a:pt x="2868461" y="360123"/>
                </a:cubicBezTo>
                <a:cubicBezTo>
                  <a:pt x="2872420" y="362597"/>
                  <a:pt x="2876934" y="364070"/>
                  <a:pt x="2880987" y="366386"/>
                </a:cubicBezTo>
                <a:cubicBezTo>
                  <a:pt x="2884255" y="368253"/>
                  <a:pt x="2887015" y="370966"/>
                  <a:pt x="2890381" y="372649"/>
                </a:cubicBezTo>
                <a:cubicBezTo>
                  <a:pt x="2893334" y="374125"/>
                  <a:pt x="2896734" y="374500"/>
                  <a:pt x="2899776" y="375781"/>
                </a:cubicBezTo>
                <a:cubicBezTo>
                  <a:pt x="2958846" y="400652"/>
                  <a:pt x="2930810" y="393886"/>
                  <a:pt x="2965537" y="400833"/>
                </a:cubicBezTo>
                <a:cubicBezTo>
                  <a:pt x="2970756" y="403964"/>
                  <a:pt x="2975751" y="407505"/>
                  <a:pt x="2981195" y="410227"/>
                </a:cubicBezTo>
                <a:cubicBezTo>
                  <a:pt x="2984147" y="411703"/>
                  <a:pt x="2987637" y="411883"/>
                  <a:pt x="2990589" y="413359"/>
                </a:cubicBezTo>
                <a:cubicBezTo>
                  <a:pt x="2993955" y="415042"/>
                  <a:pt x="2996525" y="418139"/>
                  <a:pt x="2999984" y="419622"/>
                </a:cubicBezTo>
                <a:cubicBezTo>
                  <a:pt x="3003940" y="421317"/>
                  <a:pt x="3008427" y="421392"/>
                  <a:pt x="3012510" y="422753"/>
                </a:cubicBezTo>
                <a:cubicBezTo>
                  <a:pt x="3014724" y="423491"/>
                  <a:pt x="3016685" y="424841"/>
                  <a:pt x="3018773" y="4258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493729" y="2743041"/>
            <a:ext cx="2846539" cy="435438"/>
          </a:xfrm>
          <a:custGeom>
            <a:avLst/>
            <a:gdLst>
              <a:gd name="connsiteX0" fmla="*/ 0 w 2846539"/>
              <a:gd name="connsiteY0" fmla="*/ 78447 h 435438"/>
              <a:gd name="connsiteX1" fmla="*/ 15657 w 2846539"/>
              <a:gd name="connsiteY1" fmla="*/ 69052 h 435438"/>
              <a:gd name="connsiteX2" fmla="*/ 37578 w 2846539"/>
              <a:gd name="connsiteY2" fmla="*/ 56526 h 435438"/>
              <a:gd name="connsiteX3" fmla="*/ 56367 w 2846539"/>
              <a:gd name="connsiteY3" fmla="*/ 44000 h 435438"/>
              <a:gd name="connsiteX4" fmla="*/ 68893 w 2846539"/>
              <a:gd name="connsiteY4" fmla="*/ 40869 h 435438"/>
              <a:gd name="connsiteX5" fmla="*/ 87682 w 2846539"/>
              <a:gd name="connsiteY5" fmla="*/ 34606 h 435438"/>
              <a:gd name="connsiteX6" fmla="*/ 97076 w 2846539"/>
              <a:gd name="connsiteY6" fmla="*/ 28343 h 435438"/>
              <a:gd name="connsiteX7" fmla="*/ 115866 w 2846539"/>
              <a:gd name="connsiteY7" fmla="*/ 22080 h 435438"/>
              <a:gd name="connsiteX8" fmla="*/ 125260 w 2846539"/>
              <a:gd name="connsiteY8" fmla="*/ 18948 h 435438"/>
              <a:gd name="connsiteX9" fmla="*/ 159707 w 2846539"/>
              <a:gd name="connsiteY9" fmla="*/ 12685 h 435438"/>
              <a:gd name="connsiteX10" fmla="*/ 175364 w 2846539"/>
              <a:gd name="connsiteY10" fmla="*/ 9554 h 435438"/>
              <a:gd name="connsiteX11" fmla="*/ 212942 w 2846539"/>
              <a:gd name="connsiteY11" fmla="*/ 159 h 435438"/>
              <a:gd name="connsiteX12" fmla="*/ 353860 w 2846539"/>
              <a:gd name="connsiteY12" fmla="*/ 6422 h 435438"/>
              <a:gd name="connsiteX13" fmla="*/ 372649 w 2846539"/>
              <a:gd name="connsiteY13" fmla="*/ 12685 h 435438"/>
              <a:gd name="connsiteX14" fmla="*/ 382044 w 2846539"/>
              <a:gd name="connsiteY14" fmla="*/ 15817 h 435438"/>
              <a:gd name="connsiteX15" fmla="*/ 413359 w 2846539"/>
              <a:gd name="connsiteY15" fmla="*/ 25211 h 435438"/>
              <a:gd name="connsiteX16" fmla="*/ 425885 w 2846539"/>
              <a:gd name="connsiteY16" fmla="*/ 28343 h 435438"/>
              <a:gd name="connsiteX17" fmla="*/ 444674 w 2846539"/>
              <a:gd name="connsiteY17" fmla="*/ 31474 h 435438"/>
              <a:gd name="connsiteX18" fmla="*/ 510435 w 2846539"/>
              <a:gd name="connsiteY18" fmla="*/ 47132 h 435438"/>
              <a:gd name="connsiteX19" fmla="*/ 582460 w 2846539"/>
              <a:gd name="connsiteY19" fmla="*/ 56526 h 435438"/>
              <a:gd name="connsiteX20" fmla="*/ 613775 w 2846539"/>
              <a:gd name="connsiteY20" fmla="*/ 62789 h 435438"/>
              <a:gd name="connsiteX21" fmla="*/ 635696 w 2846539"/>
              <a:gd name="connsiteY21" fmla="*/ 65921 h 435438"/>
              <a:gd name="connsiteX22" fmla="*/ 667011 w 2846539"/>
              <a:gd name="connsiteY22" fmla="*/ 75315 h 435438"/>
              <a:gd name="connsiteX23" fmla="*/ 685800 w 2846539"/>
              <a:gd name="connsiteY23" fmla="*/ 78447 h 435438"/>
              <a:gd name="connsiteX24" fmla="*/ 701457 w 2846539"/>
              <a:gd name="connsiteY24" fmla="*/ 81578 h 435438"/>
              <a:gd name="connsiteX25" fmla="*/ 710852 w 2846539"/>
              <a:gd name="connsiteY25" fmla="*/ 87841 h 435438"/>
              <a:gd name="connsiteX26" fmla="*/ 745298 w 2846539"/>
              <a:gd name="connsiteY26" fmla="*/ 94104 h 435438"/>
              <a:gd name="connsiteX27" fmla="*/ 792271 w 2846539"/>
              <a:gd name="connsiteY27" fmla="*/ 103499 h 435438"/>
              <a:gd name="connsiteX28" fmla="*/ 964504 w 2846539"/>
              <a:gd name="connsiteY28" fmla="*/ 97236 h 435438"/>
              <a:gd name="connsiteX29" fmla="*/ 1027134 w 2846539"/>
              <a:gd name="connsiteY29" fmla="*/ 94104 h 435438"/>
              <a:gd name="connsiteX30" fmla="*/ 1164920 w 2846539"/>
              <a:gd name="connsiteY30" fmla="*/ 100367 h 435438"/>
              <a:gd name="connsiteX31" fmla="*/ 1205630 w 2846539"/>
              <a:gd name="connsiteY31" fmla="*/ 109762 h 435438"/>
              <a:gd name="connsiteX32" fmla="*/ 1243208 w 2846539"/>
              <a:gd name="connsiteY32" fmla="*/ 128551 h 435438"/>
              <a:gd name="connsiteX33" fmla="*/ 1265129 w 2846539"/>
              <a:gd name="connsiteY33" fmla="*/ 134814 h 435438"/>
              <a:gd name="connsiteX34" fmla="*/ 1287049 w 2846539"/>
              <a:gd name="connsiteY34" fmla="*/ 144208 h 435438"/>
              <a:gd name="connsiteX35" fmla="*/ 1308970 w 2846539"/>
              <a:gd name="connsiteY35" fmla="*/ 150471 h 435438"/>
              <a:gd name="connsiteX36" fmla="*/ 1349679 w 2846539"/>
              <a:gd name="connsiteY36" fmla="*/ 172392 h 435438"/>
              <a:gd name="connsiteX37" fmla="*/ 1359074 w 2846539"/>
              <a:gd name="connsiteY37" fmla="*/ 175523 h 435438"/>
              <a:gd name="connsiteX38" fmla="*/ 1384126 w 2846539"/>
              <a:gd name="connsiteY38" fmla="*/ 178655 h 435438"/>
              <a:gd name="connsiteX39" fmla="*/ 1431098 w 2846539"/>
              <a:gd name="connsiteY39" fmla="*/ 203707 h 435438"/>
              <a:gd name="connsiteX40" fmla="*/ 1471808 w 2846539"/>
              <a:gd name="connsiteY40" fmla="*/ 216233 h 435438"/>
              <a:gd name="connsiteX41" fmla="*/ 1496860 w 2846539"/>
              <a:gd name="connsiteY41" fmla="*/ 219364 h 435438"/>
              <a:gd name="connsiteX42" fmla="*/ 1518781 w 2846539"/>
              <a:gd name="connsiteY42" fmla="*/ 225627 h 435438"/>
              <a:gd name="connsiteX43" fmla="*/ 1528175 w 2846539"/>
              <a:gd name="connsiteY43" fmla="*/ 228759 h 435438"/>
              <a:gd name="connsiteX44" fmla="*/ 1543833 w 2846539"/>
              <a:gd name="connsiteY44" fmla="*/ 231891 h 435438"/>
              <a:gd name="connsiteX45" fmla="*/ 1553227 w 2846539"/>
              <a:gd name="connsiteY45" fmla="*/ 235022 h 435438"/>
              <a:gd name="connsiteX46" fmla="*/ 1575148 w 2846539"/>
              <a:gd name="connsiteY46" fmla="*/ 241285 h 435438"/>
              <a:gd name="connsiteX47" fmla="*/ 1781827 w 2846539"/>
              <a:gd name="connsiteY47" fmla="*/ 250680 h 435438"/>
              <a:gd name="connsiteX48" fmla="*/ 1813142 w 2846539"/>
              <a:gd name="connsiteY48" fmla="*/ 263206 h 435438"/>
              <a:gd name="connsiteX49" fmla="*/ 1831931 w 2846539"/>
              <a:gd name="connsiteY49" fmla="*/ 266337 h 435438"/>
              <a:gd name="connsiteX50" fmla="*/ 1847589 w 2846539"/>
              <a:gd name="connsiteY50" fmla="*/ 269469 h 435438"/>
              <a:gd name="connsiteX51" fmla="*/ 1885167 w 2846539"/>
              <a:gd name="connsiteY51" fmla="*/ 281995 h 435438"/>
              <a:gd name="connsiteX52" fmla="*/ 2044874 w 2846539"/>
              <a:gd name="connsiteY52" fmla="*/ 294521 h 435438"/>
              <a:gd name="connsiteX53" fmla="*/ 2066794 w 2846539"/>
              <a:gd name="connsiteY53" fmla="*/ 303915 h 435438"/>
              <a:gd name="connsiteX54" fmla="*/ 2076189 w 2846539"/>
              <a:gd name="connsiteY54" fmla="*/ 307047 h 435438"/>
              <a:gd name="connsiteX55" fmla="*/ 2101241 w 2846539"/>
              <a:gd name="connsiteY55" fmla="*/ 319573 h 435438"/>
              <a:gd name="connsiteX56" fmla="*/ 2120030 w 2846539"/>
              <a:gd name="connsiteY56" fmla="*/ 325836 h 435438"/>
              <a:gd name="connsiteX57" fmla="*/ 2148213 w 2846539"/>
              <a:gd name="connsiteY57" fmla="*/ 335230 h 435438"/>
              <a:gd name="connsiteX58" fmla="*/ 2170134 w 2846539"/>
              <a:gd name="connsiteY58" fmla="*/ 341493 h 435438"/>
              <a:gd name="connsiteX59" fmla="*/ 2185792 w 2846539"/>
              <a:gd name="connsiteY59" fmla="*/ 344625 h 435438"/>
              <a:gd name="connsiteX60" fmla="*/ 2248422 w 2846539"/>
              <a:gd name="connsiteY60" fmla="*/ 363414 h 435438"/>
              <a:gd name="connsiteX61" fmla="*/ 2292263 w 2846539"/>
              <a:gd name="connsiteY61" fmla="*/ 360282 h 435438"/>
              <a:gd name="connsiteX62" fmla="*/ 2301657 w 2846539"/>
              <a:gd name="connsiteY62" fmla="*/ 354019 h 435438"/>
              <a:gd name="connsiteX63" fmla="*/ 2336104 w 2846539"/>
              <a:gd name="connsiteY63" fmla="*/ 350888 h 435438"/>
              <a:gd name="connsiteX64" fmla="*/ 2420655 w 2846539"/>
              <a:gd name="connsiteY64" fmla="*/ 354019 h 435438"/>
              <a:gd name="connsiteX65" fmla="*/ 2445707 w 2846539"/>
              <a:gd name="connsiteY65" fmla="*/ 360282 h 435438"/>
              <a:gd name="connsiteX66" fmla="*/ 2477022 w 2846539"/>
              <a:gd name="connsiteY66" fmla="*/ 363414 h 435438"/>
              <a:gd name="connsiteX67" fmla="*/ 2570967 w 2846539"/>
              <a:gd name="connsiteY67" fmla="*/ 366545 h 435438"/>
              <a:gd name="connsiteX68" fmla="*/ 2602282 w 2846539"/>
              <a:gd name="connsiteY68" fmla="*/ 369677 h 435438"/>
              <a:gd name="connsiteX69" fmla="*/ 2614808 w 2846539"/>
              <a:gd name="connsiteY69" fmla="*/ 375940 h 435438"/>
              <a:gd name="connsiteX70" fmla="*/ 2652386 w 2846539"/>
              <a:gd name="connsiteY70" fmla="*/ 379071 h 435438"/>
              <a:gd name="connsiteX71" fmla="*/ 2677438 w 2846539"/>
              <a:gd name="connsiteY71" fmla="*/ 382203 h 435438"/>
              <a:gd name="connsiteX72" fmla="*/ 2749463 w 2846539"/>
              <a:gd name="connsiteY72" fmla="*/ 382203 h 435438"/>
              <a:gd name="connsiteX73" fmla="*/ 2771383 w 2846539"/>
              <a:gd name="connsiteY73" fmla="*/ 388466 h 435438"/>
              <a:gd name="connsiteX74" fmla="*/ 2780778 w 2846539"/>
              <a:gd name="connsiteY74" fmla="*/ 391597 h 435438"/>
              <a:gd name="connsiteX75" fmla="*/ 2796435 w 2846539"/>
              <a:gd name="connsiteY75" fmla="*/ 400992 h 435438"/>
              <a:gd name="connsiteX76" fmla="*/ 2805830 w 2846539"/>
              <a:gd name="connsiteY76" fmla="*/ 404123 h 435438"/>
              <a:gd name="connsiteX77" fmla="*/ 2821487 w 2846539"/>
              <a:gd name="connsiteY77" fmla="*/ 410386 h 435438"/>
              <a:gd name="connsiteX78" fmla="*/ 2830882 w 2846539"/>
              <a:gd name="connsiteY78" fmla="*/ 416649 h 435438"/>
              <a:gd name="connsiteX79" fmla="*/ 2837145 w 2846539"/>
              <a:gd name="connsiteY79" fmla="*/ 426044 h 435438"/>
              <a:gd name="connsiteX80" fmla="*/ 2846539 w 2846539"/>
              <a:gd name="connsiteY80" fmla="*/ 435438 h 43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846539" h="435438">
                <a:moveTo>
                  <a:pt x="0" y="78447"/>
                </a:moveTo>
                <a:cubicBezTo>
                  <a:pt x="5219" y="75315"/>
                  <a:pt x="10337" y="72008"/>
                  <a:pt x="15657" y="69052"/>
                </a:cubicBezTo>
                <a:cubicBezTo>
                  <a:pt x="24845" y="63947"/>
                  <a:pt x="29704" y="63088"/>
                  <a:pt x="37578" y="56526"/>
                </a:cubicBezTo>
                <a:cubicBezTo>
                  <a:pt x="51289" y="45101"/>
                  <a:pt x="41293" y="48307"/>
                  <a:pt x="56367" y="44000"/>
                </a:cubicBezTo>
                <a:cubicBezTo>
                  <a:pt x="60505" y="42818"/>
                  <a:pt x="64771" y="42106"/>
                  <a:pt x="68893" y="40869"/>
                </a:cubicBezTo>
                <a:cubicBezTo>
                  <a:pt x="75216" y="38972"/>
                  <a:pt x="87682" y="34606"/>
                  <a:pt x="87682" y="34606"/>
                </a:cubicBezTo>
                <a:cubicBezTo>
                  <a:pt x="90813" y="32518"/>
                  <a:pt x="93637" y="29871"/>
                  <a:pt x="97076" y="28343"/>
                </a:cubicBezTo>
                <a:cubicBezTo>
                  <a:pt x="103109" y="25662"/>
                  <a:pt x="109603" y="24168"/>
                  <a:pt x="115866" y="22080"/>
                </a:cubicBezTo>
                <a:cubicBezTo>
                  <a:pt x="118997" y="21036"/>
                  <a:pt x="122023" y="19595"/>
                  <a:pt x="125260" y="18948"/>
                </a:cubicBezTo>
                <a:cubicBezTo>
                  <a:pt x="163949" y="11212"/>
                  <a:pt x="115622" y="20701"/>
                  <a:pt x="159707" y="12685"/>
                </a:cubicBezTo>
                <a:cubicBezTo>
                  <a:pt x="164943" y="11733"/>
                  <a:pt x="170145" y="10598"/>
                  <a:pt x="175364" y="9554"/>
                </a:cubicBezTo>
                <a:cubicBezTo>
                  <a:pt x="190218" y="-348"/>
                  <a:pt x="187059" y="-320"/>
                  <a:pt x="212942" y="159"/>
                </a:cubicBezTo>
                <a:cubicBezTo>
                  <a:pt x="259953" y="1029"/>
                  <a:pt x="306887" y="4334"/>
                  <a:pt x="353860" y="6422"/>
                </a:cubicBezTo>
                <a:lnTo>
                  <a:pt x="372649" y="12685"/>
                </a:lnTo>
                <a:cubicBezTo>
                  <a:pt x="375781" y="13729"/>
                  <a:pt x="378882" y="14868"/>
                  <a:pt x="382044" y="15817"/>
                </a:cubicBezTo>
                <a:lnTo>
                  <a:pt x="413359" y="25211"/>
                </a:lnTo>
                <a:cubicBezTo>
                  <a:pt x="417497" y="26393"/>
                  <a:pt x="421665" y="27499"/>
                  <a:pt x="425885" y="28343"/>
                </a:cubicBezTo>
                <a:cubicBezTo>
                  <a:pt x="432111" y="29588"/>
                  <a:pt x="438411" y="30430"/>
                  <a:pt x="444674" y="31474"/>
                </a:cubicBezTo>
                <a:cubicBezTo>
                  <a:pt x="491219" y="46989"/>
                  <a:pt x="469129" y="42542"/>
                  <a:pt x="510435" y="47132"/>
                </a:cubicBezTo>
                <a:cubicBezTo>
                  <a:pt x="543870" y="55489"/>
                  <a:pt x="511445" y="48004"/>
                  <a:pt x="582460" y="56526"/>
                </a:cubicBezTo>
                <a:cubicBezTo>
                  <a:pt x="618488" y="60850"/>
                  <a:pt x="586281" y="57790"/>
                  <a:pt x="613775" y="62789"/>
                </a:cubicBezTo>
                <a:cubicBezTo>
                  <a:pt x="621037" y="64109"/>
                  <a:pt x="628389" y="64877"/>
                  <a:pt x="635696" y="65921"/>
                </a:cubicBezTo>
                <a:cubicBezTo>
                  <a:pt x="647687" y="69918"/>
                  <a:pt x="655174" y="72948"/>
                  <a:pt x="667011" y="75315"/>
                </a:cubicBezTo>
                <a:cubicBezTo>
                  <a:pt x="673237" y="76560"/>
                  <a:pt x="679553" y="77311"/>
                  <a:pt x="685800" y="78447"/>
                </a:cubicBezTo>
                <a:cubicBezTo>
                  <a:pt x="691036" y="79399"/>
                  <a:pt x="696238" y="80534"/>
                  <a:pt x="701457" y="81578"/>
                </a:cubicBezTo>
                <a:cubicBezTo>
                  <a:pt x="704589" y="83666"/>
                  <a:pt x="707328" y="86519"/>
                  <a:pt x="710852" y="87841"/>
                </a:cubicBezTo>
                <a:cubicBezTo>
                  <a:pt x="714257" y="89118"/>
                  <a:pt x="743303" y="93797"/>
                  <a:pt x="745298" y="94104"/>
                </a:cubicBezTo>
                <a:cubicBezTo>
                  <a:pt x="779212" y="99322"/>
                  <a:pt x="756009" y="94433"/>
                  <a:pt x="792271" y="103499"/>
                </a:cubicBezTo>
                <a:lnTo>
                  <a:pt x="964504" y="97236"/>
                </a:lnTo>
                <a:cubicBezTo>
                  <a:pt x="985390" y="96401"/>
                  <a:pt x="1006234" y="93777"/>
                  <a:pt x="1027134" y="94104"/>
                </a:cubicBezTo>
                <a:cubicBezTo>
                  <a:pt x="1073104" y="94822"/>
                  <a:pt x="1118991" y="98279"/>
                  <a:pt x="1164920" y="100367"/>
                </a:cubicBezTo>
                <a:cubicBezTo>
                  <a:pt x="1178745" y="102672"/>
                  <a:pt x="1192516" y="104241"/>
                  <a:pt x="1205630" y="109762"/>
                </a:cubicBezTo>
                <a:cubicBezTo>
                  <a:pt x="1218537" y="115197"/>
                  <a:pt x="1229622" y="125155"/>
                  <a:pt x="1243208" y="128551"/>
                </a:cubicBezTo>
                <a:cubicBezTo>
                  <a:pt x="1251133" y="130532"/>
                  <a:pt x="1257636" y="131817"/>
                  <a:pt x="1265129" y="134814"/>
                </a:cubicBezTo>
                <a:cubicBezTo>
                  <a:pt x="1272510" y="137766"/>
                  <a:pt x="1279563" y="141534"/>
                  <a:pt x="1287049" y="144208"/>
                </a:cubicBezTo>
                <a:cubicBezTo>
                  <a:pt x="1294206" y="146764"/>
                  <a:pt x="1301663" y="148383"/>
                  <a:pt x="1308970" y="150471"/>
                </a:cubicBezTo>
                <a:cubicBezTo>
                  <a:pt x="1331444" y="165454"/>
                  <a:pt x="1323934" y="162094"/>
                  <a:pt x="1349679" y="172392"/>
                </a:cubicBezTo>
                <a:cubicBezTo>
                  <a:pt x="1352744" y="173618"/>
                  <a:pt x="1355826" y="174933"/>
                  <a:pt x="1359074" y="175523"/>
                </a:cubicBezTo>
                <a:cubicBezTo>
                  <a:pt x="1367354" y="177028"/>
                  <a:pt x="1375775" y="177611"/>
                  <a:pt x="1384126" y="178655"/>
                </a:cubicBezTo>
                <a:cubicBezTo>
                  <a:pt x="1397177" y="186485"/>
                  <a:pt x="1418526" y="199839"/>
                  <a:pt x="1431098" y="203707"/>
                </a:cubicBezTo>
                <a:cubicBezTo>
                  <a:pt x="1444668" y="207882"/>
                  <a:pt x="1457996" y="212945"/>
                  <a:pt x="1471808" y="216233"/>
                </a:cubicBezTo>
                <a:cubicBezTo>
                  <a:pt x="1479995" y="218182"/>
                  <a:pt x="1488509" y="218320"/>
                  <a:pt x="1496860" y="219364"/>
                </a:cubicBezTo>
                <a:lnTo>
                  <a:pt x="1518781" y="225627"/>
                </a:lnTo>
                <a:cubicBezTo>
                  <a:pt x="1521943" y="226576"/>
                  <a:pt x="1524973" y="227958"/>
                  <a:pt x="1528175" y="228759"/>
                </a:cubicBezTo>
                <a:cubicBezTo>
                  <a:pt x="1533339" y="230050"/>
                  <a:pt x="1538669" y="230600"/>
                  <a:pt x="1543833" y="231891"/>
                </a:cubicBezTo>
                <a:cubicBezTo>
                  <a:pt x="1547035" y="232692"/>
                  <a:pt x="1550053" y="234115"/>
                  <a:pt x="1553227" y="235022"/>
                </a:cubicBezTo>
                <a:cubicBezTo>
                  <a:pt x="1580760" y="242889"/>
                  <a:pt x="1552616" y="233776"/>
                  <a:pt x="1575148" y="241285"/>
                </a:cubicBezTo>
                <a:cubicBezTo>
                  <a:pt x="1640277" y="284707"/>
                  <a:pt x="1563094" y="235698"/>
                  <a:pt x="1781827" y="250680"/>
                </a:cubicBezTo>
                <a:cubicBezTo>
                  <a:pt x="1793043" y="251448"/>
                  <a:pt x="1802411" y="259853"/>
                  <a:pt x="1813142" y="263206"/>
                </a:cubicBezTo>
                <a:cubicBezTo>
                  <a:pt x="1819202" y="265100"/>
                  <a:pt x="1825684" y="265201"/>
                  <a:pt x="1831931" y="266337"/>
                </a:cubicBezTo>
                <a:cubicBezTo>
                  <a:pt x="1837168" y="267289"/>
                  <a:pt x="1842370" y="268425"/>
                  <a:pt x="1847589" y="269469"/>
                </a:cubicBezTo>
                <a:cubicBezTo>
                  <a:pt x="1875415" y="286164"/>
                  <a:pt x="1850139" y="273753"/>
                  <a:pt x="1885167" y="281995"/>
                </a:cubicBezTo>
                <a:cubicBezTo>
                  <a:pt x="1979671" y="304231"/>
                  <a:pt x="1818443" y="288997"/>
                  <a:pt x="2044874" y="294521"/>
                </a:cubicBezTo>
                <a:cubicBezTo>
                  <a:pt x="2052181" y="297652"/>
                  <a:pt x="2059413" y="300963"/>
                  <a:pt x="2066794" y="303915"/>
                </a:cubicBezTo>
                <a:cubicBezTo>
                  <a:pt x="2069859" y="305141"/>
                  <a:pt x="2073184" y="305681"/>
                  <a:pt x="2076189" y="307047"/>
                </a:cubicBezTo>
                <a:cubicBezTo>
                  <a:pt x="2084688" y="310910"/>
                  <a:pt x="2092660" y="315895"/>
                  <a:pt x="2101241" y="319573"/>
                </a:cubicBezTo>
                <a:cubicBezTo>
                  <a:pt x="2107309" y="322174"/>
                  <a:pt x="2114537" y="322174"/>
                  <a:pt x="2120030" y="325836"/>
                </a:cubicBezTo>
                <a:cubicBezTo>
                  <a:pt x="2134707" y="335621"/>
                  <a:pt x="2125712" y="331480"/>
                  <a:pt x="2148213" y="335230"/>
                </a:cubicBezTo>
                <a:cubicBezTo>
                  <a:pt x="2158680" y="338719"/>
                  <a:pt x="2158331" y="338870"/>
                  <a:pt x="2170134" y="341493"/>
                </a:cubicBezTo>
                <a:cubicBezTo>
                  <a:pt x="2175330" y="342648"/>
                  <a:pt x="2180686" y="343123"/>
                  <a:pt x="2185792" y="344625"/>
                </a:cubicBezTo>
                <a:cubicBezTo>
                  <a:pt x="2272184" y="370035"/>
                  <a:pt x="2184061" y="347324"/>
                  <a:pt x="2248422" y="363414"/>
                </a:cubicBezTo>
                <a:cubicBezTo>
                  <a:pt x="2263036" y="362370"/>
                  <a:pt x="2277835" y="362828"/>
                  <a:pt x="2292263" y="360282"/>
                </a:cubicBezTo>
                <a:cubicBezTo>
                  <a:pt x="2295969" y="359628"/>
                  <a:pt x="2297977" y="354808"/>
                  <a:pt x="2301657" y="354019"/>
                </a:cubicBezTo>
                <a:cubicBezTo>
                  <a:pt x="2312931" y="351603"/>
                  <a:pt x="2324622" y="351932"/>
                  <a:pt x="2336104" y="350888"/>
                </a:cubicBezTo>
                <a:cubicBezTo>
                  <a:pt x="2364288" y="351932"/>
                  <a:pt x="2392555" y="351611"/>
                  <a:pt x="2420655" y="354019"/>
                </a:cubicBezTo>
                <a:cubicBezTo>
                  <a:pt x="2429231" y="354754"/>
                  <a:pt x="2437216" y="358867"/>
                  <a:pt x="2445707" y="360282"/>
                </a:cubicBezTo>
                <a:cubicBezTo>
                  <a:pt x="2456055" y="362007"/>
                  <a:pt x="2466545" y="362890"/>
                  <a:pt x="2477022" y="363414"/>
                </a:cubicBezTo>
                <a:cubicBezTo>
                  <a:pt x="2508315" y="364979"/>
                  <a:pt x="2539652" y="365501"/>
                  <a:pt x="2570967" y="366545"/>
                </a:cubicBezTo>
                <a:cubicBezTo>
                  <a:pt x="2581405" y="367589"/>
                  <a:pt x="2592024" y="367479"/>
                  <a:pt x="2602282" y="369677"/>
                </a:cubicBezTo>
                <a:cubicBezTo>
                  <a:pt x="2606847" y="370655"/>
                  <a:pt x="2610220" y="375080"/>
                  <a:pt x="2614808" y="375940"/>
                </a:cubicBezTo>
                <a:cubicBezTo>
                  <a:pt x="2627162" y="378256"/>
                  <a:pt x="2639879" y="377820"/>
                  <a:pt x="2652386" y="379071"/>
                </a:cubicBezTo>
                <a:cubicBezTo>
                  <a:pt x="2660760" y="379908"/>
                  <a:pt x="2669087" y="381159"/>
                  <a:pt x="2677438" y="382203"/>
                </a:cubicBezTo>
                <a:cubicBezTo>
                  <a:pt x="2703587" y="364771"/>
                  <a:pt x="2687010" y="372951"/>
                  <a:pt x="2749463" y="382203"/>
                </a:cubicBezTo>
                <a:cubicBezTo>
                  <a:pt x="2756980" y="383317"/>
                  <a:pt x="2764104" y="386283"/>
                  <a:pt x="2771383" y="388466"/>
                </a:cubicBezTo>
                <a:cubicBezTo>
                  <a:pt x="2774545" y="389414"/>
                  <a:pt x="2777825" y="390121"/>
                  <a:pt x="2780778" y="391597"/>
                </a:cubicBezTo>
                <a:cubicBezTo>
                  <a:pt x="2786222" y="394319"/>
                  <a:pt x="2790991" y="398270"/>
                  <a:pt x="2796435" y="400992"/>
                </a:cubicBezTo>
                <a:cubicBezTo>
                  <a:pt x="2799388" y="402468"/>
                  <a:pt x="2802739" y="402964"/>
                  <a:pt x="2805830" y="404123"/>
                </a:cubicBezTo>
                <a:cubicBezTo>
                  <a:pt x="2811093" y="406097"/>
                  <a:pt x="2816459" y="407872"/>
                  <a:pt x="2821487" y="410386"/>
                </a:cubicBezTo>
                <a:cubicBezTo>
                  <a:pt x="2824853" y="412069"/>
                  <a:pt x="2827750" y="414561"/>
                  <a:pt x="2830882" y="416649"/>
                </a:cubicBezTo>
                <a:cubicBezTo>
                  <a:pt x="2832970" y="419781"/>
                  <a:pt x="2834736" y="423153"/>
                  <a:pt x="2837145" y="426044"/>
                </a:cubicBezTo>
                <a:cubicBezTo>
                  <a:pt x="2839980" y="429446"/>
                  <a:pt x="2846539" y="435438"/>
                  <a:pt x="2846539" y="4354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824619" y="3065019"/>
            <a:ext cx="1083502" cy="169830"/>
          </a:xfrm>
          <a:custGeom>
            <a:avLst/>
            <a:gdLst>
              <a:gd name="connsiteX0" fmla="*/ 0 w 1083502"/>
              <a:gd name="connsiteY0" fmla="*/ 100934 h 169830"/>
              <a:gd name="connsiteX1" fmla="*/ 53236 w 1083502"/>
              <a:gd name="connsiteY1" fmla="*/ 94671 h 169830"/>
              <a:gd name="connsiteX2" fmla="*/ 65762 w 1083502"/>
              <a:gd name="connsiteY2" fmla="*/ 88408 h 169830"/>
              <a:gd name="connsiteX3" fmla="*/ 87682 w 1083502"/>
              <a:gd name="connsiteY3" fmla="*/ 82145 h 169830"/>
              <a:gd name="connsiteX4" fmla="*/ 97077 w 1083502"/>
              <a:gd name="connsiteY4" fmla="*/ 79014 h 169830"/>
              <a:gd name="connsiteX5" fmla="*/ 112734 w 1083502"/>
              <a:gd name="connsiteY5" fmla="*/ 75882 h 169830"/>
              <a:gd name="connsiteX6" fmla="*/ 125260 w 1083502"/>
              <a:gd name="connsiteY6" fmla="*/ 72751 h 169830"/>
              <a:gd name="connsiteX7" fmla="*/ 147181 w 1083502"/>
              <a:gd name="connsiteY7" fmla="*/ 66488 h 169830"/>
              <a:gd name="connsiteX8" fmla="*/ 203548 w 1083502"/>
              <a:gd name="connsiteY8" fmla="*/ 57093 h 169830"/>
              <a:gd name="connsiteX9" fmla="*/ 228600 w 1083502"/>
              <a:gd name="connsiteY9" fmla="*/ 47699 h 169830"/>
              <a:gd name="connsiteX10" fmla="*/ 259915 w 1083502"/>
              <a:gd name="connsiteY10" fmla="*/ 38304 h 169830"/>
              <a:gd name="connsiteX11" fmla="*/ 281836 w 1083502"/>
              <a:gd name="connsiteY11" fmla="*/ 35173 h 169830"/>
              <a:gd name="connsiteX12" fmla="*/ 300625 w 1083502"/>
              <a:gd name="connsiteY12" fmla="*/ 28910 h 169830"/>
              <a:gd name="connsiteX13" fmla="*/ 322545 w 1083502"/>
              <a:gd name="connsiteY13" fmla="*/ 25778 h 169830"/>
              <a:gd name="connsiteX14" fmla="*/ 353860 w 1083502"/>
              <a:gd name="connsiteY14" fmla="*/ 22647 h 169830"/>
              <a:gd name="connsiteX15" fmla="*/ 382044 w 1083502"/>
              <a:gd name="connsiteY15" fmla="*/ 19515 h 169830"/>
              <a:gd name="connsiteX16" fmla="*/ 469726 w 1083502"/>
              <a:gd name="connsiteY16" fmla="*/ 13252 h 169830"/>
              <a:gd name="connsiteX17" fmla="*/ 516699 w 1083502"/>
              <a:gd name="connsiteY17" fmla="*/ 10121 h 169830"/>
              <a:gd name="connsiteX18" fmla="*/ 532356 w 1083502"/>
              <a:gd name="connsiteY18" fmla="*/ 726 h 169830"/>
              <a:gd name="connsiteX19" fmla="*/ 551145 w 1083502"/>
              <a:gd name="connsiteY19" fmla="*/ 13252 h 169830"/>
              <a:gd name="connsiteX20" fmla="*/ 560540 w 1083502"/>
              <a:gd name="connsiteY20" fmla="*/ 16384 h 169830"/>
              <a:gd name="connsiteX21" fmla="*/ 601249 w 1083502"/>
              <a:gd name="connsiteY21" fmla="*/ 32041 h 169830"/>
              <a:gd name="connsiteX22" fmla="*/ 607513 w 1083502"/>
              <a:gd name="connsiteY22" fmla="*/ 41436 h 169830"/>
              <a:gd name="connsiteX23" fmla="*/ 620039 w 1083502"/>
              <a:gd name="connsiteY23" fmla="*/ 47699 h 169830"/>
              <a:gd name="connsiteX24" fmla="*/ 679537 w 1083502"/>
              <a:gd name="connsiteY24" fmla="*/ 66488 h 169830"/>
              <a:gd name="connsiteX25" fmla="*/ 704589 w 1083502"/>
              <a:gd name="connsiteY25" fmla="*/ 75882 h 169830"/>
              <a:gd name="connsiteX26" fmla="*/ 729641 w 1083502"/>
              <a:gd name="connsiteY26" fmla="*/ 91540 h 169830"/>
              <a:gd name="connsiteX27" fmla="*/ 742167 w 1083502"/>
              <a:gd name="connsiteY27" fmla="*/ 94671 h 169830"/>
              <a:gd name="connsiteX28" fmla="*/ 764088 w 1083502"/>
              <a:gd name="connsiteY28" fmla="*/ 100934 h 169830"/>
              <a:gd name="connsiteX29" fmla="*/ 782877 w 1083502"/>
              <a:gd name="connsiteY29" fmla="*/ 107197 h 169830"/>
              <a:gd name="connsiteX30" fmla="*/ 814192 w 1083502"/>
              <a:gd name="connsiteY30" fmla="*/ 113460 h 169830"/>
              <a:gd name="connsiteX31" fmla="*/ 930058 w 1083502"/>
              <a:gd name="connsiteY31" fmla="*/ 119723 h 169830"/>
              <a:gd name="connsiteX32" fmla="*/ 1024003 w 1083502"/>
              <a:gd name="connsiteY32" fmla="*/ 129118 h 169830"/>
              <a:gd name="connsiteX33" fmla="*/ 1036529 w 1083502"/>
              <a:gd name="connsiteY33" fmla="*/ 135381 h 169830"/>
              <a:gd name="connsiteX34" fmla="*/ 1055318 w 1083502"/>
              <a:gd name="connsiteY34" fmla="*/ 154170 h 169830"/>
              <a:gd name="connsiteX35" fmla="*/ 1061581 w 1083502"/>
              <a:gd name="connsiteY35" fmla="*/ 163565 h 169830"/>
              <a:gd name="connsiteX36" fmla="*/ 1083502 w 1083502"/>
              <a:gd name="connsiteY36" fmla="*/ 169828 h 16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83502" h="169830">
                <a:moveTo>
                  <a:pt x="0" y="100934"/>
                </a:moveTo>
                <a:cubicBezTo>
                  <a:pt x="4145" y="100520"/>
                  <a:pt x="45215" y="96859"/>
                  <a:pt x="53236" y="94671"/>
                </a:cubicBezTo>
                <a:cubicBezTo>
                  <a:pt x="57740" y="93443"/>
                  <a:pt x="61375" y="90003"/>
                  <a:pt x="65762" y="88408"/>
                </a:cubicBezTo>
                <a:cubicBezTo>
                  <a:pt x="72904" y="85811"/>
                  <a:pt x="80403" y="84328"/>
                  <a:pt x="87682" y="82145"/>
                </a:cubicBezTo>
                <a:cubicBezTo>
                  <a:pt x="90844" y="81197"/>
                  <a:pt x="93875" y="79815"/>
                  <a:pt x="97077" y="79014"/>
                </a:cubicBezTo>
                <a:cubicBezTo>
                  <a:pt x="102240" y="77723"/>
                  <a:pt x="107538" y="77037"/>
                  <a:pt x="112734" y="75882"/>
                </a:cubicBezTo>
                <a:cubicBezTo>
                  <a:pt x="116935" y="74948"/>
                  <a:pt x="121122" y="73933"/>
                  <a:pt x="125260" y="72751"/>
                </a:cubicBezTo>
                <a:cubicBezTo>
                  <a:pt x="141704" y="68053"/>
                  <a:pt x="127586" y="70687"/>
                  <a:pt x="147181" y="66488"/>
                </a:cubicBezTo>
                <a:cubicBezTo>
                  <a:pt x="180420" y="59366"/>
                  <a:pt x="172936" y="60920"/>
                  <a:pt x="203548" y="57093"/>
                </a:cubicBezTo>
                <a:lnTo>
                  <a:pt x="228600" y="47699"/>
                </a:lnTo>
                <a:cubicBezTo>
                  <a:pt x="237067" y="44675"/>
                  <a:pt x="250375" y="40038"/>
                  <a:pt x="259915" y="38304"/>
                </a:cubicBezTo>
                <a:cubicBezTo>
                  <a:pt x="267177" y="36984"/>
                  <a:pt x="274529" y="36217"/>
                  <a:pt x="281836" y="35173"/>
                </a:cubicBezTo>
                <a:cubicBezTo>
                  <a:pt x="288099" y="33085"/>
                  <a:pt x="294192" y="30395"/>
                  <a:pt x="300625" y="28910"/>
                </a:cubicBezTo>
                <a:cubicBezTo>
                  <a:pt x="307817" y="27250"/>
                  <a:pt x="315215" y="26640"/>
                  <a:pt x="322545" y="25778"/>
                </a:cubicBezTo>
                <a:cubicBezTo>
                  <a:pt x="332964" y="24552"/>
                  <a:pt x="343427" y="23745"/>
                  <a:pt x="353860" y="22647"/>
                </a:cubicBezTo>
                <a:lnTo>
                  <a:pt x="382044" y="19515"/>
                </a:lnTo>
                <a:cubicBezTo>
                  <a:pt x="416580" y="8006"/>
                  <a:pt x="385262" y="17475"/>
                  <a:pt x="469726" y="13252"/>
                </a:cubicBezTo>
                <a:cubicBezTo>
                  <a:pt x="485399" y="12468"/>
                  <a:pt x="501041" y="11165"/>
                  <a:pt x="516699" y="10121"/>
                </a:cubicBezTo>
                <a:cubicBezTo>
                  <a:pt x="521918" y="6989"/>
                  <a:pt x="526414" y="2046"/>
                  <a:pt x="532356" y="726"/>
                </a:cubicBezTo>
                <a:cubicBezTo>
                  <a:pt x="547833" y="-2713"/>
                  <a:pt x="543107" y="6822"/>
                  <a:pt x="551145" y="13252"/>
                </a:cubicBezTo>
                <a:cubicBezTo>
                  <a:pt x="553723" y="15314"/>
                  <a:pt x="557654" y="14781"/>
                  <a:pt x="560540" y="16384"/>
                </a:cubicBezTo>
                <a:cubicBezTo>
                  <a:pt x="592181" y="33963"/>
                  <a:pt x="565297" y="26906"/>
                  <a:pt x="601249" y="32041"/>
                </a:cubicBezTo>
                <a:cubicBezTo>
                  <a:pt x="603337" y="35173"/>
                  <a:pt x="604621" y="39026"/>
                  <a:pt x="607513" y="41436"/>
                </a:cubicBezTo>
                <a:cubicBezTo>
                  <a:pt x="611099" y="44424"/>
                  <a:pt x="615630" y="46165"/>
                  <a:pt x="620039" y="47699"/>
                </a:cubicBezTo>
                <a:cubicBezTo>
                  <a:pt x="639683" y="54532"/>
                  <a:pt x="659718" y="60182"/>
                  <a:pt x="679537" y="66488"/>
                </a:cubicBezTo>
                <a:cubicBezTo>
                  <a:pt x="686124" y="68584"/>
                  <a:pt x="699729" y="73182"/>
                  <a:pt x="704589" y="75882"/>
                </a:cubicBezTo>
                <a:cubicBezTo>
                  <a:pt x="725050" y="87250"/>
                  <a:pt x="708690" y="83684"/>
                  <a:pt x="729641" y="91540"/>
                </a:cubicBezTo>
                <a:cubicBezTo>
                  <a:pt x="733671" y="93051"/>
                  <a:pt x="738015" y="93539"/>
                  <a:pt x="742167" y="94671"/>
                </a:cubicBezTo>
                <a:cubicBezTo>
                  <a:pt x="749499" y="96670"/>
                  <a:pt x="756825" y="98699"/>
                  <a:pt x="764088" y="100934"/>
                </a:cubicBezTo>
                <a:cubicBezTo>
                  <a:pt x="770398" y="102875"/>
                  <a:pt x="776472" y="105596"/>
                  <a:pt x="782877" y="107197"/>
                </a:cubicBezTo>
                <a:cubicBezTo>
                  <a:pt x="793204" y="109779"/>
                  <a:pt x="803665" y="111881"/>
                  <a:pt x="814192" y="113460"/>
                </a:cubicBezTo>
                <a:cubicBezTo>
                  <a:pt x="847295" y="118426"/>
                  <a:pt x="905662" y="118820"/>
                  <a:pt x="930058" y="119723"/>
                </a:cubicBezTo>
                <a:cubicBezTo>
                  <a:pt x="934653" y="120063"/>
                  <a:pt x="997522" y="117769"/>
                  <a:pt x="1024003" y="129118"/>
                </a:cubicBezTo>
                <a:cubicBezTo>
                  <a:pt x="1028294" y="130957"/>
                  <a:pt x="1032354" y="133293"/>
                  <a:pt x="1036529" y="135381"/>
                </a:cubicBezTo>
                <a:cubicBezTo>
                  <a:pt x="1042792" y="141644"/>
                  <a:pt x="1050405" y="146800"/>
                  <a:pt x="1055318" y="154170"/>
                </a:cubicBezTo>
                <a:cubicBezTo>
                  <a:pt x="1057406" y="157302"/>
                  <a:pt x="1058389" y="161570"/>
                  <a:pt x="1061581" y="163565"/>
                </a:cubicBezTo>
                <a:cubicBezTo>
                  <a:pt x="1072130" y="170158"/>
                  <a:pt x="1075228" y="169828"/>
                  <a:pt x="1083502" y="1698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40910" y="2758858"/>
            <a:ext cx="1265128" cy="325676"/>
          </a:xfrm>
          <a:custGeom>
            <a:avLst/>
            <a:gdLst>
              <a:gd name="connsiteX0" fmla="*/ 0 w 1265128"/>
              <a:gd name="connsiteY0" fmla="*/ 0 h 325676"/>
              <a:gd name="connsiteX1" fmla="*/ 25052 w 1265128"/>
              <a:gd name="connsiteY1" fmla="*/ 12526 h 325676"/>
              <a:gd name="connsiteX2" fmla="*/ 37578 w 1265128"/>
              <a:gd name="connsiteY2" fmla="*/ 15657 h 325676"/>
              <a:gd name="connsiteX3" fmla="*/ 72024 w 1265128"/>
              <a:gd name="connsiteY3" fmla="*/ 25052 h 325676"/>
              <a:gd name="connsiteX4" fmla="*/ 84550 w 1265128"/>
              <a:gd name="connsiteY4" fmla="*/ 31315 h 325676"/>
              <a:gd name="connsiteX5" fmla="*/ 97076 w 1265128"/>
              <a:gd name="connsiteY5" fmla="*/ 34446 h 325676"/>
              <a:gd name="connsiteX6" fmla="*/ 128391 w 1265128"/>
              <a:gd name="connsiteY6" fmla="*/ 43841 h 325676"/>
              <a:gd name="connsiteX7" fmla="*/ 144049 w 1265128"/>
              <a:gd name="connsiteY7" fmla="*/ 46972 h 325676"/>
              <a:gd name="connsiteX8" fmla="*/ 181627 w 1265128"/>
              <a:gd name="connsiteY8" fmla="*/ 59498 h 325676"/>
              <a:gd name="connsiteX9" fmla="*/ 194153 w 1265128"/>
              <a:gd name="connsiteY9" fmla="*/ 65761 h 325676"/>
              <a:gd name="connsiteX10" fmla="*/ 209811 w 1265128"/>
              <a:gd name="connsiteY10" fmla="*/ 68893 h 325676"/>
              <a:gd name="connsiteX11" fmla="*/ 222337 w 1265128"/>
              <a:gd name="connsiteY11" fmla="*/ 75156 h 325676"/>
              <a:gd name="connsiteX12" fmla="*/ 272441 w 1265128"/>
              <a:gd name="connsiteY12" fmla="*/ 84550 h 325676"/>
              <a:gd name="connsiteX13" fmla="*/ 313150 w 1265128"/>
              <a:gd name="connsiteY13" fmla="*/ 90813 h 325676"/>
              <a:gd name="connsiteX14" fmla="*/ 328808 w 1265128"/>
              <a:gd name="connsiteY14" fmla="*/ 97076 h 325676"/>
              <a:gd name="connsiteX15" fmla="*/ 360123 w 1265128"/>
              <a:gd name="connsiteY15" fmla="*/ 100208 h 325676"/>
              <a:gd name="connsiteX16" fmla="*/ 388306 w 1265128"/>
              <a:gd name="connsiteY16" fmla="*/ 112734 h 325676"/>
              <a:gd name="connsiteX17" fmla="*/ 400832 w 1265128"/>
              <a:gd name="connsiteY17" fmla="*/ 115865 h 325676"/>
              <a:gd name="connsiteX18" fmla="*/ 410227 w 1265128"/>
              <a:gd name="connsiteY18" fmla="*/ 122128 h 325676"/>
              <a:gd name="connsiteX19" fmla="*/ 429016 w 1265128"/>
              <a:gd name="connsiteY19" fmla="*/ 128391 h 325676"/>
              <a:gd name="connsiteX20" fmla="*/ 438411 w 1265128"/>
              <a:gd name="connsiteY20" fmla="*/ 131523 h 325676"/>
              <a:gd name="connsiteX21" fmla="*/ 457200 w 1265128"/>
              <a:gd name="connsiteY21" fmla="*/ 137786 h 325676"/>
              <a:gd name="connsiteX22" fmla="*/ 466594 w 1265128"/>
              <a:gd name="connsiteY22" fmla="*/ 140917 h 325676"/>
              <a:gd name="connsiteX23" fmla="*/ 491646 w 1265128"/>
              <a:gd name="connsiteY23" fmla="*/ 150312 h 325676"/>
              <a:gd name="connsiteX24" fmla="*/ 510435 w 1265128"/>
              <a:gd name="connsiteY24" fmla="*/ 156575 h 325676"/>
              <a:gd name="connsiteX25" fmla="*/ 576197 w 1265128"/>
              <a:gd name="connsiteY25" fmla="*/ 191021 h 325676"/>
              <a:gd name="connsiteX26" fmla="*/ 598117 w 1265128"/>
              <a:gd name="connsiteY26" fmla="*/ 206679 h 325676"/>
              <a:gd name="connsiteX27" fmla="*/ 629432 w 1265128"/>
              <a:gd name="connsiteY27" fmla="*/ 219205 h 325676"/>
              <a:gd name="connsiteX28" fmla="*/ 648222 w 1265128"/>
              <a:gd name="connsiteY28" fmla="*/ 228600 h 325676"/>
              <a:gd name="connsiteX29" fmla="*/ 679537 w 1265128"/>
              <a:gd name="connsiteY29" fmla="*/ 241126 h 325676"/>
              <a:gd name="connsiteX30" fmla="*/ 688931 w 1265128"/>
              <a:gd name="connsiteY30" fmla="*/ 247389 h 325676"/>
              <a:gd name="connsiteX31" fmla="*/ 720246 w 1265128"/>
              <a:gd name="connsiteY31" fmla="*/ 256783 h 325676"/>
              <a:gd name="connsiteX32" fmla="*/ 732772 w 1265128"/>
              <a:gd name="connsiteY32" fmla="*/ 263046 h 325676"/>
              <a:gd name="connsiteX33" fmla="*/ 742167 w 1265128"/>
              <a:gd name="connsiteY33" fmla="*/ 272441 h 325676"/>
              <a:gd name="connsiteX34" fmla="*/ 760956 w 1265128"/>
              <a:gd name="connsiteY34" fmla="*/ 278704 h 325676"/>
              <a:gd name="connsiteX35" fmla="*/ 782876 w 1265128"/>
              <a:gd name="connsiteY35" fmla="*/ 291230 h 325676"/>
              <a:gd name="connsiteX36" fmla="*/ 798534 w 1265128"/>
              <a:gd name="connsiteY36" fmla="*/ 303756 h 325676"/>
              <a:gd name="connsiteX37" fmla="*/ 817323 w 1265128"/>
              <a:gd name="connsiteY37" fmla="*/ 310019 h 325676"/>
              <a:gd name="connsiteX38" fmla="*/ 839243 w 1265128"/>
              <a:gd name="connsiteY38" fmla="*/ 319413 h 325676"/>
              <a:gd name="connsiteX39" fmla="*/ 867427 w 1265128"/>
              <a:gd name="connsiteY39" fmla="*/ 325676 h 325676"/>
              <a:gd name="connsiteX40" fmla="*/ 970767 w 1265128"/>
              <a:gd name="connsiteY40" fmla="*/ 319413 h 325676"/>
              <a:gd name="connsiteX41" fmla="*/ 998950 w 1265128"/>
              <a:gd name="connsiteY41" fmla="*/ 306887 h 325676"/>
              <a:gd name="connsiteX42" fmla="*/ 1014608 w 1265128"/>
              <a:gd name="connsiteY42" fmla="*/ 303756 h 325676"/>
              <a:gd name="connsiteX43" fmla="*/ 1045923 w 1265128"/>
              <a:gd name="connsiteY43" fmla="*/ 288098 h 325676"/>
              <a:gd name="connsiteX44" fmla="*/ 1058449 w 1265128"/>
              <a:gd name="connsiteY44" fmla="*/ 281835 h 325676"/>
              <a:gd name="connsiteX45" fmla="*/ 1083501 w 1265128"/>
              <a:gd name="connsiteY45" fmla="*/ 263046 h 325676"/>
              <a:gd name="connsiteX46" fmla="*/ 1096027 w 1265128"/>
              <a:gd name="connsiteY46" fmla="*/ 256783 h 325676"/>
              <a:gd name="connsiteX47" fmla="*/ 1117948 w 1265128"/>
              <a:gd name="connsiteY47" fmla="*/ 244257 h 325676"/>
              <a:gd name="connsiteX48" fmla="*/ 1149263 w 1265128"/>
              <a:gd name="connsiteY48" fmla="*/ 234863 h 325676"/>
              <a:gd name="connsiteX49" fmla="*/ 1168052 w 1265128"/>
              <a:gd name="connsiteY49" fmla="*/ 228600 h 325676"/>
              <a:gd name="connsiteX50" fmla="*/ 1177446 w 1265128"/>
              <a:gd name="connsiteY50" fmla="*/ 225468 h 325676"/>
              <a:gd name="connsiteX51" fmla="*/ 1186841 w 1265128"/>
              <a:gd name="connsiteY51" fmla="*/ 216074 h 325676"/>
              <a:gd name="connsiteX52" fmla="*/ 1196235 w 1265128"/>
              <a:gd name="connsiteY52" fmla="*/ 209810 h 325676"/>
              <a:gd name="connsiteX53" fmla="*/ 1208761 w 1265128"/>
              <a:gd name="connsiteY53" fmla="*/ 203547 h 325676"/>
              <a:gd name="connsiteX54" fmla="*/ 1236945 w 1265128"/>
              <a:gd name="connsiteY54" fmla="*/ 194153 h 325676"/>
              <a:gd name="connsiteX55" fmla="*/ 1246339 w 1265128"/>
              <a:gd name="connsiteY55" fmla="*/ 191021 h 325676"/>
              <a:gd name="connsiteX56" fmla="*/ 1255734 w 1265128"/>
              <a:gd name="connsiteY56" fmla="*/ 184758 h 325676"/>
              <a:gd name="connsiteX57" fmla="*/ 1265128 w 1265128"/>
              <a:gd name="connsiteY57" fmla="*/ 184758 h 32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65128" h="325676">
                <a:moveTo>
                  <a:pt x="0" y="0"/>
                </a:moveTo>
                <a:cubicBezTo>
                  <a:pt x="8351" y="4175"/>
                  <a:pt x="16434" y="8935"/>
                  <a:pt x="25052" y="12526"/>
                </a:cubicBezTo>
                <a:cubicBezTo>
                  <a:pt x="29025" y="14181"/>
                  <a:pt x="33495" y="14296"/>
                  <a:pt x="37578" y="15657"/>
                </a:cubicBezTo>
                <a:cubicBezTo>
                  <a:pt x="67756" y="25716"/>
                  <a:pt x="37947" y="19372"/>
                  <a:pt x="72024" y="25052"/>
                </a:cubicBezTo>
                <a:cubicBezTo>
                  <a:pt x="76199" y="27140"/>
                  <a:pt x="80179" y="29676"/>
                  <a:pt x="84550" y="31315"/>
                </a:cubicBezTo>
                <a:cubicBezTo>
                  <a:pt x="88580" y="32826"/>
                  <a:pt x="92938" y="33264"/>
                  <a:pt x="97076" y="34446"/>
                </a:cubicBezTo>
                <a:cubicBezTo>
                  <a:pt x="107555" y="37440"/>
                  <a:pt x="117861" y="41033"/>
                  <a:pt x="128391" y="43841"/>
                </a:cubicBezTo>
                <a:cubicBezTo>
                  <a:pt x="133534" y="45212"/>
                  <a:pt x="138943" y="45470"/>
                  <a:pt x="144049" y="46972"/>
                </a:cubicBezTo>
                <a:cubicBezTo>
                  <a:pt x="156716" y="50697"/>
                  <a:pt x="169817" y="53593"/>
                  <a:pt x="181627" y="59498"/>
                </a:cubicBezTo>
                <a:cubicBezTo>
                  <a:pt x="185802" y="61586"/>
                  <a:pt x="189724" y="64285"/>
                  <a:pt x="194153" y="65761"/>
                </a:cubicBezTo>
                <a:cubicBezTo>
                  <a:pt x="199203" y="67444"/>
                  <a:pt x="204592" y="67849"/>
                  <a:pt x="209811" y="68893"/>
                </a:cubicBezTo>
                <a:cubicBezTo>
                  <a:pt x="213986" y="70981"/>
                  <a:pt x="217908" y="73680"/>
                  <a:pt x="222337" y="75156"/>
                </a:cubicBezTo>
                <a:cubicBezTo>
                  <a:pt x="242268" y="81800"/>
                  <a:pt x="251837" y="81975"/>
                  <a:pt x="272441" y="84550"/>
                </a:cubicBezTo>
                <a:cubicBezTo>
                  <a:pt x="299947" y="93721"/>
                  <a:pt x="252616" y="78707"/>
                  <a:pt x="313150" y="90813"/>
                </a:cubicBezTo>
                <a:cubicBezTo>
                  <a:pt x="318662" y="91915"/>
                  <a:pt x="323296" y="95974"/>
                  <a:pt x="328808" y="97076"/>
                </a:cubicBezTo>
                <a:cubicBezTo>
                  <a:pt x="339095" y="99133"/>
                  <a:pt x="349685" y="99164"/>
                  <a:pt x="360123" y="100208"/>
                </a:cubicBezTo>
                <a:cubicBezTo>
                  <a:pt x="389499" y="107551"/>
                  <a:pt x="353480" y="97256"/>
                  <a:pt x="388306" y="112734"/>
                </a:cubicBezTo>
                <a:cubicBezTo>
                  <a:pt x="392239" y="114482"/>
                  <a:pt x="396657" y="114821"/>
                  <a:pt x="400832" y="115865"/>
                </a:cubicBezTo>
                <a:cubicBezTo>
                  <a:pt x="403964" y="117953"/>
                  <a:pt x="406788" y="120599"/>
                  <a:pt x="410227" y="122128"/>
                </a:cubicBezTo>
                <a:cubicBezTo>
                  <a:pt x="416260" y="124809"/>
                  <a:pt x="422753" y="126303"/>
                  <a:pt x="429016" y="128391"/>
                </a:cubicBezTo>
                <a:lnTo>
                  <a:pt x="438411" y="131523"/>
                </a:lnTo>
                <a:lnTo>
                  <a:pt x="457200" y="137786"/>
                </a:lnTo>
                <a:cubicBezTo>
                  <a:pt x="460331" y="138830"/>
                  <a:pt x="463503" y="139758"/>
                  <a:pt x="466594" y="140917"/>
                </a:cubicBezTo>
                <a:lnTo>
                  <a:pt x="491646" y="150312"/>
                </a:lnTo>
                <a:cubicBezTo>
                  <a:pt x="497863" y="152532"/>
                  <a:pt x="504530" y="153623"/>
                  <a:pt x="510435" y="156575"/>
                </a:cubicBezTo>
                <a:cubicBezTo>
                  <a:pt x="528347" y="165531"/>
                  <a:pt x="558239" y="179797"/>
                  <a:pt x="576197" y="191021"/>
                </a:cubicBezTo>
                <a:cubicBezTo>
                  <a:pt x="583811" y="195780"/>
                  <a:pt x="590470" y="201973"/>
                  <a:pt x="598117" y="206679"/>
                </a:cubicBezTo>
                <a:cubicBezTo>
                  <a:pt x="613607" y="216212"/>
                  <a:pt x="614506" y="215474"/>
                  <a:pt x="629432" y="219205"/>
                </a:cubicBezTo>
                <a:cubicBezTo>
                  <a:pt x="635695" y="222337"/>
                  <a:pt x="641807" y="225793"/>
                  <a:pt x="648222" y="228600"/>
                </a:cubicBezTo>
                <a:cubicBezTo>
                  <a:pt x="658522" y="233106"/>
                  <a:pt x="669329" y="236415"/>
                  <a:pt x="679537" y="241126"/>
                </a:cubicBezTo>
                <a:cubicBezTo>
                  <a:pt x="682954" y="242703"/>
                  <a:pt x="685472" y="245907"/>
                  <a:pt x="688931" y="247389"/>
                </a:cubicBezTo>
                <a:cubicBezTo>
                  <a:pt x="720402" y="260876"/>
                  <a:pt x="678138" y="235729"/>
                  <a:pt x="720246" y="256783"/>
                </a:cubicBezTo>
                <a:cubicBezTo>
                  <a:pt x="724421" y="258871"/>
                  <a:pt x="728973" y="260333"/>
                  <a:pt x="732772" y="263046"/>
                </a:cubicBezTo>
                <a:cubicBezTo>
                  <a:pt x="736376" y="265620"/>
                  <a:pt x="738296" y="270290"/>
                  <a:pt x="742167" y="272441"/>
                </a:cubicBezTo>
                <a:cubicBezTo>
                  <a:pt x="747938" y="275647"/>
                  <a:pt x="754693" y="276616"/>
                  <a:pt x="760956" y="278704"/>
                </a:cubicBezTo>
                <a:cubicBezTo>
                  <a:pt x="785292" y="303040"/>
                  <a:pt x="754490" y="275460"/>
                  <a:pt x="782876" y="291230"/>
                </a:cubicBezTo>
                <a:cubicBezTo>
                  <a:pt x="788719" y="294476"/>
                  <a:pt x="792666" y="300555"/>
                  <a:pt x="798534" y="303756"/>
                </a:cubicBezTo>
                <a:cubicBezTo>
                  <a:pt x="804330" y="306917"/>
                  <a:pt x="811418" y="307067"/>
                  <a:pt x="817323" y="310019"/>
                </a:cubicBezTo>
                <a:cubicBezTo>
                  <a:pt x="824984" y="313850"/>
                  <a:pt x="830948" y="317570"/>
                  <a:pt x="839243" y="319413"/>
                </a:cubicBezTo>
                <a:cubicBezTo>
                  <a:pt x="872314" y="326762"/>
                  <a:pt x="846276" y="318627"/>
                  <a:pt x="867427" y="325676"/>
                </a:cubicBezTo>
                <a:cubicBezTo>
                  <a:pt x="901874" y="323588"/>
                  <a:pt x="936370" y="322202"/>
                  <a:pt x="970767" y="319413"/>
                </a:cubicBezTo>
                <a:cubicBezTo>
                  <a:pt x="988019" y="318014"/>
                  <a:pt x="981269" y="313959"/>
                  <a:pt x="998950" y="306887"/>
                </a:cubicBezTo>
                <a:cubicBezTo>
                  <a:pt x="1003892" y="304910"/>
                  <a:pt x="1009389" y="304800"/>
                  <a:pt x="1014608" y="303756"/>
                </a:cubicBezTo>
                <a:cubicBezTo>
                  <a:pt x="1062532" y="283216"/>
                  <a:pt x="1019240" y="303345"/>
                  <a:pt x="1045923" y="288098"/>
                </a:cubicBezTo>
                <a:cubicBezTo>
                  <a:pt x="1049976" y="285782"/>
                  <a:pt x="1054565" y="284424"/>
                  <a:pt x="1058449" y="281835"/>
                </a:cubicBezTo>
                <a:cubicBezTo>
                  <a:pt x="1067134" y="276045"/>
                  <a:pt x="1074816" y="268836"/>
                  <a:pt x="1083501" y="263046"/>
                </a:cubicBezTo>
                <a:cubicBezTo>
                  <a:pt x="1087385" y="260457"/>
                  <a:pt x="1091974" y="259099"/>
                  <a:pt x="1096027" y="256783"/>
                </a:cubicBezTo>
                <a:cubicBezTo>
                  <a:pt x="1109207" y="249252"/>
                  <a:pt x="1102178" y="250565"/>
                  <a:pt x="1117948" y="244257"/>
                </a:cubicBezTo>
                <a:cubicBezTo>
                  <a:pt x="1140098" y="235397"/>
                  <a:pt x="1130803" y="240401"/>
                  <a:pt x="1149263" y="234863"/>
                </a:cubicBezTo>
                <a:cubicBezTo>
                  <a:pt x="1155586" y="232966"/>
                  <a:pt x="1161789" y="230688"/>
                  <a:pt x="1168052" y="228600"/>
                </a:cubicBezTo>
                <a:lnTo>
                  <a:pt x="1177446" y="225468"/>
                </a:lnTo>
                <a:cubicBezTo>
                  <a:pt x="1180578" y="222337"/>
                  <a:pt x="1183439" y="218909"/>
                  <a:pt x="1186841" y="216074"/>
                </a:cubicBezTo>
                <a:cubicBezTo>
                  <a:pt x="1189732" y="213665"/>
                  <a:pt x="1192967" y="211677"/>
                  <a:pt x="1196235" y="209810"/>
                </a:cubicBezTo>
                <a:cubicBezTo>
                  <a:pt x="1200288" y="207494"/>
                  <a:pt x="1204427" y="205281"/>
                  <a:pt x="1208761" y="203547"/>
                </a:cubicBezTo>
                <a:cubicBezTo>
                  <a:pt x="1208794" y="203534"/>
                  <a:pt x="1232231" y="195724"/>
                  <a:pt x="1236945" y="194153"/>
                </a:cubicBezTo>
                <a:cubicBezTo>
                  <a:pt x="1240076" y="193109"/>
                  <a:pt x="1243593" y="192852"/>
                  <a:pt x="1246339" y="191021"/>
                </a:cubicBezTo>
                <a:cubicBezTo>
                  <a:pt x="1249471" y="188933"/>
                  <a:pt x="1252163" y="185948"/>
                  <a:pt x="1255734" y="184758"/>
                </a:cubicBezTo>
                <a:cubicBezTo>
                  <a:pt x="1258705" y="183768"/>
                  <a:pt x="1261997" y="184758"/>
                  <a:pt x="1265128" y="1847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597400" y="3101975"/>
            <a:ext cx="3641725" cy="2063750"/>
          </a:xfrm>
          <a:custGeom>
            <a:avLst/>
            <a:gdLst>
              <a:gd name="connsiteX0" fmla="*/ 0 w 3641725"/>
              <a:gd name="connsiteY0" fmla="*/ 180975 h 2063750"/>
              <a:gd name="connsiteX1" fmla="*/ 44450 w 3641725"/>
              <a:gd name="connsiteY1" fmla="*/ 177800 h 2063750"/>
              <a:gd name="connsiteX2" fmla="*/ 63500 w 3641725"/>
              <a:gd name="connsiteY2" fmla="*/ 158750 h 2063750"/>
              <a:gd name="connsiteX3" fmla="*/ 73025 w 3641725"/>
              <a:gd name="connsiteY3" fmla="*/ 149225 h 2063750"/>
              <a:gd name="connsiteX4" fmla="*/ 82550 w 3641725"/>
              <a:gd name="connsiteY4" fmla="*/ 139700 h 2063750"/>
              <a:gd name="connsiteX5" fmla="*/ 92075 w 3641725"/>
              <a:gd name="connsiteY5" fmla="*/ 133350 h 2063750"/>
              <a:gd name="connsiteX6" fmla="*/ 114300 w 3641725"/>
              <a:gd name="connsiteY6" fmla="*/ 104775 h 2063750"/>
              <a:gd name="connsiteX7" fmla="*/ 123825 w 3641725"/>
              <a:gd name="connsiteY7" fmla="*/ 98425 h 2063750"/>
              <a:gd name="connsiteX8" fmla="*/ 139700 w 3641725"/>
              <a:gd name="connsiteY8" fmla="*/ 85725 h 2063750"/>
              <a:gd name="connsiteX9" fmla="*/ 149225 w 3641725"/>
              <a:gd name="connsiteY9" fmla="*/ 76200 h 2063750"/>
              <a:gd name="connsiteX10" fmla="*/ 177800 w 3641725"/>
              <a:gd name="connsiteY10" fmla="*/ 60325 h 2063750"/>
              <a:gd name="connsiteX11" fmla="*/ 187325 w 3641725"/>
              <a:gd name="connsiteY11" fmla="*/ 50800 h 2063750"/>
              <a:gd name="connsiteX12" fmla="*/ 206375 w 3641725"/>
              <a:gd name="connsiteY12" fmla="*/ 44450 h 2063750"/>
              <a:gd name="connsiteX13" fmla="*/ 215900 w 3641725"/>
              <a:gd name="connsiteY13" fmla="*/ 41275 h 2063750"/>
              <a:gd name="connsiteX14" fmla="*/ 238125 w 3641725"/>
              <a:gd name="connsiteY14" fmla="*/ 34925 h 2063750"/>
              <a:gd name="connsiteX15" fmla="*/ 257175 w 3641725"/>
              <a:gd name="connsiteY15" fmla="*/ 22225 h 2063750"/>
              <a:gd name="connsiteX16" fmla="*/ 266700 w 3641725"/>
              <a:gd name="connsiteY16" fmla="*/ 12700 h 2063750"/>
              <a:gd name="connsiteX17" fmla="*/ 276225 w 3641725"/>
              <a:gd name="connsiteY17" fmla="*/ 9525 h 2063750"/>
              <a:gd name="connsiteX18" fmla="*/ 301625 w 3641725"/>
              <a:gd name="connsiteY18" fmla="*/ 0 h 2063750"/>
              <a:gd name="connsiteX19" fmla="*/ 374650 w 3641725"/>
              <a:gd name="connsiteY19" fmla="*/ 6350 h 2063750"/>
              <a:gd name="connsiteX20" fmla="*/ 406400 w 3641725"/>
              <a:gd name="connsiteY20" fmla="*/ 15875 h 2063750"/>
              <a:gd name="connsiteX21" fmla="*/ 425450 w 3641725"/>
              <a:gd name="connsiteY21" fmla="*/ 22225 h 2063750"/>
              <a:gd name="connsiteX22" fmla="*/ 457200 w 3641725"/>
              <a:gd name="connsiteY22" fmla="*/ 31750 h 2063750"/>
              <a:gd name="connsiteX23" fmla="*/ 508000 w 3641725"/>
              <a:gd name="connsiteY23" fmla="*/ 47625 h 2063750"/>
              <a:gd name="connsiteX24" fmla="*/ 527050 w 3641725"/>
              <a:gd name="connsiteY24" fmla="*/ 60325 h 2063750"/>
              <a:gd name="connsiteX25" fmla="*/ 539750 w 3641725"/>
              <a:gd name="connsiteY25" fmla="*/ 69850 h 2063750"/>
              <a:gd name="connsiteX26" fmla="*/ 571500 w 3641725"/>
              <a:gd name="connsiteY26" fmla="*/ 73025 h 2063750"/>
              <a:gd name="connsiteX27" fmla="*/ 619125 w 3641725"/>
              <a:gd name="connsiteY27" fmla="*/ 85725 h 2063750"/>
              <a:gd name="connsiteX28" fmla="*/ 657225 w 3641725"/>
              <a:gd name="connsiteY28" fmla="*/ 117475 h 2063750"/>
              <a:gd name="connsiteX29" fmla="*/ 673100 w 3641725"/>
              <a:gd name="connsiteY29" fmla="*/ 133350 h 2063750"/>
              <a:gd name="connsiteX30" fmla="*/ 692150 w 3641725"/>
              <a:gd name="connsiteY30" fmla="*/ 149225 h 2063750"/>
              <a:gd name="connsiteX31" fmla="*/ 708025 w 3641725"/>
              <a:gd name="connsiteY31" fmla="*/ 174625 h 2063750"/>
              <a:gd name="connsiteX32" fmla="*/ 727075 w 3641725"/>
              <a:gd name="connsiteY32" fmla="*/ 193675 h 2063750"/>
              <a:gd name="connsiteX33" fmla="*/ 736600 w 3641725"/>
              <a:gd name="connsiteY33" fmla="*/ 206375 h 2063750"/>
              <a:gd name="connsiteX34" fmla="*/ 765175 w 3641725"/>
              <a:gd name="connsiteY34" fmla="*/ 225425 h 2063750"/>
              <a:gd name="connsiteX35" fmla="*/ 793750 w 3641725"/>
              <a:gd name="connsiteY35" fmla="*/ 247650 h 2063750"/>
              <a:gd name="connsiteX36" fmla="*/ 863600 w 3641725"/>
              <a:gd name="connsiteY36" fmla="*/ 269875 h 2063750"/>
              <a:gd name="connsiteX37" fmla="*/ 927100 w 3641725"/>
              <a:gd name="connsiteY37" fmla="*/ 273050 h 2063750"/>
              <a:gd name="connsiteX38" fmla="*/ 939800 w 3641725"/>
              <a:gd name="connsiteY38" fmla="*/ 282575 h 2063750"/>
              <a:gd name="connsiteX39" fmla="*/ 974725 w 3641725"/>
              <a:gd name="connsiteY39" fmla="*/ 298450 h 2063750"/>
              <a:gd name="connsiteX40" fmla="*/ 984250 w 3641725"/>
              <a:gd name="connsiteY40" fmla="*/ 301625 h 2063750"/>
              <a:gd name="connsiteX41" fmla="*/ 1009650 w 3641725"/>
              <a:gd name="connsiteY41" fmla="*/ 314325 h 2063750"/>
              <a:gd name="connsiteX42" fmla="*/ 1044575 w 3641725"/>
              <a:gd name="connsiteY42" fmla="*/ 317500 h 2063750"/>
              <a:gd name="connsiteX43" fmla="*/ 1073150 w 3641725"/>
              <a:gd name="connsiteY43" fmla="*/ 336550 h 2063750"/>
              <a:gd name="connsiteX44" fmla="*/ 1082675 w 3641725"/>
              <a:gd name="connsiteY44" fmla="*/ 346075 h 2063750"/>
              <a:gd name="connsiteX45" fmla="*/ 1120775 w 3641725"/>
              <a:gd name="connsiteY45" fmla="*/ 365125 h 2063750"/>
              <a:gd name="connsiteX46" fmla="*/ 1130300 w 3641725"/>
              <a:gd name="connsiteY46" fmla="*/ 374650 h 2063750"/>
              <a:gd name="connsiteX47" fmla="*/ 1136650 w 3641725"/>
              <a:gd name="connsiteY47" fmla="*/ 384175 h 2063750"/>
              <a:gd name="connsiteX48" fmla="*/ 1152525 w 3641725"/>
              <a:gd name="connsiteY48" fmla="*/ 396875 h 2063750"/>
              <a:gd name="connsiteX49" fmla="*/ 1174750 w 3641725"/>
              <a:gd name="connsiteY49" fmla="*/ 412750 h 2063750"/>
              <a:gd name="connsiteX50" fmla="*/ 1187450 w 3641725"/>
              <a:gd name="connsiteY50" fmla="*/ 425450 h 2063750"/>
              <a:gd name="connsiteX51" fmla="*/ 1231900 w 3641725"/>
              <a:gd name="connsiteY51" fmla="*/ 434975 h 2063750"/>
              <a:gd name="connsiteX52" fmla="*/ 1254125 w 3641725"/>
              <a:gd name="connsiteY52" fmla="*/ 441325 h 2063750"/>
              <a:gd name="connsiteX53" fmla="*/ 1276350 w 3641725"/>
              <a:gd name="connsiteY53" fmla="*/ 447675 h 2063750"/>
              <a:gd name="connsiteX54" fmla="*/ 1295400 w 3641725"/>
              <a:gd name="connsiteY54" fmla="*/ 454025 h 2063750"/>
              <a:gd name="connsiteX55" fmla="*/ 1308100 w 3641725"/>
              <a:gd name="connsiteY55" fmla="*/ 457200 h 2063750"/>
              <a:gd name="connsiteX56" fmla="*/ 1333500 w 3641725"/>
              <a:gd name="connsiteY56" fmla="*/ 469900 h 2063750"/>
              <a:gd name="connsiteX57" fmla="*/ 1368425 w 3641725"/>
              <a:gd name="connsiteY57" fmla="*/ 485775 h 2063750"/>
              <a:gd name="connsiteX58" fmla="*/ 1422400 w 3641725"/>
              <a:gd name="connsiteY58" fmla="*/ 511175 h 2063750"/>
              <a:gd name="connsiteX59" fmla="*/ 1431925 w 3641725"/>
              <a:gd name="connsiteY59" fmla="*/ 504825 h 2063750"/>
              <a:gd name="connsiteX60" fmla="*/ 1463675 w 3641725"/>
              <a:gd name="connsiteY60" fmla="*/ 495300 h 2063750"/>
              <a:gd name="connsiteX61" fmla="*/ 1476375 w 3641725"/>
              <a:gd name="connsiteY61" fmla="*/ 488950 h 2063750"/>
              <a:gd name="connsiteX62" fmla="*/ 1492250 w 3641725"/>
              <a:gd name="connsiteY62" fmla="*/ 482600 h 2063750"/>
              <a:gd name="connsiteX63" fmla="*/ 1511300 w 3641725"/>
              <a:gd name="connsiteY63" fmla="*/ 476250 h 2063750"/>
              <a:gd name="connsiteX64" fmla="*/ 1638300 w 3641725"/>
              <a:gd name="connsiteY64" fmla="*/ 479425 h 2063750"/>
              <a:gd name="connsiteX65" fmla="*/ 1660525 w 3641725"/>
              <a:gd name="connsiteY65" fmla="*/ 498475 h 2063750"/>
              <a:gd name="connsiteX66" fmla="*/ 1708150 w 3641725"/>
              <a:gd name="connsiteY66" fmla="*/ 533400 h 2063750"/>
              <a:gd name="connsiteX67" fmla="*/ 1717675 w 3641725"/>
              <a:gd name="connsiteY67" fmla="*/ 542925 h 2063750"/>
              <a:gd name="connsiteX68" fmla="*/ 1733550 w 3641725"/>
              <a:gd name="connsiteY68" fmla="*/ 552450 h 2063750"/>
              <a:gd name="connsiteX69" fmla="*/ 1758950 w 3641725"/>
              <a:gd name="connsiteY69" fmla="*/ 574675 h 2063750"/>
              <a:gd name="connsiteX70" fmla="*/ 1774825 w 3641725"/>
              <a:gd name="connsiteY70" fmla="*/ 581025 h 2063750"/>
              <a:gd name="connsiteX71" fmla="*/ 1790700 w 3641725"/>
              <a:gd name="connsiteY71" fmla="*/ 600075 h 2063750"/>
              <a:gd name="connsiteX72" fmla="*/ 1809750 w 3641725"/>
              <a:gd name="connsiteY72" fmla="*/ 609600 h 2063750"/>
              <a:gd name="connsiteX73" fmla="*/ 1831975 w 3641725"/>
              <a:gd name="connsiteY73" fmla="*/ 615950 h 2063750"/>
              <a:gd name="connsiteX74" fmla="*/ 1841500 w 3641725"/>
              <a:gd name="connsiteY74" fmla="*/ 619125 h 2063750"/>
              <a:gd name="connsiteX75" fmla="*/ 1892300 w 3641725"/>
              <a:gd name="connsiteY75" fmla="*/ 625475 h 2063750"/>
              <a:gd name="connsiteX76" fmla="*/ 1905000 w 3641725"/>
              <a:gd name="connsiteY76" fmla="*/ 628650 h 2063750"/>
              <a:gd name="connsiteX77" fmla="*/ 1920875 w 3641725"/>
              <a:gd name="connsiteY77" fmla="*/ 631825 h 2063750"/>
              <a:gd name="connsiteX78" fmla="*/ 1946275 w 3641725"/>
              <a:gd name="connsiteY78" fmla="*/ 641350 h 2063750"/>
              <a:gd name="connsiteX79" fmla="*/ 1955800 w 3641725"/>
              <a:gd name="connsiteY79" fmla="*/ 644525 h 2063750"/>
              <a:gd name="connsiteX80" fmla="*/ 2009775 w 3641725"/>
              <a:gd name="connsiteY80" fmla="*/ 650875 h 2063750"/>
              <a:gd name="connsiteX81" fmla="*/ 2047875 w 3641725"/>
              <a:gd name="connsiteY81" fmla="*/ 657225 h 2063750"/>
              <a:gd name="connsiteX82" fmla="*/ 2076450 w 3641725"/>
              <a:gd name="connsiteY82" fmla="*/ 669925 h 2063750"/>
              <a:gd name="connsiteX83" fmla="*/ 2095500 w 3641725"/>
              <a:gd name="connsiteY83" fmla="*/ 679450 h 2063750"/>
              <a:gd name="connsiteX84" fmla="*/ 2120900 w 3641725"/>
              <a:gd name="connsiteY84" fmla="*/ 688975 h 2063750"/>
              <a:gd name="connsiteX85" fmla="*/ 2139950 w 3641725"/>
              <a:gd name="connsiteY85" fmla="*/ 701675 h 2063750"/>
              <a:gd name="connsiteX86" fmla="*/ 2165350 w 3641725"/>
              <a:gd name="connsiteY86" fmla="*/ 714375 h 2063750"/>
              <a:gd name="connsiteX87" fmla="*/ 2174875 w 3641725"/>
              <a:gd name="connsiteY87" fmla="*/ 717550 h 2063750"/>
              <a:gd name="connsiteX88" fmla="*/ 2203450 w 3641725"/>
              <a:gd name="connsiteY88" fmla="*/ 733425 h 2063750"/>
              <a:gd name="connsiteX89" fmla="*/ 2216150 w 3641725"/>
              <a:gd name="connsiteY89" fmla="*/ 736600 h 2063750"/>
              <a:gd name="connsiteX90" fmla="*/ 2241550 w 3641725"/>
              <a:gd name="connsiteY90" fmla="*/ 752475 h 2063750"/>
              <a:gd name="connsiteX91" fmla="*/ 2257425 w 3641725"/>
              <a:gd name="connsiteY91" fmla="*/ 762000 h 2063750"/>
              <a:gd name="connsiteX92" fmla="*/ 2266950 w 3641725"/>
              <a:gd name="connsiteY92" fmla="*/ 771525 h 2063750"/>
              <a:gd name="connsiteX93" fmla="*/ 2311400 w 3641725"/>
              <a:gd name="connsiteY93" fmla="*/ 793750 h 2063750"/>
              <a:gd name="connsiteX94" fmla="*/ 2339975 w 3641725"/>
              <a:gd name="connsiteY94" fmla="*/ 809625 h 2063750"/>
              <a:gd name="connsiteX95" fmla="*/ 2352675 w 3641725"/>
              <a:gd name="connsiteY95" fmla="*/ 812800 h 2063750"/>
              <a:gd name="connsiteX96" fmla="*/ 2365375 w 3641725"/>
              <a:gd name="connsiteY96" fmla="*/ 819150 h 2063750"/>
              <a:gd name="connsiteX97" fmla="*/ 2374900 w 3641725"/>
              <a:gd name="connsiteY97" fmla="*/ 822325 h 2063750"/>
              <a:gd name="connsiteX98" fmla="*/ 2397125 w 3641725"/>
              <a:gd name="connsiteY98" fmla="*/ 831850 h 2063750"/>
              <a:gd name="connsiteX99" fmla="*/ 2409825 w 3641725"/>
              <a:gd name="connsiteY99" fmla="*/ 841375 h 2063750"/>
              <a:gd name="connsiteX100" fmla="*/ 2438400 w 3641725"/>
              <a:gd name="connsiteY100" fmla="*/ 847725 h 2063750"/>
              <a:gd name="connsiteX101" fmla="*/ 2486025 w 3641725"/>
              <a:gd name="connsiteY101" fmla="*/ 869950 h 2063750"/>
              <a:gd name="connsiteX102" fmla="*/ 2508250 w 3641725"/>
              <a:gd name="connsiteY102" fmla="*/ 908050 h 2063750"/>
              <a:gd name="connsiteX103" fmla="*/ 2520950 w 3641725"/>
              <a:gd name="connsiteY103" fmla="*/ 933450 h 2063750"/>
              <a:gd name="connsiteX104" fmla="*/ 2527300 w 3641725"/>
              <a:gd name="connsiteY104" fmla="*/ 974725 h 2063750"/>
              <a:gd name="connsiteX105" fmla="*/ 2533650 w 3641725"/>
              <a:gd name="connsiteY105" fmla="*/ 987425 h 2063750"/>
              <a:gd name="connsiteX106" fmla="*/ 2536825 w 3641725"/>
              <a:gd name="connsiteY106" fmla="*/ 1000125 h 2063750"/>
              <a:gd name="connsiteX107" fmla="*/ 2574925 w 3641725"/>
              <a:gd name="connsiteY107" fmla="*/ 1041400 h 2063750"/>
              <a:gd name="connsiteX108" fmla="*/ 2587625 w 3641725"/>
              <a:gd name="connsiteY108" fmla="*/ 1060450 h 2063750"/>
              <a:gd name="connsiteX109" fmla="*/ 2600325 w 3641725"/>
              <a:gd name="connsiteY109" fmla="*/ 1069975 h 2063750"/>
              <a:gd name="connsiteX110" fmla="*/ 2619375 w 3641725"/>
              <a:gd name="connsiteY110" fmla="*/ 1098550 h 2063750"/>
              <a:gd name="connsiteX111" fmla="*/ 2635250 w 3641725"/>
              <a:gd name="connsiteY111" fmla="*/ 1111250 h 2063750"/>
              <a:gd name="connsiteX112" fmla="*/ 2641600 w 3641725"/>
              <a:gd name="connsiteY112" fmla="*/ 1120775 h 2063750"/>
              <a:gd name="connsiteX113" fmla="*/ 2695575 w 3641725"/>
              <a:gd name="connsiteY113" fmla="*/ 1155700 h 2063750"/>
              <a:gd name="connsiteX114" fmla="*/ 2708275 w 3641725"/>
              <a:gd name="connsiteY114" fmla="*/ 1165225 h 2063750"/>
              <a:gd name="connsiteX115" fmla="*/ 2720975 w 3641725"/>
              <a:gd name="connsiteY115" fmla="*/ 1171575 h 2063750"/>
              <a:gd name="connsiteX116" fmla="*/ 2749550 w 3641725"/>
              <a:gd name="connsiteY116" fmla="*/ 1196975 h 2063750"/>
              <a:gd name="connsiteX117" fmla="*/ 2778125 w 3641725"/>
              <a:gd name="connsiteY117" fmla="*/ 1241425 h 2063750"/>
              <a:gd name="connsiteX118" fmla="*/ 2790825 w 3641725"/>
              <a:gd name="connsiteY118" fmla="*/ 1260475 h 2063750"/>
              <a:gd name="connsiteX119" fmla="*/ 2794000 w 3641725"/>
              <a:gd name="connsiteY119" fmla="*/ 1270000 h 2063750"/>
              <a:gd name="connsiteX120" fmla="*/ 2800350 w 3641725"/>
              <a:gd name="connsiteY120" fmla="*/ 1282700 h 2063750"/>
              <a:gd name="connsiteX121" fmla="*/ 2813050 w 3641725"/>
              <a:gd name="connsiteY121" fmla="*/ 1304925 h 2063750"/>
              <a:gd name="connsiteX122" fmla="*/ 2819400 w 3641725"/>
              <a:gd name="connsiteY122" fmla="*/ 1327150 h 2063750"/>
              <a:gd name="connsiteX123" fmla="*/ 2841625 w 3641725"/>
              <a:gd name="connsiteY123" fmla="*/ 1362075 h 2063750"/>
              <a:gd name="connsiteX124" fmla="*/ 2857500 w 3641725"/>
              <a:gd name="connsiteY124" fmla="*/ 1374775 h 2063750"/>
              <a:gd name="connsiteX125" fmla="*/ 2860675 w 3641725"/>
              <a:gd name="connsiteY125" fmla="*/ 1384300 h 2063750"/>
              <a:gd name="connsiteX126" fmla="*/ 2886075 w 3641725"/>
              <a:gd name="connsiteY126" fmla="*/ 1403350 h 2063750"/>
              <a:gd name="connsiteX127" fmla="*/ 2895600 w 3641725"/>
              <a:gd name="connsiteY127" fmla="*/ 1419225 h 2063750"/>
              <a:gd name="connsiteX128" fmla="*/ 2914650 w 3641725"/>
              <a:gd name="connsiteY128" fmla="*/ 1435100 h 2063750"/>
              <a:gd name="connsiteX129" fmla="*/ 2927350 w 3641725"/>
              <a:gd name="connsiteY129" fmla="*/ 1460500 h 2063750"/>
              <a:gd name="connsiteX130" fmla="*/ 2946400 w 3641725"/>
              <a:gd name="connsiteY130" fmla="*/ 1479550 h 2063750"/>
              <a:gd name="connsiteX131" fmla="*/ 2955925 w 3641725"/>
              <a:gd name="connsiteY131" fmla="*/ 1492250 h 2063750"/>
              <a:gd name="connsiteX132" fmla="*/ 2968625 w 3641725"/>
              <a:gd name="connsiteY132" fmla="*/ 1511300 h 2063750"/>
              <a:gd name="connsiteX133" fmla="*/ 2978150 w 3641725"/>
              <a:gd name="connsiteY133" fmla="*/ 1520825 h 2063750"/>
              <a:gd name="connsiteX134" fmla="*/ 3003550 w 3641725"/>
              <a:gd name="connsiteY134" fmla="*/ 1543050 h 2063750"/>
              <a:gd name="connsiteX135" fmla="*/ 3032125 w 3641725"/>
              <a:gd name="connsiteY135" fmla="*/ 1565275 h 2063750"/>
              <a:gd name="connsiteX136" fmla="*/ 3060700 w 3641725"/>
              <a:gd name="connsiteY136" fmla="*/ 1584325 h 2063750"/>
              <a:gd name="connsiteX137" fmla="*/ 3082925 w 3641725"/>
              <a:gd name="connsiteY137" fmla="*/ 1600200 h 2063750"/>
              <a:gd name="connsiteX138" fmla="*/ 3092450 w 3641725"/>
              <a:gd name="connsiteY138" fmla="*/ 1603375 h 2063750"/>
              <a:gd name="connsiteX139" fmla="*/ 3117850 w 3641725"/>
              <a:gd name="connsiteY139" fmla="*/ 1612900 h 2063750"/>
              <a:gd name="connsiteX140" fmla="*/ 3127375 w 3641725"/>
              <a:gd name="connsiteY140" fmla="*/ 1622425 h 2063750"/>
              <a:gd name="connsiteX141" fmla="*/ 3136900 w 3641725"/>
              <a:gd name="connsiteY141" fmla="*/ 1628775 h 2063750"/>
              <a:gd name="connsiteX142" fmla="*/ 3162300 w 3641725"/>
              <a:gd name="connsiteY142" fmla="*/ 1651000 h 2063750"/>
              <a:gd name="connsiteX143" fmla="*/ 3181350 w 3641725"/>
              <a:gd name="connsiteY143" fmla="*/ 1682750 h 2063750"/>
              <a:gd name="connsiteX144" fmla="*/ 3190875 w 3641725"/>
              <a:gd name="connsiteY144" fmla="*/ 1692275 h 2063750"/>
              <a:gd name="connsiteX145" fmla="*/ 3203575 w 3641725"/>
              <a:gd name="connsiteY145" fmla="*/ 1701800 h 2063750"/>
              <a:gd name="connsiteX146" fmla="*/ 3209925 w 3641725"/>
              <a:gd name="connsiteY146" fmla="*/ 1711325 h 2063750"/>
              <a:gd name="connsiteX147" fmla="*/ 3222625 w 3641725"/>
              <a:gd name="connsiteY147" fmla="*/ 1720850 h 2063750"/>
              <a:gd name="connsiteX148" fmla="*/ 3241675 w 3641725"/>
              <a:gd name="connsiteY148" fmla="*/ 1746250 h 2063750"/>
              <a:gd name="connsiteX149" fmla="*/ 3254375 w 3641725"/>
              <a:gd name="connsiteY149" fmla="*/ 1758950 h 2063750"/>
              <a:gd name="connsiteX150" fmla="*/ 3260725 w 3641725"/>
              <a:gd name="connsiteY150" fmla="*/ 1771650 h 2063750"/>
              <a:gd name="connsiteX151" fmla="*/ 3270250 w 3641725"/>
              <a:gd name="connsiteY151" fmla="*/ 1781175 h 2063750"/>
              <a:gd name="connsiteX152" fmla="*/ 3282950 w 3641725"/>
              <a:gd name="connsiteY152" fmla="*/ 1803400 h 2063750"/>
              <a:gd name="connsiteX153" fmla="*/ 3302000 w 3641725"/>
              <a:gd name="connsiteY153" fmla="*/ 1822450 h 2063750"/>
              <a:gd name="connsiteX154" fmla="*/ 3314700 w 3641725"/>
              <a:gd name="connsiteY154" fmla="*/ 1841500 h 2063750"/>
              <a:gd name="connsiteX155" fmla="*/ 3321050 w 3641725"/>
              <a:gd name="connsiteY155" fmla="*/ 1851025 h 2063750"/>
              <a:gd name="connsiteX156" fmla="*/ 3352800 w 3641725"/>
              <a:gd name="connsiteY156" fmla="*/ 1885950 h 2063750"/>
              <a:gd name="connsiteX157" fmla="*/ 3371850 w 3641725"/>
              <a:gd name="connsiteY157" fmla="*/ 1898650 h 2063750"/>
              <a:gd name="connsiteX158" fmla="*/ 3381375 w 3641725"/>
              <a:gd name="connsiteY158" fmla="*/ 1901825 h 2063750"/>
              <a:gd name="connsiteX159" fmla="*/ 3394075 w 3641725"/>
              <a:gd name="connsiteY159" fmla="*/ 1908175 h 2063750"/>
              <a:gd name="connsiteX160" fmla="*/ 3416300 w 3641725"/>
              <a:gd name="connsiteY160" fmla="*/ 1914525 h 2063750"/>
              <a:gd name="connsiteX161" fmla="*/ 3425825 w 3641725"/>
              <a:gd name="connsiteY161" fmla="*/ 1917700 h 2063750"/>
              <a:gd name="connsiteX162" fmla="*/ 3460750 w 3641725"/>
              <a:gd name="connsiteY162" fmla="*/ 1920875 h 2063750"/>
              <a:gd name="connsiteX163" fmla="*/ 3489325 w 3641725"/>
              <a:gd name="connsiteY163" fmla="*/ 1930400 h 2063750"/>
              <a:gd name="connsiteX164" fmla="*/ 3521075 w 3641725"/>
              <a:gd name="connsiteY164" fmla="*/ 1939925 h 2063750"/>
              <a:gd name="connsiteX165" fmla="*/ 3540125 w 3641725"/>
              <a:gd name="connsiteY165" fmla="*/ 1952625 h 2063750"/>
              <a:gd name="connsiteX166" fmla="*/ 3562350 w 3641725"/>
              <a:gd name="connsiteY166" fmla="*/ 1965325 h 2063750"/>
              <a:gd name="connsiteX167" fmla="*/ 3575050 w 3641725"/>
              <a:gd name="connsiteY167" fmla="*/ 1971675 h 2063750"/>
              <a:gd name="connsiteX168" fmla="*/ 3581400 w 3641725"/>
              <a:gd name="connsiteY168" fmla="*/ 1981200 h 2063750"/>
              <a:gd name="connsiteX169" fmla="*/ 3594100 w 3641725"/>
              <a:gd name="connsiteY169" fmla="*/ 2003425 h 2063750"/>
              <a:gd name="connsiteX170" fmla="*/ 3603625 w 3641725"/>
              <a:gd name="connsiteY170" fmla="*/ 2016125 h 2063750"/>
              <a:gd name="connsiteX171" fmla="*/ 3616325 w 3641725"/>
              <a:gd name="connsiteY171" fmla="*/ 2041525 h 2063750"/>
              <a:gd name="connsiteX172" fmla="*/ 3632200 w 3641725"/>
              <a:gd name="connsiteY172" fmla="*/ 2060575 h 2063750"/>
              <a:gd name="connsiteX173" fmla="*/ 3641725 w 3641725"/>
              <a:gd name="connsiteY173" fmla="*/ 2063750 h 206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3641725" h="2063750">
                <a:moveTo>
                  <a:pt x="0" y="180975"/>
                </a:moveTo>
                <a:cubicBezTo>
                  <a:pt x="14817" y="179917"/>
                  <a:pt x="30430" y="182707"/>
                  <a:pt x="44450" y="177800"/>
                </a:cubicBezTo>
                <a:cubicBezTo>
                  <a:pt x="52926" y="174833"/>
                  <a:pt x="57150" y="165100"/>
                  <a:pt x="63500" y="158750"/>
                </a:cubicBezTo>
                <a:lnTo>
                  <a:pt x="73025" y="149225"/>
                </a:lnTo>
                <a:cubicBezTo>
                  <a:pt x="76200" y="146050"/>
                  <a:pt x="78814" y="142191"/>
                  <a:pt x="82550" y="139700"/>
                </a:cubicBezTo>
                <a:lnTo>
                  <a:pt x="92075" y="133350"/>
                </a:lnTo>
                <a:cubicBezTo>
                  <a:pt x="100925" y="120075"/>
                  <a:pt x="103109" y="114101"/>
                  <a:pt x="114300" y="104775"/>
                </a:cubicBezTo>
                <a:cubicBezTo>
                  <a:pt x="117231" y="102332"/>
                  <a:pt x="120650" y="100542"/>
                  <a:pt x="123825" y="98425"/>
                </a:cubicBezTo>
                <a:cubicBezTo>
                  <a:pt x="138027" y="77123"/>
                  <a:pt x="121297" y="97994"/>
                  <a:pt x="139700" y="85725"/>
                </a:cubicBezTo>
                <a:cubicBezTo>
                  <a:pt x="143436" y="83234"/>
                  <a:pt x="145681" y="78957"/>
                  <a:pt x="149225" y="76200"/>
                </a:cubicBezTo>
                <a:cubicBezTo>
                  <a:pt x="165601" y="63463"/>
                  <a:pt x="163429" y="65115"/>
                  <a:pt x="177800" y="60325"/>
                </a:cubicBezTo>
                <a:cubicBezTo>
                  <a:pt x="180975" y="57150"/>
                  <a:pt x="183400" y="52981"/>
                  <a:pt x="187325" y="50800"/>
                </a:cubicBezTo>
                <a:cubicBezTo>
                  <a:pt x="193176" y="47549"/>
                  <a:pt x="200025" y="46567"/>
                  <a:pt x="206375" y="44450"/>
                </a:cubicBezTo>
                <a:cubicBezTo>
                  <a:pt x="209550" y="43392"/>
                  <a:pt x="212653" y="42087"/>
                  <a:pt x="215900" y="41275"/>
                </a:cubicBezTo>
                <a:cubicBezTo>
                  <a:pt x="231847" y="37288"/>
                  <a:pt x="224460" y="39480"/>
                  <a:pt x="238125" y="34925"/>
                </a:cubicBezTo>
                <a:cubicBezTo>
                  <a:pt x="268511" y="4539"/>
                  <a:pt x="229606" y="40605"/>
                  <a:pt x="257175" y="22225"/>
                </a:cubicBezTo>
                <a:cubicBezTo>
                  <a:pt x="260911" y="19734"/>
                  <a:pt x="262964" y="15191"/>
                  <a:pt x="266700" y="12700"/>
                </a:cubicBezTo>
                <a:cubicBezTo>
                  <a:pt x="269485" y="10844"/>
                  <a:pt x="273091" y="10700"/>
                  <a:pt x="276225" y="9525"/>
                </a:cubicBezTo>
                <a:cubicBezTo>
                  <a:pt x="306597" y="-1864"/>
                  <a:pt x="280005" y="7207"/>
                  <a:pt x="301625" y="0"/>
                </a:cubicBezTo>
                <a:cubicBezTo>
                  <a:pt x="325967" y="2117"/>
                  <a:pt x="350492" y="2690"/>
                  <a:pt x="374650" y="6350"/>
                </a:cubicBezTo>
                <a:cubicBezTo>
                  <a:pt x="385575" y="8005"/>
                  <a:pt x="395854" y="12579"/>
                  <a:pt x="406400" y="15875"/>
                </a:cubicBezTo>
                <a:cubicBezTo>
                  <a:pt x="412789" y="17872"/>
                  <a:pt x="419039" y="20302"/>
                  <a:pt x="425450" y="22225"/>
                </a:cubicBezTo>
                <a:cubicBezTo>
                  <a:pt x="444162" y="27839"/>
                  <a:pt x="434749" y="22770"/>
                  <a:pt x="457200" y="31750"/>
                </a:cubicBezTo>
                <a:cubicBezTo>
                  <a:pt x="498734" y="48364"/>
                  <a:pt x="471062" y="42348"/>
                  <a:pt x="508000" y="47625"/>
                </a:cubicBezTo>
                <a:cubicBezTo>
                  <a:pt x="530166" y="69791"/>
                  <a:pt x="505607" y="48072"/>
                  <a:pt x="527050" y="60325"/>
                </a:cubicBezTo>
                <a:cubicBezTo>
                  <a:pt x="531644" y="62950"/>
                  <a:pt x="534662" y="68396"/>
                  <a:pt x="539750" y="69850"/>
                </a:cubicBezTo>
                <a:cubicBezTo>
                  <a:pt x="549977" y="72772"/>
                  <a:pt x="560917" y="71967"/>
                  <a:pt x="571500" y="73025"/>
                </a:cubicBezTo>
                <a:cubicBezTo>
                  <a:pt x="581851" y="75325"/>
                  <a:pt x="607802" y="80064"/>
                  <a:pt x="619125" y="85725"/>
                </a:cubicBezTo>
                <a:cubicBezTo>
                  <a:pt x="636806" y="94566"/>
                  <a:pt x="643181" y="103431"/>
                  <a:pt x="657225" y="117475"/>
                </a:cubicBezTo>
                <a:cubicBezTo>
                  <a:pt x="662517" y="122767"/>
                  <a:pt x="666873" y="129199"/>
                  <a:pt x="673100" y="133350"/>
                </a:cubicBezTo>
                <a:cubicBezTo>
                  <a:pt x="681167" y="138728"/>
                  <a:pt x="686038" y="141076"/>
                  <a:pt x="692150" y="149225"/>
                </a:cubicBezTo>
                <a:cubicBezTo>
                  <a:pt x="693570" y="151118"/>
                  <a:pt x="704478" y="170634"/>
                  <a:pt x="708025" y="174625"/>
                </a:cubicBezTo>
                <a:cubicBezTo>
                  <a:pt x="713991" y="181337"/>
                  <a:pt x="721687" y="186491"/>
                  <a:pt x="727075" y="193675"/>
                </a:cubicBezTo>
                <a:cubicBezTo>
                  <a:pt x="730250" y="197908"/>
                  <a:pt x="732858" y="202633"/>
                  <a:pt x="736600" y="206375"/>
                </a:cubicBezTo>
                <a:cubicBezTo>
                  <a:pt x="767376" y="237151"/>
                  <a:pt x="738588" y="205485"/>
                  <a:pt x="765175" y="225425"/>
                </a:cubicBezTo>
                <a:cubicBezTo>
                  <a:pt x="786268" y="241244"/>
                  <a:pt x="768588" y="236327"/>
                  <a:pt x="793750" y="247650"/>
                </a:cubicBezTo>
                <a:cubicBezTo>
                  <a:pt x="824698" y="261577"/>
                  <a:pt x="834789" y="267741"/>
                  <a:pt x="863600" y="269875"/>
                </a:cubicBezTo>
                <a:cubicBezTo>
                  <a:pt x="884735" y="271441"/>
                  <a:pt x="905933" y="271992"/>
                  <a:pt x="927100" y="273050"/>
                </a:cubicBezTo>
                <a:cubicBezTo>
                  <a:pt x="931333" y="276225"/>
                  <a:pt x="935313" y="279770"/>
                  <a:pt x="939800" y="282575"/>
                </a:cubicBezTo>
                <a:cubicBezTo>
                  <a:pt x="946667" y="286867"/>
                  <a:pt x="970360" y="296704"/>
                  <a:pt x="974725" y="298450"/>
                </a:cubicBezTo>
                <a:cubicBezTo>
                  <a:pt x="977832" y="299693"/>
                  <a:pt x="981203" y="300240"/>
                  <a:pt x="984250" y="301625"/>
                </a:cubicBezTo>
                <a:cubicBezTo>
                  <a:pt x="992868" y="305542"/>
                  <a:pt x="1000496" y="311916"/>
                  <a:pt x="1009650" y="314325"/>
                </a:cubicBezTo>
                <a:cubicBezTo>
                  <a:pt x="1020955" y="317300"/>
                  <a:pt x="1032933" y="316442"/>
                  <a:pt x="1044575" y="317500"/>
                </a:cubicBezTo>
                <a:cubicBezTo>
                  <a:pt x="1056418" y="324606"/>
                  <a:pt x="1062862" y="327732"/>
                  <a:pt x="1073150" y="336550"/>
                </a:cubicBezTo>
                <a:cubicBezTo>
                  <a:pt x="1076559" y="339472"/>
                  <a:pt x="1078939" y="343584"/>
                  <a:pt x="1082675" y="346075"/>
                </a:cubicBezTo>
                <a:cubicBezTo>
                  <a:pt x="1103675" y="360075"/>
                  <a:pt x="1104138" y="359579"/>
                  <a:pt x="1120775" y="365125"/>
                </a:cubicBezTo>
                <a:cubicBezTo>
                  <a:pt x="1123950" y="368300"/>
                  <a:pt x="1127425" y="371201"/>
                  <a:pt x="1130300" y="374650"/>
                </a:cubicBezTo>
                <a:cubicBezTo>
                  <a:pt x="1132743" y="377581"/>
                  <a:pt x="1133952" y="381477"/>
                  <a:pt x="1136650" y="384175"/>
                </a:cubicBezTo>
                <a:cubicBezTo>
                  <a:pt x="1141442" y="388967"/>
                  <a:pt x="1147733" y="392083"/>
                  <a:pt x="1152525" y="396875"/>
                </a:cubicBezTo>
                <a:cubicBezTo>
                  <a:pt x="1170065" y="414415"/>
                  <a:pt x="1152466" y="407179"/>
                  <a:pt x="1174750" y="412750"/>
                </a:cubicBezTo>
                <a:cubicBezTo>
                  <a:pt x="1178983" y="416983"/>
                  <a:pt x="1182316" y="422370"/>
                  <a:pt x="1187450" y="425450"/>
                </a:cubicBezTo>
                <a:cubicBezTo>
                  <a:pt x="1200307" y="433164"/>
                  <a:pt x="1218071" y="432670"/>
                  <a:pt x="1231900" y="434975"/>
                </a:cubicBezTo>
                <a:cubicBezTo>
                  <a:pt x="1242334" y="436714"/>
                  <a:pt x="1244688" y="438494"/>
                  <a:pt x="1254125" y="441325"/>
                </a:cubicBezTo>
                <a:cubicBezTo>
                  <a:pt x="1261505" y="443539"/>
                  <a:pt x="1268986" y="445409"/>
                  <a:pt x="1276350" y="447675"/>
                </a:cubicBezTo>
                <a:cubicBezTo>
                  <a:pt x="1282747" y="449643"/>
                  <a:pt x="1288906" y="452402"/>
                  <a:pt x="1295400" y="454025"/>
                </a:cubicBezTo>
                <a:cubicBezTo>
                  <a:pt x="1299633" y="455083"/>
                  <a:pt x="1304072" y="455522"/>
                  <a:pt x="1308100" y="457200"/>
                </a:cubicBezTo>
                <a:cubicBezTo>
                  <a:pt x="1316838" y="460841"/>
                  <a:pt x="1324711" y="466384"/>
                  <a:pt x="1333500" y="469900"/>
                </a:cubicBezTo>
                <a:cubicBezTo>
                  <a:pt x="1349044" y="476117"/>
                  <a:pt x="1352902" y="477151"/>
                  <a:pt x="1368425" y="485775"/>
                </a:cubicBezTo>
                <a:cubicBezTo>
                  <a:pt x="1414527" y="511387"/>
                  <a:pt x="1390882" y="504871"/>
                  <a:pt x="1422400" y="511175"/>
                </a:cubicBezTo>
                <a:cubicBezTo>
                  <a:pt x="1425575" y="509058"/>
                  <a:pt x="1428418" y="506328"/>
                  <a:pt x="1431925" y="504825"/>
                </a:cubicBezTo>
                <a:cubicBezTo>
                  <a:pt x="1463828" y="491152"/>
                  <a:pt x="1420990" y="516642"/>
                  <a:pt x="1463675" y="495300"/>
                </a:cubicBezTo>
                <a:cubicBezTo>
                  <a:pt x="1467908" y="493183"/>
                  <a:pt x="1472050" y="490872"/>
                  <a:pt x="1476375" y="488950"/>
                </a:cubicBezTo>
                <a:cubicBezTo>
                  <a:pt x="1481583" y="486635"/>
                  <a:pt x="1486894" y="484548"/>
                  <a:pt x="1492250" y="482600"/>
                </a:cubicBezTo>
                <a:cubicBezTo>
                  <a:pt x="1498540" y="480313"/>
                  <a:pt x="1511300" y="476250"/>
                  <a:pt x="1511300" y="476250"/>
                </a:cubicBezTo>
                <a:cubicBezTo>
                  <a:pt x="1553633" y="477308"/>
                  <a:pt x="1596127" y="475591"/>
                  <a:pt x="1638300" y="479425"/>
                </a:cubicBezTo>
                <a:cubicBezTo>
                  <a:pt x="1644017" y="479945"/>
                  <a:pt x="1656231" y="495135"/>
                  <a:pt x="1660525" y="498475"/>
                </a:cubicBezTo>
                <a:cubicBezTo>
                  <a:pt x="1676064" y="510561"/>
                  <a:pt x="1694230" y="519480"/>
                  <a:pt x="1708150" y="533400"/>
                </a:cubicBezTo>
                <a:cubicBezTo>
                  <a:pt x="1711325" y="536575"/>
                  <a:pt x="1714083" y="540231"/>
                  <a:pt x="1717675" y="542925"/>
                </a:cubicBezTo>
                <a:cubicBezTo>
                  <a:pt x="1722612" y="546628"/>
                  <a:pt x="1728613" y="548747"/>
                  <a:pt x="1733550" y="552450"/>
                </a:cubicBezTo>
                <a:cubicBezTo>
                  <a:pt x="1754606" y="568242"/>
                  <a:pt x="1729398" y="556944"/>
                  <a:pt x="1758950" y="574675"/>
                </a:cubicBezTo>
                <a:cubicBezTo>
                  <a:pt x="1763837" y="577607"/>
                  <a:pt x="1769533" y="578908"/>
                  <a:pt x="1774825" y="581025"/>
                </a:cubicBezTo>
                <a:cubicBezTo>
                  <a:pt x="1780117" y="587375"/>
                  <a:pt x="1784303" y="594841"/>
                  <a:pt x="1790700" y="600075"/>
                </a:cubicBezTo>
                <a:cubicBezTo>
                  <a:pt x="1796195" y="604571"/>
                  <a:pt x="1803124" y="607051"/>
                  <a:pt x="1809750" y="609600"/>
                </a:cubicBezTo>
                <a:cubicBezTo>
                  <a:pt x="1816941" y="612366"/>
                  <a:pt x="1824595" y="613736"/>
                  <a:pt x="1831975" y="615950"/>
                </a:cubicBezTo>
                <a:cubicBezTo>
                  <a:pt x="1835181" y="616912"/>
                  <a:pt x="1838194" y="618603"/>
                  <a:pt x="1841500" y="619125"/>
                </a:cubicBezTo>
                <a:cubicBezTo>
                  <a:pt x="1858356" y="621787"/>
                  <a:pt x="1875424" y="622944"/>
                  <a:pt x="1892300" y="625475"/>
                </a:cubicBezTo>
                <a:cubicBezTo>
                  <a:pt x="1896615" y="626122"/>
                  <a:pt x="1900740" y="627703"/>
                  <a:pt x="1905000" y="628650"/>
                </a:cubicBezTo>
                <a:cubicBezTo>
                  <a:pt x="1910268" y="629821"/>
                  <a:pt x="1915717" y="630238"/>
                  <a:pt x="1920875" y="631825"/>
                </a:cubicBezTo>
                <a:cubicBezTo>
                  <a:pt x="1929518" y="634484"/>
                  <a:pt x="1937777" y="638260"/>
                  <a:pt x="1946275" y="641350"/>
                </a:cubicBezTo>
                <a:cubicBezTo>
                  <a:pt x="1949420" y="642494"/>
                  <a:pt x="1952507" y="643926"/>
                  <a:pt x="1955800" y="644525"/>
                </a:cubicBezTo>
                <a:cubicBezTo>
                  <a:pt x="1963865" y="645991"/>
                  <a:pt x="2002872" y="650012"/>
                  <a:pt x="2009775" y="650875"/>
                </a:cubicBezTo>
                <a:cubicBezTo>
                  <a:pt x="2030779" y="653500"/>
                  <a:pt x="2029395" y="653529"/>
                  <a:pt x="2047875" y="657225"/>
                </a:cubicBezTo>
                <a:cubicBezTo>
                  <a:pt x="2085872" y="676224"/>
                  <a:pt x="2031857" y="649656"/>
                  <a:pt x="2076450" y="669925"/>
                </a:cubicBezTo>
                <a:cubicBezTo>
                  <a:pt x="2082913" y="672863"/>
                  <a:pt x="2088908" y="676813"/>
                  <a:pt x="2095500" y="679450"/>
                </a:cubicBezTo>
                <a:cubicBezTo>
                  <a:pt x="2118107" y="688493"/>
                  <a:pt x="2098532" y="675554"/>
                  <a:pt x="2120900" y="688975"/>
                </a:cubicBezTo>
                <a:cubicBezTo>
                  <a:pt x="2127444" y="692902"/>
                  <a:pt x="2132710" y="699262"/>
                  <a:pt x="2139950" y="701675"/>
                </a:cubicBezTo>
                <a:cubicBezTo>
                  <a:pt x="2161429" y="708835"/>
                  <a:pt x="2135358" y="699379"/>
                  <a:pt x="2165350" y="714375"/>
                </a:cubicBezTo>
                <a:cubicBezTo>
                  <a:pt x="2168343" y="715872"/>
                  <a:pt x="2171882" y="716053"/>
                  <a:pt x="2174875" y="717550"/>
                </a:cubicBezTo>
                <a:cubicBezTo>
                  <a:pt x="2187000" y="723612"/>
                  <a:pt x="2191219" y="728839"/>
                  <a:pt x="2203450" y="733425"/>
                </a:cubicBezTo>
                <a:cubicBezTo>
                  <a:pt x="2207536" y="734957"/>
                  <a:pt x="2211917" y="735542"/>
                  <a:pt x="2216150" y="736600"/>
                </a:cubicBezTo>
                <a:lnTo>
                  <a:pt x="2241550" y="752475"/>
                </a:lnTo>
                <a:cubicBezTo>
                  <a:pt x="2246806" y="755709"/>
                  <a:pt x="2253061" y="757636"/>
                  <a:pt x="2257425" y="762000"/>
                </a:cubicBezTo>
                <a:cubicBezTo>
                  <a:pt x="2260600" y="765175"/>
                  <a:pt x="2263080" y="769248"/>
                  <a:pt x="2266950" y="771525"/>
                </a:cubicBezTo>
                <a:cubicBezTo>
                  <a:pt x="2281228" y="779924"/>
                  <a:pt x="2296741" y="786035"/>
                  <a:pt x="2311400" y="793750"/>
                </a:cubicBezTo>
                <a:cubicBezTo>
                  <a:pt x="2321416" y="799022"/>
                  <a:pt x="2329362" y="805645"/>
                  <a:pt x="2339975" y="809625"/>
                </a:cubicBezTo>
                <a:cubicBezTo>
                  <a:pt x="2344061" y="811157"/>
                  <a:pt x="2348589" y="811268"/>
                  <a:pt x="2352675" y="812800"/>
                </a:cubicBezTo>
                <a:cubicBezTo>
                  <a:pt x="2357107" y="814462"/>
                  <a:pt x="2361025" y="817286"/>
                  <a:pt x="2365375" y="819150"/>
                </a:cubicBezTo>
                <a:cubicBezTo>
                  <a:pt x="2368451" y="820468"/>
                  <a:pt x="2371824" y="821007"/>
                  <a:pt x="2374900" y="822325"/>
                </a:cubicBezTo>
                <a:cubicBezTo>
                  <a:pt x="2402363" y="834095"/>
                  <a:pt x="2374787" y="824404"/>
                  <a:pt x="2397125" y="831850"/>
                </a:cubicBezTo>
                <a:cubicBezTo>
                  <a:pt x="2401358" y="835025"/>
                  <a:pt x="2404912" y="839410"/>
                  <a:pt x="2409825" y="841375"/>
                </a:cubicBezTo>
                <a:cubicBezTo>
                  <a:pt x="2454280" y="859157"/>
                  <a:pt x="2411276" y="835206"/>
                  <a:pt x="2438400" y="847725"/>
                </a:cubicBezTo>
                <a:cubicBezTo>
                  <a:pt x="2498277" y="875361"/>
                  <a:pt x="2448071" y="854768"/>
                  <a:pt x="2486025" y="869950"/>
                </a:cubicBezTo>
                <a:cubicBezTo>
                  <a:pt x="2509652" y="901453"/>
                  <a:pt x="2478117" y="857828"/>
                  <a:pt x="2508250" y="908050"/>
                </a:cubicBezTo>
                <a:cubicBezTo>
                  <a:pt x="2519497" y="926795"/>
                  <a:pt x="2515824" y="918071"/>
                  <a:pt x="2520950" y="933450"/>
                </a:cubicBezTo>
                <a:cubicBezTo>
                  <a:pt x="2521311" y="935977"/>
                  <a:pt x="2526099" y="970720"/>
                  <a:pt x="2527300" y="974725"/>
                </a:cubicBezTo>
                <a:cubicBezTo>
                  <a:pt x="2528660" y="979258"/>
                  <a:pt x="2531988" y="982993"/>
                  <a:pt x="2533650" y="987425"/>
                </a:cubicBezTo>
                <a:cubicBezTo>
                  <a:pt x="2535182" y="991511"/>
                  <a:pt x="2534341" y="996537"/>
                  <a:pt x="2536825" y="1000125"/>
                </a:cubicBezTo>
                <a:cubicBezTo>
                  <a:pt x="2577361" y="1058676"/>
                  <a:pt x="2547972" y="1007708"/>
                  <a:pt x="2574925" y="1041400"/>
                </a:cubicBezTo>
                <a:cubicBezTo>
                  <a:pt x="2579693" y="1047359"/>
                  <a:pt x="2581520" y="1055871"/>
                  <a:pt x="2587625" y="1060450"/>
                </a:cubicBezTo>
                <a:cubicBezTo>
                  <a:pt x="2591858" y="1063625"/>
                  <a:pt x="2596937" y="1065910"/>
                  <a:pt x="2600325" y="1069975"/>
                </a:cubicBezTo>
                <a:cubicBezTo>
                  <a:pt x="2607654" y="1078769"/>
                  <a:pt x="2610436" y="1091399"/>
                  <a:pt x="2619375" y="1098550"/>
                </a:cubicBezTo>
                <a:cubicBezTo>
                  <a:pt x="2624667" y="1102783"/>
                  <a:pt x="2630458" y="1106458"/>
                  <a:pt x="2635250" y="1111250"/>
                </a:cubicBezTo>
                <a:cubicBezTo>
                  <a:pt x="2637948" y="1113948"/>
                  <a:pt x="2638748" y="1118240"/>
                  <a:pt x="2641600" y="1120775"/>
                </a:cubicBezTo>
                <a:cubicBezTo>
                  <a:pt x="2664816" y="1141411"/>
                  <a:pt x="2668291" y="1135237"/>
                  <a:pt x="2695575" y="1155700"/>
                </a:cubicBezTo>
                <a:cubicBezTo>
                  <a:pt x="2699808" y="1158875"/>
                  <a:pt x="2703788" y="1162420"/>
                  <a:pt x="2708275" y="1165225"/>
                </a:cubicBezTo>
                <a:cubicBezTo>
                  <a:pt x="2712289" y="1167733"/>
                  <a:pt x="2717037" y="1168950"/>
                  <a:pt x="2720975" y="1171575"/>
                </a:cubicBezTo>
                <a:cubicBezTo>
                  <a:pt x="2727820" y="1176138"/>
                  <a:pt x="2744166" y="1189976"/>
                  <a:pt x="2749550" y="1196975"/>
                </a:cubicBezTo>
                <a:cubicBezTo>
                  <a:pt x="2765497" y="1217707"/>
                  <a:pt x="2766228" y="1222730"/>
                  <a:pt x="2778125" y="1241425"/>
                </a:cubicBezTo>
                <a:cubicBezTo>
                  <a:pt x="2782222" y="1247864"/>
                  <a:pt x="2787119" y="1253804"/>
                  <a:pt x="2790825" y="1260475"/>
                </a:cubicBezTo>
                <a:cubicBezTo>
                  <a:pt x="2792450" y="1263401"/>
                  <a:pt x="2792682" y="1266924"/>
                  <a:pt x="2794000" y="1270000"/>
                </a:cubicBezTo>
                <a:cubicBezTo>
                  <a:pt x="2795864" y="1274350"/>
                  <a:pt x="2798002" y="1278591"/>
                  <a:pt x="2800350" y="1282700"/>
                </a:cubicBezTo>
                <a:cubicBezTo>
                  <a:pt x="2809460" y="1298643"/>
                  <a:pt x="2804826" y="1285736"/>
                  <a:pt x="2813050" y="1304925"/>
                </a:cubicBezTo>
                <a:cubicBezTo>
                  <a:pt x="2820726" y="1322835"/>
                  <a:pt x="2811344" y="1305668"/>
                  <a:pt x="2819400" y="1327150"/>
                </a:cubicBezTo>
                <a:cubicBezTo>
                  <a:pt x="2823533" y="1338170"/>
                  <a:pt x="2835096" y="1354893"/>
                  <a:pt x="2841625" y="1362075"/>
                </a:cubicBezTo>
                <a:cubicBezTo>
                  <a:pt x="2846183" y="1367089"/>
                  <a:pt x="2852208" y="1370542"/>
                  <a:pt x="2857500" y="1374775"/>
                </a:cubicBezTo>
                <a:cubicBezTo>
                  <a:pt x="2858558" y="1377950"/>
                  <a:pt x="2858819" y="1381515"/>
                  <a:pt x="2860675" y="1384300"/>
                </a:cubicBezTo>
                <a:cubicBezTo>
                  <a:pt x="2866848" y="1393559"/>
                  <a:pt x="2876954" y="1397878"/>
                  <a:pt x="2886075" y="1403350"/>
                </a:cubicBezTo>
                <a:cubicBezTo>
                  <a:pt x="2889250" y="1408642"/>
                  <a:pt x="2891472" y="1414638"/>
                  <a:pt x="2895600" y="1419225"/>
                </a:cubicBezTo>
                <a:cubicBezTo>
                  <a:pt x="2901130" y="1425369"/>
                  <a:pt x="2909610" y="1428548"/>
                  <a:pt x="2914650" y="1435100"/>
                </a:cubicBezTo>
                <a:cubicBezTo>
                  <a:pt x="2920422" y="1442603"/>
                  <a:pt x="2920657" y="1453807"/>
                  <a:pt x="2927350" y="1460500"/>
                </a:cubicBezTo>
                <a:cubicBezTo>
                  <a:pt x="2933700" y="1466850"/>
                  <a:pt x="2940393" y="1472875"/>
                  <a:pt x="2946400" y="1479550"/>
                </a:cubicBezTo>
                <a:cubicBezTo>
                  <a:pt x="2949940" y="1483483"/>
                  <a:pt x="2952890" y="1487915"/>
                  <a:pt x="2955925" y="1492250"/>
                </a:cubicBezTo>
                <a:cubicBezTo>
                  <a:pt x="2960302" y="1498502"/>
                  <a:pt x="2963229" y="1505904"/>
                  <a:pt x="2968625" y="1511300"/>
                </a:cubicBezTo>
                <a:lnTo>
                  <a:pt x="2978150" y="1520825"/>
                </a:lnTo>
                <a:cubicBezTo>
                  <a:pt x="2984897" y="1541067"/>
                  <a:pt x="2976191" y="1522005"/>
                  <a:pt x="3003550" y="1543050"/>
                </a:cubicBezTo>
                <a:cubicBezTo>
                  <a:pt x="3036305" y="1568246"/>
                  <a:pt x="3009855" y="1557852"/>
                  <a:pt x="3032125" y="1565275"/>
                </a:cubicBezTo>
                <a:cubicBezTo>
                  <a:pt x="3074081" y="1598840"/>
                  <a:pt x="3026304" y="1562437"/>
                  <a:pt x="3060700" y="1584325"/>
                </a:cubicBezTo>
                <a:cubicBezTo>
                  <a:pt x="3068381" y="1589213"/>
                  <a:pt x="3075118" y="1595516"/>
                  <a:pt x="3082925" y="1600200"/>
                </a:cubicBezTo>
                <a:cubicBezTo>
                  <a:pt x="3085795" y="1601922"/>
                  <a:pt x="3089316" y="1602200"/>
                  <a:pt x="3092450" y="1603375"/>
                </a:cubicBezTo>
                <a:cubicBezTo>
                  <a:pt x="3122822" y="1614764"/>
                  <a:pt x="3096230" y="1605693"/>
                  <a:pt x="3117850" y="1612900"/>
                </a:cubicBezTo>
                <a:cubicBezTo>
                  <a:pt x="3121025" y="1616075"/>
                  <a:pt x="3123926" y="1619550"/>
                  <a:pt x="3127375" y="1622425"/>
                </a:cubicBezTo>
                <a:cubicBezTo>
                  <a:pt x="3130306" y="1624868"/>
                  <a:pt x="3133847" y="1626485"/>
                  <a:pt x="3136900" y="1628775"/>
                </a:cubicBezTo>
                <a:cubicBezTo>
                  <a:pt x="3141493" y="1632220"/>
                  <a:pt x="3157781" y="1644674"/>
                  <a:pt x="3162300" y="1651000"/>
                </a:cubicBezTo>
                <a:cubicBezTo>
                  <a:pt x="3174827" y="1668538"/>
                  <a:pt x="3161568" y="1662968"/>
                  <a:pt x="3181350" y="1682750"/>
                </a:cubicBezTo>
                <a:cubicBezTo>
                  <a:pt x="3184525" y="1685925"/>
                  <a:pt x="3187466" y="1689353"/>
                  <a:pt x="3190875" y="1692275"/>
                </a:cubicBezTo>
                <a:cubicBezTo>
                  <a:pt x="3194893" y="1695719"/>
                  <a:pt x="3199833" y="1698058"/>
                  <a:pt x="3203575" y="1701800"/>
                </a:cubicBezTo>
                <a:cubicBezTo>
                  <a:pt x="3206273" y="1704498"/>
                  <a:pt x="3207227" y="1708627"/>
                  <a:pt x="3209925" y="1711325"/>
                </a:cubicBezTo>
                <a:cubicBezTo>
                  <a:pt x="3213667" y="1715067"/>
                  <a:pt x="3219065" y="1716934"/>
                  <a:pt x="3222625" y="1720850"/>
                </a:cubicBezTo>
                <a:cubicBezTo>
                  <a:pt x="3229744" y="1728681"/>
                  <a:pt x="3234191" y="1738766"/>
                  <a:pt x="3241675" y="1746250"/>
                </a:cubicBezTo>
                <a:cubicBezTo>
                  <a:pt x="3245908" y="1750483"/>
                  <a:pt x="3250783" y="1754161"/>
                  <a:pt x="3254375" y="1758950"/>
                </a:cubicBezTo>
                <a:cubicBezTo>
                  <a:pt x="3257215" y="1762736"/>
                  <a:pt x="3257974" y="1767799"/>
                  <a:pt x="3260725" y="1771650"/>
                </a:cubicBezTo>
                <a:cubicBezTo>
                  <a:pt x="3263335" y="1775304"/>
                  <a:pt x="3267640" y="1777521"/>
                  <a:pt x="3270250" y="1781175"/>
                </a:cubicBezTo>
                <a:cubicBezTo>
                  <a:pt x="3280704" y="1795810"/>
                  <a:pt x="3272042" y="1791129"/>
                  <a:pt x="3282950" y="1803400"/>
                </a:cubicBezTo>
                <a:cubicBezTo>
                  <a:pt x="3288916" y="1810112"/>
                  <a:pt x="3297019" y="1814978"/>
                  <a:pt x="3302000" y="1822450"/>
                </a:cubicBezTo>
                <a:lnTo>
                  <a:pt x="3314700" y="1841500"/>
                </a:lnTo>
                <a:cubicBezTo>
                  <a:pt x="3316817" y="1844675"/>
                  <a:pt x="3318607" y="1848094"/>
                  <a:pt x="3321050" y="1851025"/>
                </a:cubicBezTo>
                <a:cubicBezTo>
                  <a:pt x="3330292" y="1862115"/>
                  <a:pt x="3341423" y="1876641"/>
                  <a:pt x="3352800" y="1885950"/>
                </a:cubicBezTo>
                <a:cubicBezTo>
                  <a:pt x="3358707" y="1890783"/>
                  <a:pt x="3365179" y="1894944"/>
                  <a:pt x="3371850" y="1898650"/>
                </a:cubicBezTo>
                <a:cubicBezTo>
                  <a:pt x="3374776" y="1900275"/>
                  <a:pt x="3378299" y="1900507"/>
                  <a:pt x="3381375" y="1901825"/>
                </a:cubicBezTo>
                <a:cubicBezTo>
                  <a:pt x="3385725" y="1903689"/>
                  <a:pt x="3389725" y="1906311"/>
                  <a:pt x="3394075" y="1908175"/>
                </a:cubicBezTo>
                <a:cubicBezTo>
                  <a:pt x="3401688" y="1911438"/>
                  <a:pt x="3408244" y="1912223"/>
                  <a:pt x="3416300" y="1914525"/>
                </a:cubicBezTo>
                <a:cubicBezTo>
                  <a:pt x="3419518" y="1915444"/>
                  <a:pt x="3422512" y="1917227"/>
                  <a:pt x="3425825" y="1917700"/>
                </a:cubicBezTo>
                <a:cubicBezTo>
                  <a:pt x="3437397" y="1919353"/>
                  <a:pt x="3449108" y="1919817"/>
                  <a:pt x="3460750" y="1920875"/>
                </a:cubicBezTo>
                <a:cubicBezTo>
                  <a:pt x="3470275" y="1924050"/>
                  <a:pt x="3479480" y="1928431"/>
                  <a:pt x="3489325" y="1930400"/>
                </a:cubicBezTo>
                <a:cubicBezTo>
                  <a:pt x="3510789" y="1934693"/>
                  <a:pt x="3500190" y="1931571"/>
                  <a:pt x="3521075" y="1939925"/>
                </a:cubicBezTo>
                <a:cubicBezTo>
                  <a:pt x="3532652" y="1957290"/>
                  <a:pt x="3520514" y="1943711"/>
                  <a:pt x="3540125" y="1952625"/>
                </a:cubicBezTo>
                <a:cubicBezTo>
                  <a:pt x="3547893" y="1956156"/>
                  <a:pt x="3554859" y="1961239"/>
                  <a:pt x="3562350" y="1965325"/>
                </a:cubicBezTo>
                <a:cubicBezTo>
                  <a:pt x="3566505" y="1967591"/>
                  <a:pt x="3570817" y="1969558"/>
                  <a:pt x="3575050" y="1971675"/>
                </a:cubicBezTo>
                <a:cubicBezTo>
                  <a:pt x="3577167" y="1974850"/>
                  <a:pt x="3579437" y="1977928"/>
                  <a:pt x="3581400" y="1981200"/>
                </a:cubicBezTo>
                <a:cubicBezTo>
                  <a:pt x="3585790" y="1988517"/>
                  <a:pt x="3589519" y="1996226"/>
                  <a:pt x="3594100" y="2003425"/>
                </a:cubicBezTo>
                <a:cubicBezTo>
                  <a:pt x="3596941" y="2007889"/>
                  <a:pt x="3600959" y="2011554"/>
                  <a:pt x="3603625" y="2016125"/>
                </a:cubicBezTo>
                <a:cubicBezTo>
                  <a:pt x="3608395" y="2024302"/>
                  <a:pt x="3611074" y="2033649"/>
                  <a:pt x="3616325" y="2041525"/>
                </a:cubicBezTo>
                <a:cubicBezTo>
                  <a:pt x="3621011" y="2048553"/>
                  <a:pt x="3624866" y="2055686"/>
                  <a:pt x="3632200" y="2060575"/>
                </a:cubicBezTo>
                <a:cubicBezTo>
                  <a:pt x="3634985" y="2062431"/>
                  <a:pt x="3641725" y="2063750"/>
                  <a:pt x="3641725" y="20637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90500" y="1457325"/>
            <a:ext cx="1238250" cy="1377950"/>
          </a:xfrm>
          <a:custGeom>
            <a:avLst/>
            <a:gdLst>
              <a:gd name="connsiteX0" fmla="*/ 0 w 1238250"/>
              <a:gd name="connsiteY0" fmla="*/ 0 h 1377950"/>
              <a:gd name="connsiteX1" fmla="*/ 6350 w 1238250"/>
              <a:gd name="connsiteY1" fmla="*/ 47625 h 1377950"/>
              <a:gd name="connsiteX2" fmla="*/ 9525 w 1238250"/>
              <a:gd name="connsiteY2" fmla="*/ 60325 h 1377950"/>
              <a:gd name="connsiteX3" fmla="*/ 22225 w 1238250"/>
              <a:gd name="connsiteY3" fmla="*/ 104775 h 1377950"/>
              <a:gd name="connsiteX4" fmla="*/ 44450 w 1238250"/>
              <a:gd name="connsiteY4" fmla="*/ 158750 h 1377950"/>
              <a:gd name="connsiteX5" fmla="*/ 50800 w 1238250"/>
              <a:gd name="connsiteY5" fmla="*/ 171450 h 1377950"/>
              <a:gd name="connsiteX6" fmla="*/ 85725 w 1238250"/>
              <a:gd name="connsiteY6" fmla="*/ 219075 h 1377950"/>
              <a:gd name="connsiteX7" fmla="*/ 101600 w 1238250"/>
              <a:gd name="connsiteY7" fmla="*/ 241300 h 1377950"/>
              <a:gd name="connsiteX8" fmla="*/ 130175 w 1238250"/>
              <a:gd name="connsiteY8" fmla="*/ 276225 h 1377950"/>
              <a:gd name="connsiteX9" fmla="*/ 139700 w 1238250"/>
              <a:gd name="connsiteY9" fmla="*/ 295275 h 1377950"/>
              <a:gd name="connsiteX10" fmla="*/ 146050 w 1238250"/>
              <a:gd name="connsiteY10" fmla="*/ 311150 h 1377950"/>
              <a:gd name="connsiteX11" fmla="*/ 155575 w 1238250"/>
              <a:gd name="connsiteY11" fmla="*/ 327025 h 1377950"/>
              <a:gd name="connsiteX12" fmla="*/ 161925 w 1238250"/>
              <a:gd name="connsiteY12" fmla="*/ 336550 h 1377950"/>
              <a:gd name="connsiteX13" fmla="*/ 171450 w 1238250"/>
              <a:gd name="connsiteY13" fmla="*/ 361950 h 1377950"/>
              <a:gd name="connsiteX14" fmla="*/ 187325 w 1238250"/>
              <a:gd name="connsiteY14" fmla="*/ 387350 h 1377950"/>
              <a:gd name="connsiteX15" fmla="*/ 193675 w 1238250"/>
              <a:gd name="connsiteY15" fmla="*/ 403225 h 1377950"/>
              <a:gd name="connsiteX16" fmla="*/ 206375 w 1238250"/>
              <a:gd name="connsiteY16" fmla="*/ 412750 h 1377950"/>
              <a:gd name="connsiteX17" fmla="*/ 219075 w 1238250"/>
              <a:gd name="connsiteY17" fmla="*/ 434975 h 1377950"/>
              <a:gd name="connsiteX18" fmla="*/ 234950 w 1238250"/>
              <a:gd name="connsiteY18" fmla="*/ 457200 h 1377950"/>
              <a:gd name="connsiteX19" fmla="*/ 247650 w 1238250"/>
              <a:gd name="connsiteY19" fmla="*/ 488950 h 1377950"/>
              <a:gd name="connsiteX20" fmla="*/ 254000 w 1238250"/>
              <a:gd name="connsiteY20" fmla="*/ 508000 h 1377950"/>
              <a:gd name="connsiteX21" fmla="*/ 260350 w 1238250"/>
              <a:gd name="connsiteY21" fmla="*/ 517525 h 1377950"/>
              <a:gd name="connsiteX22" fmla="*/ 273050 w 1238250"/>
              <a:gd name="connsiteY22" fmla="*/ 542925 h 1377950"/>
              <a:gd name="connsiteX23" fmla="*/ 279400 w 1238250"/>
              <a:gd name="connsiteY23" fmla="*/ 565150 h 1377950"/>
              <a:gd name="connsiteX24" fmla="*/ 282575 w 1238250"/>
              <a:gd name="connsiteY24" fmla="*/ 581025 h 1377950"/>
              <a:gd name="connsiteX25" fmla="*/ 292100 w 1238250"/>
              <a:gd name="connsiteY25" fmla="*/ 609600 h 1377950"/>
              <a:gd name="connsiteX26" fmla="*/ 295275 w 1238250"/>
              <a:gd name="connsiteY26" fmla="*/ 619125 h 1377950"/>
              <a:gd name="connsiteX27" fmla="*/ 298450 w 1238250"/>
              <a:gd name="connsiteY27" fmla="*/ 631825 h 1377950"/>
              <a:gd name="connsiteX28" fmla="*/ 301625 w 1238250"/>
              <a:gd name="connsiteY28" fmla="*/ 647700 h 1377950"/>
              <a:gd name="connsiteX29" fmla="*/ 307975 w 1238250"/>
              <a:gd name="connsiteY29" fmla="*/ 657225 h 1377950"/>
              <a:gd name="connsiteX30" fmla="*/ 314325 w 1238250"/>
              <a:gd name="connsiteY30" fmla="*/ 669925 h 1377950"/>
              <a:gd name="connsiteX31" fmla="*/ 333375 w 1238250"/>
              <a:gd name="connsiteY31" fmla="*/ 688975 h 1377950"/>
              <a:gd name="connsiteX32" fmla="*/ 342900 w 1238250"/>
              <a:gd name="connsiteY32" fmla="*/ 698500 h 1377950"/>
              <a:gd name="connsiteX33" fmla="*/ 355600 w 1238250"/>
              <a:gd name="connsiteY33" fmla="*/ 717550 h 1377950"/>
              <a:gd name="connsiteX34" fmla="*/ 374650 w 1238250"/>
              <a:gd name="connsiteY34" fmla="*/ 742950 h 1377950"/>
              <a:gd name="connsiteX35" fmla="*/ 390525 w 1238250"/>
              <a:gd name="connsiteY35" fmla="*/ 768350 h 1377950"/>
              <a:gd name="connsiteX36" fmla="*/ 409575 w 1238250"/>
              <a:gd name="connsiteY36" fmla="*/ 787400 h 1377950"/>
              <a:gd name="connsiteX37" fmla="*/ 434975 w 1238250"/>
              <a:gd name="connsiteY37" fmla="*/ 828675 h 1377950"/>
              <a:gd name="connsiteX38" fmla="*/ 447675 w 1238250"/>
              <a:gd name="connsiteY38" fmla="*/ 847725 h 1377950"/>
              <a:gd name="connsiteX39" fmla="*/ 454025 w 1238250"/>
              <a:gd name="connsiteY39" fmla="*/ 860425 h 1377950"/>
              <a:gd name="connsiteX40" fmla="*/ 469900 w 1238250"/>
              <a:gd name="connsiteY40" fmla="*/ 885825 h 1377950"/>
              <a:gd name="connsiteX41" fmla="*/ 488950 w 1238250"/>
              <a:gd name="connsiteY41" fmla="*/ 908050 h 1377950"/>
              <a:gd name="connsiteX42" fmla="*/ 495300 w 1238250"/>
              <a:gd name="connsiteY42" fmla="*/ 917575 h 1377950"/>
              <a:gd name="connsiteX43" fmla="*/ 498475 w 1238250"/>
              <a:gd name="connsiteY43" fmla="*/ 927100 h 1377950"/>
              <a:gd name="connsiteX44" fmla="*/ 546100 w 1238250"/>
              <a:gd name="connsiteY44" fmla="*/ 962025 h 1377950"/>
              <a:gd name="connsiteX45" fmla="*/ 555625 w 1238250"/>
              <a:gd name="connsiteY45" fmla="*/ 965200 h 1377950"/>
              <a:gd name="connsiteX46" fmla="*/ 571500 w 1238250"/>
              <a:gd name="connsiteY46" fmla="*/ 968375 h 1377950"/>
              <a:gd name="connsiteX47" fmla="*/ 596900 w 1238250"/>
              <a:gd name="connsiteY47" fmla="*/ 977900 h 1377950"/>
              <a:gd name="connsiteX48" fmla="*/ 606425 w 1238250"/>
              <a:gd name="connsiteY48" fmla="*/ 981075 h 1377950"/>
              <a:gd name="connsiteX49" fmla="*/ 746125 w 1238250"/>
              <a:gd name="connsiteY49" fmla="*/ 987425 h 1377950"/>
              <a:gd name="connsiteX50" fmla="*/ 762000 w 1238250"/>
              <a:gd name="connsiteY50" fmla="*/ 993775 h 1377950"/>
              <a:gd name="connsiteX51" fmla="*/ 784225 w 1238250"/>
              <a:gd name="connsiteY51" fmla="*/ 996950 h 1377950"/>
              <a:gd name="connsiteX52" fmla="*/ 793750 w 1238250"/>
              <a:gd name="connsiteY52" fmla="*/ 1003300 h 1377950"/>
              <a:gd name="connsiteX53" fmla="*/ 809625 w 1238250"/>
              <a:gd name="connsiteY53" fmla="*/ 1006475 h 1377950"/>
              <a:gd name="connsiteX54" fmla="*/ 822325 w 1238250"/>
              <a:gd name="connsiteY54" fmla="*/ 1035050 h 1377950"/>
              <a:gd name="connsiteX55" fmla="*/ 860425 w 1238250"/>
              <a:gd name="connsiteY55" fmla="*/ 1054100 h 1377950"/>
              <a:gd name="connsiteX56" fmla="*/ 873125 w 1238250"/>
              <a:gd name="connsiteY56" fmla="*/ 1063625 h 1377950"/>
              <a:gd name="connsiteX57" fmla="*/ 904875 w 1238250"/>
              <a:gd name="connsiteY57" fmla="*/ 1085850 h 1377950"/>
              <a:gd name="connsiteX58" fmla="*/ 920750 w 1238250"/>
              <a:gd name="connsiteY58" fmla="*/ 1108075 h 1377950"/>
              <a:gd name="connsiteX59" fmla="*/ 939800 w 1238250"/>
              <a:gd name="connsiteY59" fmla="*/ 1133475 h 1377950"/>
              <a:gd name="connsiteX60" fmla="*/ 962025 w 1238250"/>
              <a:gd name="connsiteY60" fmla="*/ 1152525 h 1377950"/>
              <a:gd name="connsiteX61" fmla="*/ 990600 w 1238250"/>
              <a:gd name="connsiteY61" fmla="*/ 1174750 h 1377950"/>
              <a:gd name="connsiteX62" fmla="*/ 1019175 w 1238250"/>
              <a:gd name="connsiteY62" fmla="*/ 1181100 h 1377950"/>
              <a:gd name="connsiteX63" fmla="*/ 1041400 w 1238250"/>
              <a:gd name="connsiteY63" fmla="*/ 1190625 h 1377950"/>
              <a:gd name="connsiteX64" fmla="*/ 1073150 w 1238250"/>
              <a:gd name="connsiteY64" fmla="*/ 1200150 h 1377950"/>
              <a:gd name="connsiteX65" fmla="*/ 1098550 w 1238250"/>
              <a:gd name="connsiteY65" fmla="*/ 1219200 h 1377950"/>
              <a:gd name="connsiteX66" fmla="*/ 1111250 w 1238250"/>
              <a:gd name="connsiteY66" fmla="*/ 1228725 h 1377950"/>
              <a:gd name="connsiteX67" fmla="*/ 1127125 w 1238250"/>
              <a:gd name="connsiteY67" fmla="*/ 1238250 h 1377950"/>
              <a:gd name="connsiteX68" fmla="*/ 1165225 w 1238250"/>
              <a:gd name="connsiteY68" fmla="*/ 1263650 h 1377950"/>
              <a:gd name="connsiteX69" fmla="*/ 1174750 w 1238250"/>
              <a:gd name="connsiteY69" fmla="*/ 1276350 h 1377950"/>
              <a:gd name="connsiteX70" fmla="*/ 1187450 w 1238250"/>
              <a:gd name="connsiteY70" fmla="*/ 1289050 h 1377950"/>
              <a:gd name="connsiteX71" fmla="*/ 1200150 w 1238250"/>
              <a:gd name="connsiteY71" fmla="*/ 1308100 h 1377950"/>
              <a:gd name="connsiteX72" fmla="*/ 1206500 w 1238250"/>
              <a:gd name="connsiteY72" fmla="*/ 1317625 h 1377950"/>
              <a:gd name="connsiteX73" fmla="*/ 1212850 w 1238250"/>
              <a:gd name="connsiteY73" fmla="*/ 1327150 h 1377950"/>
              <a:gd name="connsiteX74" fmla="*/ 1219200 w 1238250"/>
              <a:gd name="connsiteY74" fmla="*/ 1343025 h 1377950"/>
              <a:gd name="connsiteX75" fmla="*/ 1225550 w 1238250"/>
              <a:gd name="connsiteY75" fmla="*/ 1362075 h 1377950"/>
              <a:gd name="connsiteX76" fmla="*/ 1238250 w 1238250"/>
              <a:gd name="connsiteY76" fmla="*/ 1377950 h 137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38250" h="1377950">
                <a:moveTo>
                  <a:pt x="0" y="0"/>
                </a:moveTo>
                <a:cubicBezTo>
                  <a:pt x="2117" y="15875"/>
                  <a:pt x="3852" y="31805"/>
                  <a:pt x="6350" y="47625"/>
                </a:cubicBezTo>
                <a:cubicBezTo>
                  <a:pt x="7031" y="51935"/>
                  <a:pt x="8578" y="56065"/>
                  <a:pt x="9525" y="60325"/>
                </a:cubicBezTo>
                <a:cubicBezTo>
                  <a:pt x="14752" y="83846"/>
                  <a:pt x="10839" y="75173"/>
                  <a:pt x="22225" y="104775"/>
                </a:cubicBezTo>
                <a:cubicBezTo>
                  <a:pt x="29210" y="122935"/>
                  <a:pt x="35748" y="141347"/>
                  <a:pt x="44450" y="158750"/>
                </a:cubicBezTo>
                <a:cubicBezTo>
                  <a:pt x="46567" y="162983"/>
                  <a:pt x="48365" y="167391"/>
                  <a:pt x="50800" y="171450"/>
                </a:cubicBezTo>
                <a:cubicBezTo>
                  <a:pt x="65367" y="195728"/>
                  <a:pt x="66446" y="192085"/>
                  <a:pt x="85725" y="219075"/>
                </a:cubicBezTo>
                <a:cubicBezTo>
                  <a:pt x="91017" y="226483"/>
                  <a:pt x="95772" y="234306"/>
                  <a:pt x="101600" y="241300"/>
                </a:cubicBezTo>
                <a:cubicBezTo>
                  <a:pt x="111465" y="253138"/>
                  <a:pt x="124956" y="260569"/>
                  <a:pt x="130175" y="276225"/>
                </a:cubicBezTo>
                <a:cubicBezTo>
                  <a:pt x="138155" y="300166"/>
                  <a:pt x="127390" y="270656"/>
                  <a:pt x="139700" y="295275"/>
                </a:cubicBezTo>
                <a:cubicBezTo>
                  <a:pt x="142249" y="300373"/>
                  <a:pt x="143501" y="306052"/>
                  <a:pt x="146050" y="311150"/>
                </a:cubicBezTo>
                <a:cubicBezTo>
                  <a:pt x="148810" y="316670"/>
                  <a:pt x="152304" y="321792"/>
                  <a:pt x="155575" y="327025"/>
                </a:cubicBezTo>
                <a:cubicBezTo>
                  <a:pt x="157597" y="330261"/>
                  <a:pt x="160218" y="333137"/>
                  <a:pt x="161925" y="336550"/>
                </a:cubicBezTo>
                <a:cubicBezTo>
                  <a:pt x="176183" y="365066"/>
                  <a:pt x="148052" y="319834"/>
                  <a:pt x="171450" y="361950"/>
                </a:cubicBezTo>
                <a:cubicBezTo>
                  <a:pt x="191223" y="397542"/>
                  <a:pt x="171982" y="352828"/>
                  <a:pt x="187325" y="387350"/>
                </a:cubicBezTo>
                <a:cubicBezTo>
                  <a:pt x="189640" y="392558"/>
                  <a:pt x="190255" y="398666"/>
                  <a:pt x="193675" y="403225"/>
                </a:cubicBezTo>
                <a:cubicBezTo>
                  <a:pt x="196850" y="407458"/>
                  <a:pt x="202142" y="409575"/>
                  <a:pt x="206375" y="412750"/>
                </a:cubicBezTo>
                <a:cubicBezTo>
                  <a:pt x="210257" y="420514"/>
                  <a:pt x="213465" y="428243"/>
                  <a:pt x="219075" y="434975"/>
                </a:cubicBezTo>
                <a:cubicBezTo>
                  <a:pt x="231886" y="450348"/>
                  <a:pt x="226656" y="437847"/>
                  <a:pt x="234950" y="457200"/>
                </a:cubicBezTo>
                <a:cubicBezTo>
                  <a:pt x="239440" y="467677"/>
                  <a:pt x="244045" y="478136"/>
                  <a:pt x="247650" y="488950"/>
                </a:cubicBezTo>
                <a:cubicBezTo>
                  <a:pt x="249767" y="495300"/>
                  <a:pt x="251282" y="501883"/>
                  <a:pt x="254000" y="508000"/>
                </a:cubicBezTo>
                <a:cubicBezTo>
                  <a:pt x="255550" y="511487"/>
                  <a:pt x="258643" y="514112"/>
                  <a:pt x="260350" y="517525"/>
                </a:cubicBezTo>
                <a:cubicBezTo>
                  <a:pt x="275884" y="548594"/>
                  <a:pt x="258338" y="520857"/>
                  <a:pt x="273050" y="542925"/>
                </a:cubicBezTo>
                <a:cubicBezTo>
                  <a:pt x="275167" y="550333"/>
                  <a:pt x="277531" y="557675"/>
                  <a:pt x="279400" y="565150"/>
                </a:cubicBezTo>
                <a:cubicBezTo>
                  <a:pt x="280709" y="570385"/>
                  <a:pt x="281092" y="575836"/>
                  <a:pt x="282575" y="581025"/>
                </a:cubicBezTo>
                <a:cubicBezTo>
                  <a:pt x="285333" y="590679"/>
                  <a:pt x="288925" y="600075"/>
                  <a:pt x="292100" y="609600"/>
                </a:cubicBezTo>
                <a:cubicBezTo>
                  <a:pt x="293158" y="612775"/>
                  <a:pt x="294463" y="615878"/>
                  <a:pt x="295275" y="619125"/>
                </a:cubicBezTo>
                <a:cubicBezTo>
                  <a:pt x="296333" y="623358"/>
                  <a:pt x="297503" y="627565"/>
                  <a:pt x="298450" y="631825"/>
                </a:cubicBezTo>
                <a:cubicBezTo>
                  <a:pt x="299621" y="637093"/>
                  <a:pt x="299730" y="642647"/>
                  <a:pt x="301625" y="647700"/>
                </a:cubicBezTo>
                <a:cubicBezTo>
                  <a:pt x="302965" y="651273"/>
                  <a:pt x="306082" y="653912"/>
                  <a:pt x="307975" y="657225"/>
                </a:cubicBezTo>
                <a:cubicBezTo>
                  <a:pt x="310323" y="661334"/>
                  <a:pt x="311368" y="666229"/>
                  <a:pt x="314325" y="669925"/>
                </a:cubicBezTo>
                <a:cubicBezTo>
                  <a:pt x="319935" y="676937"/>
                  <a:pt x="327025" y="682625"/>
                  <a:pt x="333375" y="688975"/>
                </a:cubicBezTo>
                <a:cubicBezTo>
                  <a:pt x="336550" y="692150"/>
                  <a:pt x="340409" y="694764"/>
                  <a:pt x="342900" y="698500"/>
                </a:cubicBezTo>
                <a:cubicBezTo>
                  <a:pt x="347133" y="704850"/>
                  <a:pt x="351673" y="711006"/>
                  <a:pt x="355600" y="717550"/>
                </a:cubicBezTo>
                <a:cubicBezTo>
                  <a:pt x="375616" y="750910"/>
                  <a:pt x="354809" y="719141"/>
                  <a:pt x="374650" y="742950"/>
                </a:cubicBezTo>
                <a:cubicBezTo>
                  <a:pt x="394561" y="766843"/>
                  <a:pt x="362642" y="734271"/>
                  <a:pt x="390525" y="768350"/>
                </a:cubicBezTo>
                <a:cubicBezTo>
                  <a:pt x="396212" y="775300"/>
                  <a:pt x="409575" y="787400"/>
                  <a:pt x="409575" y="787400"/>
                </a:cubicBezTo>
                <a:cubicBezTo>
                  <a:pt x="416449" y="814894"/>
                  <a:pt x="407936" y="788117"/>
                  <a:pt x="434975" y="828675"/>
                </a:cubicBezTo>
                <a:cubicBezTo>
                  <a:pt x="439208" y="835025"/>
                  <a:pt x="444262" y="840899"/>
                  <a:pt x="447675" y="847725"/>
                </a:cubicBezTo>
                <a:cubicBezTo>
                  <a:pt x="449792" y="851958"/>
                  <a:pt x="451726" y="856288"/>
                  <a:pt x="454025" y="860425"/>
                </a:cubicBezTo>
                <a:cubicBezTo>
                  <a:pt x="465757" y="881543"/>
                  <a:pt x="459976" y="869947"/>
                  <a:pt x="469900" y="885825"/>
                </a:cubicBezTo>
                <a:cubicBezTo>
                  <a:pt x="482209" y="905519"/>
                  <a:pt x="473783" y="897939"/>
                  <a:pt x="488950" y="908050"/>
                </a:cubicBezTo>
                <a:cubicBezTo>
                  <a:pt x="491067" y="911225"/>
                  <a:pt x="493593" y="914162"/>
                  <a:pt x="495300" y="917575"/>
                </a:cubicBezTo>
                <a:cubicBezTo>
                  <a:pt x="496797" y="920568"/>
                  <a:pt x="496252" y="924599"/>
                  <a:pt x="498475" y="927100"/>
                </a:cubicBezTo>
                <a:cubicBezTo>
                  <a:pt x="506072" y="935646"/>
                  <a:pt x="535151" y="958375"/>
                  <a:pt x="546100" y="962025"/>
                </a:cubicBezTo>
                <a:cubicBezTo>
                  <a:pt x="549275" y="963083"/>
                  <a:pt x="552378" y="964388"/>
                  <a:pt x="555625" y="965200"/>
                </a:cubicBezTo>
                <a:cubicBezTo>
                  <a:pt x="560860" y="966509"/>
                  <a:pt x="566342" y="966788"/>
                  <a:pt x="571500" y="968375"/>
                </a:cubicBezTo>
                <a:cubicBezTo>
                  <a:pt x="580143" y="971034"/>
                  <a:pt x="588402" y="974810"/>
                  <a:pt x="596900" y="977900"/>
                </a:cubicBezTo>
                <a:cubicBezTo>
                  <a:pt x="600045" y="979044"/>
                  <a:pt x="603132" y="980476"/>
                  <a:pt x="606425" y="981075"/>
                </a:cubicBezTo>
                <a:cubicBezTo>
                  <a:pt x="646326" y="988330"/>
                  <a:pt x="727461" y="986907"/>
                  <a:pt x="746125" y="987425"/>
                </a:cubicBezTo>
                <a:cubicBezTo>
                  <a:pt x="751417" y="989542"/>
                  <a:pt x="756471" y="992393"/>
                  <a:pt x="762000" y="993775"/>
                </a:cubicBezTo>
                <a:cubicBezTo>
                  <a:pt x="769260" y="995590"/>
                  <a:pt x="777057" y="994800"/>
                  <a:pt x="784225" y="996950"/>
                </a:cubicBezTo>
                <a:cubicBezTo>
                  <a:pt x="787880" y="998046"/>
                  <a:pt x="790177" y="1001960"/>
                  <a:pt x="793750" y="1003300"/>
                </a:cubicBezTo>
                <a:cubicBezTo>
                  <a:pt x="798803" y="1005195"/>
                  <a:pt x="804333" y="1005417"/>
                  <a:pt x="809625" y="1006475"/>
                </a:cubicBezTo>
                <a:cubicBezTo>
                  <a:pt x="813858" y="1016000"/>
                  <a:pt x="815592" y="1027093"/>
                  <a:pt x="822325" y="1035050"/>
                </a:cubicBezTo>
                <a:cubicBezTo>
                  <a:pt x="831863" y="1046322"/>
                  <a:pt x="848407" y="1047423"/>
                  <a:pt x="860425" y="1054100"/>
                </a:cubicBezTo>
                <a:cubicBezTo>
                  <a:pt x="865051" y="1056670"/>
                  <a:pt x="868790" y="1060590"/>
                  <a:pt x="873125" y="1063625"/>
                </a:cubicBezTo>
                <a:cubicBezTo>
                  <a:pt x="883061" y="1070580"/>
                  <a:pt x="895442" y="1077765"/>
                  <a:pt x="904875" y="1085850"/>
                </a:cubicBezTo>
                <a:cubicBezTo>
                  <a:pt x="921053" y="1099717"/>
                  <a:pt x="908906" y="1090310"/>
                  <a:pt x="920750" y="1108075"/>
                </a:cubicBezTo>
                <a:cubicBezTo>
                  <a:pt x="926621" y="1116881"/>
                  <a:pt x="932316" y="1125991"/>
                  <a:pt x="939800" y="1133475"/>
                </a:cubicBezTo>
                <a:cubicBezTo>
                  <a:pt x="963435" y="1157110"/>
                  <a:pt x="933514" y="1128087"/>
                  <a:pt x="962025" y="1152525"/>
                </a:cubicBezTo>
                <a:cubicBezTo>
                  <a:pt x="971257" y="1160438"/>
                  <a:pt x="977484" y="1171471"/>
                  <a:pt x="990600" y="1174750"/>
                </a:cubicBezTo>
                <a:cubicBezTo>
                  <a:pt x="1008535" y="1179234"/>
                  <a:pt x="999021" y="1177069"/>
                  <a:pt x="1019175" y="1181100"/>
                </a:cubicBezTo>
                <a:cubicBezTo>
                  <a:pt x="1026583" y="1184275"/>
                  <a:pt x="1033754" y="1188076"/>
                  <a:pt x="1041400" y="1190625"/>
                </a:cubicBezTo>
                <a:cubicBezTo>
                  <a:pt x="1057909" y="1196128"/>
                  <a:pt x="1057498" y="1190518"/>
                  <a:pt x="1073150" y="1200150"/>
                </a:cubicBezTo>
                <a:cubicBezTo>
                  <a:pt x="1082163" y="1205697"/>
                  <a:pt x="1090083" y="1212850"/>
                  <a:pt x="1098550" y="1219200"/>
                </a:cubicBezTo>
                <a:cubicBezTo>
                  <a:pt x="1102783" y="1222375"/>
                  <a:pt x="1106712" y="1226002"/>
                  <a:pt x="1111250" y="1228725"/>
                </a:cubicBezTo>
                <a:cubicBezTo>
                  <a:pt x="1116542" y="1231900"/>
                  <a:pt x="1122103" y="1234663"/>
                  <a:pt x="1127125" y="1238250"/>
                </a:cubicBezTo>
                <a:cubicBezTo>
                  <a:pt x="1163545" y="1264264"/>
                  <a:pt x="1142809" y="1256178"/>
                  <a:pt x="1165225" y="1263650"/>
                </a:cubicBezTo>
                <a:cubicBezTo>
                  <a:pt x="1168400" y="1267883"/>
                  <a:pt x="1171265" y="1272368"/>
                  <a:pt x="1174750" y="1276350"/>
                </a:cubicBezTo>
                <a:cubicBezTo>
                  <a:pt x="1178692" y="1280856"/>
                  <a:pt x="1183710" y="1284375"/>
                  <a:pt x="1187450" y="1289050"/>
                </a:cubicBezTo>
                <a:cubicBezTo>
                  <a:pt x="1192218" y="1295009"/>
                  <a:pt x="1195917" y="1301750"/>
                  <a:pt x="1200150" y="1308100"/>
                </a:cubicBezTo>
                <a:lnTo>
                  <a:pt x="1206500" y="1317625"/>
                </a:lnTo>
                <a:cubicBezTo>
                  <a:pt x="1208617" y="1320800"/>
                  <a:pt x="1211433" y="1323607"/>
                  <a:pt x="1212850" y="1327150"/>
                </a:cubicBezTo>
                <a:cubicBezTo>
                  <a:pt x="1214967" y="1332442"/>
                  <a:pt x="1217252" y="1337669"/>
                  <a:pt x="1219200" y="1343025"/>
                </a:cubicBezTo>
                <a:cubicBezTo>
                  <a:pt x="1221487" y="1349315"/>
                  <a:pt x="1220817" y="1357342"/>
                  <a:pt x="1225550" y="1362075"/>
                </a:cubicBezTo>
                <a:cubicBezTo>
                  <a:pt x="1236748" y="1373273"/>
                  <a:pt x="1233067" y="1367584"/>
                  <a:pt x="1238250" y="13779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316036" y="5208896"/>
            <a:ext cx="691486" cy="218364"/>
          </a:xfrm>
          <a:custGeom>
            <a:avLst/>
            <a:gdLst>
              <a:gd name="connsiteX0" fmla="*/ 0 w 691486"/>
              <a:gd name="connsiteY0" fmla="*/ 0 h 218364"/>
              <a:gd name="connsiteX1" fmla="*/ 22746 w 691486"/>
              <a:gd name="connsiteY1" fmla="*/ 22746 h 218364"/>
              <a:gd name="connsiteX2" fmla="*/ 72788 w 691486"/>
              <a:gd name="connsiteY2" fmla="*/ 27295 h 218364"/>
              <a:gd name="connsiteX3" fmla="*/ 118280 w 691486"/>
              <a:gd name="connsiteY3" fmla="*/ 31844 h 218364"/>
              <a:gd name="connsiteX4" fmla="*/ 213815 w 691486"/>
              <a:gd name="connsiteY4" fmla="*/ 45492 h 218364"/>
              <a:gd name="connsiteX5" fmla="*/ 241110 w 691486"/>
              <a:gd name="connsiteY5" fmla="*/ 50041 h 218364"/>
              <a:gd name="connsiteX6" fmla="*/ 259307 w 691486"/>
              <a:gd name="connsiteY6" fmla="*/ 54591 h 218364"/>
              <a:gd name="connsiteX7" fmla="*/ 272955 w 691486"/>
              <a:gd name="connsiteY7" fmla="*/ 63689 h 218364"/>
              <a:gd name="connsiteX8" fmla="*/ 286603 w 691486"/>
              <a:gd name="connsiteY8" fmla="*/ 77337 h 218364"/>
              <a:gd name="connsiteX9" fmla="*/ 341194 w 691486"/>
              <a:gd name="connsiteY9" fmla="*/ 90985 h 218364"/>
              <a:gd name="connsiteX10" fmla="*/ 413982 w 691486"/>
              <a:gd name="connsiteY10" fmla="*/ 118280 h 218364"/>
              <a:gd name="connsiteX11" fmla="*/ 427630 w 691486"/>
              <a:gd name="connsiteY11" fmla="*/ 122829 h 218364"/>
              <a:gd name="connsiteX12" fmla="*/ 477671 w 691486"/>
              <a:gd name="connsiteY12" fmla="*/ 127379 h 218364"/>
              <a:gd name="connsiteX13" fmla="*/ 495868 w 691486"/>
              <a:gd name="connsiteY13" fmla="*/ 131928 h 218364"/>
              <a:gd name="connsiteX14" fmla="*/ 509516 w 691486"/>
              <a:gd name="connsiteY14" fmla="*/ 136477 h 218364"/>
              <a:gd name="connsiteX15" fmla="*/ 591403 w 691486"/>
              <a:gd name="connsiteY15" fmla="*/ 145576 h 218364"/>
              <a:gd name="connsiteX16" fmla="*/ 614149 w 691486"/>
              <a:gd name="connsiteY16" fmla="*/ 163773 h 218364"/>
              <a:gd name="connsiteX17" fmla="*/ 623248 w 691486"/>
              <a:gd name="connsiteY17" fmla="*/ 177420 h 218364"/>
              <a:gd name="connsiteX18" fmla="*/ 650543 w 691486"/>
              <a:gd name="connsiteY18" fmla="*/ 186519 h 218364"/>
              <a:gd name="connsiteX19" fmla="*/ 668740 w 691486"/>
              <a:gd name="connsiteY19" fmla="*/ 209265 h 218364"/>
              <a:gd name="connsiteX20" fmla="*/ 686937 w 691486"/>
              <a:gd name="connsiteY20" fmla="*/ 213814 h 218364"/>
              <a:gd name="connsiteX21" fmla="*/ 691486 w 691486"/>
              <a:gd name="connsiteY21" fmla="*/ 218364 h 21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91486" h="218364">
                <a:moveTo>
                  <a:pt x="0" y="0"/>
                </a:moveTo>
                <a:cubicBezTo>
                  <a:pt x="7582" y="7582"/>
                  <a:pt x="12706" y="18981"/>
                  <a:pt x="22746" y="22746"/>
                </a:cubicBezTo>
                <a:cubicBezTo>
                  <a:pt x="38429" y="28627"/>
                  <a:pt x="56114" y="25707"/>
                  <a:pt x="72788" y="27295"/>
                </a:cubicBezTo>
                <a:cubicBezTo>
                  <a:pt x="87959" y="28740"/>
                  <a:pt x="103166" y="29894"/>
                  <a:pt x="118280" y="31844"/>
                </a:cubicBezTo>
                <a:cubicBezTo>
                  <a:pt x="150184" y="35961"/>
                  <a:pt x="182084" y="40204"/>
                  <a:pt x="213815" y="45492"/>
                </a:cubicBezTo>
                <a:cubicBezTo>
                  <a:pt x="222913" y="47008"/>
                  <a:pt x="232065" y="48232"/>
                  <a:pt x="241110" y="50041"/>
                </a:cubicBezTo>
                <a:cubicBezTo>
                  <a:pt x="247241" y="51267"/>
                  <a:pt x="253241" y="53074"/>
                  <a:pt x="259307" y="54591"/>
                </a:cubicBezTo>
                <a:cubicBezTo>
                  <a:pt x="263856" y="57624"/>
                  <a:pt x="268755" y="60189"/>
                  <a:pt x="272955" y="63689"/>
                </a:cubicBezTo>
                <a:cubicBezTo>
                  <a:pt x="277898" y="67808"/>
                  <a:pt x="280629" y="74948"/>
                  <a:pt x="286603" y="77337"/>
                </a:cubicBezTo>
                <a:cubicBezTo>
                  <a:pt x="304018" y="84303"/>
                  <a:pt x="323880" y="83771"/>
                  <a:pt x="341194" y="90985"/>
                </a:cubicBezTo>
                <a:cubicBezTo>
                  <a:pt x="433642" y="129505"/>
                  <a:pt x="366484" y="104710"/>
                  <a:pt x="413982" y="118280"/>
                </a:cubicBezTo>
                <a:cubicBezTo>
                  <a:pt x="418593" y="119597"/>
                  <a:pt x="422883" y="122151"/>
                  <a:pt x="427630" y="122829"/>
                </a:cubicBezTo>
                <a:cubicBezTo>
                  <a:pt x="444211" y="125198"/>
                  <a:pt x="460991" y="125862"/>
                  <a:pt x="477671" y="127379"/>
                </a:cubicBezTo>
                <a:cubicBezTo>
                  <a:pt x="483737" y="128895"/>
                  <a:pt x="489856" y="130210"/>
                  <a:pt x="495868" y="131928"/>
                </a:cubicBezTo>
                <a:cubicBezTo>
                  <a:pt x="500479" y="133245"/>
                  <a:pt x="504798" y="135619"/>
                  <a:pt x="509516" y="136477"/>
                </a:cubicBezTo>
                <a:cubicBezTo>
                  <a:pt x="525248" y="139337"/>
                  <a:pt x="578352" y="144271"/>
                  <a:pt x="591403" y="145576"/>
                </a:cubicBezTo>
                <a:cubicBezTo>
                  <a:pt x="617473" y="184682"/>
                  <a:pt x="582761" y="138663"/>
                  <a:pt x="614149" y="163773"/>
                </a:cubicBezTo>
                <a:cubicBezTo>
                  <a:pt x="618418" y="167188"/>
                  <a:pt x="618612" y="174522"/>
                  <a:pt x="623248" y="177420"/>
                </a:cubicBezTo>
                <a:cubicBezTo>
                  <a:pt x="631381" y="182503"/>
                  <a:pt x="650543" y="186519"/>
                  <a:pt x="650543" y="186519"/>
                </a:cubicBezTo>
                <a:cubicBezTo>
                  <a:pt x="656609" y="194101"/>
                  <a:pt x="660972" y="203439"/>
                  <a:pt x="668740" y="209265"/>
                </a:cubicBezTo>
                <a:cubicBezTo>
                  <a:pt x="673742" y="213016"/>
                  <a:pt x="681132" y="211492"/>
                  <a:pt x="686937" y="213814"/>
                </a:cubicBezTo>
                <a:cubicBezTo>
                  <a:pt x="688928" y="214611"/>
                  <a:pt x="689970" y="216847"/>
                  <a:pt x="691486" y="2183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6" y="6460535"/>
            <a:ext cx="78377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</TotalTime>
  <Words>771</Words>
  <Application>Microsoft Office PowerPoint</Application>
  <PresentationFormat>On-screen Show (4:3)</PresentationFormat>
  <Paragraphs>117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SPW 8.0 Graph</vt:lpstr>
      <vt:lpstr>SPW 10.0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Wohl,Ellen</dc:creator>
  <cp:lastModifiedBy>Wohl,Ellen</cp:lastModifiedBy>
  <cp:revision>24</cp:revision>
  <dcterms:created xsi:type="dcterms:W3CDTF">2020-02-25T20:30:52Z</dcterms:created>
  <dcterms:modified xsi:type="dcterms:W3CDTF">2020-04-14T14:01:15Z</dcterms:modified>
</cp:coreProperties>
</file>