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31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28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32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5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69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85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9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77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92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91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25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8844-F2B3-45EF-BB76-2ED6B8C3405D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B96B-DE26-4872-AD4A-5FCED55B73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0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78" y="1904146"/>
            <a:ext cx="4645152" cy="3761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18" y="0"/>
            <a:ext cx="12192000" cy="1911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Active and fossil aeolian bedforms in Arabia Terra (Mars): climate and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sedimentological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implications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S. Silvestro</a:t>
            </a:r>
            <a:r>
              <a:rPr 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F. Salese</a:t>
            </a:r>
            <a:r>
              <a:rPr 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3,4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D.A. Vaz</a:t>
            </a:r>
            <a:r>
              <a:rPr 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J. Davis</a:t>
            </a:r>
            <a:r>
              <a:rPr 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H. Yizhaq</a:t>
            </a:r>
            <a:r>
              <a:rPr 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G. Franzese</a:t>
            </a:r>
            <a:r>
              <a:rPr 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F.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Esposito</a:t>
            </a:r>
            <a:r>
              <a:rPr lang="en-US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INAF </a:t>
            </a:r>
            <a:r>
              <a:rPr lang="en-US" sz="1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Osservatorio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Astronomico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1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Capodimonte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Napoli, 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Italy. </a:t>
            </a:r>
            <a:r>
              <a:rPr lang="en-US" sz="1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SETI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Institute, Mountain View, CA, 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USA. </a:t>
            </a:r>
            <a:r>
              <a:rPr lang="en-US" sz="1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Faculty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Geosciences, Utrecht University, Utrecht, The 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Netherlands. </a:t>
            </a:r>
            <a:r>
              <a:rPr lang="en-US" sz="1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International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Research School of Planetary Sciences, </a:t>
            </a:r>
            <a:r>
              <a:rPr lang="en-US" sz="1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Università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Gabriele D’Annunzio, Pescara, 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Italy. </a:t>
            </a:r>
            <a:r>
              <a:rPr lang="en-US" sz="1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Centre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for Earth and Space Research of the University of Coimbra, Coimbra, 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Portugal. </a:t>
            </a:r>
            <a:r>
              <a:rPr lang="en-US" sz="1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Department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Earth Sciences, Natural History Museum, London, 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England. </a:t>
            </a:r>
            <a:r>
              <a:rPr lang="en-US" sz="1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Department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Solar Energy and Environmental Physics, BIDR, Ben-Gurion University of the Negev, </a:t>
            </a:r>
            <a:r>
              <a:rPr lang="en-US" sz="1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Israel.</a:t>
            </a:r>
            <a:endParaRPr lang="it-IT" sz="1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9062" y="5686398"/>
            <a:ext cx="6032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Sera crater, three distinct aeolian units: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dunes (top) – Megaripples 2nd gen (middle) – Fossil megarippels (bottom)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000"/>
            <a:ext cx="6067332" cy="491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779" y="6431280"/>
            <a:ext cx="12192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44312" y="10838"/>
            <a:ext cx="32476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dunes: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sculpted by wind ripples, dunes moved toward the SW (0.12 m/yr). </a:t>
            </a:r>
          </a:p>
          <a:p>
            <a:endParaRPr lang="it-IT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flux dunes are located in topographic lows (encircled). </a:t>
            </a:r>
          </a:p>
          <a:p>
            <a:endParaRPr lang="it-IT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Dunes move above a bright-toned surface (internal layered deposit – ILD) sculpted by sinuous ridges that we interpreted as </a:t>
            </a:r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megaripples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(PBRs – periodic bedrock ridges</a:t>
            </a:r>
            <a:r>
              <a:rPr lang="it-IT" sz="24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5" y="10838"/>
            <a:ext cx="4137517" cy="33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26" y="10838"/>
            <a:ext cx="4133786" cy="33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" y="0"/>
            <a:ext cx="466683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" y="0"/>
            <a:ext cx="4666837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4" y="3510000"/>
            <a:ext cx="4137517" cy="33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779" y="6431280"/>
            <a:ext cx="12192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79" y="91440"/>
            <a:ext cx="6179278" cy="50046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0279" y="245327"/>
            <a:ext cx="2281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megaripples (orange) have higher thermal inertia than dunes/megaripple 2nd gen (blue)</a:t>
            </a:r>
            <a:endParaRPr lang="it-IT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084" y="3804741"/>
            <a:ext cx="572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megaripples (orange) spread over a narrower range of heights than dunes and megripple 2 gen (blue)</a:t>
            </a:r>
            <a:endParaRPr lang="it-IT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809786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we know they are fossil megaripples? 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Wavelength (22 m on average - ripples are larger on Mars) and sinuosity (like megaripples on Earth they are sinuous suggesting grain size bimodality - transverse megaripples are not stable</a:t>
            </a:r>
            <a:r>
              <a:rPr lang="it-IT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fractured (cementation). 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megaripple unit shows higher thermal inertia (TI) than dunes and younger megaripples above.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Finally, fossil megaripples are carved on the bright-toned ILD (source) in a narrower range of elevations compared to dunes and younger megaripples that, as expected for younger aeolian material, mantle a wider range of geologic units and heights.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02" y="91440"/>
            <a:ext cx="6178455" cy="500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79" y="91440"/>
            <a:ext cx="6179278" cy="5004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"/>
            <a:ext cx="3955217" cy="38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" y="21924"/>
            <a:ext cx="4876800" cy="3816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12088"/>
            <a:ext cx="12192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Conclusions:</a:t>
            </a:r>
          </a:p>
          <a:p>
            <a:endParaRPr lang="it-IT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Sera crater presents distinct aeolian units (top to bottom)</a:t>
            </a:r>
          </a:p>
          <a:p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</a:t>
            </a:r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ripples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 dune slopes give information about the seasonal/local (dune scale) winds. </a:t>
            </a:r>
            <a:r>
              <a:rPr lang="it-I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to understand present-day wind conditions at the surface!</a:t>
            </a:r>
            <a:endParaRPr lang="it-IT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</a:t>
            </a:r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dunes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(barchans) shaped by airflows coming from the NE give wind information at broader spatial (dune field – crater - region) and temporal (10 – 100 years) scales. Variation in fluxes for individual dunes are related to the local topography. </a:t>
            </a:r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to understand present-day wind conditions at the surface and precious for testing atm. models!</a:t>
            </a:r>
          </a:p>
          <a:p>
            <a:pPr marL="457200" indent="-457200">
              <a:buAutoNum type="arabicParenR"/>
            </a:pPr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Megaripple 2nd gen.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together with dunes they mantle several aeolian units. Active on present day Mars? If so, at higher temporal scales than dunes (no detection visible on a 10 yrs image baseline).</a:t>
            </a:r>
          </a:p>
          <a:p>
            <a:pPr marL="457200" indent="-457200">
              <a:buAutoNum type="arabicParenR"/>
            </a:pPr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megaripples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probably really ancient (cemented by a rise in the water table?) same orientation as dunes = </a:t>
            </a:r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 regime did not change in the geological time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Carved into the bright-toned ILD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outcrop in mesas showing strata of different resistance to erosion. ILD erosion likely provided the bimodal sand that originated the megaripples.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779" y="6431280"/>
            <a:ext cx="12192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References:</a:t>
            </a:r>
          </a:p>
          <a:p>
            <a:endParaRPr lang="it-IT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Montgomery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 R., J. L.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Bandfield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S. K. Becker (2012), Periodic bedrock ridges on Mars, J.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Res., 117, E03005, doi:10.1029/2011JE003970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Hugenholtz, </a:t>
            </a:r>
            <a:r>
              <a:rPr lang="pt-B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H.,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pt-B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Barchyn and E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Favaro (2015),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periodic bedrock ridges on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Aeolian Research, 18, 135-144,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10.1016/j.aeolia.2015.07.002.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Yizhaq, H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I. Katra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F. Kok and O. Isenberg (2012), 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 instability of megaripples, Geology, 40, 5, 459-462,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doi:10.1130/G32995.1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Yizhaq, H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G. Bel, S. Silvestro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Elperin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F. Kok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Cardinale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Provenzale and  I. Katra (2019),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of the transverse instability of aeolian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megaripples</a:t>
            </a:r>
            <a:r>
              <a:rPr lang="it-IT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 and Planetary Science Letters, 512, 59-70, DOI: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10.1016/j.epsl.2019.01.025.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779" y="6431280"/>
            <a:ext cx="12192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</TotalTime>
  <Words>745</Words>
  <Application>Microsoft Office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Simonez</dc:creator>
  <cp:lastModifiedBy>Simonez</cp:lastModifiedBy>
  <cp:revision>75</cp:revision>
  <dcterms:created xsi:type="dcterms:W3CDTF">2020-05-05T07:42:30Z</dcterms:created>
  <dcterms:modified xsi:type="dcterms:W3CDTF">2020-05-07T10:53:50Z</dcterms:modified>
</cp:coreProperties>
</file>