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1" r:id="rId4"/>
  </p:sldMasterIdLst>
  <p:notesMasterIdLst>
    <p:notesMasterId r:id="rId12"/>
  </p:notesMasterIdLst>
  <p:sldIdLst>
    <p:sldId id="256" r:id="rId5"/>
    <p:sldId id="332" r:id="rId6"/>
    <p:sldId id="259" r:id="rId7"/>
    <p:sldId id="282" r:id="rId8"/>
    <p:sldId id="333" r:id="rId9"/>
    <p:sldId id="331" r:id="rId10"/>
    <p:sldId id="33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ang, Julie E" initials="KJE" lastIdx="4" clrIdx="0">
    <p:extLst>
      <p:ext uri="{19B8F6BF-5375-455C-9EA6-DF929625EA0E}">
        <p15:presenceInfo xmlns:p15="http://schemas.microsoft.com/office/powerpoint/2012/main" userId="S::jkiang@usgs.gov::b93d4001-aba5-4c4e-8fe6-bcc93427ae02" providerId="AD"/>
      </p:ext>
    </p:extLst>
  </p:cmAuthor>
  <p:cmAuthor id="2" name="Jessica M Driscoll" initials="JMD" lastIdx="2" clrIdx="1">
    <p:extLst>
      <p:ext uri="{19B8F6BF-5375-455C-9EA6-DF929625EA0E}">
        <p15:presenceInfo xmlns:p15="http://schemas.microsoft.com/office/powerpoint/2012/main" userId="Jessica M Drisco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9FF9B-5B6E-4335-9E53-F4B537075467}" v="14" dt="2020-04-30T18:48:02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0990" autoAdjust="0"/>
  </p:normalViewPr>
  <p:slideViewPr>
    <p:cSldViewPr snapToGrid="0">
      <p:cViewPr varScale="1">
        <p:scale>
          <a:sx n="96" d="100"/>
          <a:sy n="96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iscoll, Jessica M" userId="30a9ee08-8fbe-47fb-b7aa-070e04365958" providerId="ADAL" clId="{17F9FF9B-5B6E-4335-9E53-F4B537075467}"/>
    <pc:docChg chg="undo custSel modSld">
      <pc:chgData name="Driscoll, Jessica M" userId="30a9ee08-8fbe-47fb-b7aa-070e04365958" providerId="ADAL" clId="{17F9FF9B-5B6E-4335-9E53-F4B537075467}" dt="2020-04-30T18:48:14.348" v="38" actId="1036"/>
      <pc:docMkLst>
        <pc:docMk/>
      </pc:docMkLst>
      <pc:sldChg chg="addSp delSp modSp">
        <pc:chgData name="Driscoll, Jessica M" userId="30a9ee08-8fbe-47fb-b7aa-070e04365958" providerId="ADAL" clId="{17F9FF9B-5B6E-4335-9E53-F4B537075467}" dt="2020-04-30T18:41:18.734" v="11" actId="1036"/>
        <pc:sldMkLst>
          <pc:docMk/>
          <pc:sldMk cId="2089808655" sldId="256"/>
        </pc:sldMkLst>
        <pc:picChg chg="add del mod">
          <ac:chgData name="Driscoll, Jessica M" userId="30a9ee08-8fbe-47fb-b7aa-070e04365958" providerId="ADAL" clId="{17F9FF9B-5B6E-4335-9E53-F4B537075467}" dt="2020-04-30T18:35:17.404" v="5"/>
          <ac:picMkLst>
            <pc:docMk/>
            <pc:sldMk cId="2089808655" sldId="256"/>
            <ac:picMk id="1026" creationId="{BE1BF544-1B97-4665-A04E-85F8723DACF4}"/>
          </ac:picMkLst>
        </pc:picChg>
        <pc:picChg chg="add mod">
          <ac:chgData name="Driscoll, Jessica M" userId="30a9ee08-8fbe-47fb-b7aa-070e04365958" providerId="ADAL" clId="{17F9FF9B-5B6E-4335-9E53-F4B537075467}" dt="2020-04-30T18:41:18.734" v="11" actId="1036"/>
          <ac:picMkLst>
            <pc:docMk/>
            <pc:sldMk cId="2089808655" sldId="256"/>
            <ac:picMk id="1028" creationId="{2B88F755-C090-43C8-9175-5F0DBDB3EE61}"/>
          </ac:picMkLst>
        </pc:picChg>
      </pc:sldChg>
      <pc:sldChg chg="addSp delSp modSp delAnim delCm">
        <pc:chgData name="Driscoll, Jessica M" userId="30a9ee08-8fbe-47fb-b7aa-070e04365958" providerId="ADAL" clId="{17F9FF9B-5B6E-4335-9E53-F4B537075467}" dt="2020-04-30T18:48:14.348" v="38" actId="1036"/>
        <pc:sldMkLst>
          <pc:docMk/>
          <pc:sldMk cId="762217733" sldId="282"/>
        </pc:sldMkLst>
        <pc:spChg chg="add del">
          <ac:chgData name="Driscoll, Jessica M" userId="30a9ee08-8fbe-47fb-b7aa-070e04365958" providerId="ADAL" clId="{17F9FF9B-5B6E-4335-9E53-F4B537075467}" dt="2020-04-30T18:47:43.772" v="21" actId="478"/>
          <ac:spMkLst>
            <pc:docMk/>
            <pc:sldMk cId="762217733" sldId="282"/>
            <ac:spMk id="2" creationId="{5D653159-30DE-481C-A3C8-5EDB3F2AEE10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4" creationId="{56C6F600-6526-4F99-B817-CD080FA2A320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6" creationId="{7678DE99-41F5-4305-8C35-14D0FF817688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7" creationId="{CB95BB39-65B7-4A76-8C69-841E50675E72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8" creationId="{92329AE4-22C0-4C90-BB31-EE1D14497DCD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9" creationId="{CD019507-FFAA-4F29-8492-3F4E9F68C4CF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0" creationId="{064C276D-99E2-4849-88D8-222F9D44B5F7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1" creationId="{1FC881DA-B327-47E3-A498-0E9DC4AFB8A1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2" creationId="{9A412344-A31D-4411-B4DA-E5BDB83C6B26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3" creationId="{0A159750-0FB3-4681-8451-731D75F70DDE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4" creationId="{744F7A3F-8B96-4865-ACB9-9A09887817CE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5" creationId="{71811D71-10A7-478D-AB9B-7A766D888EB3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6" creationId="{0E51C3E7-3F46-4361-BFF1-C0693BB05332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7" creationId="{0DDAC92D-9D1D-48E0-A110-84FD59530773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8" creationId="{EA6D8AFF-BFF0-43D2-BC26-C6F8F34E379B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19" creationId="{CF87E9AB-ED7F-410F-AFE6-A76C438CD708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20" creationId="{B39DFBCF-BD27-4EBC-BD30-A750D329CC3D}"/>
          </ac:spMkLst>
        </pc:spChg>
        <pc:spChg chg="mod">
          <ac:chgData name="Driscoll, Jessica M" userId="30a9ee08-8fbe-47fb-b7aa-070e04365958" providerId="ADAL" clId="{17F9FF9B-5B6E-4335-9E53-F4B537075467}" dt="2020-04-30T18:48:05.117" v="25" actId="1035"/>
          <ac:spMkLst>
            <pc:docMk/>
            <pc:sldMk cId="762217733" sldId="282"/>
            <ac:spMk id="21" creationId="{94EC6E66-829E-4A54-A138-6B63270CF5BD}"/>
          </ac:spMkLst>
        </pc:spChg>
        <pc:picChg chg="del">
          <ac:chgData name="Driscoll, Jessica M" userId="30a9ee08-8fbe-47fb-b7aa-070e04365958" providerId="ADAL" clId="{17F9FF9B-5B6E-4335-9E53-F4B537075467}" dt="2020-04-30T18:46:49.622" v="12" actId="478"/>
          <ac:picMkLst>
            <pc:docMk/>
            <pc:sldMk cId="762217733" sldId="282"/>
            <ac:picMk id="5" creationId="{AF39BA00-9ECE-4E4C-AD29-E8A3512E749F}"/>
          </ac:picMkLst>
        </pc:picChg>
        <pc:picChg chg="add mod ord">
          <ac:chgData name="Driscoll, Jessica M" userId="30a9ee08-8fbe-47fb-b7aa-070e04365958" providerId="ADAL" clId="{17F9FF9B-5B6E-4335-9E53-F4B537075467}" dt="2020-04-30T18:48:14.348" v="38" actId="1036"/>
          <ac:picMkLst>
            <pc:docMk/>
            <pc:sldMk cId="762217733" sldId="282"/>
            <ac:picMk id="22" creationId="{A223928A-0415-448A-A860-AA28578708EE}"/>
          </ac:picMkLst>
        </pc:picChg>
      </pc:sldChg>
      <pc:sldChg chg="delCm">
        <pc:chgData name="Driscoll, Jessica M" userId="30a9ee08-8fbe-47fb-b7aa-070e04365958" providerId="ADAL" clId="{17F9FF9B-5B6E-4335-9E53-F4B537075467}" dt="2020-04-28T23:29:50.904" v="1" actId="1592"/>
        <pc:sldMkLst>
          <pc:docMk/>
          <pc:sldMk cId="1081494202" sldId="33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1ACB3-8A33-4932-9C93-2208726B064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9C6700-E79F-4084-9A7F-769EF3D009F5}">
      <dgm:prSet phldrT="[Text]"/>
      <dgm:spPr>
        <a:solidFill>
          <a:schemeClr val="accent3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Physical Model</a:t>
          </a:r>
        </a:p>
      </dgm:t>
    </dgm:pt>
    <dgm:pt modelId="{E1EEA1B1-57AB-4E34-81CB-7A6C5B1416C0}" type="parTrans" cxnId="{090F80A9-7003-46CA-9EB5-D3DCE630BDD7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B9147959-1FB0-46BF-8AFC-B826A13EE163}" type="sibTrans" cxnId="{090F80A9-7003-46CA-9EB5-D3DCE630BDD7}">
      <dgm:prSet/>
      <dgm:spPr/>
      <dgm:t>
        <a:bodyPr/>
        <a:lstStyle/>
        <a:p>
          <a:endParaRPr lang="en-US"/>
        </a:p>
      </dgm:t>
    </dgm:pt>
    <dgm:pt modelId="{C434F404-C466-436D-B180-0D17FFA1CFCA}">
      <dgm:prSet phldrT="[Text]"/>
      <dgm:spPr/>
      <dgm:t>
        <a:bodyPr/>
        <a:lstStyle/>
        <a:p>
          <a:r>
            <a:rPr lang="en-US" dirty="0"/>
            <a:t>Daily (Precipitation Runoff Modeling System)</a:t>
          </a:r>
        </a:p>
      </dgm:t>
    </dgm:pt>
    <dgm:pt modelId="{76F50BAF-6346-4D7D-AFA2-96EBF2F5AC1B}" type="parTrans" cxnId="{E4B2E69E-9FCB-455B-9168-942E498B8480}">
      <dgm:prSet/>
      <dgm:spPr/>
      <dgm:t>
        <a:bodyPr/>
        <a:lstStyle/>
        <a:p>
          <a:endParaRPr lang="en-US"/>
        </a:p>
      </dgm:t>
    </dgm:pt>
    <dgm:pt modelId="{6C61C4F2-99C1-4E06-A6B4-29E987DBBF56}" type="sibTrans" cxnId="{E4B2E69E-9FCB-455B-9168-942E498B8480}">
      <dgm:prSet/>
      <dgm:spPr/>
      <dgm:t>
        <a:bodyPr/>
        <a:lstStyle/>
        <a:p>
          <a:endParaRPr lang="en-US"/>
        </a:p>
      </dgm:t>
    </dgm:pt>
    <dgm:pt modelId="{C44321DA-4D30-41C5-B9E9-23B27D81D462}">
      <dgm:prSet phldrT="[Text]"/>
      <dgm:spPr/>
      <dgm:t>
        <a:bodyPr/>
        <a:lstStyle/>
        <a:p>
          <a:r>
            <a:rPr lang="en-US" dirty="0"/>
            <a:t>Monthly (Thornthwaite Monthly Water Balance Model)</a:t>
          </a:r>
        </a:p>
      </dgm:t>
    </dgm:pt>
    <dgm:pt modelId="{DBB7FEC8-9314-4838-8360-29AFF5B2059E}" type="parTrans" cxnId="{453E9BCA-1CA9-4191-86F6-636BFA67751E}">
      <dgm:prSet/>
      <dgm:spPr/>
      <dgm:t>
        <a:bodyPr/>
        <a:lstStyle/>
        <a:p>
          <a:endParaRPr lang="en-US"/>
        </a:p>
      </dgm:t>
    </dgm:pt>
    <dgm:pt modelId="{9A3A3A98-3A31-4D7A-A375-C53BE79FA5D6}" type="sibTrans" cxnId="{453E9BCA-1CA9-4191-86F6-636BFA67751E}">
      <dgm:prSet/>
      <dgm:spPr/>
      <dgm:t>
        <a:bodyPr/>
        <a:lstStyle/>
        <a:p>
          <a:endParaRPr lang="en-US"/>
        </a:p>
      </dgm:t>
    </dgm:pt>
    <dgm:pt modelId="{493925BC-D21B-46B9-81C7-F2D215A1362B}">
      <dgm:prSet phldrT="[Text]"/>
      <dgm:spPr>
        <a:solidFill>
          <a:srgbClr val="FFC000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Geospatial Fabric</a:t>
          </a:r>
        </a:p>
      </dgm:t>
    </dgm:pt>
    <dgm:pt modelId="{785EC0C3-966B-4304-8832-960C7812F36E}" type="parTrans" cxnId="{11379881-F34A-4770-929C-B1ADC7E4D062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DE3380A5-5DEC-4D41-908F-BD9B477E1CA3}" type="sibTrans" cxnId="{11379881-F34A-4770-929C-B1ADC7E4D062}">
      <dgm:prSet/>
      <dgm:spPr/>
      <dgm:t>
        <a:bodyPr/>
        <a:lstStyle/>
        <a:p>
          <a:endParaRPr lang="en-US"/>
        </a:p>
      </dgm:t>
    </dgm:pt>
    <dgm:pt modelId="{3F0BE5D5-0940-43BA-B8F2-E01F2B3A4170}">
      <dgm:prSet phldrT="[Text]"/>
      <dgm:spPr/>
      <dgm:t>
        <a:bodyPr/>
        <a:lstStyle/>
        <a:p>
          <a:r>
            <a:rPr lang="en-US" dirty="0"/>
            <a:t>Spatial modeling unit delineation</a:t>
          </a:r>
        </a:p>
      </dgm:t>
    </dgm:pt>
    <dgm:pt modelId="{83574998-83B0-4D2F-89FF-713A9FD50D29}" type="parTrans" cxnId="{693B9755-DA1A-4D03-8E36-BB27E4124B71}">
      <dgm:prSet/>
      <dgm:spPr/>
      <dgm:t>
        <a:bodyPr/>
        <a:lstStyle/>
        <a:p>
          <a:endParaRPr lang="en-US"/>
        </a:p>
      </dgm:t>
    </dgm:pt>
    <dgm:pt modelId="{3532A4E2-1CAA-4206-B4EA-1D9FC1D0F08B}" type="sibTrans" cxnId="{693B9755-DA1A-4D03-8E36-BB27E4124B71}">
      <dgm:prSet/>
      <dgm:spPr/>
      <dgm:t>
        <a:bodyPr/>
        <a:lstStyle/>
        <a:p>
          <a:endParaRPr lang="en-US"/>
        </a:p>
      </dgm:t>
    </dgm:pt>
    <dgm:pt modelId="{4D6B2DE8-CF78-4368-8787-446669D19410}">
      <dgm:prSet phldrT="[Text]"/>
      <dgm:spPr/>
      <dgm:t>
        <a:bodyPr/>
        <a:lstStyle/>
        <a:p>
          <a:r>
            <a:rPr lang="en-US" dirty="0"/>
            <a:t>Parameter values</a:t>
          </a:r>
        </a:p>
      </dgm:t>
    </dgm:pt>
    <dgm:pt modelId="{E6DCA307-6931-4D19-90BD-6CF186BA3EAC}" type="parTrans" cxnId="{086F0B6B-0710-49E7-8A7F-25C3E3225A40}">
      <dgm:prSet/>
      <dgm:spPr/>
      <dgm:t>
        <a:bodyPr/>
        <a:lstStyle/>
        <a:p>
          <a:endParaRPr lang="en-US"/>
        </a:p>
      </dgm:t>
    </dgm:pt>
    <dgm:pt modelId="{A3F86200-C40D-4B52-BA9A-7B78347076E5}" type="sibTrans" cxnId="{086F0B6B-0710-49E7-8A7F-25C3E3225A40}">
      <dgm:prSet/>
      <dgm:spPr/>
      <dgm:t>
        <a:bodyPr/>
        <a:lstStyle/>
        <a:p>
          <a:endParaRPr lang="en-US"/>
        </a:p>
      </dgm:t>
    </dgm:pt>
    <dgm:pt modelId="{0ED30990-42E5-424B-BA94-A05CEFD88B33}">
      <dgm:prSet phldrT="[Text]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Model Input Data</a:t>
          </a:r>
        </a:p>
      </dgm:t>
    </dgm:pt>
    <dgm:pt modelId="{A04C4699-1F81-4D55-B87F-EAF8C9532806}" type="parTrans" cxnId="{8F537BEA-13DA-410B-840A-67FE6F14CA2A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182B8336-0E09-46A6-8ECA-034F8C947D6D}" type="sibTrans" cxnId="{8F537BEA-13DA-410B-840A-67FE6F14CA2A}">
      <dgm:prSet/>
      <dgm:spPr/>
      <dgm:t>
        <a:bodyPr/>
        <a:lstStyle/>
        <a:p>
          <a:endParaRPr lang="en-US"/>
        </a:p>
      </dgm:t>
    </dgm:pt>
    <dgm:pt modelId="{7E87CF5B-963E-4F01-8696-3B0811982A9A}">
      <dgm:prSet phldrT="[Text]"/>
      <dgm:spPr/>
      <dgm:t>
        <a:bodyPr/>
        <a:lstStyle/>
        <a:p>
          <a:r>
            <a:rPr lang="en-US" dirty="0"/>
            <a:t>Precipitation</a:t>
          </a:r>
        </a:p>
      </dgm:t>
    </dgm:pt>
    <dgm:pt modelId="{CAB1EA74-BEAB-4F78-8D5F-F9658447D371}" type="parTrans" cxnId="{2CA9F357-090E-44A4-A985-DC951BB69DA0}">
      <dgm:prSet/>
      <dgm:spPr/>
      <dgm:t>
        <a:bodyPr/>
        <a:lstStyle/>
        <a:p>
          <a:endParaRPr lang="en-US"/>
        </a:p>
      </dgm:t>
    </dgm:pt>
    <dgm:pt modelId="{71B633AE-9421-4109-A5B5-6AC465F87B16}" type="sibTrans" cxnId="{2CA9F357-090E-44A4-A985-DC951BB69DA0}">
      <dgm:prSet/>
      <dgm:spPr/>
      <dgm:t>
        <a:bodyPr/>
        <a:lstStyle/>
        <a:p>
          <a:endParaRPr lang="en-US"/>
        </a:p>
      </dgm:t>
    </dgm:pt>
    <dgm:pt modelId="{303E178A-49A0-4915-9212-416C8550D86D}">
      <dgm:prSet phldrT="[Text]"/>
      <dgm:spPr/>
      <dgm:t>
        <a:bodyPr/>
        <a:lstStyle/>
        <a:p>
          <a:r>
            <a:rPr lang="en-US" dirty="0"/>
            <a:t>Stream network</a:t>
          </a:r>
        </a:p>
      </dgm:t>
    </dgm:pt>
    <dgm:pt modelId="{B6DB41DC-4F05-4038-A2D1-43F0B6E76CCD}" type="parTrans" cxnId="{2BADF0DB-DA2C-4299-96AF-E1921D67FBA4}">
      <dgm:prSet/>
      <dgm:spPr/>
      <dgm:t>
        <a:bodyPr/>
        <a:lstStyle/>
        <a:p>
          <a:endParaRPr lang="en-US"/>
        </a:p>
      </dgm:t>
    </dgm:pt>
    <dgm:pt modelId="{135967AF-5F76-4045-B89C-989FB17E83D1}" type="sibTrans" cxnId="{2BADF0DB-DA2C-4299-96AF-E1921D67FBA4}">
      <dgm:prSet/>
      <dgm:spPr/>
      <dgm:t>
        <a:bodyPr/>
        <a:lstStyle/>
        <a:p>
          <a:endParaRPr lang="en-US"/>
        </a:p>
      </dgm:t>
    </dgm:pt>
    <dgm:pt modelId="{F35793F3-A454-473A-84F5-62BD81F43B4D}">
      <dgm:prSet phldrT="[Text]"/>
      <dgm:spPr/>
      <dgm:t>
        <a:bodyPr/>
        <a:lstStyle/>
        <a:p>
          <a:r>
            <a:rPr lang="en-US" dirty="0"/>
            <a:t>Temperature</a:t>
          </a:r>
        </a:p>
      </dgm:t>
    </dgm:pt>
    <dgm:pt modelId="{D01A0E10-D059-4917-9BA4-9AB3350D822A}" type="parTrans" cxnId="{A93576EA-2EBD-42DA-B9F7-CC9419E2BFAD}">
      <dgm:prSet/>
      <dgm:spPr/>
      <dgm:t>
        <a:bodyPr/>
        <a:lstStyle/>
        <a:p>
          <a:endParaRPr lang="en-US"/>
        </a:p>
      </dgm:t>
    </dgm:pt>
    <dgm:pt modelId="{CC34E7B8-8278-46BD-BC85-D3471E5932D8}" type="sibTrans" cxnId="{A93576EA-2EBD-42DA-B9F7-CC9419E2BFAD}">
      <dgm:prSet/>
      <dgm:spPr/>
      <dgm:t>
        <a:bodyPr/>
        <a:lstStyle/>
        <a:p>
          <a:endParaRPr lang="en-US"/>
        </a:p>
      </dgm:t>
    </dgm:pt>
    <dgm:pt modelId="{46D1EC65-E51D-4986-8B57-E1F80CC7672D}" type="pres">
      <dgm:prSet presAssocID="{1591ACB3-8A33-4932-9C93-2208726B064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A4E4B62-9BF4-466F-9593-8294F5466193}" type="pres">
      <dgm:prSet presAssocID="{1591ACB3-8A33-4932-9C93-2208726B064B}" presName="cycle" presStyleCnt="0"/>
      <dgm:spPr/>
    </dgm:pt>
    <dgm:pt modelId="{84D60932-3D13-4F67-ACC0-17B933674A4B}" type="pres">
      <dgm:prSet presAssocID="{1591ACB3-8A33-4932-9C93-2208726B064B}" presName="centerShape" presStyleCnt="0"/>
      <dgm:spPr/>
    </dgm:pt>
    <dgm:pt modelId="{D0850AF5-1B3C-4261-8836-393D8D21888E}" type="pres">
      <dgm:prSet presAssocID="{1591ACB3-8A33-4932-9C93-2208726B064B}" presName="connSite" presStyleLbl="node1" presStyleIdx="0" presStyleCnt="4"/>
      <dgm:spPr/>
    </dgm:pt>
    <dgm:pt modelId="{41C20F49-F03F-476A-A53C-83A7584B7495}" type="pres">
      <dgm:prSet presAssocID="{1591ACB3-8A33-4932-9C93-2208726B064B}" presName="visible" presStyleLbl="node1" presStyleIdx="0" presStyleCnt="4"/>
      <dgm:spPr>
        <a:solidFill>
          <a:schemeClr val="accent2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</dgm:pt>
    <dgm:pt modelId="{D69426CD-D8A2-4B6C-A6DD-96DFB5BF7595}" type="pres">
      <dgm:prSet presAssocID="{E1EEA1B1-57AB-4E34-81CB-7A6C5B1416C0}" presName="Name25" presStyleLbl="parChTrans1D1" presStyleIdx="0" presStyleCnt="3"/>
      <dgm:spPr/>
    </dgm:pt>
    <dgm:pt modelId="{BBD24DD8-5CA5-4AA3-9937-A929A6E270BC}" type="pres">
      <dgm:prSet presAssocID="{889C6700-E79F-4084-9A7F-769EF3D009F5}" presName="node" presStyleCnt="0"/>
      <dgm:spPr/>
    </dgm:pt>
    <dgm:pt modelId="{74A11CC8-3AF3-481C-8F29-05C8029D2068}" type="pres">
      <dgm:prSet presAssocID="{889C6700-E79F-4084-9A7F-769EF3D009F5}" presName="parentNode" presStyleLbl="node1" presStyleIdx="1" presStyleCnt="4" custScaleX="101125" custLinFactNeighborX="13049" custLinFactNeighborY="4606">
        <dgm:presLayoutVars>
          <dgm:chMax val="1"/>
          <dgm:bulletEnabled val="1"/>
        </dgm:presLayoutVars>
      </dgm:prSet>
      <dgm:spPr/>
    </dgm:pt>
    <dgm:pt modelId="{C8C1FCD5-DE78-4EAF-AAF1-CBDC64DC7E77}" type="pres">
      <dgm:prSet presAssocID="{889C6700-E79F-4084-9A7F-769EF3D009F5}" presName="childNode" presStyleLbl="revTx" presStyleIdx="0" presStyleCnt="3">
        <dgm:presLayoutVars>
          <dgm:bulletEnabled val="1"/>
        </dgm:presLayoutVars>
      </dgm:prSet>
      <dgm:spPr/>
    </dgm:pt>
    <dgm:pt modelId="{423B549F-CDAE-4163-98FD-0AE987DF9895}" type="pres">
      <dgm:prSet presAssocID="{785EC0C3-966B-4304-8832-960C7812F36E}" presName="Name25" presStyleLbl="parChTrans1D1" presStyleIdx="1" presStyleCnt="3"/>
      <dgm:spPr/>
    </dgm:pt>
    <dgm:pt modelId="{52037138-0796-4D26-A3FE-9ADEA260E836}" type="pres">
      <dgm:prSet presAssocID="{493925BC-D21B-46B9-81C7-F2D215A1362B}" presName="node" presStyleCnt="0"/>
      <dgm:spPr/>
    </dgm:pt>
    <dgm:pt modelId="{0EC690A5-8F58-42FE-B8DF-820844686C2F}" type="pres">
      <dgm:prSet presAssocID="{493925BC-D21B-46B9-81C7-F2D215A1362B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3417FE54-B493-4B49-ABFA-77AD15F8AAA9}" type="pres">
      <dgm:prSet presAssocID="{493925BC-D21B-46B9-81C7-F2D215A1362B}" presName="childNode" presStyleLbl="revTx" presStyleIdx="1" presStyleCnt="3">
        <dgm:presLayoutVars>
          <dgm:bulletEnabled val="1"/>
        </dgm:presLayoutVars>
      </dgm:prSet>
      <dgm:spPr/>
    </dgm:pt>
    <dgm:pt modelId="{6BFCE769-1796-4704-8F6D-7F460C95BBB1}" type="pres">
      <dgm:prSet presAssocID="{A04C4699-1F81-4D55-B87F-EAF8C9532806}" presName="Name25" presStyleLbl="parChTrans1D1" presStyleIdx="2" presStyleCnt="3"/>
      <dgm:spPr/>
    </dgm:pt>
    <dgm:pt modelId="{D3C4F72D-6B05-40CC-BE8A-E6A6F95CD790}" type="pres">
      <dgm:prSet presAssocID="{0ED30990-42E5-424B-BA94-A05CEFD88B33}" presName="node" presStyleCnt="0"/>
      <dgm:spPr/>
    </dgm:pt>
    <dgm:pt modelId="{14D07EF2-273E-49FB-8784-C8F8736D682D}" type="pres">
      <dgm:prSet presAssocID="{0ED30990-42E5-424B-BA94-A05CEFD88B33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4D384871-C96F-4FC7-ACA2-9433379151A7}" type="pres">
      <dgm:prSet presAssocID="{0ED30990-42E5-424B-BA94-A05CEFD88B33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93EBCC0C-A4AE-4DAF-9190-27BD73526D85}" type="presOf" srcId="{785EC0C3-966B-4304-8832-960C7812F36E}" destId="{423B549F-CDAE-4163-98FD-0AE987DF9895}" srcOrd="0" destOrd="0" presId="urn:microsoft.com/office/officeart/2005/8/layout/radial2"/>
    <dgm:cxn modelId="{38178517-6ECC-46E3-BF87-0C7FE84C3021}" type="presOf" srcId="{303E178A-49A0-4915-9212-416C8550D86D}" destId="{3417FE54-B493-4B49-ABFA-77AD15F8AAA9}" srcOrd="0" destOrd="1" presId="urn:microsoft.com/office/officeart/2005/8/layout/radial2"/>
    <dgm:cxn modelId="{18AF4A28-0BDB-4198-8A41-5953C9B172B0}" type="presOf" srcId="{C434F404-C466-436D-B180-0D17FFA1CFCA}" destId="{C8C1FCD5-DE78-4EAF-AAF1-CBDC64DC7E77}" srcOrd="0" destOrd="0" presId="urn:microsoft.com/office/officeart/2005/8/layout/radial2"/>
    <dgm:cxn modelId="{DCDCB138-E5AA-4CE8-AF39-411C85CC1CDE}" type="presOf" srcId="{4D6B2DE8-CF78-4368-8787-446669D19410}" destId="{3417FE54-B493-4B49-ABFA-77AD15F8AAA9}" srcOrd="0" destOrd="2" presId="urn:microsoft.com/office/officeart/2005/8/layout/radial2"/>
    <dgm:cxn modelId="{086F0B6B-0710-49E7-8A7F-25C3E3225A40}" srcId="{493925BC-D21B-46B9-81C7-F2D215A1362B}" destId="{4D6B2DE8-CF78-4368-8787-446669D19410}" srcOrd="2" destOrd="0" parTransId="{E6DCA307-6931-4D19-90BD-6CF186BA3EAC}" sibTransId="{A3F86200-C40D-4B52-BA9A-7B78347076E5}"/>
    <dgm:cxn modelId="{9C266B6E-C613-4BEA-A15D-A7B82EB0F5E9}" type="presOf" srcId="{0ED30990-42E5-424B-BA94-A05CEFD88B33}" destId="{14D07EF2-273E-49FB-8784-C8F8736D682D}" srcOrd="0" destOrd="0" presId="urn:microsoft.com/office/officeart/2005/8/layout/radial2"/>
    <dgm:cxn modelId="{07BF1E54-CE46-4018-86B0-108897FA83EA}" type="presOf" srcId="{889C6700-E79F-4084-9A7F-769EF3D009F5}" destId="{74A11CC8-3AF3-481C-8F29-05C8029D2068}" srcOrd="0" destOrd="0" presId="urn:microsoft.com/office/officeart/2005/8/layout/radial2"/>
    <dgm:cxn modelId="{693B9755-DA1A-4D03-8E36-BB27E4124B71}" srcId="{493925BC-D21B-46B9-81C7-F2D215A1362B}" destId="{3F0BE5D5-0940-43BA-B8F2-E01F2B3A4170}" srcOrd="0" destOrd="0" parTransId="{83574998-83B0-4D2F-89FF-713A9FD50D29}" sibTransId="{3532A4E2-1CAA-4206-B4EA-1D9FC1D0F08B}"/>
    <dgm:cxn modelId="{2CA9F357-090E-44A4-A985-DC951BB69DA0}" srcId="{0ED30990-42E5-424B-BA94-A05CEFD88B33}" destId="{7E87CF5B-963E-4F01-8696-3B0811982A9A}" srcOrd="0" destOrd="0" parTransId="{CAB1EA74-BEAB-4F78-8D5F-F9658447D371}" sibTransId="{71B633AE-9421-4109-A5B5-6AC465F87B16}"/>
    <dgm:cxn modelId="{DA20B17C-864A-40DB-AFE8-040504AD7483}" type="presOf" srcId="{F35793F3-A454-473A-84F5-62BD81F43B4D}" destId="{4D384871-C96F-4FC7-ACA2-9433379151A7}" srcOrd="0" destOrd="1" presId="urn:microsoft.com/office/officeart/2005/8/layout/radial2"/>
    <dgm:cxn modelId="{11379881-F34A-4770-929C-B1ADC7E4D062}" srcId="{1591ACB3-8A33-4932-9C93-2208726B064B}" destId="{493925BC-D21B-46B9-81C7-F2D215A1362B}" srcOrd="1" destOrd="0" parTransId="{785EC0C3-966B-4304-8832-960C7812F36E}" sibTransId="{DE3380A5-5DEC-4D41-908F-BD9B477E1CA3}"/>
    <dgm:cxn modelId="{E4B2E69E-9FCB-455B-9168-942E498B8480}" srcId="{889C6700-E79F-4084-9A7F-769EF3D009F5}" destId="{C434F404-C466-436D-B180-0D17FFA1CFCA}" srcOrd="0" destOrd="0" parTransId="{76F50BAF-6346-4D7D-AFA2-96EBF2F5AC1B}" sibTransId="{6C61C4F2-99C1-4E06-A6B4-29E987DBBF56}"/>
    <dgm:cxn modelId="{090F80A9-7003-46CA-9EB5-D3DCE630BDD7}" srcId="{1591ACB3-8A33-4932-9C93-2208726B064B}" destId="{889C6700-E79F-4084-9A7F-769EF3D009F5}" srcOrd="0" destOrd="0" parTransId="{E1EEA1B1-57AB-4E34-81CB-7A6C5B1416C0}" sibTransId="{B9147959-1FB0-46BF-8AFC-B826A13EE163}"/>
    <dgm:cxn modelId="{9AF46EAA-BBB9-4998-BC12-F453A110FFF7}" type="presOf" srcId="{E1EEA1B1-57AB-4E34-81CB-7A6C5B1416C0}" destId="{D69426CD-D8A2-4B6C-A6DD-96DFB5BF7595}" srcOrd="0" destOrd="0" presId="urn:microsoft.com/office/officeart/2005/8/layout/radial2"/>
    <dgm:cxn modelId="{57AE59B6-5FB2-4A22-B942-FD156BC122DD}" type="presOf" srcId="{3F0BE5D5-0940-43BA-B8F2-E01F2B3A4170}" destId="{3417FE54-B493-4B49-ABFA-77AD15F8AAA9}" srcOrd="0" destOrd="0" presId="urn:microsoft.com/office/officeart/2005/8/layout/radial2"/>
    <dgm:cxn modelId="{AA25BDBB-DFDF-4034-B66A-DF5432929913}" type="presOf" srcId="{493925BC-D21B-46B9-81C7-F2D215A1362B}" destId="{0EC690A5-8F58-42FE-B8DF-820844686C2F}" srcOrd="0" destOrd="0" presId="urn:microsoft.com/office/officeart/2005/8/layout/radial2"/>
    <dgm:cxn modelId="{D998DABF-9A47-46D6-9BF4-CF683C4C437B}" type="presOf" srcId="{C44321DA-4D30-41C5-B9E9-23B27D81D462}" destId="{C8C1FCD5-DE78-4EAF-AAF1-CBDC64DC7E77}" srcOrd="0" destOrd="1" presId="urn:microsoft.com/office/officeart/2005/8/layout/radial2"/>
    <dgm:cxn modelId="{E77BA2C3-1C63-4B3E-BAEA-96250CC3AFDD}" type="presOf" srcId="{7E87CF5B-963E-4F01-8696-3B0811982A9A}" destId="{4D384871-C96F-4FC7-ACA2-9433379151A7}" srcOrd="0" destOrd="0" presId="urn:microsoft.com/office/officeart/2005/8/layout/radial2"/>
    <dgm:cxn modelId="{453E9BCA-1CA9-4191-86F6-636BFA67751E}" srcId="{889C6700-E79F-4084-9A7F-769EF3D009F5}" destId="{C44321DA-4D30-41C5-B9E9-23B27D81D462}" srcOrd="1" destOrd="0" parTransId="{DBB7FEC8-9314-4838-8360-29AFF5B2059E}" sibTransId="{9A3A3A98-3A31-4D7A-A375-C53BE79FA5D6}"/>
    <dgm:cxn modelId="{486AA8D8-0FEF-4FF9-B6C7-9F6CB727702C}" type="presOf" srcId="{1591ACB3-8A33-4932-9C93-2208726B064B}" destId="{46D1EC65-E51D-4986-8B57-E1F80CC7672D}" srcOrd="0" destOrd="0" presId="urn:microsoft.com/office/officeart/2005/8/layout/radial2"/>
    <dgm:cxn modelId="{2BADF0DB-DA2C-4299-96AF-E1921D67FBA4}" srcId="{493925BC-D21B-46B9-81C7-F2D215A1362B}" destId="{303E178A-49A0-4915-9212-416C8550D86D}" srcOrd="1" destOrd="0" parTransId="{B6DB41DC-4F05-4038-A2D1-43F0B6E76CCD}" sibTransId="{135967AF-5F76-4045-B89C-989FB17E83D1}"/>
    <dgm:cxn modelId="{D0A832EA-2DFF-4F60-A7E3-FE9A4603381E}" type="presOf" srcId="{A04C4699-1F81-4D55-B87F-EAF8C9532806}" destId="{6BFCE769-1796-4704-8F6D-7F460C95BBB1}" srcOrd="0" destOrd="0" presId="urn:microsoft.com/office/officeart/2005/8/layout/radial2"/>
    <dgm:cxn modelId="{A93576EA-2EBD-42DA-B9F7-CC9419E2BFAD}" srcId="{0ED30990-42E5-424B-BA94-A05CEFD88B33}" destId="{F35793F3-A454-473A-84F5-62BD81F43B4D}" srcOrd="1" destOrd="0" parTransId="{D01A0E10-D059-4917-9BA4-9AB3350D822A}" sibTransId="{CC34E7B8-8278-46BD-BC85-D3471E5932D8}"/>
    <dgm:cxn modelId="{8F537BEA-13DA-410B-840A-67FE6F14CA2A}" srcId="{1591ACB3-8A33-4932-9C93-2208726B064B}" destId="{0ED30990-42E5-424B-BA94-A05CEFD88B33}" srcOrd="2" destOrd="0" parTransId="{A04C4699-1F81-4D55-B87F-EAF8C9532806}" sibTransId="{182B8336-0E09-46A6-8ECA-034F8C947D6D}"/>
    <dgm:cxn modelId="{D80116DB-D97D-4146-A3DB-4FF543A83C39}" type="presParOf" srcId="{46D1EC65-E51D-4986-8B57-E1F80CC7672D}" destId="{3A4E4B62-9BF4-466F-9593-8294F5466193}" srcOrd="0" destOrd="0" presId="urn:microsoft.com/office/officeart/2005/8/layout/radial2"/>
    <dgm:cxn modelId="{E186E5DC-181E-4736-8A41-D97E79966EA3}" type="presParOf" srcId="{3A4E4B62-9BF4-466F-9593-8294F5466193}" destId="{84D60932-3D13-4F67-ACC0-17B933674A4B}" srcOrd="0" destOrd="0" presId="urn:microsoft.com/office/officeart/2005/8/layout/radial2"/>
    <dgm:cxn modelId="{0920A4CC-2ADC-4E4C-A693-EFD01BB7F52B}" type="presParOf" srcId="{84D60932-3D13-4F67-ACC0-17B933674A4B}" destId="{D0850AF5-1B3C-4261-8836-393D8D21888E}" srcOrd="0" destOrd="0" presId="urn:microsoft.com/office/officeart/2005/8/layout/radial2"/>
    <dgm:cxn modelId="{36A59FB8-D764-4796-84F9-A4220F93727C}" type="presParOf" srcId="{84D60932-3D13-4F67-ACC0-17B933674A4B}" destId="{41C20F49-F03F-476A-A53C-83A7584B7495}" srcOrd="1" destOrd="0" presId="urn:microsoft.com/office/officeart/2005/8/layout/radial2"/>
    <dgm:cxn modelId="{06BD23BE-F3A9-4CD9-BA39-AB00470CBAC9}" type="presParOf" srcId="{3A4E4B62-9BF4-466F-9593-8294F5466193}" destId="{D69426CD-D8A2-4B6C-A6DD-96DFB5BF7595}" srcOrd="1" destOrd="0" presId="urn:microsoft.com/office/officeart/2005/8/layout/radial2"/>
    <dgm:cxn modelId="{EABF4436-9C72-4130-AFAB-17125BE3E35C}" type="presParOf" srcId="{3A4E4B62-9BF4-466F-9593-8294F5466193}" destId="{BBD24DD8-5CA5-4AA3-9937-A929A6E270BC}" srcOrd="2" destOrd="0" presId="urn:microsoft.com/office/officeart/2005/8/layout/radial2"/>
    <dgm:cxn modelId="{EF21A9F7-816D-4A4F-805E-3F0D90EB8E2E}" type="presParOf" srcId="{BBD24DD8-5CA5-4AA3-9937-A929A6E270BC}" destId="{74A11CC8-3AF3-481C-8F29-05C8029D2068}" srcOrd="0" destOrd="0" presId="urn:microsoft.com/office/officeart/2005/8/layout/radial2"/>
    <dgm:cxn modelId="{4D2959E8-1344-4845-87DF-69CFE7859204}" type="presParOf" srcId="{BBD24DD8-5CA5-4AA3-9937-A929A6E270BC}" destId="{C8C1FCD5-DE78-4EAF-AAF1-CBDC64DC7E77}" srcOrd="1" destOrd="0" presId="urn:microsoft.com/office/officeart/2005/8/layout/radial2"/>
    <dgm:cxn modelId="{64ECDC8D-1FAB-4FAD-B978-B934CD06B0F3}" type="presParOf" srcId="{3A4E4B62-9BF4-466F-9593-8294F5466193}" destId="{423B549F-CDAE-4163-98FD-0AE987DF9895}" srcOrd="3" destOrd="0" presId="urn:microsoft.com/office/officeart/2005/8/layout/radial2"/>
    <dgm:cxn modelId="{B5EF02E1-5D4A-43A9-9310-4E0A1C0AD7A8}" type="presParOf" srcId="{3A4E4B62-9BF4-466F-9593-8294F5466193}" destId="{52037138-0796-4D26-A3FE-9ADEA260E836}" srcOrd="4" destOrd="0" presId="urn:microsoft.com/office/officeart/2005/8/layout/radial2"/>
    <dgm:cxn modelId="{6664952F-E8F2-4271-AD78-329811A08584}" type="presParOf" srcId="{52037138-0796-4D26-A3FE-9ADEA260E836}" destId="{0EC690A5-8F58-42FE-B8DF-820844686C2F}" srcOrd="0" destOrd="0" presId="urn:microsoft.com/office/officeart/2005/8/layout/radial2"/>
    <dgm:cxn modelId="{3E8277B9-6DBF-4522-B70C-9A5E1D1CCB25}" type="presParOf" srcId="{52037138-0796-4D26-A3FE-9ADEA260E836}" destId="{3417FE54-B493-4B49-ABFA-77AD15F8AAA9}" srcOrd="1" destOrd="0" presId="urn:microsoft.com/office/officeart/2005/8/layout/radial2"/>
    <dgm:cxn modelId="{BB3040E2-8B09-441A-9F26-8024EA6C92A0}" type="presParOf" srcId="{3A4E4B62-9BF4-466F-9593-8294F5466193}" destId="{6BFCE769-1796-4704-8F6D-7F460C95BBB1}" srcOrd="5" destOrd="0" presId="urn:microsoft.com/office/officeart/2005/8/layout/radial2"/>
    <dgm:cxn modelId="{C4388650-D7B1-4430-819F-D42EC25144FF}" type="presParOf" srcId="{3A4E4B62-9BF4-466F-9593-8294F5466193}" destId="{D3C4F72D-6B05-40CC-BE8A-E6A6F95CD790}" srcOrd="6" destOrd="0" presId="urn:microsoft.com/office/officeart/2005/8/layout/radial2"/>
    <dgm:cxn modelId="{AD5F5BE9-2B62-4507-B693-DB453714F87F}" type="presParOf" srcId="{D3C4F72D-6B05-40CC-BE8A-E6A6F95CD790}" destId="{14D07EF2-273E-49FB-8784-C8F8736D682D}" srcOrd="0" destOrd="0" presId="urn:microsoft.com/office/officeart/2005/8/layout/radial2"/>
    <dgm:cxn modelId="{ED7A278F-F7E2-4D1B-88E7-DD8521F1FB1F}" type="presParOf" srcId="{D3C4F72D-6B05-40CC-BE8A-E6A6F95CD790}" destId="{4D384871-C96F-4FC7-ACA2-9433379151A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39CBB8-DC83-48CD-BB05-53CFD8A17478}" type="doc">
      <dgm:prSet loTypeId="urn:microsoft.com/office/officeart/2005/8/layout/arrow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58FE500-A8AD-4A56-9548-A2727599972F}">
      <dgm:prSet phldrT="[Text]"/>
      <dgm:spPr/>
      <dgm:t>
        <a:bodyPr/>
        <a:lstStyle/>
        <a:p>
          <a:r>
            <a:rPr lang="en-US" dirty="0"/>
            <a:t>Technical Audience</a:t>
          </a:r>
        </a:p>
      </dgm:t>
    </dgm:pt>
    <dgm:pt modelId="{24A2240A-968B-412A-B5D5-A66E3FF80930}" type="parTrans" cxnId="{1057C411-FB99-4065-8D5E-49B02E40736D}">
      <dgm:prSet/>
      <dgm:spPr/>
      <dgm:t>
        <a:bodyPr/>
        <a:lstStyle/>
        <a:p>
          <a:endParaRPr lang="en-US"/>
        </a:p>
      </dgm:t>
    </dgm:pt>
    <dgm:pt modelId="{1541988B-848A-4A23-AC13-5D3478F5EB5A}" type="sibTrans" cxnId="{1057C411-FB99-4065-8D5E-49B02E40736D}">
      <dgm:prSet/>
      <dgm:spPr/>
      <dgm:t>
        <a:bodyPr/>
        <a:lstStyle/>
        <a:p>
          <a:endParaRPr lang="en-US"/>
        </a:p>
      </dgm:t>
    </dgm:pt>
    <dgm:pt modelId="{5BEC78E9-3500-4D3A-84FC-6EE245169DF9}">
      <dgm:prSet phldrT="[Text]"/>
      <dgm:spPr/>
      <dgm:t>
        <a:bodyPr/>
        <a:lstStyle/>
        <a:p>
          <a:r>
            <a:rPr lang="en-US" dirty="0"/>
            <a:t>General Audience</a:t>
          </a:r>
        </a:p>
      </dgm:t>
    </dgm:pt>
    <dgm:pt modelId="{ECCB472A-FC5F-4C2B-BD8B-C85CF91713DD}" type="parTrans" cxnId="{49C0A56B-1D32-4174-AE95-6261C2A0B57D}">
      <dgm:prSet/>
      <dgm:spPr/>
      <dgm:t>
        <a:bodyPr/>
        <a:lstStyle/>
        <a:p>
          <a:endParaRPr lang="en-US"/>
        </a:p>
      </dgm:t>
    </dgm:pt>
    <dgm:pt modelId="{C931106B-0B5E-4004-9A32-4770C044E9BD}" type="sibTrans" cxnId="{49C0A56B-1D32-4174-AE95-6261C2A0B57D}">
      <dgm:prSet/>
      <dgm:spPr/>
      <dgm:t>
        <a:bodyPr/>
        <a:lstStyle/>
        <a:p>
          <a:endParaRPr lang="en-US"/>
        </a:p>
      </dgm:t>
    </dgm:pt>
    <dgm:pt modelId="{340534F7-C579-4C20-B162-34B0E2F60C13}">
      <dgm:prSet/>
      <dgm:spPr/>
      <dgm:t>
        <a:bodyPr/>
        <a:lstStyle/>
        <a:p>
          <a:r>
            <a:rPr lang="en-US" dirty="0"/>
            <a:t>Model configuration</a:t>
          </a:r>
        </a:p>
      </dgm:t>
    </dgm:pt>
    <dgm:pt modelId="{EAF5C0F3-B332-45DA-8703-55E3E1C1FBA5}" type="parTrans" cxnId="{01F3FEBD-1C20-4B64-A2F2-F4B12B54F3BE}">
      <dgm:prSet/>
      <dgm:spPr/>
      <dgm:t>
        <a:bodyPr/>
        <a:lstStyle/>
        <a:p>
          <a:endParaRPr lang="en-US"/>
        </a:p>
      </dgm:t>
    </dgm:pt>
    <dgm:pt modelId="{9D498EA2-71BA-4F3B-ADCE-0E97E94DA62A}" type="sibTrans" cxnId="{01F3FEBD-1C20-4B64-A2F2-F4B12B54F3BE}">
      <dgm:prSet/>
      <dgm:spPr/>
      <dgm:t>
        <a:bodyPr/>
        <a:lstStyle/>
        <a:p>
          <a:endParaRPr lang="en-US"/>
        </a:p>
      </dgm:t>
    </dgm:pt>
    <dgm:pt modelId="{78A16FBB-6EE8-4979-8BB4-F007C335E0E3}">
      <dgm:prSet/>
      <dgm:spPr/>
      <dgm:t>
        <a:bodyPr/>
        <a:lstStyle/>
        <a:p>
          <a:r>
            <a:rPr lang="en-US" dirty="0"/>
            <a:t>Understandable terms (“natural water storage”</a:t>
          </a:r>
        </a:p>
      </dgm:t>
    </dgm:pt>
    <dgm:pt modelId="{999CDE3E-C99E-48ED-8D6C-1249FA072EAA}" type="parTrans" cxnId="{E72B4B91-D371-489A-A02C-3AD56C6DBA43}">
      <dgm:prSet/>
      <dgm:spPr/>
      <dgm:t>
        <a:bodyPr/>
        <a:lstStyle/>
        <a:p>
          <a:endParaRPr lang="en-US"/>
        </a:p>
      </dgm:t>
    </dgm:pt>
    <dgm:pt modelId="{CE7B56D1-11BB-40ED-A5F0-D210BE3B6449}" type="sibTrans" cxnId="{E72B4B91-D371-489A-A02C-3AD56C6DBA43}">
      <dgm:prSet/>
      <dgm:spPr/>
      <dgm:t>
        <a:bodyPr/>
        <a:lstStyle/>
        <a:p>
          <a:endParaRPr lang="en-US"/>
        </a:p>
      </dgm:t>
    </dgm:pt>
    <dgm:pt modelId="{CD977D00-B691-49B7-A16C-E94DB802E95B}">
      <dgm:prSet/>
      <dgm:spPr/>
      <dgm:t>
        <a:bodyPr/>
        <a:lstStyle/>
        <a:p>
          <a:r>
            <a:rPr lang="en-US" dirty="0"/>
            <a:t>Calibration</a:t>
          </a:r>
        </a:p>
      </dgm:t>
    </dgm:pt>
    <dgm:pt modelId="{0A0AA4AA-E5C1-45AC-9A7A-56F5F926D809}" type="parTrans" cxnId="{043E2521-B8BF-4D12-8114-65369BCE845F}">
      <dgm:prSet/>
      <dgm:spPr/>
      <dgm:t>
        <a:bodyPr/>
        <a:lstStyle/>
        <a:p>
          <a:endParaRPr lang="en-US"/>
        </a:p>
      </dgm:t>
    </dgm:pt>
    <dgm:pt modelId="{65A30B34-DECC-4D27-91B0-124E7B9A0DCC}" type="sibTrans" cxnId="{043E2521-B8BF-4D12-8114-65369BCE845F}">
      <dgm:prSet/>
      <dgm:spPr/>
      <dgm:t>
        <a:bodyPr/>
        <a:lstStyle/>
        <a:p>
          <a:endParaRPr lang="en-US"/>
        </a:p>
      </dgm:t>
    </dgm:pt>
    <dgm:pt modelId="{4E7903FC-7E41-42BB-8E27-FAF547852FA4}">
      <dgm:prSet/>
      <dgm:spPr/>
      <dgm:t>
        <a:bodyPr/>
        <a:lstStyle/>
        <a:p>
          <a:r>
            <a:rPr lang="en-US" dirty="0"/>
            <a:t>Code version and access</a:t>
          </a:r>
        </a:p>
      </dgm:t>
    </dgm:pt>
    <dgm:pt modelId="{E80DD567-2A9D-4F42-8C2F-1B58329A4DCB}" type="parTrans" cxnId="{A3270131-F32E-4055-816C-1086065843FB}">
      <dgm:prSet/>
      <dgm:spPr/>
      <dgm:t>
        <a:bodyPr/>
        <a:lstStyle/>
        <a:p>
          <a:endParaRPr lang="en-US"/>
        </a:p>
      </dgm:t>
    </dgm:pt>
    <dgm:pt modelId="{4F7E1078-B13A-4937-BC62-B0FC8069296B}" type="sibTrans" cxnId="{A3270131-F32E-4055-816C-1086065843FB}">
      <dgm:prSet/>
      <dgm:spPr/>
      <dgm:t>
        <a:bodyPr/>
        <a:lstStyle/>
        <a:p>
          <a:endParaRPr lang="en-US"/>
        </a:p>
      </dgm:t>
    </dgm:pt>
    <dgm:pt modelId="{BEE809BC-5179-4687-B649-2E2AC3036ECE}">
      <dgm:prSet/>
      <dgm:spPr/>
      <dgm:t>
        <a:bodyPr/>
        <a:lstStyle/>
        <a:p>
          <a:r>
            <a:rPr lang="en-US" dirty="0"/>
            <a:t>Output certainty and access</a:t>
          </a:r>
        </a:p>
      </dgm:t>
    </dgm:pt>
    <dgm:pt modelId="{7E947E45-51BC-42CB-A902-26296066AD45}" type="parTrans" cxnId="{1FD9D27E-9786-4844-8A23-6B340796CC09}">
      <dgm:prSet/>
      <dgm:spPr/>
      <dgm:t>
        <a:bodyPr/>
        <a:lstStyle/>
        <a:p>
          <a:endParaRPr lang="en-US"/>
        </a:p>
      </dgm:t>
    </dgm:pt>
    <dgm:pt modelId="{CA27FBF5-7F1E-4575-A4E4-8A686447E3AD}" type="sibTrans" cxnId="{1FD9D27E-9786-4844-8A23-6B340796CC09}">
      <dgm:prSet/>
      <dgm:spPr/>
      <dgm:t>
        <a:bodyPr/>
        <a:lstStyle/>
        <a:p>
          <a:endParaRPr lang="en-US"/>
        </a:p>
      </dgm:t>
    </dgm:pt>
    <dgm:pt modelId="{B676D1E4-904B-4D6E-ACA2-FA0851B145B7}">
      <dgm:prSet/>
      <dgm:spPr/>
      <dgm:t>
        <a:bodyPr/>
        <a:lstStyle/>
        <a:p>
          <a:r>
            <a:rPr lang="en-US" dirty="0"/>
            <a:t>Latency</a:t>
          </a:r>
        </a:p>
      </dgm:t>
    </dgm:pt>
    <dgm:pt modelId="{D147E508-4B2B-4994-A0D1-FBCBA2FFB150}" type="parTrans" cxnId="{2EF17748-A1F4-473E-82BA-BCB20FB81C28}">
      <dgm:prSet/>
      <dgm:spPr/>
      <dgm:t>
        <a:bodyPr/>
        <a:lstStyle/>
        <a:p>
          <a:endParaRPr lang="en-US"/>
        </a:p>
      </dgm:t>
    </dgm:pt>
    <dgm:pt modelId="{B05498A9-1D96-4BA0-A98E-C7E60A8C4757}" type="sibTrans" cxnId="{2EF17748-A1F4-473E-82BA-BCB20FB81C28}">
      <dgm:prSet/>
      <dgm:spPr/>
      <dgm:t>
        <a:bodyPr/>
        <a:lstStyle/>
        <a:p>
          <a:endParaRPr lang="en-US"/>
        </a:p>
      </dgm:t>
    </dgm:pt>
    <dgm:pt modelId="{9B494D5B-CA30-4FBD-AD3A-52F964DE76AF}">
      <dgm:prSet/>
      <dgm:spPr/>
      <dgm:t>
        <a:bodyPr/>
        <a:lstStyle/>
        <a:p>
          <a:r>
            <a:rPr lang="en-US" dirty="0"/>
            <a:t>Specific location history/details</a:t>
          </a:r>
        </a:p>
      </dgm:t>
    </dgm:pt>
    <dgm:pt modelId="{080DC59D-A4D3-43E9-8B22-53C96E762750}" type="parTrans" cxnId="{F05FA320-F32D-4538-919D-75FE7D456751}">
      <dgm:prSet/>
      <dgm:spPr/>
      <dgm:t>
        <a:bodyPr/>
        <a:lstStyle/>
        <a:p>
          <a:endParaRPr lang="en-US"/>
        </a:p>
      </dgm:t>
    </dgm:pt>
    <dgm:pt modelId="{E3B25B9C-5EE8-4F52-A2ED-C0F7188DB4CE}" type="sibTrans" cxnId="{F05FA320-F32D-4538-919D-75FE7D456751}">
      <dgm:prSet/>
      <dgm:spPr/>
      <dgm:t>
        <a:bodyPr/>
        <a:lstStyle/>
        <a:p>
          <a:endParaRPr lang="en-US"/>
        </a:p>
      </dgm:t>
    </dgm:pt>
    <dgm:pt modelId="{C68F5AEB-3309-4B87-8A29-E70684C0161B}" type="pres">
      <dgm:prSet presAssocID="{3939CBB8-DC83-48CD-BB05-53CFD8A17478}" presName="compositeShape" presStyleCnt="0">
        <dgm:presLayoutVars>
          <dgm:chMax val="2"/>
          <dgm:dir/>
          <dgm:resizeHandles val="exact"/>
        </dgm:presLayoutVars>
      </dgm:prSet>
      <dgm:spPr/>
    </dgm:pt>
    <dgm:pt modelId="{C40A8A3B-08F4-4172-AD7D-66E7DC42E377}" type="pres">
      <dgm:prSet presAssocID="{558FE500-A8AD-4A56-9548-A2727599972F}" presName="upArrow" presStyleLbl="node1" presStyleIdx="0" presStyleCnt="2" custAng="16200000" custLinFactNeighborX="-11359" custLinFactNeighborY="8823"/>
      <dgm:spPr/>
    </dgm:pt>
    <dgm:pt modelId="{2B1276C6-C3AC-4052-9C57-71A4BC2C0A5D}" type="pres">
      <dgm:prSet presAssocID="{558FE500-A8AD-4A56-9548-A2727599972F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F581FAF2-1797-4F6C-A038-CB906798E2F8}" type="pres">
      <dgm:prSet presAssocID="{5BEC78E9-3500-4D3A-84FC-6EE245169DF9}" presName="downArrow" presStyleLbl="node1" presStyleIdx="1" presStyleCnt="2" custAng="16200000" custLinFactNeighborX="8160"/>
      <dgm:spPr/>
    </dgm:pt>
    <dgm:pt modelId="{86E741DB-2EDE-47BA-BE12-98178D9EAF94}" type="pres">
      <dgm:prSet presAssocID="{5BEC78E9-3500-4D3A-84FC-6EE245169DF9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C13DAB04-90FC-4B2B-9A19-D39790EFA0FF}" type="presOf" srcId="{4E7903FC-7E41-42BB-8E27-FAF547852FA4}" destId="{2B1276C6-C3AC-4052-9C57-71A4BC2C0A5D}" srcOrd="0" destOrd="3" presId="urn:microsoft.com/office/officeart/2005/8/layout/arrow4"/>
    <dgm:cxn modelId="{1057C411-FB99-4065-8D5E-49B02E40736D}" srcId="{3939CBB8-DC83-48CD-BB05-53CFD8A17478}" destId="{558FE500-A8AD-4A56-9548-A2727599972F}" srcOrd="0" destOrd="0" parTransId="{24A2240A-968B-412A-B5D5-A66E3FF80930}" sibTransId="{1541988B-848A-4A23-AC13-5D3478F5EB5A}"/>
    <dgm:cxn modelId="{B9233718-6373-4044-A359-9F8A57CF3012}" type="presOf" srcId="{5BEC78E9-3500-4D3A-84FC-6EE245169DF9}" destId="{86E741DB-2EDE-47BA-BE12-98178D9EAF94}" srcOrd="0" destOrd="0" presId="urn:microsoft.com/office/officeart/2005/8/layout/arrow4"/>
    <dgm:cxn modelId="{F05FA320-F32D-4538-919D-75FE7D456751}" srcId="{5BEC78E9-3500-4D3A-84FC-6EE245169DF9}" destId="{9B494D5B-CA30-4FBD-AD3A-52F964DE76AF}" srcOrd="2" destOrd="0" parTransId="{080DC59D-A4D3-43E9-8B22-53C96E762750}" sibTransId="{E3B25B9C-5EE8-4F52-A2ED-C0F7188DB4CE}"/>
    <dgm:cxn modelId="{043E2521-B8BF-4D12-8114-65369BCE845F}" srcId="{558FE500-A8AD-4A56-9548-A2727599972F}" destId="{CD977D00-B691-49B7-A16C-E94DB802E95B}" srcOrd="1" destOrd="0" parTransId="{0A0AA4AA-E5C1-45AC-9A7A-56F5F926D809}" sibTransId="{65A30B34-DECC-4D27-91B0-124E7B9A0DCC}"/>
    <dgm:cxn modelId="{A3270131-F32E-4055-816C-1086065843FB}" srcId="{558FE500-A8AD-4A56-9548-A2727599972F}" destId="{4E7903FC-7E41-42BB-8E27-FAF547852FA4}" srcOrd="2" destOrd="0" parTransId="{E80DD567-2A9D-4F42-8C2F-1B58329A4DCB}" sibTransId="{4F7E1078-B13A-4937-BC62-B0FC8069296B}"/>
    <dgm:cxn modelId="{2EF17748-A1F4-473E-82BA-BCB20FB81C28}" srcId="{5BEC78E9-3500-4D3A-84FC-6EE245169DF9}" destId="{B676D1E4-904B-4D6E-ACA2-FA0851B145B7}" srcOrd="1" destOrd="0" parTransId="{D147E508-4B2B-4994-A0D1-FBCBA2FFB150}" sibTransId="{B05498A9-1D96-4BA0-A98E-C7E60A8C4757}"/>
    <dgm:cxn modelId="{49C0A56B-1D32-4174-AE95-6261C2A0B57D}" srcId="{3939CBB8-DC83-48CD-BB05-53CFD8A17478}" destId="{5BEC78E9-3500-4D3A-84FC-6EE245169DF9}" srcOrd="1" destOrd="0" parTransId="{ECCB472A-FC5F-4C2B-BD8B-C85CF91713DD}" sibTransId="{C931106B-0B5E-4004-9A32-4770C044E9BD}"/>
    <dgm:cxn modelId="{239E6E4E-C22B-4265-9655-1898C5BEB2AB}" type="presOf" srcId="{3939CBB8-DC83-48CD-BB05-53CFD8A17478}" destId="{C68F5AEB-3309-4B87-8A29-E70684C0161B}" srcOrd="0" destOrd="0" presId="urn:microsoft.com/office/officeart/2005/8/layout/arrow4"/>
    <dgm:cxn modelId="{3C470171-12D5-4F61-BF07-9AE068D19324}" type="presOf" srcId="{BEE809BC-5179-4687-B649-2E2AC3036ECE}" destId="{2B1276C6-C3AC-4052-9C57-71A4BC2C0A5D}" srcOrd="0" destOrd="4" presId="urn:microsoft.com/office/officeart/2005/8/layout/arrow4"/>
    <dgm:cxn modelId="{1FD9D27E-9786-4844-8A23-6B340796CC09}" srcId="{558FE500-A8AD-4A56-9548-A2727599972F}" destId="{BEE809BC-5179-4687-B649-2E2AC3036ECE}" srcOrd="3" destOrd="0" parTransId="{7E947E45-51BC-42CB-A902-26296066AD45}" sibTransId="{CA27FBF5-7F1E-4575-A4E4-8A686447E3AD}"/>
    <dgm:cxn modelId="{D33DE183-CF6B-448F-AF79-1634BF01EB5C}" type="presOf" srcId="{340534F7-C579-4C20-B162-34B0E2F60C13}" destId="{2B1276C6-C3AC-4052-9C57-71A4BC2C0A5D}" srcOrd="0" destOrd="1" presId="urn:microsoft.com/office/officeart/2005/8/layout/arrow4"/>
    <dgm:cxn modelId="{E72B4B91-D371-489A-A02C-3AD56C6DBA43}" srcId="{5BEC78E9-3500-4D3A-84FC-6EE245169DF9}" destId="{78A16FBB-6EE8-4979-8BB4-F007C335E0E3}" srcOrd="0" destOrd="0" parTransId="{999CDE3E-C99E-48ED-8D6C-1249FA072EAA}" sibTransId="{CE7B56D1-11BB-40ED-A5F0-D210BE3B6449}"/>
    <dgm:cxn modelId="{836C7995-ECAD-4AC7-9F3A-5B7E6FAEAF64}" type="presOf" srcId="{CD977D00-B691-49B7-A16C-E94DB802E95B}" destId="{2B1276C6-C3AC-4052-9C57-71A4BC2C0A5D}" srcOrd="0" destOrd="2" presId="urn:microsoft.com/office/officeart/2005/8/layout/arrow4"/>
    <dgm:cxn modelId="{01F3FEBD-1C20-4B64-A2F2-F4B12B54F3BE}" srcId="{558FE500-A8AD-4A56-9548-A2727599972F}" destId="{340534F7-C579-4C20-B162-34B0E2F60C13}" srcOrd="0" destOrd="0" parTransId="{EAF5C0F3-B332-45DA-8703-55E3E1C1FBA5}" sibTransId="{9D498EA2-71BA-4F3B-ADCE-0E97E94DA62A}"/>
    <dgm:cxn modelId="{F655C4D1-EF4D-4F9F-8BCA-AD4806FDCB17}" type="presOf" srcId="{9B494D5B-CA30-4FBD-AD3A-52F964DE76AF}" destId="{86E741DB-2EDE-47BA-BE12-98178D9EAF94}" srcOrd="0" destOrd="3" presId="urn:microsoft.com/office/officeart/2005/8/layout/arrow4"/>
    <dgm:cxn modelId="{16A4D1D3-B2CC-4757-970B-2F68D862AF23}" type="presOf" srcId="{78A16FBB-6EE8-4979-8BB4-F007C335E0E3}" destId="{86E741DB-2EDE-47BA-BE12-98178D9EAF94}" srcOrd="0" destOrd="1" presId="urn:microsoft.com/office/officeart/2005/8/layout/arrow4"/>
    <dgm:cxn modelId="{EA1C15E9-DCE2-46AA-9429-D4973D27DE7A}" type="presOf" srcId="{558FE500-A8AD-4A56-9548-A2727599972F}" destId="{2B1276C6-C3AC-4052-9C57-71A4BC2C0A5D}" srcOrd="0" destOrd="0" presId="urn:microsoft.com/office/officeart/2005/8/layout/arrow4"/>
    <dgm:cxn modelId="{F86589F3-72B4-4DDF-B9FB-611752FB4A6A}" type="presOf" srcId="{B676D1E4-904B-4D6E-ACA2-FA0851B145B7}" destId="{86E741DB-2EDE-47BA-BE12-98178D9EAF94}" srcOrd="0" destOrd="2" presId="urn:microsoft.com/office/officeart/2005/8/layout/arrow4"/>
    <dgm:cxn modelId="{75883224-C168-46FE-ADED-0A65A98F955F}" type="presParOf" srcId="{C68F5AEB-3309-4B87-8A29-E70684C0161B}" destId="{C40A8A3B-08F4-4172-AD7D-66E7DC42E377}" srcOrd="0" destOrd="0" presId="urn:microsoft.com/office/officeart/2005/8/layout/arrow4"/>
    <dgm:cxn modelId="{16589540-8E50-4204-A75B-C0EE6BEFF045}" type="presParOf" srcId="{C68F5AEB-3309-4B87-8A29-E70684C0161B}" destId="{2B1276C6-C3AC-4052-9C57-71A4BC2C0A5D}" srcOrd="1" destOrd="0" presId="urn:microsoft.com/office/officeart/2005/8/layout/arrow4"/>
    <dgm:cxn modelId="{819D1C48-9D5C-4057-A232-8F01FD3B46B8}" type="presParOf" srcId="{C68F5AEB-3309-4B87-8A29-E70684C0161B}" destId="{F581FAF2-1797-4F6C-A038-CB906798E2F8}" srcOrd="2" destOrd="0" presId="urn:microsoft.com/office/officeart/2005/8/layout/arrow4"/>
    <dgm:cxn modelId="{88218729-B767-45E1-BE93-7721026A360F}" type="presParOf" srcId="{C68F5AEB-3309-4B87-8A29-E70684C0161B}" destId="{86E741DB-2EDE-47BA-BE12-98178D9EAF9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CE769-1796-4704-8F6D-7F460C95BBB1}">
      <dsp:nvSpPr>
        <dsp:cNvPr id="0" name=""/>
        <dsp:cNvSpPr/>
      </dsp:nvSpPr>
      <dsp:spPr>
        <a:xfrm rot="2535438">
          <a:off x="2730088" y="2840114"/>
          <a:ext cx="613940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613940" y="24257"/>
              </a:lnTo>
            </a:path>
          </a:pathLst>
        </a:custGeom>
        <a:noFill/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B549F-CDAE-4163-98FD-0AE987DF9895}">
      <dsp:nvSpPr>
        <dsp:cNvPr id="0" name=""/>
        <dsp:cNvSpPr/>
      </dsp:nvSpPr>
      <dsp:spPr>
        <a:xfrm>
          <a:off x="2809860" y="1987104"/>
          <a:ext cx="692923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692923" y="24257"/>
              </a:lnTo>
            </a:path>
          </a:pathLst>
        </a:custGeom>
        <a:noFill/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426CD-D8A2-4B6C-A6DD-96DFB5BF7595}">
      <dsp:nvSpPr>
        <dsp:cNvPr id="0" name=""/>
        <dsp:cNvSpPr/>
      </dsp:nvSpPr>
      <dsp:spPr>
        <a:xfrm rot="19277564">
          <a:off x="2728877" y="1186259"/>
          <a:ext cx="737379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737379" y="24257"/>
              </a:lnTo>
            </a:path>
          </a:pathLst>
        </a:custGeom>
        <a:noFill/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20F49-F03F-476A-A53C-83A7584B7495}">
      <dsp:nvSpPr>
        <dsp:cNvPr id="0" name=""/>
        <dsp:cNvSpPr/>
      </dsp:nvSpPr>
      <dsp:spPr>
        <a:xfrm>
          <a:off x="1081563" y="994717"/>
          <a:ext cx="2033289" cy="2033289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11CC8-3AF3-481C-8F29-05C8029D2068}">
      <dsp:nvSpPr>
        <dsp:cNvPr id="0" name=""/>
        <dsp:cNvSpPr/>
      </dsp:nvSpPr>
      <dsp:spPr>
        <a:xfrm>
          <a:off x="3256887" y="52514"/>
          <a:ext cx="1151056" cy="1138251"/>
        </a:xfrm>
        <a:prstGeom prst="ellipse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Physical Model</a:t>
          </a:r>
        </a:p>
      </dsp:txBody>
      <dsp:txXfrm>
        <a:off x="3425455" y="219207"/>
        <a:ext cx="813920" cy="804865"/>
      </dsp:txXfrm>
    </dsp:sp>
    <dsp:sp modelId="{C8C1FCD5-DE78-4EAF-AAF1-CBDC64DC7E77}">
      <dsp:nvSpPr>
        <dsp:cNvPr id="0" name=""/>
        <dsp:cNvSpPr/>
      </dsp:nvSpPr>
      <dsp:spPr>
        <a:xfrm>
          <a:off x="4505762" y="52514"/>
          <a:ext cx="1726584" cy="113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Daily (Precipitation Runoff Modeling System)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Monthly (Thornthwaite Monthly Water Balance Model)</a:t>
          </a:r>
        </a:p>
      </dsp:txBody>
      <dsp:txXfrm>
        <a:off x="4505762" y="52514"/>
        <a:ext cx="1726584" cy="1138251"/>
      </dsp:txXfrm>
    </dsp:sp>
    <dsp:sp modelId="{0EC690A5-8F58-42FE-B8DF-820844686C2F}">
      <dsp:nvSpPr>
        <dsp:cNvPr id="0" name=""/>
        <dsp:cNvSpPr/>
      </dsp:nvSpPr>
      <dsp:spPr>
        <a:xfrm>
          <a:off x="3502783" y="1442236"/>
          <a:ext cx="1138251" cy="1138251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Geospatial Fabric</a:t>
          </a:r>
        </a:p>
      </dsp:txBody>
      <dsp:txXfrm>
        <a:off x="3669476" y="1608929"/>
        <a:ext cx="804865" cy="804865"/>
      </dsp:txXfrm>
    </dsp:sp>
    <dsp:sp modelId="{3417FE54-B493-4B49-ABFA-77AD15F8AAA9}">
      <dsp:nvSpPr>
        <dsp:cNvPr id="0" name=""/>
        <dsp:cNvSpPr/>
      </dsp:nvSpPr>
      <dsp:spPr>
        <a:xfrm>
          <a:off x="4754859" y="1442236"/>
          <a:ext cx="1707376" cy="113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Spatial modeling unit delineation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Stream network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Parameter values</a:t>
          </a:r>
        </a:p>
      </dsp:txBody>
      <dsp:txXfrm>
        <a:off x="4754859" y="1442236"/>
        <a:ext cx="1707376" cy="1138251"/>
      </dsp:txXfrm>
    </dsp:sp>
    <dsp:sp modelId="{14D07EF2-273E-49FB-8784-C8F8736D682D}">
      <dsp:nvSpPr>
        <dsp:cNvPr id="0" name=""/>
        <dsp:cNvSpPr/>
      </dsp:nvSpPr>
      <dsp:spPr>
        <a:xfrm>
          <a:off x="3116360" y="2884387"/>
          <a:ext cx="1138251" cy="11382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Model Input Data</a:t>
          </a:r>
        </a:p>
      </dsp:txBody>
      <dsp:txXfrm>
        <a:off x="3283053" y="3051080"/>
        <a:ext cx="804865" cy="804865"/>
      </dsp:txXfrm>
    </dsp:sp>
    <dsp:sp modelId="{4D384871-C96F-4FC7-ACA2-9433379151A7}">
      <dsp:nvSpPr>
        <dsp:cNvPr id="0" name=""/>
        <dsp:cNvSpPr/>
      </dsp:nvSpPr>
      <dsp:spPr>
        <a:xfrm>
          <a:off x="4368436" y="2884387"/>
          <a:ext cx="1707376" cy="113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Precipitation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Temperature</a:t>
          </a:r>
        </a:p>
      </dsp:txBody>
      <dsp:txXfrm>
        <a:off x="4368436" y="2884387"/>
        <a:ext cx="1707376" cy="1138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A8A3B-08F4-4172-AD7D-66E7DC42E377}">
      <dsp:nvSpPr>
        <dsp:cNvPr id="0" name=""/>
        <dsp:cNvSpPr/>
      </dsp:nvSpPr>
      <dsp:spPr>
        <a:xfrm rot="16200000">
          <a:off x="-278627" y="170364"/>
          <a:ext cx="2489454" cy="1930908"/>
        </a:xfrm>
        <a:prstGeom prst="up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276C6-C3AC-4052-9C57-71A4BC2C0A5D}">
      <dsp:nvSpPr>
        <dsp:cNvPr id="0" name=""/>
        <dsp:cNvSpPr/>
      </dsp:nvSpPr>
      <dsp:spPr>
        <a:xfrm>
          <a:off x="2568286" y="0"/>
          <a:ext cx="4224528" cy="1930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0" rIns="192024" bIns="192024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Technical Audience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Model configuration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Calibration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Code version and access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Output certainty and access</a:t>
          </a:r>
        </a:p>
      </dsp:txBody>
      <dsp:txXfrm>
        <a:off x="2568286" y="0"/>
        <a:ext cx="4224528" cy="1930908"/>
      </dsp:txXfrm>
    </dsp:sp>
    <dsp:sp modelId="{F581FAF2-1797-4F6C-A038-CB906798E2F8}">
      <dsp:nvSpPr>
        <dsp:cNvPr id="0" name=""/>
        <dsp:cNvSpPr/>
      </dsp:nvSpPr>
      <dsp:spPr>
        <a:xfrm rot="16200000">
          <a:off x="954124" y="2091817"/>
          <a:ext cx="2489454" cy="1930908"/>
        </a:xfrm>
        <a:prstGeom prst="downArrow">
          <a:avLst/>
        </a:prstGeom>
        <a:solidFill>
          <a:schemeClr val="accent4">
            <a:hueOff val="8870789"/>
            <a:satOff val="-42667"/>
            <a:lumOff val="58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741DB-2EDE-47BA-BE12-98178D9EAF94}">
      <dsp:nvSpPr>
        <dsp:cNvPr id="0" name=""/>
        <dsp:cNvSpPr/>
      </dsp:nvSpPr>
      <dsp:spPr>
        <a:xfrm>
          <a:off x="3315122" y="2091817"/>
          <a:ext cx="4224528" cy="1930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0" rIns="192024" bIns="192024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General Audience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Understandable terms (“natural water storage”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Latency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Specific location history/details</a:t>
          </a:r>
        </a:p>
      </dsp:txBody>
      <dsp:txXfrm>
        <a:off x="3315122" y="2091817"/>
        <a:ext cx="4224528" cy="1930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76313-0D09-4B88-B6AA-2A9A4512CF77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A7207-7519-43F7-AF84-620A600E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4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A7207-7519-43F7-AF84-620A600EF9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0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2CCF4D3-5D27-43EA-884D-0A4C0BE35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" y="-123355"/>
            <a:ext cx="12887277" cy="72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C2AE0-ABE5-4986-8DD9-B44578982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866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87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4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7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4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B43BE1F-4243-45DA-92A1-EF7E0109D9A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9488A84-38A4-4FAD-9E76-55D267F30E0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8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labs.waterdata.usgs.gov/estimated-availability/#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sgs.gov/nhm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sgs.gov/nh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D2DD-979A-49E3-8F78-DB3AAB613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699" y="1346371"/>
            <a:ext cx="8113486" cy="2468246"/>
          </a:xfrm>
        </p:spPr>
        <p:txBody>
          <a:bodyPr>
            <a:noAutofit/>
          </a:bodyPr>
          <a:lstStyle/>
          <a:p>
            <a:r>
              <a:rPr lang="en-US" sz="4000" b="1" dirty="0"/>
              <a:t>Integrated, operational water availability estimates for the conterminous United States: transdisciplinary data and modelling successes and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0E82A-5379-495E-B7D1-774C9A82C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4705949"/>
            <a:ext cx="7543800" cy="9866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cap="none" spc="0" dirty="0"/>
              <a:t>Jessica M. Driscoll, William H. Farmer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none" spc="0" dirty="0"/>
              <a:t>USGS Integrated Modeling and Prediction Division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none" spc="0" dirty="0"/>
              <a:t>Water Resources Availability Program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88F755-C090-43C8-9175-5F0DBDB3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80" y="6476982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0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34289-ED96-4098-8784-B1151E6B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National Water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DAB4-97DC-4840-8822-81627EA7E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6161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Map of spatially distributed quantitatively-derived water availability estimates for the Nation, automated and updated daily.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A011CF-C813-48FF-BD93-DF6B53FCF1E5}"/>
              </a:ext>
            </a:extLst>
          </p:cNvPr>
          <p:cNvSpPr/>
          <p:nvPr/>
        </p:nvSpPr>
        <p:spPr>
          <a:xfrm>
            <a:off x="2227988" y="5919374"/>
            <a:ext cx="5802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https://labs.waterdata.usgs.gov/estimated-availability/#/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7E91C-2D36-42A6-A9CD-EE8D74E07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3" y="2457375"/>
            <a:ext cx="5802923" cy="34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4F28-17C4-4F3D-877B-9B79076C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National Hydrologic Model (NHM) Infrastructure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9F3B8E-4324-4E5F-A48F-2C55B49836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424227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F3C5596-0DDB-459E-BAA3-41F1ED9AC6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16" y="2869033"/>
            <a:ext cx="2599607" cy="20087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F8AFC9-F6BE-4909-8F13-9E85E9FD89DE}"/>
              </a:ext>
            </a:extLst>
          </p:cNvPr>
          <p:cNvSpPr/>
          <p:nvPr/>
        </p:nvSpPr>
        <p:spPr>
          <a:xfrm>
            <a:off x="2147039" y="3595039"/>
            <a:ext cx="1335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NHM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1A59A-CE95-4393-AA80-C43C39AF522A}"/>
              </a:ext>
            </a:extLst>
          </p:cNvPr>
          <p:cNvSpPr/>
          <p:nvPr/>
        </p:nvSpPr>
        <p:spPr>
          <a:xfrm>
            <a:off x="3378200" y="6400800"/>
            <a:ext cx="210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https://usgs.gov/nhm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06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223928A-0415-448A-A860-AA285787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2" y="217075"/>
            <a:ext cx="8114438" cy="60930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C6F600-6526-4F99-B817-CD080FA2A320}"/>
              </a:ext>
            </a:extLst>
          </p:cNvPr>
          <p:cNvSpPr/>
          <p:nvPr/>
        </p:nvSpPr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8DE99-41F5-4305-8C35-14D0FF817688}"/>
              </a:ext>
            </a:extLst>
          </p:cNvPr>
          <p:cNvSpPr txBox="1"/>
          <p:nvPr/>
        </p:nvSpPr>
        <p:spPr>
          <a:xfrm>
            <a:off x="902970" y="105846"/>
            <a:ext cx="96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Rainfall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5BB39-65B7-4A76-8C69-841E50675E72}"/>
              </a:ext>
            </a:extLst>
          </p:cNvPr>
          <p:cNvSpPr txBox="1"/>
          <p:nvPr/>
        </p:nvSpPr>
        <p:spPr>
          <a:xfrm>
            <a:off x="828675" y="1569720"/>
            <a:ext cx="11087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Snowfall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29AE4-22C0-4C90-BB31-EE1D14497DCD}"/>
              </a:ext>
            </a:extLst>
          </p:cNvPr>
          <p:cNvSpPr txBox="1"/>
          <p:nvPr/>
        </p:nvSpPr>
        <p:spPr>
          <a:xfrm>
            <a:off x="520065" y="3111698"/>
            <a:ext cx="17259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19507-FFAA-4F29-8492-3F4E9F68C4CF}"/>
              </a:ext>
            </a:extLst>
          </p:cNvPr>
          <p:cNvSpPr txBox="1"/>
          <p:nvPr/>
        </p:nvSpPr>
        <p:spPr>
          <a:xfrm>
            <a:off x="638175" y="4645698"/>
            <a:ext cx="17259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C276D-99E2-4849-88D8-222F9D44B5F7}"/>
              </a:ext>
            </a:extLst>
          </p:cNvPr>
          <p:cNvSpPr txBox="1"/>
          <p:nvPr/>
        </p:nvSpPr>
        <p:spPr>
          <a:xfrm>
            <a:off x="2491738" y="56317"/>
            <a:ext cx="20231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Depression Storage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881DA-B327-47E3-A498-0E9DC4AFB8A1}"/>
              </a:ext>
            </a:extLst>
          </p:cNvPr>
          <p:cNvSpPr txBox="1"/>
          <p:nvPr/>
        </p:nvSpPr>
        <p:spPr>
          <a:xfrm>
            <a:off x="2491738" y="1569720"/>
            <a:ext cx="20231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Snowpack 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412344-A31D-4411-B4DA-E5BDB83C6B26}"/>
              </a:ext>
            </a:extLst>
          </p:cNvPr>
          <p:cNvSpPr txBox="1"/>
          <p:nvPr/>
        </p:nvSpPr>
        <p:spPr>
          <a:xfrm>
            <a:off x="2364105" y="3101830"/>
            <a:ext cx="22288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Groundwater 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59750-0FB3-4681-8451-731D75F70DDE}"/>
              </a:ext>
            </a:extLst>
          </p:cNvPr>
          <p:cNvSpPr txBox="1"/>
          <p:nvPr/>
        </p:nvSpPr>
        <p:spPr>
          <a:xfrm>
            <a:off x="2491738" y="4631531"/>
            <a:ext cx="22288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Soil Water 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F7A3F-8B96-4865-ACB9-9A09887817CE}"/>
              </a:ext>
            </a:extLst>
          </p:cNvPr>
          <p:cNvSpPr txBox="1"/>
          <p:nvPr/>
        </p:nvSpPr>
        <p:spPr>
          <a:xfrm>
            <a:off x="4720591" y="56317"/>
            <a:ext cx="20231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Surface Runoff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811D71-10A7-478D-AB9B-7A766D888EB3}"/>
              </a:ext>
            </a:extLst>
          </p:cNvPr>
          <p:cNvSpPr txBox="1"/>
          <p:nvPr/>
        </p:nvSpPr>
        <p:spPr>
          <a:xfrm>
            <a:off x="4844419" y="1569720"/>
            <a:ext cx="11677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51C3E7-3F46-4361-BFF1-C0693BB05332}"/>
              </a:ext>
            </a:extLst>
          </p:cNvPr>
          <p:cNvSpPr txBox="1"/>
          <p:nvPr/>
        </p:nvSpPr>
        <p:spPr>
          <a:xfrm>
            <a:off x="4939669" y="3111698"/>
            <a:ext cx="11677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Base Flow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AC92D-9D1D-48E0-A110-84FD59530773}"/>
              </a:ext>
            </a:extLst>
          </p:cNvPr>
          <p:cNvSpPr txBox="1"/>
          <p:nvPr/>
        </p:nvSpPr>
        <p:spPr>
          <a:xfrm>
            <a:off x="4838701" y="4645698"/>
            <a:ext cx="11677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Actual 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6D8AFF-BFF0-43D2-BC26-C6F8F34E379B}"/>
              </a:ext>
            </a:extLst>
          </p:cNvPr>
          <p:cNvSpPr txBox="1"/>
          <p:nvPr/>
        </p:nvSpPr>
        <p:spPr>
          <a:xfrm>
            <a:off x="6949444" y="56317"/>
            <a:ext cx="10629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Recharge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7E9AB-ED7F-410F-AFE6-A76C438CD708}"/>
              </a:ext>
            </a:extLst>
          </p:cNvPr>
          <p:cNvSpPr txBox="1"/>
          <p:nvPr/>
        </p:nvSpPr>
        <p:spPr>
          <a:xfrm>
            <a:off x="6815137" y="1569720"/>
            <a:ext cx="13316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Lateral 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9DFBCF-BD27-4EBC-BD30-A750D329CC3D}"/>
              </a:ext>
            </a:extLst>
          </p:cNvPr>
          <p:cNvSpPr txBox="1"/>
          <p:nvPr/>
        </p:nvSpPr>
        <p:spPr>
          <a:xfrm>
            <a:off x="6815137" y="3072646"/>
            <a:ext cx="13316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Streamflow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C6E66-829E-4A54-A138-6B63270CF5BD}"/>
              </a:ext>
            </a:extLst>
          </p:cNvPr>
          <p:cNvSpPr txBox="1"/>
          <p:nvPr/>
        </p:nvSpPr>
        <p:spPr>
          <a:xfrm>
            <a:off x="6418905" y="4634744"/>
            <a:ext cx="22317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Stream Temperature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5C3081-553E-4A66-BD74-C748AAFB8858}"/>
              </a:ext>
            </a:extLst>
          </p:cNvPr>
          <p:cNvSpPr/>
          <p:nvPr/>
        </p:nvSpPr>
        <p:spPr>
          <a:xfrm>
            <a:off x="3378200" y="6400800"/>
            <a:ext cx="210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https://usgs.gov/nhm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21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7FD4-BBEA-48B7-91F7-58564A2A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Operational Pipeline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68ACD6-AC09-4174-905A-10DF927FC360}"/>
              </a:ext>
            </a:extLst>
          </p:cNvPr>
          <p:cNvSpPr/>
          <p:nvPr/>
        </p:nvSpPr>
        <p:spPr>
          <a:xfrm>
            <a:off x="3537412" y="2004377"/>
            <a:ext cx="1437445" cy="8628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Climate Forcing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144E72-DC2D-4BF1-A63B-27443438A6C0}"/>
              </a:ext>
            </a:extLst>
          </p:cNvPr>
          <p:cNvSpPr/>
          <p:nvPr/>
        </p:nvSpPr>
        <p:spPr>
          <a:xfrm>
            <a:off x="1705685" y="3302850"/>
            <a:ext cx="1306768" cy="7843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Model Geospatial Fabric [HRUs]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F65B5-4462-4120-9668-F9360B776323}"/>
              </a:ext>
            </a:extLst>
          </p:cNvPr>
          <p:cNvSpPr/>
          <p:nvPr/>
        </p:nvSpPr>
        <p:spPr>
          <a:xfrm>
            <a:off x="1678679" y="4367511"/>
            <a:ext cx="1306768" cy="785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Calibrated Parameters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1F9CB-C36F-461E-A6F4-573BA1892D4E}"/>
              </a:ext>
            </a:extLst>
          </p:cNvPr>
          <p:cNvSpPr/>
          <p:nvPr/>
        </p:nvSpPr>
        <p:spPr>
          <a:xfrm>
            <a:off x="49128" y="5433823"/>
            <a:ext cx="1306768" cy="785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Retrospective Model Run Daily Output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E73DB9-C204-4626-9264-711CB31EBB7F}"/>
              </a:ext>
            </a:extLst>
          </p:cNvPr>
          <p:cNvSpPr/>
          <p:nvPr/>
        </p:nvSpPr>
        <p:spPr>
          <a:xfrm>
            <a:off x="1681111" y="5433822"/>
            <a:ext cx="1306768" cy="785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Quantiles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C65BFB-20D9-427D-A4F7-C0D9031B26E4}"/>
              </a:ext>
            </a:extLst>
          </p:cNvPr>
          <p:cNvSpPr/>
          <p:nvPr/>
        </p:nvSpPr>
        <p:spPr>
          <a:xfrm>
            <a:off x="3323260" y="5433823"/>
            <a:ext cx="1859974" cy="785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Daily Water Availability Color Bins &amp; Visualization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55B1D8-5B48-4AD3-AF01-F5254D7A1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80" y="2497476"/>
            <a:ext cx="3406333" cy="23951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A49EB4-CB55-4379-B54E-FE2FDCCB0DDE}"/>
              </a:ext>
            </a:extLst>
          </p:cNvPr>
          <p:cNvSpPr/>
          <p:nvPr/>
        </p:nvSpPr>
        <p:spPr>
          <a:xfrm>
            <a:off x="3463865" y="3302850"/>
            <a:ext cx="1585430" cy="785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Daily Fetching and Parsing Forcing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98E050-CFFE-4F7F-8E68-B7AF7D3C7442}"/>
              </a:ext>
            </a:extLst>
          </p:cNvPr>
          <p:cNvSpPr/>
          <p:nvPr/>
        </p:nvSpPr>
        <p:spPr>
          <a:xfrm>
            <a:off x="3464896" y="4367512"/>
            <a:ext cx="1585430" cy="785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Daily Model Run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DF074E75-2621-468E-BFA0-1E6F9DF78B17}"/>
              </a:ext>
            </a:extLst>
          </p:cNvPr>
          <p:cNvCxnSpPr>
            <a:cxnSpLocks/>
            <a:stCxn id="4" idx="2"/>
            <a:endCxn id="11" idx="0"/>
          </p:cNvCxnSpPr>
          <p:nvPr/>
        </p:nvCxnSpPr>
        <p:spPr>
          <a:xfrm rot="16200000" flipH="1">
            <a:off x="4038530" y="3084799"/>
            <a:ext cx="435655" cy="445"/>
          </a:xfrm>
          <a:prstGeom prst="bentConnector3">
            <a:avLst>
              <a:gd name="adj1" fmla="val 50000"/>
            </a:avLst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8C691BA-907B-4858-BF43-DF69962789D5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2985447" y="4760276"/>
            <a:ext cx="479449" cy="1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913C73B7-C270-4390-ABDE-BA16782E7A08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rot="16200000" flipH="1">
            <a:off x="4117529" y="4227429"/>
            <a:ext cx="279133" cy="103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79B01F0-8745-4D7B-9F28-01E27C1BAA5F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>
          <a:xfrm rot="5400000">
            <a:off x="4115038" y="5291250"/>
            <a:ext cx="280782" cy="436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6F9499A-F04E-43B0-9270-3F9A49FEA6D5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1355896" y="5826587"/>
            <a:ext cx="325215" cy="1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8DE7FFF7-6EA9-4AE6-9FA0-45C4B92F1002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987879" y="5826587"/>
            <a:ext cx="335381" cy="1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D45885-5359-49E6-9877-28D5C9D3F43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183234" y="3695040"/>
            <a:ext cx="510346" cy="2131548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4A36B8F0-8A80-4119-BF44-4014AE8B1A47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3012453" y="3695041"/>
            <a:ext cx="451412" cy="57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539AD79-85E2-4E07-BBE8-BE16BFA7CB5A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rot="10800000" flipV="1">
            <a:off x="702513" y="4760275"/>
            <a:ext cx="976167" cy="673547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841889D-D236-4266-A91F-5A9EB36B46CE}"/>
              </a:ext>
            </a:extLst>
          </p:cNvPr>
          <p:cNvSpPr txBox="1"/>
          <p:nvPr/>
        </p:nvSpPr>
        <p:spPr>
          <a:xfrm>
            <a:off x="6013614" y="5267890"/>
            <a:ext cx="2898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Docker containers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Automated runs with Jenkins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Cloud-hosted</a:t>
            </a:r>
          </a:p>
        </p:txBody>
      </p:sp>
    </p:spTree>
    <p:extLst>
      <p:ext uri="{BB962C8B-B14F-4D97-AF65-F5344CB8AC3E}">
        <p14:creationId xmlns:p14="http://schemas.microsoft.com/office/powerpoint/2010/main" val="66145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6C42-C958-4877-A125-498790B8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&amp; Communication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D2E6F7-0C77-482E-8E1B-ADCE5DE81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75" y="1846263"/>
            <a:ext cx="7154300" cy="4022725"/>
          </a:xfrm>
        </p:spPr>
      </p:pic>
    </p:spTree>
    <p:extLst>
      <p:ext uri="{BB962C8B-B14F-4D97-AF65-F5344CB8AC3E}">
        <p14:creationId xmlns:p14="http://schemas.microsoft.com/office/powerpoint/2010/main" val="1553342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CDA8-7BDC-4D0A-B15A-86DF124A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Communication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8E21EE4-18E9-4F81-9172-7F36E6152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762444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14942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63A537"/>
      </a:accent1>
      <a:accent2>
        <a:srgbClr val="0070C0"/>
      </a:accent2>
      <a:accent3>
        <a:srgbClr val="C00000"/>
      </a:accent3>
      <a:accent4>
        <a:srgbClr val="FFC000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USG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D5D6EE138A004AB995AEEED5A5F060" ma:contentTypeVersion="14" ma:contentTypeDescription="Create a new document." ma:contentTypeScope="" ma:versionID="fd12d5e5119b1ed199b7da3989a16a67">
  <xsd:schema xmlns:xsd="http://www.w3.org/2001/XMLSchema" xmlns:xs="http://www.w3.org/2001/XMLSchema" xmlns:p="http://schemas.microsoft.com/office/2006/metadata/properties" xmlns:ns1="http://schemas.microsoft.com/sharepoint/v3" xmlns:ns3="74470756-9a4f-4b06-bf25-65d2ab5828b3" xmlns:ns4="306a32c3-258c-4523-a766-ac593a1ad2d0" targetNamespace="http://schemas.microsoft.com/office/2006/metadata/properties" ma:root="true" ma:fieldsID="839d0a1fc2b251263895786079054d25" ns1:_="" ns3:_="" ns4:_="">
    <xsd:import namespace="http://schemas.microsoft.com/sharepoint/v3"/>
    <xsd:import namespace="74470756-9a4f-4b06-bf25-65d2ab5828b3"/>
    <xsd:import namespace="306a32c3-258c-4523-a766-ac593a1ad2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70756-9a4f-4b06-bf25-65d2ab582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a32c3-258c-4523-a766-ac593a1ad2d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117C7B-6A62-4A5C-A0B8-9C1575A8D1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4470756-9a4f-4b06-bf25-65d2ab5828b3"/>
    <ds:schemaRef ds:uri="306a32c3-258c-4523-a766-ac593a1ad2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1FE5A9-CE01-42D5-8259-DB7D7433979E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3"/>
    <ds:schemaRef ds:uri="http://www.w3.org/XML/1998/namespace"/>
    <ds:schemaRef ds:uri="74470756-9a4f-4b06-bf25-65d2ab5828b3"/>
    <ds:schemaRef ds:uri="http://schemas.microsoft.com/office/2006/metadata/properties"/>
    <ds:schemaRef ds:uri="http://schemas.openxmlformats.org/package/2006/metadata/core-properties"/>
    <ds:schemaRef ds:uri="306a32c3-258c-4523-a766-ac593a1ad2d0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EDD68AC-3260-452E-AD86-CF97FC06C5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6446</TotalTime>
  <Words>235</Words>
  <Application>Microsoft Office PowerPoint</Application>
  <PresentationFormat>On-screen Show (4:3)</PresentationFormat>
  <Paragraphs>61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Narrow</vt:lpstr>
      <vt:lpstr>Calibri</vt:lpstr>
      <vt:lpstr>Garamond</vt:lpstr>
      <vt:lpstr>Retrospect</vt:lpstr>
      <vt:lpstr>Integrated, operational water availability estimates for the conterminous United States: transdisciplinary data and modelling successes and challenges</vt:lpstr>
      <vt:lpstr>Goal: National Water Census</vt:lpstr>
      <vt:lpstr>Tools: National Hydrologic Model (NHM) Infrastructure</vt:lpstr>
      <vt:lpstr>PowerPoint Presentation</vt:lpstr>
      <vt:lpstr>Tools: Operational Pipeline</vt:lpstr>
      <vt:lpstr>Outreach &amp; Communication</vt:lpstr>
      <vt:lpstr>Challenges: Communication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USGS National Hydrologic Model Overview</dc:title>
  <dc:creator>Driscoll, Jessica M</dc:creator>
  <cp:lastModifiedBy>Jessica M Driscoll</cp:lastModifiedBy>
  <cp:revision>72</cp:revision>
  <dcterms:created xsi:type="dcterms:W3CDTF">2018-06-09T17:34:25Z</dcterms:created>
  <dcterms:modified xsi:type="dcterms:W3CDTF">2020-04-30T18:48:21Z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0x01010037D5D6EE138A004AB995AEEED5A5F060</vt:lpwstr>
  </property>
</Properties>
</file>