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sldIdLst>
    <p:sldId id="562" r:id="rId2"/>
    <p:sldId id="573" r:id="rId3"/>
    <p:sldId id="585" r:id="rId4"/>
    <p:sldId id="563" r:id="rId5"/>
    <p:sldId id="575" r:id="rId6"/>
    <p:sldId id="564" r:id="rId7"/>
    <p:sldId id="565" r:id="rId8"/>
    <p:sldId id="576" r:id="rId9"/>
    <p:sldId id="586" r:id="rId10"/>
    <p:sldId id="587" r:id="rId11"/>
    <p:sldId id="580" r:id="rId12"/>
    <p:sldId id="582" r:id="rId13"/>
    <p:sldId id="583" r:id="rId14"/>
    <p:sldId id="584" r:id="rId15"/>
  </p:sldIdLst>
  <p:sldSz cx="12192000" cy="6858000"/>
  <p:notesSz cx="6797675" cy="9926638"/>
  <p:defaultTex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initials="A" lastIdx="20" clrIdx="0">
    <p:extLst>
      <p:ext uri="{19B8F6BF-5375-455C-9EA6-DF929625EA0E}">
        <p15:presenceInfo xmlns:p15="http://schemas.microsoft.com/office/powerpoint/2012/main" userId="Andre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005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66" autoAdjust="0"/>
    <p:restoredTop sz="95125" autoAdjust="0"/>
  </p:normalViewPr>
  <p:slideViewPr>
    <p:cSldViewPr>
      <p:cViewPr varScale="1">
        <p:scale>
          <a:sx n="99" d="100"/>
          <a:sy n="99" d="100"/>
        </p:scale>
        <p:origin x="108" y="324"/>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a:extLst>
              <a:ext uri="{FF2B5EF4-FFF2-40B4-BE49-F238E27FC236}">
                <a16:creationId xmlns:a16="http://schemas.microsoft.com/office/drawing/2014/main" id="{D31A1352-2B54-41AB-93B2-BB19B66C0B9D}"/>
              </a:ext>
            </a:extLst>
          </p:cNvPr>
          <p:cNvSpPr>
            <a:spLocks noChangeArrowheads="1"/>
          </p:cNvSpPr>
          <p:nvPr/>
        </p:nvSpPr>
        <p:spPr bwMode="auto">
          <a:xfrm>
            <a:off x="0" y="0"/>
            <a:ext cx="6797675" cy="9926638"/>
          </a:xfrm>
          <a:prstGeom prst="roundRect">
            <a:avLst>
              <a:gd name="adj" fmla="val 23"/>
            </a:avLst>
          </a:prstGeom>
          <a:solidFill>
            <a:srgbClr val="FFFFFF"/>
          </a:solidFill>
          <a:ln>
            <a:noFill/>
          </a:ln>
          <a:extLst>
            <a:ext uri="{91240B29-F687-4F45-9708-019B960494DF}">
              <a14:hiddenLine xmlns:a14="http://schemas.microsoft.com/office/drawing/2010/main" w="9360">
                <a:solidFill>
                  <a:srgbClr val="000000"/>
                </a:solidFill>
                <a:miter lim="800000"/>
                <a:headEnd/>
                <a:tailEnd/>
              </a14:hiddenLine>
            </a:ext>
          </a:extLst>
        </p:spPr>
        <p:txBody>
          <a:bodyPr wrap="none" lIns="91312" tIns="45656" rIns="91312" bIns="45656" anchor="ctr"/>
          <a:lstStyle/>
          <a:p>
            <a:pPr eaLnBrk="1" hangingPunct="1">
              <a:buClr>
                <a:srgbClr val="000000"/>
              </a:buClr>
              <a:buSzPct val="100000"/>
              <a:buFont typeface="Times New Roman" panose="02020603050405020304" pitchFamily="18" charset="0"/>
              <a:buNone/>
            </a:pPr>
            <a:endParaRPr lang="sv-SE" altLang="sv-SE"/>
          </a:p>
        </p:txBody>
      </p:sp>
      <p:sp>
        <p:nvSpPr>
          <p:cNvPr id="2051" name="AutoShape 2">
            <a:extLst>
              <a:ext uri="{FF2B5EF4-FFF2-40B4-BE49-F238E27FC236}">
                <a16:creationId xmlns:a16="http://schemas.microsoft.com/office/drawing/2014/main" id="{6AA85B49-3F4B-4722-8E2E-2CA5C15F8A23}"/>
              </a:ext>
            </a:extLst>
          </p:cNvPr>
          <p:cNvSpPr>
            <a:spLocks noChangeArrowheads="1"/>
          </p:cNvSpPr>
          <p:nvPr/>
        </p:nvSpPr>
        <p:spPr bwMode="auto">
          <a:xfrm>
            <a:off x="0" y="0"/>
            <a:ext cx="6797675" cy="9926638"/>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312" tIns="45656" rIns="91312" bIns="45656" anchor="ctr"/>
          <a:lstStyle/>
          <a:p>
            <a:pPr eaLnBrk="1" hangingPunct="1">
              <a:buClr>
                <a:srgbClr val="000000"/>
              </a:buClr>
              <a:buSzPct val="100000"/>
              <a:buFont typeface="Times New Roman" panose="02020603050405020304" pitchFamily="18" charset="0"/>
              <a:buNone/>
            </a:pPr>
            <a:endParaRPr lang="sv-SE" altLang="sv-SE"/>
          </a:p>
        </p:txBody>
      </p:sp>
      <p:sp>
        <p:nvSpPr>
          <p:cNvPr id="2052" name="AutoShape 3">
            <a:extLst>
              <a:ext uri="{FF2B5EF4-FFF2-40B4-BE49-F238E27FC236}">
                <a16:creationId xmlns:a16="http://schemas.microsoft.com/office/drawing/2014/main" id="{8F24DEDF-A6DD-43D7-BE2E-5DF26D7A0B18}"/>
              </a:ext>
            </a:extLst>
          </p:cNvPr>
          <p:cNvSpPr>
            <a:spLocks noChangeArrowheads="1"/>
          </p:cNvSpPr>
          <p:nvPr/>
        </p:nvSpPr>
        <p:spPr bwMode="auto">
          <a:xfrm>
            <a:off x="0" y="0"/>
            <a:ext cx="6797675" cy="9926638"/>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312" tIns="45656" rIns="91312" bIns="45656" anchor="ctr"/>
          <a:lstStyle/>
          <a:p>
            <a:pPr eaLnBrk="1" hangingPunct="1">
              <a:buClr>
                <a:srgbClr val="000000"/>
              </a:buClr>
              <a:buSzPct val="100000"/>
              <a:buFont typeface="Times New Roman" panose="02020603050405020304" pitchFamily="18" charset="0"/>
              <a:buNone/>
            </a:pPr>
            <a:endParaRPr lang="sv-SE" altLang="sv-SE"/>
          </a:p>
        </p:txBody>
      </p:sp>
      <p:sp>
        <p:nvSpPr>
          <p:cNvPr id="2053" name="AutoShape 4">
            <a:extLst>
              <a:ext uri="{FF2B5EF4-FFF2-40B4-BE49-F238E27FC236}">
                <a16:creationId xmlns:a16="http://schemas.microsoft.com/office/drawing/2014/main" id="{57758875-6581-4311-A080-F8116B3EA9F6}"/>
              </a:ext>
            </a:extLst>
          </p:cNvPr>
          <p:cNvSpPr>
            <a:spLocks noChangeArrowheads="1"/>
          </p:cNvSpPr>
          <p:nvPr/>
        </p:nvSpPr>
        <p:spPr bwMode="auto">
          <a:xfrm>
            <a:off x="0" y="0"/>
            <a:ext cx="6797675" cy="9926638"/>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312" tIns="45656" rIns="91312" bIns="45656" anchor="ctr"/>
          <a:lstStyle/>
          <a:p>
            <a:pPr eaLnBrk="1" hangingPunct="1">
              <a:buClr>
                <a:srgbClr val="000000"/>
              </a:buClr>
              <a:buSzPct val="100000"/>
              <a:buFont typeface="Times New Roman" panose="02020603050405020304" pitchFamily="18" charset="0"/>
              <a:buNone/>
            </a:pPr>
            <a:endParaRPr lang="sv-SE" altLang="sv-SE"/>
          </a:p>
        </p:txBody>
      </p:sp>
      <p:sp>
        <p:nvSpPr>
          <p:cNvPr id="2054" name="Text Box 5">
            <a:extLst>
              <a:ext uri="{FF2B5EF4-FFF2-40B4-BE49-F238E27FC236}">
                <a16:creationId xmlns:a16="http://schemas.microsoft.com/office/drawing/2014/main" id="{03ED789B-D256-4274-8E47-BFA59B3A1125}"/>
              </a:ext>
            </a:extLst>
          </p:cNvPr>
          <p:cNvSpPr txBox="1">
            <a:spLocks noChangeArrowheads="1"/>
          </p:cNvSpPr>
          <p:nvPr/>
        </p:nvSpPr>
        <p:spPr bwMode="auto">
          <a:xfrm>
            <a:off x="0" y="0"/>
            <a:ext cx="29448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312" tIns="45656" rIns="91312" bIns="45656" anchor="ctr"/>
          <a:lstStyle/>
          <a:p>
            <a:pPr eaLnBrk="1" hangingPunct="1">
              <a:buClr>
                <a:srgbClr val="000000"/>
              </a:buClr>
              <a:buSzPct val="100000"/>
              <a:buFont typeface="Times New Roman" panose="02020603050405020304" pitchFamily="18" charset="0"/>
              <a:buNone/>
            </a:pPr>
            <a:endParaRPr lang="sv-SE" altLang="sv-SE"/>
          </a:p>
        </p:txBody>
      </p:sp>
      <p:sp>
        <p:nvSpPr>
          <p:cNvPr id="2055" name="Text Box 6">
            <a:extLst>
              <a:ext uri="{FF2B5EF4-FFF2-40B4-BE49-F238E27FC236}">
                <a16:creationId xmlns:a16="http://schemas.microsoft.com/office/drawing/2014/main" id="{7CC238E8-3495-41FA-A90E-D3E68466C94F}"/>
              </a:ext>
            </a:extLst>
          </p:cNvPr>
          <p:cNvSpPr txBox="1">
            <a:spLocks noChangeArrowheads="1"/>
          </p:cNvSpPr>
          <p:nvPr/>
        </p:nvSpPr>
        <p:spPr bwMode="auto">
          <a:xfrm>
            <a:off x="3851275" y="0"/>
            <a:ext cx="2944813"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312" tIns="45656" rIns="91312" bIns="45656" anchor="ctr"/>
          <a:lstStyle/>
          <a:p>
            <a:pPr eaLnBrk="1" hangingPunct="1">
              <a:buClr>
                <a:srgbClr val="000000"/>
              </a:buClr>
              <a:buSzPct val="100000"/>
              <a:buFont typeface="Times New Roman" panose="02020603050405020304" pitchFamily="18" charset="0"/>
              <a:buNone/>
            </a:pPr>
            <a:endParaRPr lang="sv-SE" altLang="sv-SE"/>
          </a:p>
        </p:txBody>
      </p:sp>
      <p:sp>
        <p:nvSpPr>
          <p:cNvPr id="2056" name="Rectangle 7">
            <a:extLst>
              <a:ext uri="{FF2B5EF4-FFF2-40B4-BE49-F238E27FC236}">
                <a16:creationId xmlns:a16="http://schemas.microsoft.com/office/drawing/2014/main" id="{E2369D97-B35D-4BD1-B997-5F71ED9FCF69}"/>
              </a:ext>
            </a:extLst>
          </p:cNvPr>
          <p:cNvSpPr>
            <a:spLocks noGrp="1" noRot="1" noChangeAspect="1" noChangeArrowheads="1"/>
          </p:cNvSpPr>
          <p:nvPr>
            <p:ph type="sldImg"/>
          </p:nvPr>
        </p:nvSpPr>
        <p:spPr bwMode="auto">
          <a:xfrm>
            <a:off x="93663" y="744538"/>
            <a:ext cx="6604000" cy="3714750"/>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6" name="Rectangle 8">
            <a:extLst>
              <a:ext uri="{FF2B5EF4-FFF2-40B4-BE49-F238E27FC236}">
                <a16:creationId xmlns:a16="http://schemas.microsoft.com/office/drawing/2014/main" id="{0BD1E933-216E-4E08-A758-2CD1E5DCDE92}"/>
              </a:ext>
            </a:extLst>
          </p:cNvPr>
          <p:cNvSpPr>
            <a:spLocks noGrp="1" noChangeArrowheads="1"/>
          </p:cNvSpPr>
          <p:nvPr>
            <p:ph type="body"/>
          </p:nvPr>
        </p:nvSpPr>
        <p:spPr bwMode="auto">
          <a:xfrm>
            <a:off x="679450" y="4714875"/>
            <a:ext cx="5432425" cy="4460875"/>
          </a:xfrm>
          <a:prstGeom prst="rect">
            <a:avLst/>
          </a:prstGeom>
          <a:noFill/>
          <a:ln w="9525">
            <a:noFill/>
            <a:round/>
            <a:headEnd/>
            <a:tailEnd/>
          </a:ln>
          <a:effectLst/>
        </p:spPr>
        <p:txBody>
          <a:bodyPr vert="horz" wrap="square" lIns="89874" tIns="46734" rIns="89874" bIns="46734" numCol="1" anchor="t" anchorCtr="0" compatLnSpc="1">
            <a:prstTxWarp prst="textNoShape">
              <a:avLst/>
            </a:prstTxWarp>
          </a:bodyPr>
          <a:lstStyle/>
          <a:p>
            <a:pPr lvl="0"/>
            <a:endParaRPr lang="sv-SE" noProof="0"/>
          </a:p>
        </p:txBody>
      </p:sp>
      <p:sp>
        <p:nvSpPr>
          <p:cNvPr id="2058" name="Text Box 9">
            <a:extLst>
              <a:ext uri="{FF2B5EF4-FFF2-40B4-BE49-F238E27FC236}">
                <a16:creationId xmlns:a16="http://schemas.microsoft.com/office/drawing/2014/main" id="{5621C423-46F4-4C32-AF99-F9A04889E7FC}"/>
              </a:ext>
            </a:extLst>
          </p:cNvPr>
          <p:cNvSpPr txBox="1">
            <a:spLocks noChangeArrowheads="1"/>
          </p:cNvSpPr>
          <p:nvPr/>
        </p:nvSpPr>
        <p:spPr bwMode="auto">
          <a:xfrm>
            <a:off x="0" y="9428163"/>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312" tIns="45656" rIns="91312" bIns="45656" anchor="ctr"/>
          <a:lstStyle/>
          <a:p>
            <a:pPr eaLnBrk="1" hangingPunct="1">
              <a:buClr>
                <a:srgbClr val="000000"/>
              </a:buClr>
              <a:buSzPct val="100000"/>
              <a:buFont typeface="Times New Roman" panose="02020603050405020304" pitchFamily="18" charset="0"/>
              <a:buNone/>
            </a:pPr>
            <a:endParaRPr lang="sv-SE" altLang="sv-SE"/>
          </a:p>
        </p:txBody>
      </p:sp>
      <p:sp>
        <p:nvSpPr>
          <p:cNvPr id="7178" name="Rectangle 10">
            <a:extLst>
              <a:ext uri="{FF2B5EF4-FFF2-40B4-BE49-F238E27FC236}">
                <a16:creationId xmlns:a16="http://schemas.microsoft.com/office/drawing/2014/main" id="{B8B6978E-AEE9-4B82-B419-27680A4CEF00}"/>
              </a:ext>
            </a:extLst>
          </p:cNvPr>
          <p:cNvSpPr>
            <a:spLocks noGrp="1" noChangeArrowheads="1"/>
          </p:cNvSpPr>
          <p:nvPr>
            <p:ph type="sldNum"/>
          </p:nvPr>
        </p:nvSpPr>
        <p:spPr bwMode="auto">
          <a:xfrm>
            <a:off x="3851275" y="9428163"/>
            <a:ext cx="2938463" cy="490537"/>
          </a:xfrm>
          <a:prstGeom prst="rect">
            <a:avLst/>
          </a:prstGeom>
          <a:noFill/>
          <a:ln w="9525">
            <a:noFill/>
            <a:round/>
            <a:headEnd/>
            <a:tailEnd/>
          </a:ln>
          <a:effectLst/>
        </p:spPr>
        <p:txBody>
          <a:bodyPr vert="horz" wrap="square" lIns="89874" tIns="46734" rIns="89874" bIns="46734" numCol="1" anchor="b" anchorCtr="0" compatLnSpc="1">
            <a:prstTxWarp prst="textNoShape">
              <a:avLst/>
            </a:prstTxWarp>
          </a:bodyPr>
          <a:lstStyle>
            <a:lvl1pPr algn="r" eaLnBrk="1" hangingPunct="1">
              <a:buClr>
                <a:srgbClr val="000000"/>
              </a:buClr>
              <a:buSzPct val="100000"/>
              <a:buFont typeface="Times New Roman" panose="02020603050405020304" pitchFamily="18" charset="0"/>
              <a:buNone/>
              <a:tabLst>
                <a:tab pos="722313" algn="l"/>
                <a:tab pos="1444625" algn="l"/>
                <a:tab pos="2168525" algn="l"/>
                <a:tab pos="2890838" algn="l"/>
              </a:tabLst>
              <a:defRPr sz="1200">
                <a:solidFill>
                  <a:srgbClr val="000000"/>
                </a:solidFill>
                <a:latin typeface="Times New Roman" panose="02020603050405020304" pitchFamily="18" charset="0"/>
              </a:defRPr>
            </a:lvl1pPr>
          </a:lstStyle>
          <a:p>
            <a:pPr>
              <a:defRPr/>
            </a:pPr>
            <a:fld id="{53EE85D4-F15E-4701-9677-B9D6E437BDEF}" type="slidenum">
              <a:rPr lang="sv-SE" altLang="sv-SE"/>
              <a:pPr>
                <a:defRPr/>
              </a:pPr>
              <a:t>‹#›</a:t>
            </a:fld>
            <a:endParaRPr lang="sv-SE" altLang="sv-SE"/>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914400" y="2130426"/>
            <a:ext cx="10363200" cy="1470025"/>
          </a:xfrm>
        </p:spPr>
        <p:txBody>
          <a:bodyPr/>
          <a:lstStyle/>
          <a:p>
            <a:r>
              <a:rPr lang="sv-SE"/>
              <a:t>Klicka här för att ändra format</a:t>
            </a:r>
          </a:p>
        </p:txBody>
      </p:sp>
      <p:sp>
        <p:nvSpPr>
          <p:cNvPr id="3" name="Underrubrik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här för att ändra format på underrubrik i bakgrunden</a:t>
            </a:r>
          </a:p>
        </p:txBody>
      </p:sp>
      <p:sp>
        <p:nvSpPr>
          <p:cNvPr id="4" name="Rectangle 3">
            <a:extLst>
              <a:ext uri="{FF2B5EF4-FFF2-40B4-BE49-F238E27FC236}">
                <a16:creationId xmlns:a16="http://schemas.microsoft.com/office/drawing/2014/main" id="{AE05C90C-8672-40CD-8CF1-A6F2634AE629}"/>
              </a:ext>
            </a:extLst>
          </p:cNvPr>
          <p:cNvSpPr>
            <a:spLocks noGrp="1" noChangeArrowheads="1"/>
          </p:cNvSpPr>
          <p:nvPr>
            <p:ph type="dt" idx="10"/>
          </p:nvPr>
        </p:nvSpPr>
        <p:spPr>
          <a:ln/>
        </p:spPr>
        <p:txBody>
          <a:bodyPr/>
          <a:lstStyle>
            <a:lvl1pPr>
              <a:defRPr/>
            </a:lvl1pPr>
          </a:lstStyle>
          <a:p>
            <a:pPr>
              <a:defRPr/>
            </a:pPr>
            <a:r>
              <a:rPr lang="en-GB"/>
              <a:t>04/05/10</a:t>
            </a:r>
          </a:p>
        </p:txBody>
      </p:sp>
      <p:sp>
        <p:nvSpPr>
          <p:cNvPr id="5" name="Rectangle 4">
            <a:extLst>
              <a:ext uri="{FF2B5EF4-FFF2-40B4-BE49-F238E27FC236}">
                <a16:creationId xmlns:a16="http://schemas.microsoft.com/office/drawing/2014/main" id="{82640EC4-34DF-4F66-B26F-D2B2BC2B88BC}"/>
              </a:ext>
            </a:extLst>
          </p:cNvPr>
          <p:cNvSpPr>
            <a:spLocks noGrp="1" noChangeArrowheads="1"/>
          </p:cNvSpPr>
          <p:nvPr>
            <p:ph type="ftr" idx="11"/>
          </p:nvPr>
        </p:nvSpPr>
        <p:spPr>
          <a:ln/>
        </p:spPr>
        <p:txBody>
          <a:bodyPr/>
          <a:lstStyle>
            <a:lvl1pPr>
              <a:defRPr/>
            </a:lvl1pPr>
          </a:lstStyle>
          <a:p>
            <a:pPr>
              <a:defRPr/>
            </a:pPr>
            <a:r>
              <a:rPr lang="sv-SE"/>
              <a:t>/ Name name, Institution or similar</a:t>
            </a:r>
          </a:p>
        </p:txBody>
      </p:sp>
      <p:sp>
        <p:nvSpPr>
          <p:cNvPr id="6" name="Rectangle 5">
            <a:extLst>
              <a:ext uri="{FF2B5EF4-FFF2-40B4-BE49-F238E27FC236}">
                <a16:creationId xmlns:a16="http://schemas.microsoft.com/office/drawing/2014/main" id="{81711416-4328-454C-8AE7-CDFBEA3B115E}"/>
              </a:ext>
            </a:extLst>
          </p:cNvPr>
          <p:cNvSpPr>
            <a:spLocks noGrp="1" noChangeArrowheads="1"/>
          </p:cNvSpPr>
          <p:nvPr>
            <p:ph type="sldNum" idx="12"/>
          </p:nvPr>
        </p:nvSpPr>
        <p:spPr>
          <a:ln/>
        </p:spPr>
        <p:txBody>
          <a:bodyPr/>
          <a:lstStyle>
            <a:lvl1pPr>
              <a:defRPr/>
            </a:lvl1pPr>
          </a:lstStyle>
          <a:p>
            <a:pPr>
              <a:defRPr/>
            </a:pPr>
            <a:fld id="{1AE75137-6CB7-4D8D-B7A0-7E95A110F9F1}" type="slidenum">
              <a:rPr lang="sv-SE" altLang="sv-SE"/>
              <a:pPr>
                <a:defRPr/>
              </a:pPr>
              <a:t>‹#›</a:t>
            </a:fld>
            <a:endParaRPr lang="sv-SE" altLang="sv-SE"/>
          </a:p>
        </p:txBody>
      </p:sp>
    </p:spTree>
    <p:extLst>
      <p:ext uri="{BB962C8B-B14F-4D97-AF65-F5344CB8AC3E}">
        <p14:creationId xmlns:p14="http://schemas.microsoft.com/office/powerpoint/2010/main" val="2737049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3">
            <a:extLst>
              <a:ext uri="{FF2B5EF4-FFF2-40B4-BE49-F238E27FC236}">
                <a16:creationId xmlns:a16="http://schemas.microsoft.com/office/drawing/2014/main" id="{EAD9EB7D-2BF8-44B4-9902-D5BF627494D6}"/>
              </a:ext>
            </a:extLst>
          </p:cNvPr>
          <p:cNvSpPr>
            <a:spLocks noGrp="1" noChangeArrowheads="1"/>
          </p:cNvSpPr>
          <p:nvPr>
            <p:ph type="dt" idx="10"/>
          </p:nvPr>
        </p:nvSpPr>
        <p:spPr>
          <a:ln/>
        </p:spPr>
        <p:txBody>
          <a:bodyPr/>
          <a:lstStyle>
            <a:lvl1pPr>
              <a:defRPr/>
            </a:lvl1pPr>
          </a:lstStyle>
          <a:p>
            <a:pPr>
              <a:defRPr/>
            </a:pPr>
            <a:r>
              <a:rPr lang="en-GB"/>
              <a:t>04/05/10</a:t>
            </a:r>
          </a:p>
        </p:txBody>
      </p:sp>
      <p:sp>
        <p:nvSpPr>
          <p:cNvPr id="5" name="Rectangle 4">
            <a:extLst>
              <a:ext uri="{FF2B5EF4-FFF2-40B4-BE49-F238E27FC236}">
                <a16:creationId xmlns:a16="http://schemas.microsoft.com/office/drawing/2014/main" id="{66374513-0AAC-49BF-AB98-8DD0A7485D30}"/>
              </a:ext>
            </a:extLst>
          </p:cNvPr>
          <p:cNvSpPr>
            <a:spLocks noGrp="1" noChangeArrowheads="1"/>
          </p:cNvSpPr>
          <p:nvPr>
            <p:ph type="ftr" idx="11"/>
          </p:nvPr>
        </p:nvSpPr>
        <p:spPr>
          <a:ln/>
        </p:spPr>
        <p:txBody>
          <a:bodyPr/>
          <a:lstStyle>
            <a:lvl1pPr>
              <a:defRPr/>
            </a:lvl1pPr>
          </a:lstStyle>
          <a:p>
            <a:pPr>
              <a:defRPr/>
            </a:pPr>
            <a:r>
              <a:rPr lang="sv-SE"/>
              <a:t>/ Name name, Institution or similar</a:t>
            </a:r>
          </a:p>
        </p:txBody>
      </p:sp>
      <p:sp>
        <p:nvSpPr>
          <p:cNvPr id="6" name="Rectangle 5">
            <a:extLst>
              <a:ext uri="{FF2B5EF4-FFF2-40B4-BE49-F238E27FC236}">
                <a16:creationId xmlns:a16="http://schemas.microsoft.com/office/drawing/2014/main" id="{87675CF8-1672-4688-9859-899CDA4232D0}"/>
              </a:ext>
            </a:extLst>
          </p:cNvPr>
          <p:cNvSpPr>
            <a:spLocks noGrp="1" noChangeArrowheads="1"/>
          </p:cNvSpPr>
          <p:nvPr>
            <p:ph type="sldNum" idx="12"/>
          </p:nvPr>
        </p:nvSpPr>
        <p:spPr>
          <a:ln/>
        </p:spPr>
        <p:txBody>
          <a:bodyPr/>
          <a:lstStyle>
            <a:lvl1pPr>
              <a:defRPr/>
            </a:lvl1pPr>
          </a:lstStyle>
          <a:p>
            <a:pPr>
              <a:defRPr/>
            </a:pPr>
            <a:fld id="{2326ACB0-3306-451D-B482-4D202C23C8D8}" type="slidenum">
              <a:rPr lang="sv-SE" altLang="sv-SE"/>
              <a:pPr>
                <a:defRPr/>
              </a:pPr>
              <a:t>‹#›</a:t>
            </a:fld>
            <a:endParaRPr lang="sv-SE" altLang="sv-SE"/>
          </a:p>
        </p:txBody>
      </p:sp>
    </p:spTree>
    <p:extLst>
      <p:ext uri="{BB962C8B-B14F-4D97-AF65-F5344CB8AC3E}">
        <p14:creationId xmlns:p14="http://schemas.microsoft.com/office/powerpoint/2010/main" val="3595998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7897285" y="1943100"/>
            <a:ext cx="2279649" cy="40719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1054100" y="1943100"/>
            <a:ext cx="6639984" cy="40719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3">
            <a:extLst>
              <a:ext uri="{FF2B5EF4-FFF2-40B4-BE49-F238E27FC236}">
                <a16:creationId xmlns:a16="http://schemas.microsoft.com/office/drawing/2014/main" id="{F1AFB373-7797-40AA-ADFF-1B9A89FDEB53}"/>
              </a:ext>
            </a:extLst>
          </p:cNvPr>
          <p:cNvSpPr>
            <a:spLocks noGrp="1" noChangeArrowheads="1"/>
          </p:cNvSpPr>
          <p:nvPr>
            <p:ph type="dt" idx="10"/>
          </p:nvPr>
        </p:nvSpPr>
        <p:spPr>
          <a:ln/>
        </p:spPr>
        <p:txBody>
          <a:bodyPr/>
          <a:lstStyle>
            <a:lvl1pPr>
              <a:defRPr/>
            </a:lvl1pPr>
          </a:lstStyle>
          <a:p>
            <a:pPr>
              <a:defRPr/>
            </a:pPr>
            <a:r>
              <a:rPr lang="en-GB"/>
              <a:t>04/05/10</a:t>
            </a:r>
          </a:p>
        </p:txBody>
      </p:sp>
      <p:sp>
        <p:nvSpPr>
          <p:cNvPr id="5" name="Rectangle 4">
            <a:extLst>
              <a:ext uri="{FF2B5EF4-FFF2-40B4-BE49-F238E27FC236}">
                <a16:creationId xmlns:a16="http://schemas.microsoft.com/office/drawing/2014/main" id="{AB8570B5-330B-4081-8853-721D7E063886}"/>
              </a:ext>
            </a:extLst>
          </p:cNvPr>
          <p:cNvSpPr>
            <a:spLocks noGrp="1" noChangeArrowheads="1"/>
          </p:cNvSpPr>
          <p:nvPr>
            <p:ph type="ftr" idx="11"/>
          </p:nvPr>
        </p:nvSpPr>
        <p:spPr>
          <a:ln/>
        </p:spPr>
        <p:txBody>
          <a:bodyPr/>
          <a:lstStyle>
            <a:lvl1pPr>
              <a:defRPr/>
            </a:lvl1pPr>
          </a:lstStyle>
          <a:p>
            <a:pPr>
              <a:defRPr/>
            </a:pPr>
            <a:r>
              <a:rPr lang="sv-SE"/>
              <a:t>/ Name name, Institution or similar</a:t>
            </a:r>
          </a:p>
        </p:txBody>
      </p:sp>
      <p:sp>
        <p:nvSpPr>
          <p:cNvPr id="6" name="Rectangle 5">
            <a:extLst>
              <a:ext uri="{FF2B5EF4-FFF2-40B4-BE49-F238E27FC236}">
                <a16:creationId xmlns:a16="http://schemas.microsoft.com/office/drawing/2014/main" id="{51DF0BEE-3961-4896-8DCA-465CFAB78ED7}"/>
              </a:ext>
            </a:extLst>
          </p:cNvPr>
          <p:cNvSpPr>
            <a:spLocks noGrp="1" noChangeArrowheads="1"/>
          </p:cNvSpPr>
          <p:nvPr>
            <p:ph type="sldNum" idx="12"/>
          </p:nvPr>
        </p:nvSpPr>
        <p:spPr>
          <a:ln/>
        </p:spPr>
        <p:txBody>
          <a:bodyPr/>
          <a:lstStyle>
            <a:lvl1pPr>
              <a:defRPr/>
            </a:lvl1pPr>
          </a:lstStyle>
          <a:p>
            <a:pPr>
              <a:defRPr/>
            </a:pPr>
            <a:fld id="{48B6E27D-E45F-46A0-9164-0740C01A1125}" type="slidenum">
              <a:rPr lang="sv-SE" altLang="sv-SE"/>
              <a:pPr>
                <a:defRPr/>
              </a:pPr>
              <a:t>‹#›</a:t>
            </a:fld>
            <a:endParaRPr lang="sv-SE" altLang="sv-SE"/>
          </a:p>
        </p:txBody>
      </p:sp>
    </p:spTree>
    <p:extLst>
      <p:ext uri="{BB962C8B-B14F-4D97-AF65-F5344CB8AC3E}">
        <p14:creationId xmlns:p14="http://schemas.microsoft.com/office/powerpoint/2010/main" val="4041942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a:xfrm>
            <a:off x="1054101" y="1943101"/>
            <a:ext cx="9122833" cy="900113"/>
          </a:xfrm>
        </p:spPr>
        <p:txBody>
          <a:bodyPr/>
          <a:lstStyle/>
          <a:p>
            <a:r>
              <a:rPr lang="sv-SE"/>
              <a:t>Klicka här för att ändra format</a:t>
            </a:r>
          </a:p>
        </p:txBody>
      </p:sp>
      <p:sp>
        <p:nvSpPr>
          <p:cNvPr id="3" name="Rectangle 3">
            <a:extLst>
              <a:ext uri="{FF2B5EF4-FFF2-40B4-BE49-F238E27FC236}">
                <a16:creationId xmlns:a16="http://schemas.microsoft.com/office/drawing/2014/main" id="{280038EA-D650-4C95-A6A0-FF376B696C1B}"/>
              </a:ext>
            </a:extLst>
          </p:cNvPr>
          <p:cNvSpPr>
            <a:spLocks noGrp="1" noChangeArrowheads="1"/>
          </p:cNvSpPr>
          <p:nvPr>
            <p:ph type="dt" idx="10"/>
          </p:nvPr>
        </p:nvSpPr>
        <p:spPr>
          <a:ln/>
        </p:spPr>
        <p:txBody>
          <a:bodyPr/>
          <a:lstStyle>
            <a:lvl1pPr>
              <a:defRPr/>
            </a:lvl1pPr>
          </a:lstStyle>
          <a:p>
            <a:pPr>
              <a:defRPr/>
            </a:pPr>
            <a:r>
              <a:rPr lang="en-GB"/>
              <a:t>04/05/10</a:t>
            </a:r>
          </a:p>
        </p:txBody>
      </p:sp>
      <p:sp>
        <p:nvSpPr>
          <p:cNvPr id="4" name="Rectangle 4">
            <a:extLst>
              <a:ext uri="{FF2B5EF4-FFF2-40B4-BE49-F238E27FC236}">
                <a16:creationId xmlns:a16="http://schemas.microsoft.com/office/drawing/2014/main" id="{5EA333DE-2C31-4216-9846-483D15696945}"/>
              </a:ext>
            </a:extLst>
          </p:cNvPr>
          <p:cNvSpPr>
            <a:spLocks noGrp="1" noChangeArrowheads="1"/>
          </p:cNvSpPr>
          <p:nvPr>
            <p:ph type="ftr" idx="11"/>
          </p:nvPr>
        </p:nvSpPr>
        <p:spPr>
          <a:ln/>
        </p:spPr>
        <p:txBody>
          <a:bodyPr/>
          <a:lstStyle>
            <a:lvl1pPr>
              <a:defRPr/>
            </a:lvl1pPr>
          </a:lstStyle>
          <a:p>
            <a:pPr>
              <a:defRPr/>
            </a:pPr>
            <a:r>
              <a:rPr lang="sv-SE"/>
              <a:t>/ Name name, Institution or similar</a:t>
            </a:r>
          </a:p>
        </p:txBody>
      </p:sp>
      <p:sp>
        <p:nvSpPr>
          <p:cNvPr id="5" name="Rectangle 5">
            <a:extLst>
              <a:ext uri="{FF2B5EF4-FFF2-40B4-BE49-F238E27FC236}">
                <a16:creationId xmlns:a16="http://schemas.microsoft.com/office/drawing/2014/main" id="{E75132B0-00B5-41F6-93FA-A91A3218A2B2}"/>
              </a:ext>
            </a:extLst>
          </p:cNvPr>
          <p:cNvSpPr>
            <a:spLocks noGrp="1" noChangeArrowheads="1"/>
          </p:cNvSpPr>
          <p:nvPr>
            <p:ph type="sldNum" idx="12"/>
          </p:nvPr>
        </p:nvSpPr>
        <p:spPr>
          <a:ln/>
        </p:spPr>
        <p:txBody>
          <a:bodyPr/>
          <a:lstStyle>
            <a:lvl1pPr>
              <a:defRPr/>
            </a:lvl1pPr>
          </a:lstStyle>
          <a:p>
            <a:pPr>
              <a:defRPr/>
            </a:pPr>
            <a:fld id="{1034C1AB-D50C-465F-8C4B-28385F2F08D0}" type="slidenum">
              <a:rPr lang="sv-SE" altLang="sv-SE"/>
              <a:pPr>
                <a:defRPr/>
              </a:pPr>
              <a:t>‹#›</a:t>
            </a:fld>
            <a:endParaRPr lang="sv-SE" altLang="sv-SE"/>
          </a:p>
        </p:txBody>
      </p:sp>
    </p:spTree>
    <p:extLst>
      <p:ext uri="{BB962C8B-B14F-4D97-AF65-F5344CB8AC3E}">
        <p14:creationId xmlns:p14="http://schemas.microsoft.com/office/powerpoint/2010/main" val="3867839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3">
            <a:extLst>
              <a:ext uri="{FF2B5EF4-FFF2-40B4-BE49-F238E27FC236}">
                <a16:creationId xmlns:a16="http://schemas.microsoft.com/office/drawing/2014/main" id="{1A8D9E37-C990-4C4F-A28F-0A6C7B45C962}"/>
              </a:ext>
            </a:extLst>
          </p:cNvPr>
          <p:cNvSpPr>
            <a:spLocks noGrp="1" noChangeArrowheads="1"/>
          </p:cNvSpPr>
          <p:nvPr>
            <p:ph type="dt" idx="10"/>
          </p:nvPr>
        </p:nvSpPr>
        <p:spPr>
          <a:ln/>
        </p:spPr>
        <p:txBody>
          <a:bodyPr/>
          <a:lstStyle>
            <a:lvl1pPr>
              <a:defRPr/>
            </a:lvl1pPr>
          </a:lstStyle>
          <a:p>
            <a:pPr>
              <a:defRPr/>
            </a:pPr>
            <a:r>
              <a:rPr lang="en-GB"/>
              <a:t>04/05/10</a:t>
            </a:r>
          </a:p>
        </p:txBody>
      </p:sp>
      <p:sp>
        <p:nvSpPr>
          <p:cNvPr id="5" name="Rectangle 4">
            <a:extLst>
              <a:ext uri="{FF2B5EF4-FFF2-40B4-BE49-F238E27FC236}">
                <a16:creationId xmlns:a16="http://schemas.microsoft.com/office/drawing/2014/main" id="{8E8009A8-E9A9-4EE8-8BA3-241179F49B84}"/>
              </a:ext>
            </a:extLst>
          </p:cNvPr>
          <p:cNvSpPr>
            <a:spLocks noGrp="1" noChangeArrowheads="1"/>
          </p:cNvSpPr>
          <p:nvPr>
            <p:ph type="ftr" idx="11"/>
          </p:nvPr>
        </p:nvSpPr>
        <p:spPr>
          <a:ln/>
        </p:spPr>
        <p:txBody>
          <a:bodyPr/>
          <a:lstStyle>
            <a:lvl1pPr>
              <a:defRPr/>
            </a:lvl1pPr>
          </a:lstStyle>
          <a:p>
            <a:pPr>
              <a:defRPr/>
            </a:pPr>
            <a:r>
              <a:rPr lang="sv-SE"/>
              <a:t>/ Name name, Institution or similar</a:t>
            </a:r>
          </a:p>
        </p:txBody>
      </p:sp>
      <p:sp>
        <p:nvSpPr>
          <p:cNvPr id="6" name="Rectangle 5">
            <a:extLst>
              <a:ext uri="{FF2B5EF4-FFF2-40B4-BE49-F238E27FC236}">
                <a16:creationId xmlns:a16="http://schemas.microsoft.com/office/drawing/2014/main" id="{566D8E9C-253A-4FF8-BE2D-8A465722A69B}"/>
              </a:ext>
            </a:extLst>
          </p:cNvPr>
          <p:cNvSpPr>
            <a:spLocks noGrp="1" noChangeArrowheads="1"/>
          </p:cNvSpPr>
          <p:nvPr>
            <p:ph type="sldNum" idx="12"/>
          </p:nvPr>
        </p:nvSpPr>
        <p:spPr>
          <a:ln/>
        </p:spPr>
        <p:txBody>
          <a:bodyPr/>
          <a:lstStyle>
            <a:lvl1pPr>
              <a:defRPr/>
            </a:lvl1pPr>
          </a:lstStyle>
          <a:p>
            <a:pPr>
              <a:defRPr/>
            </a:pPr>
            <a:fld id="{A214B7B7-0366-493B-9316-D45C9CA80172}" type="slidenum">
              <a:rPr lang="sv-SE" altLang="sv-SE"/>
              <a:pPr>
                <a:defRPr/>
              </a:pPr>
              <a:t>‹#›</a:t>
            </a:fld>
            <a:endParaRPr lang="sv-SE" altLang="sv-SE"/>
          </a:p>
        </p:txBody>
      </p:sp>
    </p:spTree>
    <p:extLst>
      <p:ext uri="{BB962C8B-B14F-4D97-AF65-F5344CB8AC3E}">
        <p14:creationId xmlns:p14="http://schemas.microsoft.com/office/powerpoint/2010/main" val="1245055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963084" y="4406901"/>
            <a:ext cx="10363200" cy="1362075"/>
          </a:xfrm>
        </p:spPr>
        <p:txBody>
          <a:bodyPr/>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Rectangle 3">
            <a:extLst>
              <a:ext uri="{FF2B5EF4-FFF2-40B4-BE49-F238E27FC236}">
                <a16:creationId xmlns:a16="http://schemas.microsoft.com/office/drawing/2014/main" id="{43E6D000-912A-4D07-A32C-8448714A9A92}"/>
              </a:ext>
            </a:extLst>
          </p:cNvPr>
          <p:cNvSpPr>
            <a:spLocks noGrp="1" noChangeArrowheads="1"/>
          </p:cNvSpPr>
          <p:nvPr>
            <p:ph type="dt" idx="10"/>
          </p:nvPr>
        </p:nvSpPr>
        <p:spPr>
          <a:ln/>
        </p:spPr>
        <p:txBody>
          <a:bodyPr/>
          <a:lstStyle>
            <a:lvl1pPr>
              <a:defRPr/>
            </a:lvl1pPr>
          </a:lstStyle>
          <a:p>
            <a:pPr>
              <a:defRPr/>
            </a:pPr>
            <a:r>
              <a:rPr lang="en-GB"/>
              <a:t>04/05/10</a:t>
            </a:r>
          </a:p>
        </p:txBody>
      </p:sp>
      <p:sp>
        <p:nvSpPr>
          <p:cNvPr id="5" name="Rectangle 4">
            <a:extLst>
              <a:ext uri="{FF2B5EF4-FFF2-40B4-BE49-F238E27FC236}">
                <a16:creationId xmlns:a16="http://schemas.microsoft.com/office/drawing/2014/main" id="{E900470F-0B28-45D1-BCE7-07EEE9D1583B}"/>
              </a:ext>
            </a:extLst>
          </p:cNvPr>
          <p:cNvSpPr>
            <a:spLocks noGrp="1" noChangeArrowheads="1"/>
          </p:cNvSpPr>
          <p:nvPr>
            <p:ph type="ftr" idx="11"/>
          </p:nvPr>
        </p:nvSpPr>
        <p:spPr>
          <a:ln/>
        </p:spPr>
        <p:txBody>
          <a:bodyPr/>
          <a:lstStyle>
            <a:lvl1pPr>
              <a:defRPr/>
            </a:lvl1pPr>
          </a:lstStyle>
          <a:p>
            <a:pPr>
              <a:defRPr/>
            </a:pPr>
            <a:r>
              <a:rPr lang="sv-SE"/>
              <a:t>/ Name name, Institution or similar</a:t>
            </a:r>
          </a:p>
        </p:txBody>
      </p:sp>
      <p:sp>
        <p:nvSpPr>
          <p:cNvPr id="6" name="Rectangle 5">
            <a:extLst>
              <a:ext uri="{FF2B5EF4-FFF2-40B4-BE49-F238E27FC236}">
                <a16:creationId xmlns:a16="http://schemas.microsoft.com/office/drawing/2014/main" id="{2CC91A86-FBD0-4717-BD1F-C8D7C9836348}"/>
              </a:ext>
            </a:extLst>
          </p:cNvPr>
          <p:cNvSpPr>
            <a:spLocks noGrp="1" noChangeArrowheads="1"/>
          </p:cNvSpPr>
          <p:nvPr>
            <p:ph type="sldNum" idx="12"/>
          </p:nvPr>
        </p:nvSpPr>
        <p:spPr>
          <a:ln/>
        </p:spPr>
        <p:txBody>
          <a:bodyPr/>
          <a:lstStyle>
            <a:lvl1pPr>
              <a:defRPr/>
            </a:lvl1pPr>
          </a:lstStyle>
          <a:p>
            <a:pPr>
              <a:defRPr/>
            </a:pPr>
            <a:fld id="{F436D022-F81E-48DF-B837-3B30858CF7FD}" type="slidenum">
              <a:rPr lang="sv-SE" altLang="sv-SE"/>
              <a:pPr>
                <a:defRPr/>
              </a:pPr>
              <a:t>‹#›</a:t>
            </a:fld>
            <a:endParaRPr lang="sv-SE" altLang="sv-SE"/>
          </a:p>
        </p:txBody>
      </p:sp>
    </p:spTree>
    <p:extLst>
      <p:ext uri="{BB962C8B-B14F-4D97-AF65-F5344CB8AC3E}">
        <p14:creationId xmlns:p14="http://schemas.microsoft.com/office/powerpoint/2010/main" val="2367650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1054101" y="2806700"/>
            <a:ext cx="4459817" cy="3208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5717117" y="2806700"/>
            <a:ext cx="4459816" cy="3208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3">
            <a:extLst>
              <a:ext uri="{FF2B5EF4-FFF2-40B4-BE49-F238E27FC236}">
                <a16:creationId xmlns:a16="http://schemas.microsoft.com/office/drawing/2014/main" id="{C9960AB4-5254-4A41-B9F9-37645D7FB756}"/>
              </a:ext>
            </a:extLst>
          </p:cNvPr>
          <p:cNvSpPr>
            <a:spLocks noGrp="1" noChangeArrowheads="1"/>
          </p:cNvSpPr>
          <p:nvPr>
            <p:ph type="dt" idx="10"/>
          </p:nvPr>
        </p:nvSpPr>
        <p:spPr>
          <a:ln/>
        </p:spPr>
        <p:txBody>
          <a:bodyPr/>
          <a:lstStyle>
            <a:lvl1pPr>
              <a:defRPr/>
            </a:lvl1pPr>
          </a:lstStyle>
          <a:p>
            <a:pPr>
              <a:defRPr/>
            </a:pPr>
            <a:r>
              <a:rPr lang="en-GB"/>
              <a:t>04/05/10</a:t>
            </a:r>
          </a:p>
        </p:txBody>
      </p:sp>
      <p:sp>
        <p:nvSpPr>
          <p:cNvPr id="6" name="Rectangle 4">
            <a:extLst>
              <a:ext uri="{FF2B5EF4-FFF2-40B4-BE49-F238E27FC236}">
                <a16:creationId xmlns:a16="http://schemas.microsoft.com/office/drawing/2014/main" id="{6A614B88-543E-4AC1-921A-3592B2AF500F}"/>
              </a:ext>
            </a:extLst>
          </p:cNvPr>
          <p:cNvSpPr>
            <a:spLocks noGrp="1" noChangeArrowheads="1"/>
          </p:cNvSpPr>
          <p:nvPr>
            <p:ph type="ftr" idx="11"/>
          </p:nvPr>
        </p:nvSpPr>
        <p:spPr>
          <a:ln/>
        </p:spPr>
        <p:txBody>
          <a:bodyPr/>
          <a:lstStyle>
            <a:lvl1pPr>
              <a:defRPr/>
            </a:lvl1pPr>
          </a:lstStyle>
          <a:p>
            <a:pPr>
              <a:defRPr/>
            </a:pPr>
            <a:r>
              <a:rPr lang="sv-SE"/>
              <a:t>/ Name name, Institution or similar</a:t>
            </a:r>
          </a:p>
        </p:txBody>
      </p:sp>
      <p:sp>
        <p:nvSpPr>
          <p:cNvPr id="7" name="Rectangle 5">
            <a:extLst>
              <a:ext uri="{FF2B5EF4-FFF2-40B4-BE49-F238E27FC236}">
                <a16:creationId xmlns:a16="http://schemas.microsoft.com/office/drawing/2014/main" id="{27B8312A-9FE6-4492-BEA1-0BE96DB405D4}"/>
              </a:ext>
            </a:extLst>
          </p:cNvPr>
          <p:cNvSpPr>
            <a:spLocks noGrp="1" noChangeArrowheads="1"/>
          </p:cNvSpPr>
          <p:nvPr>
            <p:ph type="sldNum" idx="12"/>
          </p:nvPr>
        </p:nvSpPr>
        <p:spPr>
          <a:ln/>
        </p:spPr>
        <p:txBody>
          <a:bodyPr/>
          <a:lstStyle>
            <a:lvl1pPr>
              <a:defRPr/>
            </a:lvl1pPr>
          </a:lstStyle>
          <a:p>
            <a:pPr>
              <a:defRPr/>
            </a:pPr>
            <a:fld id="{B6013301-57AF-4AB4-8054-D7A04D7DF542}" type="slidenum">
              <a:rPr lang="sv-SE" altLang="sv-SE"/>
              <a:pPr>
                <a:defRPr/>
              </a:pPr>
              <a:t>‹#›</a:t>
            </a:fld>
            <a:endParaRPr lang="sv-SE" altLang="sv-SE"/>
          </a:p>
        </p:txBody>
      </p:sp>
    </p:spTree>
    <p:extLst>
      <p:ext uri="{BB962C8B-B14F-4D97-AF65-F5344CB8AC3E}">
        <p14:creationId xmlns:p14="http://schemas.microsoft.com/office/powerpoint/2010/main" val="2565012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3">
            <a:extLst>
              <a:ext uri="{FF2B5EF4-FFF2-40B4-BE49-F238E27FC236}">
                <a16:creationId xmlns:a16="http://schemas.microsoft.com/office/drawing/2014/main" id="{D45F5C2F-6F73-4FC7-B416-1C1A2D7AA28A}"/>
              </a:ext>
            </a:extLst>
          </p:cNvPr>
          <p:cNvSpPr>
            <a:spLocks noGrp="1" noChangeArrowheads="1"/>
          </p:cNvSpPr>
          <p:nvPr>
            <p:ph type="dt" idx="10"/>
          </p:nvPr>
        </p:nvSpPr>
        <p:spPr>
          <a:ln/>
        </p:spPr>
        <p:txBody>
          <a:bodyPr/>
          <a:lstStyle>
            <a:lvl1pPr>
              <a:defRPr/>
            </a:lvl1pPr>
          </a:lstStyle>
          <a:p>
            <a:pPr>
              <a:defRPr/>
            </a:pPr>
            <a:r>
              <a:rPr lang="en-GB"/>
              <a:t>04/05/10</a:t>
            </a:r>
          </a:p>
        </p:txBody>
      </p:sp>
      <p:sp>
        <p:nvSpPr>
          <p:cNvPr id="8" name="Rectangle 4">
            <a:extLst>
              <a:ext uri="{FF2B5EF4-FFF2-40B4-BE49-F238E27FC236}">
                <a16:creationId xmlns:a16="http://schemas.microsoft.com/office/drawing/2014/main" id="{1CD99AFC-16CA-4C0B-B48F-39BE81B2B0FC}"/>
              </a:ext>
            </a:extLst>
          </p:cNvPr>
          <p:cNvSpPr>
            <a:spLocks noGrp="1" noChangeArrowheads="1"/>
          </p:cNvSpPr>
          <p:nvPr>
            <p:ph type="ftr" idx="11"/>
          </p:nvPr>
        </p:nvSpPr>
        <p:spPr>
          <a:ln/>
        </p:spPr>
        <p:txBody>
          <a:bodyPr/>
          <a:lstStyle>
            <a:lvl1pPr>
              <a:defRPr/>
            </a:lvl1pPr>
          </a:lstStyle>
          <a:p>
            <a:pPr>
              <a:defRPr/>
            </a:pPr>
            <a:r>
              <a:rPr lang="sv-SE"/>
              <a:t>/ Name name, Institution or similar</a:t>
            </a:r>
          </a:p>
        </p:txBody>
      </p:sp>
      <p:sp>
        <p:nvSpPr>
          <p:cNvPr id="9" name="Rectangle 5">
            <a:extLst>
              <a:ext uri="{FF2B5EF4-FFF2-40B4-BE49-F238E27FC236}">
                <a16:creationId xmlns:a16="http://schemas.microsoft.com/office/drawing/2014/main" id="{136886B2-C059-4E57-9BBB-63C1C960EF11}"/>
              </a:ext>
            </a:extLst>
          </p:cNvPr>
          <p:cNvSpPr>
            <a:spLocks noGrp="1" noChangeArrowheads="1"/>
          </p:cNvSpPr>
          <p:nvPr>
            <p:ph type="sldNum" idx="12"/>
          </p:nvPr>
        </p:nvSpPr>
        <p:spPr>
          <a:ln/>
        </p:spPr>
        <p:txBody>
          <a:bodyPr/>
          <a:lstStyle>
            <a:lvl1pPr>
              <a:defRPr/>
            </a:lvl1pPr>
          </a:lstStyle>
          <a:p>
            <a:pPr>
              <a:defRPr/>
            </a:pPr>
            <a:fld id="{2C1E75C1-3E68-44FE-9691-5132C14BFAE3}" type="slidenum">
              <a:rPr lang="sv-SE" altLang="sv-SE"/>
              <a:pPr>
                <a:defRPr/>
              </a:pPr>
              <a:t>‹#›</a:t>
            </a:fld>
            <a:endParaRPr lang="sv-SE" altLang="sv-SE"/>
          </a:p>
        </p:txBody>
      </p:sp>
    </p:spTree>
    <p:extLst>
      <p:ext uri="{BB962C8B-B14F-4D97-AF65-F5344CB8AC3E}">
        <p14:creationId xmlns:p14="http://schemas.microsoft.com/office/powerpoint/2010/main" val="3637223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3">
            <a:extLst>
              <a:ext uri="{FF2B5EF4-FFF2-40B4-BE49-F238E27FC236}">
                <a16:creationId xmlns:a16="http://schemas.microsoft.com/office/drawing/2014/main" id="{B3C3C805-B086-4710-AAD2-387307947B40}"/>
              </a:ext>
            </a:extLst>
          </p:cNvPr>
          <p:cNvSpPr>
            <a:spLocks noGrp="1" noChangeArrowheads="1"/>
          </p:cNvSpPr>
          <p:nvPr>
            <p:ph type="dt" idx="10"/>
          </p:nvPr>
        </p:nvSpPr>
        <p:spPr>
          <a:ln/>
        </p:spPr>
        <p:txBody>
          <a:bodyPr/>
          <a:lstStyle>
            <a:lvl1pPr>
              <a:defRPr/>
            </a:lvl1pPr>
          </a:lstStyle>
          <a:p>
            <a:pPr>
              <a:defRPr/>
            </a:pPr>
            <a:r>
              <a:rPr lang="en-GB"/>
              <a:t>04/05/10</a:t>
            </a:r>
          </a:p>
        </p:txBody>
      </p:sp>
      <p:sp>
        <p:nvSpPr>
          <p:cNvPr id="4" name="Rectangle 4">
            <a:extLst>
              <a:ext uri="{FF2B5EF4-FFF2-40B4-BE49-F238E27FC236}">
                <a16:creationId xmlns:a16="http://schemas.microsoft.com/office/drawing/2014/main" id="{8AD8D410-DE1F-4C13-83E2-28D0DB3C4FDB}"/>
              </a:ext>
            </a:extLst>
          </p:cNvPr>
          <p:cNvSpPr>
            <a:spLocks noGrp="1" noChangeArrowheads="1"/>
          </p:cNvSpPr>
          <p:nvPr>
            <p:ph type="ftr" idx="11"/>
          </p:nvPr>
        </p:nvSpPr>
        <p:spPr>
          <a:ln/>
        </p:spPr>
        <p:txBody>
          <a:bodyPr/>
          <a:lstStyle>
            <a:lvl1pPr>
              <a:defRPr/>
            </a:lvl1pPr>
          </a:lstStyle>
          <a:p>
            <a:pPr>
              <a:defRPr/>
            </a:pPr>
            <a:r>
              <a:rPr lang="sv-SE"/>
              <a:t>/ Name name, Institution or similar</a:t>
            </a:r>
          </a:p>
        </p:txBody>
      </p:sp>
      <p:sp>
        <p:nvSpPr>
          <p:cNvPr id="5" name="Rectangle 5">
            <a:extLst>
              <a:ext uri="{FF2B5EF4-FFF2-40B4-BE49-F238E27FC236}">
                <a16:creationId xmlns:a16="http://schemas.microsoft.com/office/drawing/2014/main" id="{99B25EB2-E772-4262-8AA6-99B77DBFDB29}"/>
              </a:ext>
            </a:extLst>
          </p:cNvPr>
          <p:cNvSpPr>
            <a:spLocks noGrp="1" noChangeArrowheads="1"/>
          </p:cNvSpPr>
          <p:nvPr>
            <p:ph type="sldNum" idx="12"/>
          </p:nvPr>
        </p:nvSpPr>
        <p:spPr>
          <a:ln/>
        </p:spPr>
        <p:txBody>
          <a:bodyPr/>
          <a:lstStyle>
            <a:lvl1pPr>
              <a:defRPr/>
            </a:lvl1pPr>
          </a:lstStyle>
          <a:p>
            <a:pPr>
              <a:defRPr/>
            </a:pPr>
            <a:fld id="{23990848-1E6E-475E-9688-ECE4A4BC60B3}" type="slidenum">
              <a:rPr lang="sv-SE" altLang="sv-SE"/>
              <a:pPr>
                <a:defRPr/>
              </a:pPr>
              <a:t>‹#›</a:t>
            </a:fld>
            <a:endParaRPr lang="sv-SE" altLang="sv-SE"/>
          </a:p>
        </p:txBody>
      </p:sp>
    </p:spTree>
    <p:extLst>
      <p:ext uri="{BB962C8B-B14F-4D97-AF65-F5344CB8AC3E}">
        <p14:creationId xmlns:p14="http://schemas.microsoft.com/office/powerpoint/2010/main" val="3504943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9EE34C3F-2F3E-4BF5-BF40-5F5548375E70}"/>
              </a:ext>
            </a:extLst>
          </p:cNvPr>
          <p:cNvSpPr>
            <a:spLocks noGrp="1" noChangeArrowheads="1"/>
          </p:cNvSpPr>
          <p:nvPr>
            <p:ph type="dt" idx="10"/>
          </p:nvPr>
        </p:nvSpPr>
        <p:spPr>
          <a:ln/>
        </p:spPr>
        <p:txBody>
          <a:bodyPr/>
          <a:lstStyle>
            <a:lvl1pPr>
              <a:defRPr/>
            </a:lvl1pPr>
          </a:lstStyle>
          <a:p>
            <a:pPr>
              <a:defRPr/>
            </a:pPr>
            <a:r>
              <a:rPr lang="en-GB"/>
              <a:t>04/05/10</a:t>
            </a:r>
          </a:p>
        </p:txBody>
      </p:sp>
      <p:sp>
        <p:nvSpPr>
          <p:cNvPr id="3" name="Rectangle 4">
            <a:extLst>
              <a:ext uri="{FF2B5EF4-FFF2-40B4-BE49-F238E27FC236}">
                <a16:creationId xmlns:a16="http://schemas.microsoft.com/office/drawing/2014/main" id="{097F0D5F-9FF2-4BE1-97F9-B8439CF900AE}"/>
              </a:ext>
            </a:extLst>
          </p:cNvPr>
          <p:cNvSpPr>
            <a:spLocks noGrp="1" noChangeArrowheads="1"/>
          </p:cNvSpPr>
          <p:nvPr>
            <p:ph type="ftr" idx="11"/>
          </p:nvPr>
        </p:nvSpPr>
        <p:spPr>
          <a:ln/>
        </p:spPr>
        <p:txBody>
          <a:bodyPr/>
          <a:lstStyle>
            <a:lvl1pPr>
              <a:defRPr/>
            </a:lvl1pPr>
          </a:lstStyle>
          <a:p>
            <a:pPr>
              <a:defRPr/>
            </a:pPr>
            <a:r>
              <a:rPr lang="sv-SE"/>
              <a:t>/ Name name, Institution or similar</a:t>
            </a:r>
          </a:p>
        </p:txBody>
      </p:sp>
      <p:sp>
        <p:nvSpPr>
          <p:cNvPr id="4" name="Rectangle 5">
            <a:extLst>
              <a:ext uri="{FF2B5EF4-FFF2-40B4-BE49-F238E27FC236}">
                <a16:creationId xmlns:a16="http://schemas.microsoft.com/office/drawing/2014/main" id="{2E67327F-1DC5-4F77-B2A2-65E51EA9748D}"/>
              </a:ext>
            </a:extLst>
          </p:cNvPr>
          <p:cNvSpPr>
            <a:spLocks noGrp="1" noChangeArrowheads="1"/>
          </p:cNvSpPr>
          <p:nvPr>
            <p:ph type="sldNum" idx="12"/>
          </p:nvPr>
        </p:nvSpPr>
        <p:spPr>
          <a:ln/>
        </p:spPr>
        <p:txBody>
          <a:bodyPr/>
          <a:lstStyle>
            <a:lvl1pPr>
              <a:defRPr/>
            </a:lvl1pPr>
          </a:lstStyle>
          <a:p>
            <a:pPr>
              <a:defRPr/>
            </a:pPr>
            <a:fld id="{8A9FBA63-8C2E-44D5-8075-85FC4BEB1013}" type="slidenum">
              <a:rPr lang="sv-SE" altLang="sv-SE"/>
              <a:pPr>
                <a:defRPr/>
              </a:pPr>
              <a:t>‹#›</a:t>
            </a:fld>
            <a:endParaRPr lang="sv-SE" altLang="sv-SE"/>
          </a:p>
        </p:txBody>
      </p:sp>
    </p:spTree>
    <p:extLst>
      <p:ext uri="{BB962C8B-B14F-4D97-AF65-F5344CB8AC3E}">
        <p14:creationId xmlns:p14="http://schemas.microsoft.com/office/powerpoint/2010/main" val="2828000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09601" y="273050"/>
            <a:ext cx="4011084"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3">
            <a:extLst>
              <a:ext uri="{FF2B5EF4-FFF2-40B4-BE49-F238E27FC236}">
                <a16:creationId xmlns:a16="http://schemas.microsoft.com/office/drawing/2014/main" id="{6160D595-AD24-48C9-A552-5B89CA78E298}"/>
              </a:ext>
            </a:extLst>
          </p:cNvPr>
          <p:cNvSpPr>
            <a:spLocks noGrp="1" noChangeArrowheads="1"/>
          </p:cNvSpPr>
          <p:nvPr>
            <p:ph type="dt" idx="10"/>
          </p:nvPr>
        </p:nvSpPr>
        <p:spPr>
          <a:ln/>
        </p:spPr>
        <p:txBody>
          <a:bodyPr/>
          <a:lstStyle>
            <a:lvl1pPr>
              <a:defRPr/>
            </a:lvl1pPr>
          </a:lstStyle>
          <a:p>
            <a:pPr>
              <a:defRPr/>
            </a:pPr>
            <a:r>
              <a:rPr lang="en-GB"/>
              <a:t>04/05/10</a:t>
            </a:r>
          </a:p>
        </p:txBody>
      </p:sp>
      <p:sp>
        <p:nvSpPr>
          <p:cNvPr id="6" name="Rectangle 4">
            <a:extLst>
              <a:ext uri="{FF2B5EF4-FFF2-40B4-BE49-F238E27FC236}">
                <a16:creationId xmlns:a16="http://schemas.microsoft.com/office/drawing/2014/main" id="{363C1DB5-2012-40B8-9E4D-BDD39602674C}"/>
              </a:ext>
            </a:extLst>
          </p:cNvPr>
          <p:cNvSpPr>
            <a:spLocks noGrp="1" noChangeArrowheads="1"/>
          </p:cNvSpPr>
          <p:nvPr>
            <p:ph type="ftr" idx="11"/>
          </p:nvPr>
        </p:nvSpPr>
        <p:spPr>
          <a:ln/>
        </p:spPr>
        <p:txBody>
          <a:bodyPr/>
          <a:lstStyle>
            <a:lvl1pPr>
              <a:defRPr/>
            </a:lvl1pPr>
          </a:lstStyle>
          <a:p>
            <a:pPr>
              <a:defRPr/>
            </a:pPr>
            <a:r>
              <a:rPr lang="sv-SE"/>
              <a:t>/ Name name, Institution or similar</a:t>
            </a:r>
          </a:p>
        </p:txBody>
      </p:sp>
      <p:sp>
        <p:nvSpPr>
          <p:cNvPr id="7" name="Rectangle 5">
            <a:extLst>
              <a:ext uri="{FF2B5EF4-FFF2-40B4-BE49-F238E27FC236}">
                <a16:creationId xmlns:a16="http://schemas.microsoft.com/office/drawing/2014/main" id="{6E161338-CF3F-4DEA-872B-2C348F9B1EA8}"/>
              </a:ext>
            </a:extLst>
          </p:cNvPr>
          <p:cNvSpPr>
            <a:spLocks noGrp="1" noChangeArrowheads="1"/>
          </p:cNvSpPr>
          <p:nvPr>
            <p:ph type="sldNum" idx="12"/>
          </p:nvPr>
        </p:nvSpPr>
        <p:spPr>
          <a:ln/>
        </p:spPr>
        <p:txBody>
          <a:bodyPr/>
          <a:lstStyle>
            <a:lvl1pPr>
              <a:defRPr/>
            </a:lvl1pPr>
          </a:lstStyle>
          <a:p>
            <a:pPr>
              <a:defRPr/>
            </a:pPr>
            <a:fld id="{9DD461FD-A2A4-487F-9D61-D1C0520ACA34}" type="slidenum">
              <a:rPr lang="sv-SE" altLang="sv-SE"/>
              <a:pPr>
                <a:defRPr/>
              </a:pPr>
              <a:t>‹#›</a:t>
            </a:fld>
            <a:endParaRPr lang="sv-SE" altLang="sv-SE"/>
          </a:p>
        </p:txBody>
      </p:sp>
    </p:spTree>
    <p:extLst>
      <p:ext uri="{BB962C8B-B14F-4D97-AF65-F5344CB8AC3E}">
        <p14:creationId xmlns:p14="http://schemas.microsoft.com/office/powerpoint/2010/main" val="1786699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2389717" y="4800600"/>
            <a:ext cx="73152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3">
            <a:extLst>
              <a:ext uri="{FF2B5EF4-FFF2-40B4-BE49-F238E27FC236}">
                <a16:creationId xmlns:a16="http://schemas.microsoft.com/office/drawing/2014/main" id="{D9698BE5-B601-4437-9C17-BDD9F54F3FCB}"/>
              </a:ext>
            </a:extLst>
          </p:cNvPr>
          <p:cNvSpPr>
            <a:spLocks noGrp="1" noChangeArrowheads="1"/>
          </p:cNvSpPr>
          <p:nvPr>
            <p:ph type="dt" idx="10"/>
          </p:nvPr>
        </p:nvSpPr>
        <p:spPr>
          <a:ln/>
        </p:spPr>
        <p:txBody>
          <a:bodyPr/>
          <a:lstStyle>
            <a:lvl1pPr>
              <a:defRPr/>
            </a:lvl1pPr>
          </a:lstStyle>
          <a:p>
            <a:pPr>
              <a:defRPr/>
            </a:pPr>
            <a:r>
              <a:rPr lang="en-GB"/>
              <a:t>04/05/10</a:t>
            </a:r>
          </a:p>
        </p:txBody>
      </p:sp>
      <p:sp>
        <p:nvSpPr>
          <p:cNvPr id="6" name="Rectangle 4">
            <a:extLst>
              <a:ext uri="{FF2B5EF4-FFF2-40B4-BE49-F238E27FC236}">
                <a16:creationId xmlns:a16="http://schemas.microsoft.com/office/drawing/2014/main" id="{B8114D39-FD2A-4B9C-A839-4167236CC530}"/>
              </a:ext>
            </a:extLst>
          </p:cNvPr>
          <p:cNvSpPr>
            <a:spLocks noGrp="1" noChangeArrowheads="1"/>
          </p:cNvSpPr>
          <p:nvPr>
            <p:ph type="ftr" idx="11"/>
          </p:nvPr>
        </p:nvSpPr>
        <p:spPr>
          <a:ln/>
        </p:spPr>
        <p:txBody>
          <a:bodyPr/>
          <a:lstStyle>
            <a:lvl1pPr>
              <a:defRPr/>
            </a:lvl1pPr>
          </a:lstStyle>
          <a:p>
            <a:pPr>
              <a:defRPr/>
            </a:pPr>
            <a:r>
              <a:rPr lang="sv-SE"/>
              <a:t>/ Name name, Institution or similar</a:t>
            </a:r>
          </a:p>
        </p:txBody>
      </p:sp>
      <p:sp>
        <p:nvSpPr>
          <p:cNvPr id="7" name="Rectangle 5">
            <a:extLst>
              <a:ext uri="{FF2B5EF4-FFF2-40B4-BE49-F238E27FC236}">
                <a16:creationId xmlns:a16="http://schemas.microsoft.com/office/drawing/2014/main" id="{EAEE82F2-DC2E-405D-96DE-0612AD863C55}"/>
              </a:ext>
            </a:extLst>
          </p:cNvPr>
          <p:cNvSpPr>
            <a:spLocks noGrp="1" noChangeArrowheads="1"/>
          </p:cNvSpPr>
          <p:nvPr>
            <p:ph type="sldNum" idx="12"/>
          </p:nvPr>
        </p:nvSpPr>
        <p:spPr>
          <a:ln/>
        </p:spPr>
        <p:txBody>
          <a:bodyPr/>
          <a:lstStyle>
            <a:lvl1pPr>
              <a:defRPr/>
            </a:lvl1pPr>
          </a:lstStyle>
          <a:p>
            <a:pPr>
              <a:defRPr/>
            </a:pPr>
            <a:fld id="{0F1028B5-C624-4D6A-AA32-B74255952CC3}" type="slidenum">
              <a:rPr lang="sv-SE" altLang="sv-SE"/>
              <a:pPr>
                <a:defRPr/>
              </a:pPr>
              <a:t>‹#›</a:t>
            </a:fld>
            <a:endParaRPr lang="sv-SE" altLang="sv-SE"/>
          </a:p>
        </p:txBody>
      </p:sp>
    </p:spTree>
    <p:extLst>
      <p:ext uri="{BB962C8B-B14F-4D97-AF65-F5344CB8AC3E}">
        <p14:creationId xmlns:p14="http://schemas.microsoft.com/office/powerpoint/2010/main" val="2049471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AE05922F-22DA-4B19-9F7A-4143C837CDAC}"/>
              </a:ext>
            </a:extLst>
          </p:cNvPr>
          <p:cNvSpPr>
            <a:spLocks noGrp="1" noChangeArrowheads="1"/>
          </p:cNvSpPr>
          <p:nvPr>
            <p:ph type="title"/>
          </p:nvPr>
        </p:nvSpPr>
        <p:spPr bwMode="auto">
          <a:xfrm>
            <a:off x="1054101" y="1943101"/>
            <a:ext cx="9122833"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sv-SE"/>
              <a:t>Klicka för att redigera rubriktextens format</a:t>
            </a:r>
          </a:p>
        </p:txBody>
      </p:sp>
      <p:sp>
        <p:nvSpPr>
          <p:cNvPr id="1027" name="Rectangle 2">
            <a:extLst>
              <a:ext uri="{FF2B5EF4-FFF2-40B4-BE49-F238E27FC236}">
                <a16:creationId xmlns:a16="http://schemas.microsoft.com/office/drawing/2014/main" id="{9CC6096B-3815-4D32-A748-EED6C0102B67}"/>
              </a:ext>
            </a:extLst>
          </p:cNvPr>
          <p:cNvSpPr>
            <a:spLocks noGrp="1" noChangeArrowheads="1"/>
          </p:cNvSpPr>
          <p:nvPr>
            <p:ph type="body" idx="1"/>
          </p:nvPr>
        </p:nvSpPr>
        <p:spPr bwMode="auto">
          <a:xfrm>
            <a:off x="1054101" y="2806700"/>
            <a:ext cx="9122833" cy="320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sv-SE"/>
              <a:t>Klicka för att redigera dispositionstextens format</a:t>
            </a:r>
          </a:p>
          <a:p>
            <a:pPr lvl="1"/>
            <a:r>
              <a:rPr lang="en-GB" altLang="sv-SE"/>
              <a:t>Andra dispositionsnivån</a:t>
            </a:r>
          </a:p>
          <a:p>
            <a:pPr lvl="2"/>
            <a:r>
              <a:rPr lang="en-GB" altLang="sv-SE"/>
              <a:t>Tredje dispositionsnivån</a:t>
            </a:r>
          </a:p>
          <a:p>
            <a:pPr lvl="3"/>
            <a:r>
              <a:rPr lang="en-GB" altLang="sv-SE"/>
              <a:t>Fjärde dispositionsnivån</a:t>
            </a:r>
          </a:p>
          <a:p>
            <a:pPr lvl="4"/>
            <a:r>
              <a:rPr lang="en-GB" altLang="sv-SE"/>
              <a:t>Femte dispositionsnivån</a:t>
            </a:r>
          </a:p>
          <a:p>
            <a:pPr lvl="4"/>
            <a:r>
              <a:rPr lang="en-GB" altLang="sv-SE"/>
              <a:t>Sjätte dispositionsnivån</a:t>
            </a:r>
          </a:p>
          <a:p>
            <a:pPr lvl="4"/>
            <a:r>
              <a:rPr lang="en-GB" altLang="sv-SE"/>
              <a:t>Sjunde dispositionsnivån</a:t>
            </a:r>
          </a:p>
          <a:p>
            <a:pPr lvl="4"/>
            <a:r>
              <a:rPr lang="en-GB" altLang="sv-SE"/>
              <a:t>Åttonde dispositionsnivån</a:t>
            </a:r>
          </a:p>
          <a:p>
            <a:pPr lvl="4"/>
            <a:r>
              <a:rPr lang="en-GB" altLang="sv-SE"/>
              <a:t>Nionde dispositionsnivån</a:t>
            </a:r>
          </a:p>
        </p:txBody>
      </p:sp>
      <p:sp>
        <p:nvSpPr>
          <p:cNvPr id="2" name="Rectangle 3">
            <a:extLst>
              <a:ext uri="{FF2B5EF4-FFF2-40B4-BE49-F238E27FC236}">
                <a16:creationId xmlns:a16="http://schemas.microsoft.com/office/drawing/2014/main" id="{39752926-D7C9-4B5F-8FFF-A7442C69071A}"/>
              </a:ext>
            </a:extLst>
          </p:cNvPr>
          <p:cNvSpPr>
            <a:spLocks noGrp="1" noChangeArrowheads="1"/>
          </p:cNvSpPr>
          <p:nvPr>
            <p:ph type="dt"/>
          </p:nvPr>
        </p:nvSpPr>
        <p:spPr bwMode="auto">
          <a:xfrm>
            <a:off x="1039284" y="6151564"/>
            <a:ext cx="1488016" cy="274637"/>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hangingPunct="1">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mn-lt"/>
                <a:cs typeface="Arial" charset="0"/>
              </a:defRPr>
            </a:lvl1pPr>
          </a:lstStyle>
          <a:p>
            <a:pPr>
              <a:defRPr/>
            </a:pPr>
            <a:r>
              <a:rPr lang="en-GB"/>
              <a:t>04/05/10</a:t>
            </a:r>
          </a:p>
        </p:txBody>
      </p:sp>
      <p:sp>
        <p:nvSpPr>
          <p:cNvPr id="1028" name="Rectangle 4">
            <a:extLst>
              <a:ext uri="{FF2B5EF4-FFF2-40B4-BE49-F238E27FC236}">
                <a16:creationId xmlns:a16="http://schemas.microsoft.com/office/drawing/2014/main" id="{1D8C3251-41CE-41F7-8B2B-B7EF8F8A1723}"/>
              </a:ext>
            </a:extLst>
          </p:cNvPr>
          <p:cNvSpPr>
            <a:spLocks noGrp="1" noChangeArrowheads="1"/>
          </p:cNvSpPr>
          <p:nvPr>
            <p:ph type="ftr"/>
          </p:nvPr>
        </p:nvSpPr>
        <p:spPr bwMode="auto">
          <a:xfrm>
            <a:off x="2582334" y="6151564"/>
            <a:ext cx="5981700" cy="2952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hangingPunct="1">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mn-lt"/>
                <a:cs typeface="Arial" charset="0"/>
              </a:defRPr>
            </a:lvl1pPr>
          </a:lstStyle>
          <a:p>
            <a:pPr>
              <a:defRPr/>
            </a:pPr>
            <a:r>
              <a:rPr lang="sv-SE"/>
              <a:t>/ Name name, Institution or similar</a:t>
            </a:r>
          </a:p>
        </p:txBody>
      </p:sp>
      <p:sp>
        <p:nvSpPr>
          <p:cNvPr id="1029" name="Rectangle 5">
            <a:extLst>
              <a:ext uri="{FF2B5EF4-FFF2-40B4-BE49-F238E27FC236}">
                <a16:creationId xmlns:a16="http://schemas.microsoft.com/office/drawing/2014/main" id="{BAEA706C-1BEF-4262-B11C-ED9AD219AAD2}"/>
              </a:ext>
            </a:extLst>
          </p:cNvPr>
          <p:cNvSpPr>
            <a:spLocks noGrp="1" noChangeArrowheads="1"/>
          </p:cNvSpPr>
          <p:nvPr>
            <p:ph type="sldNum"/>
          </p:nvPr>
        </p:nvSpPr>
        <p:spPr bwMode="auto">
          <a:xfrm>
            <a:off x="8782051" y="6151564"/>
            <a:ext cx="2836333" cy="2952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hangingPunct="1">
              <a:buClr>
                <a:srgbClr val="000000"/>
              </a:buClr>
              <a:buSzPct val="100000"/>
              <a:buFont typeface="Times New Roman" panose="02020603050405020304" pitchFamily="18" charset="0"/>
              <a:buNone/>
              <a:defRPr sz="1200">
                <a:solidFill>
                  <a:srgbClr val="000000"/>
                </a:solidFill>
                <a:latin typeface="Verdana" panose="020B0604030504040204" pitchFamily="34" charset="0"/>
              </a:defRPr>
            </a:lvl1pPr>
          </a:lstStyle>
          <a:p>
            <a:pPr>
              <a:defRPr/>
            </a:pPr>
            <a:fld id="{F72F7E55-8D3D-416B-ABB6-DF91086AF266}" type="slidenum">
              <a:rPr lang="sv-SE" altLang="sv-SE"/>
              <a:pPr>
                <a:defRPr/>
              </a:pPr>
              <a:t>‹#›</a:t>
            </a:fld>
            <a:endParaRPr lang="sv-SE" altLang="sv-SE"/>
          </a:p>
        </p:txBody>
      </p:sp>
      <p:pic>
        <p:nvPicPr>
          <p:cNvPr id="1031" name="Picture 6">
            <a:extLst>
              <a:ext uri="{FF2B5EF4-FFF2-40B4-BE49-F238E27FC236}">
                <a16:creationId xmlns:a16="http://schemas.microsoft.com/office/drawing/2014/main" id="{8DBD913B-B571-490C-8FD4-1F627D6D44F9}"/>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204451" y="274639"/>
            <a:ext cx="153670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p:txStyles>
    <p:titleStyle>
      <a:lvl1pPr algn="l" defTabSz="449263" rtl="0" eaLnBrk="0" fontAlgn="base" hangingPunct="0">
        <a:lnSpc>
          <a:spcPts val="3150"/>
        </a:lnSpc>
        <a:spcBef>
          <a:spcPct val="0"/>
        </a:spcBef>
        <a:spcAft>
          <a:spcPct val="0"/>
        </a:spcAft>
        <a:buClr>
          <a:srgbClr val="000000"/>
        </a:buClr>
        <a:buSzPct val="100000"/>
        <a:buFont typeface="Times New Roman" panose="02020603050405020304" pitchFamily="18" charset="0"/>
        <a:defRPr sz="2600" b="1">
          <a:solidFill>
            <a:srgbClr val="002F5F"/>
          </a:solidFill>
          <a:latin typeface="+mj-lt"/>
          <a:ea typeface="+mj-ea"/>
          <a:cs typeface="+mj-cs"/>
        </a:defRPr>
      </a:lvl1pPr>
      <a:lvl2pPr algn="l" defTabSz="449263" rtl="0" eaLnBrk="0" fontAlgn="base" hangingPunct="0">
        <a:lnSpc>
          <a:spcPts val="3150"/>
        </a:lnSpc>
        <a:spcBef>
          <a:spcPct val="0"/>
        </a:spcBef>
        <a:spcAft>
          <a:spcPct val="0"/>
        </a:spcAft>
        <a:buClr>
          <a:srgbClr val="000000"/>
        </a:buClr>
        <a:buSzPct val="100000"/>
        <a:buFont typeface="Times New Roman" panose="02020603050405020304" pitchFamily="18" charset="0"/>
        <a:defRPr sz="2600" b="1">
          <a:solidFill>
            <a:srgbClr val="002F5F"/>
          </a:solidFill>
          <a:latin typeface="Verdana" pitchFamily="32" charset="0"/>
          <a:cs typeface="Arial" charset="0"/>
        </a:defRPr>
      </a:lvl2pPr>
      <a:lvl3pPr algn="l" defTabSz="449263" rtl="0" eaLnBrk="0" fontAlgn="base" hangingPunct="0">
        <a:lnSpc>
          <a:spcPts val="3150"/>
        </a:lnSpc>
        <a:spcBef>
          <a:spcPct val="0"/>
        </a:spcBef>
        <a:spcAft>
          <a:spcPct val="0"/>
        </a:spcAft>
        <a:buClr>
          <a:srgbClr val="000000"/>
        </a:buClr>
        <a:buSzPct val="100000"/>
        <a:buFont typeface="Times New Roman" panose="02020603050405020304" pitchFamily="18" charset="0"/>
        <a:defRPr sz="2600" b="1">
          <a:solidFill>
            <a:srgbClr val="002F5F"/>
          </a:solidFill>
          <a:latin typeface="Verdana" pitchFamily="32" charset="0"/>
          <a:cs typeface="Arial" charset="0"/>
        </a:defRPr>
      </a:lvl3pPr>
      <a:lvl4pPr algn="l" defTabSz="449263" rtl="0" eaLnBrk="0" fontAlgn="base" hangingPunct="0">
        <a:lnSpc>
          <a:spcPts val="3150"/>
        </a:lnSpc>
        <a:spcBef>
          <a:spcPct val="0"/>
        </a:spcBef>
        <a:spcAft>
          <a:spcPct val="0"/>
        </a:spcAft>
        <a:buClr>
          <a:srgbClr val="000000"/>
        </a:buClr>
        <a:buSzPct val="100000"/>
        <a:buFont typeface="Times New Roman" panose="02020603050405020304" pitchFamily="18" charset="0"/>
        <a:defRPr sz="2600" b="1">
          <a:solidFill>
            <a:srgbClr val="002F5F"/>
          </a:solidFill>
          <a:latin typeface="Verdana" pitchFamily="32" charset="0"/>
          <a:cs typeface="Arial" charset="0"/>
        </a:defRPr>
      </a:lvl4pPr>
      <a:lvl5pPr algn="l" defTabSz="449263" rtl="0" eaLnBrk="0" fontAlgn="base" hangingPunct="0">
        <a:lnSpc>
          <a:spcPts val="3150"/>
        </a:lnSpc>
        <a:spcBef>
          <a:spcPct val="0"/>
        </a:spcBef>
        <a:spcAft>
          <a:spcPct val="0"/>
        </a:spcAft>
        <a:buClr>
          <a:srgbClr val="000000"/>
        </a:buClr>
        <a:buSzPct val="100000"/>
        <a:buFont typeface="Times New Roman" panose="02020603050405020304" pitchFamily="18" charset="0"/>
        <a:defRPr sz="2600" b="1">
          <a:solidFill>
            <a:srgbClr val="002F5F"/>
          </a:solidFill>
          <a:latin typeface="Verdana" pitchFamily="32" charset="0"/>
          <a:cs typeface="Arial" charset="0"/>
        </a:defRPr>
      </a:lvl5pPr>
      <a:lvl6pPr marL="2514600" indent="-228600" algn="l" defTabSz="449263" rtl="0" eaLnBrk="0" fontAlgn="base" hangingPunct="0">
        <a:lnSpc>
          <a:spcPts val="3150"/>
        </a:lnSpc>
        <a:spcBef>
          <a:spcPct val="0"/>
        </a:spcBef>
        <a:spcAft>
          <a:spcPct val="0"/>
        </a:spcAft>
        <a:buClr>
          <a:srgbClr val="000000"/>
        </a:buClr>
        <a:buSzPct val="100000"/>
        <a:buFont typeface="Times New Roman" pitchFamily="16" charset="0"/>
        <a:defRPr sz="2600" b="1">
          <a:solidFill>
            <a:srgbClr val="002F5F"/>
          </a:solidFill>
          <a:latin typeface="Verdana" pitchFamily="32" charset="0"/>
          <a:cs typeface="Arial" charset="0"/>
        </a:defRPr>
      </a:lvl6pPr>
      <a:lvl7pPr marL="2971800" indent="-228600" algn="l" defTabSz="449263" rtl="0" eaLnBrk="0" fontAlgn="base" hangingPunct="0">
        <a:lnSpc>
          <a:spcPts val="3150"/>
        </a:lnSpc>
        <a:spcBef>
          <a:spcPct val="0"/>
        </a:spcBef>
        <a:spcAft>
          <a:spcPct val="0"/>
        </a:spcAft>
        <a:buClr>
          <a:srgbClr val="000000"/>
        </a:buClr>
        <a:buSzPct val="100000"/>
        <a:buFont typeface="Times New Roman" pitchFamily="16" charset="0"/>
        <a:defRPr sz="2600" b="1">
          <a:solidFill>
            <a:srgbClr val="002F5F"/>
          </a:solidFill>
          <a:latin typeface="Verdana" pitchFamily="32" charset="0"/>
          <a:cs typeface="Arial" charset="0"/>
        </a:defRPr>
      </a:lvl7pPr>
      <a:lvl8pPr marL="3429000" indent="-228600" algn="l" defTabSz="449263" rtl="0" eaLnBrk="0" fontAlgn="base" hangingPunct="0">
        <a:lnSpc>
          <a:spcPts val="3150"/>
        </a:lnSpc>
        <a:spcBef>
          <a:spcPct val="0"/>
        </a:spcBef>
        <a:spcAft>
          <a:spcPct val="0"/>
        </a:spcAft>
        <a:buClr>
          <a:srgbClr val="000000"/>
        </a:buClr>
        <a:buSzPct val="100000"/>
        <a:buFont typeface="Times New Roman" pitchFamily="16" charset="0"/>
        <a:defRPr sz="2600" b="1">
          <a:solidFill>
            <a:srgbClr val="002F5F"/>
          </a:solidFill>
          <a:latin typeface="Verdana" pitchFamily="32" charset="0"/>
          <a:cs typeface="Arial" charset="0"/>
        </a:defRPr>
      </a:lvl8pPr>
      <a:lvl9pPr marL="3886200" indent="-228600" algn="l" defTabSz="449263" rtl="0" eaLnBrk="0" fontAlgn="base" hangingPunct="0">
        <a:lnSpc>
          <a:spcPts val="3150"/>
        </a:lnSpc>
        <a:spcBef>
          <a:spcPct val="0"/>
        </a:spcBef>
        <a:spcAft>
          <a:spcPct val="0"/>
        </a:spcAft>
        <a:buClr>
          <a:srgbClr val="000000"/>
        </a:buClr>
        <a:buSzPct val="100000"/>
        <a:buFont typeface="Times New Roman" pitchFamily="16" charset="0"/>
        <a:defRPr sz="2600" b="1">
          <a:solidFill>
            <a:srgbClr val="002F5F"/>
          </a:solidFill>
          <a:latin typeface="Verdana" pitchFamily="32" charset="0"/>
          <a:cs typeface="Arial" charset="0"/>
        </a:defRPr>
      </a:lvl9pPr>
    </p:titleStyle>
    <p:bodyStyle>
      <a:lvl1pPr marL="342900" indent="-342900" algn="l" defTabSz="449263" rtl="0" eaLnBrk="0" fontAlgn="base" hangingPunct="0">
        <a:lnSpc>
          <a:spcPts val="2850"/>
        </a:lnSpc>
        <a:spcBef>
          <a:spcPts val="500"/>
        </a:spcBef>
        <a:spcAft>
          <a:spcPct val="0"/>
        </a:spcAft>
        <a:buClr>
          <a:srgbClr val="000000"/>
        </a:buClr>
        <a:buSzPct val="100000"/>
        <a:buFont typeface="Times New Roman" panose="02020603050405020304" pitchFamily="18" charset="0"/>
        <a:buChar char="•"/>
        <a:defRPr sz="2000">
          <a:solidFill>
            <a:srgbClr val="002F5F"/>
          </a:solidFill>
          <a:latin typeface="+mn-lt"/>
          <a:ea typeface="+mn-ea"/>
          <a:cs typeface="+mn-cs"/>
        </a:defRPr>
      </a:lvl1pPr>
      <a:lvl2pPr marL="742950" indent="-285750" algn="l" defTabSz="449263"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2F5F"/>
          </a:solidFill>
          <a:latin typeface="Arial" charset="0"/>
          <a:cs typeface="+mn-cs"/>
        </a:defRPr>
      </a:lvl2pPr>
      <a:lvl3pPr marL="1143000" indent="-228600" algn="l" defTabSz="449263"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2F5F"/>
          </a:solidFill>
          <a:latin typeface="Arial" charset="0"/>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2F5F"/>
          </a:solidFill>
          <a:latin typeface="Arial" charset="0"/>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2F5F"/>
          </a:solidFill>
          <a:latin typeface="Arial" charset="0"/>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2F5F"/>
          </a:solidFill>
          <a:latin typeface="Arial" charset="0"/>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2F5F"/>
          </a:solidFill>
          <a:latin typeface="Arial" charset="0"/>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2F5F"/>
          </a:solidFill>
          <a:latin typeface="Arial" charset="0"/>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2F5F"/>
          </a:solidFill>
          <a:latin typeface="Arial" charset="0"/>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jp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260000" y="1268761"/>
            <a:ext cx="8868448" cy="1574453"/>
          </a:xfrm>
        </p:spPr>
        <p:txBody>
          <a:bodyPr/>
          <a:lstStyle/>
          <a:p>
            <a:r>
              <a:rPr lang="en-US" sz="2400" dirty="0"/>
              <a:t>T</a:t>
            </a:r>
            <a:r>
              <a:rPr lang="en-GB" sz="2400" dirty="0"/>
              <a:t>he significance of climate variability</a:t>
            </a:r>
            <a:br>
              <a:rPr lang="en-GB" sz="2400" dirty="0"/>
            </a:br>
            <a:r>
              <a:rPr lang="en-GB" sz="2400" dirty="0"/>
              <a:t>on early modern European grain prices</a:t>
            </a:r>
          </a:p>
        </p:txBody>
      </p:sp>
      <p:sp>
        <p:nvSpPr>
          <p:cNvPr id="4" name="Rectangle 2">
            <a:extLst>
              <a:ext uri="{FF2B5EF4-FFF2-40B4-BE49-F238E27FC236}">
                <a16:creationId xmlns:a16="http://schemas.microsoft.com/office/drawing/2014/main" id="{A29F2201-266E-4472-ADB7-DD0B65E622EA}"/>
              </a:ext>
            </a:extLst>
          </p:cNvPr>
          <p:cNvSpPr txBox="1">
            <a:spLocks noChangeArrowheads="1"/>
          </p:cNvSpPr>
          <p:nvPr/>
        </p:nvSpPr>
        <p:spPr bwMode="auto">
          <a:xfrm>
            <a:off x="6240016" y="2636912"/>
            <a:ext cx="5616624" cy="936104"/>
          </a:xfrm>
          <a:prstGeom prst="rect">
            <a:avLst/>
          </a:prstGeom>
          <a:noFill/>
          <a:ln>
            <a:noFill/>
          </a:ln>
        </p:spPr>
        <p:txBody>
          <a:bodyPr/>
          <a:lstStyle>
            <a:lvl1pPr algn="l" rtl="0" eaLnBrk="0" fontAlgn="base" hangingPunct="0">
              <a:lnSpc>
                <a:spcPts val="3200"/>
              </a:lnSpc>
              <a:spcBef>
                <a:spcPct val="0"/>
              </a:spcBef>
              <a:spcAft>
                <a:spcPct val="0"/>
              </a:spcAft>
              <a:defRPr sz="2600" b="1">
                <a:solidFill>
                  <a:srgbClr val="002F5F"/>
                </a:solidFill>
                <a:latin typeface="+mj-lt"/>
                <a:ea typeface="+mj-ea"/>
                <a:cs typeface="+mj-cs"/>
              </a:defRPr>
            </a:lvl1pPr>
            <a:lvl2pPr algn="l" rtl="0" eaLnBrk="0" fontAlgn="base" hangingPunct="0">
              <a:lnSpc>
                <a:spcPts val="3200"/>
              </a:lnSpc>
              <a:spcBef>
                <a:spcPct val="0"/>
              </a:spcBef>
              <a:spcAft>
                <a:spcPct val="0"/>
              </a:spcAft>
              <a:defRPr sz="2600" b="1">
                <a:solidFill>
                  <a:srgbClr val="002F5F"/>
                </a:solidFill>
                <a:latin typeface="Verdana" pitchFamily="34" charset="0"/>
              </a:defRPr>
            </a:lvl2pPr>
            <a:lvl3pPr algn="l" rtl="0" eaLnBrk="0" fontAlgn="base" hangingPunct="0">
              <a:lnSpc>
                <a:spcPts val="3200"/>
              </a:lnSpc>
              <a:spcBef>
                <a:spcPct val="0"/>
              </a:spcBef>
              <a:spcAft>
                <a:spcPct val="0"/>
              </a:spcAft>
              <a:defRPr sz="2600" b="1">
                <a:solidFill>
                  <a:srgbClr val="002F5F"/>
                </a:solidFill>
                <a:latin typeface="Verdana" pitchFamily="34" charset="0"/>
              </a:defRPr>
            </a:lvl3pPr>
            <a:lvl4pPr algn="l" rtl="0" eaLnBrk="0" fontAlgn="base" hangingPunct="0">
              <a:lnSpc>
                <a:spcPts val="3200"/>
              </a:lnSpc>
              <a:spcBef>
                <a:spcPct val="0"/>
              </a:spcBef>
              <a:spcAft>
                <a:spcPct val="0"/>
              </a:spcAft>
              <a:defRPr sz="2600" b="1">
                <a:solidFill>
                  <a:srgbClr val="002F5F"/>
                </a:solidFill>
                <a:latin typeface="Verdana" pitchFamily="34" charset="0"/>
              </a:defRPr>
            </a:lvl4pPr>
            <a:lvl5pPr algn="l" rtl="0" eaLnBrk="0" fontAlgn="base" hangingPunct="0">
              <a:lnSpc>
                <a:spcPts val="3200"/>
              </a:lnSpc>
              <a:spcBef>
                <a:spcPct val="0"/>
              </a:spcBef>
              <a:spcAft>
                <a:spcPct val="0"/>
              </a:spcAft>
              <a:defRPr sz="2600" b="1">
                <a:solidFill>
                  <a:srgbClr val="002F5F"/>
                </a:solidFill>
                <a:latin typeface="Verdana" pitchFamily="34" charset="0"/>
              </a:defRPr>
            </a:lvl5pPr>
            <a:lvl6pPr marL="457200" algn="l" rtl="0" fontAlgn="base">
              <a:lnSpc>
                <a:spcPts val="3200"/>
              </a:lnSpc>
              <a:spcBef>
                <a:spcPct val="0"/>
              </a:spcBef>
              <a:spcAft>
                <a:spcPct val="0"/>
              </a:spcAft>
              <a:defRPr sz="2600" b="1">
                <a:solidFill>
                  <a:srgbClr val="002F5F"/>
                </a:solidFill>
                <a:latin typeface="Verdana" pitchFamily="34" charset="0"/>
              </a:defRPr>
            </a:lvl6pPr>
            <a:lvl7pPr marL="914400" algn="l" rtl="0" fontAlgn="base">
              <a:lnSpc>
                <a:spcPts val="3200"/>
              </a:lnSpc>
              <a:spcBef>
                <a:spcPct val="0"/>
              </a:spcBef>
              <a:spcAft>
                <a:spcPct val="0"/>
              </a:spcAft>
              <a:defRPr sz="2600" b="1">
                <a:solidFill>
                  <a:srgbClr val="002F5F"/>
                </a:solidFill>
                <a:latin typeface="Verdana" pitchFamily="34" charset="0"/>
              </a:defRPr>
            </a:lvl7pPr>
            <a:lvl8pPr marL="1371600" algn="l" rtl="0" fontAlgn="base">
              <a:lnSpc>
                <a:spcPts val="3200"/>
              </a:lnSpc>
              <a:spcBef>
                <a:spcPct val="0"/>
              </a:spcBef>
              <a:spcAft>
                <a:spcPct val="0"/>
              </a:spcAft>
              <a:defRPr sz="2600" b="1">
                <a:solidFill>
                  <a:srgbClr val="002F5F"/>
                </a:solidFill>
                <a:latin typeface="Verdana" pitchFamily="34" charset="0"/>
              </a:defRPr>
            </a:lvl8pPr>
            <a:lvl9pPr marL="1828800" algn="l" rtl="0" fontAlgn="base">
              <a:lnSpc>
                <a:spcPts val="3200"/>
              </a:lnSpc>
              <a:spcBef>
                <a:spcPct val="0"/>
              </a:spcBef>
              <a:spcAft>
                <a:spcPct val="0"/>
              </a:spcAft>
              <a:defRPr sz="2600" b="1">
                <a:solidFill>
                  <a:srgbClr val="002F5F"/>
                </a:solidFill>
                <a:latin typeface="Verdana" pitchFamily="34" charset="0"/>
              </a:defRPr>
            </a:lvl9pPr>
          </a:lstStyle>
          <a:p>
            <a:pPr>
              <a:lnSpc>
                <a:spcPct val="100000"/>
              </a:lnSpc>
              <a:defRPr/>
            </a:pPr>
            <a:endParaRPr lang="en-US" altLang="en-US" sz="1600" kern="0" dirty="0">
              <a:latin typeface="Arial" panose="020B0604020202020204" pitchFamily="34" charset="0"/>
              <a:ea typeface="ＭＳ Ｐゴシック" panose="020B0600070205080204" pitchFamily="34" charset="-128"/>
              <a:cs typeface="Arial" panose="020B0604020202020204" pitchFamily="34" charset="0"/>
            </a:endParaRPr>
          </a:p>
          <a:p>
            <a:pPr algn="ctr">
              <a:lnSpc>
                <a:spcPct val="100000"/>
              </a:lnSpc>
              <a:defRPr/>
            </a:pPr>
            <a:endParaRPr lang="en-US" altLang="en-US" sz="1600" kern="0" dirty="0" smtClean="0">
              <a:latin typeface="Arial" panose="020B0604020202020204" pitchFamily="34" charset="0"/>
              <a:ea typeface="ＭＳ Ｐゴシック" panose="020B0600070205080204" pitchFamily="34" charset="-128"/>
              <a:cs typeface="Arial" panose="020B0604020202020204" pitchFamily="34" charset="0"/>
            </a:endParaRPr>
          </a:p>
          <a:p>
            <a:pPr algn="ctr">
              <a:lnSpc>
                <a:spcPct val="100000"/>
              </a:lnSpc>
              <a:defRPr/>
            </a:pPr>
            <a:r>
              <a:rPr lang="en-US" altLang="en-US" sz="1600" kern="0" dirty="0" smtClean="0">
                <a:latin typeface="Arial" panose="020B0604020202020204" pitchFamily="34" charset="0"/>
                <a:ea typeface="ＭＳ Ｐゴシック" panose="020B0600070205080204" pitchFamily="34" charset="-128"/>
                <a:cs typeface="Arial" panose="020B0604020202020204" pitchFamily="34" charset="0"/>
              </a:rPr>
              <a:t>Fredrik </a:t>
            </a:r>
            <a:r>
              <a:rPr lang="en-US" altLang="en-US" sz="1600" kern="0" dirty="0">
                <a:latin typeface="Arial" panose="020B0604020202020204" pitchFamily="34" charset="0"/>
                <a:ea typeface="ＭＳ Ｐゴシック" panose="020B0600070205080204" pitchFamily="34" charset="-128"/>
                <a:cs typeface="Arial" panose="020B0604020202020204" pitchFamily="34" charset="0"/>
              </a:rPr>
              <a:t>Charpentier </a:t>
            </a:r>
            <a:r>
              <a:rPr lang="en-US" altLang="en-US" sz="1600" kern="0" dirty="0" smtClean="0">
                <a:latin typeface="Arial" panose="020B0604020202020204" pitchFamily="34" charset="0"/>
                <a:ea typeface="ＭＳ Ｐゴシック" panose="020B0600070205080204" pitchFamily="34" charset="-128"/>
                <a:cs typeface="Arial" panose="020B0604020202020204" pitchFamily="34" charset="0"/>
              </a:rPr>
              <a:t>Ljungqvist </a:t>
            </a:r>
            <a:r>
              <a:rPr lang="en-US" altLang="en-US" sz="1600" kern="0" baseline="30000" dirty="0" smtClean="0">
                <a:latin typeface="Arial" panose="020B0604020202020204" pitchFamily="34" charset="0"/>
                <a:ea typeface="ＭＳ Ｐゴシック" panose="020B0600070205080204" pitchFamily="34" charset="-128"/>
                <a:cs typeface="Arial" panose="020B0604020202020204" pitchFamily="34" charset="0"/>
              </a:rPr>
              <a:t>1,2,3</a:t>
            </a:r>
            <a:r>
              <a:rPr lang="en-US" altLang="en-US" sz="1600" kern="0" dirty="0" smtClean="0">
                <a:latin typeface="Arial" panose="020B0604020202020204" pitchFamily="34" charset="0"/>
                <a:ea typeface="ＭＳ Ｐゴシック" panose="020B0600070205080204" pitchFamily="34" charset="-128"/>
                <a:cs typeface="Arial" panose="020B0604020202020204" pitchFamily="34" charset="0"/>
              </a:rPr>
              <a:t>, </a:t>
            </a:r>
            <a:r>
              <a:rPr lang="en-US" altLang="en-US" sz="1600" kern="0" dirty="0">
                <a:latin typeface="Arial" panose="020B0604020202020204" pitchFamily="34" charset="0"/>
                <a:ea typeface="ＭＳ Ｐゴシック" panose="020B0600070205080204" pitchFamily="34" charset="-128"/>
                <a:cs typeface="Arial" panose="020B0604020202020204" pitchFamily="34" charset="0"/>
              </a:rPr>
              <a:t>Peter </a:t>
            </a:r>
            <a:r>
              <a:rPr lang="en-US" altLang="en-US" sz="1600" kern="0" dirty="0" smtClean="0">
                <a:latin typeface="Arial" panose="020B0604020202020204" pitchFamily="34" charset="0"/>
                <a:ea typeface="ＭＳ Ｐゴシック" panose="020B0600070205080204" pitchFamily="34" charset="-128"/>
                <a:cs typeface="Arial" panose="020B0604020202020204" pitchFamily="34" charset="0"/>
              </a:rPr>
              <a:t>Thejll </a:t>
            </a:r>
            <a:r>
              <a:rPr lang="en-US" altLang="en-US" sz="1600" kern="0" baseline="30000" dirty="0" smtClean="0">
                <a:latin typeface="Arial" panose="020B0604020202020204" pitchFamily="34" charset="0"/>
                <a:ea typeface="ＭＳ Ｐゴシック" panose="020B0600070205080204" pitchFamily="34" charset="-128"/>
                <a:cs typeface="Arial" panose="020B0604020202020204" pitchFamily="34" charset="0"/>
              </a:rPr>
              <a:t>4</a:t>
            </a:r>
            <a:r>
              <a:rPr lang="en-US" altLang="en-US" sz="1600" kern="0" dirty="0" smtClean="0">
                <a:latin typeface="Arial" panose="020B0604020202020204" pitchFamily="34" charset="0"/>
                <a:ea typeface="ＭＳ Ｐゴシック" panose="020B0600070205080204" pitchFamily="34" charset="-128"/>
                <a:cs typeface="Arial" panose="020B0604020202020204" pitchFamily="34" charset="0"/>
              </a:rPr>
              <a:t>,</a:t>
            </a:r>
          </a:p>
          <a:p>
            <a:pPr algn="ctr">
              <a:lnSpc>
                <a:spcPct val="100000"/>
              </a:lnSpc>
              <a:defRPr/>
            </a:pPr>
            <a:r>
              <a:rPr lang="en-US" altLang="en-US" sz="1600" kern="0" dirty="0" smtClean="0">
                <a:latin typeface="Arial" panose="020B0604020202020204" pitchFamily="34" charset="0"/>
                <a:ea typeface="ＭＳ Ｐゴシック" panose="020B0600070205080204" pitchFamily="34" charset="-128"/>
                <a:cs typeface="Arial" panose="020B0604020202020204" pitchFamily="34" charset="0"/>
              </a:rPr>
              <a:t>Bo Christiansen </a:t>
            </a:r>
            <a:r>
              <a:rPr lang="en-US" altLang="en-US" sz="1600" kern="0" baseline="30000" dirty="0">
                <a:latin typeface="Arial" panose="020B0604020202020204" pitchFamily="34" charset="0"/>
                <a:ea typeface="ＭＳ Ｐゴシック" panose="020B0600070205080204" pitchFamily="34" charset="-128"/>
                <a:cs typeface="Arial" panose="020B0604020202020204" pitchFamily="34" charset="0"/>
              </a:rPr>
              <a:t>4</a:t>
            </a:r>
            <a:r>
              <a:rPr lang="en-US" altLang="en-US" sz="1600" kern="0" dirty="0" smtClean="0">
                <a:latin typeface="Arial" panose="020B0604020202020204" pitchFamily="34" charset="0"/>
                <a:ea typeface="ＭＳ Ｐゴシック" panose="020B0600070205080204" pitchFamily="34" charset="-128"/>
                <a:cs typeface="Arial" panose="020B0604020202020204" pitchFamily="34" charset="0"/>
              </a:rPr>
              <a:t>, Andrea Seim </a:t>
            </a:r>
            <a:r>
              <a:rPr lang="en-US" altLang="en-US" sz="1600" kern="0" baseline="30000" dirty="0" smtClean="0">
                <a:latin typeface="Arial" panose="020B0604020202020204" pitchFamily="34" charset="0"/>
                <a:ea typeface="ＭＳ Ｐゴシック" panose="020B0600070205080204" pitchFamily="34" charset="-128"/>
                <a:cs typeface="Arial" panose="020B0604020202020204" pitchFamily="34" charset="0"/>
              </a:rPr>
              <a:t>5</a:t>
            </a:r>
            <a:r>
              <a:rPr lang="en-US" altLang="en-US" sz="1600" kern="0" dirty="0" smtClean="0">
                <a:latin typeface="Arial" panose="020B0604020202020204" pitchFamily="34" charset="0"/>
                <a:ea typeface="ＭＳ Ｐゴシック" panose="020B0600070205080204" pitchFamily="34" charset="-128"/>
                <a:cs typeface="Arial" panose="020B0604020202020204" pitchFamily="34" charset="0"/>
              </a:rPr>
              <a:t>,</a:t>
            </a:r>
          </a:p>
          <a:p>
            <a:pPr algn="ctr">
              <a:lnSpc>
                <a:spcPct val="100000"/>
              </a:lnSpc>
              <a:defRPr/>
            </a:pPr>
            <a:r>
              <a:rPr lang="en-US" altLang="en-US" sz="1600" kern="0" dirty="0" smtClean="0">
                <a:latin typeface="Arial" panose="020B0604020202020204" pitchFamily="34" charset="0"/>
                <a:ea typeface="ＭＳ Ｐゴシック" panose="020B0600070205080204" pitchFamily="34" charset="-128"/>
                <a:cs typeface="Arial" panose="020B0604020202020204" pitchFamily="34" charset="0"/>
              </a:rPr>
              <a:t>Claudia Hartl </a:t>
            </a:r>
            <a:r>
              <a:rPr lang="en-US" altLang="en-US" sz="1600" kern="0" baseline="30000" dirty="0">
                <a:latin typeface="Arial" panose="020B0604020202020204" pitchFamily="34" charset="0"/>
                <a:ea typeface="ＭＳ Ｐゴシック" panose="020B0600070205080204" pitchFamily="34" charset="-128"/>
                <a:cs typeface="Arial" panose="020B0604020202020204" pitchFamily="34" charset="0"/>
              </a:rPr>
              <a:t>6</a:t>
            </a:r>
            <a:r>
              <a:rPr lang="en-US" altLang="en-US" sz="1600" kern="0" dirty="0" smtClean="0">
                <a:latin typeface="Arial" panose="020B0604020202020204" pitchFamily="34" charset="0"/>
                <a:ea typeface="ＭＳ Ｐゴシック" panose="020B0600070205080204" pitchFamily="34" charset="-128"/>
                <a:cs typeface="Arial" panose="020B0604020202020204" pitchFamily="34" charset="0"/>
              </a:rPr>
              <a:t>, Jan Esper </a:t>
            </a:r>
            <a:r>
              <a:rPr lang="en-US" altLang="en-US" sz="1600" kern="0" baseline="30000" dirty="0" smtClean="0">
                <a:latin typeface="Arial" panose="020B0604020202020204" pitchFamily="34" charset="0"/>
                <a:ea typeface="ＭＳ Ｐゴシック" panose="020B0600070205080204" pitchFamily="34" charset="-128"/>
                <a:cs typeface="Arial" panose="020B0604020202020204" pitchFamily="34" charset="0"/>
              </a:rPr>
              <a:t>6</a:t>
            </a:r>
          </a:p>
          <a:p>
            <a:pPr>
              <a:lnSpc>
                <a:spcPct val="100000"/>
              </a:lnSpc>
              <a:defRPr/>
            </a:pPr>
            <a:endParaRPr lang="en-US" altLang="en-US" sz="1600" kern="0" baseline="30000" dirty="0" smtClean="0">
              <a:latin typeface="Arial" panose="020B0604020202020204" pitchFamily="34" charset="0"/>
              <a:ea typeface="ＭＳ Ｐゴシック" panose="020B0600070205080204" pitchFamily="34" charset="-128"/>
              <a:cs typeface="Arial" panose="020B0604020202020204" pitchFamily="34" charset="0"/>
            </a:endParaRPr>
          </a:p>
          <a:p>
            <a:pPr>
              <a:lnSpc>
                <a:spcPct val="100000"/>
              </a:lnSpc>
              <a:defRPr/>
            </a:pPr>
            <a:endParaRPr lang="en-US" altLang="en-US" sz="1600" kern="0" baseline="30000" dirty="0" smtClean="0">
              <a:latin typeface="Arial" panose="020B0604020202020204" pitchFamily="34" charset="0"/>
              <a:ea typeface="ＭＳ Ｐゴシック" panose="020B0600070205080204" pitchFamily="34" charset="-128"/>
              <a:cs typeface="Arial" panose="020B0604020202020204" pitchFamily="34" charset="0"/>
            </a:endParaRPr>
          </a:p>
          <a:p>
            <a:pPr>
              <a:lnSpc>
                <a:spcPct val="100000"/>
              </a:lnSpc>
              <a:defRPr/>
            </a:pPr>
            <a:endParaRPr lang="en-US" altLang="en-US" sz="1600" kern="0" baseline="30000" dirty="0">
              <a:latin typeface="Arial" panose="020B0604020202020204" pitchFamily="34" charset="0"/>
              <a:ea typeface="ＭＳ Ｐゴシック" panose="020B0600070205080204" pitchFamily="34" charset="-128"/>
              <a:cs typeface="Arial" panose="020B0604020202020204" pitchFamily="34" charset="0"/>
            </a:endParaRPr>
          </a:p>
          <a:p>
            <a:pPr>
              <a:lnSpc>
                <a:spcPct val="100000"/>
              </a:lnSpc>
              <a:defRPr/>
            </a:pPr>
            <a:r>
              <a:rPr lang="en-US" altLang="en-US" sz="1200" b="0" kern="0" baseline="30000" dirty="0" smtClean="0">
                <a:latin typeface="Arial" panose="020B0604020202020204" pitchFamily="34" charset="0"/>
                <a:ea typeface="ＭＳ Ｐゴシック" panose="020B0600070205080204" pitchFamily="34" charset="-128"/>
                <a:cs typeface="Arial" panose="020B0604020202020204" pitchFamily="34" charset="0"/>
              </a:rPr>
              <a:t>1 </a:t>
            </a:r>
            <a:r>
              <a:rPr lang="en-US" altLang="en-US" sz="1200" b="0" kern="0" dirty="0">
                <a:latin typeface="Arial" panose="020B0604020202020204" pitchFamily="34" charset="0"/>
                <a:ea typeface="ＭＳ Ｐゴシック" panose="020B0600070205080204" pitchFamily="34" charset="-128"/>
                <a:cs typeface="Arial" panose="020B0604020202020204" pitchFamily="34" charset="0"/>
              </a:rPr>
              <a:t>Department of History, Stockholm University, </a:t>
            </a:r>
            <a:r>
              <a:rPr lang="en-US" altLang="en-US" sz="1200" b="0" kern="0" dirty="0" smtClean="0">
                <a:latin typeface="Arial" panose="020B0604020202020204" pitchFamily="34" charset="0"/>
                <a:ea typeface="ＭＳ Ｐゴシック" panose="020B0600070205080204" pitchFamily="34" charset="-128"/>
                <a:cs typeface="Arial" panose="020B0604020202020204" pitchFamily="34" charset="0"/>
              </a:rPr>
              <a:t>Sweden </a:t>
            </a:r>
            <a:endParaRPr lang="en-US" altLang="en-US" sz="1200" b="0" kern="0" dirty="0">
              <a:latin typeface="Arial" panose="020B0604020202020204" pitchFamily="34" charset="0"/>
              <a:ea typeface="ＭＳ Ｐゴシック" panose="020B0600070205080204" pitchFamily="34" charset="-128"/>
              <a:cs typeface="Arial" panose="020B0604020202020204" pitchFamily="34" charset="0"/>
            </a:endParaRPr>
          </a:p>
          <a:p>
            <a:pPr>
              <a:lnSpc>
                <a:spcPct val="100000"/>
              </a:lnSpc>
              <a:defRPr/>
            </a:pPr>
            <a:r>
              <a:rPr lang="en-US" altLang="en-US" sz="1200" b="0" kern="0" baseline="30000" dirty="0" smtClean="0">
                <a:latin typeface="Arial" panose="020B0604020202020204" pitchFamily="34" charset="0"/>
                <a:ea typeface="ＭＳ Ｐゴシック" panose="020B0600070205080204" pitchFamily="34" charset="-128"/>
                <a:cs typeface="Arial" panose="020B0604020202020204" pitchFamily="34" charset="0"/>
              </a:rPr>
              <a:t>2 </a:t>
            </a:r>
            <a:r>
              <a:rPr lang="en-US" altLang="en-US" sz="1200" b="0" kern="0" dirty="0">
                <a:latin typeface="Arial" panose="020B0604020202020204" pitchFamily="34" charset="0"/>
                <a:ea typeface="ＭＳ Ｐゴシック" panose="020B0600070205080204" pitchFamily="34" charset="-128"/>
                <a:cs typeface="Arial" panose="020B0604020202020204" pitchFamily="34" charset="0"/>
              </a:rPr>
              <a:t>Bolin Centre for Climate Research, Stockholm University, </a:t>
            </a:r>
            <a:r>
              <a:rPr lang="en-US" altLang="en-US" sz="1200" b="0" kern="0" dirty="0" smtClean="0">
                <a:latin typeface="Arial" panose="020B0604020202020204" pitchFamily="34" charset="0"/>
                <a:ea typeface="ＭＳ Ｐゴシック" panose="020B0600070205080204" pitchFamily="34" charset="-128"/>
                <a:cs typeface="Arial" panose="020B0604020202020204" pitchFamily="34" charset="0"/>
              </a:rPr>
              <a:t>Sweden</a:t>
            </a:r>
          </a:p>
          <a:p>
            <a:pPr>
              <a:lnSpc>
                <a:spcPct val="100000"/>
              </a:lnSpc>
              <a:defRPr/>
            </a:pPr>
            <a:r>
              <a:rPr lang="en-US" altLang="en-US" sz="1200" b="0" kern="0" baseline="30000" dirty="0" smtClean="0">
                <a:latin typeface="Arial" panose="020B0604020202020204" pitchFamily="34" charset="0"/>
                <a:ea typeface="ＭＳ Ｐゴシック" panose="020B0600070205080204" pitchFamily="34" charset="-128"/>
                <a:cs typeface="Arial" panose="020B0604020202020204" pitchFamily="34" charset="0"/>
              </a:rPr>
              <a:t>3 </a:t>
            </a:r>
            <a:r>
              <a:rPr lang="en-US" altLang="en-US" sz="1200" b="0" kern="0" dirty="0">
                <a:latin typeface="Arial" panose="020B0604020202020204" pitchFamily="34" charset="0"/>
                <a:ea typeface="ＭＳ Ｐゴシック" panose="020B0600070205080204" pitchFamily="34" charset="-128"/>
                <a:cs typeface="Arial" panose="020B0604020202020204" pitchFamily="34" charset="0"/>
              </a:rPr>
              <a:t>Swedish Collegium for Advanced Study, </a:t>
            </a:r>
            <a:r>
              <a:rPr lang="en-US" altLang="en-US" sz="1200" b="0" kern="0" dirty="0" smtClean="0">
                <a:latin typeface="Arial" panose="020B0604020202020204" pitchFamily="34" charset="0"/>
                <a:ea typeface="ＭＳ Ｐゴシック" panose="020B0600070205080204" pitchFamily="34" charset="-128"/>
                <a:cs typeface="Arial" panose="020B0604020202020204" pitchFamily="34" charset="0"/>
              </a:rPr>
              <a:t>Uppsala</a:t>
            </a:r>
            <a:r>
              <a:rPr lang="en-US" altLang="en-US" sz="1200" b="0" kern="0" dirty="0">
                <a:latin typeface="Arial" panose="020B0604020202020204" pitchFamily="34" charset="0"/>
                <a:ea typeface="ＭＳ Ｐゴシック" panose="020B0600070205080204" pitchFamily="34" charset="-128"/>
                <a:cs typeface="Arial" panose="020B0604020202020204" pitchFamily="34" charset="0"/>
              </a:rPr>
              <a:t>, Sweden</a:t>
            </a:r>
          </a:p>
          <a:p>
            <a:pPr>
              <a:lnSpc>
                <a:spcPct val="100000"/>
              </a:lnSpc>
              <a:defRPr/>
            </a:pPr>
            <a:r>
              <a:rPr lang="en-US" altLang="en-US" sz="1200" b="0" kern="0" baseline="30000" dirty="0" smtClean="0">
                <a:latin typeface="Arial" panose="020B0604020202020204" pitchFamily="34" charset="0"/>
                <a:ea typeface="ＭＳ Ｐゴシック" panose="020B0600070205080204" pitchFamily="34" charset="-128"/>
                <a:cs typeface="Arial" panose="020B0604020202020204" pitchFamily="34" charset="0"/>
              </a:rPr>
              <a:t>4 </a:t>
            </a:r>
            <a:r>
              <a:rPr lang="en-US" altLang="en-US" sz="1200" b="0" kern="0" dirty="0">
                <a:latin typeface="Arial" panose="020B0604020202020204" pitchFamily="34" charset="0"/>
                <a:ea typeface="ＭＳ Ｐゴシック" panose="020B0600070205080204" pitchFamily="34" charset="-128"/>
                <a:cs typeface="Arial" panose="020B0604020202020204" pitchFamily="34" charset="0"/>
              </a:rPr>
              <a:t>Danish Meteorological Institute, </a:t>
            </a:r>
            <a:r>
              <a:rPr lang="en-US" altLang="en-US" sz="1200" b="0" kern="0" dirty="0" smtClean="0">
                <a:latin typeface="Arial" panose="020B0604020202020204" pitchFamily="34" charset="0"/>
                <a:ea typeface="ＭＳ Ｐゴシック" panose="020B0600070205080204" pitchFamily="34" charset="-128"/>
                <a:cs typeface="Arial" panose="020B0604020202020204" pitchFamily="34" charset="0"/>
              </a:rPr>
              <a:t>Copenhagen, </a:t>
            </a:r>
            <a:r>
              <a:rPr lang="en-US" altLang="en-US" sz="1200" b="0" kern="0" dirty="0">
                <a:latin typeface="Arial" panose="020B0604020202020204" pitchFamily="34" charset="0"/>
                <a:ea typeface="ＭＳ Ｐゴシック" panose="020B0600070205080204" pitchFamily="34" charset="-128"/>
                <a:cs typeface="Arial" panose="020B0604020202020204" pitchFamily="34" charset="0"/>
              </a:rPr>
              <a:t>Denmark</a:t>
            </a:r>
          </a:p>
          <a:p>
            <a:pPr>
              <a:lnSpc>
                <a:spcPct val="100000"/>
              </a:lnSpc>
              <a:defRPr/>
            </a:pPr>
            <a:r>
              <a:rPr lang="en-US" altLang="en-US" sz="1200" b="0" kern="0" baseline="30000" dirty="0" smtClean="0">
                <a:latin typeface="Arial" panose="020B0604020202020204" pitchFamily="34" charset="0"/>
                <a:ea typeface="ＭＳ Ｐゴシック" panose="020B0600070205080204" pitchFamily="34" charset="-128"/>
                <a:cs typeface="Arial" panose="020B0604020202020204" pitchFamily="34" charset="0"/>
              </a:rPr>
              <a:t>5 </a:t>
            </a:r>
            <a:r>
              <a:rPr lang="en-US" altLang="en-US" sz="1200" b="0" kern="0" dirty="0" smtClean="0">
                <a:latin typeface="Arial" panose="020B0604020202020204" pitchFamily="34" charset="0"/>
                <a:ea typeface="ＭＳ Ｐゴシック" panose="020B0600070205080204" pitchFamily="34" charset="-128"/>
                <a:cs typeface="Arial" panose="020B0604020202020204" pitchFamily="34" charset="0"/>
              </a:rPr>
              <a:t>Institute </a:t>
            </a:r>
            <a:r>
              <a:rPr lang="en-US" altLang="en-US" sz="1200" b="0" kern="0" dirty="0">
                <a:latin typeface="Arial" panose="020B0604020202020204" pitchFamily="34" charset="0"/>
                <a:ea typeface="ＭＳ Ｐゴシック" panose="020B0600070205080204" pitchFamily="34" charset="-128"/>
                <a:cs typeface="Arial" panose="020B0604020202020204" pitchFamily="34" charset="0"/>
              </a:rPr>
              <a:t>of Forest Sciences, Albert Ludwig University of Freiburg, </a:t>
            </a:r>
            <a:r>
              <a:rPr lang="en-US" altLang="en-US" sz="1200" b="0" kern="0" dirty="0" smtClean="0">
                <a:latin typeface="Arial" panose="020B0604020202020204" pitchFamily="34" charset="0"/>
                <a:ea typeface="ＭＳ Ｐゴシック" panose="020B0600070205080204" pitchFamily="34" charset="-128"/>
                <a:cs typeface="Arial" panose="020B0604020202020204" pitchFamily="34" charset="0"/>
              </a:rPr>
              <a:t>Germany</a:t>
            </a:r>
          </a:p>
          <a:p>
            <a:pPr>
              <a:lnSpc>
                <a:spcPct val="100000"/>
              </a:lnSpc>
              <a:defRPr/>
            </a:pPr>
            <a:r>
              <a:rPr lang="en-US" altLang="en-US" sz="1200" b="0" kern="0" baseline="30000" dirty="0" smtClean="0">
                <a:latin typeface="Arial" panose="020B0604020202020204" pitchFamily="34" charset="0"/>
                <a:ea typeface="ＭＳ Ｐゴシック" panose="020B0600070205080204" pitchFamily="34" charset="-128"/>
                <a:cs typeface="Arial" panose="020B0604020202020204" pitchFamily="34" charset="0"/>
              </a:rPr>
              <a:t>6 </a:t>
            </a:r>
            <a:r>
              <a:rPr lang="en-US" altLang="en-US" sz="1200" b="0" kern="0" dirty="0">
                <a:latin typeface="Arial" panose="020B0604020202020204" pitchFamily="34" charset="0"/>
                <a:ea typeface="ＭＳ Ｐゴシック" panose="020B0600070205080204" pitchFamily="34" charset="-128"/>
                <a:cs typeface="Arial" panose="020B0604020202020204" pitchFamily="34" charset="0"/>
              </a:rPr>
              <a:t>Department of Geography, Johannes Gutenberg University, </a:t>
            </a:r>
            <a:r>
              <a:rPr lang="en-US" altLang="en-US" sz="1200" b="0" kern="0" dirty="0" smtClean="0">
                <a:latin typeface="Arial" panose="020B0604020202020204" pitchFamily="34" charset="0"/>
                <a:ea typeface="ＭＳ Ｐゴシック" panose="020B0600070205080204" pitchFamily="34" charset="-128"/>
                <a:cs typeface="Arial" panose="020B0604020202020204" pitchFamily="34" charset="0"/>
              </a:rPr>
              <a:t>Mainz</a:t>
            </a:r>
            <a:r>
              <a:rPr lang="en-US" altLang="en-US" sz="1200" b="0" kern="0" dirty="0">
                <a:latin typeface="Arial" panose="020B0604020202020204" pitchFamily="34" charset="0"/>
                <a:ea typeface="ＭＳ Ｐゴシック" panose="020B0600070205080204" pitchFamily="34" charset="-128"/>
                <a:cs typeface="Arial" panose="020B0604020202020204" pitchFamily="34" charset="0"/>
              </a:rPr>
              <a:t>, Germany</a:t>
            </a:r>
          </a:p>
        </p:txBody>
      </p:sp>
      <p:pic>
        <p:nvPicPr>
          <p:cNvPr id="7" name="Bildobjekt 6">
            <a:extLst>
              <a:ext uri="{FF2B5EF4-FFF2-40B4-BE49-F238E27FC236}">
                <a16:creationId xmlns:a16="http://schemas.microsoft.com/office/drawing/2014/main" id="{A66E9CBD-8592-429C-B055-EF90183BFF3E}"/>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175" t="853" r="388" b="853"/>
          <a:stretch/>
        </p:blipFill>
        <p:spPr>
          <a:xfrm>
            <a:off x="1415480" y="2843214"/>
            <a:ext cx="4358151" cy="3207600"/>
          </a:xfrm>
          <a:prstGeom prst="rect">
            <a:avLst/>
          </a:prstGeom>
          <a:ln w="6350">
            <a:solidFill>
              <a:schemeClr val="tx1"/>
            </a:solidFill>
          </a:ln>
        </p:spPr>
      </p:pic>
      <p:sp>
        <p:nvSpPr>
          <p:cNvPr id="8" name="Rectangle 7"/>
          <p:cNvSpPr/>
          <p:nvPr/>
        </p:nvSpPr>
        <p:spPr bwMode="auto">
          <a:xfrm>
            <a:off x="10056440" y="188640"/>
            <a:ext cx="1656184" cy="115212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sv-SE" sz="1800" b="0" i="0" u="none" strike="noStrike" cap="none" normalizeH="0" baseline="0">
              <a:ln>
                <a:noFill/>
              </a:ln>
              <a:solidFill>
                <a:schemeClr val="bg1"/>
              </a:solidFill>
              <a:effectLst/>
              <a:latin typeface="Arial" charset="0"/>
              <a:cs typeface="Arial" charset="0"/>
            </a:endParaRPr>
          </a:p>
        </p:txBody>
      </p:sp>
      <p:pic>
        <p:nvPicPr>
          <p:cNvPr id="9" name="Picture 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40000" y="218729"/>
            <a:ext cx="1131736" cy="1080000"/>
          </a:xfrm>
          <a:prstGeom prst="rect">
            <a:avLst/>
          </a:prstGeom>
        </p:spPr>
      </p:pic>
      <p:pic>
        <p:nvPicPr>
          <p:cNvPr id="10" name="Bildobjekt 5">
            <a:extLst>
              <a:ext uri="{FF2B5EF4-FFF2-40B4-BE49-F238E27FC236}">
                <a16:creationId xmlns:a16="http://schemas.microsoft.com/office/drawing/2014/main" id="{1333957A-53A5-4B8E-97B8-39BB204E490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544272" y="404664"/>
            <a:ext cx="1668503" cy="720000"/>
          </a:xfrm>
          <a:prstGeom prst="rect">
            <a:avLst/>
          </a:prstGeom>
        </p:spPr>
      </p:pic>
      <p:sp>
        <p:nvSpPr>
          <p:cNvPr id="3" name="Rectangle 2"/>
          <p:cNvSpPr/>
          <p:nvPr/>
        </p:nvSpPr>
        <p:spPr>
          <a:xfrm>
            <a:off x="6169150" y="3838059"/>
            <a:ext cx="269626" cy="369332"/>
          </a:xfrm>
          <a:prstGeom prst="rect">
            <a:avLst/>
          </a:prstGeom>
        </p:spPr>
        <p:txBody>
          <a:bodyPr wrap="none">
            <a:spAutoFit/>
          </a:bodyPr>
          <a:lstStyle/>
          <a:p>
            <a:r>
              <a:rPr lang="en-US" altLang="en-US" kern="0" baseline="30000" dirty="0">
                <a:ea typeface="ＭＳ Ｐゴシック" panose="020B0600070205080204" pitchFamily="34" charset="-128"/>
              </a:rPr>
              <a:t>1</a:t>
            </a:r>
            <a:endParaRPr lang="sv-SE" dirty="0"/>
          </a:p>
        </p:txBody>
      </p:sp>
    </p:spTree>
    <p:extLst>
      <p:ext uri="{BB962C8B-B14F-4D97-AF65-F5344CB8AC3E}">
        <p14:creationId xmlns:p14="http://schemas.microsoft.com/office/powerpoint/2010/main" val="1630762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10056440" y="188640"/>
            <a:ext cx="1656184" cy="115212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sv-SE" sz="1800" b="0" i="0" u="none" strike="noStrike" cap="none" normalizeH="0" baseline="0">
              <a:ln>
                <a:noFill/>
              </a:ln>
              <a:solidFill>
                <a:schemeClr val="bg1"/>
              </a:solidFill>
              <a:effectLst/>
              <a:latin typeface="Arial" charset="0"/>
              <a:cs typeface="Arial" charset="0"/>
            </a:endParaRPr>
          </a:p>
        </p:txBody>
      </p:sp>
      <p:sp>
        <p:nvSpPr>
          <p:cNvPr id="2" name="Rubrik 1">
            <a:extLst>
              <a:ext uri="{FF2B5EF4-FFF2-40B4-BE49-F238E27FC236}">
                <a16:creationId xmlns:a16="http://schemas.microsoft.com/office/drawing/2014/main" id="{036061FC-8726-4FAC-A193-545179A21718}"/>
              </a:ext>
            </a:extLst>
          </p:cNvPr>
          <p:cNvSpPr>
            <a:spLocks noGrp="1"/>
          </p:cNvSpPr>
          <p:nvPr>
            <p:ph type="title"/>
          </p:nvPr>
        </p:nvSpPr>
        <p:spPr/>
        <p:txBody>
          <a:bodyPr/>
          <a:lstStyle/>
          <a:p>
            <a:endParaRPr lang="en-GB"/>
          </a:p>
        </p:txBody>
      </p:sp>
      <p:pic>
        <p:nvPicPr>
          <p:cNvPr id="7" name="Platshållare för innehåll 6">
            <a:extLst>
              <a:ext uri="{FF2B5EF4-FFF2-40B4-BE49-F238E27FC236}">
                <a16:creationId xmlns:a16="http://schemas.microsoft.com/office/drawing/2014/main" id="{673ED62C-0EC3-405B-9F41-30FC2A8C2B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4101" y="905225"/>
            <a:ext cx="6840000" cy="5641379"/>
          </a:xfrm>
        </p:spPr>
      </p:pic>
      <p:sp>
        <p:nvSpPr>
          <p:cNvPr id="4" name="Rubrik 1"/>
          <p:cNvSpPr txBox="1">
            <a:spLocks/>
          </p:cNvSpPr>
          <p:nvPr/>
        </p:nvSpPr>
        <p:spPr bwMode="auto">
          <a:xfrm>
            <a:off x="479376" y="338533"/>
            <a:ext cx="8352928" cy="1574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lvl1pPr algn="l" defTabSz="449263" rtl="0" eaLnBrk="0" fontAlgn="base" hangingPunct="0">
              <a:lnSpc>
                <a:spcPts val="3150"/>
              </a:lnSpc>
              <a:spcBef>
                <a:spcPct val="0"/>
              </a:spcBef>
              <a:spcAft>
                <a:spcPct val="0"/>
              </a:spcAft>
              <a:buClr>
                <a:srgbClr val="000000"/>
              </a:buClr>
              <a:buSzPct val="100000"/>
              <a:buFont typeface="Times New Roman" panose="02020603050405020304" pitchFamily="18" charset="0"/>
              <a:defRPr sz="2600" b="1">
                <a:solidFill>
                  <a:srgbClr val="002F5F"/>
                </a:solidFill>
                <a:latin typeface="+mj-lt"/>
                <a:ea typeface="+mj-ea"/>
                <a:cs typeface="+mj-cs"/>
              </a:defRPr>
            </a:lvl1pPr>
            <a:lvl2pPr algn="l" defTabSz="449263" rtl="0" eaLnBrk="0" fontAlgn="base" hangingPunct="0">
              <a:lnSpc>
                <a:spcPts val="3150"/>
              </a:lnSpc>
              <a:spcBef>
                <a:spcPct val="0"/>
              </a:spcBef>
              <a:spcAft>
                <a:spcPct val="0"/>
              </a:spcAft>
              <a:buClr>
                <a:srgbClr val="000000"/>
              </a:buClr>
              <a:buSzPct val="100000"/>
              <a:buFont typeface="Times New Roman" panose="02020603050405020304" pitchFamily="18" charset="0"/>
              <a:defRPr sz="2600" b="1">
                <a:solidFill>
                  <a:srgbClr val="002F5F"/>
                </a:solidFill>
                <a:latin typeface="Verdana" pitchFamily="32" charset="0"/>
                <a:cs typeface="Arial" charset="0"/>
              </a:defRPr>
            </a:lvl2pPr>
            <a:lvl3pPr algn="l" defTabSz="449263" rtl="0" eaLnBrk="0" fontAlgn="base" hangingPunct="0">
              <a:lnSpc>
                <a:spcPts val="3150"/>
              </a:lnSpc>
              <a:spcBef>
                <a:spcPct val="0"/>
              </a:spcBef>
              <a:spcAft>
                <a:spcPct val="0"/>
              </a:spcAft>
              <a:buClr>
                <a:srgbClr val="000000"/>
              </a:buClr>
              <a:buSzPct val="100000"/>
              <a:buFont typeface="Times New Roman" panose="02020603050405020304" pitchFamily="18" charset="0"/>
              <a:defRPr sz="2600" b="1">
                <a:solidFill>
                  <a:srgbClr val="002F5F"/>
                </a:solidFill>
                <a:latin typeface="Verdana" pitchFamily="32" charset="0"/>
                <a:cs typeface="Arial" charset="0"/>
              </a:defRPr>
            </a:lvl3pPr>
            <a:lvl4pPr algn="l" defTabSz="449263" rtl="0" eaLnBrk="0" fontAlgn="base" hangingPunct="0">
              <a:lnSpc>
                <a:spcPts val="3150"/>
              </a:lnSpc>
              <a:spcBef>
                <a:spcPct val="0"/>
              </a:spcBef>
              <a:spcAft>
                <a:spcPct val="0"/>
              </a:spcAft>
              <a:buClr>
                <a:srgbClr val="000000"/>
              </a:buClr>
              <a:buSzPct val="100000"/>
              <a:buFont typeface="Times New Roman" panose="02020603050405020304" pitchFamily="18" charset="0"/>
              <a:defRPr sz="2600" b="1">
                <a:solidFill>
                  <a:srgbClr val="002F5F"/>
                </a:solidFill>
                <a:latin typeface="Verdana" pitchFamily="32" charset="0"/>
                <a:cs typeface="Arial" charset="0"/>
              </a:defRPr>
            </a:lvl4pPr>
            <a:lvl5pPr algn="l" defTabSz="449263" rtl="0" eaLnBrk="0" fontAlgn="base" hangingPunct="0">
              <a:lnSpc>
                <a:spcPts val="3150"/>
              </a:lnSpc>
              <a:spcBef>
                <a:spcPct val="0"/>
              </a:spcBef>
              <a:spcAft>
                <a:spcPct val="0"/>
              </a:spcAft>
              <a:buClr>
                <a:srgbClr val="000000"/>
              </a:buClr>
              <a:buSzPct val="100000"/>
              <a:buFont typeface="Times New Roman" panose="02020603050405020304" pitchFamily="18" charset="0"/>
              <a:defRPr sz="2600" b="1">
                <a:solidFill>
                  <a:srgbClr val="002F5F"/>
                </a:solidFill>
                <a:latin typeface="Verdana" pitchFamily="32" charset="0"/>
                <a:cs typeface="Arial" charset="0"/>
              </a:defRPr>
            </a:lvl5pPr>
            <a:lvl6pPr marL="2514600" indent="-228600" algn="l" defTabSz="449263" rtl="0" eaLnBrk="0" fontAlgn="base" hangingPunct="0">
              <a:lnSpc>
                <a:spcPts val="3150"/>
              </a:lnSpc>
              <a:spcBef>
                <a:spcPct val="0"/>
              </a:spcBef>
              <a:spcAft>
                <a:spcPct val="0"/>
              </a:spcAft>
              <a:buClr>
                <a:srgbClr val="000000"/>
              </a:buClr>
              <a:buSzPct val="100000"/>
              <a:buFont typeface="Times New Roman" pitchFamily="16" charset="0"/>
              <a:defRPr sz="2600" b="1">
                <a:solidFill>
                  <a:srgbClr val="002F5F"/>
                </a:solidFill>
                <a:latin typeface="Verdana" pitchFamily="32" charset="0"/>
                <a:cs typeface="Arial" charset="0"/>
              </a:defRPr>
            </a:lvl6pPr>
            <a:lvl7pPr marL="2971800" indent="-228600" algn="l" defTabSz="449263" rtl="0" eaLnBrk="0" fontAlgn="base" hangingPunct="0">
              <a:lnSpc>
                <a:spcPts val="3150"/>
              </a:lnSpc>
              <a:spcBef>
                <a:spcPct val="0"/>
              </a:spcBef>
              <a:spcAft>
                <a:spcPct val="0"/>
              </a:spcAft>
              <a:buClr>
                <a:srgbClr val="000000"/>
              </a:buClr>
              <a:buSzPct val="100000"/>
              <a:buFont typeface="Times New Roman" pitchFamily="16" charset="0"/>
              <a:defRPr sz="2600" b="1">
                <a:solidFill>
                  <a:srgbClr val="002F5F"/>
                </a:solidFill>
                <a:latin typeface="Verdana" pitchFamily="32" charset="0"/>
                <a:cs typeface="Arial" charset="0"/>
              </a:defRPr>
            </a:lvl7pPr>
            <a:lvl8pPr marL="3429000" indent="-228600" algn="l" defTabSz="449263" rtl="0" eaLnBrk="0" fontAlgn="base" hangingPunct="0">
              <a:lnSpc>
                <a:spcPts val="3150"/>
              </a:lnSpc>
              <a:spcBef>
                <a:spcPct val="0"/>
              </a:spcBef>
              <a:spcAft>
                <a:spcPct val="0"/>
              </a:spcAft>
              <a:buClr>
                <a:srgbClr val="000000"/>
              </a:buClr>
              <a:buSzPct val="100000"/>
              <a:buFont typeface="Times New Roman" pitchFamily="16" charset="0"/>
              <a:defRPr sz="2600" b="1">
                <a:solidFill>
                  <a:srgbClr val="002F5F"/>
                </a:solidFill>
                <a:latin typeface="Verdana" pitchFamily="32" charset="0"/>
                <a:cs typeface="Arial" charset="0"/>
              </a:defRPr>
            </a:lvl8pPr>
            <a:lvl9pPr marL="3886200" indent="-228600" algn="l" defTabSz="449263" rtl="0" eaLnBrk="0" fontAlgn="base" hangingPunct="0">
              <a:lnSpc>
                <a:spcPts val="3150"/>
              </a:lnSpc>
              <a:spcBef>
                <a:spcPct val="0"/>
              </a:spcBef>
              <a:spcAft>
                <a:spcPct val="0"/>
              </a:spcAft>
              <a:buClr>
                <a:srgbClr val="000000"/>
              </a:buClr>
              <a:buSzPct val="100000"/>
              <a:buFont typeface="Times New Roman" pitchFamily="16" charset="0"/>
              <a:defRPr sz="2600" b="1">
                <a:solidFill>
                  <a:srgbClr val="002F5F"/>
                </a:solidFill>
                <a:latin typeface="Verdana" pitchFamily="32" charset="0"/>
                <a:cs typeface="Arial" charset="0"/>
              </a:defRPr>
            </a:lvl9pPr>
          </a:lstStyle>
          <a:p>
            <a:r>
              <a:rPr lang="en-US" sz="1600" kern="0" dirty="0" smtClean="0"/>
              <a:t>Detection of periodicities </a:t>
            </a:r>
            <a:r>
              <a:rPr lang="en-US" sz="1600" kern="0" dirty="0"/>
              <a:t>between grain prices and </a:t>
            </a:r>
            <a:r>
              <a:rPr lang="en-US" sz="1600" kern="0" dirty="0" smtClean="0"/>
              <a:t>solar variability</a:t>
            </a:r>
            <a:endParaRPr lang="en-US" sz="1600" kern="0" dirty="0"/>
          </a:p>
          <a:p>
            <a:endParaRPr lang="en-US" sz="1600" kern="0" dirty="0"/>
          </a:p>
        </p:txBody>
      </p:sp>
      <p:sp>
        <p:nvSpPr>
          <p:cNvPr id="5" name="Rectangle 2">
            <a:extLst>
              <a:ext uri="{FF2B5EF4-FFF2-40B4-BE49-F238E27FC236}">
                <a16:creationId xmlns:a16="http://schemas.microsoft.com/office/drawing/2014/main" id="{62C4D7DE-2521-406D-BB33-A299A68FED0E}"/>
              </a:ext>
            </a:extLst>
          </p:cNvPr>
          <p:cNvSpPr txBox="1">
            <a:spLocks noChangeArrowheads="1"/>
          </p:cNvSpPr>
          <p:nvPr/>
        </p:nvSpPr>
        <p:spPr bwMode="auto">
          <a:xfrm>
            <a:off x="8184232" y="1745991"/>
            <a:ext cx="3527027" cy="3960440"/>
          </a:xfrm>
          <a:prstGeom prst="rect">
            <a:avLst/>
          </a:prstGeom>
          <a:noFill/>
          <a:ln>
            <a:noFill/>
          </a:ln>
        </p:spPr>
        <p:txBody>
          <a:bodyPr/>
          <a:lstStyle>
            <a:lvl1pPr algn="l" rtl="0" eaLnBrk="0" fontAlgn="base" hangingPunct="0">
              <a:lnSpc>
                <a:spcPts val="3200"/>
              </a:lnSpc>
              <a:spcBef>
                <a:spcPct val="0"/>
              </a:spcBef>
              <a:spcAft>
                <a:spcPct val="0"/>
              </a:spcAft>
              <a:defRPr sz="2600" b="1">
                <a:solidFill>
                  <a:srgbClr val="002F5F"/>
                </a:solidFill>
                <a:latin typeface="+mj-lt"/>
                <a:ea typeface="+mj-ea"/>
                <a:cs typeface="+mj-cs"/>
              </a:defRPr>
            </a:lvl1pPr>
            <a:lvl2pPr algn="l" rtl="0" eaLnBrk="0" fontAlgn="base" hangingPunct="0">
              <a:lnSpc>
                <a:spcPts val="3200"/>
              </a:lnSpc>
              <a:spcBef>
                <a:spcPct val="0"/>
              </a:spcBef>
              <a:spcAft>
                <a:spcPct val="0"/>
              </a:spcAft>
              <a:defRPr sz="2600" b="1">
                <a:solidFill>
                  <a:srgbClr val="002F5F"/>
                </a:solidFill>
                <a:latin typeface="Verdana" pitchFamily="34" charset="0"/>
              </a:defRPr>
            </a:lvl2pPr>
            <a:lvl3pPr algn="l" rtl="0" eaLnBrk="0" fontAlgn="base" hangingPunct="0">
              <a:lnSpc>
                <a:spcPts val="3200"/>
              </a:lnSpc>
              <a:spcBef>
                <a:spcPct val="0"/>
              </a:spcBef>
              <a:spcAft>
                <a:spcPct val="0"/>
              </a:spcAft>
              <a:defRPr sz="2600" b="1">
                <a:solidFill>
                  <a:srgbClr val="002F5F"/>
                </a:solidFill>
                <a:latin typeface="Verdana" pitchFamily="34" charset="0"/>
              </a:defRPr>
            </a:lvl3pPr>
            <a:lvl4pPr algn="l" rtl="0" eaLnBrk="0" fontAlgn="base" hangingPunct="0">
              <a:lnSpc>
                <a:spcPts val="3200"/>
              </a:lnSpc>
              <a:spcBef>
                <a:spcPct val="0"/>
              </a:spcBef>
              <a:spcAft>
                <a:spcPct val="0"/>
              </a:spcAft>
              <a:defRPr sz="2600" b="1">
                <a:solidFill>
                  <a:srgbClr val="002F5F"/>
                </a:solidFill>
                <a:latin typeface="Verdana" pitchFamily="34" charset="0"/>
              </a:defRPr>
            </a:lvl4pPr>
            <a:lvl5pPr algn="l" rtl="0" eaLnBrk="0" fontAlgn="base" hangingPunct="0">
              <a:lnSpc>
                <a:spcPts val="3200"/>
              </a:lnSpc>
              <a:spcBef>
                <a:spcPct val="0"/>
              </a:spcBef>
              <a:spcAft>
                <a:spcPct val="0"/>
              </a:spcAft>
              <a:defRPr sz="2600" b="1">
                <a:solidFill>
                  <a:srgbClr val="002F5F"/>
                </a:solidFill>
                <a:latin typeface="Verdana" pitchFamily="34" charset="0"/>
              </a:defRPr>
            </a:lvl5pPr>
            <a:lvl6pPr marL="457200" algn="l" rtl="0" fontAlgn="base">
              <a:lnSpc>
                <a:spcPts val="3200"/>
              </a:lnSpc>
              <a:spcBef>
                <a:spcPct val="0"/>
              </a:spcBef>
              <a:spcAft>
                <a:spcPct val="0"/>
              </a:spcAft>
              <a:defRPr sz="2600" b="1">
                <a:solidFill>
                  <a:srgbClr val="002F5F"/>
                </a:solidFill>
                <a:latin typeface="Verdana" pitchFamily="34" charset="0"/>
              </a:defRPr>
            </a:lvl6pPr>
            <a:lvl7pPr marL="914400" algn="l" rtl="0" fontAlgn="base">
              <a:lnSpc>
                <a:spcPts val="3200"/>
              </a:lnSpc>
              <a:spcBef>
                <a:spcPct val="0"/>
              </a:spcBef>
              <a:spcAft>
                <a:spcPct val="0"/>
              </a:spcAft>
              <a:defRPr sz="2600" b="1">
                <a:solidFill>
                  <a:srgbClr val="002F5F"/>
                </a:solidFill>
                <a:latin typeface="Verdana" pitchFamily="34" charset="0"/>
              </a:defRPr>
            </a:lvl7pPr>
            <a:lvl8pPr marL="1371600" algn="l" rtl="0" fontAlgn="base">
              <a:lnSpc>
                <a:spcPts val="3200"/>
              </a:lnSpc>
              <a:spcBef>
                <a:spcPct val="0"/>
              </a:spcBef>
              <a:spcAft>
                <a:spcPct val="0"/>
              </a:spcAft>
              <a:defRPr sz="2600" b="1">
                <a:solidFill>
                  <a:srgbClr val="002F5F"/>
                </a:solidFill>
                <a:latin typeface="Verdana" pitchFamily="34" charset="0"/>
              </a:defRPr>
            </a:lvl8pPr>
            <a:lvl9pPr marL="1828800" algn="l" rtl="0" fontAlgn="base">
              <a:lnSpc>
                <a:spcPts val="3200"/>
              </a:lnSpc>
              <a:spcBef>
                <a:spcPct val="0"/>
              </a:spcBef>
              <a:spcAft>
                <a:spcPct val="0"/>
              </a:spcAft>
              <a:defRPr sz="2600" b="1">
                <a:solidFill>
                  <a:srgbClr val="002F5F"/>
                </a:solidFill>
                <a:latin typeface="Verdana" pitchFamily="34" charset="0"/>
              </a:defRPr>
            </a:lvl9pPr>
          </a:lstStyle>
          <a:p>
            <a:pPr>
              <a:lnSpc>
                <a:spcPct val="100000"/>
              </a:lnSpc>
              <a:defRPr/>
            </a:pPr>
            <a:r>
              <a:rPr lang="en-US" altLang="sv-SE" sz="1200" kern="0" dirty="0">
                <a:latin typeface="Arial" panose="020B0604020202020204" pitchFamily="34" charset="0"/>
                <a:ea typeface="ＭＳ Ｐゴシック" panose="020B0600070205080204" pitchFamily="34" charset="-128"/>
                <a:cs typeface="Arial" panose="020B0604020202020204" pitchFamily="34" charset="0"/>
              </a:rPr>
              <a:t>Spectral power density and coherency analyses between average grain prices and solar variability series. The Thirty Years' War (</a:t>
            </a:r>
            <a:r>
              <a:rPr lang="en-US" altLang="sv-SE" sz="1200" kern="0" dirty="0" smtClean="0">
                <a:latin typeface="Arial" panose="020B0604020202020204" pitchFamily="34" charset="0"/>
                <a:ea typeface="ＭＳ Ｐゴシック" panose="020B0600070205080204" pitchFamily="34" charset="-128"/>
                <a:cs typeface="Arial" panose="020B0604020202020204" pitchFamily="34" charset="0"/>
              </a:rPr>
              <a:t>1618</a:t>
            </a:r>
            <a:r>
              <a:rPr lang="en-GB" altLang="sv-SE" sz="1200" kern="0" dirty="0">
                <a:latin typeface="Arial" panose="020B0604020202020204" pitchFamily="34" charset="0"/>
                <a:ea typeface="ＭＳ Ｐゴシック" panose="020B0600070205080204" pitchFamily="34" charset="-128"/>
                <a:cs typeface="Arial" panose="020B0604020202020204" pitchFamily="34" charset="0"/>
              </a:rPr>
              <a:t> – </a:t>
            </a:r>
            <a:r>
              <a:rPr lang="en-US" altLang="sv-SE" sz="1200" kern="0" dirty="0" smtClean="0">
                <a:latin typeface="Arial" panose="020B0604020202020204" pitchFamily="34" charset="0"/>
                <a:ea typeface="ＭＳ Ｐゴシック" panose="020B0600070205080204" pitchFamily="34" charset="-128"/>
                <a:cs typeface="Arial" panose="020B0604020202020204" pitchFamily="34" charset="0"/>
              </a:rPr>
              <a:t>1648</a:t>
            </a:r>
            <a:r>
              <a:rPr lang="en-US" altLang="sv-SE" sz="1200" kern="0" dirty="0">
                <a:latin typeface="Arial" panose="020B0604020202020204" pitchFamily="34" charset="0"/>
                <a:ea typeface="ＭＳ Ｐゴシック" panose="020B0600070205080204" pitchFamily="34" charset="-128"/>
                <a:cs typeface="Arial" panose="020B0604020202020204" pitchFamily="34" charset="0"/>
              </a:rPr>
              <a:t>) period is removed. From the middle of the middle row we show a separate analysis, namely the power-spectra for the average grain price series and three solar activity series during periods of high and low solar activity. The grain price average series is divided into intervals corresponding to the solar activity series in the power spectra.</a:t>
            </a:r>
            <a:endParaRPr lang="et-EE" altLang="en-US" sz="1200" kern="0" dirty="0">
              <a:latin typeface="Arial" panose="020B0604020202020204" pitchFamily="34" charset="0"/>
              <a:ea typeface="ＭＳ Ｐゴシック" panose="020B0600070205080204" pitchFamily="34" charset="-128"/>
              <a:cs typeface="Arial" panose="020B0604020202020204" pitchFamily="34" charset="0"/>
            </a:endParaRPr>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40000" y="218729"/>
            <a:ext cx="1131736" cy="1080000"/>
          </a:xfrm>
          <a:prstGeom prst="rect">
            <a:avLst/>
          </a:prstGeom>
        </p:spPr>
      </p:pic>
      <p:pic>
        <p:nvPicPr>
          <p:cNvPr id="8" name="Bildobjekt 5">
            <a:extLst>
              <a:ext uri="{FF2B5EF4-FFF2-40B4-BE49-F238E27FC236}">
                <a16:creationId xmlns:a16="http://schemas.microsoft.com/office/drawing/2014/main" id="{1333957A-53A5-4B8E-97B8-39BB204E490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544272" y="404664"/>
            <a:ext cx="1668503" cy="720000"/>
          </a:xfrm>
          <a:prstGeom prst="rect">
            <a:avLst/>
          </a:prstGeom>
        </p:spPr>
      </p:pic>
    </p:spTree>
    <p:extLst>
      <p:ext uri="{BB962C8B-B14F-4D97-AF65-F5344CB8AC3E}">
        <p14:creationId xmlns:p14="http://schemas.microsoft.com/office/powerpoint/2010/main" val="2187775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260000" y="1268761"/>
            <a:ext cx="6842125" cy="1574453"/>
          </a:xfrm>
        </p:spPr>
        <p:txBody>
          <a:bodyPr/>
          <a:lstStyle/>
          <a:p>
            <a:r>
              <a:rPr lang="en-US" sz="2400" dirty="0"/>
              <a:t>Grain prices and grain yields</a:t>
            </a:r>
          </a:p>
        </p:txBody>
      </p:sp>
      <p:sp>
        <p:nvSpPr>
          <p:cNvPr id="3" name="Platshållare för innehåll 2"/>
          <p:cNvSpPr>
            <a:spLocks noGrp="1"/>
          </p:cNvSpPr>
          <p:nvPr>
            <p:ph idx="1"/>
          </p:nvPr>
        </p:nvSpPr>
        <p:spPr>
          <a:xfrm>
            <a:off x="1260000" y="2060848"/>
            <a:ext cx="8508503" cy="3954190"/>
          </a:xfrm>
        </p:spPr>
        <p:txBody>
          <a:bodyPr/>
          <a:lstStyle/>
          <a:p>
            <a:pPr>
              <a:lnSpc>
                <a:spcPct val="100000"/>
              </a:lnSpc>
              <a:spcBef>
                <a:spcPts val="1200"/>
              </a:spcBef>
            </a:pPr>
            <a:r>
              <a:rPr lang="en-GB" sz="1600" dirty="0"/>
              <a:t>The strong temperature–grain price relationship is noteworthy as grain price variability only </a:t>
            </a:r>
            <a:r>
              <a:rPr lang="en-GB" sz="1600" i="1" dirty="0"/>
              <a:t>partly</a:t>
            </a:r>
            <a:r>
              <a:rPr lang="en-GB" sz="1600" dirty="0"/>
              <a:t> reflects harvest yield variations.</a:t>
            </a:r>
          </a:p>
          <a:p>
            <a:pPr>
              <a:lnSpc>
                <a:spcPct val="100000"/>
              </a:lnSpc>
              <a:spcBef>
                <a:spcPts val="1200"/>
              </a:spcBef>
            </a:pPr>
            <a:r>
              <a:rPr lang="en-GB" sz="1600" dirty="0"/>
              <a:t>Grain prices were also determined by market organisation, economic conditions, political and institutional setting, efficiency and cost of transportation, and levels of demand.</a:t>
            </a:r>
          </a:p>
          <a:p>
            <a:pPr>
              <a:lnSpc>
                <a:spcPct val="100000"/>
              </a:lnSpc>
              <a:spcBef>
                <a:spcPts val="1200"/>
              </a:spcBef>
            </a:pPr>
            <a:r>
              <a:rPr lang="en-GB" sz="1600" dirty="0"/>
              <a:t>A lack of accurate harvest yield data makes it challenging to quantify how strong the relationship was between grain price variability and actual harvest yield variations.</a:t>
            </a:r>
            <a:endParaRPr lang="sv-SE" sz="1600" dirty="0"/>
          </a:p>
        </p:txBody>
      </p:sp>
      <p:sp>
        <p:nvSpPr>
          <p:cNvPr id="5" name="Rectangle 4"/>
          <p:cNvSpPr/>
          <p:nvPr/>
        </p:nvSpPr>
        <p:spPr bwMode="auto">
          <a:xfrm>
            <a:off x="10056440" y="188640"/>
            <a:ext cx="1656184" cy="115212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sv-SE" sz="1800" b="0" i="0" u="none" strike="noStrike" cap="none" normalizeH="0" baseline="0">
              <a:ln>
                <a:noFill/>
              </a:ln>
              <a:solidFill>
                <a:schemeClr val="bg1"/>
              </a:solidFill>
              <a:effectLst/>
              <a:latin typeface="Arial" charset="0"/>
              <a:cs typeface="Arial" charset="0"/>
            </a:endParaRPr>
          </a:p>
        </p:txBody>
      </p:sp>
      <p:pic>
        <p:nvPicPr>
          <p:cNvPr id="7" name="Picture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440000" y="218729"/>
            <a:ext cx="1131736" cy="1080000"/>
          </a:xfrm>
          <a:prstGeom prst="rect">
            <a:avLst/>
          </a:prstGeom>
        </p:spPr>
      </p:pic>
      <p:pic>
        <p:nvPicPr>
          <p:cNvPr id="8" name="Bildobjekt 5">
            <a:extLst>
              <a:ext uri="{FF2B5EF4-FFF2-40B4-BE49-F238E27FC236}">
                <a16:creationId xmlns:a16="http://schemas.microsoft.com/office/drawing/2014/main" id="{1333957A-53A5-4B8E-97B8-39BB204E490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544272" y="404664"/>
            <a:ext cx="1668503" cy="720000"/>
          </a:xfrm>
          <a:prstGeom prst="rect">
            <a:avLst/>
          </a:prstGeom>
        </p:spPr>
      </p:pic>
    </p:spTree>
    <p:extLst>
      <p:ext uri="{BB962C8B-B14F-4D97-AF65-F5344CB8AC3E}">
        <p14:creationId xmlns:p14="http://schemas.microsoft.com/office/powerpoint/2010/main" val="1852932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260000" y="1340769"/>
            <a:ext cx="8940456" cy="1502445"/>
          </a:xfrm>
        </p:spPr>
        <p:txBody>
          <a:bodyPr/>
          <a:lstStyle/>
          <a:p>
            <a:r>
              <a:rPr lang="en-US" sz="2400" dirty="0"/>
              <a:t>The insignificance of precipitation and drought </a:t>
            </a:r>
          </a:p>
        </p:txBody>
      </p:sp>
      <p:sp>
        <p:nvSpPr>
          <p:cNvPr id="3" name="Platshållare för innehåll 2"/>
          <p:cNvSpPr>
            <a:spLocks noGrp="1"/>
          </p:cNvSpPr>
          <p:nvPr>
            <p:ph idx="1"/>
          </p:nvPr>
        </p:nvSpPr>
        <p:spPr>
          <a:xfrm>
            <a:off x="1260000" y="2204864"/>
            <a:ext cx="8508503" cy="3810174"/>
          </a:xfrm>
        </p:spPr>
        <p:txBody>
          <a:bodyPr/>
          <a:lstStyle/>
          <a:p>
            <a:pPr>
              <a:lnSpc>
                <a:spcPct val="100000"/>
              </a:lnSpc>
              <a:spcBef>
                <a:spcPts val="1200"/>
              </a:spcBef>
            </a:pPr>
            <a:r>
              <a:rPr lang="en-GB" sz="1600" dirty="0"/>
              <a:t>Very weak hydroclimate (precipitation and drought) signals in the grain prices even for the Italian and Iberian grain price clusters.</a:t>
            </a:r>
          </a:p>
          <a:p>
            <a:pPr>
              <a:lnSpc>
                <a:spcPct val="100000"/>
              </a:lnSpc>
              <a:spcBef>
                <a:spcPts val="1200"/>
              </a:spcBef>
            </a:pPr>
            <a:r>
              <a:rPr lang="en-GB" sz="1600" dirty="0"/>
              <a:t>The weak hydroclimate signal – that also generally is positive (i.e., wet = high prices) – may come as a surprise to some, but this tendency was already noted by Brückner (1895).</a:t>
            </a:r>
          </a:p>
          <a:p>
            <a:pPr>
              <a:lnSpc>
                <a:spcPct val="100000"/>
              </a:lnSpc>
              <a:spcBef>
                <a:spcPts val="1200"/>
              </a:spcBef>
            </a:pPr>
            <a:r>
              <a:rPr lang="en-GB" sz="1600" dirty="0"/>
              <a:t>The significance of temperature, and insignificance of hydroclimate, is likely related to spatial scale: temperature shows large spatial homogeneity whereas hydroclimate shows high spatial heterogeneity.</a:t>
            </a:r>
          </a:p>
          <a:p>
            <a:pPr>
              <a:lnSpc>
                <a:spcPct val="100000"/>
              </a:lnSpc>
              <a:spcBef>
                <a:spcPts val="1200"/>
              </a:spcBef>
            </a:pPr>
            <a:r>
              <a:rPr lang="en-GB" sz="1600" dirty="0"/>
              <a:t>Drought is unlikely to influence harvests over wide regions of Europe during the same year except during exceptionally dry years.</a:t>
            </a:r>
            <a:endParaRPr lang="sv-SE" dirty="0"/>
          </a:p>
        </p:txBody>
      </p:sp>
      <p:sp>
        <p:nvSpPr>
          <p:cNvPr id="5" name="Rectangle 4"/>
          <p:cNvSpPr/>
          <p:nvPr/>
        </p:nvSpPr>
        <p:spPr bwMode="auto">
          <a:xfrm>
            <a:off x="10056440" y="188640"/>
            <a:ext cx="1656184" cy="115212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sv-SE" sz="1800" b="0" i="0" u="none" strike="noStrike" cap="none" normalizeH="0" baseline="0">
              <a:ln>
                <a:noFill/>
              </a:ln>
              <a:solidFill>
                <a:schemeClr val="bg1"/>
              </a:solidFill>
              <a:effectLst/>
              <a:latin typeface="Arial" charset="0"/>
              <a:cs typeface="Arial" charset="0"/>
            </a:endParaRPr>
          </a:p>
        </p:txBody>
      </p:sp>
      <p:pic>
        <p:nvPicPr>
          <p:cNvPr id="7" name="Picture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440000" y="218729"/>
            <a:ext cx="1131736" cy="1080000"/>
          </a:xfrm>
          <a:prstGeom prst="rect">
            <a:avLst/>
          </a:prstGeom>
        </p:spPr>
      </p:pic>
      <p:pic>
        <p:nvPicPr>
          <p:cNvPr id="8" name="Bildobjekt 5">
            <a:extLst>
              <a:ext uri="{FF2B5EF4-FFF2-40B4-BE49-F238E27FC236}">
                <a16:creationId xmlns:a16="http://schemas.microsoft.com/office/drawing/2014/main" id="{1333957A-53A5-4B8E-97B8-39BB204E490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544272" y="404664"/>
            <a:ext cx="1668503" cy="720000"/>
          </a:xfrm>
          <a:prstGeom prst="rect">
            <a:avLst/>
          </a:prstGeom>
        </p:spPr>
      </p:pic>
    </p:spTree>
    <p:extLst>
      <p:ext uri="{BB962C8B-B14F-4D97-AF65-F5344CB8AC3E}">
        <p14:creationId xmlns:p14="http://schemas.microsoft.com/office/powerpoint/2010/main" val="3876301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260000" y="1340769"/>
            <a:ext cx="6842125" cy="1502445"/>
          </a:xfrm>
        </p:spPr>
        <p:txBody>
          <a:bodyPr/>
          <a:lstStyle/>
          <a:p>
            <a:r>
              <a:rPr lang="en-US" sz="2400" dirty="0"/>
              <a:t>Summary and conclusion</a:t>
            </a:r>
          </a:p>
        </p:txBody>
      </p:sp>
      <p:sp>
        <p:nvSpPr>
          <p:cNvPr id="3" name="Platshållare för innehåll 2"/>
          <p:cNvSpPr>
            <a:spLocks noGrp="1"/>
          </p:cNvSpPr>
          <p:nvPr>
            <p:ph idx="1"/>
          </p:nvPr>
        </p:nvSpPr>
        <p:spPr>
          <a:xfrm>
            <a:off x="1259999" y="2348880"/>
            <a:ext cx="8508503" cy="3666158"/>
          </a:xfrm>
        </p:spPr>
        <p:txBody>
          <a:bodyPr/>
          <a:lstStyle/>
          <a:p>
            <a:pPr>
              <a:lnSpc>
                <a:spcPct val="100000"/>
              </a:lnSpc>
              <a:spcBef>
                <a:spcPts val="1200"/>
              </a:spcBef>
            </a:pPr>
            <a:r>
              <a:rPr lang="en-GB" sz="1600" dirty="0"/>
              <a:t>We have demonstrated that a negative temperature–grain price relationship holds true for: (1) the entire Europe, and (2) for the prices of barley, oats, rye as well as wheat.</a:t>
            </a:r>
          </a:p>
          <a:p>
            <a:pPr>
              <a:lnSpc>
                <a:spcPct val="100000"/>
              </a:lnSpc>
              <a:spcBef>
                <a:spcPts val="1200"/>
              </a:spcBef>
            </a:pPr>
            <a:r>
              <a:rPr lang="en-GB" sz="1600" dirty="0"/>
              <a:t>The negative correlations between temperature and grain price increase with spatial scale, and number of grain price series, and are strongest for reconstructed June–August temperature.</a:t>
            </a:r>
          </a:p>
          <a:p>
            <a:pPr>
              <a:lnSpc>
                <a:spcPct val="100000"/>
              </a:lnSpc>
              <a:spcBef>
                <a:spcPts val="1200"/>
              </a:spcBef>
            </a:pPr>
            <a:r>
              <a:rPr lang="en-GB" sz="1600" dirty="0"/>
              <a:t>Apparently the temperature–grain price relationship was especially strong during the coldest phases of the Little Ice Age.</a:t>
            </a:r>
          </a:p>
          <a:p>
            <a:pPr>
              <a:lnSpc>
                <a:spcPct val="100000"/>
              </a:lnSpc>
              <a:spcBef>
                <a:spcPts val="1200"/>
              </a:spcBef>
            </a:pPr>
            <a:r>
              <a:rPr lang="en-GB" sz="1600" dirty="0"/>
              <a:t>The temperature–grain price relationship broke down during the Thirty Years’ War (1618–1648) and following the French Revolution (1789).</a:t>
            </a:r>
          </a:p>
        </p:txBody>
      </p:sp>
      <p:sp>
        <p:nvSpPr>
          <p:cNvPr id="5" name="Rectangle 4"/>
          <p:cNvSpPr/>
          <p:nvPr/>
        </p:nvSpPr>
        <p:spPr bwMode="auto">
          <a:xfrm>
            <a:off x="10056440" y="188640"/>
            <a:ext cx="1656184" cy="115212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sv-SE" sz="1800" b="0" i="0" u="none" strike="noStrike" cap="none" normalizeH="0" baseline="0">
              <a:ln>
                <a:noFill/>
              </a:ln>
              <a:solidFill>
                <a:schemeClr val="bg1"/>
              </a:solidFill>
              <a:effectLst/>
              <a:latin typeface="Arial" charset="0"/>
              <a:cs typeface="Arial" charset="0"/>
            </a:endParaRPr>
          </a:p>
        </p:txBody>
      </p:sp>
      <p:pic>
        <p:nvPicPr>
          <p:cNvPr id="7" name="Picture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440000" y="218729"/>
            <a:ext cx="1131736" cy="1080000"/>
          </a:xfrm>
          <a:prstGeom prst="rect">
            <a:avLst/>
          </a:prstGeom>
        </p:spPr>
      </p:pic>
      <p:pic>
        <p:nvPicPr>
          <p:cNvPr id="8" name="Bildobjekt 5">
            <a:extLst>
              <a:ext uri="{FF2B5EF4-FFF2-40B4-BE49-F238E27FC236}">
                <a16:creationId xmlns:a16="http://schemas.microsoft.com/office/drawing/2014/main" id="{1333957A-53A5-4B8E-97B8-39BB204E490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544272" y="404664"/>
            <a:ext cx="1668503" cy="720000"/>
          </a:xfrm>
          <a:prstGeom prst="rect">
            <a:avLst/>
          </a:prstGeom>
        </p:spPr>
      </p:pic>
    </p:spTree>
    <p:extLst>
      <p:ext uri="{BB962C8B-B14F-4D97-AF65-F5344CB8AC3E}">
        <p14:creationId xmlns:p14="http://schemas.microsoft.com/office/powerpoint/2010/main" val="4209941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260000" y="1340769"/>
            <a:ext cx="6842125" cy="1502445"/>
          </a:xfrm>
        </p:spPr>
        <p:txBody>
          <a:bodyPr/>
          <a:lstStyle/>
          <a:p>
            <a:r>
              <a:rPr lang="en-US" sz="2400" dirty="0"/>
              <a:t>Implications and outlook</a:t>
            </a:r>
          </a:p>
        </p:txBody>
      </p:sp>
      <p:sp>
        <p:nvSpPr>
          <p:cNvPr id="3" name="Platshållare för innehåll 2"/>
          <p:cNvSpPr>
            <a:spLocks noGrp="1"/>
          </p:cNvSpPr>
          <p:nvPr>
            <p:ph idx="1"/>
          </p:nvPr>
        </p:nvSpPr>
        <p:spPr>
          <a:xfrm>
            <a:off x="1259999" y="1988840"/>
            <a:ext cx="8652425" cy="4026198"/>
          </a:xfrm>
        </p:spPr>
        <p:txBody>
          <a:bodyPr/>
          <a:lstStyle/>
          <a:p>
            <a:pPr>
              <a:lnSpc>
                <a:spcPct val="100000"/>
              </a:lnSpc>
              <a:spcBef>
                <a:spcPts val="1200"/>
              </a:spcBef>
            </a:pPr>
            <a:r>
              <a:rPr lang="en-GB" sz="1600" dirty="0"/>
              <a:t>All the 10 % coldest summers 1500–1800 occurred during the time-interval 1574–1704, disproving earlier notions that climate “shocks” on early modern agriculture can be considered random events.</a:t>
            </a:r>
          </a:p>
          <a:p>
            <a:pPr>
              <a:lnSpc>
                <a:spcPct val="100000"/>
              </a:lnSpc>
              <a:spcBef>
                <a:spcPts val="1200"/>
              </a:spcBef>
            </a:pPr>
            <a:r>
              <a:rPr lang="en-GB" sz="1600" dirty="0"/>
              <a:t>The stronger than hitherto reported evidence for long-term temperature impacts on grain prices implies that temperature variability has been a more important factor in European economic history than commonly acknowledged.</a:t>
            </a:r>
            <a:endParaRPr lang="sv-SE" sz="1600" dirty="0"/>
          </a:p>
          <a:p>
            <a:pPr>
              <a:lnSpc>
                <a:spcPct val="100000"/>
              </a:lnSpc>
              <a:spcBef>
                <a:spcPts val="1200"/>
              </a:spcBef>
            </a:pPr>
            <a:r>
              <a:rPr lang="en-GB" sz="1600" dirty="0"/>
              <a:t>Summer temperature, at decadal time-scales, explain as much as 40% of the average early modern European grain prices. Is this not an argument to give climate “agency” when considering that grain prices, in turn, played a decisive role in early modern economy and society?</a:t>
            </a:r>
          </a:p>
        </p:txBody>
      </p:sp>
      <p:sp>
        <p:nvSpPr>
          <p:cNvPr id="5" name="Rectangle 4"/>
          <p:cNvSpPr/>
          <p:nvPr/>
        </p:nvSpPr>
        <p:spPr bwMode="auto">
          <a:xfrm>
            <a:off x="10056440" y="188640"/>
            <a:ext cx="1656184" cy="115212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sv-SE" sz="1800" b="0" i="0" u="none" strike="noStrike" cap="none" normalizeH="0" baseline="0">
              <a:ln>
                <a:noFill/>
              </a:ln>
              <a:solidFill>
                <a:schemeClr val="bg1"/>
              </a:solidFill>
              <a:effectLst/>
              <a:latin typeface="Arial" charset="0"/>
              <a:cs typeface="Arial" charset="0"/>
            </a:endParaRPr>
          </a:p>
        </p:txBody>
      </p:sp>
      <p:pic>
        <p:nvPicPr>
          <p:cNvPr id="7" name="Picture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440000" y="218729"/>
            <a:ext cx="1131736" cy="1080000"/>
          </a:xfrm>
          <a:prstGeom prst="rect">
            <a:avLst/>
          </a:prstGeom>
        </p:spPr>
      </p:pic>
      <p:pic>
        <p:nvPicPr>
          <p:cNvPr id="8" name="Bildobjekt 5">
            <a:extLst>
              <a:ext uri="{FF2B5EF4-FFF2-40B4-BE49-F238E27FC236}">
                <a16:creationId xmlns:a16="http://schemas.microsoft.com/office/drawing/2014/main" id="{1333957A-53A5-4B8E-97B8-39BB204E490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544272" y="404664"/>
            <a:ext cx="1668503" cy="720000"/>
          </a:xfrm>
          <a:prstGeom prst="rect">
            <a:avLst/>
          </a:prstGeom>
        </p:spPr>
      </p:pic>
    </p:spTree>
    <p:extLst>
      <p:ext uri="{BB962C8B-B14F-4D97-AF65-F5344CB8AC3E}">
        <p14:creationId xmlns:p14="http://schemas.microsoft.com/office/powerpoint/2010/main" val="3608878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260000" y="1268761"/>
            <a:ext cx="8353425" cy="900113"/>
          </a:xfrm>
        </p:spPr>
        <p:txBody>
          <a:bodyPr/>
          <a:lstStyle/>
          <a:p>
            <a:r>
              <a:rPr lang="en-GB" sz="2400" dirty="0"/>
              <a:t>Motivation for the study</a:t>
            </a:r>
          </a:p>
        </p:txBody>
      </p:sp>
      <p:sp>
        <p:nvSpPr>
          <p:cNvPr id="5" name="Platshållare för innehåll 2"/>
          <p:cNvSpPr txBox="1">
            <a:spLocks/>
          </p:cNvSpPr>
          <p:nvPr/>
        </p:nvSpPr>
        <p:spPr bwMode="auto">
          <a:xfrm>
            <a:off x="1260000" y="2168874"/>
            <a:ext cx="8508503" cy="384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lvl1pPr marL="342900" indent="-342900" algn="l" defTabSz="449263" rtl="0" eaLnBrk="0" fontAlgn="base" hangingPunct="0">
              <a:lnSpc>
                <a:spcPts val="2850"/>
              </a:lnSpc>
              <a:spcBef>
                <a:spcPts val="500"/>
              </a:spcBef>
              <a:spcAft>
                <a:spcPct val="0"/>
              </a:spcAft>
              <a:buClr>
                <a:srgbClr val="000000"/>
              </a:buClr>
              <a:buSzPct val="100000"/>
              <a:buFont typeface="Times New Roman" panose="02020603050405020304" pitchFamily="18" charset="0"/>
              <a:buChar char="•"/>
              <a:defRPr sz="2000">
                <a:solidFill>
                  <a:srgbClr val="002F5F"/>
                </a:solidFill>
                <a:latin typeface="+mn-lt"/>
                <a:ea typeface="+mn-ea"/>
                <a:cs typeface="+mn-cs"/>
              </a:defRPr>
            </a:lvl1pPr>
            <a:lvl2pPr marL="742950" indent="-285750" algn="l" defTabSz="449263"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2F5F"/>
                </a:solidFill>
                <a:latin typeface="Arial" charset="0"/>
                <a:cs typeface="+mn-cs"/>
              </a:defRPr>
            </a:lvl2pPr>
            <a:lvl3pPr marL="1143000" indent="-228600" algn="l" defTabSz="449263"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2F5F"/>
                </a:solidFill>
                <a:latin typeface="Arial" charset="0"/>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2F5F"/>
                </a:solidFill>
                <a:latin typeface="Arial" charset="0"/>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2F5F"/>
                </a:solidFill>
                <a:latin typeface="Arial" charset="0"/>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2F5F"/>
                </a:solidFill>
                <a:latin typeface="Arial" charset="0"/>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2F5F"/>
                </a:solidFill>
                <a:latin typeface="Arial" charset="0"/>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2F5F"/>
                </a:solidFill>
                <a:latin typeface="Arial" charset="0"/>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2F5F"/>
                </a:solidFill>
                <a:latin typeface="Arial" charset="0"/>
                <a:cs typeface="+mn-cs"/>
              </a:defRPr>
            </a:lvl9pPr>
          </a:lstStyle>
          <a:p>
            <a:pPr>
              <a:lnSpc>
                <a:spcPct val="100000"/>
              </a:lnSpc>
              <a:spcBef>
                <a:spcPts val="1200"/>
              </a:spcBef>
            </a:pPr>
            <a:r>
              <a:rPr lang="en-GB" sz="1600" kern="0" dirty="0"/>
              <a:t>Grain was the most important food source in early modern Europe, representing 70–80 % of the caloric intake.</a:t>
            </a:r>
            <a:endParaRPr lang="sv-SE" sz="1600" kern="0" dirty="0"/>
          </a:p>
          <a:p>
            <a:pPr>
              <a:lnSpc>
                <a:spcPct val="100000"/>
              </a:lnSpc>
              <a:spcBef>
                <a:spcPts val="1200"/>
              </a:spcBef>
            </a:pPr>
            <a:r>
              <a:rPr lang="en-GB" sz="1600" kern="0" dirty="0"/>
              <a:t>The availability, and price, of grain affected average standard of living, including fertility, mortality, and even determined real income.</a:t>
            </a:r>
            <a:endParaRPr lang="sv-SE" sz="1600" kern="0" dirty="0"/>
          </a:p>
          <a:p>
            <a:pPr>
              <a:lnSpc>
                <a:spcPct val="100000"/>
              </a:lnSpc>
              <a:spcBef>
                <a:spcPts val="1200"/>
              </a:spcBef>
            </a:pPr>
            <a:r>
              <a:rPr lang="en-GB" sz="1600" kern="0" dirty="0"/>
              <a:t>Grain trade was one of the largest, most important, and best monitored fields of economic activity.</a:t>
            </a:r>
          </a:p>
          <a:p>
            <a:pPr>
              <a:lnSpc>
                <a:spcPct val="100000"/>
              </a:lnSpc>
              <a:spcBef>
                <a:spcPts val="1200"/>
              </a:spcBef>
            </a:pPr>
            <a:r>
              <a:rPr lang="en-GB" sz="1600" kern="0" dirty="0"/>
              <a:t>Recent advances in high-resolution palaeoclimatology have made it possible to reassess the grain price–climate relationship with an unprecedented detail and statistical rigour.</a:t>
            </a:r>
          </a:p>
          <a:p>
            <a:pPr>
              <a:lnSpc>
                <a:spcPct val="100000"/>
              </a:lnSpc>
              <a:spcBef>
                <a:spcPts val="1200"/>
              </a:spcBef>
            </a:pPr>
            <a:r>
              <a:rPr lang="en-US" sz="1600" dirty="0"/>
              <a:t>The influence of climate variability on grain yields and prices in early modern Europe has for a long time been a matter of contrasting views.</a:t>
            </a:r>
          </a:p>
          <a:p>
            <a:pPr>
              <a:lnSpc>
                <a:spcPct val="100000"/>
              </a:lnSpc>
              <a:spcBef>
                <a:spcPts val="1200"/>
              </a:spcBef>
            </a:pPr>
            <a:r>
              <a:rPr lang="en-US" sz="1600" dirty="0"/>
              <a:t>The low-frequency (multi-decadal) climate–price relationship is very understudied as almost all studies have only addressed high-frequency relationships.</a:t>
            </a:r>
          </a:p>
          <a:p>
            <a:pPr>
              <a:lnSpc>
                <a:spcPct val="100000"/>
              </a:lnSpc>
              <a:spcBef>
                <a:spcPts val="1200"/>
              </a:spcBef>
            </a:pPr>
            <a:endParaRPr lang="sv-SE" sz="1600" kern="0" dirty="0"/>
          </a:p>
        </p:txBody>
      </p:sp>
      <p:sp>
        <p:nvSpPr>
          <p:cNvPr id="7" name="Rectangle 6"/>
          <p:cNvSpPr/>
          <p:nvPr/>
        </p:nvSpPr>
        <p:spPr bwMode="auto">
          <a:xfrm>
            <a:off x="10056440" y="188640"/>
            <a:ext cx="1656184" cy="115212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sv-SE" sz="1800" b="0" i="0" u="none" strike="noStrike" cap="none" normalizeH="0" baseline="0">
              <a:ln>
                <a:noFill/>
              </a:ln>
              <a:solidFill>
                <a:schemeClr val="bg1"/>
              </a:solidFill>
              <a:effectLst/>
              <a:latin typeface="Arial" charset="0"/>
              <a:cs typeface="Arial" charset="0"/>
            </a:endParaRPr>
          </a:p>
        </p:txBody>
      </p:sp>
      <p:pic>
        <p:nvPicPr>
          <p:cNvPr id="8" name="Picture 7"/>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440000" y="218729"/>
            <a:ext cx="1131736" cy="1080000"/>
          </a:xfrm>
          <a:prstGeom prst="rect">
            <a:avLst/>
          </a:prstGeom>
        </p:spPr>
      </p:pic>
      <p:pic>
        <p:nvPicPr>
          <p:cNvPr id="9" name="Bildobjekt 5">
            <a:extLst>
              <a:ext uri="{FF2B5EF4-FFF2-40B4-BE49-F238E27FC236}">
                <a16:creationId xmlns:a16="http://schemas.microsoft.com/office/drawing/2014/main" id="{1333957A-53A5-4B8E-97B8-39BB204E490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544272" y="404664"/>
            <a:ext cx="1668503" cy="720000"/>
          </a:xfrm>
          <a:prstGeom prst="rect">
            <a:avLst/>
          </a:prstGeom>
        </p:spPr>
      </p:pic>
    </p:spTree>
    <p:extLst>
      <p:ext uri="{BB962C8B-B14F-4D97-AF65-F5344CB8AC3E}">
        <p14:creationId xmlns:p14="http://schemas.microsoft.com/office/powerpoint/2010/main" val="4004139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endParaRPr lang="sv-SE" dirty="0"/>
          </a:p>
          <a:p>
            <a:endParaRPr lang="sv-SE" dirty="0"/>
          </a:p>
          <a:p>
            <a:endParaRPr lang="sv-SE" dirty="0"/>
          </a:p>
          <a:p>
            <a:endParaRPr lang="sv-SE" dirty="0"/>
          </a:p>
          <a:p>
            <a:pPr marL="0" indent="0">
              <a:buNone/>
            </a:pPr>
            <a:endParaRPr lang="sv-SE" dirty="0"/>
          </a:p>
        </p:txBody>
      </p:sp>
      <p:pic>
        <p:nvPicPr>
          <p:cNvPr id="5" name="Bildobjekt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3512" y="1161788"/>
            <a:ext cx="5874824" cy="5532507"/>
          </a:xfrm>
          <a:prstGeom prst="rect">
            <a:avLst/>
          </a:prstGeom>
        </p:spPr>
      </p:pic>
      <p:sp>
        <p:nvSpPr>
          <p:cNvPr id="7" name="Rectangle 2">
            <a:extLst>
              <a:ext uri="{FF2B5EF4-FFF2-40B4-BE49-F238E27FC236}">
                <a16:creationId xmlns:a16="http://schemas.microsoft.com/office/drawing/2014/main" id="{B4F9F719-9226-46CE-B317-6BD75550D140}"/>
              </a:ext>
            </a:extLst>
          </p:cNvPr>
          <p:cNvSpPr txBox="1">
            <a:spLocks noChangeArrowheads="1"/>
          </p:cNvSpPr>
          <p:nvPr/>
        </p:nvSpPr>
        <p:spPr bwMode="auto">
          <a:xfrm>
            <a:off x="7896200" y="2132856"/>
            <a:ext cx="2304256" cy="4561438"/>
          </a:xfrm>
          <a:prstGeom prst="rect">
            <a:avLst/>
          </a:prstGeom>
          <a:noFill/>
          <a:ln>
            <a:noFill/>
          </a:ln>
        </p:spPr>
        <p:txBody>
          <a:bodyPr/>
          <a:lstStyle>
            <a:lvl1pPr algn="l" rtl="0" eaLnBrk="0" fontAlgn="base" hangingPunct="0">
              <a:lnSpc>
                <a:spcPts val="3200"/>
              </a:lnSpc>
              <a:spcBef>
                <a:spcPct val="0"/>
              </a:spcBef>
              <a:spcAft>
                <a:spcPct val="0"/>
              </a:spcAft>
              <a:defRPr sz="2600" b="1">
                <a:solidFill>
                  <a:srgbClr val="002F5F"/>
                </a:solidFill>
                <a:latin typeface="+mj-lt"/>
                <a:ea typeface="+mj-ea"/>
                <a:cs typeface="+mj-cs"/>
              </a:defRPr>
            </a:lvl1pPr>
            <a:lvl2pPr algn="l" rtl="0" eaLnBrk="0" fontAlgn="base" hangingPunct="0">
              <a:lnSpc>
                <a:spcPts val="3200"/>
              </a:lnSpc>
              <a:spcBef>
                <a:spcPct val="0"/>
              </a:spcBef>
              <a:spcAft>
                <a:spcPct val="0"/>
              </a:spcAft>
              <a:defRPr sz="2600" b="1">
                <a:solidFill>
                  <a:srgbClr val="002F5F"/>
                </a:solidFill>
                <a:latin typeface="Verdana" pitchFamily="34" charset="0"/>
              </a:defRPr>
            </a:lvl2pPr>
            <a:lvl3pPr algn="l" rtl="0" eaLnBrk="0" fontAlgn="base" hangingPunct="0">
              <a:lnSpc>
                <a:spcPts val="3200"/>
              </a:lnSpc>
              <a:spcBef>
                <a:spcPct val="0"/>
              </a:spcBef>
              <a:spcAft>
                <a:spcPct val="0"/>
              </a:spcAft>
              <a:defRPr sz="2600" b="1">
                <a:solidFill>
                  <a:srgbClr val="002F5F"/>
                </a:solidFill>
                <a:latin typeface="Verdana" pitchFamily="34" charset="0"/>
              </a:defRPr>
            </a:lvl3pPr>
            <a:lvl4pPr algn="l" rtl="0" eaLnBrk="0" fontAlgn="base" hangingPunct="0">
              <a:lnSpc>
                <a:spcPts val="3200"/>
              </a:lnSpc>
              <a:spcBef>
                <a:spcPct val="0"/>
              </a:spcBef>
              <a:spcAft>
                <a:spcPct val="0"/>
              </a:spcAft>
              <a:defRPr sz="2600" b="1">
                <a:solidFill>
                  <a:srgbClr val="002F5F"/>
                </a:solidFill>
                <a:latin typeface="Verdana" pitchFamily="34" charset="0"/>
              </a:defRPr>
            </a:lvl4pPr>
            <a:lvl5pPr algn="l" rtl="0" eaLnBrk="0" fontAlgn="base" hangingPunct="0">
              <a:lnSpc>
                <a:spcPts val="3200"/>
              </a:lnSpc>
              <a:spcBef>
                <a:spcPct val="0"/>
              </a:spcBef>
              <a:spcAft>
                <a:spcPct val="0"/>
              </a:spcAft>
              <a:defRPr sz="2600" b="1">
                <a:solidFill>
                  <a:srgbClr val="002F5F"/>
                </a:solidFill>
                <a:latin typeface="Verdana" pitchFamily="34" charset="0"/>
              </a:defRPr>
            </a:lvl5pPr>
            <a:lvl6pPr marL="457200" algn="l" rtl="0" fontAlgn="base">
              <a:lnSpc>
                <a:spcPts val="3200"/>
              </a:lnSpc>
              <a:spcBef>
                <a:spcPct val="0"/>
              </a:spcBef>
              <a:spcAft>
                <a:spcPct val="0"/>
              </a:spcAft>
              <a:defRPr sz="2600" b="1">
                <a:solidFill>
                  <a:srgbClr val="002F5F"/>
                </a:solidFill>
                <a:latin typeface="Verdana" pitchFamily="34" charset="0"/>
              </a:defRPr>
            </a:lvl6pPr>
            <a:lvl7pPr marL="914400" algn="l" rtl="0" fontAlgn="base">
              <a:lnSpc>
                <a:spcPts val="3200"/>
              </a:lnSpc>
              <a:spcBef>
                <a:spcPct val="0"/>
              </a:spcBef>
              <a:spcAft>
                <a:spcPct val="0"/>
              </a:spcAft>
              <a:defRPr sz="2600" b="1">
                <a:solidFill>
                  <a:srgbClr val="002F5F"/>
                </a:solidFill>
                <a:latin typeface="Verdana" pitchFamily="34" charset="0"/>
              </a:defRPr>
            </a:lvl7pPr>
            <a:lvl8pPr marL="1371600" algn="l" rtl="0" fontAlgn="base">
              <a:lnSpc>
                <a:spcPts val="3200"/>
              </a:lnSpc>
              <a:spcBef>
                <a:spcPct val="0"/>
              </a:spcBef>
              <a:spcAft>
                <a:spcPct val="0"/>
              </a:spcAft>
              <a:defRPr sz="2600" b="1">
                <a:solidFill>
                  <a:srgbClr val="002F5F"/>
                </a:solidFill>
                <a:latin typeface="Verdana" pitchFamily="34" charset="0"/>
              </a:defRPr>
            </a:lvl8pPr>
            <a:lvl9pPr marL="1828800" algn="l" rtl="0" fontAlgn="base">
              <a:lnSpc>
                <a:spcPts val="3200"/>
              </a:lnSpc>
              <a:spcBef>
                <a:spcPct val="0"/>
              </a:spcBef>
              <a:spcAft>
                <a:spcPct val="0"/>
              </a:spcAft>
              <a:defRPr sz="2600" b="1">
                <a:solidFill>
                  <a:srgbClr val="002F5F"/>
                </a:solidFill>
                <a:latin typeface="Verdana" pitchFamily="34" charset="0"/>
              </a:defRPr>
            </a:lvl9pPr>
          </a:lstStyle>
          <a:p>
            <a:pPr>
              <a:lnSpc>
                <a:spcPct val="100000"/>
              </a:lnSpc>
              <a:defRPr/>
            </a:pPr>
            <a:r>
              <a:rPr lang="en-GB" altLang="sv-SE" sz="1400" b="0" kern="0" dirty="0">
                <a:latin typeface="Arial" panose="020B0604020202020204" pitchFamily="34" charset="0"/>
                <a:ea typeface="ＭＳ Ｐゴシック" panose="020B0600070205080204" pitchFamily="34" charset="-128"/>
                <a:cs typeface="Arial" panose="020B0604020202020204" pitchFamily="34" charset="0"/>
              </a:rPr>
              <a:t>Location of the included grain price data (coded after grain type and cluster assignment) as well as the location of the instrumental temperature and precipitation station records.</a:t>
            </a:r>
          </a:p>
          <a:p>
            <a:pPr>
              <a:lnSpc>
                <a:spcPct val="100000"/>
              </a:lnSpc>
              <a:defRPr/>
            </a:pPr>
            <a:endParaRPr lang="en-GB" altLang="en-US" sz="1400" b="0" kern="0" dirty="0">
              <a:latin typeface="Arial" panose="020B0604020202020204" pitchFamily="34" charset="0"/>
              <a:ea typeface="ＭＳ Ｐゴシック" panose="020B0600070205080204" pitchFamily="34" charset="-128"/>
              <a:cs typeface="Arial" panose="020B0604020202020204" pitchFamily="34" charset="0"/>
            </a:endParaRPr>
          </a:p>
          <a:p>
            <a:pPr>
              <a:lnSpc>
                <a:spcPct val="100000"/>
              </a:lnSpc>
              <a:defRPr/>
            </a:pPr>
            <a:r>
              <a:rPr lang="en-GB" altLang="en-US" sz="1400" b="0" kern="0" dirty="0">
                <a:latin typeface="Arial" panose="020B0604020202020204" pitchFamily="34" charset="0"/>
                <a:ea typeface="ＭＳ Ｐゴシック" panose="020B0600070205080204" pitchFamily="34" charset="-128"/>
                <a:cs typeface="Arial" panose="020B0604020202020204" pitchFamily="34" charset="0"/>
              </a:rPr>
              <a:t>In total 56 grain price series covering all or much of the period 1500–1800:</a:t>
            </a:r>
          </a:p>
          <a:p>
            <a:pPr>
              <a:lnSpc>
                <a:spcPct val="100000"/>
              </a:lnSpc>
              <a:defRPr/>
            </a:pPr>
            <a:endParaRPr lang="en-GB" altLang="en-US" sz="1400" b="0" kern="0" dirty="0">
              <a:latin typeface="Arial" panose="020B0604020202020204" pitchFamily="34" charset="0"/>
              <a:ea typeface="ＭＳ Ｐゴシック" panose="020B0600070205080204" pitchFamily="34" charset="-128"/>
              <a:cs typeface="Arial" panose="020B0604020202020204" pitchFamily="34" charset="0"/>
            </a:endParaRPr>
          </a:p>
          <a:p>
            <a:pPr>
              <a:lnSpc>
                <a:spcPct val="100000"/>
              </a:lnSpc>
              <a:defRPr/>
            </a:pPr>
            <a:r>
              <a:rPr lang="en-GB" altLang="en-US" sz="1400" b="0" kern="0" dirty="0">
                <a:latin typeface="Arial" panose="020B0604020202020204" pitchFamily="34" charset="0"/>
                <a:ea typeface="ＭＳ Ｐゴシック" panose="020B0600070205080204" pitchFamily="34" charset="-128"/>
                <a:cs typeface="Arial" panose="020B0604020202020204" pitchFamily="34" charset="0"/>
              </a:rPr>
              <a:t>Barley: 10 series.</a:t>
            </a:r>
          </a:p>
          <a:p>
            <a:pPr>
              <a:lnSpc>
                <a:spcPct val="100000"/>
              </a:lnSpc>
              <a:defRPr/>
            </a:pPr>
            <a:r>
              <a:rPr lang="en-GB" altLang="en-US" sz="1400" b="0" kern="0" dirty="0">
                <a:latin typeface="Arial" panose="020B0604020202020204" pitchFamily="34" charset="0"/>
                <a:ea typeface="ＭＳ Ｐゴシック" panose="020B0600070205080204" pitchFamily="34" charset="-128"/>
                <a:cs typeface="Arial" panose="020B0604020202020204" pitchFamily="34" charset="0"/>
              </a:rPr>
              <a:t>Oats: 7 series.</a:t>
            </a:r>
          </a:p>
          <a:p>
            <a:pPr>
              <a:lnSpc>
                <a:spcPct val="100000"/>
              </a:lnSpc>
              <a:defRPr/>
            </a:pPr>
            <a:r>
              <a:rPr lang="en-GB" altLang="en-US" sz="1400" b="0" kern="0" dirty="0">
                <a:latin typeface="Arial" panose="020B0604020202020204" pitchFamily="34" charset="0"/>
                <a:ea typeface="ＭＳ Ｐゴシック" panose="020B0600070205080204" pitchFamily="34" charset="-128"/>
                <a:cs typeface="Arial" panose="020B0604020202020204" pitchFamily="34" charset="0"/>
              </a:rPr>
              <a:t>Rye: 14 series.</a:t>
            </a:r>
          </a:p>
          <a:p>
            <a:pPr>
              <a:lnSpc>
                <a:spcPct val="100000"/>
              </a:lnSpc>
              <a:defRPr/>
            </a:pPr>
            <a:r>
              <a:rPr lang="en-GB" altLang="en-US" sz="1400" b="0" kern="0" dirty="0">
                <a:latin typeface="Arial" panose="020B0604020202020204" pitchFamily="34" charset="0"/>
                <a:ea typeface="ＭＳ Ｐゴシック" panose="020B0600070205080204" pitchFamily="34" charset="-128"/>
                <a:cs typeface="Arial" panose="020B0604020202020204" pitchFamily="34" charset="0"/>
              </a:rPr>
              <a:t>Wheat: 25 series.</a:t>
            </a:r>
            <a:endParaRPr lang="et-EE" altLang="en-US" sz="1400" b="0" kern="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8" name="Rectangle 7"/>
          <p:cNvSpPr/>
          <p:nvPr/>
        </p:nvSpPr>
        <p:spPr bwMode="auto">
          <a:xfrm>
            <a:off x="10056440" y="188640"/>
            <a:ext cx="1656184" cy="115212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sv-SE" sz="1800" b="0" i="0" u="none" strike="noStrike" cap="none" normalizeH="0" baseline="0">
              <a:ln>
                <a:noFill/>
              </a:ln>
              <a:solidFill>
                <a:schemeClr val="bg1"/>
              </a:solidFill>
              <a:effectLst/>
              <a:latin typeface="Arial" charset="0"/>
              <a:cs typeface="Arial" charset="0"/>
            </a:endParaRPr>
          </a:p>
        </p:txBody>
      </p:sp>
      <p:pic>
        <p:nvPicPr>
          <p:cNvPr id="9" name="Picture 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40000" y="218729"/>
            <a:ext cx="1131736" cy="1080000"/>
          </a:xfrm>
          <a:prstGeom prst="rect">
            <a:avLst/>
          </a:prstGeom>
        </p:spPr>
      </p:pic>
      <p:pic>
        <p:nvPicPr>
          <p:cNvPr id="10" name="Bildobjekt 5">
            <a:extLst>
              <a:ext uri="{FF2B5EF4-FFF2-40B4-BE49-F238E27FC236}">
                <a16:creationId xmlns:a16="http://schemas.microsoft.com/office/drawing/2014/main" id="{1333957A-53A5-4B8E-97B8-39BB204E490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544272" y="404664"/>
            <a:ext cx="1668503" cy="720000"/>
          </a:xfrm>
          <a:prstGeom prst="rect">
            <a:avLst/>
          </a:prstGeom>
        </p:spPr>
      </p:pic>
    </p:spTree>
    <p:extLst>
      <p:ext uri="{BB962C8B-B14F-4D97-AF65-F5344CB8AC3E}">
        <p14:creationId xmlns:p14="http://schemas.microsoft.com/office/powerpoint/2010/main" val="2832767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endParaRPr lang="sv-SE" dirty="0"/>
          </a:p>
          <a:p>
            <a:endParaRPr lang="sv-SE" dirty="0"/>
          </a:p>
          <a:p>
            <a:endParaRPr lang="sv-SE" dirty="0"/>
          </a:p>
          <a:p>
            <a:endParaRPr lang="sv-SE" dirty="0"/>
          </a:p>
          <a:p>
            <a:pPr marL="0" indent="0">
              <a:buNone/>
            </a:pPr>
            <a:endParaRPr lang="sv-SE" dirty="0"/>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1545" y="1484784"/>
            <a:ext cx="6348997" cy="5148082"/>
          </a:xfrm>
          <a:prstGeom prst="rect">
            <a:avLst/>
          </a:prstGeom>
        </p:spPr>
      </p:pic>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5081" y="1726700"/>
            <a:ext cx="637315" cy="1080000"/>
          </a:xfrm>
          <a:prstGeom prst="rect">
            <a:avLst/>
          </a:prstGeom>
        </p:spPr>
      </p:pic>
      <p:pic>
        <p:nvPicPr>
          <p:cNvPr id="7" name="Bildobjekt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7371" y="4509240"/>
            <a:ext cx="592457" cy="1080000"/>
          </a:xfrm>
          <a:prstGeom prst="rect">
            <a:avLst/>
          </a:prstGeom>
        </p:spPr>
      </p:pic>
      <p:pic>
        <p:nvPicPr>
          <p:cNvPr id="8" name="Bildobjekt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9816" y="3025730"/>
            <a:ext cx="909634" cy="1080000"/>
          </a:xfrm>
          <a:prstGeom prst="rect">
            <a:avLst/>
          </a:prstGeom>
        </p:spPr>
      </p:pic>
      <p:pic>
        <p:nvPicPr>
          <p:cNvPr id="9" name="Bildobjekt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78563" y="1648872"/>
            <a:ext cx="645811" cy="1080000"/>
          </a:xfrm>
          <a:prstGeom prst="rect">
            <a:avLst/>
          </a:prstGeom>
        </p:spPr>
      </p:pic>
      <p:sp>
        <p:nvSpPr>
          <p:cNvPr id="10" name="Rectangle 2">
            <a:extLst>
              <a:ext uri="{FF2B5EF4-FFF2-40B4-BE49-F238E27FC236}">
                <a16:creationId xmlns:a16="http://schemas.microsoft.com/office/drawing/2014/main" id="{FF8D14F9-C380-4EC5-8C09-D503CC00A430}"/>
              </a:ext>
            </a:extLst>
          </p:cNvPr>
          <p:cNvSpPr txBox="1">
            <a:spLocks noChangeArrowheads="1"/>
          </p:cNvSpPr>
          <p:nvPr/>
        </p:nvSpPr>
        <p:spPr bwMode="auto">
          <a:xfrm>
            <a:off x="8960474" y="2266700"/>
            <a:ext cx="1808004" cy="4489430"/>
          </a:xfrm>
          <a:prstGeom prst="rect">
            <a:avLst/>
          </a:prstGeom>
          <a:noFill/>
          <a:ln>
            <a:noFill/>
          </a:ln>
        </p:spPr>
        <p:txBody>
          <a:bodyPr/>
          <a:lstStyle>
            <a:lvl1pPr algn="l" rtl="0" eaLnBrk="0" fontAlgn="base" hangingPunct="0">
              <a:lnSpc>
                <a:spcPts val="3200"/>
              </a:lnSpc>
              <a:spcBef>
                <a:spcPct val="0"/>
              </a:spcBef>
              <a:spcAft>
                <a:spcPct val="0"/>
              </a:spcAft>
              <a:defRPr sz="2600" b="1">
                <a:solidFill>
                  <a:srgbClr val="002F5F"/>
                </a:solidFill>
                <a:latin typeface="+mj-lt"/>
                <a:ea typeface="+mj-ea"/>
                <a:cs typeface="+mj-cs"/>
              </a:defRPr>
            </a:lvl1pPr>
            <a:lvl2pPr algn="l" rtl="0" eaLnBrk="0" fontAlgn="base" hangingPunct="0">
              <a:lnSpc>
                <a:spcPts val="3200"/>
              </a:lnSpc>
              <a:spcBef>
                <a:spcPct val="0"/>
              </a:spcBef>
              <a:spcAft>
                <a:spcPct val="0"/>
              </a:spcAft>
              <a:defRPr sz="2600" b="1">
                <a:solidFill>
                  <a:srgbClr val="002F5F"/>
                </a:solidFill>
                <a:latin typeface="Verdana" pitchFamily="34" charset="0"/>
              </a:defRPr>
            </a:lvl2pPr>
            <a:lvl3pPr algn="l" rtl="0" eaLnBrk="0" fontAlgn="base" hangingPunct="0">
              <a:lnSpc>
                <a:spcPts val="3200"/>
              </a:lnSpc>
              <a:spcBef>
                <a:spcPct val="0"/>
              </a:spcBef>
              <a:spcAft>
                <a:spcPct val="0"/>
              </a:spcAft>
              <a:defRPr sz="2600" b="1">
                <a:solidFill>
                  <a:srgbClr val="002F5F"/>
                </a:solidFill>
                <a:latin typeface="Verdana" pitchFamily="34" charset="0"/>
              </a:defRPr>
            </a:lvl3pPr>
            <a:lvl4pPr algn="l" rtl="0" eaLnBrk="0" fontAlgn="base" hangingPunct="0">
              <a:lnSpc>
                <a:spcPts val="3200"/>
              </a:lnSpc>
              <a:spcBef>
                <a:spcPct val="0"/>
              </a:spcBef>
              <a:spcAft>
                <a:spcPct val="0"/>
              </a:spcAft>
              <a:defRPr sz="2600" b="1">
                <a:solidFill>
                  <a:srgbClr val="002F5F"/>
                </a:solidFill>
                <a:latin typeface="Verdana" pitchFamily="34" charset="0"/>
              </a:defRPr>
            </a:lvl4pPr>
            <a:lvl5pPr algn="l" rtl="0" eaLnBrk="0" fontAlgn="base" hangingPunct="0">
              <a:lnSpc>
                <a:spcPts val="3200"/>
              </a:lnSpc>
              <a:spcBef>
                <a:spcPct val="0"/>
              </a:spcBef>
              <a:spcAft>
                <a:spcPct val="0"/>
              </a:spcAft>
              <a:defRPr sz="2600" b="1">
                <a:solidFill>
                  <a:srgbClr val="002F5F"/>
                </a:solidFill>
                <a:latin typeface="Verdana" pitchFamily="34" charset="0"/>
              </a:defRPr>
            </a:lvl5pPr>
            <a:lvl6pPr marL="457200" algn="l" rtl="0" fontAlgn="base">
              <a:lnSpc>
                <a:spcPts val="3200"/>
              </a:lnSpc>
              <a:spcBef>
                <a:spcPct val="0"/>
              </a:spcBef>
              <a:spcAft>
                <a:spcPct val="0"/>
              </a:spcAft>
              <a:defRPr sz="2600" b="1">
                <a:solidFill>
                  <a:srgbClr val="002F5F"/>
                </a:solidFill>
                <a:latin typeface="Verdana" pitchFamily="34" charset="0"/>
              </a:defRPr>
            </a:lvl6pPr>
            <a:lvl7pPr marL="914400" algn="l" rtl="0" fontAlgn="base">
              <a:lnSpc>
                <a:spcPts val="3200"/>
              </a:lnSpc>
              <a:spcBef>
                <a:spcPct val="0"/>
              </a:spcBef>
              <a:spcAft>
                <a:spcPct val="0"/>
              </a:spcAft>
              <a:defRPr sz="2600" b="1">
                <a:solidFill>
                  <a:srgbClr val="002F5F"/>
                </a:solidFill>
                <a:latin typeface="Verdana" pitchFamily="34" charset="0"/>
              </a:defRPr>
            </a:lvl7pPr>
            <a:lvl8pPr marL="1371600" algn="l" rtl="0" fontAlgn="base">
              <a:lnSpc>
                <a:spcPts val="3200"/>
              </a:lnSpc>
              <a:spcBef>
                <a:spcPct val="0"/>
              </a:spcBef>
              <a:spcAft>
                <a:spcPct val="0"/>
              </a:spcAft>
              <a:defRPr sz="2600" b="1">
                <a:solidFill>
                  <a:srgbClr val="002F5F"/>
                </a:solidFill>
                <a:latin typeface="Verdana" pitchFamily="34" charset="0"/>
              </a:defRPr>
            </a:lvl8pPr>
            <a:lvl9pPr marL="1828800" algn="l" rtl="0" fontAlgn="base">
              <a:lnSpc>
                <a:spcPts val="3200"/>
              </a:lnSpc>
              <a:spcBef>
                <a:spcPct val="0"/>
              </a:spcBef>
              <a:spcAft>
                <a:spcPct val="0"/>
              </a:spcAft>
              <a:defRPr sz="2600" b="1">
                <a:solidFill>
                  <a:srgbClr val="002F5F"/>
                </a:solidFill>
                <a:latin typeface="Verdana" pitchFamily="34" charset="0"/>
              </a:defRPr>
            </a:lvl9pPr>
          </a:lstStyle>
          <a:p>
            <a:pPr>
              <a:lnSpc>
                <a:spcPct val="100000"/>
              </a:lnSpc>
              <a:defRPr/>
            </a:pPr>
            <a:r>
              <a:rPr lang="en-GB" altLang="sv-SE" sz="1400" b="0" kern="0" dirty="0">
                <a:latin typeface="Arial" panose="020B0604020202020204" pitchFamily="34" charset="0"/>
                <a:ea typeface="ＭＳ Ｐゴシック" panose="020B0600070205080204" pitchFamily="34" charset="-128"/>
                <a:cs typeface="Arial" panose="020B0604020202020204" pitchFamily="34" charset="0"/>
              </a:rPr>
              <a:t>Hierarchical cluster analysis of the price series for barley, oats, rye and wheat.</a:t>
            </a:r>
          </a:p>
          <a:p>
            <a:pPr>
              <a:lnSpc>
                <a:spcPct val="100000"/>
              </a:lnSpc>
              <a:defRPr/>
            </a:pPr>
            <a:endParaRPr lang="en-GB" altLang="en-US" sz="1400" b="0" kern="0" dirty="0">
              <a:latin typeface="Arial" panose="020B0604020202020204" pitchFamily="34" charset="0"/>
              <a:ea typeface="ＭＳ Ｐゴシック" panose="020B0600070205080204" pitchFamily="34" charset="-128"/>
              <a:cs typeface="Arial" panose="020B0604020202020204" pitchFamily="34" charset="0"/>
            </a:endParaRPr>
          </a:p>
          <a:p>
            <a:pPr>
              <a:lnSpc>
                <a:spcPct val="100000"/>
              </a:lnSpc>
              <a:defRPr/>
            </a:pPr>
            <a:r>
              <a:rPr lang="en-GB" altLang="en-US" sz="1400" b="0" kern="0" dirty="0">
                <a:latin typeface="Arial" panose="020B0604020202020204" pitchFamily="34" charset="0"/>
                <a:ea typeface="ＭＳ Ｐゴシック" panose="020B0600070205080204" pitchFamily="34" charset="-128"/>
                <a:cs typeface="Arial" panose="020B0604020202020204" pitchFamily="34" charset="0"/>
              </a:rPr>
              <a:t>No included grain price series was allowed to have more than 20% missing annual values over the common standardisation period 1546–1650.</a:t>
            </a:r>
            <a:endParaRPr lang="et-EE" altLang="en-US" sz="1400" b="0" kern="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11" name="Rectangle 2">
            <a:extLst>
              <a:ext uri="{FF2B5EF4-FFF2-40B4-BE49-F238E27FC236}">
                <a16:creationId xmlns:a16="http://schemas.microsoft.com/office/drawing/2014/main" id="{D5C91372-5015-4A68-B753-A69019DCE515}"/>
              </a:ext>
            </a:extLst>
          </p:cNvPr>
          <p:cNvSpPr txBox="1">
            <a:spLocks noChangeArrowheads="1"/>
          </p:cNvSpPr>
          <p:nvPr/>
        </p:nvSpPr>
        <p:spPr bwMode="auto">
          <a:xfrm>
            <a:off x="2010568" y="548680"/>
            <a:ext cx="5525592" cy="575984"/>
          </a:xfrm>
          <a:prstGeom prst="rect">
            <a:avLst/>
          </a:prstGeom>
          <a:noFill/>
          <a:ln>
            <a:noFill/>
          </a:ln>
        </p:spPr>
        <p:txBody>
          <a:bodyPr/>
          <a:lstStyle>
            <a:lvl1pPr algn="l" rtl="0" eaLnBrk="0" fontAlgn="base" hangingPunct="0">
              <a:lnSpc>
                <a:spcPts val="3200"/>
              </a:lnSpc>
              <a:spcBef>
                <a:spcPct val="0"/>
              </a:spcBef>
              <a:spcAft>
                <a:spcPct val="0"/>
              </a:spcAft>
              <a:defRPr sz="2600" b="1">
                <a:solidFill>
                  <a:srgbClr val="002F5F"/>
                </a:solidFill>
                <a:latin typeface="+mj-lt"/>
                <a:ea typeface="+mj-ea"/>
                <a:cs typeface="+mj-cs"/>
              </a:defRPr>
            </a:lvl1pPr>
            <a:lvl2pPr algn="l" rtl="0" eaLnBrk="0" fontAlgn="base" hangingPunct="0">
              <a:lnSpc>
                <a:spcPts val="3200"/>
              </a:lnSpc>
              <a:spcBef>
                <a:spcPct val="0"/>
              </a:spcBef>
              <a:spcAft>
                <a:spcPct val="0"/>
              </a:spcAft>
              <a:defRPr sz="2600" b="1">
                <a:solidFill>
                  <a:srgbClr val="002F5F"/>
                </a:solidFill>
                <a:latin typeface="Verdana" pitchFamily="34" charset="0"/>
              </a:defRPr>
            </a:lvl2pPr>
            <a:lvl3pPr algn="l" rtl="0" eaLnBrk="0" fontAlgn="base" hangingPunct="0">
              <a:lnSpc>
                <a:spcPts val="3200"/>
              </a:lnSpc>
              <a:spcBef>
                <a:spcPct val="0"/>
              </a:spcBef>
              <a:spcAft>
                <a:spcPct val="0"/>
              </a:spcAft>
              <a:defRPr sz="2600" b="1">
                <a:solidFill>
                  <a:srgbClr val="002F5F"/>
                </a:solidFill>
                <a:latin typeface="Verdana" pitchFamily="34" charset="0"/>
              </a:defRPr>
            </a:lvl3pPr>
            <a:lvl4pPr algn="l" rtl="0" eaLnBrk="0" fontAlgn="base" hangingPunct="0">
              <a:lnSpc>
                <a:spcPts val="3200"/>
              </a:lnSpc>
              <a:spcBef>
                <a:spcPct val="0"/>
              </a:spcBef>
              <a:spcAft>
                <a:spcPct val="0"/>
              </a:spcAft>
              <a:defRPr sz="2600" b="1">
                <a:solidFill>
                  <a:srgbClr val="002F5F"/>
                </a:solidFill>
                <a:latin typeface="Verdana" pitchFamily="34" charset="0"/>
              </a:defRPr>
            </a:lvl4pPr>
            <a:lvl5pPr algn="l" rtl="0" eaLnBrk="0" fontAlgn="base" hangingPunct="0">
              <a:lnSpc>
                <a:spcPts val="3200"/>
              </a:lnSpc>
              <a:spcBef>
                <a:spcPct val="0"/>
              </a:spcBef>
              <a:spcAft>
                <a:spcPct val="0"/>
              </a:spcAft>
              <a:defRPr sz="2600" b="1">
                <a:solidFill>
                  <a:srgbClr val="002F5F"/>
                </a:solidFill>
                <a:latin typeface="Verdana" pitchFamily="34" charset="0"/>
              </a:defRPr>
            </a:lvl5pPr>
            <a:lvl6pPr marL="457200" algn="l" rtl="0" fontAlgn="base">
              <a:lnSpc>
                <a:spcPts val="3200"/>
              </a:lnSpc>
              <a:spcBef>
                <a:spcPct val="0"/>
              </a:spcBef>
              <a:spcAft>
                <a:spcPct val="0"/>
              </a:spcAft>
              <a:defRPr sz="2600" b="1">
                <a:solidFill>
                  <a:srgbClr val="002F5F"/>
                </a:solidFill>
                <a:latin typeface="Verdana" pitchFamily="34" charset="0"/>
              </a:defRPr>
            </a:lvl6pPr>
            <a:lvl7pPr marL="914400" algn="l" rtl="0" fontAlgn="base">
              <a:lnSpc>
                <a:spcPts val="3200"/>
              </a:lnSpc>
              <a:spcBef>
                <a:spcPct val="0"/>
              </a:spcBef>
              <a:spcAft>
                <a:spcPct val="0"/>
              </a:spcAft>
              <a:defRPr sz="2600" b="1">
                <a:solidFill>
                  <a:srgbClr val="002F5F"/>
                </a:solidFill>
                <a:latin typeface="Verdana" pitchFamily="34" charset="0"/>
              </a:defRPr>
            </a:lvl7pPr>
            <a:lvl8pPr marL="1371600" algn="l" rtl="0" fontAlgn="base">
              <a:lnSpc>
                <a:spcPts val="3200"/>
              </a:lnSpc>
              <a:spcBef>
                <a:spcPct val="0"/>
              </a:spcBef>
              <a:spcAft>
                <a:spcPct val="0"/>
              </a:spcAft>
              <a:defRPr sz="2600" b="1">
                <a:solidFill>
                  <a:srgbClr val="002F5F"/>
                </a:solidFill>
                <a:latin typeface="Verdana" pitchFamily="34" charset="0"/>
              </a:defRPr>
            </a:lvl8pPr>
            <a:lvl9pPr marL="1828800" algn="l" rtl="0" fontAlgn="base">
              <a:lnSpc>
                <a:spcPts val="3200"/>
              </a:lnSpc>
              <a:spcBef>
                <a:spcPct val="0"/>
              </a:spcBef>
              <a:spcAft>
                <a:spcPct val="0"/>
              </a:spcAft>
              <a:defRPr sz="2600" b="1">
                <a:solidFill>
                  <a:srgbClr val="002F5F"/>
                </a:solidFill>
                <a:latin typeface="Verdana" pitchFamily="34" charset="0"/>
              </a:defRPr>
            </a:lvl9pPr>
          </a:lstStyle>
          <a:p>
            <a:pPr algn="ctr">
              <a:lnSpc>
                <a:spcPct val="100000"/>
              </a:lnSpc>
              <a:defRPr/>
            </a:pPr>
            <a:r>
              <a:rPr lang="en-US" altLang="sv-SE" sz="1600" kern="0" dirty="0">
                <a:latin typeface="Arial" panose="020B0604020202020204" pitchFamily="34" charset="0"/>
                <a:ea typeface="ＭＳ Ｐゴシック" panose="020B0600070205080204" pitchFamily="34" charset="-128"/>
                <a:cs typeface="Arial" panose="020B0604020202020204" pitchFamily="34" charset="0"/>
              </a:rPr>
              <a:t>Grouping the grain price series into</a:t>
            </a:r>
          </a:p>
          <a:p>
            <a:pPr algn="ctr">
              <a:lnSpc>
                <a:spcPct val="100000"/>
              </a:lnSpc>
              <a:defRPr/>
            </a:pPr>
            <a:r>
              <a:rPr lang="en-US" altLang="sv-SE" sz="1600" kern="0" dirty="0">
                <a:latin typeface="Arial" panose="020B0604020202020204" pitchFamily="34" charset="0"/>
                <a:ea typeface="ＭＳ Ｐゴシック" panose="020B0600070205080204" pitchFamily="34" charset="-128"/>
                <a:cs typeface="Arial" panose="020B0604020202020204" pitchFamily="34" charset="0"/>
              </a:rPr>
              <a:t>regional clusters after their covariance</a:t>
            </a:r>
            <a:endParaRPr lang="en-US" altLang="en-US" sz="1600" kern="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12" name="Rectangle 11"/>
          <p:cNvSpPr/>
          <p:nvPr/>
        </p:nvSpPr>
        <p:spPr bwMode="auto">
          <a:xfrm>
            <a:off x="10056440" y="188640"/>
            <a:ext cx="1656184" cy="115212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sv-SE" sz="1800" b="0" i="0" u="none" strike="noStrike" cap="none" normalizeH="0" baseline="0">
              <a:ln>
                <a:noFill/>
              </a:ln>
              <a:solidFill>
                <a:schemeClr val="bg1"/>
              </a:solidFill>
              <a:effectLst/>
              <a:latin typeface="Arial" charset="0"/>
              <a:cs typeface="Arial" charset="0"/>
            </a:endParaRPr>
          </a:p>
        </p:txBody>
      </p:sp>
      <p:pic>
        <p:nvPicPr>
          <p:cNvPr id="13" name="Picture 12"/>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440000" y="218729"/>
            <a:ext cx="1131736" cy="1080000"/>
          </a:xfrm>
          <a:prstGeom prst="rect">
            <a:avLst/>
          </a:prstGeom>
        </p:spPr>
      </p:pic>
      <p:pic>
        <p:nvPicPr>
          <p:cNvPr id="14" name="Bildobjekt 5">
            <a:extLst>
              <a:ext uri="{FF2B5EF4-FFF2-40B4-BE49-F238E27FC236}">
                <a16:creationId xmlns:a16="http://schemas.microsoft.com/office/drawing/2014/main" id="{1333957A-53A5-4B8E-97B8-39BB204E490C}"/>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544272" y="404664"/>
            <a:ext cx="1668503" cy="720000"/>
          </a:xfrm>
          <a:prstGeom prst="rect">
            <a:avLst/>
          </a:prstGeom>
        </p:spPr>
      </p:pic>
    </p:spTree>
    <p:extLst>
      <p:ext uri="{BB962C8B-B14F-4D97-AF65-F5344CB8AC3E}">
        <p14:creationId xmlns:p14="http://schemas.microsoft.com/office/powerpoint/2010/main" val="3711289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528048" y="1700808"/>
            <a:ext cx="5256585" cy="900113"/>
          </a:xfrm>
        </p:spPr>
        <p:txBody>
          <a:bodyPr/>
          <a:lstStyle/>
          <a:p>
            <a:r>
              <a:rPr lang="en-US" sz="2400" dirty="0"/>
              <a:t>Key data series used</a:t>
            </a:r>
          </a:p>
        </p:txBody>
      </p:sp>
      <p:sp>
        <p:nvSpPr>
          <p:cNvPr id="5" name="Rectangle 4"/>
          <p:cNvSpPr/>
          <p:nvPr/>
        </p:nvSpPr>
        <p:spPr bwMode="auto">
          <a:xfrm>
            <a:off x="10056440" y="188640"/>
            <a:ext cx="1656184" cy="115212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sv-SE" sz="1800" b="0" i="0" u="none" strike="noStrike" cap="none" normalizeH="0" baseline="0">
              <a:ln>
                <a:noFill/>
              </a:ln>
              <a:solidFill>
                <a:schemeClr val="bg1"/>
              </a:solidFill>
              <a:effectLst/>
              <a:latin typeface="Arial" charset="0"/>
              <a:cs typeface="Arial" charset="0"/>
            </a:endParaRPr>
          </a:p>
        </p:txBody>
      </p:sp>
      <p:pic>
        <p:nvPicPr>
          <p:cNvPr id="7" name="Picture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440000" y="218729"/>
            <a:ext cx="1131736" cy="1080000"/>
          </a:xfrm>
          <a:prstGeom prst="rect">
            <a:avLst/>
          </a:prstGeom>
        </p:spPr>
      </p:pic>
      <p:pic>
        <p:nvPicPr>
          <p:cNvPr id="8" name="Bildobjekt 5">
            <a:extLst>
              <a:ext uri="{FF2B5EF4-FFF2-40B4-BE49-F238E27FC236}">
                <a16:creationId xmlns:a16="http://schemas.microsoft.com/office/drawing/2014/main" id="{1333957A-53A5-4B8E-97B8-39BB204E490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544272" y="404664"/>
            <a:ext cx="1668503" cy="720000"/>
          </a:xfrm>
          <a:prstGeom prst="rect">
            <a:avLst/>
          </a:prstGeom>
        </p:spPr>
      </p:pic>
      <p:sp>
        <p:nvSpPr>
          <p:cNvPr id="12" name="Rubrik 1">
            <a:extLst>
              <a:ext uri="{FF2B5EF4-FFF2-40B4-BE49-F238E27FC236}">
                <a16:creationId xmlns:a16="http://schemas.microsoft.com/office/drawing/2014/main" id="{09168357-1797-4FB9-8794-22A5F42E1666}"/>
              </a:ext>
            </a:extLst>
          </p:cNvPr>
          <p:cNvSpPr txBox="1">
            <a:spLocks/>
          </p:cNvSpPr>
          <p:nvPr/>
        </p:nvSpPr>
        <p:spPr bwMode="auto">
          <a:xfrm>
            <a:off x="6528048" y="2168847"/>
            <a:ext cx="525658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lvl1pPr algn="l" defTabSz="449263" rtl="0" eaLnBrk="0" fontAlgn="base" hangingPunct="0">
              <a:lnSpc>
                <a:spcPts val="3150"/>
              </a:lnSpc>
              <a:spcBef>
                <a:spcPct val="0"/>
              </a:spcBef>
              <a:spcAft>
                <a:spcPct val="0"/>
              </a:spcAft>
              <a:buClr>
                <a:srgbClr val="000000"/>
              </a:buClr>
              <a:buSzPct val="100000"/>
              <a:buFont typeface="Times New Roman" panose="02020603050405020304" pitchFamily="18" charset="0"/>
              <a:defRPr sz="2600" b="1">
                <a:solidFill>
                  <a:srgbClr val="002F5F"/>
                </a:solidFill>
                <a:latin typeface="+mj-lt"/>
                <a:ea typeface="+mj-ea"/>
                <a:cs typeface="+mj-cs"/>
              </a:defRPr>
            </a:lvl1pPr>
            <a:lvl2pPr algn="l" defTabSz="449263" rtl="0" eaLnBrk="0" fontAlgn="base" hangingPunct="0">
              <a:lnSpc>
                <a:spcPts val="3150"/>
              </a:lnSpc>
              <a:spcBef>
                <a:spcPct val="0"/>
              </a:spcBef>
              <a:spcAft>
                <a:spcPct val="0"/>
              </a:spcAft>
              <a:buClr>
                <a:srgbClr val="000000"/>
              </a:buClr>
              <a:buSzPct val="100000"/>
              <a:buFont typeface="Times New Roman" panose="02020603050405020304" pitchFamily="18" charset="0"/>
              <a:defRPr sz="2600" b="1">
                <a:solidFill>
                  <a:srgbClr val="002F5F"/>
                </a:solidFill>
                <a:latin typeface="Verdana" pitchFamily="32" charset="0"/>
                <a:cs typeface="Arial" charset="0"/>
              </a:defRPr>
            </a:lvl2pPr>
            <a:lvl3pPr algn="l" defTabSz="449263" rtl="0" eaLnBrk="0" fontAlgn="base" hangingPunct="0">
              <a:lnSpc>
                <a:spcPts val="3150"/>
              </a:lnSpc>
              <a:spcBef>
                <a:spcPct val="0"/>
              </a:spcBef>
              <a:spcAft>
                <a:spcPct val="0"/>
              </a:spcAft>
              <a:buClr>
                <a:srgbClr val="000000"/>
              </a:buClr>
              <a:buSzPct val="100000"/>
              <a:buFont typeface="Times New Roman" panose="02020603050405020304" pitchFamily="18" charset="0"/>
              <a:defRPr sz="2600" b="1">
                <a:solidFill>
                  <a:srgbClr val="002F5F"/>
                </a:solidFill>
                <a:latin typeface="Verdana" pitchFamily="32" charset="0"/>
                <a:cs typeface="Arial" charset="0"/>
              </a:defRPr>
            </a:lvl3pPr>
            <a:lvl4pPr algn="l" defTabSz="449263" rtl="0" eaLnBrk="0" fontAlgn="base" hangingPunct="0">
              <a:lnSpc>
                <a:spcPts val="3150"/>
              </a:lnSpc>
              <a:spcBef>
                <a:spcPct val="0"/>
              </a:spcBef>
              <a:spcAft>
                <a:spcPct val="0"/>
              </a:spcAft>
              <a:buClr>
                <a:srgbClr val="000000"/>
              </a:buClr>
              <a:buSzPct val="100000"/>
              <a:buFont typeface="Times New Roman" panose="02020603050405020304" pitchFamily="18" charset="0"/>
              <a:defRPr sz="2600" b="1">
                <a:solidFill>
                  <a:srgbClr val="002F5F"/>
                </a:solidFill>
                <a:latin typeface="Verdana" pitchFamily="32" charset="0"/>
                <a:cs typeface="Arial" charset="0"/>
              </a:defRPr>
            </a:lvl4pPr>
            <a:lvl5pPr algn="l" defTabSz="449263" rtl="0" eaLnBrk="0" fontAlgn="base" hangingPunct="0">
              <a:lnSpc>
                <a:spcPts val="3150"/>
              </a:lnSpc>
              <a:spcBef>
                <a:spcPct val="0"/>
              </a:spcBef>
              <a:spcAft>
                <a:spcPct val="0"/>
              </a:spcAft>
              <a:buClr>
                <a:srgbClr val="000000"/>
              </a:buClr>
              <a:buSzPct val="100000"/>
              <a:buFont typeface="Times New Roman" panose="02020603050405020304" pitchFamily="18" charset="0"/>
              <a:defRPr sz="2600" b="1">
                <a:solidFill>
                  <a:srgbClr val="002F5F"/>
                </a:solidFill>
                <a:latin typeface="Verdana" pitchFamily="32" charset="0"/>
                <a:cs typeface="Arial" charset="0"/>
              </a:defRPr>
            </a:lvl5pPr>
            <a:lvl6pPr marL="2514600" indent="-228600" algn="l" defTabSz="449263" rtl="0" eaLnBrk="0" fontAlgn="base" hangingPunct="0">
              <a:lnSpc>
                <a:spcPts val="3150"/>
              </a:lnSpc>
              <a:spcBef>
                <a:spcPct val="0"/>
              </a:spcBef>
              <a:spcAft>
                <a:spcPct val="0"/>
              </a:spcAft>
              <a:buClr>
                <a:srgbClr val="000000"/>
              </a:buClr>
              <a:buSzPct val="100000"/>
              <a:buFont typeface="Times New Roman" pitchFamily="16" charset="0"/>
              <a:defRPr sz="2600" b="1">
                <a:solidFill>
                  <a:srgbClr val="002F5F"/>
                </a:solidFill>
                <a:latin typeface="Verdana" pitchFamily="32" charset="0"/>
                <a:cs typeface="Arial" charset="0"/>
              </a:defRPr>
            </a:lvl6pPr>
            <a:lvl7pPr marL="2971800" indent="-228600" algn="l" defTabSz="449263" rtl="0" eaLnBrk="0" fontAlgn="base" hangingPunct="0">
              <a:lnSpc>
                <a:spcPts val="3150"/>
              </a:lnSpc>
              <a:spcBef>
                <a:spcPct val="0"/>
              </a:spcBef>
              <a:spcAft>
                <a:spcPct val="0"/>
              </a:spcAft>
              <a:buClr>
                <a:srgbClr val="000000"/>
              </a:buClr>
              <a:buSzPct val="100000"/>
              <a:buFont typeface="Times New Roman" pitchFamily="16" charset="0"/>
              <a:defRPr sz="2600" b="1">
                <a:solidFill>
                  <a:srgbClr val="002F5F"/>
                </a:solidFill>
                <a:latin typeface="Verdana" pitchFamily="32" charset="0"/>
                <a:cs typeface="Arial" charset="0"/>
              </a:defRPr>
            </a:lvl7pPr>
            <a:lvl8pPr marL="3429000" indent="-228600" algn="l" defTabSz="449263" rtl="0" eaLnBrk="0" fontAlgn="base" hangingPunct="0">
              <a:lnSpc>
                <a:spcPts val="3150"/>
              </a:lnSpc>
              <a:spcBef>
                <a:spcPct val="0"/>
              </a:spcBef>
              <a:spcAft>
                <a:spcPct val="0"/>
              </a:spcAft>
              <a:buClr>
                <a:srgbClr val="000000"/>
              </a:buClr>
              <a:buSzPct val="100000"/>
              <a:buFont typeface="Times New Roman" pitchFamily="16" charset="0"/>
              <a:defRPr sz="2600" b="1">
                <a:solidFill>
                  <a:srgbClr val="002F5F"/>
                </a:solidFill>
                <a:latin typeface="Verdana" pitchFamily="32" charset="0"/>
                <a:cs typeface="Arial" charset="0"/>
              </a:defRPr>
            </a:lvl8pPr>
            <a:lvl9pPr marL="3886200" indent="-228600" algn="l" defTabSz="449263" rtl="0" eaLnBrk="0" fontAlgn="base" hangingPunct="0">
              <a:lnSpc>
                <a:spcPts val="3150"/>
              </a:lnSpc>
              <a:spcBef>
                <a:spcPct val="0"/>
              </a:spcBef>
              <a:spcAft>
                <a:spcPct val="0"/>
              </a:spcAft>
              <a:buClr>
                <a:srgbClr val="000000"/>
              </a:buClr>
              <a:buSzPct val="100000"/>
              <a:buFont typeface="Times New Roman" pitchFamily="16" charset="0"/>
              <a:defRPr sz="2600" b="1">
                <a:solidFill>
                  <a:srgbClr val="002F5F"/>
                </a:solidFill>
                <a:latin typeface="Verdana" pitchFamily="32" charset="0"/>
                <a:cs typeface="Arial" charset="0"/>
              </a:defRPr>
            </a:lvl9pPr>
          </a:lstStyle>
          <a:p>
            <a:r>
              <a:rPr lang="en-US" sz="1600" kern="0" dirty="0">
                <a:latin typeface="+mn-lt"/>
                <a:ea typeface="+mn-ea"/>
                <a:cs typeface="+mn-cs"/>
              </a:rPr>
              <a:t>A </a:t>
            </a:r>
            <a:r>
              <a:rPr lang="en-US" sz="1600" b="0" kern="0" dirty="0">
                <a:latin typeface="+mn-lt"/>
                <a:ea typeface="+mn-ea"/>
                <a:cs typeface="+mn-cs"/>
              </a:rPr>
              <a:t>Price series of barley (10-year smoothed).</a:t>
            </a:r>
          </a:p>
          <a:p>
            <a:r>
              <a:rPr lang="en-US" sz="1600" kern="0" dirty="0">
                <a:latin typeface="+mn-lt"/>
                <a:ea typeface="+mn-ea"/>
                <a:cs typeface="+mn-cs"/>
              </a:rPr>
              <a:t>B </a:t>
            </a:r>
            <a:r>
              <a:rPr lang="en-US" sz="1600" b="0" kern="0" dirty="0"/>
              <a:t>Price series of oats (10-year smoothed).</a:t>
            </a:r>
          </a:p>
          <a:p>
            <a:r>
              <a:rPr lang="en-US" sz="1600" kern="0" dirty="0">
                <a:latin typeface="+mn-lt"/>
                <a:ea typeface="+mn-ea"/>
                <a:cs typeface="+mn-cs"/>
              </a:rPr>
              <a:t>C </a:t>
            </a:r>
            <a:r>
              <a:rPr lang="en-US" sz="1600" b="0" kern="0" dirty="0"/>
              <a:t>Price series of rye (10-year smoothed).</a:t>
            </a:r>
          </a:p>
          <a:p>
            <a:r>
              <a:rPr lang="en-US" sz="1600" kern="0" dirty="0">
                <a:latin typeface="+mn-lt"/>
                <a:ea typeface="+mn-ea"/>
                <a:cs typeface="+mn-cs"/>
              </a:rPr>
              <a:t>D </a:t>
            </a:r>
            <a:r>
              <a:rPr lang="en-US" sz="1600" b="0" kern="0" dirty="0"/>
              <a:t>Price series of wheat (10-year smoothed).</a:t>
            </a:r>
          </a:p>
          <a:p>
            <a:r>
              <a:rPr lang="en-US" sz="1600" kern="0" dirty="0">
                <a:latin typeface="+mn-lt"/>
                <a:ea typeface="+mn-ea"/>
                <a:cs typeface="+mn-cs"/>
              </a:rPr>
              <a:t>E </a:t>
            </a:r>
            <a:r>
              <a:rPr lang="en-US" sz="1600" b="0" kern="0" dirty="0"/>
              <a:t>Temperature reconstructions.</a:t>
            </a:r>
          </a:p>
          <a:p>
            <a:r>
              <a:rPr lang="en-US" sz="1600" kern="0" dirty="0">
                <a:latin typeface="+mn-lt"/>
                <a:ea typeface="+mn-ea"/>
                <a:cs typeface="+mn-cs"/>
              </a:rPr>
              <a:t>F </a:t>
            </a:r>
            <a:r>
              <a:rPr lang="en-US" sz="1600" b="0" kern="0" dirty="0"/>
              <a:t>Regional drought reconstructions.</a:t>
            </a:r>
          </a:p>
          <a:p>
            <a:r>
              <a:rPr lang="en-US" sz="1600" kern="0" dirty="0">
                <a:latin typeface="+mn-lt"/>
                <a:ea typeface="+mn-ea"/>
                <a:cs typeface="+mn-cs"/>
              </a:rPr>
              <a:t>G </a:t>
            </a:r>
            <a:r>
              <a:rPr lang="en-US" sz="1600" b="0" kern="0" dirty="0"/>
              <a:t>Solar activity reconstructions.</a:t>
            </a:r>
          </a:p>
          <a:p>
            <a:endParaRPr lang="en-US" sz="1600" b="0" kern="0" dirty="0"/>
          </a:p>
          <a:p>
            <a:pPr>
              <a:lnSpc>
                <a:spcPct val="100000"/>
              </a:lnSpc>
            </a:pPr>
            <a:r>
              <a:rPr lang="en-US" sz="1400" b="0" i="1" kern="0" dirty="0">
                <a:latin typeface="+mn-lt"/>
                <a:ea typeface="+mn-ea"/>
                <a:cs typeface="+mn-cs"/>
              </a:rPr>
              <a:t>The Thirty Years' War and the period following the French Revolution are shaded in grey. </a:t>
            </a:r>
          </a:p>
        </p:txBody>
      </p:sp>
      <p:pic>
        <p:nvPicPr>
          <p:cNvPr id="15" name="Platshållare för innehåll 14">
            <a:extLst>
              <a:ext uri="{FF2B5EF4-FFF2-40B4-BE49-F238E27FC236}">
                <a16:creationId xmlns:a16="http://schemas.microsoft.com/office/drawing/2014/main" id="{CFA34B20-17B3-4900-8734-553D8D1E54E6}"/>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78225" y="249837"/>
            <a:ext cx="5617775" cy="6419523"/>
          </a:xfrm>
        </p:spPr>
      </p:pic>
    </p:spTree>
    <p:extLst>
      <p:ext uri="{BB962C8B-B14F-4D97-AF65-F5344CB8AC3E}">
        <p14:creationId xmlns:p14="http://schemas.microsoft.com/office/powerpoint/2010/main" val="3452563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260000" y="621847"/>
            <a:ext cx="5112567" cy="900113"/>
          </a:xfrm>
        </p:spPr>
        <p:txBody>
          <a:bodyPr/>
          <a:lstStyle/>
          <a:p>
            <a:pPr>
              <a:lnSpc>
                <a:spcPct val="100000"/>
              </a:lnSpc>
            </a:pPr>
            <a:r>
              <a:rPr lang="en-US" sz="1600" dirty="0"/>
              <a:t>Correlation between grain price clusters and instrumental annual mean temperature and precipitation station data</a:t>
            </a:r>
          </a:p>
        </p:txBody>
      </p:sp>
      <p:sp>
        <p:nvSpPr>
          <p:cNvPr id="5" name="Rectangle 2"/>
          <p:cNvSpPr txBox="1">
            <a:spLocks noChangeArrowheads="1"/>
          </p:cNvSpPr>
          <p:nvPr/>
        </p:nvSpPr>
        <p:spPr bwMode="auto">
          <a:xfrm>
            <a:off x="7320136" y="3284984"/>
            <a:ext cx="4032448" cy="144016"/>
          </a:xfrm>
          <a:prstGeom prst="rect">
            <a:avLst/>
          </a:prstGeom>
          <a:noFill/>
          <a:ln>
            <a:noFill/>
          </a:ln>
        </p:spPr>
        <p:txBody>
          <a:bodyPr/>
          <a:lstStyle>
            <a:lvl1pPr algn="l" rtl="0" eaLnBrk="0" fontAlgn="base" hangingPunct="0">
              <a:lnSpc>
                <a:spcPts val="3200"/>
              </a:lnSpc>
              <a:spcBef>
                <a:spcPct val="0"/>
              </a:spcBef>
              <a:spcAft>
                <a:spcPct val="0"/>
              </a:spcAft>
              <a:defRPr sz="2600" b="1">
                <a:solidFill>
                  <a:srgbClr val="002F5F"/>
                </a:solidFill>
                <a:latin typeface="+mj-lt"/>
                <a:ea typeface="+mj-ea"/>
                <a:cs typeface="+mj-cs"/>
              </a:defRPr>
            </a:lvl1pPr>
            <a:lvl2pPr algn="l" rtl="0" eaLnBrk="0" fontAlgn="base" hangingPunct="0">
              <a:lnSpc>
                <a:spcPts val="3200"/>
              </a:lnSpc>
              <a:spcBef>
                <a:spcPct val="0"/>
              </a:spcBef>
              <a:spcAft>
                <a:spcPct val="0"/>
              </a:spcAft>
              <a:defRPr sz="2600" b="1">
                <a:solidFill>
                  <a:srgbClr val="002F5F"/>
                </a:solidFill>
                <a:latin typeface="Verdana" pitchFamily="34" charset="0"/>
              </a:defRPr>
            </a:lvl2pPr>
            <a:lvl3pPr algn="l" rtl="0" eaLnBrk="0" fontAlgn="base" hangingPunct="0">
              <a:lnSpc>
                <a:spcPts val="3200"/>
              </a:lnSpc>
              <a:spcBef>
                <a:spcPct val="0"/>
              </a:spcBef>
              <a:spcAft>
                <a:spcPct val="0"/>
              </a:spcAft>
              <a:defRPr sz="2600" b="1">
                <a:solidFill>
                  <a:srgbClr val="002F5F"/>
                </a:solidFill>
                <a:latin typeface="Verdana" pitchFamily="34" charset="0"/>
              </a:defRPr>
            </a:lvl3pPr>
            <a:lvl4pPr algn="l" rtl="0" eaLnBrk="0" fontAlgn="base" hangingPunct="0">
              <a:lnSpc>
                <a:spcPts val="3200"/>
              </a:lnSpc>
              <a:spcBef>
                <a:spcPct val="0"/>
              </a:spcBef>
              <a:spcAft>
                <a:spcPct val="0"/>
              </a:spcAft>
              <a:defRPr sz="2600" b="1">
                <a:solidFill>
                  <a:srgbClr val="002F5F"/>
                </a:solidFill>
                <a:latin typeface="Verdana" pitchFamily="34" charset="0"/>
              </a:defRPr>
            </a:lvl4pPr>
            <a:lvl5pPr algn="l" rtl="0" eaLnBrk="0" fontAlgn="base" hangingPunct="0">
              <a:lnSpc>
                <a:spcPts val="3200"/>
              </a:lnSpc>
              <a:spcBef>
                <a:spcPct val="0"/>
              </a:spcBef>
              <a:spcAft>
                <a:spcPct val="0"/>
              </a:spcAft>
              <a:defRPr sz="2600" b="1">
                <a:solidFill>
                  <a:srgbClr val="002F5F"/>
                </a:solidFill>
                <a:latin typeface="Verdana" pitchFamily="34" charset="0"/>
              </a:defRPr>
            </a:lvl5pPr>
            <a:lvl6pPr marL="457200" algn="l" rtl="0" fontAlgn="base">
              <a:lnSpc>
                <a:spcPts val="3200"/>
              </a:lnSpc>
              <a:spcBef>
                <a:spcPct val="0"/>
              </a:spcBef>
              <a:spcAft>
                <a:spcPct val="0"/>
              </a:spcAft>
              <a:defRPr sz="2600" b="1">
                <a:solidFill>
                  <a:srgbClr val="002F5F"/>
                </a:solidFill>
                <a:latin typeface="Verdana" pitchFamily="34" charset="0"/>
              </a:defRPr>
            </a:lvl6pPr>
            <a:lvl7pPr marL="914400" algn="l" rtl="0" fontAlgn="base">
              <a:lnSpc>
                <a:spcPts val="3200"/>
              </a:lnSpc>
              <a:spcBef>
                <a:spcPct val="0"/>
              </a:spcBef>
              <a:spcAft>
                <a:spcPct val="0"/>
              </a:spcAft>
              <a:defRPr sz="2600" b="1">
                <a:solidFill>
                  <a:srgbClr val="002F5F"/>
                </a:solidFill>
                <a:latin typeface="Verdana" pitchFamily="34" charset="0"/>
              </a:defRPr>
            </a:lvl7pPr>
            <a:lvl8pPr marL="1371600" algn="l" rtl="0" fontAlgn="base">
              <a:lnSpc>
                <a:spcPts val="3200"/>
              </a:lnSpc>
              <a:spcBef>
                <a:spcPct val="0"/>
              </a:spcBef>
              <a:spcAft>
                <a:spcPct val="0"/>
              </a:spcAft>
              <a:defRPr sz="2600" b="1">
                <a:solidFill>
                  <a:srgbClr val="002F5F"/>
                </a:solidFill>
                <a:latin typeface="Verdana" pitchFamily="34" charset="0"/>
              </a:defRPr>
            </a:lvl8pPr>
            <a:lvl9pPr marL="1828800" algn="l" rtl="0" fontAlgn="base">
              <a:lnSpc>
                <a:spcPts val="3200"/>
              </a:lnSpc>
              <a:spcBef>
                <a:spcPct val="0"/>
              </a:spcBef>
              <a:spcAft>
                <a:spcPct val="0"/>
              </a:spcAft>
              <a:defRPr sz="2600" b="1">
                <a:solidFill>
                  <a:srgbClr val="002F5F"/>
                </a:solidFill>
                <a:latin typeface="Verdana" pitchFamily="34" charset="0"/>
              </a:defRPr>
            </a:lvl9pPr>
          </a:lstStyle>
          <a:p>
            <a:pPr>
              <a:lnSpc>
                <a:spcPct val="100000"/>
              </a:lnSpc>
              <a:defRPr/>
            </a:pPr>
            <a:r>
              <a:rPr lang="en-GB" altLang="sv-SE" sz="1200" kern="0" dirty="0">
                <a:latin typeface="Arial" panose="020B0604020202020204" pitchFamily="34" charset="0"/>
                <a:ea typeface="ＭＳ Ｐゴシック" panose="020B0600070205080204" pitchFamily="34" charset="-128"/>
                <a:cs typeface="Arial" panose="020B0604020202020204" pitchFamily="34" charset="0"/>
              </a:rPr>
              <a:t>Pearson correlation values from the start of each instrumental series until 1800.</a:t>
            </a:r>
          </a:p>
          <a:p>
            <a:pPr>
              <a:lnSpc>
                <a:spcPct val="100000"/>
              </a:lnSpc>
              <a:defRPr/>
            </a:pPr>
            <a:endParaRPr lang="en-GB" altLang="sv-SE" sz="1200" kern="0" dirty="0">
              <a:latin typeface="Arial" panose="020B0604020202020204" pitchFamily="34" charset="0"/>
              <a:ea typeface="ＭＳ Ｐゴシック" panose="020B0600070205080204" pitchFamily="34" charset="-128"/>
              <a:cs typeface="Arial" panose="020B0604020202020204" pitchFamily="34" charset="0"/>
            </a:endParaRPr>
          </a:p>
          <a:p>
            <a:pPr>
              <a:lnSpc>
                <a:spcPct val="100000"/>
              </a:lnSpc>
              <a:defRPr/>
            </a:pPr>
            <a:r>
              <a:rPr lang="en-GB" altLang="sv-SE" sz="1200" kern="0" dirty="0">
                <a:latin typeface="Arial" panose="020B0604020202020204" pitchFamily="34" charset="0"/>
                <a:ea typeface="ＭＳ Ｐゴシック" panose="020B0600070205080204" pitchFamily="34" charset="-128"/>
                <a:cs typeface="Arial" panose="020B0604020202020204" pitchFamily="34" charset="0"/>
              </a:rPr>
              <a:t>Correlations significant at </a:t>
            </a:r>
            <a:r>
              <a:rPr lang="en-GB" altLang="sv-SE" sz="1200" i="1" kern="0" dirty="0">
                <a:latin typeface="Arial" panose="020B0604020202020204" pitchFamily="34" charset="0"/>
                <a:ea typeface="ＭＳ Ｐゴシック" panose="020B0600070205080204" pitchFamily="34" charset="-128"/>
                <a:cs typeface="Arial" panose="020B0604020202020204" pitchFamily="34" charset="0"/>
              </a:rPr>
              <a:t>p</a:t>
            </a:r>
            <a:r>
              <a:rPr lang="en-GB" altLang="sv-SE" sz="1200" kern="0" dirty="0">
                <a:latin typeface="Arial" panose="020B0604020202020204" pitchFamily="34" charset="0"/>
                <a:ea typeface="ＭＳ Ｐゴシック" panose="020B0600070205080204" pitchFamily="34" charset="-128"/>
                <a:cs typeface="Arial" panose="020B0604020202020204" pitchFamily="34" charset="0"/>
              </a:rPr>
              <a:t>=0.05 with a </a:t>
            </a:r>
            <a:r>
              <a:rPr lang="en-GB" altLang="sv-SE" sz="1200" i="1" kern="0" dirty="0">
                <a:latin typeface="Arial" panose="020B0604020202020204" pitchFamily="34" charset="0"/>
                <a:ea typeface="ＭＳ Ｐゴシック" panose="020B0600070205080204" pitchFamily="34" charset="-128"/>
                <a:cs typeface="Arial" panose="020B0604020202020204" pitchFamily="34" charset="0"/>
              </a:rPr>
              <a:t>t</a:t>
            </a:r>
            <a:r>
              <a:rPr lang="en-GB" altLang="sv-SE" sz="1200" kern="0" dirty="0">
                <a:latin typeface="Arial" panose="020B0604020202020204" pitchFamily="34" charset="0"/>
                <a:ea typeface="ＭＳ Ｐゴシック" panose="020B0600070205080204" pitchFamily="34" charset="-128"/>
                <a:cs typeface="Arial" panose="020B0604020202020204" pitchFamily="34" charset="0"/>
              </a:rPr>
              <a:t>-test marked with a dot (•). Those also significant with a more conservative phase-scrambling based significance test are marked with a plus sign (+).</a:t>
            </a:r>
          </a:p>
          <a:p>
            <a:pPr>
              <a:lnSpc>
                <a:spcPct val="100000"/>
              </a:lnSpc>
              <a:defRPr/>
            </a:pPr>
            <a:endParaRPr lang="en-GB" altLang="sv-SE" sz="1200" kern="0" dirty="0">
              <a:latin typeface="Arial" panose="020B0604020202020204" pitchFamily="34" charset="0"/>
              <a:ea typeface="ＭＳ Ｐゴシック" panose="020B0600070205080204" pitchFamily="34" charset="-128"/>
              <a:cs typeface="Arial" panose="020B0604020202020204" pitchFamily="34" charset="0"/>
            </a:endParaRPr>
          </a:p>
          <a:p>
            <a:pPr>
              <a:lnSpc>
                <a:spcPct val="100000"/>
              </a:lnSpc>
              <a:defRPr/>
            </a:pPr>
            <a:r>
              <a:rPr lang="en-GB" altLang="sv-SE" sz="1200" kern="0" dirty="0">
                <a:latin typeface="Arial" panose="020B0604020202020204" pitchFamily="34" charset="0"/>
                <a:ea typeface="ＭＳ Ｐゴシック" panose="020B0600070205080204" pitchFamily="34" charset="-128"/>
                <a:cs typeface="Arial" panose="020B0604020202020204" pitchFamily="34" charset="0"/>
              </a:rPr>
              <a:t>Blue colours correspond to negative correlations and red colours to positive correlations.</a:t>
            </a:r>
            <a:endParaRPr lang="et-EE" altLang="en-US" sz="1200" kern="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8" name="Rectangle 2">
            <a:extLst>
              <a:ext uri="{FF2B5EF4-FFF2-40B4-BE49-F238E27FC236}">
                <a16:creationId xmlns:a16="http://schemas.microsoft.com/office/drawing/2014/main" id="{F7759209-E0B8-4630-A721-35E996CEB219}"/>
              </a:ext>
            </a:extLst>
          </p:cNvPr>
          <p:cNvSpPr txBox="1">
            <a:spLocks noChangeArrowheads="1"/>
          </p:cNvSpPr>
          <p:nvPr/>
        </p:nvSpPr>
        <p:spPr bwMode="auto">
          <a:xfrm rot="16200000">
            <a:off x="6329400" y="4203713"/>
            <a:ext cx="1261146" cy="431800"/>
          </a:xfrm>
          <a:prstGeom prst="rect">
            <a:avLst/>
          </a:prstGeom>
          <a:noFill/>
          <a:ln>
            <a:noFill/>
          </a:ln>
        </p:spPr>
        <p:txBody>
          <a:bodyPr/>
          <a:lstStyle>
            <a:lvl1pPr algn="l" rtl="0" eaLnBrk="0" fontAlgn="base" hangingPunct="0">
              <a:lnSpc>
                <a:spcPts val="3200"/>
              </a:lnSpc>
              <a:spcBef>
                <a:spcPct val="0"/>
              </a:spcBef>
              <a:spcAft>
                <a:spcPct val="0"/>
              </a:spcAft>
              <a:defRPr sz="2600" b="1">
                <a:solidFill>
                  <a:srgbClr val="002F5F"/>
                </a:solidFill>
                <a:latin typeface="+mj-lt"/>
                <a:ea typeface="+mj-ea"/>
                <a:cs typeface="+mj-cs"/>
              </a:defRPr>
            </a:lvl1pPr>
            <a:lvl2pPr algn="l" rtl="0" eaLnBrk="0" fontAlgn="base" hangingPunct="0">
              <a:lnSpc>
                <a:spcPts val="3200"/>
              </a:lnSpc>
              <a:spcBef>
                <a:spcPct val="0"/>
              </a:spcBef>
              <a:spcAft>
                <a:spcPct val="0"/>
              </a:spcAft>
              <a:defRPr sz="2600" b="1">
                <a:solidFill>
                  <a:srgbClr val="002F5F"/>
                </a:solidFill>
                <a:latin typeface="Verdana" pitchFamily="34" charset="0"/>
              </a:defRPr>
            </a:lvl2pPr>
            <a:lvl3pPr algn="l" rtl="0" eaLnBrk="0" fontAlgn="base" hangingPunct="0">
              <a:lnSpc>
                <a:spcPts val="3200"/>
              </a:lnSpc>
              <a:spcBef>
                <a:spcPct val="0"/>
              </a:spcBef>
              <a:spcAft>
                <a:spcPct val="0"/>
              </a:spcAft>
              <a:defRPr sz="2600" b="1">
                <a:solidFill>
                  <a:srgbClr val="002F5F"/>
                </a:solidFill>
                <a:latin typeface="Verdana" pitchFamily="34" charset="0"/>
              </a:defRPr>
            </a:lvl3pPr>
            <a:lvl4pPr algn="l" rtl="0" eaLnBrk="0" fontAlgn="base" hangingPunct="0">
              <a:lnSpc>
                <a:spcPts val="3200"/>
              </a:lnSpc>
              <a:spcBef>
                <a:spcPct val="0"/>
              </a:spcBef>
              <a:spcAft>
                <a:spcPct val="0"/>
              </a:spcAft>
              <a:defRPr sz="2600" b="1">
                <a:solidFill>
                  <a:srgbClr val="002F5F"/>
                </a:solidFill>
                <a:latin typeface="Verdana" pitchFamily="34" charset="0"/>
              </a:defRPr>
            </a:lvl4pPr>
            <a:lvl5pPr algn="l" rtl="0" eaLnBrk="0" fontAlgn="base" hangingPunct="0">
              <a:lnSpc>
                <a:spcPts val="3200"/>
              </a:lnSpc>
              <a:spcBef>
                <a:spcPct val="0"/>
              </a:spcBef>
              <a:spcAft>
                <a:spcPct val="0"/>
              </a:spcAft>
              <a:defRPr sz="2600" b="1">
                <a:solidFill>
                  <a:srgbClr val="002F5F"/>
                </a:solidFill>
                <a:latin typeface="Verdana" pitchFamily="34" charset="0"/>
              </a:defRPr>
            </a:lvl5pPr>
            <a:lvl6pPr marL="457200" algn="l" rtl="0" fontAlgn="base">
              <a:lnSpc>
                <a:spcPts val="3200"/>
              </a:lnSpc>
              <a:spcBef>
                <a:spcPct val="0"/>
              </a:spcBef>
              <a:spcAft>
                <a:spcPct val="0"/>
              </a:spcAft>
              <a:defRPr sz="2600" b="1">
                <a:solidFill>
                  <a:srgbClr val="002F5F"/>
                </a:solidFill>
                <a:latin typeface="Verdana" pitchFamily="34" charset="0"/>
              </a:defRPr>
            </a:lvl6pPr>
            <a:lvl7pPr marL="914400" algn="l" rtl="0" fontAlgn="base">
              <a:lnSpc>
                <a:spcPts val="3200"/>
              </a:lnSpc>
              <a:spcBef>
                <a:spcPct val="0"/>
              </a:spcBef>
              <a:spcAft>
                <a:spcPct val="0"/>
              </a:spcAft>
              <a:defRPr sz="2600" b="1">
                <a:solidFill>
                  <a:srgbClr val="002F5F"/>
                </a:solidFill>
                <a:latin typeface="Verdana" pitchFamily="34" charset="0"/>
              </a:defRPr>
            </a:lvl7pPr>
            <a:lvl8pPr marL="1371600" algn="l" rtl="0" fontAlgn="base">
              <a:lnSpc>
                <a:spcPts val="3200"/>
              </a:lnSpc>
              <a:spcBef>
                <a:spcPct val="0"/>
              </a:spcBef>
              <a:spcAft>
                <a:spcPct val="0"/>
              </a:spcAft>
              <a:defRPr sz="2600" b="1">
                <a:solidFill>
                  <a:srgbClr val="002F5F"/>
                </a:solidFill>
                <a:latin typeface="Verdana" pitchFamily="34" charset="0"/>
              </a:defRPr>
            </a:lvl8pPr>
            <a:lvl9pPr marL="1828800" algn="l" rtl="0" fontAlgn="base">
              <a:lnSpc>
                <a:spcPts val="3200"/>
              </a:lnSpc>
              <a:spcBef>
                <a:spcPct val="0"/>
              </a:spcBef>
              <a:spcAft>
                <a:spcPct val="0"/>
              </a:spcAft>
              <a:defRPr sz="2600" b="1">
                <a:solidFill>
                  <a:srgbClr val="002F5F"/>
                </a:solidFill>
                <a:latin typeface="Verdana" pitchFamily="34" charset="0"/>
              </a:defRPr>
            </a:lvl9pPr>
          </a:lstStyle>
          <a:p>
            <a:pPr>
              <a:lnSpc>
                <a:spcPct val="100000"/>
              </a:lnSpc>
              <a:defRPr/>
            </a:pPr>
            <a:r>
              <a:rPr lang="en-US" altLang="sv-SE" sz="1100" kern="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Correlation</a:t>
            </a:r>
            <a:endParaRPr lang="en-US" altLang="en-US" sz="1100" kern="0" dirty="0">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12" name="Rectangle 11"/>
          <p:cNvSpPr/>
          <p:nvPr/>
        </p:nvSpPr>
        <p:spPr bwMode="auto">
          <a:xfrm>
            <a:off x="10056440" y="188640"/>
            <a:ext cx="1656184" cy="115212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sv-SE" sz="1800" b="0" i="0" u="none" strike="noStrike" cap="none" normalizeH="0" baseline="0">
              <a:ln>
                <a:noFill/>
              </a:ln>
              <a:solidFill>
                <a:schemeClr val="bg1"/>
              </a:solidFill>
              <a:effectLst/>
              <a:latin typeface="Arial" charset="0"/>
              <a:cs typeface="Arial" charset="0"/>
            </a:endParaRPr>
          </a:p>
        </p:txBody>
      </p:sp>
      <p:pic>
        <p:nvPicPr>
          <p:cNvPr id="13" name="Picture 1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440000" y="218729"/>
            <a:ext cx="1131736" cy="1080000"/>
          </a:xfrm>
          <a:prstGeom prst="rect">
            <a:avLst/>
          </a:prstGeom>
        </p:spPr>
      </p:pic>
      <p:pic>
        <p:nvPicPr>
          <p:cNvPr id="14" name="Bildobjekt 5">
            <a:extLst>
              <a:ext uri="{FF2B5EF4-FFF2-40B4-BE49-F238E27FC236}">
                <a16:creationId xmlns:a16="http://schemas.microsoft.com/office/drawing/2014/main" id="{1333957A-53A5-4B8E-97B8-39BB204E490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544272" y="404664"/>
            <a:ext cx="1668503" cy="720000"/>
          </a:xfrm>
          <a:prstGeom prst="rect">
            <a:avLst/>
          </a:prstGeom>
        </p:spPr>
      </p:pic>
      <p:pic>
        <p:nvPicPr>
          <p:cNvPr id="6" name="Platshållare för innehåll 5">
            <a:extLst>
              <a:ext uri="{FF2B5EF4-FFF2-40B4-BE49-F238E27FC236}">
                <a16:creationId xmlns:a16="http://schemas.microsoft.com/office/drawing/2014/main" id="{8CC95052-F598-45B5-8AF0-0295D9F4D32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260000" y="1541074"/>
            <a:ext cx="5503908" cy="5040000"/>
          </a:xfrm>
        </p:spPr>
      </p:pic>
    </p:spTree>
    <p:extLst>
      <p:ext uri="{BB962C8B-B14F-4D97-AF65-F5344CB8AC3E}">
        <p14:creationId xmlns:p14="http://schemas.microsoft.com/office/powerpoint/2010/main" val="291258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A66E7CB4-A74A-4948-BB1F-3D64F63F1C41}"/>
              </a:ext>
            </a:extLst>
          </p:cNvPr>
          <p:cNvSpPr txBox="1">
            <a:spLocks noChangeArrowheads="1"/>
          </p:cNvSpPr>
          <p:nvPr/>
        </p:nvSpPr>
        <p:spPr bwMode="auto">
          <a:xfrm>
            <a:off x="7392144" y="3284984"/>
            <a:ext cx="3960440" cy="144016"/>
          </a:xfrm>
          <a:prstGeom prst="rect">
            <a:avLst/>
          </a:prstGeom>
          <a:noFill/>
          <a:ln>
            <a:noFill/>
          </a:ln>
        </p:spPr>
        <p:txBody>
          <a:bodyPr/>
          <a:lstStyle>
            <a:lvl1pPr algn="l" rtl="0" eaLnBrk="0" fontAlgn="base" hangingPunct="0">
              <a:lnSpc>
                <a:spcPts val="3200"/>
              </a:lnSpc>
              <a:spcBef>
                <a:spcPct val="0"/>
              </a:spcBef>
              <a:spcAft>
                <a:spcPct val="0"/>
              </a:spcAft>
              <a:defRPr sz="2600" b="1">
                <a:solidFill>
                  <a:srgbClr val="002F5F"/>
                </a:solidFill>
                <a:latin typeface="+mj-lt"/>
                <a:ea typeface="+mj-ea"/>
                <a:cs typeface="+mj-cs"/>
              </a:defRPr>
            </a:lvl1pPr>
            <a:lvl2pPr algn="l" rtl="0" eaLnBrk="0" fontAlgn="base" hangingPunct="0">
              <a:lnSpc>
                <a:spcPts val="3200"/>
              </a:lnSpc>
              <a:spcBef>
                <a:spcPct val="0"/>
              </a:spcBef>
              <a:spcAft>
                <a:spcPct val="0"/>
              </a:spcAft>
              <a:defRPr sz="2600" b="1">
                <a:solidFill>
                  <a:srgbClr val="002F5F"/>
                </a:solidFill>
                <a:latin typeface="Verdana" pitchFamily="34" charset="0"/>
              </a:defRPr>
            </a:lvl2pPr>
            <a:lvl3pPr algn="l" rtl="0" eaLnBrk="0" fontAlgn="base" hangingPunct="0">
              <a:lnSpc>
                <a:spcPts val="3200"/>
              </a:lnSpc>
              <a:spcBef>
                <a:spcPct val="0"/>
              </a:spcBef>
              <a:spcAft>
                <a:spcPct val="0"/>
              </a:spcAft>
              <a:defRPr sz="2600" b="1">
                <a:solidFill>
                  <a:srgbClr val="002F5F"/>
                </a:solidFill>
                <a:latin typeface="Verdana" pitchFamily="34" charset="0"/>
              </a:defRPr>
            </a:lvl3pPr>
            <a:lvl4pPr algn="l" rtl="0" eaLnBrk="0" fontAlgn="base" hangingPunct="0">
              <a:lnSpc>
                <a:spcPts val="3200"/>
              </a:lnSpc>
              <a:spcBef>
                <a:spcPct val="0"/>
              </a:spcBef>
              <a:spcAft>
                <a:spcPct val="0"/>
              </a:spcAft>
              <a:defRPr sz="2600" b="1">
                <a:solidFill>
                  <a:srgbClr val="002F5F"/>
                </a:solidFill>
                <a:latin typeface="Verdana" pitchFamily="34" charset="0"/>
              </a:defRPr>
            </a:lvl4pPr>
            <a:lvl5pPr algn="l" rtl="0" eaLnBrk="0" fontAlgn="base" hangingPunct="0">
              <a:lnSpc>
                <a:spcPts val="3200"/>
              </a:lnSpc>
              <a:spcBef>
                <a:spcPct val="0"/>
              </a:spcBef>
              <a:spcAft>
                <a:spcPct val="0"/>
              </a:spcAft>
              <a:defRPr sz="2600" b="1">
                <a:solidFill>
                  <a:srgbClr val="002F5F"/>
                </a:solidFill>
                <a:latin typeface="Verdana" pitchFamily="34" charset="0"/>
              </a:defRPr>
            </a:lvl5pPr>
            <a:lvl6pPr marL="457200" algn="l" rtl="0" fontAlgn="base">
              <a:lnSpc>
                <a:spcPts val="3200"/>
              </a:lnSpc>
              <a:spcBef>
                <a:spcPct val="0"/>
              </a:spcBef>
              <a:spcAft>
                <a:spcPct val="0"/>
              </a:spcAft>
              <a:defRPr sz="2600" b="1">
                <a:solidFill>
                  <a:srgbClr val="002F5F"/>
                </a:solidFill>
                <a:latin typeface="Verdana" pitchFamily="34" charset="0"/>
              </a:defRPr>
            </a:lvl6pPr>
            <a:lvl7pPr marL="914400" algn="l" rtl="0" fontAlgn="base">
              <a:lnSpc>
                <a:spcPts val="3200"/>
              </a:lnSpc>
              <a:spcBef>
                <a:spcPct val="0"/>
              </a:spcBef>
              <a:spcAft>
                <a:spcPct val="0"/>
              </a:spcAft>
              <a:defRPr sz="2600" b="1">
                <a:solidFill>
                  <a:srgbClr val="002F5F"/>
                </a:solidFill>
                <a:latin typeface="Verdana" pitchFamily="34" charset="0"/>
              </a:defRPr>
            </a:lvl7pPr>
            <a:lvl8pPr marL="1371600" algn="l" rtl="0" fontAlgn="base">
              <a:lnSpc>
                <a:spcPts val="3200"/>
              </a:lnSpc>
              <a:spcBef>
                <a:spcPct val="0"/>
              </a:spcBef>
              <a:spcAft>
                <a:spcPct val="0"/>
              </a:spcAft>
              <a:defRPr sz="2600" b="1">
                <a:solidFill>
                  <a:srgbClr val="002F5F"/>
                </a:solidFill>
                <a:latin typeface="Verdana" pitchFamily="34" charset="0"/>
              </a:defRPr>
            </a:lvl8pPr>
            <a:lvl9pPr marL="1828800" algn="l" rtl="0" fontAlgn="base">
              <a:lnSpc>
                <a:spcPts val="3200"/>
              </a:lnSpc>
              <a:spcBef>
                <a:spcPct val="0"/>
              </a:spcBef>
              <a:spcAft>
                <a:spcPct val="0"/>
              </a:spcAft>
              <a:defRPr sz="2600" b="1">
                <a:solidFill>
                  <a:srgbClr val="002F5F"/>
                </a:solidFill>
                <a:latin typeface="Verdana" pitchFamily="34" charset="0"/>
              </a:defRPr>
            </a:lvl9pPr>
          </a:lstStyle>
          <a:p>
            <a:pPr>
              <a:lnSpc>
                <a:spcPct val="100000"/>
              </a:lnSpc>
              <a:defRPr/>
            </a:pPr>
            <a:r>
              <a:rPr lang="en-GB" altLang="sv-SE" sz="1200" kern="0" dirty="0">
                <a:latin typeface="Arial" panose="020B0604020202020204" pitchFamily="34" charset="0"/>
                <a:ea typeface="ＭＳ Ｐゴシック" panose="020B0600070205080204" pitchFamily="34" charset="-128"/>
                <a:cs typeface="Arial" panose="020B0604020202020204" pitchFamily="34" charset="0"/>
              </a:rPr>
              <a:t>Pearson correlation values over the period 1500–1788, but excluding the Thirty Years’ War (1618–1648).</a:t>
            </a:r>
          </a:p>
          <a:p>
            <a:pPr>
              <a:lnSpc>
                <a:spcPct val="100000"/>
              </a:lnSpc>
              <a:defRPr/>
            </a:pPr>
            <a:endParaRPr lang="en-GB" altLang="sv-SE" sz="1200" kern="0" dirty="0">
              <a:latin typeface="Arial" panose="020B0604020202020204" pitchFamily="34" charset="0"/>
              <a:ea typeface="ＭＳ Ｐゴシック" panose="020B0600070205080204" pitchFamily="34" charset="-128"/>
              <a:cs typeface="Arial" panose="020B0604020202020204" pitchFamily="34" charset="0"/>
            </a:endParaRPr>
          </a:p>
          <a:p>
            <a:pPr>
              <a:lnSpc>
                <a:spcPct val="100000"/>
              </a:lnSpc>
              <a:defRPr/>
            </a:pPr>
            <a:r>
              <a:rPr lang="en-GB" altLang="sv-SE" sz="1200" kern="0" dirty="0">
                <a:latin typeface="Arial" panose="020B0604020202020204" pitchFamily="34" charset="0"/>
                <a:ea typeface="ＭＳ Ｐゴシック" panose="020B0600070205080204" pitchFamily="34" charset="-128"/>
                <a:cs typeface="Arial" panose="020B0604020202020204" pitchFamily="34" charset="0"/>
              </a:rPr>
              <a:t>Correlations significant at </a:t>
            </a:r>
            <a:r>
              <a:rPr lang="en-GB" altLang="sv-SE" sz="1200" i="1" kern="0" dirty="0">
                <a:latin typeface="Arial" panose="020B0604020202020204" pitchFamily="34" charset="0"/>
                <a:ea typeface="ＭＳ Ｐゴシック" panose="020B0600070205080204" pitchFamily="34" charset="-128"/>
                <a:cs typeface="Arial" panose="020B0604020202020204" pitchFamily="34" charset="0"/>
              </a:rPr>
              <a:t>p</a:t>
            </a:r>
            <a:r>
              <a:rPr lang="en-GB" altLang="sv-SE" sz="1200" kern="0" dirty="0">
                <a:latin typeface="Arial" panose="020B0604020202020204" pitchFamily="34" charset="0"/>
                <a:ea typeface="ＭＳ Ｐゴシック" panose="020B0600070205080204" pitchFamily="34" charset="-128"/>
                <a:cs typeface="Arial" panose="020B0604020202020204" pitchFamily="34" charset="0"/>
              </a:rPr>
              <a:t>=0.05 with a </a:t>
            </a:r>
            <a:r>
              <a:rPr lang="en-GB" altLang="sv-SE" sz="1200" i="1" kern="0" dirty="0">
                <a:latin typeface="Arial" panose="020B0604020202020204" pitchFamily="34" charset="0"/>
                <a:ea typeface="ＭＳ Ｐゴシック" panose="020B0600070205080204" pitchFamily="34" charset="-128"/>
                <a:cs typeface="Arial" panose="020B0604020202020204" pitchFamily="34" charset="0"/>
              </a:rPr>
              <a:t>t</a:t>
            </a:r>
            <a:r>
              <a:rPr lang="en-GB" altLang="sv-SE" sz="1200" kern="0" dirty="0">
                <a:latin typeface="Arial" panose="020B0604020202020204" pitchFamily="34" charset="0"/>
                <a:ea typeface="ＭＳ Ｐゴシック" panose="020B0600070205080204" pitchFamily="34" charset="-128"/>
                <a:cs typeface="Arial" panose="020B0604020202020204" pitchFamily="34" charset="0"/>
              </a:rPr>
              <a:t>-test marked with a dot (•). Those also significant with a more conservative phase-scrambling based significance test are marked with a plus sign (+).</a:t>
            </a:r>
          </a:p>
          <a:p>
            <a:pPr>
              <a:lnSpc>
                <a:spcPct val="100000"/>
              </a:lnSpc>
              <a:defRPr/>
            </a:pPr>
            <a:endParaRPr lang="en-GB" altLang="sv-SE" sz="1200" kern="0" dirty="0">
              <a:latin typeface="Arial" panose="020B0604020202020204" pitchFamily="34" charset="0"/>
              <a:ea typeface="ＭＳ Ｐゴシック" panose="020B0600070205080204" pitchFamily="34" charset="-128"/>
              <a:cs typeface="Arial" panose="020B0604020202020204" pitchFamily="34" charset="0"/>
            </a:endParaRPr>
          </a:p>
          <a:p>
            <a:pPr>
              <a:lnSpc>
                <a:spcPct val="100000"/>
              </a:lnSpc>
              <a:defRPr/>
            </a:pPr>
            <a:r>
              <a:rPr lang="en-GB" altLang="sv-SE" sz="1200" kern="0" dirty="0">
                <a:latin typeface="Arial" panose="020B0604020202020204" pitchFamily="34" charset="0"/>
                <a:ea typeface="ＭＳ Ｐゴシック" panose="020B0600070205080204" pitchFamily="34" charset="-128"/>
                <a:cs typeface="Arial" panose="020B0604020202020204" pitchFamily="34" charset="0"/>
              </a:rPr>
              <a:t>Blue colours correspond to negative correlations and red colours to positive correlations.</a:t>
            </a:r>
            <a:endParaRPr lang="et-EE" altLang="en-US" sz="1200" kern="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8" name="Rubrik 1">
            <a:extLst>
              <a:ext uri="{FF2B5EF4-FFF2-40B4-BE49-F238E27FC236}">
                <a16:creationId xmlns:a16="http://schemas.microsoft.com/office/drawing/2014/main" id="{564C8AB6-9F73-4349-A937-3DD8BC5B5A13}"/>
              </a:ext>
            </a:extLst>
          </p:cNvPr>
          <p:cNvSpPr txBox="1">
            <a:spLocks/>
          </p:cNvSpPr>
          <p:nvPr/>
        </p:nvSpPr>
        <p:spPr bwMode="auto">
          <a:xfrm>
            <a:off x="1260000" y="476673"/>
            <a:ext cx="5040559"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lvl1pPr algn="l" defTabSz="449263" rtl="0" eaLnBrk="0" fontAlgn="base" hangingPunct="0">
              <a:lnSpc>
                <a:spcPts val="3150"/>
              </a:lnSpc>
              <a:spcBef>
                <a:spcPct val="0"/>
              </a:spcBef>
              <a:spcAft>
                <a:spcPct val="0"/>
              </a:spcAft>
              <a:buClr>
                <a:srgbClr val="000000"/>
              </a:buClr>
              <a:buSzPct val="100000"/>
              <a:buFont typeface="Times New Roman" panose="02020603050405020304" pitchFamily="18" charset="0"/>
              <a:defRPr sz="2600" b="1">
                <a:solidFill>
                  <a:srgbClr val="002F5F"/>
                </a:solidFill>
                <a:latin typeface="+mj-lt"/>
                <a:ea typeface="+mj-ea"/>
                <a:cs typeface="+mj-cs"/>
              </a:defRPr>
            </a:lvl1pPr>
            <a:lvl2pPr algn="l" defTabSz="449263" rtl="0" eaLnBrk="0" fontAlgn="base" hangingPunct="0">
              <a:lnSpc>
                <a:spcPts val="3150"/>
              </a:lnSpc>
              <a:spcBef>
                <a:spcPct val="0"/>
              </a:spcBef>
              <a:spcAft>
                <a:spcPct val="0"/>
              </a:spcAft>
              <a:buClr>
                <a:srgbClr val="000000"/>
              </a:buClr>
              <a:buSzPct val="100000"/>
              <a:buFont typeface="Times New Roman" panose="02020603050405020304" pitchFamily="18" charset="0"/>
              <a:defRPr sz="2600" b="1">
                <a:solidFill>
                  <a:srgbClr val="002F5F"/>
                </a:solidFill>
                <a:latin typeface="Verdana" pitchFamily="32" charset="0"/>
                <a:cs typeface="Arial" charset="0"/>
              </a:defRPr>
            </a:lvl2pPr>
            <a:lvl3pPr algn="l" defTabSz="449263" rtl="0" eaLnBrk="0" fontAlgn="base" hangingPunct="0">
              <a:lnSpc>
                <a:spcPts val="3150"/>
              </a:lnSpc>
              <a:spcBef>
                <a:spcPct val="0"/>
              </a:spcBef>
              <a:spcAft>
                <a:spcPct val="0"/>
              </a:spcAft>
              <a:buClr>
                <a:srgbClr val="000000"/>
              </a:buClr>
              <a:buSzPct val="100000"/>
              <a:buFont typeface="Times New Roman" panose="02020603050405020304" pitchFamily="18" charset="0"/>
              <a:defRPr sz="2600" b="1">
                <a:solidFill>
                  <a:srgbClr val="002F5F"/>
                </a:solidFill>
                <a:latin typeface="Verdana" pitchFamily="32" charset="0"/>
                <a:cs typeface="Arial" charset="0"/>
              </a:defRPr>
            </a:lvl3pPr>
            <a:lvl4pPr algn="l" defTabSz="449263" rtl="0" eaLnBrk="0" fontAlgn="base" hangingPunct="0">
              <a:lnSpc>
                <a:spcPts val="3150"/>
              </a:lnSpc>
              <a:spcBef>
                <a:spcPct val="0"/>
              </a:spcBef>
              <a:spcAft>
                <a:spcPct val="0"/>
              </a:spcAft>
              <a:buClr>
                <a:srgbClr val="000000"/>
              </a:buClr>
              <a:buSzPct val="100000"/>
              <a:buFont typeface="Times New Roman" panose="02020603050405020304" pitchFamily="18" charset="0"/>
              <a:defRPr sz="2600" b="1">
                <a:solidFill>
                  <a:srgbClr val="002F5F"/>
                </a:solidFill>
                <a:latin typeface="Verdana" pitchFamily="32" charset="0"/>
                <a:cs typeface="Arial" charset="0"/>
              </a:defRPr>
            </a:lvl4pPr>
            <a:lvl5pPr algn="l" defTabSz="449263" rtl="0" eaLnBrk="0" fontAlgn="base" hangingPunct="0">
              <a:lnSpc>
                <a:spcPts val="3150"/>
              </a:lnSpc>
              <a:spcBef>
                <a:spcPct val="0"/>
              </a:spcBef>
              <a:spcAft>
                <a:spcPct val="0"/>
              </a:spcAft>
              <a:buClr>
                <a:srgbClr val="000000"/>
              </a:buClr>
              <a:buSzPct val="100000"/>
              <a:buFont typeface="Times New Roman" panose="02020603050405020304" pitchFamily="18" charset="0"/>
              <a:defRPr sz="2600" b="1">
                <a:solidFill>
                  <a:srgbClr val="002F5F"/>
                </a:solidFill>
                <a:latin typeface="Verdana" pitchFamily="32" charset="0"/>
                <a:cs typeface="Arial" charset="0"/>
              </a:defRPr>
            </a:lvl5pPr>
            <a:lvl6pPr marL="2514600" indent="-228600" algn="l" defTabSz="449263" rtl="0" eaLnBrk="0" fontAlgn="base" hangingPunct="0">
              <a:lnSpc>
                <a:spcPts val="3150"/>
              </a:lnSpc>
              <a:spcBef>
                <a:spcPct val="0"/>
              </a:spcBef>
              <a:spcAft>
                <a:spcPct val="0"/>
              </a:spcAft>
              <a:buClr>
                <a:srgbClr val="000000"/>
              </a:buClr>
              <a:buSzPct val="100000"/>
              <a:buFont typeface="Times New Roman" pitchFamily="16" charset="0"/>
              <a:defRPr sz="2600" b="1">
                <a:solidFill>
                  <a:srgbClr val="002F5F"/>
                </a:solidFill>
                <a:latin typeface="Verdana" pitchFamily="32" charset="0"/>
                <a:cs typeface="Arial" charset="0"/>
              </a:defRPr>
            </a:lvl6pPr>
            <a:lvl7pPr marL="2971800" indent="-228600" algn="l" defTabSz="449263" rtl="0" eaLnBrk="0" fontAlgn="base" hangingPunct="0">
              <a:lnSpc>
                <a:spcPts val="3150"/>
              </a:lnSpc>
              <a:spcBef>
                <a:spcPct val="0"/>
              </a:spcBef>
              <a:spcAft>
                <a:spcPct val="0"/>
              </a:spcAft>
              <a:buClr>
                <a:srgbClr val="000000"/>
              </a:buClr>
              <a:buSzPct val="100000"/>
              <a:buFont typeface="Times New Roman" pitchFamily="16" charset="0"/>
              <a:defRPr sz="2600" b="1">
                <a:solidFill>
                  <a:srgbClr val="002F5F"/>
                </a:solidFill>
                <a:latin typeface="Verdana" pitchFamily="32" charset="0"/>
                <a:cs typeface="Arial" charset="0"/>
              </a:defRPr>
            </a:lvl7pPr>
            <a:lvl8pPr marL="3429000" indent="-228600" algn="l" defTabSz="449263" rtl="0" eaLnBrk="0" fontAlgn="base" hangingPunct="0">
              <a:lnSpc>
                <a:spcPts val="3150"/>
              </a:lnSpc>
              <a:spcBef>
                <a:spcPct val="0"/>
              </a:spcBef>
              <a:spcAft>
                <a:spcPct val="0"/>
              </a:spcAft>
              <a:buClr>
                <a:srgbClr val="000000"/>
              </a:buClr>
              <a:buSzPct val="100000"/>
              <a:buFont typeface="Times New Roman" pitchFamily="16" charset="0"/>
              <a:defRPr sz="2600" b="1">
                <a:solidFill>
                  <a:srgbClr val="002F5F"/>
                </a:solidFill>
                <a:latin typeface="Verdana" pitchFamily="32" charset="0"/>
                <a:cs typeface="Arial" charset="0"/>
              </a:defRPr>
            </a:lvl8pPr>
            <a:lvl9pPr marL="3886200" indent="-228600" algn="l" defTabSz="449263" rtl="0" eaLnBrk="0" fontAlgn="base" hangingPunct="0">
              <a:lnSpc>
                <a:spcPts val="3150"/>
              </a:lnSpc>
              <a:spcBef>
                <a:spcPct val="0"/>
              </a:spcBef>
              <a:spcAft>
                <a:spcPct val="0"/>
              </a:spcAft>
              <a:buClr>
                <a:srgbClr val="000000"/>
              </a:buClr>
              <a:buSzPct val="100000"/>
              <a:buFont typeface="Times New Roman" pitchFamily="16" charset="0"/>
              <a:defRPr sz="2600" b="1">
                <a:solidFill>
                  <a:srgbClr val="002F5F"/>
                </a:solidFill>
                <a:latin typeface="Verdana" pitchFamily="32" charset="0"/>
                <a:cs typeface="Arial" charset="0"/>
              </a:defRPr>
            </a:lvl9pPr>
          </a:lstStyle>
          <a:p>
            <a:pPr>
              <a:lnSpc>
                <a:spcPct val="100000"/>
              </a:lnSpc>
            </a:pPr>
            <a:r>
              <a:rPr lang="en-GB" sz="1600" kern="0" dirty="0"/>
              <a:t>Correlation between grain price clusters, reconstructed temperature, drought estimates, and solar activity series</a:t>
            </a:r>
          </a:p>
          <a:p>
            <a:pPr algn="r">
              <a:lnSpc>
                <a:spcPct val="100000"/>
              </a:lnSpc>
            </a:pPr>
            <a:r>
              <a:rPr lang="en-US" sz="1400" kern="0" cap="small" dirty="0"/>
              <a:t>Grain prices lagged one year</a:t>
            </a:r>
          </a:p>
        </p:txBody>
      </p:sp>
      <p:sp>
        <p:nvSpPr>
          <p:cNvPr id="9" name="Rectangle 2">
            <a:extLst>
              <a:ext uri="{FF2B5EF4-FFF2-40B4-BE49-F238E27FC236}">
                <a16:creationId xmlns:a16="http://schemas.microsoft.com/office/drawing/2014/main" id="{4CB949A6-CB34-483A-9617-2BB0187BFAE2}"/>
              </a:ext>
            </a:extLst>
          </p:cNvPr>
          <p:cNvSpPr txBox="1">
            <a:spLocks noChangeArrowheads="1"/>
          </p:cNvSpPr>
          <p:nvPr/>
        </p:nvSpPr>
        <p:spPr bwMode="auto">
          <a:xfrm rot="16200000">
            <a:off x="6329400" y="4203713"/>
            <a:ext cx="1261146" cy="431800"/>
          </a:xfrm>
          <a:prstGeom prst="rect">
            <a:avLst/>
          </a:prstGeom>
          <a:noFill/>
          <a:ln>
            <a:noFill/>
          </a:ln>
        </p:spPr>
        <p:txBody>
          <a:bodyPr/>
          <a:lstStyle>
            <a:lvl1pPr algn="l" rtl="0" eaLnBrk="0" fontAlgn="base" hangingPunct="0">
              <a:lnSpc>
                <a:spcPts val="3200"/>
              </a:lnSpc>
              <a:spcBef>
                <a:spcPct val="0"/>
              </a:spcBef>
              <a:spcAft>
                <a:spcPct val="0"/>
              </a:spcAft>
              <a:defRPr sz="2600" b="1">
                <a:solidFill>
                  <a:srgbClr val="002F5F"/>
                </a:solidFill>
                <a:latin typeface="+mj-lt"/>
                <a:ea typeface="+mj-ea"/>
                <a:cs typeface="+mj-cs"/>
              </a:defRPr>
            </a:lvl1pPr>
            <a:lvl2pPr algn="l" rtl="0" eaLnBrk="0" fontAlgn="base" hangingPunct="0">
              <a:lnSpc>
                <a:spcPts val="3200"/>
              </a:lnSpc>
              <a:spcBef>
                <a:spcPct val="0"/>
              </a:spcBef>
              <a:spcAft>
                <a:spcPct val="0"/>
              </a:spcAft>
              <a:defRPr sz="2600" b="1">
                <a:solidFill>
                  <a:srgbClr val="002F5F"/>
                </a:solidFill>
                <a:latin typeface="Verdana" pitchFamily="34" charset="0"/>
              </a:defRPr>
            </a:lvl2pPr>
            <a:lvl3pPr algn="l" rtl="0" eaLnBrk="0" fontAlgn="base" hangingPunct="0">
              <a:lnSpc>
                <a:spcPts val="3200"/>
              </a:lnSpc>
              <a:spcBef>
                <a:spcPct val="0"/>
              </a:spcBef>
              <a:spcAft>
                <a:spcPct val="0"/>
              </a:spcAft>
              <a:defRPr sz="2600" b="1">
                <a:solidFill>
                  <a:srgbClr val="002F5F"/>
                </a:solidFill>
                <a:latin typeface="Verdana" pitchFamily="34" charset="0"/>
              </a:defRPr>
            </a:lvl3pPr>
            <a:lvl4pPr algn="l" rtl="0" eaLnBrk="0" fontAlgn="base" hangingPunct="0">
              <a:lnSpc>
                <a:spcPts val="3200"/>
              </a:lnSpc>
              <a:spcBef>
                <a:spcPct val="0"/>
              </a:spcBef>
              <a:spcAft>
                <a:spcPct val="0"/>
              </a:spcAft>
              <a:defRPr sz="2600" b="1">
                <a:solidFill>
                  <a:srgbClr val="002F5F"/>
                </a:solidFill>
                <a:latin typeface="Verdana" pitchFamily="34" charset="0"/>
              </a:defRPr>
            </a:lvl4pPr>
            <a:lvl5pPr algn="l" rtl="0" eaLnBrk="0" fontAlgn="base" hangingPunct="0">
              <a:lnSpc>
                <a:spcPts val="3200"/>
              </a:lnSpc>
              <a:spcBef>
                <a:spcPct val="0"/>
              </a:spcBef>
              <a:spcAft>
                <a:spcPct val="0"/>
              </a:spcAft>
              <a:defRPr sz="2600" b="1">
                <a:solidFill>
                  <a:srgbClr val="002F5F"/>
                </a:solidFill>
                <a:latin typeface="Verdana" pitchFamily="34" charset="0"/>
              </a:defRPr>
            </a:lvl5pPr>
            <a:lvl6pPr marL="457200" algn="l" rtl="0" fontAlgn="base">
              <a:lnSpc>
                <a:spcPts val="3200"/>
              </a:lnSpc>
              <a:spcBef>
                <a:spcPct val="0"/>
              </a:spcBef>
              <a:spcAft>
                <a:spcPct val="0"/>
              </a:spcAft>
              <a:defRPr sz="2600" b="1">
                <a:solidFill>
                  <a:srgbClr val="002F5F"/>
                </a:solidFill>
                <a:latin typeface="Verdana" pitchFamily="34" charset="0"/>
              </a:defRPr>
            </a:lvl6pPr>
            <a:lvl7pPr marL="914400" algn="l" rtl="0" fontAlgn="base">
              <a:lnSpc>
                <a:spcPts val="3200"/>
              </a:lnSpc>
              <a:spcBef>
                <a:spcPct val="0"/>
              </a:spcBef>
              <a:spcAft>
                <a:spcPct val="0"/>
              </a:spcAft>
              <a:defRPr sz="2600" b="1">
                <a:solidFill>
                  <a:srgbClr val="002F5F"/>
                </a:solidFill>
                <a:latin typeface="Verdana" pitchFamily="34" charset="0"/>
              </a:defRPr>
            </a:lvl7pPr>
            <a:lvl8pPr marL="1371600" algn="l" rtl="0" fontAlgn="base">
              <a:lnSpc>
                <a:spcPts val="3200"/>
              </a:lnSpc>
              <a:spcBef>
                <a:spcPct val="0"/>
              </a:spcBef>
              <a:spcAft>
                <a:spcPct val="0"/>
              </a:spcAft>
              <a:defRPr sz="2600" b="1">
                <a:solidFill>
                  <a:srgbClr val="002F5F"/>
                </a:solidFill>
                <a:latin typeface="Verdana" pitchFamily="34" charset="0"/>
              </a:defRPr>
            </a:lvl8pPr>
            <a:lvl9pPr marL="1828800" algn="l" rtl="0" fontAlgn="base">
              <a:lnSpc>
                <a:spcPts val="3200"/>
              </a:lnSpc>
              <a:spcBef>
                <a:spcPct val="0"/>
              </a:spcBef>
              <a:spcAft>
                <a:spcPct val="0"/>
              </a:spcAft>
              <a:defRPr sz="2600" b="1">
                <a:solidFill>
                  <a:srgbClr val="002F5F"/>
                </a:solidFill>
                <a:latin typeface="Verdana" pitchFamily="34" charset="0"/>
              </a:defRPr>
            </a:lvl9pPr>
          </a:lstStyle>
          <a:p>
            <a:pPr>
              <a:lnSpc>
                <a:spcPct val="100000"/>
              </a:lnSpc>
              <a:defRPr/>
            </a:pPr>
            <a:r>
              <a:rPr lang="en-US" altLang="sv-SE" sz="1100" kern="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Correlation</a:t>
            </a:r>
            <a:endParaRPr lang="en-US" altLang="en-US" sz="1100" kern="0" dirty="0">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10" name="Rectangle 9"/>
          <p:cNvSpPr/>
          <p:nvPr/>
        </p:nvSpPr>
        <p:spPr bwMode="auto">
          <a:xfrm>
            <a:off x="10056440" y="188640"/>
            <a:ext cx="1656184" cy="115212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sv-SE" sz="1800" b="0" i="0" u="none" strike="noStrike" cap="none" normalizeH="0" baseline="0">
              <a:ln>
                <a:noFill/>
              </a:ln>
              <a:solidFill>
                <a:schemeClr val="bg1"/>
              </a:solidFill>
              <a:effectLst/>
              <a:latin typeface="Arial" charset="0"/>
              <a:cs typeface="Arial" charset="0"/>
            </a:endParaRPr>
          </a:p>
        </p:txBody>
      </p:sp>
      <p:pic>
        <p:nvPicPr>
          <p:cNvPr id="12" name="Picture 1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440000" y="218729"/>
            <a:ext cx="1131736" cy="1080000"/>
          </a:xfrm>
          <a:prstGeom prst="rect">
            <a:avLst/>
          </a:prstGeom>
        </p:spPr>
      </p:pic>
      <p:pic>
        <p:nvPicPr>
          <p:cNvPr id="13" name="Bildobjekt 5">
            <a:extLst>
              <a:ext uri="{FF2B5EF4-FFF2-40B4-BE49-F238E27FC236}">
                <a16:creationId xmlns:a16="http://schemas.microsoft.com/office/drawing/2014/main" id="{1333957A-53A5-4B8E-97B8-39BB204E490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544272" y="404664"/>
            <a:ext cx="1668503" cy="720000"/>
          </a:xfrm>
          <a:prstGeom prst="rect">
            <a:avLst/>
          </a:prstGeom>
        </p:spPr>
      </p:pic>
      <p:pic>
        <p:nvPicPr>
          <p:cNvPr id="14" name="Platshållare för innehåll 13">
            <a:extLst>
              <a:ext uri="{FF2B5EF4-FFF2-40B4-BE49-F238E27FC236}">
                <a16:creationId xmlns:a16="http://schemas.microsoft.com/office/drawing/2014/main" id="{D1CB0B71-7142-4DAC-8774-20C03AA6D59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260000" y="1556792"/>
            <a:ext cx="5494542" cy="5040000"/>
          </a:xfrm>
        </p:spPr>
      </p:pic>
    </p:spTree>
    <p:extLst>
      <p:ext uri="{BB962C8B-B14F-4D97-AF65-F5344CB8AC3E}">
        <p14:creationId xmlns:p14="http://schemas.microsoft.com/office/powerpoint/2010/main" val="3248216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534194FA-66D0-43DC-A666-4E0168D312EA}"/>
              </a:ext>
            </a:extLst>
          </p:cNvPr>
          <p:cNvSpPr txBox="1">
            <a:spLocks/>
          </p:cNvSpPr>
          <p:nvPr/>
        </p:nvSpPr>
        <p:spPr bwMode="auto">
          <a:xfrm>
            <a:off x="1260000" y="548680"/>
            <a:ext cx="5112567" cy="1439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lvl1pPr algn="l" defTabSz="449263" rtl="0" eaLnBrk="0" fontAlgn="base" hangingPunct="0">
              <a:lnSpc>
                <a:spcPts val="3150"/>
              </a:lnSpc>
              <a:spcBef>
                <a:spcPct val="0"/>
              </a:spcBef>
              <a:spcAft>
                <a:spcPct val="0"/>
              </a:spcAft>
              <a:buClr>
                <a:srgbClr val="000000"/>
              </a:buClr>
              <a:buSzPct val="100000"/>
              <a:buFont typeface="Times New Roman" panose="02020603050405020304" pitchFamily="18" charset="0"/>
              <a:defRPr sz="2600" b="1">
                <a:solidFill>
                  <a:srgbClr val="002F5F"/>
                </a:solidFill>
                <a:latin typeface="+mj-lt"/>
                <a:ea typeface="+mj-ea"/>
                <a:cs typeface="+mj-cs"/>
              </a:defRPr>
            </a:lvl1pPr>
            <a:lvl2pPr algn="l" defTabSz="449263" rtl="0" eaLnBrk="0" fontAlgn="base" hangingPunct="0">
              <a:lnSpc>
                <a:spcPts val="3150"/>
              </a:lnSpc>
              <a:spcBef>
                <a:spcPct val="0"/>
              </a:spcBef>
              <a:spcAft>
                <a:spcPct val="0"/>
              </a:spcAft>
              <a:buClr>
                <a:srgbClr val="000000"/>
              </a:buClr>
              <a:buSzPct val="100000"/>
              <a:buFont typeface="Times New Roman" panose="02020603050405020304" pitchFamily="18" charset="0"/>
              <a:defRPr sz="2600" b="1">
                <a:solidFill>
                  <a:srgbClr val="002F5F"/>
                </a:solidFill>
                <a:latin typeface="Verdana" pitchFamily="32" charset="0"/>
                <a:cs typeface="Arial" charset="0"/>
              </a:defRPr>
            </a:lvl2pPr>
            <a:lvl3pPr algn="l" defTabSz="449263" rtl="0" eaLnBrk="0" fontAlgn="base" hangingPunct="0">
              <a:lnSpc>
                <a:spcPts val="3150"/>
              </a:lnSpc>
              <a:spcBef>
                <a:spcPct val="0"/>
              </a:spcBef>
              <a:spcAft>
                <a:spcPct val="0"/>
              </a:spcAft>
              <a:buClr>
                <a:srgbClr val="000000"/>
              </a:buClr>
              <a:buSzPct val="100000"/>
              <a:buFont typeface="Times New Roman" panose="02020603050405020304" pitchFamily="18" charset="0"/>
              <a:defRPr sz="2600" b="1">
                <a:solidFill>
                  <a:srgbClr val="002F5F"/>
                </a:solidFill>
                <a:latin typeface="Verdana" pitchFamily="32" charset="0"/>
                <a:cs typeface="Arial" charset="0"/>
              </a:defRPr>
            </a:lvl3pPr>
            <a:lvl4pPr algn="l" defTabSz="449263" rtl="0" eaLnBrk="0" fontAlgn="base" hangingPunct="0">
              <a:lnSpc>
                <a:spcPts val="3150"/>
              </a:lnSpc>
              <a:spcBef>
                <a:spcPct val="0"/>
              </a:spcBef>
              <a:spcAft>
                <a:spcPct val="0"/>
              </a:spcAft>
              <a:buClr>
                <a:srgbClr val="000000"/>
              </a:buClr>
              <a:buSzPct val="100000"/>
              <a:buFont typeface="Times New Roman" panose="02020603050405020304" pitchFamily="18" charset="0"/>
              <a:defRPr sz="2600" b="1">
                <a:solidFill>
                  <a:srgbClr val="002F5F"/>
                </a:solidFill>
                <a:latin typeface="Verdana" pitchFamily="32" charset="0"/>
                <a:cs typeface="Arial" charset="0"/>
              </a:defRPr>
            </a:lvl4pPr>
            <a:lvl5pPr algn="l" defTabSz="449263" rtl="0" eaLnBrk="0" fontAlgn="base" hangingPunct="0">
              <a:lnSpc>
                <a:spcPts val="3150"/>
              </a:lnSpc>
              <a:spcBef>
                <a:spcPct val="0"/>
              </a:spcBef>
              <a:spcAft>
                <a:spcPct val="0"/>
              </a:spcAft>
              <a:buClr>
                <a:srgbClr val="000000"/>
              </a:buClr>
              <a:buSzPct val="100000"/>
              <a:buFont typeface="Times New Roman" panose="02020603050405020304" pitchFamily="18" charset="0"/>
              <a:defRPr sz="2600" b="1">
                <a:solidFill>
                  <a:srgbClr val="002F5F"/>
                </a:solidFill>
                <a:latin typeface="Verdana" pitchFamily="32" charset="0"/>
                <a:cs typeface="Arial" charset="0"/>
              </a:defRPr>
            </a:lvl5pPr>
            <a:lvl6pPr marL="2514600" indent="-228600" algn="l" defTabSz="449263" rtl="0" eaLnBrk="0" fontAlgn="base" hangingPunct="0">
              <a:lnSpc>
                <a:spcPts val="3150"/>
              </a:lnSpc>
              <a:spcBef>
                <a:spcPct val="0"/>
              </a:spcBef>
              <a:spcAft>
                <a:spcPct val="0"/>
              </a:spcAft>
              <a:buClr>
                <a:srgbClr val="000000"/>
              </a:buClr>
              <a:buSzPct val="100000"/>
              <a:buFont typeface="Times New Roman" pitchFamily="16" charset="0"/>
              <a:defRPr sz="2600" b="1">
                <a:solidFill>
                  <a:srgbClr val="002F5F"/>
                </a:solidFill>
                <a:latin typeface="Verdana" pitchFamily="32" charset="0"/>
                <a:cs typeface="Arial" charset="0"/>
              </a:defRPr>
            </a:lvl6pPr>
            <a:lvl7pPr marL="2971800" indent="-228600" algn="l" defTabSz="449263" rtl="0" eaLnBrk="0" fontAlgn="base" hangingPunct="0">
              <a:lnSpc>
                <a:spcPts val="3150"/>
              </a:lnSpc>
              <a:spcBef>
                <a:spcPct val="0"/>
              </a:spcBef>
              <a:spcAft>
                <a:spcPct val="0"/>
              </a:spcAft>
              <a:buClr>
                <a:srgbClr val="000000"/>
              </a:buClr>
              <a:buSzPct val="100000"/>
              <a:buFont typeface="Times New Roman" pitchFamily="16" charset="0"/>
              <a:defRPr sz="2600" b="1">
                <a:solidFill>
                  <a:srgbClr val="002F5F"/>
                </a:solidFill>
                <a:latin typeface="Verdana" pitchFamily="32" charset="0"/>
                <a:cs typeface="Arial" charset="0"/>
              </a:defRPr>
            </a:lvl7pPr>
            <a:lvl8pPr marL="3429000" indent="-228600" algn="l" defTabSz="449263" rtl="0" eaLnBrk="0" fontAlgn="base" hangingPunct="0">
              <a:lnSpc>
                <a:spcPts val="3150"/>
              </a:lnSpc>
              <a:spcBef>
                <a:spcPct val="0"/>
              </a:spcBef>
              <a:spcAft>
                <a:spcPct val="0"/>
              </a:spcAft>
              <a:buClr>
                <a:srgbClr val="000000"/>
              </a:buClr>
              <a:buSzPct val="100000"/>
              <a:buFont typeface="Times New Roman" pitchFamily="16" charset="0"/>
              <a:defRPr sz="2600" b="1">
                <a:solidFill>
                  <a:srgbClr val="002F5F"/>
                </a:solidFill>
                <a:latin typeface="Verdana" pitchFamily="32" charset="0"/>
                <a:cs typeface="Arial" charset="0"/>
              </a:defRPr>
            </a:lvl8pPr>
            <a:lvl9pPr marL="3886200" indent="-228600" algn="l" defTabSz="449263" rtl="0" eaLnBrk="0" fontAlgn="base" hangingPunct="0">
              <a:lnSpc>
                <a:spcPts val="3150"/>
              </a:lnSpc>
              <a:spcBef>
                <a:spcPct val="0"/>
              </a:spcBef>
              <a:spcAft>
                <a:spcPct val="0"/>
              </a:spcAft>
              <a:buClr>
                <a:srgbClr val="000000"/>
              </a:buClr>
              <a:buSzPct val="100000"/>
              <a:buFont typeface="Times New Roman" pitchFamily="16" charset="0"/>
              <a:defRPr sz="2600" b="1">
                <a:solidFill>
                  <a:srgbClr val="002F5F"/>
                </a:solidFill>
                <a:latin typeface="Verdana" pitchFamily="32" charset="0"/>
                <a:cs typeface="Arial" charset="0"/>
              </a:defRPr>
            </a:lvl9pPr>
          </a:lstStyle>
          <a:p>
            <a:pPr>
              <a:lnSpc>
                <a:spcPct val="100000"/>
              </a:lnSpc>
            </a:pPr>
            <a:r>
              <a:rPr lang="en-GB" sz="1600" kern="0" dirty="0"/>
              <a:t>Correlation between grain price clusters, reconstructed temperature, drought estimates, and solar activity series</a:t>
            </a:r>
          </a:p>
          <a:p>
            <a:pPr algn="r">
              <a:lnSpc>
                <a:spcPct val="100000"/>
              </a:lnSpc>
            </a:pPr>
            <a:r>
              <a:rPr lang="en-US" sz="1400" kern="0" cap="small" dirty="0"/>
              <a:t>Decadal box-car filtered values</a:t>
            </a:r>
          </a:p>
        </p:txBody>
      </p:sp>
      <p:sp>
        <p:nvSpPr>
          <p:cNvPr id="7" name="Rectangle 2">
            <a:extLst>
              <a:ext uri="{FF2B5EF4-FFF2-40B4-BE49-F238E27FC236}">
                <a16:creationId xmlns:a16="http://schemas.microsoft.com/office/drawing/2014/main" id="{62C4D7DE-2521-406D-BB33-A299A68FED0E}"/>
              </a:ext>
            </a:extLst>
          </p:cNvPr>
          <p:cNvSpPr txBox="1">
            <a:spLocks noChangeArrowheads="1"/>
          </p:cNvSpPr>
          <p:nvPr/>
        </p:nvSpPr>
        <p:spPr bwMode="auto">
          <a:xfrm>
            <a:off x="7392144" y="3284984"/>
            <a:ext cx="3960440" cy="144016"/>
          </a:xfrm>
          <a:prstGeom prst="rect">
            <a:avLst/>
          </a:prstGeom>
          <a:noFill/>
          <a:ln>
            <a:noFill/>
          </a:ln>
        </p:spPr>
        <p:txBody>
          <a:bodyPr/>
          <a:lstStyle>
            <a:lvl1pPr algn="l" rtl="0" eaLnBrk="0" fontAlgn="base" hangingPunct="0">
              <a:lnSpc>
                <a:spcPts val="3200"/>
              </a:lnSpc>
              <a:spcBef>
                <a:spcPct val="0"/>
              </a:spcBef>
              <a:spcAft>
                <a:spcPct val="0"/>
              </a:spcAft>
              <a:defRPr sz="2600" b="1">
                <a:solidFill>
                  <a:srgbClr val="002F5F"/>
                </a:solidFill>
                <a:latin typeface="+mj-lt"/>
                <a:ea typeface="+mj-ea"/>
                <a:cs typeface="+mj-cs"/>
              </a:defRPr>
            </a:lvl1pPr>
            <a:lvl2pPr algn="l" rtl="0" eaLnBrk="0" fontAlgn="base" hangingPunct="0">
              <a:lnSpc>
                <a:spcPts val="3200"/>
              </a:lnSpc>
              <a:spcBef>
                <a:spcPct val="0"/>
              </a:spcBef>
              <a:spcAft>
                <a:spcPct val="0"/>
              </a:spcAft>
              <a:defRPr sz="2600" b="1">
                <a:solidFill>
                  <a:srgbClr val="002F5F"/>
                </a:solidFill>
                <a:latin typeface="Verdana" pitchFamily="34" charset="0"/>
              </a:defRPr>
            </a:lvl2pPr>
            <a:lvl3pPr algn="l" rtl="0" eaLnBrk="0" fontAlgn="base" hangingPunct="0">
              <a:lnSpc>
                <a:spcPts val="3200"/>
              </a:lnSpc>
              <a:spcBef>
                <a:spcPct val="0"/>
              </a:spcBef>
              <a:spcAft>
                <a:spcPct val="0"/>
              </a:spcAft>
              <a:defRPr sz="2600" b="1">
                <a:solidFill>
                  <a:srgbClr val="002F5F"/>
                </a:solidFill>
                <a:latin typeface="Verdana" pitchFamily="34" charset="0"/>
              </a:defRPr>
            </a:lvl3pPr>
            <a:lvl4pPr algn="l" rtl="0" eaLnBrk="0" fontAlgn="base" hangingPunct="0">
              <a:lnSpc>
                <a:spcPts val="3200"/>
              </a:lnSpc>
              <a:spcBef>
                <a:spcPct val="0"/>
              </a:spcBef>
              <a:spcAft>
                <a:spcPct val="0"/>
              </a:spcAft>
              <a:defRPr sz="2600" b="1">
                <a:solidFill>
                  <a:srgbClr val="002F5F"/>
                </a:solidFill>
                <a:latin typeface="Verdana" pitchFamily="34" charset="0"/>
              </a:defRPr>
            </a:lvl4pPr>
            <a:lvl5pPr algn="l" rtl="0" eaLnBrk="0" fontAlgn="base" hangingPunct="0">
              <a:lnSpc>
                <a:spcPts val="3200"/>
              </a:lnSpc>
              <a:spcBef>
                <a:spcPct val="0"/>
              </a:spcBef>
              <a:spcAft>
                <a:spcPct val="0"/>
              </a:spcAft>
              <a:defRPr sz="2600" b="1">
                <a:solidFill>
                  <a:srgbClr val="002F5F"/>
                </a:solidFill>
                <a:latin typeface="Verdana" pitchFamily="34" charset="0"/>
              </a:defRPr>
            </a:lvl5pPr>
            <a:lvl6pPr marL="457200" algn="l" rtl="0" fontAlgn="base">
              <a:lnSpc>
                <a:spcPts val="3200"/>
              </a:lnSpc>
              <a:spcBef>
                <a:spcPct val="0"/>
              </a:spcBef>
              <a:spcAft>
                <a:spcPct val="0"/>
              </a:spcAft>
              <a:defRPr sz="2600" b="1">
                <a:solidFill>
                  <a:srgbClr val="002F5F"/>
                </a:solidFill>
                <a:latin typeface="Verdana" pitchFamily="34" charset="0"/>
              </a:defRPr>
            </a:lvl6pPr>
            <a:lvl7pPr marL="914400" algn="l" rtl="0" fontAlgn="base">
              <a:lnSpc>
                <a:spcPts val="3200"/>
              </a:lnSpc>
              <a:spcBef>
                <a:spcPct val="0"/>
              </a:spcBef>
              <a:spcAft>
                <a:spcPct val="0"/>
              </a:spcAft>
              <a:defRPr sz="2600" b="1">
                <a:solidFill>
                  <a:srgbClr val="002F5F"/>
                </a:solidFill>
                <a:latin typeface="Verdana" pitchFamily="34" charset="0"/>
              </a:defRPr>
            </a:lvl7pPr>
            <a:lvl8pPr marL="1371600" algn="l" rtl="0" fontAlgn="base">
              <a:lnSpc>
                <a:spcPts val="3200"/>
              </a:lnSpc>
              <a:spcBef>
                <a:spcPct val="0"/>
              </a:spcBef>
              <a:spcAft>
                <a:spcPct val="0"/>
              </a:spcAft>
              <a:defRPr sz="2600" b="1">
                <a:solidFill>
                  <a:srgbClr val="002F5F"/>
                </a:solidFill>
                <a:latin typeface="Verdana" pitchFamily="34" charset="0"/>
              </a:defRPr>
            </a:lvl8pPr>
            <a:lvl9pPr marL="1828800" algn="l" rtl="0" fontAlgn="base">
              <a:lnSpc>
                <a:spcPts val="3200"/>
              </a:lnSpc>
              <a:spcBef>
                <a:spcPct val="0"/>
              </a:spcBef>
              <a:spcAft>
                <a:spcPct val="0"/>
              </a:spcAft>
              <a:defRPr sz="2600" b="1">
                <a:solidFill>
                  <a:srgbClr val="002F5F"/>
                </a:solidFill>
                <a:latin typeface="Verdana" pitchFamily="34" charset="0"/>
              </a:defRPr>
            </a:lvl9pPr>
          </a:lstStyle>
          <a:p>
            <a:pPr>
              <a:lnSpc>
                <a:spcPct val="100000"/>
              </a:lnSpc>
              <a:defRPr/>
            </a:pPr>
            <a:r>
              <a:rPr lang="en-GB" altLang="sv-SE" sz="1200" kern="0" dirty="0">
                <a:latin typeface="Arial" panose="020B0604020202020204" pitchFamily="34" charset="0"/>
                <a:ea typeface="ＭＳ Ｐゴシック" panose="020B0600070205080204" pitchFamily="34" charset="-128"/>
                <a:cs typeface="Arial" panose="020B0604020202020204" pitchFamily="34" charset="0"/>
              </a:rPr>
              <a:t>Pearson correlation values over the period 1500–1788, but excluding the Thirty Years’ War (1618–1648).</a:t>
            </a:r>
          </a:p>
          <a:p>
            <a:pPr>
              <a:lnSpc>
                <a:spcPct val="100000"/>
              </a:lnSpc>
              <a:defRPr/>
            </a:pPr>
            <a:endParaRPr lang="en-GB" altLang="sv-SE" sz="1200" kern="0" dirty="0">
              <a:latin typeface="Arial" panose="020B0604020202020204" pitchFamily="34" charset="0"/>
              <a:ea typeface="ＭＳ Ｐゴシック" panose="020B0600070205080204" pitchFamily="34" charset="-128"/>
              <a:cs typeface="Arial" panose="020B0604020202020204" pitchFamily="34" charset="0"/>
            </a:endParaRPr>
          </a:p>
          <a:p>
            <a:pPr>
              <a:lnSpc>
                <a:spcPct val="100000"/>
              </a:lnSpc>
              <a:defRPr/>
            </a:pPr>
            <a:r>
              <a:rPr lang="en-GB" altLang="sv-SE" sz="1200" kern="0" dirty="0">
                <a:latin typeface="Arial" panose="020B0604020202020204" pitchFamily="34" charset="0"/>
                <a:ea typeface="ＭＳ Ｐゴシック" panose="020B0600070205080204" pitchFamily="34" charset="-128"/>
                <a:cs typeface="Arial" panose="020B0604020202020204" pitchFamily="34" charset="0"/>
              </a:rPr>
              <a:t>Correlations significant at </a:t>
            </a:r>
            <a:r>
              <a:rPr lang="en-GB" altLang="sv-SE" sz="1200" i="1" kern="0" dirty="0">
                <a:latin typeface="Arial" panose="020B0604020202020204" pitchFamily="34" charset="0"/>
                <a:ea typeface="ＭＳ Ｐゴシック" panose="020B0600070205080204" pitchFamily="34" charset="-128"/>
                <a:cs typeface="Arial" panose="020B0604020202020204" pitchFamily="34" charset="0"/>
              </a:rPr>
              <a:t>p</a:t>
            </a:r>
            <a:r>
              <a:rPr lang="en-GB" altLang="sv-SE" sz="1200" kern="0" dirty="0">
                <a:latin typeface="Arial" panose="020B0604020202020204" pitchFamily="34" charset="0"/>
                <a:ea typeface="ＭＳ Ｐゴシック" panose="020B0600070205080204" pitchFamily="34" charset="-128"/>
                <a:cs typeface="Arial" panose="020B0604020202020204" pitchFamily="34" charset="0"/>
              </a:rPr>
              <a:t>=0.05 with a </a:t>
            </a:r>
            <a:r>
              <a:rPr lang="en-GB" altLang="sv-SE" sz="1200" i="1" kern="0" dirty="0">
                <a:latin typeface="Arial" panose="020B0604020202020204" pitchFamily="34" charset="0"/>
                <a:ea typeface="ＭＳ Ｐゴシック" panose="020B0600070205080204" pitchFamily="34" charset="-128"/>
                <a:cs typeface="Arial" panose="020B0604020202020204" pitchFamily="34" charset="0"/>
              </a:rPr>
              <a:t>t</a:t>
            </a:r>
            <a:r>
              <a:rPr lang="en-GB" altLang="sv-SE" sz="1200" kern="0" dirty="0">
                <a:latin typeface="Arial" panose="020B0604020202020204" pitchFamily="34" charset="0"/>
                <a:ea typeface="ＭＳ Ｐゴシック" panose="020B0600070205080204" pitchFamily="34" charset="-128"/>
                <a:cs typeface="Arial" panose="020B0604020202020204" pitchFamily="34" charset="0"/>
              </a:rPr>
              <a:t>-test marked with a dot (•). Those also significant with a more conservative phase-scrambling based significance test are marked with a plus sign (+).</a:t>
            </a:r>
          </a:p>
          <a:p>
            <a:pPr>
              <a:lnSpc>
                <a:spcPct val="100000"/>
              </a:lnSpc>
              <a:defRPr/>
            </a:pPr>
            <a:endParaRPr lang="en-GB" altLang="sv-SE" sz="1200" kern="0" dirty="0">
              <a:latin typeface="Arial" panose="020B0604020202020204" pitchFamily="34" charset="0"/>
              <a:ea typeface="ＭＳ Ｐゴシック" panose="020B0600070205080204" pitchFamily="34" charset="-128"/>
              <a:cs typeface="Arial" panose="020B0604020202020204" pitchFamily="34" charset="0"/>
            </a:endParaRPr>
          </a:p>
          <a:p>
            <a:pPr>
              <a:lnSpc>
                <a:spcPct val="100000"/>
              </a:lnSpc>
              <a:defRPr/>
            </a:pPr>
            <a:r>
              <a:rPr lang="en-GB" altLang="sv-SE" sz="1200" kern="0" dirty="0">
                <a:latin typeface="Arial" panose="020B0604020202020204" pitchFamily="34" charset="0"/>
                <a:ea typeface="ＭＳ Ｐゴシック" panose="020B0600070205080204" pitchFamily="34" charset="-128"/>
                <a:cs typeface="Arial" panose="020B0604020202020204" pitchFamily="34" charset="0"/>
              </a:rPr>
              <a:t>Blue colours correspond to negative correlations and red colours to positive correlations.</a:t>
            </a:r>
            <a:endParaRPr lang="et-EE" altLang="en-US" sz="1200" kern="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8" name="Rectangle 7"/>
          <p:cNvSpPr/>
          <p:nvPr/>
        </p:nvSpPr>
        <p:spPr bwMode="auto">
          <a:xfrm>
            <a:off x="10056440" y="188640"/>
            <a:ext cx="1656184" cy="115212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sv-SE" sz="1800" b="0" i="0" u="none" strike="noStrike" cap="none" normalizeH="0" baseline="0">
              <a:ln>
                <a:noFill/>
              </a:ln>
              <a:solidFill>
                <a:schemeClr val="bg1"/>
              </a:solidFill>
              <a:effectLst/>
              <a:latin typeface="Arial" charset="0"/>
              <a:cs typeface="Arial" charset="0"/>
            </a:endParaRPr>
          </a:p>
        </p:txBody>
      </p:sp>
      <p:pic>
        <p:nvPicPr>
          <p:cNvPr id="9" name="Picture 8"/>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440000" y="218729"/>
            <a:ext cx="1131736" cy="1080000"/>
          </a:xfrm>
          <a:prstGeom prst="rect">
            <a:avLst/>
          </a:prstGeom>
        </p:spPr>
      </p:pic>
      <p:pic>
        <p:nvPicPr>
          <p:cNvPr id="11" name="Bildobjekt 5">
            <a:extLst>
              <a:ext uri="{FF2B5EF4-FFF2-40B4-BE49-F238E27FC236}">
                <a16:creationId xmlns:a16="http://schemas.microsoft.com/office/drawing/2014/main" id="{1333957A-53A5-4B8E-97B8-39BB204E490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544272" y="404664"/>
            <a:ext cx="1668503" cy="720000"/>
          </a:xfrm>
          <a:prstGeom prst="rect">
            <a:avLst/>
          </a:prstGeom>
        </p:spPr>
      </p:pic>
      <p:sp>
        <p:nvSpPr>
          <p:cNvPr id="12" name="Rectangle 2">
            <a:extLst>
              <a:ext uri="{FF2B5EF4-FFF2-40B4-BE49-F238E27FC236}">
                <a16:creationId xmlns:a16="http://schemas.microsoft.com/office/drawing/2014/main" id="{DA3ADA1B-3AB2-4CE0-9ACC-6361DE0208A2}"/>
              </a:ext>
            </a:extLst>
          </p:cNvPr>
          <p:cNvSpPr txBox="1">
            <a:spLocks noChangeArrowheads="1"/>
          </p:cNvSpPr>
          <p:nvPr/>
        </p:nvSpPr>
        <p:spPr bwMode="auto">
          <a:xfrm rot="16200000">
            <a:off x="6329400" y="4203713"/>
            <a:ext cx="1261146" cy="431800"/>
          </a:xfrm>
          <a:prstGeom prst="rect">
            <a:avLst/>
          </a:prstGeom>
          <a:noFill/>
          <a:ln>
            <a:noFill/>
          </a:ln>
        </p:spPr>
        <p:txBody>
          <a:bodyPr/>
          <a:lstStyle>
            <a:lvl1pPr algn="l" rtl="0" eaLnBrk="0" fontAlgn="base" hangingPunct="0">
              <a:lnSpc>
                <a:spcPts val="3200"/>
              </a:lnSpc>
              <a:spcBef>
                <a:spcPct val="0"/>
              </a:spcBef>
              <a:spcAft>
                <a:spcPct val="0"/>
              </a:spcAft>
              <a:defRPr sz="2600" b="1">
                <a:solidFill>
                  <a:srgbClr val="002F5F"/>
                </a:solidFill>
                <a:latin typeface="+mj-lt"/>
                <a:ea typeface="+mj-ea"/>
                <a:cs typeface="+mj-cs"/>
              </a:defRPr>
            </a:lvl1pPr>
            <a:lvl2pPr algn="l" rtl="0" eaLnBrk="0" fontAlgn="base" hangingPunct="0">
              <a:lnSpc>
                <a:spcPts val="3200"/>
              </a:lnSpc>
              <a:spcBef>
                <a:spcPct val="0"/>
              </a:spcBef>
              <a:spcAft>
                <a:spcPct val="0"/>
              </a:spcAft>
              <a:defRPr sz="2600" b="1">
                <a:solidFill>
                  <a:srgbClr val="002F5F"/>
                </a:solidFill>
                <a:latin typeface="Verdana" pitchFamily="34" charset="0"/>
              </a:defRPr>
            </a:lvl2pPr>
            <a:lvl3pPr algn="l" rtl="0" eaLnBrk="0" fontAlgn="base" hangingPunct="0">
              <a:lnSpc>
                <a:spcPts val="3200"/>
              </a:lnSpc>
              <a:spcBef>
                <a:spcPct val="0"/>
              </a:spcBef>
              <a:spcAft>
                <a:spcPct val="0"/>
              </a:spcAft>
              <a:defRPr sz="2600" b="1">
                <a:solidFill>
                  <a:srgbClr val="002F5F"/>
                </a:solidFill>
                <a:latin typeface="Verdana" pitchFamily="34" charset="0"/>
              </a:defRPr>
            </a:lvl3pPr>
            <a:lvl4pPr algn="l" rtl="0" eaLnBrk="0" fontAlgn="base" hangingPunct="0">
              <a:lnSpc>
                <a:spcPts val="3200"/>
              </a:lnSpc>
              <a:spcBef>
                <a:spcPct val="0"/>
              </a:spcBef>
              <a:spcAft>
                <a:spcPct val="0"/>
              </a:spcAft>
              <a:defRPr sz="2600" b="1">
                <a:solidFill>
                  <a:srgbClr val="002F5F"/>
                </a:solidFill>
                <a:latin typeface="Verdana" pitchFamily="34" charset="0"/>
              </a:defRPr>
            </a:lvl4pPr>
            <a:lvl5pPr algn="l" rtl="0" eaLnBrk="0" fontAlgn="base" hangingPunct="0">
              <a:lnSpc>
                <a:spcPts val="3200"/>
              </a:lnSpc>
              <a:spcBef>
                <a:spcPct val="0"/>
              </a:spcBef>
              <a:spcAft>
                <a:spcPct val="0"/>
              </a:spcAft>
              <a:defRPr sz="2600" b="1">
                <a:solidFill>
                  <a:srgbClr val="002F5F"/>
                </a:solidFill>
                <a:latin typeface="Verdana" pitchFamily="34" charset="0"/>
              </a:defRPr>
            </a:lvl5pPr>
            <a:lvl6pPr marL="457200" algn="l" rtl="0" fontAlgn="base">
              <a:lnSpc>
                <a:spcPts val="3200"/>
              </a:lnSpc>
              <a:spcBef>
                <a:spcPct val="0"/>
              </a:spcBef>
              <a:spcAft>
                <a:spcPct val="0"/>
              </a:spcAft>
              <a:defRPr sz="2600" b="1">
                <a:solidFill>
                  <a:srgbClr val="002F5F"/>
                </a:solidFill>
                <a:latin typeface="Verdana" pitchFamily="34" charset="0"/>
              </a:defRPr>
            </a:lvl6pPr>
            <a:lvl7pPr marL="914400" algn="l" rtl="0" fontAlgn="base">
              <a:lnSpc>
                <a:spcPts val="3200"/>
              </a:lnSpc>
              <a:spcBef>
                <a:spcPct val="0"/>
              </a:spcBef>
              <a:spcAft>
                <a:spcPct val="0"/>
              </a:spcAft>
              <a:defRPr sz="2600" b="1">
                <a:solidFill>
                  <a:srgbClr val="002F5F"/>
                </a:solidFill>
                <a:latin typeface="Verdana" pitchFamily="34" charset="0"/>
              </a:defRPr>
            </a:lvl7pPr>
            <a:lvl8pPr marL="1371600" algn="l" rtl="0" fontAlgn="base">
              <a:lnSpc>
                <a:spcPts val="3200"/>
              </a:lnSpc>
              <a:spcBef>
                <a:spcPct val="0"/>
              </a:spcBef>
              <a:spcAft>
                <a:spcPct val="0"/>
              </a:spcAft>
              <a:defRPr sz="2600" b="1">
                <a:solidFill>
                  <a:srgbClr val="002F5F"/>
                </a:solidFill>
                <a:latin typeface="Verdana" pitchFamily="34" charset="0"/>
              </a:defRPr>
            </a:lvl8pPr>
            <a:lvl9pPr marL="1828800" algn="l" rtl="0" fontAlgn="base">
              <a:lnSpc>
                <a:spcPts val="3200"/>
              </a:lnSpc>
              <a:spcBef>
                <a:spcPct val="0"/>
              </a:spcBef>
              <a:spcAft>
                <a:spcPct val="0"/>
              </a:spcAft>
              <a:defRPr sz="2600" b="1">
                <a:solidFill>
                  <a:srgbClr val="002F5F"/>
                </a:solidFill>
                <a:latin typeface="Verdana" pitchFamily="34" charset="0"/>
              </a:defRPr>
            </a:lvl9pPr>
          </a:lstStyle>
          <a:p>
            <a:pPr>
              <a:lnSpc>
                <a:spcPct val="100000"/>
              </a:lnSpc>
              <a:defRPr/>
            </a:pPr>
            <a:r>
              <a:rPr lang="en-US" altLang="sv-SE" sz="1100" kern="0"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Correlation</a:t>
            </a:r>
            <a:endParaRPr lang="en-US" altLang="en-US" sz="1100" kern="0" dirty="0">
              <a:solidFill>
                <a:schemeClr val="tx1"/>
              </a:solidFill>
              <a:latin typeface="Arial" panose="020B0604020202020204" pitchFamily="34" charset="0"/>
              <a:ea typeface="ＭＳ Ｐゴシック" panose="020B0600070205080204" pitchFamily="34" charset="-128"/>
              <a:cs typeface="Arial" panose="020B0604020202020204" pitchFamily="34" charset="0"/>
            </a:endParaRPr>
          </a:p>
        </p:txBody>
      </p:sp>
      <p:pic>
        <p:nvPicPr>
          <p:cNvPr id="5" name="Platshållare för innehåll 4">
            <a:extLst>
              <a:ext uri="{FF2B5EF4-FFF2-40B4-BE49-F238E27FC236}">
                <a16:creationId xmlns:a16="http://schemas.microsoft.com/office/drawing/2014/main" id="{00D21BD7-A55E-4902-868E-6845D7F360B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261968" y="1556792"/>
            <a:ext cx="5482105" cy="5040000"/>
          </a:xfrm>
        </p:spPr>
      </p:pic>
    </p:spTree>
    <p:extLst>
      <p:ext uri="{BB962C8B-B14F-4D97-AF65-F5344CB8AC3E}">
        <p14:creationId xmlns:p14="http://schemas.microsoft.com/office/powerpoint/2010/main" val="285764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10056440" y="188640"/>
            <a:ext cx="1656184" cy="115212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sv-SE" sz="1800" b="0" i="0" u="none" strike="noStrike" cap="none" normalizeH="0" baseline="0">
              <a:ln>
                <a:noFill/>
              </a:ln>
              <a:solidFill>
                <a:schemeClr val="bg1"/>
              </a:solidFill>
              <a:effectLst/>
              <a:latin typeface="Arial" charset="0"/>
              <a:cs typeface="Arial" charset="0"/>
            </a:endParaRPr>
          </a:p>
        </p:txBody>
      </p:sp>
      <p:sp>
        <p:nvSpPr>
          <p:cNvPr id="2" name="Rubrik 1">
            <a:extLst>
              <a:ext uri="{FF2B5EF4-FFF2-40B4-BE49-F238E27FC236}">
                <a16:creationId xmlns:a16="http://schemas.microsoft.com/office/drawing/2014/main" id="{87B09D95-2A5C-4C96-BE00-0EA0D99FE480}"/>
              </a:ext>
            </a:extLst>
          </p:cNvPr>
          <p:cNvSpPr>
            <a:spLocks noGrp="1"/>
          </p:cNvSpPr>
          <p:nvPr>
            <p:ph type="title"/>
          </p:nvPr>
        </p:nvSpPr>
        <p:spPr/>
        <p:txBody>
          <a:bodyPr/>
          <a:lstStyle/>
          <a:p>
            <a:endParaRPr lang="en-GB" dirty="0"/>
          </a:p>
        </p:txBody>
      </p:sp>
      <p:pic>
        <p:nvPicPr>
          <p:cNvPr id="7" name="Platshållare för innehåll 6">
            <a:extLst>
              <a:ext uri="{FF2B5EF4-FFF2-40B4-BE49-F238E27FC236}">
                <a16:creationId xmlns:a16="http://schemas.microsoft.com/office/drawing/2014/main" id="{AC8391EC-312B-484E-B6C0-6F1F3B49EF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4101" y="902703"/>
            <a:ext cx="6840000" cy="5647017"/>
          </a:xfrm>
        </p:spPr>
      </p:pic>
      <p:sp>
        <p:nvSpPr>
          <p:cNvPr id="4" name="Rubrik 1"/>
          <p:cNvSpPr txBox="1">
            <a:spLocks/>
          </p:cNvSpPr>
          <p:nvPr/>
        </p:nvSpPr>
        <p:spPr bwMode="auto">
          <a:xfrm>
            <a:off x="983432" y="366998"/>
            <a:ext cx="8136904" cy="1574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lvl1pPr algn="l" defTabSz="449263" rtl="0" eaLnBrk="0" fontAlgn="base" hangingPunct="0">
              <a:lnSpc>
                <a:spcPts val="3150"/>
              </a:lnSpc>
              <a:spcBef>
                <a:spcPct val="0"/>
              </a:spcBef>
              <a:spcAft>
                <a:spcPct val="0"/>
              </a:spcAft>
              <a:buClr>
                <a:srgbClr val="000000"/>
              </a:buClr>
              <a:buSzPct val="100000"/>
              <a:buFont typeface="Times New Roman" panose="02020603050405020304" pitchFamily="18" charset="0"/>
              <a:defRPr sz="2600" b="1">
                <a:solidFill>
                  <a:srgbClr val="002F5F"/>
                </a:solidFill>
                <a:latin typeface="+mj-lt"/>
                <a:ea typeface="+mj-ea"/>
                <a:cs typeface="+mj-cs"/>
              </a:defRPr>
            </a:lvl1pPr>
            <a:lvl2pPr algn="l" defTabSz="449263" rtl="0" eaLnBrk="0" fontAlgn="base" hangingPunct="0">
              <a:lnSpc>
                <a:spcPts val="3150"/>
              </a:lnSpc>
              <a:spcBef>
                <a:spcPct val="0"/>
              </a:spcBef>
              <a:spcAft>
                <a:spcPct val="0"/>
              </a:spcAft>
              <a:buClr>
                <a:srgbClr val="000000"/>
              </a:buClr>
              <a:buSzPct val="100000"/>
              <a:buFont typeface="Times New Roman" panose="02020603050405020304" pitchFamily="18" charset="0"/>
              <a:defRPr sz="2600" b="1">
                <a:solidFill>
                  <a:srgbClr val="002F5F"/>
                </a:solidFill>
                <a:latin typeface="Verdana" pitchFamily="32" charset="0"/>
                <a:cs typeface="Arial" charset="0"/>
              </a:defRPr>
            </a:lvl2pPr>
            <a:lvl3pPr algn="l" defTabSz="449263" rtl="0" eaLnBrk="0" fontAlgn="base" hangingPunct="0">
              <a:lnSpc>
                <a:spcPts val="3150"/>
              </a:lnSpc>
              <a:spcBef>
                <a:spcPct val="0"/>
              </a:spcBef>
              <a:spcAft>
                <a:spcPct val="0"/>
              </a:spcAft>
              <a:buClr>
                <a:srgbClr val="000000"/>
              </a:buClr>
              <a:buSzPct val="100000"/>
              <a:buFont typeface="Times New Roman" panose="02020603050405020304" pitchFamily="18" charset="0"/>
              <a:defRPr sz="2600" b="1">
                <a:solidFill>
                  <a:srgbClr val="002F5F"/>
                </a:solidFill>
                <a:latin typeface="Verdana" pitchFamily="32" charset="0"/>
                <a:cs typeface="Arial" charset="0"/>
              </a:defRPr>
            </a:lvl3pPr>
            <a:lvl4pPr algn="l" defTabSz="449263" rtl="0" eaLnBrk="0" fontAlgn="base" hangingPunct="0">
              <a:lnSpc>
                <a:spcPts val="3150"/>
              </a:lnSpc>
              <a:spcBef>
                <a:spcPct val="0"/>
              </a:spcBef>
              <a:spcAft>
                <a:spcPct val="0"/>
              </a:spcAft>
              <a:buClr>
                <a:srgbClr val="000000"/>
              </a:buClr>
              <a:buSzPct val="100000"/>
              <a:buFont typeface="Times New Roman" panose="02020603050405020304" pitchFamily="18" charset="0"/>
              <a:defRPr sz="2600" b="1">
                <a:solidFill>
                  <a:srgbClr val="002F5F"/>
                </a:solidFill>
                <a:latin typeface="Verdana" pitchFamily="32" charset="0"/>
                <a:cs typeface="Arial" charset="0"/>
              </a:defRPr>
            </a:lvl4pPr>
            <a:lvl5pPr algn="l" defTabSz="449263" rtl="0" eaLnBrk="0" fontAlgn="base" hangingPunct="0">
              <a:lnSpc>
                <a:spcPts val="3150"/>
              </a:lnSpc>
              <a:spcBef>
                <a:spcPct val="0"/>
              </a:spcBef>
              <a:spcAft>
                <a:spcPct val="0"/>
              </a:spcAft>
              <a:buClr>
                <a:srgbClr val="000000"/>
              </a:buClr>
              <a:buSzPct val="100000"/>
              <a:buFont typeface="Times New Roman" panose="02020603050405020304" pitchFamily="18" charset="0"/>
              <a:defRPr sz="2600" b="1">
                <a:solidFill>
                  <a:srgbClr val="002F5F"/>
                </a:solidFill>
                <a:latin typeface="Verdana" pitchFamily="32" charset="0"/>
                <a:cs typeface="Arial" charset="0"/>
              </a:defRPr>
            </a:lvl5pPr>
            <a:lvl6pPr marL="2514600" indent="-228600" algn="l" defTabSz="449263" rtl="0" eaLnBrk="0" fontAlgn="base" hangingPunct="0">
              <a:lnSpc>
                <a:spcPts val="3150"/>
              </a:lnSpc>
              <a:spcBef>
                <a:spcPct val="0"/>
              </a:spcBef>
              <a:spcAft>
                <a:spcPct val="0"/>
              </a:spcAft>
              <a:buClr>
                <a:srgbClr val="000000"/>
              </a:buClr>
              <a:buSzPct val="100000"/>
              <a:buFont typeface="Times New Roman" pitchFamily="16" charset="0"/>
              <a:defRPr sz="2600" b="1">
                <a:solidFill>
                  <a:srgbClr val="002F5F"/>
                </a:solidFill>
                <a:latin typeface="Verdana" pitchFamily="32" charset="0"/>
                <a:cs typeface="Arial" charset="0"/>
              </a:defRPr>
            </a:lvl6pPr>
            <a:lvl7pPr marL="2971800" indent="-228600" algn="l" defTabSz="449263" rtl="0" eaLnBrk="0" fontAlgn="base" hangingPunct="0">
              <a:lnSpc>
                <a:spcPts val="3150"/>
              </a:lnSpc>
              <a:spcBef>
                <a:spcPct val="0"/>
              </a:spcBef>
              <a:spcAft>
                <a:spcPct val="0"/>
              </a:spcAft>
              <a:buClr>
                <a:srgbClr val="000000"/>
              </a:buClr>
              <a:buSzPct val="100000"/>
              <a:buFont typeface="Times New Roman" pitchFamily="16" charset="0"/>
              <a:defRPr sz="2600" b="1">
                <a:solidFill>
                  <a:srgbClr val="002F5F"/>
                </a:solidFill>
                <a:latin typeface="Verdana" pitchFamily="32" charset="0"/>
                <a:cs typeface="Arial" charset="0"/>
              </a:defRPr>
            </a:lvl7pPr>
            <a:lvl8pPr marL="3429000" indent="-228600" algn="l" defTabSz="449263" rtl="0" eaLnBrk="0" fontAlgn="base" hangingPunct="0">
              <a:lnSpc>
                <a:spcPts val="3150"/>
              </a:lnSpc>
              <a:spcBef>
                <a:spcPct val="0"/>
              </a:spcBef>
              <a:spcAft>
                <a:spcPct val="0"/>
              </a:spcAft>
              <a:buClr>
                <a:srgbClr val="000000"/>
              </a:buClr>
              <a:buSzPct val="100000"/>
              <a:buFont typeface="Times New Roman" pitchFamily="16" charset="0"/>
              <a:defRPr sz="2600" b="1">
                <a:solidFill>
                  <a:srgbClr val="002F5F"/>
                </a:solidFill>
                <a:latin typeface="Verdana" pitchFamily="32" charset="0"/>
                <a:cs typeface="Arial" charset="0"/>
              </a:defRPr>
            </a:lvl8pPr>
            <a:lvl9pPr marL="3886200" indent="-228600" algn="l" defTabSz="449263" rtl="0" eaLnBrk="0" fontAlgn="base" hangingPunct="0">
              <a:lnSpc>
                <a:spcPts val="3150"/>
              </a:lnSpc>
              <a:spcBef>
                <a:spcPct val="0"/>
              </a:spcBef>
              <a:spcAft>
                <a:spcPct val="0"/>
              </a:spcAft>
              <a:buClr>
                <a:srgbClr val="000000"/>
              </a:buClr>
              <a:buSzPct val="100000"/>
              <a:buFont typeface="Times New Roman" pitchFamily="16" charset="0"/>
              <a:defRPr sz="2600" b="1">
                <a:solidFill>
                  <a:srgbClr val="002F5F"/>
                </a:solidFill>
                <a:latin typeface="Verdana" pitchFamily="32" charset="0"/>
                <a:cs typeface="Arial" charset="0"/>
              </a:defRPr>
            </a:lvl9pPr>
          </a:lstStyle>
          <a:p>
            <a:r>
              <a:rPr lang="en-US" sz="1600" kern="0" dirty="0" smtClean="0"/>
              <a:t>Detection of periodicities between grain prices and climate</a:t>
            </a:r>
            <a:endParaRPr lang="en-US" sz="1600" kern="0" dirty="0"/>
          </a:p>
        </p:txBody>
      </p:sp>
      <p:sp>
        <p:nvSpPr>
          <p:cNvPr id="5" name="Rectangle 2">
            <a:extLst>
              <a:ext uri="{FF2B5EF4-FFF2-40B4-BE49-F238E27FC236}">
                <a16:creationId xmlns:a16="http://schemas.microsoft.com/office/drawing/2014/main" id="{62C4D7DE-2521-406D-BB33-A299A68FED0E}"/>
              </a:ext>
            </a:extLst>
          </p:cNvPr>
          <p:cNvSpPr txBox="1">
            <a:spLocks noChangeArrowheads="1"/>
          </p:cNvSpPr>
          <p:nvPr/>
        </p:nvSpPr>
        <p:spPr bwMode="auto">
          <a:xfrm>
            <a:off x="8184232" y="1745991"/>
            <a:ext cx="3527027" cy="3960440"/>
          </a:xfrm>
          <a:prstGeom prst="rect">
            <a:avLst/>
          </a:prstGeom>
          <a:noFill/>
          <a:ln>
            <a:noFill/>
          </a:ln>
        </p:spPr>
        <p:txBody>
          <a:bodyPr/>
          <a:lstStyle>
            <a:lvl1pPr algn="l" rtl="0" eaLnBrk="0" fontAlgn="base" hangingPunct="0">
              <a:lnSpc>
                <a:spcPts val="3200"/>
              </a:lnSpc>
              <a:spcBef>
                <a:spcPct val="0"/>
              </a:spcBef>
              <a:spcAft>
                <a:spcPct val="0"/>
              </a:spcAft>
              <a:defRPr sz="2600" b="1">
                <a:solidFill>
                  <a:srgbClr val="002F5F"/>
                </a:solidFill>
                <a:latin typeface="+mj-lt"/>
                <a:ea typeface="+mj-ea"/>
                <a:cs typeface="+mj-cs"/>
              </a:defRPr>
            </a:lvl1pPr>
            <a:lvl2pPr algn="l" rtl="0" eaLnBrk="0" fontAlgn="base" hangingPunct="0">
              <a:lnSpc>
                <a:spcPts val="3200"/>
              </a:lnSpc>
              <a:spcBef>
                <a:spcPct val="0"/>
              </a:spcBef>
              <a:spcAft>
                <a:spcPct val="0"/>
              </a:spcAft>
              <a:defRPr sz="2600" b="1">
                <a:solidFill>
                  <a:srgbClr val="002F5F"/>
                </a:solidFill>
                <a:latin typeface="Verdana" pitchFamily="34" charset="0"/>
              </a:defRPr>
            </a:lvl2pPr>
            <a:lvl3pPr algn="l" rtl="0" eaLnBrk="0" fontAlgn="base" hangingPunct="0">
              <a:lnSpc>
                <a:spcPts val="3200"/>
              </a:lnSpc>
              <a:spcBef>
                <a:spcPct val="0"/>
              </a:spcBef>
              <a:spcAft>
                <a:spcPct val="0"/>
              </a:spcAft>
              <a:defRPr sz="2600" b="1">
                <a:solidFill>
                  <a:srgbClr val="002F5F"/>
                </a:solidFill>
                <a:latin typeface="Verdana" pitchFamily="34" charset="0"/>
              </a:defRPr>
            </a:lvl3pPr>
            <a:lvl4pPr algn="l" rtl="0" eaLnBrk="0" fontAlgn="base" hangingPunct="0">
              <a:lnSpc>
                <a:spcPts val="3200"/>
              </a:lnSpc>
              <a:spcBef>
                <a:spcPct val="0"/>
              </a:spcBef>
              <a:spcAft>
                <a:spcPct val="0"/>
              </a:spcAft>
              <a:defRPr sz="2600" b="1">
                <a:solidFill>
                  <a:srgbClr val="002F5F"/>
                </a:solidFill>
                <a:latin typeface="Verdana" pitchFamily="34" charset="0"/>
              </a:defRPr>
            </a:lvl4pPr>
            <a:lvl5pPr algn="l" rtl="0" eaLnBrk="0" fontAlgn="base" hangingPunct="0">
              <a:lnSpc>
                <a:spcPts val="3200"/>
              </a:lnSpc>
              <a:spcBef>
                <a:spcPct val="0"/>
              </a:spcBef>
              <a:spcAft>
                <a:spcPct val="0"/>
              </a:spcAft>
              <a:defRPr sz="2600" b="1">
                <a:solidFill>
                  <a:srgbClr val="002F5F"/>
                </a:solidFill>
                <a:latin typeface="Verdana" pitchFamily="34" charset="0"/>
              </a:defRPr>
            </a:lvl5pPr>
            <a:lvl6pPr marL="457200" algn="l" rtl="0" fontAlgn="base">
              <a:lnSpc>
                <a:spcPts val="3200"/>
              </a:lnSpc>
              <a:spcBef>
                <a:spcPct val="0"/>
              </a:spcBef>
              <a:spcAft>
                <a:spcPct val="0"/>
              </a:spcAft>
              <a:defRPr sz="2600" b="1">
                <a:solidFill>
                  <a:srgbClr val="002F5F"/>
                </a:solidFill>
                <a:latin typeface="Verdana" pitchFamily="34" charset="0"/>
              </a:defRPr>
            </a:lvl6pPr>
            <a:lvl7pPr marL="914400" algn="l" rtl="0" fontAlgn="base">
              <a:lnSpc>
                <a:spcPts val="3200"/>
              </a:lnSpc>
              <a:spcBef>
                <a:spcPct val="0"/>
              </a:spcBef>
              <a:spcAft>
                <a:spcPct val="0"/>
              </a:spcAft>
              <a:defRPr sz="2600" b="1">
                <a:solidFill>
                  <a:srgbClr val="002F5F"/>
                </a:solidFill>
                <a:latin typeface="Verdana" pitchFamily="34" charset="0"/>
              </a:defRPr>
            </a:lvl7pPr>
            <a:lvl8pPr marL="1371600" algn="l" rtl="0" fontAlgn="base">
              <a:lnSpc>
                <a:spcPts val="3200"/>
              </a:lnSpc>
              <a:spcBef>
                <a:spcPct val="0"/>
              </a:spcBef>
              <a:spcAft>
                <a:spcPct val="0"/>
              </a:spcAft>
              <a:defRPr sz="2600" b="1">
                <a:solidFill>
                  <a:srgbClr val="002F5F"/>
                </a:solidFill>
                <a:latin typeface="Verdana" pitchFamily="34" charset="0"/>
              </a:defRPr>
            </a:lvl8pPr>
            <a:lvl9pPr marL="1828800" algn="l" rtl="0" fontAlgn="base">
              <a:lnSpc>
                <a:spcPts val="3200"/>
              </a:lnSpc>
              <a:spcBef>
                <a:spcPct val="0"/>
              </a:spcBef>
              <a:spcAft>
                <a:spcPct val="0"/>
              </a:spcAft>
              <a:defRPr sz="2600" b="1">
                <a:solidFill>
                  <a:srgbClr val="002F5F"/>
                </a:solidFill>
                <a:latin typeface="Verdana" pitchFamily="34" charset="0"/>
              </a:defRPr>
            </a:lvl9pPr>
          </a:lstStyle>
          <a:p>
            <a:pPr>
              <a:lnSpc>
                <a:spcPct val="100000"/>
              </a:lnSpc>
              <a:defRPr/>
            </a:pPr>
            <a:r>
              <a:rPr lang="en-US" altLang="sv-SE" sz="1200" kern="0" dirty="0" smtClean="0">
                <a:latin typeface="Arial" panose="020B0604020202020204" pitchFamily="34" charset="0"/>
                <a:ea typeface="ＭＳ Ｐゴシック" panose="020B0600070205080204" pitchFamily="34" charset="-128"/>
                <a:cs typeface="Arial" panose="020B0604020202020204" pitchFamily="34" charset="0"/>
              </a:rPr>
              <a:t>Spectral </a:t>
            </a:r>
            <a:r>
              <a:rPr lang="en-US" altLang="sv-SE" sz="1200" kern="0" dirty="0">
                <a:latin typeface="Arial" panose="020B0604020202020204" pitchFamily="34" charset="0"/>
                <a:ea typeface="ＭＳ Ｐゴシック" panose="020B0600070205080204" pitchFamily="34" charset="-128"/>
                <a:cs typeface="Arial" panose="020B0604020202020204" pitchFamily="34" charset="0"/>
              </a:rPr>
              <a:t>power density and coherency analyses between average grain prices and climate data over the </a:t>
            </a:r>
            <a:r>
              <a:rPr lang="en-US" altLang="sv-SE" sz="1200" kern="0" dirty="0" smtClean="0">
                <a:latin typeface="Arial" panose="020B0604020202020204" pitchFamily="34" charset="0"/>
                <a:ea typeface="ＭＳ Ｐゴシック" panose="020B0600070205080204" pitchFamily="34" charset="-128"/>
                <a:cs typeface="Arial" panose="020B0604020202020204" pitchFamily="34" charset="0"/>
              </a:rPr>
              <a:t>1500</a:t>
            </a:r>
            <a:r>
              <a:rPr lang="en-GB" altLang="sv-SE" sz="1200" kern="0" dirty="0">
                <a:latin typeface="Arial" panose="020B0604020202020204" pitchFamily="34" charset="0"/>
                <a:ea typeface="ＭＳ Ｐゴシック" panose="020B0600070205080204" pitchFamily="34" charset="-128"/>
                <a:cs typeface="Arial" panose="020B0604020202020204" pitchFamily="34" charset="0"/>
              </a:rPr>
              <a:t>–</a:t>
            </a:r>
            <a:r>
              <a:rPr lang="en-US" altLang="sv-SE" sz="1200" kern="0" dirty="0" smtClean="0">
                <a:latin typeface="Arial" panose="020B0604020202020204" pitchFamily="34" charset="0"/>
                <a:ea typeface="ＭＳ Ｐゴシック" panose="020B0600070205080204" pitchFamily="34" charset="-128"/>
                <a:cs typeface="Arial" panose="020B0604020202020204" pitchFamily="34" charset="0"/>
              </a:rPr>
              <a:t>1788 </a:t>
            </a:r>
            <a:r>
              <a:rPr lang="en-US" altLang="sv-SE" sz="1200" kern="0" dirty="0">
                <a:latin typeface="Arial" panose="020B0604020202020204" pitchFamily="34" charset="0"/>
                <a:ea typeface="ＭＳ Ｐゴシック" panose="020B0600070205080204" pitchFamily="34" charset="-128"/>
                <a:cs typeface="Arial" panose="020B0604020202020204" pitchFamily="34" charset="0"/>
              </a:rPr>
              <a:t>period with </a:t>
            </a:r>
            <a:r>
              <a:rPr lang="en-US" altLang="sv-SE" sz="1200" kern="0" dirty="0" smtClean="0">
                <a:latin typeface="Arial" panose="020B0604020202020204" pitchFamily="34" charset="0"/>
                <a:ea typeface="ＭＳ Ｐゴシック" panose="020B0600070205080204" pitchFamily="34" charset="-128"/>
                <a:cs typeface="Arial" panose="020B0604020202020204" pitchFamily="34" charset="0"/>
              </a:rPr>
              <a:t>the </a:t>
            </a:r>
            <a:r>
              <a:rPr lang="en-US" altLang="sv-SE" sz="1200" kern="0" dirty="0">
                <a:latin typeface="Arial" panose="020B0604020202020204" pitchFamily="34" charset="0"/>
                <a:ea typeface="ＭＳ Ｐゴシック" panose="020B0600070205080204" pitchFamily="34" charset="-128"/>
                <a:cs typeface="Arial" panose="020B0604020202020204" pitchFamily="34" charset="0"/>
              </a:rPr>
              <a:t>Thirty Years' War (</a:t>
            </a:r>
            <a:r>
              <a:rPr lang="en-US" altLang="sv-SE" sz="1200" kern="0" dirty="0" smtClean="0">
                <a:latin typeface="Arial" panose="020B0604020202020204" pitchFamily="34" charset="0"/>
                <a:ea typeface="ＭＳ Ｐゴシック" panose="020B0600070205080204" pitchFamily="34" charset="-128"/>
                <a:cs typeface="Arial" panose="020B0604020202020204" pitchFamily="34" charset="0"/>
              </a:rPr>
              <a:t>1618</a:t>
            </a:r>
            <a:r>
              <a:rPr lang="en-GB" altLang="sv-SE" sz="1200" kern="0" dirty="0">
                <a:latin typeface="Arial" panose="020B0604020202020204" pitchFamily="34" charset="0"/>
                <a:ea typeface="ＭＳ Ｐゴシック" panose="020B0600070205080204" pitchFamily="34" charset="-128"/>
                <a:cs typeface="Arial" panose="020B0604020202020204" pitchFamily="34" charset="0"/>
              </a:rPr>
              <a:t>–</a:t>
            </a:r>
            <a:r>
              <a:rPr lang="en-US" altLang="sv-SE" sz="1200" kern="0" dirty="0" smtClean="0">
                <a:latin typeface="Arial" panose="020B0604020202020204" pitchFamily="34" charset="0"/>
                <a:ea typeface="ＭＳ Ｐゴシック" panose="020B0600070205080204" pitchFamily="34" charset="-128"/>
                <a:cs typeface="Arial" panose="020B0604020202020204" pitchFamily="34" charset="0"/>
              </a:rPr>
              <a:t>1648</a:t>
            </a:r>
            <a:r>
              <a:rPr lang="en-US" altLang="sv-SE" sz="1200" kern="0" dirty="0">
                <a:latin typeface="Arial" panose="020B0604020202020204" pitchFamily="34" charset="0"/>
                <a:ea typeface="ＭＳ Ｐゴシック" panose="020B0600070205080204" pitchFamily="34" charset="-128"/>
                <a:cs typeface="Arial" panose="020B0604020202020204" pitchFamily="34" charset="0"/>
              </a:rPr>
              <a:t>) period excluded. Stippled lines indicate the </a:t>
            </a:r>
            <a:r>
              <a:rPr lang="en-US" altLang="sv-SE" sz="1200" kern="0" dirty="0" smtClean="0">
                <a:latin typeface="Arial" panose="020B0604020202020204" pitchFamily="34" charset="0"/>
                <a:ea typeface="ＭＳ Ｐゴシック" panose="020B0600070205080204" pitchFamily="34" charset="-128"/>
                <a:cs typeface="Arial" panose="020B0604020202020204" pitchFamily="34" charset="0"/>
              </a:rPr>
              <a:t>95% </a:t>
            </a:r>
            <a:r>
              <a:rPr lang="en-US" altLang="sv-SE" sz="1200" kern="0" dirty="0">
                <a:latin typeface="Arial" panose="020B0604020202020204" pitchFamily="34" charset="0"/>
                <a:ea typeface="ＭＳ Ｐゴシック" panose="020B0600070205080204" pitchFamily="34" charset="-128"/>
                <a:cs typeface="Arial" panose="020B0604020202020204" pitchFamily="34" charset="0"/>
              </a:rPr>
              <a:t>significance levels determined by surrogate-data methods based on generating unrelated series with the same autocorrelation at lag 1 as the original series. 10,000 surrogate data trials were </a:t>
            </a:r>
            <a:r>
              <a:rPr lang="en-US" altLang="sv-SE" sz="1200" kern="0" dirty="0" smtClean="0">
                <a:latin typeface="Arial" panose="020B0604020202020204" pitchFamily="34" charset="0"/>
                <a:ea typeface="ＭＳ Ｐゴシック" panose="020B0600070205080204" pitchFamily="34" charset="-128"/>
                <a:cs typeface="Arial" panose="020B0604020202020204" pitchFamily="34" charset="0"/>
              </a:rPr>
              <a:t>performed.</a:t>
            </a:r>
            <a:endParaRPr lang="et-EE" altLang="en-US" sz="1200" kern="0" dirty="0">
              <a:latin typeface="Arial" panose="020B0604020202020204" pitchFamily="34" charset="0"/>
              <a:ea typeface="ＭＳ Ｐゴシック" panose="020B0600070205080204" pitchFamily="34" charset="-128"/>
              <a:cs typeface="Arial" panose="020B0604020202020204" pitchFamily="34" charset="0"/>
            </a:endParaRPr>
          </a:p>
        </p:txBody>
      </p:sp>
      <p:pic>
        <p:nvPicPr>
          <p:cNvPr id="9" name="Picture 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40000" y="218729"/>
            <a:ext cx="1131736" cy="1080000"/>
          </a:xfrm>
          <a:prstGeom prst="rect">
            <a:avLst/>
          </a:prstGeom>
        </p:spPr>
      </p:pic>
      <p:pic>
        <p:nvPicPr>
          <p:cNvPr id="10" name="Bildobjekt 5">
            <a:extLst>
              <a:ext uri="{FF2B5EF4-FFF2-40B4-BE49-F238E27FC236}">
                <a16:creationId xmlns:a16="http://schemas.microsoft.com/office/drawing/2014/main" id="{1333957A-53A5-4B8E-97B8-39BB204E490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544272" y="404664"/>
            <a:ext cx="1668503" cy="720000"/>
          </a:xfrm>
          <a:prstGeom prst="rect">
            <a:avLst/>
          </a:prstGeom>
        </p:spPr>
      </p:pic>
    </p:spTree>
    <p:extLst>
      <p:ext uri="{BB962C8B-B14F-4D97-AF65-F5344CB8AC3E}">
        <p14:creationId xmlns:p14="http://schemas.microsoft.com/office/powerpoint/2010/main" val="3913068966"/>
      </p:ext>
    </p:extLst>
  </p:cSld>
  <p:clrMapOvr>
    <a:masterClrMapping/>
  </p:clrMapOvr>
</p:sld>
</file>

<file path=ppt/theme/theme1.xml><?xml version="1.0" encoding="utf-8"?>
<a:theme xmlns:a="http://schemas.openxmlformats.org/drawingml/2006/main" name="Office-tema">
  <a:themeElements>
    <a:clrScheme name="Office-t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tema">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tem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tem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tem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tem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t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t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t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3529</TotalTime>
  <Words>1247</Words>
  <Application>Microsoft Office PowerPoint</Application>
  <PresentationFormat>Widescreen</PresentationFormat>
  <Paragraphs>97</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ＭＳ Ｐゴシック</vt:lpstr>
      <vt:lpstr>Arial</vt:lpstr>
      <vt:lpstr>Times New Roman</vt:lpstr>
      <vt:lpstr>Verdana</vt:lpstr>
      <vt:lpstr>Office-tema</vt:lpstr>
      <vt:lpstr>The significance of climate variability on early modern European grain prices</vt:lpstr>
      <vt:lpstr>Motivation for the study</vt:lpstr>
      <vt:lpstr>PowerPoint Presentation</vt:lpstr>
      <vt:lpstr>PowerPoint Presentation</vt:lpstr>
      <vt:lpstr>Key data series used</vt:lpstr>
      <vt:lpstr>Correlation between grain price clusters and instrumental annual mean temperature and precipitation station data</vt:lpstr>
      <vt:lpstr>PowerPoint Presentation</vt:lpstr>
      <vt:lpstr>PowerPoint Presentation</vt:lpstr>
      <vt:lpstr>PowerPoint Presentation</vt:lpstr>
      <vt:lpstr>PowerPoint Presentation</vt:lpstr>
      <vt:lpstr>Grain prices and grain yields</vt:lpstr>
      <vt:lpstr>The insignificance of precipitation and drought </vt:lpstr>
      <vt:lpstr>Summary and conclusion</vt:lpstr>
      <vt:lpstr>Implications and outlook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Fredrik</dc:creator>
  <cp:lastModifiedBy>FredrikC</cp:lastModifiedBy>
  <cp:revision>2173</cp:revision>
  <cp:lastPrinted>2015-06-06T19:01:24Z</cp:lastPrinted>
  <dcterms:created xsi:type="dcterms:W3CDTF">2010-04-20T21:29:40Z</dcterms:created>
  <dcterms:modified xsi:type="dcterms:W3CDTF">2020-05-06T09:27:50Z</dcterms:modified>
</cp:coreProperties>
</file>