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323" r:id="rId3"/>
    <p:sldId id="324" r:id="rId4"/>
    <p:sldId id="321" r:id="rId5"/>
    <p:sldId id="336" r:id="rId6"/>
    <p:sldId id="325" r:id="rId7"/>
    <p:sldId id="326" r:id="rId8"/>
    <p:sldId id="327" r:id="rId9"/>
    <p:sldId id="329" r:id="rId10"/>
    <p:sldId id="331" r:id="rId11"/>
    <p:sldId id="332" r:id="rId12"/>
    <p:sldId id="333" r:id="rId13"/>
    <p:sldId id="334" r:id="rId14"/>
    <p:sldId id="330" r:id="rId15"/>
    <p:sldId id="335" r:id="rId16"/>
    <p:sldId id="337" r:id="rId17"/>
    <p:sldId id="339" r:id="rId18"/>
    <p:sldId id="338" r:id="rId19"/>
    <p:sldId id="340" r:id="rId20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85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0:44:55.2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60 131 0,'-59'-130'411,"67"140"2529,10 5 6345,0-1-3127,-9-3-7590,129 185 4694,-107-155-3182,-24-33-63,0 0-1,-1 1 1,0 0 0,1 2-17,45 57 1146,-10 13-1021,-20-42-121,-15-29 3,-1 0 1,0 0-1,-1 1 1,0 0-1,1 5-7,-4-9 2,0-1-1,0 1 0,1-1 0,0 1 0,0-1 0,0 0 1,0 0-1,1 0 0,0 0 0,1-1 0,-1 1 0,1-1 0,3 3-1,28 26 17,-19-16-13,0 3 5,-13-16-5,0 0-1,0 0 1,0-1-1,0 1 1,3 1-4,47 42 3,-38-33-3,26 19 16,-37-31-16,-1 0 0,0 1 0,0-1-1,0 1 1,0 0 0,0 0 0,-1 0-1,0 0 1,95 129 15,-92-125-12,0-1-1,0 1 1,0-1 0,1-1-1,0 0 1,1 1 0,3 1-3,14 11 5,-13-4 2,7 4 5,-8-11-10,0 0 1,0 0-1,-1 1 1,0 0 0,5 7-3,2 3 4,12 7 0,2 0 1,0-2-1,1-1 0,6 1-4,-30-19 4,-4-2-4,0 0 0,1 0-1,-1 1 1,-1-1 0,1 1-1,0 0 1,-1 0 0,0 1-1,0-1 1,0 1 0,0-1-1,-1 1 1,0 0-1,0 0 1,1 2 0,-3-5 1,1 0-1,-1 0 0,1 0 1,0 0-1,0 0 1,0 0-1,0-1 1,0 1-1,0 0 1,1-1-1,-1 1 0,1-1 1,-1 0-1,1 1 1,-1-1-1,2 1 0,33 18 10,-1 0-4,-30-17-5,0-1 0,-1 1 0,1-1 0,0 0 0,1 0 0,-1-1 0,0 1 0,3-1-1,-2 0 2,-1 1-1,1 0 0,0 0 0,-1 0 1,1 0-1,4 3-1,106 62 6,-110-64-5,-1 0-1,1 0 0,1-1 0,-1 0 1,3 0-1,-4 0-2,0-1 0,0 1 1,0 0-1,0 0 0,0 0 1,0 1-1,-1 0 1,1 0-1,1 1 2,27 18-4,-28-19 5,0 0 1,-1 0-1,1 0 0,-1 1 1,1-1-1,-1 1 0,2 3-1,64 70 2,-52-58 0,2-2 0,0 0 0,1-2 0,4 2-2,-23-15 0,8 4-1,-1 1-1,1 0 1,-1 1 0,-1 0 0,1 0 0,-1 1 0,4 6 1,-8-9 1,1 0 0,0 0 0,0-1 1,0 1-1,0-1 0,6 4-1,4 3 1,36 34-1,-4-7 6,-43-35-5,1 0 0,0 0 0,-1-1 0,2 0 0,3 2-1,33 23 2,7 7-3,11 7-3,32 31 4,-58-45-4,-24-21 5,-1 0-1,0 1 1,-1 0 0,0 0-1,0 1 1,6 8-1,-10-12 0,0 0 0,0 0 0,1 0 0,0-1 0,0 1 0,0-1 0,4 2 0,-3-2 0,0 1 0,-1-1 0,1 1 0,-1 1 0,0-1 0,3 5 0,-1-1 0,-1 0 0,1 0 0,1 0 0,6 5 0,28 32 0,36 58 0,-21-24-2,-48-68 3,-1-3-2,-1 0-1,0 1 1,0 0 0,-1 0 0,0 1 0,2 7 1,-6-13 0,-1-3 1,0 1 0,0 0 0,0-1 0,0 1 0,0-1 0,1 0 0,-1 1 0,2 0-1,6 11 0,0 0 0,-2 1 0,0 0 0,0 0 0,3 6 0,20 45-3,-19-47 4,2 0-1,0-1 1,1-1-1,1 0 1,4 3-1,-18-19 0,29 43 13,-16-25-10,4 3-2,3-2-1,-1 0 0,0 1-1,-2 1 1,-1 1 0,0 0 0,2 8 0,15 19-142,-22-34 79,-1 0 1,-1 1 0,0 0 0,-1 1-1,5 14 63,2 17 391,0 3-368,3-1 1,4 2-24,-1-1-6,-3 1 1,-1 1 0,6 39 5,0-11 5,-10-34 3,4 25-8,-11-32-5,4 18 13,18 56-8,-26-106 0,0 0 0,-1 0 0,0 1 0,0-1 0,-1 1 0,0-1 0,-1 1 0,0 0 0,-1-1 0,0 3 0,-5 67 90,3-60-23,1 1-1,1-1 0,1 0 1,1 1-67,-1 9 19,-2 20-4,-8 37-15,5-47 5,-4 18 0,-2-2 1,-6 11-6,4-15 5,1 2 1,0 27-6,4-2 234,4 1-1,4 0 0,5 27-233,3-7 242,-4-1-1,-8 67-241,1-84 23,2-34-11,-1 0 0,-10 45-12,2-30 16,0 43-16,0 2 2,4-37 18,3 0-1,3 10-19,1-13 9,-3 0-1,-7 30-8,5-49 19,2-1 0,2 1 0,3 13-19,0 3 23,-4 32-23,-2-46 8,-11 121-1,0-63-7,-19 72 0,23-127 3,-3 53-3,9-64 2,-1 0 0,-2 0-1,-11 32-1,-5 12 7,4 0 0,-3 45-7,-4 24 5,-4-37-4,17-74 1,2 2 0,-2 25-2,-3 111 11,10-81 1,-13 50-12,-33 138 1,22-152-1,12-61 0,13-48-2,2 1 0,1 0 0,1 1 2,-6 55-6,1-37 8,-1 3-15,-10 35 13,-33 169-4,35-166 7,-16 72 6,21-101-5,-1 29-4,0 4 4,-6 43 9,3-25 4,-19 70-17,-16-26 4,42-126 9,1 1 1,1 0-1,2 0 0,0 20-13,4 108 91,18 128-91,-16-242-8,-2 1 0,-1-1 1,-3 0-1,-1 0 0,-9 32 8,3 11 4,3 0 0,4 7-4,1-5 4,-14 82-4,-33 79-6,-8 63 26,40-162 7,2-13-52,-8 16 25,15-117-6,-2 0-1,-1 0 0,-1-1 1,-2-1-1,-2 0 0,-3 2 7,6-9 0,1 1 1,1 1-1,-4 21 0,7-25-2,0 1 0,-2-1 1,0-1-1,-2 0 0,-5 7 2,-28 43-17,20-31-16,-29 38 33,42-65-1,1 1 0,0 0 1,2 0-1,0 1 0,1 1 1,0 1 0,-58 137 23,35-87-13,-19 61 9,-1 22-19,24-70 2,-39 149 23,4 27-25,40-164 2,9-36-3,-47 185 7,40-179-17,-2 0 1,-20 37 10,30-74 2,2 1 0,1 0 0,2 0 1,1 1-1,0 3-2,1-2-44,2-22 0,3-3-12,11-6-73,-10-1 127,-1 0-1,1-1 0,0 1 0,-1-1 1,1 1-1,0-1 0,-1 0 0,1 1 0,-1-1 1,1 1-1,-1-1 0,1 0 0,-1 0 1,1 1-1,-1-1 0,0 0 0,1 0 3,1-3-6,8-13-3,0-1 0,-1 0 1,0-5 8,-1 4-6,-4 9 0,0-1-1,-1 1 0,0 0 1,-1-1-1,0 0 1,-1 1-1,0-1 0,0 0 1,-2-8 6,2-14-2,1-22 109,-2 0 0,-2 1 0,-3-1 0,-2 0 0,-10-36-107,-72-220 482,35 130-427,7-2 0,6-20-55,33 150 46,1-27-46,6 64 26,0 1 0,2-1-1,0 0 1,1 0 0,1 0 0,0 1-1,2-6-25,-4 18 30,1-1-1,-1 0 1,1 1-1,-1-1 1,1 1-1,0-1 1,1 1-1,-1 0 1,2-1-30,-4 3 9,1 0 0,0 1-1,0-1 1,-1 1 0,1-1 0,0 1 0,0 0 0,0-1 0,0 1-1,-1 0 1,1 0 0,0-1 0,0 1 0,0 0 0,0 0 0,0 0-1,0 0 1,0 0 0,0 0 0,0 0 0,-1 0 0,1 1 0,0-1-1,0 0 1,0 0 0,0 1 0,0-1 0,-1 1 0,1-1 0,0 1-1,0-1 1,0 1 0,-1-1 0,1 1 0,0 0 0,-1-1-1,1 1 1,-1 0 0,1 0-9,7 7-68,-1 1-1,0 0 0,-1 1 1,0 0-1,-1-1 0,0 2 1,0-1-1,-1 1 0,3 8 69,2 15-1071,-1 0 0,1 20 1071,-5-21-461,-2 1 1,-1-1 0,-2 1 0,-1-1 0,-5 27 460,-12 44-1631,-9 18 1631,3-17-1423,5 1 1423,11-18-715,3 0-1,5 27 716,-2 39-560,2-122 612,3 0 1,0 0-1,2 0 0,5 15-52,-8-37 60,8 55 855,-8-62-856,-1 0-1,1 0 1,-1 1-1,0-1 0,0 0 1,0 0-1,-1 0 1,1 1-59,-1 25 407,2-22-354,0-5-38,-1 0 0,0 0 0,1 1 0,-1-1 1,0 0-1,0 1 0,0-1 0,-1 0 1,1 0-1,-1 1 0,1-1-15,0 1 15,0-1-1,0 0 1,1 0-1,-1 1 1,1-1-1,-1 0 1,1 0 0,0 0-1,0 0 1,0 0-1,0 0 1,0 0-1,0 0 1,1 0-1,-1-1 1,1 1-1,-1 0 1,1-1-1,0 1 1,1 0-15,2 4 96,-3-4-10,-1-1 0,1 1 0,-1-1 0,1 1 0,0-1 0,-1 0 0,1 0 0,0 0 0,0 0 0,0 0 0,0 0 0,0 0 0,0-1 0,0 1 0,0-1 0,0 1 0,1-1 0,-1 0 0,0 0 0,0 0 0,0 0 0,0 0 0,2 0-86,4-2 331,0 0 0,0 0 0,0-1 0,0 0 1,0 0-1,6-5-331,199-125 1753,-137 85-1133,3 3-1,65-25-619,172-60 1207,85-40 372,-396 167-1561,28-13 125,0 1-1,8-1-142,-29 12 19,0 1-1,0 0 1,0 1 0,0 0-1,0 1 1,0 0 0,1 1-1,6 1-18,-2 1 0,-11-1-30,-1 0 0,0-1 0,0 1 0,0-2 0,1 1 0,-1 0 0,0-1 0,0 0 30,-25 12-2834,-27 2-1115,-19 10 3949,29-7-5485,-2 4-5852,2 1 7527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34.6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1 282 1096,'7'0'888,"6"2"1289,-3-6 3928,7 0-4024,0 1-1601,5-1-256,10 2 32,4 0-240,3 2-240,4-2-80,-3-3-64,-7-7-889,-3-3-1391,-11-7-3209,-11-1 4760,-3-5 209</inkml:trace>
  <inkml:trace contextRef="#ctx0" brushRef="#br0" timeOffset="1">384 87 280,'2'-2'872,"-1"0"-64,1 0 145,2 0 1663,0 0 1209,1 1-3137,3-1 232,-1 0-2248,14-2-4593,0-2 4705,58-35 191,-64 20 105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44.1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8325 0,'0'0'31,"0"0"0,0 0 0,0 0 0,0 1 0,0-1-1,0 0 1,0 0 0,0 0 0,0 1 0,0-1 0,0 0 0,0 0 0,0 0 0,1 1 0,-1-1 0,0 0 0,0 0-1,0 0 1,0 0 0,0 1 0,0-1 0,1 0 0,-1 0 0,0 0 0,0 0 0,0 0 0,1 0 0,-1 1 0,0-1-1,0 0 1,0 0 0,0 0 0,1 0 0,-1 0 0,0 0 0,0 0 0,1 0 0,-1 0 0,0 0 0,0 0 0,0 0-1,1 0 1,-1 0 0,0 0 0,0 0 0,0 0 0,1 0 0,-1 0 0,0-1-31,16-6 3812,14-15 2869,-4-6-4755,3-5-991,56-42-62,19-24-542,-91 86-204,-1-1 1,0 0 0,0 0-1,6-13-127,24-28 743,-25 34-407,-13 15-232,0 1 1,1-1 0,0 1 0,5-5-105,2 0 118,6-3 30,-1 0 0,-1-2 0,0 0 0,-1-1 0,11-16-148,8-12 749,16-15-749,-23 30 297,-2-2-1,-1-1 1,15-26-297,-15 20 77,16-20-77,-12 20 89,-21 27-27,-1-1 0,0 1 0,3-9-62,7-16 110,67-146 65,-42 117 16,-27 45-72,-1 0-1,4-9-118,10-10 45,-5 8-26,-19 26-16,1-1-1,-1 1 0,-1 0 1,1-1-1,-1 0 0,1 0 0,-2 0 1,1 0-1,-1 0 0,0 0 1,0-2-3,2-18 65,1-1 0,5-11-65,4-7 126,2 1 0,2 1 0,2 0 0,5-4-126,-12 22 46,20-37 62,-16 33-25,-1-1-1,-2 0 1,-1-1 0,-1-2-83,-4 15 43,0 1-1,1-1 1,0 1 0,2 0 0,0 1-43,1-1 38,-1-1 0,-1 0 0,-1 0 0,3-11-38,25-71 46,-18 53-1,10-47-45,-9 25 13,4 0-13,-5 13 20,11-55-20,-11 32 13,2 0 0,5 2 0,9-16-13,-18 50 2,84-204 36,-77 192-38,-3-1 0,8-36 0,21-118 0,-5 20 0,-36 156 2,-4 14 1,2 0 0,5-14-3,36-96-8,-36 101 10,-6 14 0,1 0 1,1 1-1,0-1-2,2-1-1,-1 0 0,0 0 0,-1-1 0,-1 0 0,-1 0 0,0 0 0,-1-1 0,-1 1 0,0-6 1,2-13 48,6-22-48,-4 23-716,2-29 716,3-25-3699,-5 51 5890,2 1 0,7-17-2191,3-10 3,-13 38-2,2 1 0,0 0 0,2 1-1,-1 1 5,-1 1 0,-2-2-1,4-17-4,10-37 6,-15 56-10,-1 0-1,0-1 0,-2 0 1,-1 1-1,0-1 1,-2 0-1,-1-3 5,1-57-9,-1-38 11,0 76 1,2 0-1,2 0 0,2-9-2,1 11-4,-1 0-1,-3 0 0,-2-1 1,-4-34 4,-5-43-15,5 43 15,-4 1-1,-5-10 1,-49-216 4,56 253 10,5 36-14,0 0-1,0 0 1,-3-5 0,-34-136-8,-6-15 16,-6-11-7,4 40-2,37 116 4,-1 0-1,-5-6-2,-5-14 3,7 0-3,6 11 0,-14-41 2,15 49 1,-1-1-1,-1 1 0,-9-17-2,10 26 4,2-1 0,0 1 1,-1-9-5,-13-36 10,-56-120-153,69 159-2494,4 11-2178,-2-2-5686,-1-1 6792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44.9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184 91 0,'80'129'513,"-76"-122"-313,1-1 0,0 0-1,0-1 1,1 1 0,0-1-1,0 0 1,6 4-200,-6-4 1039,1-1 0,0 0 0,0 0 0,0-1-1,1 0 1,-1 0 0,1-1 0,0 0 0,-1 0 0,1-1 0,0 0 0,4 0-1039,-11-1 52,-1 0 1,0 0 0,1 0 0,-1 0-1,1 0 1,-1 0 0,0-1-1,1 1 1,-1 0 0,0 0-1,1 0 1,-1 0 0,0-1-1,1 1 1,-1 0 0,0 0 0,1-1-1,-1 1 1,0 0 0,0-1-1,1 1 1,-1 0 0,0 0-1,0-1 1,1 1 0,-1-1-1,0 1 1,0 0 0,0-1-1,0 1 1,0 0 0,0-1 0,0 1-1,0-1 1,0 1 0,0 0-1,0-1 1,0 1 0,0-1-1,0 1 1,0 0 0,0-1-53,-7-24 585,-2 5-530,-1 0 0,0 1 0,-2 0 0,0 0 0,-1 2 0,-1-1 0,-1 2-1,0 0 1,-5-3-55,10 9 25,1 1 0,-1 1-1,-1-1 1,1 2-1,-1-1 1,-1 2-1,1-1 1,-11-3-25,15 8 11,1 0 0,-1 0 0,1 1 0,-1 0 0,1 0 0,-1 1 0,0-1 0,1 1-1,-1 1 1,0-1 0,1 1 0,-1 1 0,1-1 0,-1 1 0,1 0 0,-1 0 0,1 1 0,-3 1-11,6-2 11,0 0 1,0 0-1,0 0 1,0 0-1,0 1 0,0-1 1,1 1-1,-1 0 1,1-1-1,-1 1 1,1 0-1,0 1 1,0-1-1,1 0 0,-2 4-11,0-1 23,1 1 0,1 0-1,-1 0 1,1 0 0,0-1 0,1 1-1,0 0 1,0 4-23,1 7 50,1-1-1,1 1 1,1-1-1,1 0 1,0 0 0,4 7-50,-6-14 60,1 0 1,1-1 0,0 0 0,0 0 0,1 0-1,0 0-60,-5-7 51,1 0 0,-1 0 0,1-1 0,0 1 0,-1 0-1,1-1 1,0 0 0,0 1 0,0-1 0,0 0 0,0 0-1,0 0 1,0 0 0,1 0 0,-1-1 0,0 1 0,0-1-1,1 1 1,-1-1 0,0 0 0,1 0 0,-1 0 0,0 0 0,1 0-1,-1-1 1,0 1 0,1-1 0,-1 1 0,2-1-51,5-3 73,1-1-1,-1 1 1,0-1 0,0-1 0,-1 0 0,1 0-1,-1 0 1,-1-1 0,1-1 0,-1 1 0,0-1-1,-1 0 1,0-1 0,0 1 0,-1-1 0,0 0-1,2-6-72,-6 12-29,0 0-1,0 0 1,0 0-1,0 0 0,-1 0 1,1-1-1,-1 1 0,0 0 1,0 0-1,0 0 1,-1 0-1,1 0 0,0 0 1,-1 0-1,0-1 1,-1 0 29,-1-4-482,-1 0 0,0 0 1,-1 0-1,0 1 1,0-1 481,-10-13-3860,-7-17-2236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46.8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8 0,'-1'0'88,"-8"-5"2018,1 3 9792,2 10-2618,3 4-11829,0 6 2712,0-1 0,1 1-1,1 0 1,0-1 0,2 11-163,0-22 34,1-1 0,0 0-1,-1 1 1,2-1 0,-1 0 0,0 0 0,1 0 0,0-1 0,0 1 0,3 2-34,9 15 97,44 76 113,-12-24-151,-3 1 0,-4 3 1,14 44-60,-44-97 0,21 62-47,-27-74 37,-1 0 1,0 0-1,-1 0 1,0 0-1,-1 7 10,-1-20 4,0 0 0,0 0 0,0 0 0,0 0 0,-1 1 0,1-1 0,0 0 0,0 0 0,0 0 0,0 0 0,0 0 0,0 0 0,0 0 0,0 0 0,0 1 0,-1-1 0,1 0 0,0 0 0,0 0 0,0 0 0,0 0 0,0 0 0,0 0 0,-1 0 0,1 0 0,0 0 0,0 0 0,0 0 0,0 0 0,0 0 0,-1 0-1,1 0 1,0 0 0,0 0 0,0 0 0,0 0 0,0 0 0,0 0 0,-1 0 0,1 0 0,0 0 0,0-1 0,0 1 0,0 0 0,0 0 0,0 0 0,0 0 0,0 0 0,-1 0 0,1 0 0,0 0 0,0 0 0,0-1 0,0 1 0,0 0 0,0 0 0,0 0 0,0 0 0,0 0 0,0 0 0,0-1 0,0 1 0,0 0 0,0 0 0,0 0 0,0 0-4,-7-9 391,-3-27-191,1 0 0,0-9-200,8 42 14,1-1 0,0 0 1,-1 0-1,1 0 0,0 0 1,1 1-1,-1-1 0,1 0 1,0 0-1,0 0 0,0 1 1,0-1-1,1 0 0,-1 1 1,1-1-1,0 1 0,1-2-14,2-4 42,0 2-13,0 1 0,0-1 0,0 1-1,0 0 1,1 1 0,0 0 0,0-1 0,1 2-1,-1-1 1,1 1 0,0 0 0,0 0 0,1 1 0,-1 0-1,1 1 1,-1-1 0,1 1 0,0 1 0,0-1-1,0 1 1,6 1-29,-5-1 10,0 0 0,0 1-1,0 1 1,0 0 0,1 0 0,-1 0-1,0 1 1,-1 1 0,1 0 0,0 0-1,-1 0 1,1 1 0,-1 0-1,0 1 1,-1 0 0,1 0 0,-1 1-1,7 5-9,-7-3-13,-1 0 0,0 0 1,0 1-1,-1-1 0,0 1 0,-1 0 0,1 0 0,-2 1 0,1-1 0,-1 3 13,-2-6-13,1-1-1,-1 1 1,-1-1-1,1 1 1,-1 0-1,0-1 0,0 1 1,0 0-1,-1-1 1,0 1-1,0-1 0,-1 1 1,1-1-1,-1 0 1,-1 1-1,1-1 0,-1 0 1,-1 3 13,-10 12-22,-1 0 0,-1 0 1,-1-2-1,0 0 0,-1-1 1,-1-1-1,-1-1 0,-6 4 22,22-17-76,0 0 0,0 0 0,1 0 0,-1 0 0,-1-1 0,1 1 0,0-1 0,0 0 0,0 0 0,-4-1 76,6 0-203,1 0 1,-1 0-1,0 0 0,0 0 0,0-1 1,1 1-1,-1-1 0,0 1 0,1-1 0,-1 0 1,-1 0 202,1-1-618,0 1 0,1 0 0,-1-1 0,0 0 0,1 1 0,-1-1 0,1 0 0,-1 0 0,1 0 0,-1-1 618,-11-33-9868,6-6 6024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47.3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33 184,'0'-3'138,"-1"1"0,1-1 0,0 1 0,-1-1 0,0 1 0,1-1 0,-1 1 0,0-1 0,-1 1 0,1 0 0,-1-2-138,2 3 65,0 1-1,-1 0 1,1 0 0,0 0-1,0 0 1,0 0 0,0 0-1,0 0 1,0 0 0,0 0 0,-1 0-1,1 0 1,0 0 0,0 0-1,0 0 1,0 0 0,0 0-1,0 0 1,-1 0 0,1 0-1,0 0 1,0 0 0,0 0 0,0 0-1,0 0 1,0 0 0,0 0-1,0 0 1,-1 0 0,1 0-1,0 1 1,0-1 0,0 0-1,0 0 1,0 0 0,0 0-1,0 0 1,0 0 0,0 0 0,0 0-1,0 0 1,-1 1 0,1-1-1,0 0 1,0 0 0,0 0-1,0 0 1,0 0 0,0 0-1,0 0 1,0 1 0,0-1-1,0 0 1,0 0 0,0 0 0,0 0-1,0 0 1,0 0 0,0 1-1,0-1 1,0 0 0,1 0-65,0 24 9638,7 22-8068,1 0-1,3 0 0,2 0-1569,23 61 2609,46 91-2609,-30-79 357,4 32-357,-23-45-123,-6 1 1,10 79 122,-37-182-1464,3 11 3663,0-6-5567,-2-7-2805,0-2-4347,0-4 7730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47.8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61 0,'2'1'103,"1"-1"0,-1 1 0,0-1 0,0 0 0,1 0 0,-1 0 0,1 0 0,-1 0 0,0 0 0,1 0 0,-1-1 0,0 0 0,0 1 0,1-1 0,-1 0 0,0 0 0,0 0 0,0 0 0,0 0 0,0-1 0,0 1 0,0 0 1,0-1-1,0 0-103,0 0 926,0 1 1,0-1 0,0 1 0,0 0 0,1 0 0,-1 0 0,0 0-1,1 0 1,-1 1 0,0-1 0,3 0-927,-3 1 781,0 0 0,1-1 0,-1 1 0,0-1 0,0 0 0,0 0 0,1 0 0,-1 0 0,0 0 0,0 0 0,1-2-781,-3 3 8,0 0 1,0 0-1,0 0 0,0 0 0,0 0 0,0 0 0,0 0 1,0 0-1,0-1 0,0 1 0,1 0 0,-1 0 0,0 0 1,0 0-1,0 0 0,0-1 0,0 1 0,0 0 1,0 0-1,0 0 0,0 0 0,0 0 0,0 0 0,0-1 1,0 1-1,-1 0 0,1 0 0,0 0 0,0 0 0,0 0 1,0 0-1,0-1 0,0 1 0,0 0 0,0 0 0,0 0 1,0 0-1,0 0 0,-1 0 0,1 0 0,0 0 0,0 0 1,0 0-1,0-1 0,0 1-8,-10-4 101,-12-1-134,21 4 55,-9-1-16,0 0 1,-1 1-1,1 0 1,-1 0 0,-8 1-7,11 0 4,7 0-2,-1 0-1,1 0 1,-1 0 0,1 0-1,0 1 1,-1-1 0,1 0-1,-1 1 1,1-1 0,0 0-1,-1 1 1,1 0 0,0-1-1,0 1 1,-1 0 0,1 0-1,0 0 1,0 0 0,0-1-1,0 2 1,0-1 0,0 0-1,0 0 1,1 0 0,-1 0-1,0 0 1,0 2-2,0 1 6,0 0-1,0 0 0,0 0 1,1 0-1,0 0 1,-1 0-1,1 0 1,1 0-6,-1 8 8,-1 8-13,1 0-1,2 0 1,0 1-1,1-1 0,1 1 6,-3-18 2,0-1 0,0 0 0,0 1 0,0-1 0,1 0 0,-1 1-1,1-1 1,-1 0 0,1 0 0,0 0 0,0-1 0,0 1 0,0 0-1,0-1 1,0 1 0,0-1 0,1 1 0,-1-1 0,0 0 0,1 0-1,-1 0 1,1-1 0,-1 1 0,3 0-2,2 0-16,-1 0 0,1 0-1,0 0 1,-1-1 0,1 0 0,0 0-1,-1 0 1,1-1 0,1 0 16,-7 0-119,1 1 0,-1 0 0,0 0 0,1-1 0,-1 1 0,0-1 0,1 1 0,-1-1 0,0 0 0,0 1 0,0-1 0,0 0 0,1 0 1,-1 0-1,0 0 0,0 0 0,-1 0 0,1 0 0,0 0 0,0 0 0,0-1 0,-1 1 0,1 0 0,-1 0 0,1-1 0,-1 1 0,1-1 119,-1-3-1872,1 0 1,-1 0-1,-1 0 0,1 0 0,-1 0 0,1 0 1,-2-2 1871,2 5-792,-8-28-2360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48.5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 18 0,'12'-3'2776,"7"-6"6011,-7 4-1637,-13 5-7126,1 0 0,0 0 0,0 0 0,0 0 0,0 0 0,0 0 0,0 0 0,0 0 1,0 0-1,0 0 0,-1 0 0,1 0 0,0 0 0,0 1 0,0-1 0,0 0 0,0 0 0,0 0 0,0 0 1,0 0-1,0 0 0,0 0 0,0 0 0,0 0 0,0 0 0,0 1 0,0-1 0,0 0 0,0 0 1,0 0-1,0 0 0,0 0 0,0 0 0,0 0 0,0 0 0,0 1 0,0-1 0,0 0 0,0 0 1,0 0-1,0 0 0,0 0 0,0 0 0,0 0 0,0 0 0,0 0 0,0 1 0,0-1 0,0 0 0,0 0 1,0 0-1,0 0 0,1 0 0,-1 0 0,0 0 0,0 0 0,0 0 0,0 0 0,0 0 0,0 0 1,0 0-1,0 0 0,0 0 0,0 0 0,1 0 0,-1 0-24,-11 21 298,9-16-281,0 0 0,0 0 0,-1 0 0,0 0 0,0-1 0,0 1-17,-15 17 42,9-12-20,1-1 0,1 1-1,0 0 1,0 1 0,1 0-1,0 0 1,1 0 0,0 1-1,1-1 1,-2 10-22,4-10 41,1 0 0,0 0 0,1 0 1,0 0-1,1-1 0,0 1 0,1 0 0,3 9-41,-4-15 51,0 1 0,1-1 0,-1 0 0,1 0 0,1 0 0,-1-1 0,1 1 0,0 0 0,0-1 0,0 0 0,0 1 0,1-1 0,0-1 0,0 1 0,0 0 0,0-1-1,0 0 1,1 0 0,0 0-51,-2-2 53,1 0-1,-1 0 1,1 0 0,-1 0-1,1-1 1,-1 0-1,1 1 1,-1-1-1,1-1 1,0 1-1,-1 0 1,1-1-1,1 0-52,46-16 254,-33 10-181,15-6-699,-1-1 1,-1-2 0,21-14 625,-31 15-2237,-7-4-5090,-9 6-1989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48.9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0,'1'2'101,"1"0"1,-1 0-1,1 0 0,-1 0 1,0 0-1,0 0 0,0 0 0,0 0 1,-1 1-1,1-1 0,0 0 1,-1 0-1,0 1 0,1-1 1,-1 0-1,0 1 0,0-1-101,2 20 907,15 54 6789,0 0-3677,33 166-438,-8 66-1726,-29-204-1396,12 31-459,-4-20 91,-3-22-49,5 28-434,-48-304-16697,18 126 15070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49.3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 0,'-1'1'49,"1"1"0,0 0-1,-1 0 1,1-1 0,0 1 0,0 0-1,0 0 1,0 0 0,0-1 0,1 1 0,-1 0-1,1 1-48,0 1 632,1 1-1,0-1 1,0 0 0,1 0-1,-1 0 1,1 0-1,-1-1 1,3 2-632,2 3 2029,0 0-1,1-1 1,0 0 0,0 0 0,6 3-2029,-6-6 462,-1-1 1,1 1-1,0-1 0,0-1 0,0 1 0,0-1 1,1-1-1,-1 1 0,0-1 0,1-1 1,-1 0-1,1 0 0,-1-1 0,1 1 1,1-2-463,20-4 190,1-1 0,-1-2 1,13-6-191,-22 8 199,12-6-44,-23 8-283,-1 1-1,1 0 0,0 1 1,0 1-1,0-1 0,0 1 1,5 0 128,-15 2-55,0 0 1,-1 0-1,1 0 0,0 0 1,0 0-1,0 0 0,0 0 1,0 0-1,0-1 0,0 1 1,0 0-1,0 0 0,0 0 1,0 0-1,0 0 1,0 0-1,0-1 0,0 1 1,0 0-1,0 0 0,0 0 1,0 0-1,0 0 0,0 0 1,0 0-1,0-1 0,0 1 1,0 0-1,0 0 0,0 0 1,0 0-1,0 0 1,0 0-1,0 0 0,0-1 1,1 1-1,-1 0 0,0 0 1,0 0-1,0 0 0,0 0 1,0 0-1,0 0 0,0 0 1,0 0-1,1 0 0,-1 0 1,0 0-1,0 0 1,0-1-1,0 1 0,0 0 1,0 0-1,1 0 0,-1 0 55,-6-3-4001,0 0-7408,2 1 8172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49.6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96,'8'9'960,"7"8"-40,7 11 1425,8 8 5505,8 16-4674,-2 4-1439,9 18-449,-4-5-464,2 10-192,-3-6-272,1 10-264,-9-12 32,0 0-64,-12-14 104,-1-14-448,-13-21-368,-12-25-6257,-9-18-3081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0:45:03.5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8 0,'0'0'59,"0"0"1,0 0-1,-1 0 1,1 0-1,0 0 0,0 0 1,0 0-1,-1 0 1,1 0-1,0 0 0,0 0 1,0 0-1,0 0 1,-1 0-1,1 0 0,0 0 1,0 0-1,0 0 1,0 0-1,-1-1 0,1 1 1,0 0-1,0 0 1,0 0-1,0 0 0,0 0 1,0 0-1,-1 0 1,1-1-1,0 1 0,0 0 1,0 0-1,0 0 1,0 0-1,0 0 0,0-1 1,0 1-1,0 0 1,0 0-1,-1 0 0,1 0 1,0-1-1,0 1 1,0 0-1,0 0-59,1-4 2642,8 6 2397,53 26 2347,15 12-6797,-76-39-559,38 20 1342,-2 3 0,25 19-1372,13 16 1438,-39-30-660,1-1 0,17 8-778,6-3 316,-31-18-22,0 2 0,25 19-294,25 35 88,-38-40-68,-24-19 67,-1 0 0,8 10-87,-14-13 59,1-1 1,0 0-1,0-1 1,1 0-1,-1-1 0,1 0 1,1-1-1,8 3-59,-4-2 4,-1 1 0,0 0 0,-1 1 0,4 3-4,9 8 14,1-2 0,0-2 1,1 0-1,24 7-14,-47-19-1,-1 0 0,0 1 1,-1 0-1,1 0 0,-1 1 1,0 0-1,2 1 1,15 13-4,-14-13 4,-2-1 1,0 0 1,1 0-1,0-1 1,0 0-1,0-1 1,0 1-1,2-1-1,24 11 8,-1 1 0,0 1-1,-1 2 1,23 18-8,-19-14 3,1-2 1,14 5-4,-22-12 8,-1 1 0,0 1 0,-2 1 0,9 8-8,-11-9-2,1-1 1,0-1 0,1-2 0,0 0 0,16 4 1,51 22-2,61 34 27,-142-66-27,1-1 1,0-1-1,0 1 1,0-2-1,0 0 1,0 0-1,3-1 2,-6 1-4,0 0-1,-1 1 1,1 0 0,-1 0-1,0 1 1,2 1 4,11 5 13,46 28-14,49 8-13,-111-44 15,0 0 0,0-1 0,0 0-1,0 0 1,0-1 0,1 1 0,-1-1 0,0 0 0,1-1-1,0 1 2,1 0 0,-1 1 1,1-1-1,-1 1 0,0 0 1,4 1-3,96 29-31,-76-21 21,-25-7 9,1-1 0,-1 1 0,1-1 1,0-1-1,0 1 0,0-1 0,0 0 0,0-1 0,0 1 1,0-1-1,0 0 0,5-1 1,-6 0-19,0 1 0,0 0 0,0 0 1,0 0-1,0 1 0,0-1 0,0 1 0,0 0 0,0 1 1,0-1-1,0 1 0,-1 0 0,1 0 0,-1 0 0,2 2 19,31 11-96,12-3 95,18 5 5,33 29-40,-71-33 26,-22-9 10,0-1 0,1 1 0,-1-2 0,1 1 0,3 0 0,34 10 14,9-5-10,39 8 8,-20 2-10,5 5-2,-67-20 4,1-1 0,-1 0 0,0-1-1,1 0 1,9 0-4,36 4-127,-15 1-215,-1-1-1,36-1 343,-11-1 3,-52-2-14,-1 1 1,1 1-1,0 0 1,-1 1-1,5 2 11,14 4-10,31 7 2,0-1 35,57 24-27,-101-33-95,-15-6-119,0 0 0,0 0 0,-1 1 1,1 0-1,0-1 0,-1 1 0,1 0 0,-1 1 0,0-1 0,2 2 214,-4-3-1423,-1-1-160,0 0-398,-2-3-9333,0 0 6958,0 1 3348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50.3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11 264,'17'-9'4969,"-17"9"-4620,1 0 0,-1-1 0,0 1 0,1 0 0,-1 0 0,0 0 0,1 0 0,-1 0 0,0 0 0,1 0 0,-1 0 0,0 0 0,1 0 0,-1 0 0,0 0 0,1 0 0,-1 0-1,0 0 1,1 0 0,-1 0 0,0 1 0,1-1 0,-1 0 0,0 0 0,1 0 0,-1 0 0,0 1 0,0-1-349,1 1 631,0 0 0,-1 0 0,1 1 0,-1-1 0,0 0-1,1 0 1,-1 1 0,0-1 0,0 0 0,0 1 0,0-1 0,0 0 0,0 2-631,-2 22-2346,0-1 2555,-2 23 768,1 14-977,5 157 3083,14 50-3083,34 218 809,-38-378-711,-2-9 242,20 84-340,-28-173 14,-1-6-4,-1 0 0,1 0 1,0 0-1,0 0 0,1 0 1,-1 0-1,1 0 0,0-1 1,0 1-1,1 0 0,-1-1 1,2 2-11,-7-26-6486,-11-13-309,-28-40-3205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3:00.3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8531 0,'5'-8'2185,"21"-15"9323,-12 11-10963,39-35 2410,-35 33-2524,-1-1-1,-1-1 0,11-13-430,10-24 555,-25 36-412,-1 0 0,14-13-143,-16 23 59,-8 6-51,0 1 0,0-1 0,0 0 0,0 0 0,0 0-1,0 0 1,0 1 0,0-2 0,0 1 0,-1 0 0,1 0 0,0 0 0,-1 0 0,1-1-8,2-2 22,-1 0 0,1-1 0,0 1 0,1 0 0,-1 1-1,1-1 1,-1 0 0,1 1 0,0 0 0,1 0 0,0 0-22,-4 2 1,-1 1-1,1 0 1,-1-1-1,0 1 1,1-1-1,-1 1 1,1 0 0,-1-1-1,0 1 1,1-1-1,-1 1 1,0-1-1,0 1 1,1-1-1,-1 1 1,0-1-1,0 1 1,0-1-1,0 0 1,0 1 0,1-1-1,-1 1 1,0-1-1,0 0 0,0 1 1,0-1-1,0 0 1,0 1-1,0-1 0,0 1 1,0-1-1,0 0 1,0 1-1,1-1 1,-1 1-1,0-1 1,0 0-1,1 1 1,-1-1-1,1 1 1,-1-1-1,0 1 0,1-1 1,-1 1-1,1 0 1,0-1-1,8-9 26,5-4 59,-9 10-54,1 0 1,-1 0-1,1 0 1,-1-1-1,-1 0 1,3-2-32,-2 1 28,-1 1 0,2 0 0,-1 1 0,0-1 0,1 1 0,4-2-28,0-1 59,1 0 0,-1 0 0,-1-1 0,1-1 1,-1 1-1,1-3-59,24-22 36,-25 25-34,-1-1-1,0-1 1,0 1 0,1-4-2,14-17 5,27-35 17,-21 26 287,10-7-309,-29 35 48,0 0 0,1 2 0,0-1 0,0 1 0,1 1 0,4-2-48,8-5 14,-1-1 0,-1 0 0,-1-2 1,16-16-15,5-10 25,23-32-25,-27 27 18,-25 30 22,0 1 0,2 1 0,0 0 0,9-6-40,52-51 120,-48 47-86,-13 12 50,0 1-1,12-8-83,20-14 228,-2-3 1,38-42-229,-1 1 155,-22 24 42,3 4-1,2 2 1,8-1-197,-65 45 20,0-1 0,0 0 1,0 0-1,-1-1 0,6-8-20,-7 8 18,1 0-1,0 0 0,0 1 0,1 0 1,-1 1-1,2-1-17,55-35 228,29-27-228,5-13 222,-52 41-154,2 2 0,1 2 1,51-28-69,-83 55 24,-1-1 0,0-1 1,-1 0-1,7-9-24,-8 8 39,0 0 0,1 1 0,1 1 0,13-8-39,9 3 48,11-7 12,-45 21-55,-1 0 1,1-1-1,-1 0 0,0 1 1,0-1-1,0-1 0,0 1 1,0 0-1,-1-1 1,0 1-1,3-5-5,-1 0 14,1 0 0,1 1 0,0-1 0,0 1 0,0 0 1,1 1-1,0-1 0,0 1 0,5-2-14,10-7 24,0 1 1,22-10-25,-8 4 19,-2-1 0,15-13-19,-8 5 75,18-8-75,-4 3 44,-2-2 0,-2-3 0,25-24-44,-60 50 40,0 2-1,1 0 1,13-5-40,-12 6 15,0 0 0,-1-1 0,5-6-15,45-40 82,-5-3-1,-42 41-64,2 1-1,0 1 1,1 1-1,0 0 1,1 2-1,11-3-16,0-3 20,-1 0 0,21-18-20,-44 30 1,4-5 7,0 2 0,0 0-1,1 0 1,0 2 0,1 0 0,0 0 0,10-2-8,-11 5 1,-2 0-1,1-1 1,-1-1 0,0-1 0,-1 0 0,0 0-1,0-2 1,5-4-1,29-24 7,-33 31-3,-1 0 1,1 0-1,14-5-4,-13 7 0,0-1 1,-1-1 0,4-2-1,-12 4 1,1 1 1,-1-1 0,-1-1 0,1 1-1,-1-1 1,2-2-2,1-2 2,-4 6-1,-1 0 0,1 1-1,-1-1 1,1 1 0,0 0-1,0 0 1,0 1-1,0-1 1,1 1 0,0 0-1,-1 0 1,4-1-1,14-6 26,0-1-1,-1-1 1,0-1 0,-1 0 0,0-2-26,76-59 193,34-29-87,-108 85-78,1 2 0,1 1 0,0 0 0,24-9-28,-6 2 12,12-9-12,15-10 18,7 1-18,66-39 15,-139 77-15,19-13 1,0 1 0,1 1 0,0 1 0,1 1 0,1 2 0,18-6-1,-30 11 0,0-1 1,-1 0 0,1-1 0,-1 0 0,0-1 0,-1 0 0,0-1 0,0 0 0,4-5-1,3-1 1,-10 9 2,0 1 1,-1 0-1,1 1 1,0 0-1,1 0 1,-1 1-1,0 0 1,3 0-4,43-14 11,-12-6-7,15-6-2,-40 21-4,0-1-1,-1-1 1,0-1-1,7-5 3,6-4 5,-15 11 0,1 1 0,0 0 0,4-1-5,32-14 10,-33 14-6,0 1-1,0 0 0,1 2 1,0 0-4,-3 1-1,-1 0 1,0-1-1,0-1 1,0 0-1,-1-1 1,12-7 0,92-59 11,5 13-6,-70 33-5,-31 16 2,-1 0-1,-1-1 0,4-4-1,33-16 20,-10-2-8,-34 24-8,0 1 0,1-1 0,0 2 0,1 0 0,0 1 0,2 0-4,35-13 49,11 0-49,-10 3 7,6-5-7,77-42 21,8-4 7,-127 62-20,0 1-1,1 1 1,12-2-8,29-7 12,-51 12-15,0-2 1,-1 1-1,1-1 1,0-1-1,-1 1 1,0-1-1,0 0 1,6-5 2,36-27 7,-39 30-1,-1 1 0,1 0 1,-1 1-1,1 0 0,0 0 1,6 0-7,27-12 63,-24 7-33,-4 1-8,0 1 0,0 1-1,0 1 1,1 0 0,1 0-22,4-1 45,-1-1 0,0-1 0,0 0 0,-1-2 0,0 0 0,12-10-45,0 2 188,33-15-188,-28 17 95,4 0-86,-2-2 1,-1-2-1,2-2-9,-28 15 7,70-46 67,0-7-74,-64 48 9,1 1 0,1 1 0,0 0-1,0 1 1,1 1 0,1 1-9,4-3 7,0 0 0,0-2 0,7-5-7,-3-2-2,-5 3 7,1 1-1,0 2 0,1 0 1,6 0-5,-8 3 6,1-2-1,22-13-5,-23 11 4,1 1-1,21-7-3,54-15-10,-91 32 11,0-1 1,-1 0 0,1 0-1,-1-1 1,0 0-1,0 0 1,-1-1 0,0 0-1,0 0 1,1-2-2,-4 5-1,-1 0 1,0 1 0,1-1-1,-1 1 1,1 0-1,0 0 1,0 0 0,0 0-1,0 1 1,0-1-1,2 1 1,17-7 2,21-8 9,-32 12-8,1 0 0,-1-1 1,0 0-1,3-4-3,3 1 1,-1 0 0,1 1 0,0 0 0,0 2 0,16-3-1,47-16 4,-25 4-3,0 2 0,25-3-1,-56 14 0,-1-2 0,0 0 0,22-13 0,4-1-2,42-16 5,147-68 26,-206 92-25,0 2-1,21-6-3,37-14 3,-3 1 3,-54 20-3,-1 0 1,25-14-4,-14 3 2,1 2-1,0 2 0,31-7-1,180-53 12,-225 67-12,0-1 0,26-15 0,-3 0 3,-30 19 2,0 0 0,0 2 0,11-2-5,32-9-9,-5 0 0,-44 14 9,0-1 1,-1 0-1,0-2 0,12-5 0,-7 2 0,1 1-1,0 1 0,1 1 0,0 1 0,0 1 0,0 1 0,9 1 1,2-2-3,1-1 0,33-11 3,-36 7 1,18-7 0,1 2 1,1 2 0,4 2-2,9 6 17,-46 4-19,1 0-1,-1-2 1,0 0 0,11-4 2,-14 1-12,-13 5 11,0-1 1,0 1-1,0 0 1,0 0-1,0 0 1,0 0-1,1 1 1,-1 0 0,143-8 27,-77 4-30,-52 2 5,1 1-1,0 1 1,0 1 0,-1 0 0,1 2-1,0 0 0,94 5 11,-85-5-12,0 0 0,0-2 1,11-2-1,20 1 6,-32 0-4,26-4-2,-32 2 4,-1 1-1,1 0 1,-1 2 0,4 0-4,6 3-6,6 2 15,0-2 0,1-2 0,-1-1 0,24-3-9,-54 1-3,0 1-1,0 1 1,0-1-1,0 1 1,0 0 0,-1 0-1,1 1 1,0-1-1,-1 1 1,1 0-1,1 2 4,5 2-9,0 1 1,0 0-1,0 1 0,0 2 9,-8-8 1,0 0 0,0 0 0,0 0 0,0 0 1,0 0-1,0-1 0,0 0 0,1 0 0,-1 0 0,0-1 1,1 1-1,-1-1 0,0 0 0,1 0 0,1 0-1,-3 0 3,10 0-1,1 2 1,-2 0 0,1 1-1,0 0 1,12 5-3,-8-3-2,0 0 0,16 1 2,-12-2 4,-14-3-4,0 1 1,0-2-1,0 1 0,0-1 1,5 0-1,-1 0-1,-1 0 0,1 1 1,-1 0-1,1 0 1,8 3 0,23 3 15,5 6 9,-25-7-21,-16-4-2,-1-1 0,1 1 0,-1-1 0,1 0 0,-1-1 0,1 1 0,2-1-1,65 4 6,-58-4 0,0 1 1,1 0 0,2 2-7,26 2 28,-28-3-13,1 1 0,0 1 0,-1 0 0,0 2 0,15 6-15,-15-5 2,0-2-1,0 1 0,0-2 0,0 0 0,1-1 0,2 0-1,57 0 0,-45-3 1,0 1 1,0 2-1,-1 1 1,26 7-2,-19-3 2,0-2 0,0-1 0,27-1-2,34 5 2,-96-9-2,19 2-2,0 1 1,0 1 0,0 1-1,0 1 1,-1 1 0,8 4 1,-18-8-2,0 0 0,1 0 1,0-1-1,-1 0 0,1-1 1,0-1-1,0 1 0,0-2 1,-1 1-1,3-2 2,37 1 27,137 18-21,0-8-8,-95-6 0,-62-3 3,0 2 0,21 3-1,5 0-9,-52-5 3,1 0 0,-1 0 0,0 0 0,0-1 0,0 0 0,0 0 0,0 0 0,0 0 0,0-1 0,0 1 0,0-1 0,1-1 6,23-15 0,0 1 1,1 1-1,9-2 0,-33 16 0,0 1-1,0-1 0,0 1 1,0 0-1,1 0 0,-1 0 1,2 1 0,1-1-1,0 0 1,0 0-1,0-1 1,0 0-1,0 0 1,0-1-1,0 0 1,46-22-4,-30 10-8,-23 15 11,0-1 1,-1 1 0,1-1-1,0 1 1,-1-1 0,1 1-1,0-1 1,0 1 0,0 0-1,0 0 1,-1-1 0,1 1-1,0 0 1,0 0 0,0 0-1,0 0 1,0 0 0,0 0 0,4-1-1,1-1 0,-1 0 0,1 0 1,-1 0-1,0 0 0,0-1 0,0 0 1,-1 0-1,5-3 1,-2 1-1,0 0 0,1 0 1,0 1-1,2-1 1,0 1-2,-1 0 1,1-1-1,-1 0 0,0 0 0,-1-1 0,0-1 0,1 1 1,0-3 1,-9 9 0,18-15 4,1 1 0,0 1 1,1 1-1,6-2-4,-9 3-1,-1 0 1,0 0-1,-1-2 0,0 0 1,-1-1-1,0 0 1,15-14 0,-21 20 1,13-10-2,-1-2-1,0 0 0,-2-2 1,0 0-1,-2-1 1,2-4 1,9-18-31,30-37 31,-45 66 2,20-27 27,24-42-29,-46 70 16,0-1 1,2 2-1,3-5-16,-1 1 12,-1 0-1,0-1 1,-2-1 0,5-12-12,13-20 15,-23 42-15,1 1 0,1 0 1,0 0-1,0 0 0,0 1 1,1 0-1,0 1 0,1 0 1,0 0-1,0 1 0,0 0 1,6-1-1,-11 3 0,1 1 0,-1-1 1,1 0-1,-1 0 0,-1-1 1,1 0-1,0 0 0,-1 0 1,1-2-1,32-53 0,-10 13-1,-23 43 1,0-1 0,0 0 0,1 1 0,0 0 0,-1 0 0,1 0 0,1 1 0,-1 0 0,0 0 0,3-1 0,-1 1 1,-1-1 1,1 0-1,-1 0 0,0-1 0,0 1 0,-1-1 0,4-4-1,52-60 11,-56 64-15,0 0 0,0 0 0,1 1 0,-1-1 0,1 1 0,0 1 0,3-2 4,17-13-44,-22 15 27,1-2-5,1 0-1,0 0 0,0 0 1,0 1-1,1 0 1,0 0-1,6-2 23,-12 6-112,0 0-1,1 0 1,-1 0-1,0 1 1,0-1-1,1 0 0,-1 1 1,0-1-1,0 1 1,0-1-1,0 1 1,0-1-1,0 1 1,0 0-1,0 0 1,0 0-1,0-1 1,1 2 112,8 9-2884,-4-2-5427,-6-8-1227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3:01.0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113 200 0,'27'29'1435,"6"5"-116,-9-14 4033,-23-19-5102,0 0 1,1-1 0,-1 1 0,1 0-1,-1-1 1,1 1 0,-1-1-1,1 1 1,-1-1 0,1 0 0,0 1-1,-1-1 1,1 0 0,0 0-1,-1 0 1,1 0 0,-1-1 0,1 1-1,0 0 1,-1-1 0,1 1-1,-1-1 1,1 1 0,-1-1 0,1 0-1,-1 0 1,0 0 0,1 0-1,-1 0 1,0 0 0,0 0 0,1 0-1,-1 0 1,0-1-251,2-1 164,-1 0 1,1 0-1,-1 0 0,0 0 1,0-1-1,0 1 1,0-1-1,-1 1 0,1-1 1,-1 0-1,0 1 0,0-1 1,0-4-165,-1-3 129,0-1 0,-1 1 1,0-1-1,-1 1 0,-1 0 1,1 0-1,-2 0 0,0 0 1,-4-8-130,5 11 34,-1 0 0,0 0 1,0 1-1,-1-1 1,0 1-1,-1 0 0,0 1 1,0-1-1,0 1 0,0 0 1,-1 1-1,-7-5-34,11 8 6,1 1-1,0 0 1,0 0-1,-1 0 1,1 0-1,-1 1 1,1-1-1,0 1 1,-1-1-1,1 1 1,-1 0 0,1 0-1,-1 0 1,0 0-1,1 0 1,-1 1-1,1-1 1,-2 1-6,0 0 12,1 1 1,0 0-1,-1 0 1,1 0-1,0 0 1,0 0-1,0 0 1,1 1 0,-1-1-1,0 1 1,-1 2-13,-6 9 77,1 0 0,1 1 0,0 0 1,1 0-1,-1 5-77,6-15 29,-5 12 54,1 0 0,1 1-1,0-1 1,1 1-1,1 0 1,1 0-1,1 1 1,0-1-1,2 0 1,0 0-1,1 0 1,0 0-1,2 0 1,0 0-1,1 0 1,0-1-1,4 5-82,-7-17 55,1 1 0,0-1 0,-1 0 0,2-1-1,-1 1 1,1 0 0,-1-1 0,1 0-1,0 0 1,1 0 0,-1-1 0,1 1-1,1 0-54,-2-2 32,-1 0 0,1-1-1,0 1 1,0-1-1,0 0 1,0 0 0,0 0-1,0-1 1,0 1-1,0-1 1,0 0 0,0 0-1,0-1 1,0 1-1,1-1 1,-1 0 0,0 0-1,-1 0 1,2-1-32,8-2 13,0-2 1,-1 1-1,1-2 1,-1 0-1,-1 0 0,1-1 1,-1 0-1,-1-1 1,1-1-1,-2 1 1,3-4-14,-10 9-8,1-1 0,-1 0 0,0 0 0,0 0-1,0 0 1,0 0 0,-1 0 0,0 0 0,0-1 0,-1 1 0,1 0 0,-1 0 0,0-1 0,-1 1 0,1 0 0,-1-1 0,-1-1 8,-2-14-42,-1 0 1,-2 0-1,-3-9 42,-14-21-1426,19 42 80,-1 1-1,0 0 1,0 0-1,-1-1 1347,-23-18-6392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3:02.2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0 584,'1'3'3013,"24"44"7227,2 2-6591,10 17-3494,-3 3-155,6 23 892,9 39-892,-37-96 248,-3 0 1,-1 1-1,-1 0 0,-2 0 1,-1 19-249,-4-51 41,1-1 1,-1 1-1,0-1 0,0 0 1,-1 1-1,1-1 0,-1 0 1,1 1-1,-1-1 0,0 0 1,-1 1-1,1-1 0,0 0 1,-1 0-1,0 0-41,2-3 12,0 0-1,0 0 1,0 0 0,0 1-1,0-1 1,0 0-1,0 0 1,0 0 0,0 0-1,0 0 1,-1 1-1,1-1 1,0 0 0,0 0-1,0 0 1,0 0 0,0 0-1,0 0 1,0 0-1,-1 0 1,1 0 0,0 0-1,0 1 1,0-1-1,0 0 1,-1 0 0,1 0-1,0 0 1,0 0 0,0 0-1,0 0 1,0 0-1,-1 0 1,1 0 0,0 0-1,0 0 1,0 0 0,0 0-1,0-1 1,-1 1-1,1 0 1,0 0 0,0 0-1,0 0 1,0 0-1,0 0 1,-1 0 0,1 0-1,0 0 1,0-1 0,0 1-1,0 0 1,0 0-1,0 0 1,0 0 0,0 0-1,0 0 1,0-1 0,-1 1-1,1 0 1,0 0-1,0 0-11,-2-18 706,0-8-518,-1-2 3,2-1-1,2-13-190,0 31 67,2-1-1,-1 1 1,1 0-1,1 1 1,0-1-1,1 1 1,0-1 0,0 1-1,1 1 1,0-1-1,4-3-66,-6 8 35,-1 0 0,1 1 0,0-1-1,0 1 1,1 0 0,-1 0 0,1 1-1,0 0 1,0-1 0,0 1 0,0 1 0,1-1-1,-1 1 1,3-1-35,1 1 50,-1 0 0,1 1 0,0 0 0,-1 0 0,1 1 0,0 0 0,-1 0 0,1 1 0,3 1-50,5 1 57,0 1-1,0 1 1,-1 1 0,1 0 0,-2 1 0,1 1 0,-1 0 0,0 1 0,10 8-57,-9-4 18,0 0 0,-1 1 1,0 0-1,-1 1 0,-1 1 1,7 10-19,-16-21-5,-1 0 1,0 1-1,1 0 1,-2-1-1,1 1 1,-1 0-1,0 0 1,0 0-1,0 0 1,-1 1-1,0-1 1,0 0-1,-1 1 1,0-1-1,0 0 1,0 1-1,-1-1 1,0 0-1,0 1 1,-1-1-1,1 0 1,-1 0-1,-2 3 5,-2 2-11,-1 1 1,-1-1-1,0-1 0,0 1 0,-1-1 0,0-1 1,-1 1-1,0-2 0,0 1 0,-1-2 0,0 1 1,-9 3 10,-7 3-29,0-1 0,-1-1 0,0-2 1,-1 0-1,-4-1 29,-35 4-414,63-12 289,0 0 0,0-1 1,0 0-1,-1 0 0,1-1 0,0 1 1,0-1-1,0 0 0,0-1 0,0 1 1,0-1-1,0 0 125,4 1-82,0 1 0,0-1 1,1 1-1,-1-1 1,0 1-1,0-1 0,1 1 1,-1-1-1,0 0 0,1 1 1,-1-1-1,1 0 0,-1 0 1,1 1-1,-1-1 0,1 0 1,-1 0-1,1 0 0,0 0 1,0 0-1,-1 1 0,1-1 1,0 0-1,0 0 0,0 0 1,0 0-1,0 0 82,0-2-724,1 0 0,-1 0-1,1 0 1,0 0 0,0 1-1,0-1 1,1 0 0,-1 0 724,21-33-10153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3:02.6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1170 88,'27'46'1255,"-18"-29"1484,1 0 4644,2-4-2483,-4-11-128,-7-3-4666,-1 0 1,1 0 0,-1 0 0,1-1 0,-1 1 0,0 0 0,0 0 0,1 0 0,-1-1 0,0 1 0,0 0 0,0-1 0,0 1 0,0 0 0,-1 0-107,1-3 181,0-40 372,-2 0 0,-2 0-1,-5-16-552,0 0 441,-57-481 1437,64 527-1854,-3-36-41,1 0 0,3 0 0,1 0 0,3 0 0,8-37 17,-10 78-316,1-1 0,-1 0 0,-1 1 0,0-1 0,0 0 0,-1 1 1,-1-10 315,-2 12-4723,-4 2 398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3:03.9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1 312 552,'7'-7'12900,"0"-6"-7324,0 0-3259,18-27-233,-20 32-1871,-1 0 0,2 1 0,-1-1 0,1 1 0,0 0 0,1 1 0,-1 0 0,2-1-213,46-50 1626,-22 22-1168,-27 28-405,0 1 0,1 0 1,0 0-1,0 0 0,0 1 1,1 0-1,0 0 0,0 1 1,0 0-54,5-2 50,0 2 1,0 0 0,0 0 0,0 1-1,1 0 1,-1 1 0,1 1 0,0 0 0,8 1-51,12 1 64,0 1 1,0 2-1,8 3-64,-16-1-62,0 1-1,0 1 0,-1 1 0,0 1 0,-1 1 1,0 2-1,-1 0 0,0 1 0,-1 1 0,0 1 1,11 12 62,-24-20-281,-1-1 1,0 1 0,0 1-1,-1-1 1,0 1 0,-1 0-1,0 1 1,0-1 0,-1 1 0,0 0-1,0 0 1,-1 1 280,0 4 185,0 0 0,-1 0 0,-1 0 0,0 0 0,-1 0 0,-1 0 0,0 0 0,-2 3-185,-2 10 228,-2-1 0,0 1-1,-2-1 1,-1-1 0,-2 0 0,0 0-1,-2-1 1,-15 21-228,-29 33-75,-61 61 75,39-47 29,70-82-23,2 0 1,0 1-1,0 0 1,0 2-7,5-9 13,1 0 1,0 0 0,0 0 0,0 0 0,1 0 0,0 1 0,0-1 0,0 0-1,1 1 1,0-1 0,0 6-14,0-10 25,0-1 0,1 1 0,-1 0 0,0 0-1,1 0 1,-1 0 0,0 0 0,1 0 0,-1-1-1,1 1 1,-1 0 0,1 0 0,0-1 0,-1 1 0,1 0-1,0-1 1,0 1 0,-1-1 0,1 1 0,0-1-1,0 1 1,0-1 0,0 1 0,-1-1 0,1 0 0,0 1-1,0-1 1,0 0 0,0 0 0,0 0 0,0 0-1,0 0 1,0 0 0,1 0-25,43-4 868,-28 1-917,24 0 336,0 2-1,1 1 1,-1 3-1,0 1 1,41 9-287,-69-10 56,9 3-13,0-1 1,0-2-1,1 0 1,-1-1-1,1-1 1,-1-1-1,1-1 1,4-2-44,-21 2-10,1 0-36,0-1 0,0 2 0,0-1-1,0 1 1,0 0 0,1 0 0,-1 1 0,4 0 46,-11-1-27,1 0 0,-1 0 0,1 0 1,-1 1-1,1-1 0,-1 0 0,1 0 0,-1 0 0,0 1 1,1-1-1,-1 0 0,1 0 0,-1 1 0,1-1 0,-1 0 1,0 1-1,1-1 0,-1 1 0,0-1 0,1 0 1,-1 1-1,0-1 0,0 1 0,1-1 0,-1 1 0,0-1 1,0 1-1,0-1 0,0 1 0,0 0 27,-6 14-725,-20 9-1087,20-20 61,-1 1 1,1-2-1,-1 1 0,0-1 1,0 0-1,0-1 0,-1 1 1751,-21 4-12506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19:27:48.8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8981 17 0,'0'0'38,"0"-1"-1,0 1 1,0-1 0,0 1-1,0-1 1,0 0 0,0 1-1,0-1 1,0 1 0,0-1-1,0 1 1,0-1 0,0 1-1,0-1 1,0 1-1,1-1 1,-1 1 0,0-1-1,0 1 1,1-1 0,-1 1-1,0 0 1,1-1 0,-1 1-1,0-1 1,1 1 0,-1 0-1,0-1 1,1 1 0,-1 0-1,1 0 1,-1-1 0,1 1-1,-1 0 1,1 0 0,-1-1-1,1 1 1,-1 0 0,1 0-1,-1 0 1,1 0-1,0 0-37,-1 0 31,1 1 0,0-1 0,0 1 0,-1-1 0,1 1 0,0-1 0,-1 1-1,1-1 1,-1 1 0,1-1 0,-1 1 0,1 0 0,-1 0 0,1-1 0,-1 1-1,1 0 1,-1 0 0,0-1 0,0 1 0,1 0 0,-1 0 0,0 0 0,0-1-1,0 1 1,0 0 0,0 0 0,0 0 0,0 0-31,0 6 164,-1 0 0,0 0 0,0-1-1,-1 1 1,0 1-164,-4 19 309,-4 29 218,6-20 4731,1 30-5258,2-42 1063,-2 0-1,0 0 0,-5 17-1062,2-18 386,2 1 0,1 0 0,0 17-386,-3 112 2854,-14 69-2854,16-187 36,-7 35 68,-4 0-1,-2-1 1,-10 17-104,16-48 28,5-21-19,-1 0-1,0-1 1,-2 2-9,-14 29 19,-34 77 17,33-80-18,16-31-8,1 1-1,0 0 1,-4 12-10,-18 68 37,24-79-33,-1 0 1,0-1-1,-1 0 0,-1 0 0,0 0 0,-9 10-4,8-12 4,0 1 1,1 0-1,1 0 1,0 1-1,1 0 1,0 0-1,-1 7-4,-8 33 31,-15 34-31,14-44 28,1 0 0,-6 40-28,5-16 8,-4 0 1,-3-1-1,-16 29-8,3-4 8,0-2-4,-15 20-4,-31 68 46,-11 55-46,79-195-2,-2-1 0,-2-1 0,-1 0 0,-2 0 2,1-2 4,2 1 1,1 0-1,-4 20-4,4-14 5,-2 0 1,-9 13-6,12-26 0,-2 3 0,-1 0 1,-6 4-1,-11 20-295,-9 33-4860,9-15 2652,9-28 4476,-37 49 1019,-4-2 0,-46 45-2992,93-112 1,2 2-1,0-1 0,0 6 0,-1-1 1,0-1 0,-10 8-1,24-31-1,-1-1-1,0 1 1,-1-2 0,-6 6 1,-21 16-3,22-16 3,2 1 0,-1 0 1,2 1-1,0 0 0,-4 7 0,-24 36 7,-41 46-7,5-8-2,-128 164 17,69-85-28,119-157 15,-2 0 1,0-1 0,-1-1-3,-13 13 2,-14 9-6,25-21 1,0 1 0,-5 7 3,-7 9 1,-6 6 4,1 2 0,3 1 0,-29 45-5,-10 30 16,-4-4 1,-5-2-1,-24 17-16,-8-14-4,16-16 188,54-53 212,15-17 8,2 2 0,1 1 0,-9 13-404,13-15 27,-2-1 0,-2-1 0,0-1 0,-23 18-27,-17 15 8,45-39-5,-33 32 28,-11 5-31,-18 22 14,58-56-9,17-15-4,-1 0-1,1 0 1,-1 0-1,0-1 1,-1-1-1,0 0 0,-3 2 0,-17 5 2,0 1-1,1 1 0,1 1 1,0 2-1,-22 17-1,-7 10 1,-30 16-1,63-43 4,1 2 0,1 0-1,0 1 1,-14 19-4,12-12 4,-2-2 0,-19 15-4,-23 19 9,3 3-1,-13 20-8,33-35 2,17-21-4,-1 0 0,-1-2 0,-27 17 2,-101 56-10,52-33 8,104-64 3,-69 44 6,2 2 0,2 4 0,-2 6-7,6-5 5,-2-3 0,-2-3 0,-29 12-5,-49 34 5,108-64-1,-22 22-4,32-27 1,12-9-1,0 1 1,-11 15-1,-20 19 6,-203 197 11,193-198-1,-2-2-1,-44 23-15,25-16 2,-14 15-2,-46 37 7,128-98-7,-17 12 8,2 2 0,-18 19-8,13-8 0,-2-2 0,-1-1 0,-1-2 0,-1-1 0,-1-1 0,-1-2 0,-9 3 0,-12 3 2,1 2-1,1 3 0,2 2 1,1 3-1,3 1 0,0 3 1,-12 17-2,-12 12 8,-3-4 1,-12 3-9,-32 29 5,-43 51 53,-83 104-58,198-199-77,21-24 108,-16 14-31,-114 109 1244,75-70-959,23-22-555,39-47-1708,0-3-4547,4-6-3038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19:27:52.9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9050 62 56,'-25'-52'639,"22"43"579,5 11-879,6 14 4292,-7-14-4048,-1 1 0,1 0 1,-1 0-1,0-1 0,0 1 0,-1 0 0,1 0 1,0-1-1,-1 3-583,-20 34 492,-37 51 335,41-61-478,0 0 0,2 1 0,2 0 0,1 1 0,1 1 0,1 2-349,8-27 76,-7 16 89,0-1 0,-1-1 1,-1 1-1,-2-2 1,0 0-1,0 0 0,-2-1 1,-1-1-1,-10 10-165,11-13 84,1 1 0,1 0-1,0 1 1,1 1 0,1 0 0,-2 5-84,-15 35 1191,-7 25-1191,20-44 151,-1-2 0,-2 0 0,-2 0 0,-1-2 0,-2-1-151,-27 32 95,-23 29 23,-28 53-118,82-120 1,-2 0-1,-4 3 0,-11 16 2,8-12 7,-23 34 12,31-36-14,-94 155 13,-2 8 3,50-73-7,10-18 36,-14 15-52,-22 18 46,-54 87 22,60-74-36,12-7-17,-57 87 754,9 8-112,70-130-485,-5-2 0,-23 26-172,-56 52 461,89-124-425,0 2 3,3 2-1,1 5-38,-4 3 36,-3-1 1,-49 52-37,10-13 37,-10 10-11,-29 21-26,82-89 16,-9 18-16,15-19 11,-27 27-11,32-44 5,2 1 1,2 1-1,2 2 0,-15 26-5,-26 45 69,-30 29-69,8-11 13,15-20 2,-5-5 1,-81 80-16,95-106 24,4 2 1,-38 63-25,83-117 2,-1-1-1,-20 18-1,20-23 2,2 2 0,0 0 0,-10 16-2,-12 28 5,21-31-6,-2-1-1,-2-1 1,0-1 0,-9 6 1,-163 154 19,1-1 9,143-131-28,2 1-1,2 4 1,39-53 1,-24 33 6,-111 144 10,57-91 12,-87 76-29,79-77 4,-32 47-4,47-42 7,-6 11 4,-39 50-3,57-82-4,19-20 5,-3-3 0,-33 28-9,-13-1-1,-37 35 2,99-82 3,0 3 1,3 0-1,1 3-4,-56 68 2,-60 48 21,30-33-6,50-57-12,-36 26-5,-2 2 4,71-67 2,17-15-9,1 1 0,-12 15 3,-15 16 1,-2-1 1,-2-2-1,-4 0-1,-80 76 16,58-52-9,-4-4 0,-1-3 0,-8 0-7,-56 42-17,115-83 17,-27 13 0,30-20 2,1 2 1,1 0-1,-16 15-2,0 6 4,1 1 0,-26 35-4,12-12-280,-44 39 280,19-21 36,37-37 551,-1-1 1,-2-2-1,-2-1 1,-40 24-588,63-53-174,13-7-1319,10-6-2846,31-18-1123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19:27:56.7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7878 32 0,'8'-11'1387,"-2"2"-407,-5-3 3142,-3 13 4235,-2 5-6378,-3 8-1747,-2 3 212,0-1 1,-1 0-1,-1-1 0,-10 12-444,4-5 199,1 0 0,-2 5-199,-21 36 253,3 2 0,-24 60-253,48-96 141,-2-1 1,-1-1-1,-1 0 1,-2-1 0,-13 16-142,22-30 71,0 2-1,1-1 1,0 1 0,1 0 0,1 1 0,-2 4-71,-7 30 228,-3 15-228,9-27 81,-2-1 1,-1 0-1,-4 6-81,-15 29 58,4 1-1,-8 36-57,13-42 52,-13 21-52,8-19 47,-1 13-47,1-7 2,-3 0 1,-28 48-3,50-106 1,-62 144 10,36-77 458,-30 48-469,-12-6 815,-7 10-629,51-69-138,-5 22-48,-15 31 33,-14 21 0,47-102-25,-15 27 15,-25 34-23,-32 55 20,63-103-11,7-10 5,2 1 0,-4 16-14,4-9 14,-14 24-14,-70 130 24,62-129-8,-49 69-16,55-90-1,4 2 0,1 0-1,3 3 1,3 0 0,-2 12 1,9-28 14,-22 38-14,-4 6 6,-42 86 1,41-89 5,-26 74-12,33-69 8,-20 30-8,-12 27 23,49-97-26,-2 0 0,-3-2 0,-1 0 0,-2-2 0,-17 19 3,27-42 2,1 2 0,1 0 1,1 1-1,1 0 0,1 1 0,-1 7-2,-18 45-9,-4-2 0,-10 11 9,26-52 14,2 2 0,-12 31-14,-1 6 6,-2-1 0,-17 21-6,50-92 0,-25 46 2,1 1 0,-1 11-2,-69 196 33,-30 37-33,78-204-5,-58 81 5,-6 9-2,96-154 4,-2-2-1,-4 4-1,-26 40 1,18-16 1,2 1-1,-5 17-1,14-33 3,-1 0 0,-2-1 0,-18 24-3,-15 24 6,27-35-6,1 1 1,-9 26-1,-20 47 9,-6-3 0,-8 2-9,10-16 3,26-51-8,-3-1-1,-7 4 6,12-17 3,2 1 0,2 1 1,1 2-1,-2 9-3,20-34-1,-12 26 4,-2 0-1,-1-2 0,-23 31-2,-55 83-3,20-29 2,-16 31 1,26-40-2,-88 155 22,90-152-15,9 4 6,38-77-13,17-36 1,-1 0 0,-1 0 0,0 0 0,-4 5 1,-21 35 20,-18 43-20,47-91 0,-60 141 7,11-32-11,32-66 105,-4 0-1,-23 38-100,-21 22 890,-13 35-890,-61 104 100,-5 11-47,-10 63 3,52-136-34,53-96-4,-2 10-18,1 7 8,-5-3 0,-4-3 0,-53 65-8,45-84 11,47-55-7,0 0 0,2 1-1,0 1 1,-10 21-4,-107 228-2,-55 64 44,135-239-37,-13 40-5,33-63 1,16-39-3,-1-2 1,-2 0-1,-27 30 2,-7 2-4,-26 21 4,49-52 11,2 0 0,1 2 1,2 2-1,2 1 0,-20 43-11,43-78-141,-3 9 497,8-16-1931,6-10-2515,19-24-813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19:28:04.2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6987 18 0,'-11'-11'755,"3"5"8110,7 6-8589,1 1 0,0-1 0,-1 1-1,1-1 1,0 1 0,-1 0 0,1-1-1,0 1 1,0 0 0,0-1 0,0 1-1,-1 0 1,1-1 0,0 1 0,0 0-1,0-1 1,0 1 0,1 0-1,-1-1 1,0 1-276,0 25 582,-2 0-1,0 0 1,-2-1-1,-1 1 1,-4 9-582,8-19 87,-1-1 0,2 1 0,0 0 0,1-1 0,1 1 0,0-1 0,1 1 0,1-1-87,4 32 293,-4-5 42,-2-1 0,-2 10-335,0 6 136,-4 30-92,2-51-15,1 29-29,5 168 71,-10-146-50,2-56-13,2 0 0,2 9-8,-2 46 36,2 22 143,0-76-54,0-1 0,-4 20-125,0 5 131,-5 18-50,5-47-62,1 1 0,0 7-19,4-4 12,-3 53 16,-2-32 23,5 34-51,-2 14 27,1-61-10,3 31-17,0-37 11,-2 0 0,-2 13-11,-2-8 4,-3 28 7,4 0 1,4 52-12,-1-68 10,-1-1 1,-3 0-1,-8 46-10,-4 46-1,5-37 4,4-51 5,1 33-8,7-16 13,0-35-11,-2 0 1,-2 0-1,-4 24-2,-5 30 8,1 59-8,5-51 3,-8 23-3,-13 26 5,-35 107-5,10-46 13,-28 94-30,42-163 29,20-69 5,-19 46-17,12-51 0,-72 177-5,52-129 0,32-76 1,-1-1 0,-3 0 1,0-1-1,-13 16 4,2-8-295,2 2-1,1 0 1,3 2 0,-11 31 295,-32 80 1196,53-131-1188,-1-2 0,0 1-8,-16 32 4,6-12 3,-13 19-7,-1 3-1,-60 108 1,62-106 0,-3-2 0,-2-2 0,-4-1 0,-2-2 0,-3-3 0,-54 52 0,73-81-4,-22 20 2,2 2 0,-28 41 2,-246 317 7,288-373 207,-3-1 0,0-2 0,-3-2 0,-27 17-214,-24 19 116,44-26-67,1 1 0,-8 14-49,-17 17 28,21-26-32,-2-2 1,-9 3 3,-29 20 10,-34 23 4,33-34-15,-87 40 1,48-22 0,12-7 14,62-37 445,-41 33-459,-4 2 387,-47 29-278,66-40-69,-82 40-40,-6 0 29,92-49 6,-62 25-35,-2-11 24,-94 44-17,203-86 3,1 1-1,-4 5-9,9-5 2,-1-2 0,0-1 0,-8 2-2,-189 91 15,175-86-4,0-2 0,-17 2-11,-31 13 10,52-20-3,-10 1-7,26-9 5,0 1 0,1 2 0,0 1 0,-10 7-5,-44 34 33,49-31-6,-1 0-1,-17 6-26,20-11 23,1 2-1,-14 11-22,23-15 5,0 0 0,-1-2 1,-1-1-1,0 0 0,-6 0-5,-8 0 1,13-5 16,-1 1 0,1 1 0,0 1 1,1 2-1,-16 11-17,31-17 7,2 1 1,-1 0 0,1 0 0,-2 4-8,2-2 13,-1-1 1,-1 0 0,-5 4-14,-5 3 30,1 1 0,0 1 0,1 1 1,1 0-1,-10 17-30,-3 7 45,3 2 0,-7 17-45,-1 2 34,-18 34 17,53-97-50,-2 2 16,1 1 0,-1 0 1,0-1-1,0 0 0,0 1 0,-1-1 0,1 0 0,-3 2-17,5-5 7,0 0 1,-1 0-1,1 0 1,0 0-1,0 1 0,0-1 1,0 0-1,0 0 1,-1 0-1,1 0 0,0 0 1,0 0-1,0 0 1,0 0-1,0 0 1,-1 0-1,1 0 0,0 0 1,0 0-1,0-1 1,0 1-1,-1 0 0,1 0 1,0 0-1,0 0 1,0 0-1,0 0 1,0 0-1,0 0 0,-1 0 1,1 0-1,0-1 1,0 1-1,0 0 1,0 0-1,0 0 0,0 0 1,0 0-1,0 0 1,0-1-1,0 1 0,0 0 1,0 0-1,-1 0 1,1 0-1,0-1 1,0 1-1,0 0 0,0 0 1,0 0-1,0 0 1,0 0-1,1-1 0,-1 1 1,0 0-1,0 0 1,0 0-8,0-7-1098,1-1-5013,2-11-193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0:45:04.7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447 226 0,'23'5'1442,"-16"-8"1782,-13-6 4865,-18-8-2385,-11-6-5135,-75-73-158,82 71-362,-18-17 66,44 40-111,1 1 0,-2-1 0,1 1-1,0 0 1,0-1 0,0 1 0,0 0 0,-1 0 0,1 0 0,-1 1 0,1-1 0,0 1-1,-1-1 1,1 1 0,-1 0 0,1 0 0,-1 0 0,1 0 0,-1 0 0,1 0 0,-1 1-1,1-1 1,-1 1 0,-1 1-4,3-2 3,1 1 0,0 0 0,0-1 0,0 1 0,0-1-1,0 1 1,0 0 0,0-1 0,0 1 0,0 0 0,0-1 0,0 1 0,0-1 0,0 1-1,0 0 1,1-1 0,-1 1 0,0-1 0,0 1 0,1-1 0,-1 1 0,0 0-1,1-1 1,-1 1 0,1-1 0,-1 0 0,1 1 0,-1-1 0,1 1 0,-1-1 0,1 0-1,-1 1-2,2 1 7,14 16 1,0 0 0,1-1 0,9 6-8,-11-10 4,8 6 7,1-1 1,15 7-12,-27-18-9,0 1 0,0 0 0,-1 0 0,0 1 0,-1 1 0,0 0 0,0 0 0,-1 1 1,3 5 8,-11-16 1,-1 1 1,1-1 0,-1 1-1,0 0 1,1-1 0,-1 1 0,0-1-1,1 1 1,-1 0 0,0-1-1,0 1 1,1 0 0,-1-1 0,0 1-1,0 0 1,0-1 0,0 1 0,0 0-1,0 0 1,0-1 0,0 1-1,0 0 1,0-1 0,-1 1 0,1 0-1,0-1 1,0 1 0,-1 0-1,1-1 1,0 1 0,-1-1 0,1 1-1,0 0 1,-1-1 0,1 1-1,-1-1 1,1 1 0,-1-1 0,0 1-1,1-1 1,-1 0 0,1 1-1,-1-1 0,-5 3-6,0-1 0,0 0 1,0 0-1,-1-1 1,-3 1 4,-9 2-3,-131 28-29,143-31 29,-29 5-2,1 2 0,-10 5 5,35-10 7,1 1-1,0-1 1,0 1 0,0 1 0,1 0-1,-1 0 1,1 1 0,0 0-1,1 0 1,-1 1 0,1 0-7,5-4-29,0 0 0,0 0 0,0 0 0,1 0 0,-1 0 0,1 0 0,0 0 1,0 0-1,0 1 0,0-1 0,0 0 0,1 1 0,-1-1 0,1 1 0,0-1 0,0 1 0,1-1 0,-1 1 1,1-1-1,-1 0 0,1 1 0,1 0 29,-2-3-8,0-1 0,0 0 0,0 0 0,0 0 0,0 0 0,0 0 0,0 0 0,0 0 0,1 0 0,-1 1 0,0-1 0,0 0 0,0 0 0,0 0 0,0 0 0,0 0 0,0 0 0,0 1 0,0-1 0,0 0 0,0 0 0,0 0 0,0 0 0,0 0 0,0 0 0,0 1 0,0-1 0,0 0 1,0 0-1,0 0 0,0 0 0,0 0 0,0 0 0,-1 1 0,1-1 0,0 0 0,0 0 0,0 0 0,0 0 0,0 0 0,0 0 0,0 0 0,0 0 0,0 0 0,-1 1 0,1-1 0,0 0 0,0 0 0,0 0 0,0 0 0,0 0 0,0 0 0,-1 0 0,1 0 0,0 0 0,0 0 0,0 0 0,0 0 0,0 0 0,0 0 0,-1 0 0,1 0 0,0 0 0,0 0 0,0 0 0,0 0 0,0 0 9,-5-5-4023,3-1-6791,2 1 8295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19:28:07.2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 1 0,'-13'3'1303,"12"-3"-1211,0 0 1,0 0-1,0 0 1,0 1-1,0-1 1,0 0-1,0 0 1,0 1-1,-1-1 1,1 1-1,1-1 1,-1 1-1,0-1 0,0 1 1,-1 0-93,0 2 885,-1-1-1,1 1 1,-1 0-1,1 0 1,0 0 0,1 1-1,-1-1 1,0 0 0,1 1-1,0-1 1,-1 4-885,1-2 643,0 0 0,1 0 0,-1 1 1,1-1-1,0 0 0,1 0 0,0 5-643,2 4 328,1 0 0,0 0-1,1 0 1,7 13-328,-6-12 162,45 105 811,-7-19-676,6 31-297,-14-37 454,5-2 0,4-2 1,11 10-455,11 23 105,-12-12 52,-17-32 9,4-3 0,10 10-166,2-1 96,-33-50-68,2 0-1,1-1 0,2-1 1,9 6-28,140 152 818,-156-171-671,29 42 115,-18-22-116,42 62 105,-44-60-155,2-2 0,21 22-96,-11-16 372,27 44-372,8 10 67,-72-97-66,31 39 26,3-1-1,1-2 1,35 29-27,-47-48 7,56 49 26,-28-16-19,-2 1-1,-3 3 0,19 33-13,-27-34 2,38 42-2,-11-18 6,-4-2-7,-42-50 2,-1 0 0,-2 1 0,6 14-1,-1-3 13,19 25-13,73 102 4,13 19 16,-49-74-19,-47-63 2,3-2 1,1-1 0,3-2 0,8 5-4,-24-28 4,-1 1-1,-2 1 1,0 1 0,-2 1 0,4 6-4,-21-27 0,49 77 13,6 0-13,-38-56 5,2 0-1,0-2 1,2-1 0,1-1 0,3 1-5,42 32 5,267 201 23,-210-159-306,-24-18-176,-76-65-2139,-25-13 469,-6-1-4977,2 0-2353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19:28:10.3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0,'21'23'5903,"-1"1"-1,16 25-5902,-10-10 2350,-14-20-3574,-7-11 1377,0-1 0,-1 1 0,-1 0 0,1 0 0,-1 0 0,0 0 0,-1 1 0,1 2-153,8 27 652,26 42 560,2-2-1,31 42-1211,11 1 745,19 15-745,33 40 322,-9 5 0,-8 5 0,29 75-322,5 13 487,-34-83 1156,1 22-1643,-7-12 351,53 66-351,-125-205 170,-2 1 1,-3 2-1,-4 1 0,13 43-170,-18-42 301,7 7-301,-2-5 57,-3-11 33,11 13-90,-10-18 93,16 42-93,49 159 96,48 119-501,-136-362 311,-1-3-171,0-1-1,1 1 0,0 0 0,0-1 0,4 5 266,-8-11-55,0-1 0,0 0 0,0 0 0,0 1 0,0-1 0,1 0 0,-1 0 0,0 0 0,0 1 0,0-1 0,0 0 0,0 0 0,0 0 0,1 1 0,-1-1 0,0 0 0,0 0 0,0 0 0,1 0-1,-1 1 1,0-1 0,0 0 0,0 0 0,1 0 0,-1 0 0,0 0 0,0 0 0,1 0 0,-1 0 0,0 0 0,0 0 0,1 0 0,-1 0 0,0 0 0,0 0 0,1 0 0,-1 0 0,0 0 0,0 0 0,0 0-1,1 0 1,-1 0 0,0 0 0,0 0 0,1 0 0,-1 0 0,0-1 0,0 1 0,0 0 0,1 0 0,-1 0 0,0 0 0,0-1 0,0 1 0,0 0 0,1 0 0,-1 0 0,0-1 0,0 1 0,0 0 55,1-18-5809,-5-17-3447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19:28:11.5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1 656,'-8'3'11318,"9"6"-7792,16 20-4358,-11-21 1742,79 123 232,30 41 337,62 67-1479,-169-229 9,57 81 26,22 28-1,-10-20-9,25 29-4,101 134 18,-35-42-6,-110-147-29,-4 2 0,44 82-4,128 208-4,-77-130 9,-1-8 20,-36-51 18,-53-81 42,4-3 1,5-1-86,5-1 909,4-3-1,18 10-908,-61-66 207,-1 2 0,-2 1 0,24 33-207,-9 1-150,-3 2 1,-3 2-1,-4 2 1,28 77 149,-52-120-623,-6-16-751,-1 1 1,0-1-1,0 1 1,-1 5 1373,-4-9-3962,0-12 3772,-1 0-1,1 1 1,0-1 0,-1 0-1,1 0 1,-1 0 0,1 0-1,0 0 1,-1 0 0,1-1-1,-1 1 1,1 0 0,0 0 0,-1 0-1,1 0 1,0 0 0,-1 0-1,1-1 1,0 1 0,-1 0-1,1 0 1,0-1 0,-1 1-1,1 0 1,0 0 0,-1-1 0,1 1-1,0 0 1,0-1 0,0 1-1,-1 0 1,1-1 0,0 1-1,0 0 1,0-1 0,0 1 190,-23-29-2249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19:28:15.2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259 1 192,'-2'0'259,"0"2"0,0-1 0,1 0 0,-1 0 1,0 0-1,1 1 0,-1-1 0,1 1 0,-1-1 0,1 1 0,0 0 0,0 0 0,0-1 1,0 1-1,0 0 0,0 0 0,0 0 0,0 0 0,1 0 0,-1 0 0,1 0 0,0 0 0,-1 2-259,-7 22 2554,1-7-1746,4-13-539,0 0 1,1 1-1,0 0 1,0-1-1,0 1 1,1 0-1,0 0 1,1-1-1,-1 1 1,1 3-270,-1 6 928,0 0 0,-1 0 0,-2 0-928,0 10 794,-7 27 425,7-38-961,1 1-1,0-1 1,1 1 0,1 0 0,0 0 0,1 0-1,2 7-257,0-8 50,-1 0 0,-1 0-1,0 0 1,-1-1 0,0 1-1,-1 0 1,-1-1-50,-7 32 49,-11 24-49,-5 22 15,16-33 298,2 0 0,0 47-313,3-30 781,-7 28-781,4-61 21,-1 5 30,3 0-1,0 14-50,-4 69 26,0-25 10,7 57 50,1-29-24,0-86-43,0-21 4,1 1-1,1-1 0,3 16-22,0-19 9,2 9 11,-2 0 1,-2 0 0,-1 0-21,1 15 370,2 0 1,2-1 0,2 1 0,12 37-371,-7-27 138,-3-20-42,12 30-96,-12-44 14,-1 2-1,-2-1 1,0 1 0,-2-1-1,-1 2-13,-1-12 7,1 1-1,0-1 0,3 8-6,8 38 13,-3 9 9,5 2-22,4 22 25,-4 14-16,-11-67 5,1 1 0,3-1 0,1-1 0,10 24-14,-15-50 8,7 17 6,1-1 0,6 8-14,15 32 21,3 5 9,1-6 11,22 58-41,-27-54 20,57 126 4,56 113 11,-44-109 22,40 121-57,-98-224 9,5-2-1,51 75-8,-41-73 3,23 58 11,44 120-14,-67-140 4,-12-30-11,13 32 102,10 1-95,-45-87 347,-2 0 1,-3 1-1,-2 2-347,33 85 86,-32-94-84,-2 0-1,-1 3-1,-10-26 5,-1 0-1,-1 1 0,-1 0 0,-1-1 0,-1 4-4,0-18 4,0 0 0,1 0-1,1 1 1,0-1 0,0-1 0,1 1-1,0 0 1,1-1 0,2 3-4,13 33 7,-18-38-3,0 0 0,0 1-1,-1-1 1,1 6-4,5 25 51,2-7 16,-1 2 0,-1-1 0,-2 1 0,-2 0 0,-1 0 0,-1 0 0,-3 16-67,1-15 3,1-23-5,-1 1 0,0-1 1,-1 1-1,0-1 1,-1 0 1,1-1 1,-1-2 1,0 1-1,-1 0 1,0-1-1,-1 1 1,0-1-1,0 0 1,-6 6-2,8-10 4,0-1 0,0 1 0,1 0 0,0 0-1,0 0 1,0 0 0,0 1-4,-13 28 54,10-22-39,0-1 0,0 1 0,-1 6-15,-9 23-40,-7 25-189,-1 2 435,20-62-190,0 0 0,0 1-1,-1-1 1,0-1 0,0 1 0,0 0-1,-1-1 1,-4 4-16,1-2-53,0 0 0,0-1 0,-1 0 0,0 0 0,0-1 0,0 0 0,-1-1 0,1 0 0,-1 0 0,0-1 0,-1 0 0,1-1 0,-3 0 53,-24 9-2028,15 1-4149,4 1-1031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31.9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917 558 0,'-17'-26'1402,"1"0"-916,11 20-324,-14-17 161,0-2 1,-12-22-324,24 34 1375,1 1 0,0-1-1,1 0 1,-3-13-1375,3 7 1158,-1 0 0,0 1 0,-2 0 0,0 0 0,-1 0 0,-6-8-1158,8 16 229,0 1 0,0 0 1,-1 1-1,0 0 0,-1 0 0,1 1 0,-1-1 1,-1 2-1,0 0 0,0 0 0,0 1 0,-1-1-229,-31-12 324,-1 1 0,0 3 0,-2 1 0,1 2 0,-1 2 0,-1 3 0,-11 0-324,49 5 38,0 1 0,0-1 0,0 2 1,0-1-1,0 1 0,0 0 0,1 1 0,-1 0 1,0 0-1,1 1 0,0 0 0,-1 0 0,1 1 1,0-1-1,1 2 0,-1-1 0,1 1 1,-1 0-1,2 0 0,-1 1 0,0-1 0,1 1 1,0 1-1,1-1 0,-1 1 0,1-1 0,0 1 1,1 1-1,-3 6-38,-5 17 179,1 1 0,2 0 0,1 0 0,2 1 0,-1 29-179,5-52 23,2 0 1,0-1-1,0 1 1,0-1-1,1 0 1,1 1-1,2 6-23,28 63 120,-29-71-104,8 16 226,2-1-1,0-1 1,1 0 0,1 0 0,1-2 0,8 7-242,36 32 1089,25 17-1089,-75-67-21,17 15 59,1-2 1,1 0-1,19 8-38,-35-22 15,-1-1 0,1-1 1,1 0-1,-1-1 0,1 0 0,0-1 1,0-1-1,0 0 0,12 0-15,-21-4 18,-1 1-1,0-1 1,0 1-1,1-2 1,-1 1-1,0-1 1,0 1-1,0-1 1,0 0-1,-1-1 1,1 0-1,-1 1 1,1-1-1,-1-1 1,0 1-1,0-1 1,1 0-18,10-12 60,0 0 1,-2-1-1,8-12-60,-1 2 15,-10 14-44,0-1 1,-1 1-1,0-2 1,-1 1 0,-1-1-1,-1-1 1,0 1-1,0-1 1,-2 0 0,0 0-1,-1-1 1,0 1-1,-2-1 1,0 0 0,0 1-1,-2-1 1,-1-12 28,-4-6-911,-1 0 1,-2 0 0,-1 1-1,-2 0 1,-10-21 910,20 50-442,-1-1-1,0 1 1,0-1-1,0 1 1,-1 0-1,0 0 1,-1-1 442,3 4-379,0 1 1,0-1-1,0 1 0,0-1 1,0 1-1,0 0 0,0 0 1,0 0-1,-1 0 0,1 0 1,0 0-1,-1 1 0,1-1 1,-1 1-1,1 0 0,0 0 1,-1 0-1,1 0 0,-1 0 1,-1 0 378,-41 11-6578,-19 6 4339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32.9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39 247 0,'-2'0'-12,"1"0"-2,-1-1 1,0 1-1,0 0 1,0 0-1,1-1 1,-1 1-1,0-1 1,1 1-1,-1-1 1,0 0-1,1 0 1,-2 0 13,2 0 370,0-1 2,0 1 0,0 0 0,-1 0-1,1-1 1,0 1 0,1-1 0,-1 1 0,0-1-1,0 1 1,1-1 0,-1 1 0,1-1-1,-1 0 1,1 1 0,-1-1 0,1 0-1,0 1 1,0-2-372,0-2 1095,0 0-1,1 0 1,-1 0-1,1 0 1,0 0-1,0 0 1,1-2-1095,10-21 856,-9 22-808,-1-1 36,2 1-1,-1-1 0,1 1 1,0 0-1,0 0 1,1 0-1,-1 0 0,1 1 1,1 0-1,-1 0 1,5-3-84,28-11 528,-29 16-669,-1-1 0,0 0 1,0-1-1,-1 1 0,1-1 0,5-6 141,-5 9-12604,-5 0 10265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33.2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1 197 400,'33'41'415,"-32"-40"-406,-1-1 0,0 0 0,0 0 0,0 0 0,0 0 0,1 0 0,-1 0 0,0 1 0,0-1 0,0 0 0,1 0 0,-1 0 0,0 0 0,0 0 0,0 0-1,1 0 1,-1 0 0,0 0 0,0 0 0,1 0 0,-1 0 0,0 0 0,0 0 0,0 0 0,1 0 0,-1 0 0,0 0 0,0-1 0,0 1 0,1 0 0,-1 0 0,0 0 0,0 0 0,0 0 0,0 0 0,1 0 0,-1-1 0,0 1 0,0 0 0,0 0 0,0 0 0,0-1-9,7-11 195,-7 11-148,0 0 0,0 0 0,0 0 0,1 0 0,-1 0 0,0 0 1,1 0-1,-1 0 0,1 0 0,-1 0 0,1 1 0,-1-1 0,1 0 0,0 0 1,-1 0-1,1 1 0,0-1 0,0 0 0,0 1 0,-1-1 0,1 1 1,0-1-1,0 1 0,0-1 0,0 1 0,0 0 0,0-1 0,0 1 0,0 0 1,0 0-48,15 5 11411,-1-1-6577,11-1-3422,-14-4-1326,-1 0 0,1-1 0,-1-1 0,0 1 1,0-2-1,0 1 0,0-2-86,24-7 184,-24 8-279,-1 0 1,0-1-1,0 0 1,-1-1 0,1 0-1,-1 0 1,4-5 94,-7 7-600,-1-1-1,0-1 1,-1 1 0,1-1 0,-1 1-1,0-1 1,2-5 600,24-45-12474,-24 24 9694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33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9 393 624,'-6'-78'4768,"4"62"-3239,2 15-1184,0 0-1,0 0 1,0 0-1,0 0 1,0 0-1,0 0 1,0 0-1,0 0 1,0 0-1,1 0 1,-1 0-1,0 0 1,1 0-1,-1 0 1,1 0-1,-1 0 1,1 0-1,-1 0 1,1 0-345,0 0 162,-1 1 0,1 0 0,0-1 1,-1 1-1,1-1 0,0 1 0,0 0 1,-1 0-1,1-1 0,0 1 0,0 0 1,-1 0-1,1 0 0,0 0 0,0 0 1,0 0-1,-1 0 0,1 0 0,0 0-162,6 2 277,-1-1 0,0 1 0,-1 0-1,1 1 1,5 2-277,2 1 980,-7-4-909,0 0-1,1-1 1,-1 0-1,0 0 0,1 0 1,-1-1-1,1 0 1,-1 0-1,1-1 0,-1 1 1,0-2-1,1 1 1,-1-1-1,0 0 0,1 0-70,1-2-30,1 0-1,-2 0 0,1-1 0,-1 0 0,1-1 1,-1 0-1,-1 0 0,1 0 0,-1 0 1,1-3 30,4-4-984,-2-1 0,0 1 1,-1-1-1,0-1 0,3-9 984,-4 8-3194,-1-2 0,0 1 0,-2-1 0,2-9 3194,-1-17-1399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33.9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0 139 0,'4'2'-337,"25"9"601,-23-9 1366,0 0 1,0-1 1,0 0-1,0 0 0,3 0-1631,-4 0 1363,1-2-1,0 1 1,0 0-1,0-1 1,-1 0-1,5-2-1362,28-11 297,27-16-894,-60 28 252,1-1 1,0-1 0,-1 1-1,0-1 1,0 0 0,0 0-1,0 0 1,-1-1 0,1 0-1,-1 0 1,0-1 344,4-4-2001,6-14-4446,-10-4 4182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13:42:34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0 280 568,'4'-7'5,"-4"5"401,1 1 1,-1-1-1,1 1 0,-1-1 0,1 1 1,0 0-1,0-1 0,-1 1 1,1 0-1,0-1 0,0 1 1,0 0-1,1 0 0,-1 0 0,0 0 1,0 0-1,1 0 0,-1 0 1,0 0-1,1 1 0,-1-1 0,1 1 1,-1-1-1,1 1 0,-1-1 1,1 1-1,-1 0 0,1-1 1,-1 1-1,1 0 0,1 0-406,-1 0 48,0 1 1,-1-2-1,1 1 0,0 0 1,0 0-1,0-1 0,0 1 1,0-1-1,0 1 0,-1-1 1,1 0-1,0 1 0,1-2-48,19-23-2006,-9 8 1468,41-47-2129,-47 56 1887,-1 0 1,0-1 0,0 0 0,-1 0 0,0 0 0,0-1-1,-1 0 1,0 1 0,0-4 779,-4 13-8,10-38-788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85333" y="1532466"/>
            <a:ext cx="13885334" cy="3098801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85333" y="4715933"/>
            <a:ext cx="13885334" cy="10583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083979" y="448733"/>
            <a:ext cx="12090401" cy="58250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23333" y="6299200"/>
            <a:ext cx="15409334" cy="1337734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23333" y="7679266"/>
            <a:ext cx="15409334" cy="10583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185333" y="3022599"/>
            <a:ext cx="13885334" cy="3098802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779933" y="634999"/>
            <a:ext cx="63500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100666" y="634999"/>
            <a:ext cx="6815668" cy="3699935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100666" y="4461933"/>
            <a:ext cx="6815668" cy="38184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779933" y="2099733"/>
            <a:ext cx="6350001" cy="619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126066" y="2099733"/>
            <a:ext cx="6815668" cy="6197601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3000"/>
              </a:spcBef>
              <a:defRPr sz="3000"/>
            </a:lvl1pPr>
            <a:lvl2pPr marL="931333" indent="-372533">
              <a:spcBef>
                <a:spcPts val="3000"/>
              </a:spcBef>
              <a:defRPr sz="3000"/>
            </a:lvl2pPr>
            <a:lvl3pPr marL="1490133" indent="-372533">
              <a:spcBef>
                <a:spcPts val="3000"/>
              </a:spcBef>
              <a:defRPr sz="3000"/>
            </a:lvl3pPr>
            <a:lvl4pPr marL="2048933" indent="-372533">
              <a:spcBef>
                <a:spcPts val="3000"/>
              </a:spcBef>
              <a:defRPr sz="3000"/>
            </a:lvl4pPr>
            <a:lvl5pPr marL="2607733" indent="-372533">
              <a:spcBef>
                <a:spcPts val="3000"/>
              </a:spcBef>
              <a:defRPr sz="3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126066" y="1185333"/>
            <a:ext cx="14003868" cy="6781801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591733" y="5969000"/>
            <a:ext cx="13081001" cy="4572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591733" y="4028016"/>
            <a:ext cx="13081001" cy="596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126066" y="237066"/>
            <a:ext cx="14003868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6" tIns="33866" rIns="33866" bIns="33866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126066" y="2099733"/>
            <a:ext cx="14003868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6" tIns="33866" rIns="33866" bIns="33866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970570" y="8720666"/>
            <a:ext cx="306393" cy="309035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60" r:id="rId10"/>
  </p:sldLayoutIdLst>
  <p:transition spd="med"/>
  <p:txStyles>
    <p:title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68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32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95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59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2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6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9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customXml" Target="../ink/ink31.xml"/><Relationship Id="rId18" Type="http://schemas.openxmlformats.org/officeDocument/2006/relationships/image" Target="../media/image56.png"/><Relationship Id="rId3" Type="http://schemas.openxmlformats.org/officeDocument/2006/relationships/customXml" Target="../ink/ink26.xml"/><Relationship Id="rId7" Type="http://schemas.openxmlformats.org/officeDocument/2006/relationships/customXml" Target="../ink/ink28.xml"/><Relationship Id="rId12" Type="http://schemas.openxmlformats.org/officeDocument/2006/relationships/image" Target="../media/image53.png"/><Relationship Id="rId17" Type="http://schemas.openxmlformats.org/officeDocument/2006/relationships/customXml" Target="../ink/ink33.xml"/><Relationship Id="rId2" Type="http://schemas.openxmlformats.org/officeDocument/2006/relationships/image" Target="../media/image26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customXml" Target="../ink/ink30.xml"/><Relationship Id="rId5" Type="http://schemas.openxmlformats.org/officeDocument/2006/relationships/customXml" Target="../ink/ink27.xml"/><Relationship Id="rId15" Type="http://schemas.openxmlformats.org/officeDocument/2006/relationships/customXml" Target="../ink/ink32.xml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customXml" Target="../ink/ink29.xml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player.vimeo.com/video/413520624?app_id=12296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7.png"/><Relationship Id="rId4" Type="http://schemas.openxmlformats.org/officeDocument/2006/relationships/customXml" Target="../ink/ink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9.xml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customXml" Target="../ink/ink22.xml"/><Relationship Id="rId3" Type="http://schemas.openxmlformats.org/officeDocument/2006/relationships/customXml" Target="../ink/ink4.xml"/><Relationship Id="rId21" Type="http://schemas.openxmlformats.org/officeDocument/2006/relationships/customXml" Target="../ink/ink13.xml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7" Type="http://schemas.openxmlformats.org/officeDocument/2006/relationships/customXml" Target="../ink/ink6.xml"/><Relationship Id="rId12" Type="http://schemas.openxmlformats.org/officeDocument/2006/relationships/image" Target="../media/image15.png"/><Relationship Id="rId17" Type="http://schemas.openxmlformats.org/officeDocument/2006/relationships/customXml" Target="../ink/ink11.xml"/><Relationship Id="rId25" Type="http://schemas.openxmlformats.org/officeDocument/2006/relationships/customXml" Target="../ink/ink15.xml"/><Relationship Id="rId33" Type="http://schemas.openxmlformats.org/officeDocument/2006/relationships/customXml" Target="../ink/ink19.xml"/><Relationship Id="rId38" Type="http://schemas.openxmlformats.org/officeDocument/2006/relationships/image" Target="../media/image28.png"/><Relationship Id="rId46" Type="http://schemas.openxmlformats.org/officeDocument/2006/relationships/image" Target="../media/image32.png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customXml" Target="../ink/ink17.xml"/><Relationship Id="rId41" Type="http://schemas.openxmlformats.org/officeDocument/2006/relationships/customXml" Target="../ink/ink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customXml" Target="../ink/ink8.xml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openxmlformats.org/officeDocument/2006/relationships/customXml" Target="../ink/ink21.xml"/><Relationship Id="rId40" Type="http://schemas.openxmlformats.org/officeDocument/2006/relationships/image" Target="../media/image29.png"/><Relationship Id="rId45" Type="http://schemas.openxmlformats.org/officeDocument/2006/relationships/customXml" Target="../ink/ink25.xml"/><Relationship Id="rId5" Type="http://schemas.openxmlformats.org/officeDocument/2006/relationships/customXml" Target="../ink/ink5.xml"/><Relationship Id="rId15" Type="http://schemas.openxmlformats.org/officeDocument/2006/relationships/customXml" Target="../ink/ink10.xml"/><Relationship Id="rId23" Type="http://schemas.openxmlformats.org/officeDocument/2006/relationships/customXml" Target="../ink/ink14.xml"/><Relationship Id="rId28" Type="http://schemas.openxmlformats.org/officeDocument/2006/relationships/image" Target="../media/image23.png"/><Relationship Id="rId36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customXml" Target="../ink/ink12.xml"/><Relationship Id="rId31" Type="http://schemas.openxmlformats.org/officeDocument/2006/relationships/customXml" Target="../ink/ink18.xml"/><Relationship Id="rId44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customXml" Target="../ink/ink7.xml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customXml" Target="../ink/ink16.xml"/><Relationship Id="rId30" Type="http://schemas.openxmlformats.org/officeDocument/2006/relationships/image" Target="../media/image24.png"/><Relationship Id="rId35" Type="http://schemas.openxmlformats.org/officeDocument/2006/relationships/customXml" Target="../ink/ink20.xml"/><Relationship Id="rId43" Type="http://schemas.openxmlformats.org/officeDocument/2006/relationships/customXml" Target="../ink/ink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player.vimeo.com/video/413520105?app_id=122963" TargetMode="External"/><Relationship Id="rId1" Type="http://schemas.openxmlformats.org/officeDocument/2006/relationships/video" Target="https://player.vimeo.com/video/413520321?app_id=122963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player.vimeo.com/video/413518213?app_id=12296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413519851?app_id=12296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413518287?app_id=1229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 idx="4294967295"/>
          </p:nvPr>
        </p:nvSpPr>
        <p:spPr>
          <a:xfrm>
            <a:off x="825500" y="384979"/>
            <a:ext cx="14605004" cy="208280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339810">
              <a:defRPr sz="3959" spc="264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en-CA" sz="4400" dirty="0"/>
              <a:t>Identifying past rockfall trajectories and runout distances from detailed 3D terrain model: The case of the Mel de la </a:t>
            </a:r>
            <a:r>
              <a:rPr lang="en-CA" sz="4400" dirty="0" err="1"/>
              <a:t>Niva</a:t>
            </a:r>
            <a:r>
              <a:rPr lang="en-CA" sz="4400" dirty="0"/>
              <a:t> mountain, Switzerland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quarter" idx="4294967295"/>
          </p:nvPr>
        </p:nvSpPr>
        <p:spPr>
          <a:xfrm>
            <a:off x="825500" y="2601431"/>
            <a:ext cx="11498176" cy="7543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Clr>
                <a:srgbClr val="646464"/>
              </a:buClr>
              <a:buSzTx/>
              <a:buNone/>
              <a:defRPr sz="2000" spc="312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en-CA"/>
              <a:t>François Noël (1), Synnøve Flugekvam Nordang (2), Michel Jaboyedoff (1) and Marc-Henri Derron (1)</a:t>
            </a:r>
          </a:p>
        </p:txBody>
      </p:sp>
      <p:sp>
        <p:nvSpPr>
          <p:cNvPr id="121" name="Shape 121"/>
          <p:cNvSpPr/>
          <p:nvPr/>
        </p:nvSpPr>
        <p:spPr>
          <a:xfrm>
            <a:off x="825501" y="3495677"/>
            <a:ext cx="14605002" cy="685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algn="l">
              <a:defRPr sz="2000" spc="312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CA"/>
              <a:t>(1) Risk Analysis Group, ISTE, Université de Lausanne, Switzerland</a:t>
            </a:r>
          </a:p>
          <a:p>
            <a:pPr algn="l">
              <a:defRPr sz="2000" spc="312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CA"/>
              <a:t>(2) </a:t>
            </a:r>
            <a:r>
              <a:rPr lang="en-CA" sz="2000">
                <a:sym typeface="Avenir Book"/>
              </a:rPr>
              <a:t>Ramboll Norge AS</a:t>
            </a:r>
            <a:endParaRPr lang="en-CA"/>
          </a:p>
        </p:txBody>
      </p:sp>
      <p:pic>
        <p:nvPicPr>
          <p:cNvPr id="123" name="image5.png" descr="lo_unil06_blan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9818" y="2684618"/>
            <a:ext cx="3851476" cy="1432751"/>
          </a:xfrm>
          <a:prstGeom prst="rect">
            <a:avLst/>
          </a:prstGeom>
          <a:ln w="3175">
            <a:miter lim="400000"/>
          </a:ln>
        </p:spPr>
      </p:pic>
      <p:pic>
        <p:nvPicPr>
          <p:cNvPr id="124" name="Couvertur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67891"/>
            <a:ext cx="16256001" cy="458222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xtérieur, herbe, nature, montagne&#10;&#10;Description générée automatiquement">
            <a:extLst>
              <a:ext uri="{FF2B5EF4-FFF2-40B4-BE49-F238E27FC236}">
                <a16:creationId xmlns:a16="http://schemas.microsoft.com/office/drawing/2014/main" id="{216C21D7-93B0-4F81-8FB5-CBAB0D1F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3E080F1-8392-4951-9BD0-C6C74C0D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6256000" cy="80433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CA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Scars left by the block 1… It should show on the 3D terrain model!</a:t>
            </a:r>
          </a:p>
        </p:txBody>
      </p:sp>
    </p:spTree>
    <p:extLst>
      <p:ext uri="{BB962C8B-B14F-4D97-AF65-F5344CB8AC3E}">
        <p14:creationId xmlns:p14="http://schemas.microsoft.com/office/powerpoint/2010/main" val="109619111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rès coloré, poisson, animal, eau&#10;&#10;Description générée automatiquement">
            <a:extLst>
              <a:ext uri="{FF2B5EF4-FFF2-40B4-BE49-F238E27FC236}">
                <a16:creationId xmlns:a16="http://schemas.microsoft.com/office/drawing/2014/main" id="{1F3EE8F5-FE5C-4D0D-B334-ACE226D100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006"/>
            <a:ext cx="16256000" cy="8933989"/>
          </a:xfrm>
          <a:prstGeom prst="rect">
            <a:avLst/>
          </a:prstGeom>
        </p:spPr>
      </p:pic>
      <p:pic>
        <p:nvPicPr>
          <p:cNvPr id="7" name="Image 6" descr="Une image contenant extérieur, oiseau, nageant, très coloré&#10;&#10;Description générée automatiquement">
            <a:extLst>
              <a:ext uri="{FF2B5EF4-FFF2-40B4-BE49-F238E27FC236}">
                <a16:creationId xmlns:a16="http://schemas.microsoft.com/office/drawing/2014/main" id="{F41768E9-26EA-43AF-A986-D3561711CD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011"/>
            <a:ext cx="16256000" cy="8933989"/>
          </a:xfrm>
          <a:prstGeom prst="rect">
            <a:avLst/>
          </a:prstGeom>
        </p:spPr>
      </p:pic>
      <p:pic>
        <p:nvPicPr>
          <p:cNvPr id="9" name="Image 8" descr="Une image contenant extérieur, animal, oiseau, herbe&#10;&#10;Description générée automatiquement">
            <a:extLst>
              <a:ext uri="{FF2B5EF4-FFF2-40B4-BE49-F238E27FC236}">
                <a16:creationId xmlns:a16="http://schemas.microsoft.com/office/drawing/2014/main" id="{F7F3C1DD-9A40-4540-A0D3-175D3E8090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001"/>
            <a:ext cx="16256000" cy="8933989"/>
          </a:xfrm>
          <a:prstGeom prst="rect">
            <a:avLst/>
          </a:prstGeom>
        </p:spPr>
      </p:pic>
      <p:pic>
        <p:nvPicPr>
          <p:cNvPr id="11" name="Image 10" descr="Une image contenant extérieur, assis, côté, oiseau&#10;&#10;Description générée automatiquement">
            <a:extLst>
              <a:ext uri="{FF2B5EF4-FFF2-40B4-BE49-F238E27FC236}">
                <a16:creationId xmlns:a16="http://schemas.microsoft.com/office/drawing/2014/main" id="{C627B69B-2B50-41B5-93C3-4F86BA6AEF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011"/>
            <a:ext cx="16256000" cy="8933989"/>
          </a:xfrm>
          <a:prstGeom prst="rect">
            <a:avLst/>
          </a:prstGeom>
        </p:spPr>
      </p:pic>
      <p:pic>
        <p:nvPicPr>
          <p:cNvPr id="13" name="Image 12" descr="Une image contenant animal&#10;&#10;Description générée automatiquement">
            <a:extLst>
              <a:ext uri="{FF2B5EF4-FFF2-40B4-BE49-F238E27FC236}">
                <a16:creationId xmlns:a16="http://schemas.microsoft.com/office/drawing/2014/main" id="{177DFC4C-7A48-4476-9D57-6C9E5027B2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996"/>
            <a:ext cx="16256000" cy="8933989"/>
          </a:xfrm>
          <a:prstGeom prst="rect">
            <a:avLst/>
          </a:prstGeom>
        </p:spPr>
      </p:pic>
      <p:pic>
        <p:nvPicPr>
          <p:cNvPr id="15" name="Image 14" descr="Une image contenant assis, morceau, arbre, gâteau&#10;&#10;Description générée automatiquement">
            <a:extLst>
              <a:ext uri="{FF2B5EF4-FFF2-40B4-BE49-F238E27FC236}">
                <a16:creationId xmlns:a16="http://schemas.microsoft.com/office/drawing/2014/main" id="{BA0C9A05-CDFC-4E6E-83B1-93C4CBECB9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011"/>
            <a:ext cx="16256000" cy="89339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3E080F1-8392-4951-9BD0-C6C74C0D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6256000" cy="80433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CA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does!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1D39544-D92C-433B-A916-E2772BCCC7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6256000" cy="804333"/>
          </a:xfrm>
          <a:prstGeom prst="rect">
            <a:avLst/>
          </a:prstGeom>
          <a:solidFill>
            <a:schemeClr val="dk1">
              <a:alpha val="50000"/>
            </a:schemeClr>
          </a:solidFill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3866" tIns="33866" rIns="33866" bIns="33866" anchor="ctr">
            <a:noAutofit/>
          </a:bodyPr>
          <a:lstStyle>
            <a:lvl1pPr marL="0" marR="0" indent="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CA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Here, the terrain is colored and shaded based on its orientation</a:t>
            </a:r>
          </a:p>
        </p:txBody>
      </p:sp>
    </p:spTree>
    <p:extLst>
      <p:ext uri="{BB962C8B-B14F-4D97-AF65-F5344CB8AC3E}">
        <p14:creationId xmlns:p14="http://schemas.microsoft.com/office/powerpoint/2010/main" val="3621348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 descr="Une image contenant assis, morceau, arbre, gâteau&#10;&#10;Description générée automatiquement">
            <a:extLst>
              <a:ext uri="{FF2B5EF4-FFF2-40B4-BE49-F238E27FC236}">
                <a16:creationId xmlns:a16="http://schemas.microsoft.com/office/drawing/2014/main" id="{6111EB87-3BD2-410A-98B7-14361DA21B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011"/>
            <a:ext cx="16256000" cy="8933989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24980D4A-10E1-4C89-9687-BA61CA3966D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6256000" cy="804333"/>
          </a:xfrm>
          <a:prstGeom prst="rect">
            <a:avLst/>
          </a:prstGeom>
          <a:solidFill>
            <a:schemeClr val="dk1">
              <a:alpha val="50000"/>
            </a:schemeClr>
          </a:solidFill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3866" tIns="33866" rIns="33866" bIns="33866" anchor="ctr">
            <a:noAutofit/>
          </a:bodyPr>
          <a:lstStyle>
            <a:lvl1pPr marL="0" marR="0" indent="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CA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…And there seems to be more than two paths!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50C3CF9D-420A-4F66-991B-3A26AA42B3FF}"/>
                  </a:ext>
                </a:extLst>
              </p14:cNvPr>
              <p14:cNvContentPartPr/>
              <p14:nvPr/>
            </p14:nvContentPartPr>
            <p14:xfrm>
              <a:off x="3403131" y="1550434"/>
              <a:ext cx="3241800" cy="403308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50C3CF9D-420A-4F66-991B-3A26AA42B3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5131" y="1532794"/>
                <a:ext cx="3277440" cy="40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" name="Encre 30">
                <a:extLst>
                  <a:ext uri="{FF2B5EF4-FFF2-40B4-BE49-F238E27FC236}">
                    <a16:creationId xmlns:a16="http://schemas.microsoft.com/office/drawing/2014/main" id="{29BE4018-7A33-44A7-8956-E4A87D5864B8}"/>
                  </a:ext>
                </a:extLst>
              </p14:cNvPr>
              <p14:cNvContentPartPr/>
              <p14:nvPr/>
            </p14:nvContentPartPr>
            <p14:xfrm>
              <a:off x="3602931" y="2667514"/>
              <a:ext cx="3258000" cy="4106160"/>
            </p14:xfrm>
          </p:contentPart>
        </mc:Choice>
        <mc:Fallback xmlns="">
          <p:pic>
            <p:nvPicPr>
              <p:cNvPr id="31" name="Encre 30">
                <a:extLst>
                  <a:ext uri="{FF2B5EF4-FFF2-40B4-BE49-F238E27FC236}">
                    <a16:creationId xmlns:a16="http://schemas.microsoft.com/office/drawing/2014/main" id="{29BE4018-7A33-44A7-8956-E4A87D5864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4931" y="2649874"/>
                <a:ext cx="3293640" cy="41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2" name="Encre 31">
                <a:extLst>
                  <a:ext uri="{FF2B5EF4-FFF2-40B4-BE49-F238E27FC236}">
                    <a16:creationId xmlns:a16="http://schemas.microsoft.com/office/drawing/2014/main" id="{96BDCA5F-91FB-42EC-90B0-D04726FD8452}"/>
                  </a:ext>
                </a:extLst>
              </p14:cNvPr>
              <p14:cNvContentPartPr/>
              <p14:nvPr/>
            </p14:nvContentPartPr>
            <p14:xfrm>
              <a:off x="4137531" y="3036154"/>
              <a:ext cx="2841480" cy="5322240"/>
            </p14:xfrm>
          </p:contentPart>
        </mc:Choice>
        <mc:Fallback xmlns="">
          <p:pic>
            <p:nvPicPr>
              <p:cNvPr id="32" name="Encre 31">
                <a:extLst>
                  <a:ext uri="{FF2B5EF4-FFF2-40B4-BE49-F238E27FC236}">
                    <a16:creationId xmlns:a16="http://schemas.microsoft.com/office/drawing/2014/main" id="{96BDCA5F-91FB-42EC-90B0-D04726FD845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19891" y="3018154"/>
                <a:ext cx="2877120" cy="535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e 34">
            <a:extLst>
              <a:ext uri="{FF2B5EF4-FFF2-40B4-BE49-F238E27FC236}">
                <a16:creationId xmlns:a16="http://schemas.microsoft.com/office/drawing/2014/main" id="{D28C07AA-FBF1-4718-A461-FCBB080A0EBA}"/>
              </a:ext>
            </a:extLst>
          </p:cNvPr>
          <p:cNvGrpSpPr/>
          <p:nvPr/>
        </p:nvGrpSpPr>
        <p:grpSpPr>
          <a:xfrm>
            <a:off x="6964971" y="3932554"/>
            <a:ext cx="2515680" cy="3953520"/>
            <a:chOff x="6964971" y="3932554"/>
            <a:chExt cx="2515680" cy="395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3" name="Encre 32">
                  <a:extLst>
                    <a:ext uri="{FF2B5EF4-FFF2-40B4-BE49-F238E27FC236}">
                      <a16:creationId xmlns:a16="http://schemas.microsoft.com/office/drawing/2014/main" id="{88B19871-DCFA-4B27-A126-A7197A066E6D}"/>
                    </a:ext>
                  </a:extLst>
                </p14:cNvPr>
                <p14:cNvContentPartPr/>
                <p14:nvPr/>
              </p14:nvContentPartPr>
              <p14:xfrm>
                <a:off x="6964971" y="3932554"/>
                <a:ext cx="2515680" cy="3953520"/>
              </p14:xfrm>
            </p:contentPart>
          </mc:Choice>
          <mc:Fallback xmlns="">
            <p:pic>
              <p:nvPicPr>
                <p:cNvPr id="33" name="Encre 32">
                  <a:extLst>
                    <a:ext uri="{FF2B5EF4-FFF2-40B4-BE49-F238E27FC236}">
                      <a16:creationId xmlns:a16="http://schemas.microsoft.com/office/drawing/2014/main" id="{88B19871-DCFA-4B27-A126-A7197A066E6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46971" y="3914914"/>
                  <a:ext cx="2551320" cy="39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4" name="Encre 33">
                  <a:extLst>
                    <a:ext uri="{FF2B5EF4-FFF2-40B4-BE49-F238E27FC236}">
                      <a16:creationId xmlns:a16="http://schemas.microsoft.com/office/drawing/2014/main" id="{762D0096-D88D-4968-B355-99C28B108D1E}"/>
                    </a:ext>
                  </a:extLst>
                </p14:cNvPr>
                <p14:cNvContentPartPr/>
                <p14:nvPr/>
              </p14:nvContentPartPr>
              <p14:xfrm>
                <a:off x="7468971" y="4642834"/>
                <a:ext cx="1407240" cy="1893240"/>
              </p14:xfrm>
            </p:contentPart>
          </mc:Choice>
          <mc:Fallback xmlns="">
            <p:pic>
              <p:nvPicPr>
                <p:cNvPr id="34" name="Encre 33">
                  <a:extLst>
                    <a:ext uri="{FF2B5EF4-FFF2-40B4-BE49-F238E27FC236}">
                      <a16:creationId xmlns:a16="http://schemas.microsoft.com/office/drawing/2014/main" id="{762D0096-D88D-4968-B355-99C28B108D1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50971" y="4625194"/>
                  <a:ext cx="1442880" cy="19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56F3A873-A3FE-4426-9077-3C34401F1860}"/>
              </a:ext>
            </a:extLst>
          </p:cNvPr>
          <p:cNvGrpSpPr/>
          <p:nvPr/>
        </p:nvGrpSpPr>
        <p:grpSpPr>
          <a:xfrm>
            <a:off x="10282371" y="3046234"/>
            <a:ext cx="1594440" cy="4956480"/>
            <a:chOff x="10282371" y="3046234"/>
            <a:chExt cx="1594440" cy="495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6" name="Encre 35">
                  <a:extLst>
                    <a:ext uri="{FF2B5EF4-FFF2-40B4-BE49-F238E27FC236}">
                      <a16:creationId xmlns:a16="http://schemas.microsoft.com/office/drawing/2014/main" id="{7AA10868-4E5D-4C57-898B-6A2512E7C7FE}"/>
                    </a:ext>
                  </a:extLst>
                </p14:cNvPr>
                <p14:cNvContentPartPr/>
                <p14:nvPr/>
              </p14:nvContentPartPr>
              <p14:xfrm>
                <a:off x="10282371" y="6435994"/>
                <a:ext cx="838440" cy="1547640"/>
              </p14:xfrm>
            </p:contentPart>
          </mc:Choice>
          <mc:Fallback xmlns="">
            <p:pic>
              <p:nvPicPr>
                <p:cNvPr id="36" name="Encre 35">
                  <a:extLst>
                    <a:ext uri="{FF2B5EF4-FFF2-40B4-BE49-F238E27FC236}">
                      <a16:creationId xmlns:a16="http://schemas.microsoft.com/office/drawing/2014/main" id="{7AA10868-4E5D-4C57-898B-6A2512E7C7F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264371" y="6418354"/>
                  <a:ext cx="874080" cy="158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7" name="Encre 36">
                  <a:extLst>
                    <a:ext uri="{FF2B5EF4-FFF2-40B4-BE49-F238E27FC236}">
                      <a16:creationId xmlns:a16="http://schemas.microsoft.com/office/drawing/2014/main" id="{0D9A0863-A492-4D4A-9A88-07EA87BCF71E}"/>
                    </a:ext>
                  </a:extLst>
                </p14:cNvPr>
                <p14:cNvContentPartPr/>
                <p14:nvPr/>
              </p14:nvContentPartPr>
              <p14:xfrm>
                <a:off x="10456971" y="6523834"/>
                <a:ext cx="1011960" cy="1478880"/>
              </p14:xfrm>
            </p:contentPart>
          </mc:Choice>
          <mc:Fallback xmlns="">
            <p:pic>
              <p:nvPicPr>
                <p:cNvPr id="37" name="Encre 36">
                  <a:extLst>
                    <a:ext uri="{FF2B5EF4-FFF2-40B4-BE49-F238E27FC236}">
                      <a16:creationId xmlns:a16="http://schemas.microsoft.com/office/drawing/2014/main" id="{0D9A0863-A492-4D4A-9A88-07EA87BCF71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439331" y="6506194"/>
                  <a:ext cx="1047600" cy="151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9" name="Encre 38">
                  <a:extLst>
                    <a:ext uri="{FF2B5EF4-FFF2-40B4-BE49-F238E27FC236}">
                      <a16:creationId xmlns:a16="http://schemas.microsoft.com/office/drawing/2014/main" id="{A9071401-224E-46B6-B701-C73E88A0D056}"/>
                    </a:ext>
                  </a:extLst>
                </p14:cNvPr>
                <p14:cNvContentPartPr/>
                <p14:nvPr/>
              </p14:nvContentPartPr>
              <p14:xfrm>
                <a:off x="11152851" y="3046234"/>
                <a:ext cx="723960" cy="3016440"/>
              </p14:xfrm>
            </p:contentPart>
          </mc:Choice>
          <mc:Fallback xmlns="">
            <p:pic>
              <p:nvPicPr>
                <p:cNvPr id="39" name="Encre 38">
                  <a:extLst>
                    <a:ext uri="{FF2B5EF4-FFF2-40B4-BE49-F238E27FC236}">
                      <a16:creationId xmlns:a16="http://schemas.microsoft.com/office/drawing/2014/main" id="{A9071401-224E-46B6-B701-C73E88A0D05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135211" y="3028594"/>
                  <a:ext cx="759600" cy="3052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2" name="Titre 1">
            <a:extLst>
              <a:ext uri="{FF2B5EF4-FFF2-40B4-BE49-F238E27FC236}">
                <a16:creationId xmlns:a16="http://schemas.microsoft.com/office/drawing/2014/main" id="{F6D3977B-9AB7-424A-B189-E578CE28A33E}"/>
              </a:ext>
            </a:extLst>
          </p:cNvPr>
          <p:cNvSpPr txBox="1">
            <a:spLocks/>
          </p:cNvSpPr>
          <p:nvPr/>
        </p:nvSpPr>
        <p:spPr>
          <a:xfrm>
            <a:off x="0" y="23685"/>
            <a:ext cx="16256000" cy="804333"/>
          </a:xfrm>
          <a:prstGeom prst="rect">
            <a:avLst/>
          </a:prstGeom>
          <a:solidFill>
            <a:schemeClr val="dk1">
              <a:alpha val="50000"/>
            </a:schemeClr>
          </a:solidFill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3866" tIns="33866" rIns="33866" bIns="33866" anchor="ctr">
            <a:noAutofit/>
          </a:bodyPr>
          <a:lstStyle>
            <a:lvl1pPr marL="0" marR="0" indent="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CA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…When did they happen?</a:t>
            </a:r>
          </a:p>
        </p:txBody>
      </p:sp>
    </p:spTree>
    <p:extLst>
      <p:ext uri="{BB962C8B-B14F-4D97-AF65-F5344CB8AC3E}">
        <p14:creationId xmlns:p14="http://schemas.microsoft.com/office/powerpoint/2010/main" val="156307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E080F1-8392-4951-9BD0-C6C74C0D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6256000" cy="80433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CA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 find out by looking at the orthophotos from the past!</a:t>
            </a:r>
          </a:p>
        </p:txBody>
      </p:sp>
      <p:pic>
        <p:nvPicPr>
          <p:cNvPr id="6" name="Média en ligne 5" title="orthophotos_evolene_2015_event">
            <a:hlinkClick r:id="" action="ppaction://media"/>
            <a:extLst>
              <a:ext uri="{FF2B5EF4-FFF2-40B4-BE49-F238E27FC236}">
                <a16:creationId xmlns:a16="http://schemas.microsoft.com/office/drawing/2014/main" id="{D5A254D0-9C47-488E-9E5B-FCA280C666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0600" y="1101860"/>
            <a:ext cx="14274800" cy="804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77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81AE79E9-1129-4F85-81EA-F32AFAC04B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011"/>
            <a:ext cx="16256000" cy="8933989"/>
          </a:xfrm>
          <a:prstGeom prst="rect">
            <a:avLst/>
          </a:prstGeom>
        </p:spPr>
      </p:pic>
      <p:pic>
        <p:nvPicPr>
          <p:cNvPr id="6" name="Image 5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8A0D39A2-FC71-4A21-80D3-7F2129DF0A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011"/>
            <a:ext cx="16256000" cy="89339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3E080F1-8392-4951-9BD0-C6C74C0D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6256000" cy="80433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CA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paths seem to deviate from the main slope aspect.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B10159B-330F-4A2D-910F-ED1B761B5549}"/>
              </a:ext>
            </a:extLst>
          </p:cNvPr>
          <p:cNvSpPr txBox="1">
            <a:spLocks/>
          </p:cNvSpPr>
          <p:nvPr/>
        </p:nvSpPr>
        <p:spPr>
          <a:xfrm>
            <a:off x="0" y="7535334"/>
            <a:ext cx="16256000" cy="1608666"/>
          </a:xfrm>
          <a:prstGeom prst="rect">
            <a:avLst/>
          </a:prstGeom>
          <a:solidFill>
            <a:schemeClr val="dk1">
              <a:alpha val="50000"/>
            </a:schemeClr>
          </a:solidFill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3866" tIns="33866" rIns="33866" bIns="33866" anchor="t">
            <a:noAutofit/>
          </a:bodyPr>
          <a:lstStyle>
            <a:lvl1pPr marL="0" marR="0" indent="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CA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shows the importance of 3D rockfall simulations…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E5A9EE3-CD69-4B49-ACA3-88A0BBB36B12}"/>
              </a:ext>
            </a:extLst>
          </p:cNvPr>
          <p:cNvSpPr txBox="1">
            <a:spLocks/>
          </p:cNvSpPr>
          <p:nvPr/>
        </p:nvSpPr>
        <p:spPr>
          <a:xfrm>
            <a:off x="0" y="8339667"/>
            <a:ext cx="16256000" cy="804333"/>
          </a:xfrm>
          <a:prstGeom prst="rect">
            <a:avLst/>
          </a:prstGeom>
          <a:noFill/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3866" tIns="33866" rIns="33866" bIns="33866" anchor="t">
            <a:noAutofit/>
          </a:bodyPr>
          <a:lstStyle>
            <a:lvl1pPr marL="0" marR="0" indent="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CA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…As long as the impact models consider this effect.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202AB9B-8102-4BDE-9467-2C9D63EFC84C}"/>
              </a:ext>
            </a:extLst>
          </p:cNvPr>
          <p:cNvSpPr txBox="1">
            <a:spLocks/>
          </p:cNvSpPr>
          <p:nvPr/>
        </p:nvSpPr>
        <p:spPr>
          <a:xfrm>
            <a:off x="0" y="804333"/>
            <a:ext cx="16256000" cy="804333"/>
          </a:xfrm>
          <a:prstGeom prst="rect">
            <a:avLst/>
          </a:prstGeom>
          <a:solidFill>
            <a:schemeClr val="dk1">
              <a:alpha val="50000"/>
            </a:schemeClr>
          </a:solidFill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3866" tIns="33866" rIns="33866" bIns="33866" anchor="ctr">
            <a:noAutofit/>
          </a:bodyPr>
          <a:lstStyle>
            <a:lvl1pPr marL="0" marR="0" indent="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CA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seems corelated with the shape of the blocks.</a:t>
            </a:r>
          </a:p>
        </p:txBody>
      </p:sp>
    </p:spTree>
    <p:extLst>
      <p:ext uri="{BB962C8B-B14F-4D97-AF65-F5344CB8AC3E}">
        <p14:creationId xmlns:p14="http://schemas.microsoft.com/office/powerpoint/2010/main" val="4142156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eau&#10;&#10;Description générée automatiquement">
            <a:extLst>
              <a:ext uri="{FF2B5EF4-FFF2-40B4-BE49-F238E27FC236}">
                <a16:creationId xmlns:a16="http://schemas.microsoft.com/office/drawing/2014/main" id="{D30EB619-FEAF-4BCB-82C9-9F93E091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0781" y="0"/>
            <a:ext cx="18103494" cy="994933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3E080F1-8392-4951-9BD0-C6C74C0D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738" y="0"/>
            <a:ext cx="9206524" cy="80433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CA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3D rockfall simulations</a:t>
            </a:r>
          </a:p>
        </p:txBody>
      </p:sp>
    </p:spTree>
    <p:extLst>
      <p:ext uri="{BB962C8B-B14F-4D97-AF65-F5344CB8AC3E}">
        <p14:creationId xmlns:p14="http://schemas.microsoft.com/office/powerpoint/2010/main" val="248032192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extérieur, herbe, roche, debout&#10;&#10;Description générée automatiquement">
            <a:extLst>
              <a:ext uri="{FF2B5EF4-FFF2-40B4-BE49-F238E27FC236}">
                <a16:creationId xmlns:a16="http://schemas.microsoft.com/office/drawing/2014/main" id="{A8552A8A-6DD5-4A51-9D90-60612FCF33C9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9933" y="2099733"/>
            <a:ext cx="6350001" cy="6197601"/>
          </a:xfrm>
          <a:noFill/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9070136-6089-44BD-8402-DFE28AC7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066" y="237066"/>
            <a:ext cx="14003868" cy="1524001"/>
          </a:xfrm>
        </p:spPr>
        <p:txBody>
          <a:bodyPr anchor="ctr">
            <a:normAutofit/>
          </a:bodyPr>
          <a:lstStyle/>
          <a:p>
            <a:r>
              <a:rPr lang="en-CA" dirty="0"/>
              <a:t>Concluding remarks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6AD80B-57A0-4257-A85B-095CCCB2499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26066" y="2099733"/>
            <a:ext cx="6815668" cy="6197601"/>
          </a:xfrm>
        </p:spPr>
        <p:txBody>
          <a:bodyPr anchor="ctr">
            <a:normAutofit/>
          </a:bodyPr>
          <a:lstStyle/>
          <a:p>
            <a:r>
              <a:rPr lang="en-CA" dirty="0"/>
              <a:t>The use of detailed 3D terrain models combined with the previous existing methods for mapping rockfall features can be quite helpful.</a:t>
            </a:r>
          </a:p>
          <a:p>
            <a:r>
              <a:rPr lang="en-CA" dirty="0"/>
              <a:t>Historical large independent rockfalls can be identified from the scars left in the terrain, visible on detailed 3D terrain models. </a:t>
            </a:r>
          </a:p>
          <a:p>
            <a:r>
              <a:rPr lang="en-CA" dirty="0"/>
              <a:t>It brings a new method that can be useful, especially when available information for a site is limited.</a:t>
            </a:r>
          </a:p>
        </p:txBody>
      </p:sp>
    </p:spTree>
    <p:extLst>
      <p:ext uri="{BB962C8B-B14F-4D97-AF65-F5344CB8AC3E}">
        <p14:creationId xmlns:p14="http://schemas.microsoft.com/office/powerpoint/2010/main" val="140844401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extérieur, herbe, nature, montagne&#10;&#10;Description générée automatiquement">
            <a:extLst>
              <a:ext uri="{FF2B5EF4-FFF2-40B4-BE49-F238E27FC236}">
                <a16:creationId xmlns:a16="http://schemas.microsoft.com/office/drawing/2014/main" id="{D8BF9EC6-C49F-495C-96C2-EC324BB344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79933" y="2099733"/>
            <a:ext cx="6350001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9070136-6089-44BD-8402-DFE28AC7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066" y="237066"/>
            <a:ext cx="14003868" cy="1524001"/>
          </a:xfrm>
        </p:spPr>
        <p:txBody>
          <a:bodyPr anchor="ctr">
            <a:normAutofit/>
          </a:bodyPr>
          <a:lstStyle/>
          <a:p>
            <a:r>
              <a:rPr lang="en-CA" dirty="0"/>
              <a:t>Concluding remarks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6AD80B-57A0-4257-A85B-095CCCB2499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26066" y="2099733"/>
            <a:ext cx="6815668" cy="6197601"/>
          </a:xfrm>
        </p:spPr>
        <p:txBody>
          <a:bodyPr anchor="ctr">
            <a:normAutofit/>
          </a:bodyPr>
          <a:lstStyle/>
          <a:p>
            <a:r>
              <a:rPr lang="en-CA" dirty="0"/>
              <a:t>The observed rockfall paths seems to deviate slightly from the steepest down slope direction.</a:t>
            </a:r>
          </a:p>
          <a:p>
            <a:r>
              <a:rPr lang="en-CA" dirty="0"/>
              <a:t>The scarring of the terrain related to the size and the shape of the blocks might play an important role in the observed deviations.</a:t>
            </a:r>
          </a:p>
          <a:p>
            <a:r>
              <a:rPr lang="en-CA" dirty="0"/>
              <a:t>These observed rockfall paths show the importance of performing 3D rockfall simulations when assessing the rockfall hazard of a site.</a:t>
            </a:r>
          </a:p>
        </p:txBody>
      </p:sp>
    </p:spTree>
    <p:extLst>
      <p:ext uri="{BB962C8B-B14F-4D97-AF65-F5344CB8AC3E}">
        <p14:creationId xmlns:p14="http://schemas.microsoft.com/office/powerpoint/2010/main" val="199498959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9070136-6089-44BD-8402-DFE28AC7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066" y="237066"/>
            <a:ext cx="14003868" cy="1524001"/>
          </a:xfrm>
        </p:spPr>
        <p:txBody>
          <a:bodyPr anchor="ctr">
            <a:normAutofit/>
          </a:bodyPr>
          <a:lstStyle/>
          <a:p>
            <a:r>
              <a:rPr lang="en-CA" dirty="0"/>
              <a:t>Other remarks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6AD80B-57A0-4257-A85B-095CCCB2499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26066" y="2099733"/>
            <a:ext cx="6815668" cy="6197601"/>
          </a:xfrm>
        </p:spPr>
        <p:txBody>
          <a:bodyPr anchor="ctr">
            <a:normAutofit/>
          </a:bodyPr>
          <a:lstStyle/>
          <a:p>
            <a:r>
              <a:rPr lang="en-CA" dirty="0"/>
              <a:t>Dense ALS scans might be accurate enough to show similar features trough the forest cover.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Raw ALS data can be used to locate linear paths of missing trees trough forests.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4F1B0997-2575-4950-AE58-EBA91A9570B2}"/>
              </a:ext>
            </a:extLst>
          </p:cNvPr>
          <p:cNvSpPr>
            <a:spLocks noGrp="1"/>
          </p:cNvSpPr>
          <p:nvPr>
            <p:ph type="pic" sz="half" idx="13"/>
          </p:nvPr>
        </p:nvSpPr>
        <p:spPr/>
      </p:sp>
      <p:pic>
        <p:nvPicPr>
          <p:cNvPr id="15" name="Espace réservé pour une image  6" descr="Une image contenant montagne, nature, extérieur, herbe&#10;&#10;Description générée automatiquement">
            <a:extLst>
              <a:ext uri="{FF2B5EF4-FFF2-40B4-BE49-F238E27FC236}">
                <a16:creationId xmlns:a16="http://schemas.microsoft.com/office/drawing/2014/main" id="{FDE27B32-31BC-446F-BFF0-6160A146CF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79933" y="2099732"/>
            <a:ext cx="6350001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35020484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erbe, extérieur, cerf-volant, enfant&#10;&#10;Description générée automatiquement">
            <a:extLst>
              <a:ext uri="{FF2B5EF4-FFF2-40B4-BE49-F238E27FC236}">
                <a16:creationId xmlns:a16="http://schemas.microsoft.com/office/drawing/2014/main" id="{DC6BAF53-1835-43EE-8E17-B36D4BE541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46667"/>
            <a:ext cx="16256000" cy="10837334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30CAEC-E178-4ACF-96BF-9C94EA28D7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499" y="566811"/>
            <a:ext cx="13081001" cy="1915053"/>
          </a:xfrm>
        </p:spPr>
        <p:txBody>
          <a:bodyPr/>
          <a:lstStyle/>
          <a:p>
            <a:r>
              <a:rPr lang="en-CA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and happy ( serious      ) field working!</a:t>
            </a:r>
          </a:p>
        </p:txBody>
      </p:sp>
      <p:pic>
        <p:nvPicPr>
          <p:cNvPr id="9" name="Graphique 8" descr="Contour de visage lunettes de soleil">
            <a:extLst>
              <a:ext uri="{FF2B5EF4-FFF2-40B4-BE49-F238E27FC236}">
                <a16:creationId xmlns:a16="http://schemas.microsoft.com/office/drawing/2014/main" id="{7FD484C1-AFAA-4BC2-B501-67F7313CC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97323" y="6099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418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extérieur, roche, rocheux, debout&#10;&#10;Description générée automatiquement">
            <a:extLst>
              <a:ext uri="{FF2B5EF4-FFF2-40B4-BE49-F238E27FC236}">
                <a16:creationId xmlns:a16="http://schemas.microsoft.com/office/drawing/2014/main" id="{1A59D4BE-DFA3-4CD3-A1D1-3311F7F059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59AEB3D-47D6-432F-862C-ED6497E3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dirty="0"/>
              <a:t>Rockfall hazard preliminary mapping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6FACA9-0792-4BEF-A4B4-BB4C3C52EC4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CA" dirty="0"/>
              <a:t>From orthophotos</a:t>
            </a:r>
          </a:p>
          <a:p>
            <a:r>
              <a:rPr lang="en-CA" dirty="0"/>
              <a:t>From geomorphology interpretation with </a:t>
            </a:r>
            <a:r>
              <a:rPr lang="en-CA" dirty="0" err="1"/>
              <a:t>hillshade</a:t>
            </a:r>
            <a:endParaRPr lang="en-CA" dirty="0"/>
          </a:p>
          <a:p>
            <a:r>
              <a:rPr lang="en-CA" dirty="0"/>
              <a:t>From historical records</a:t>
            </a:r>
          </a:p>
          <a:p>
            <a:r>
              <a:rPr lang="en-CA" dirty="0"/>
              <a:t>From field inspection trying to find deposited rockfall boulders and signs of activity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8DCC11-E58A-407E-A722-0D711297A399}"/>
              </a:ext>
            </a:extLst>
          </p:cNvPr>
          <p:cNvSpPr txBox="1"/>
          <p:nvPr/>
        </p:nvSpPr>
        <p:spPr>
          <a:xfrm>
            <a:off x="12707815" y="7892780"/>
            <a:ext cx="2297723" cy="345392"/>
          </a:xfrm>
          <a:prstGeom prst="rect">
            <a:avLst/>
          </a:prstGeom>
          <a:solidFill>
            <a:srgbClr val="000000">
              <a:alpha val="49020"/>
            </a:srgb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Photo: Canton Valais</a:t>
            </a:r>
          </a:p>
        </p:txBody>
      </p:sp>
    </p:spTree>
    <p:extLst>
      <p:ext uri="{BB962C8B-B14F-4D97-AF65-F5344CB8AC3E}">
        <p14:creationId xmlns:p14="http://schemas.microsoft.com/office/powerpoint/2010/main" val="13559651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pace réservé pour une image  15" descr="Une image contenant extérieur, montagne, nature, neige&#10;&#10;Description générée automatiquement">
            <a:extLst>
              <a:ext uri="{FF2B5EF4-FFF2-40B4-BE49-F238E27FC236}">
                <a16:creationId xmlns:a16="http://schemas.microsoft.com/office/drawing/2014/main" id="{C73A9C56-8DE6-430F-847E-AD3244B42A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79933" y="2099733"/>
            <a:ext cx="6350001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21" name="Espace réservé pour une image  20" descr="Une image contenant extérieur, montagne, côté, train&#10;&#10;Description générée automatiquement">
            <a:extLst>
              <a:ext uri="{FF2B5EF4-FFF2-40B4-BE49-F238E27FC236}">
                <a16:creationId xmlns:a16="http://schemas.microsoft.com/office/drawing/2014/main" id="{B5355250-13F9-4D06-AE59-91D2735F696D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59AEB3D-47D6-432F-862C-ED6497E3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What to look for?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6FACA9-0792-4BEF-A4B4-BB4C3C52EC4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Impact marks</a:t>
            </a:r>
          </a:p>
          <a:p>
            <a:r>
              <a:rPr lang="en-CA" dirty="0"/>
              <a:t>Linear features following likely rockfall paths, i.e. perpendicular(-</a:t>
            </a:r>
            <a:r>
              <a:rPr lang="en-CA" dirty="0" err="1"/>
              <a:t>ish</a:t>
            </a:r>
            <a:r>
              <a:rPr lang="en-CA" dirty="0"/>
              <a:t>) to the topographic contours (e.g. line of missing trees, aligned elongated depressions =&gt; impact marks)</a:t>
            </a:r>
          </a:p>
          <a:p>
            <a:r>
              <a:rPr lang="en-CA" dirty="0"/>
              <a:t>Scars on the cliff faces and change in color/brightness of the materials at the foot</a:t>
            </a:r>
          </a:p>
          <a:p>
            <a:r>
              <a:rPr lang="en-CA" dirty="0"/>
              <a:t>Combining observations: e.g. a boulder alone = glacial erratic block or from a rockfall? A boulder + a path downslope = very likely to be a rockfall deposited block.</a:t>
            </a:r>
          </a:p>
          <a:p>
            <a:endParaRPr lang="en-CA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53A8C6D-17B0-40DF-AC93-143ABF00B00F}"/>
              </a:ext>
            </a:extLst>
          </p:cNvPr>
          <p:cNvSpPr txBox="1"/>
          <p:nvPr/>
        </p:nvSpPr>
        <p:spPr>
          <a:xfrm>
            <a:off x="12707815" y="7892780"/>
            <a:ext cx="2297723" cy="345392"/>
          </a:xfrm>
          <a:prstGeom prst="rect">
            <a:avLst/>
          </a:prstGeom>
          <a:solidFill>
            <a:srgbClr val="000000">
              <a:alpha val="49020"/>
            </a:srgb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Photo: Canton Valais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4218AD6E-ADB8-4510-978A-C96BDB6A2EEA}"/>
                  </a:ext>
                </a:extLst>
              </p14:cNvPr>
              <p14:cNvContentPartPr/>
              <p14:nvPr/>
            </p14:nvContentPartPr>
            <p14:xfrm>
              <a:off x="11083731" y="2136394"/>
              <a:ext cx="1283040" cy="606204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4218AD6E-ADB8-4510-978A-C96BDB6A2E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66091" y="2118754"/>
                <a:ext cx="1318680" cy="609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9A67BC20-EF5D-4BA3-8765-48E12DBB4D51}"/>
              </a:ext>
            </a:extLst>
          </p:cNvPr>
          <p:cNvGrpSpPr/>
          <p:nvPr/>
        </p:nvGrpSpPr>
        <p:grpSpPr>
          <a:xfrm>
            <a:off x="11243211" y="2165194"/>
            <a:ext cx="1638360" cy="762480"/>
            <a:chOff x="11243211" y="2165194"/>
            <a:chExt cx="1638360" cy="76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F867826A-50EE-4AA3-8920-2CF2D93B9BB3}"/>
                    </a:ext>
                  </a:extLst>
                </p14:cNvPr>
                <p14:cNvContentPartPr/>
                <p14:nvPr/>
              </p14:nvContentPartPr>
              <p14:xfrm>
                <a:off x="11243211" y="2165194"/>
                <a:ext cx="1586160" cy="67176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F867826A-50EE-4AA3-8920-2CF2D93B9BB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225211" y="2147194"/>
                  <a:ext cx="1621800" cy="70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Encre 5">
                  <a:extLst>
                    <a:ext uri="{FF2B5EF4-FFF2-40B4-BE49-F238E27FC236}">
                      <a16:creationId xmlns:a16="http://schemas.microsoft.com/office/drawing/2014/main" id="{5A2C262A-2B75-4E4D-95D2-E8673828C932}"/>
                    </a:ext>
                  </a:extLst>
                </p14:cNvPr>
                <p14:cNvContentPartPr/>
                <p14:nvPr/>
              </p14:nvContentPartPr>
              <p14:xfrm>
                <a:off x="12709491" y="2741194"/>
                <a:ext cx="172080" cy="186480"/>
              </p14:xfrm>
            </p:contentPart>
          </mc:Choice>
          <mc:Fallback xmlns="">
            <p:pic>
              <p:nvPicPr>
                <p:cNvPr id="6" name="Encre 5">
                  <a:extLst>
                    <a:ext uri="{FF2B5EF4-FFF2-40B4-BE49-F238E27FC236}">
                      <a16:creationId xmlns:a16="http://schemas.microsoft.com/office/drawing/2014/main" id="{5A2C262A-2B75-4E4D-95D2-E8673828C93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691491" y="2723554"/>
                  <a:ext cx="207720" cy="222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29171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5F13345-7EEB-46A1-B64C-C9DA4555E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74"/>
          <a:stretch/>
        </p:blipFill>
        <p:spPr>
          <a:xfrm>
            <a:off x="20" y="10"/>
            <a:ext cx="16255980" cy="9143990"/>
          </a:xfrm>
          <a:prstGeom prst="rect">
            <a:avLst/>
          </a:prstGeo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3E080F1-8392-4951-9BD0-C6C74C0D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066" y="0"/>
            <a:ext cx="14003868" cy="1058334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CA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case of the Mel de la </a:t>
            </a:r>
            <a:r>
              <a:rPr lang="en-CA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Niva</a:t>
            </a:r>
            <a:r>
              <a:rPr lang="en-CA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mountain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6F442A-C7E1-4566-8F68-2F28A26C9BC8}"/>
              </a:ext>
            </a:extLst>
          </p:cNvPr>
          <p:cNvSpPr txBox="1"/>
          <p:nvPr/>
        </p:nvSpPr>
        <p:spPr>
          <a:xfrm>
            <a:off x="9302463" y="8633759"/>
            <a:ext cx="2297723" cy="345392"/>
          </a:xfrm>
          <a:prstGeom prst="rect">
            <a:avLst/>
          </a:prstGeom>
          <a:solidFill>
            <a:srgbClr val="000000">
              <a:alpha val="49020"/>
            </a:srgb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SWISSTOPO website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46A5F3-E783-4730-95F6-653867EC63C9}"/>
              </a:ext>
            </a:extLst>
          </p:cNvPr>
          <p:cNvSpPr txBox="1"/>
          <p:nvPr/>
        </p:nvSpPr>
        <p:spPr>
          <a:xfrm>
            <a:off x="13695787" y="8633759"/>
            <a:ext cx="2297723" cy="345392"/>
          </a:xfrm>
          <a:prstGeom prst="rect">
            <a:avLst/>
          </a:prstGeom>
          <a:solidFill>
            <a:srgbClr val="000000">
              <a:alpha val="49020"/>
            </a:srgb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Google map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4D85306-CD53-4931-A374-C925B1728F1C}"/>
              </a:ext>
            </a:extLst>
          </p:cNvPr>
          <p:cNvGrpSpPr/>
          <p:nvPr/>
        </p:nvGrpSpPr>
        <p:grpSpPr>
          <a:xfrm>
            <a:off x="1840731" y="2479954"/>
            <a:ext cx="8582040" cy="5070240"/>
            <a:chOff x="1840731" y="2479954"/>
            <a:chExt cx="8582040" cy="507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7EC34E5E-9069-4B36-AAF4-9A56D6842EC7}"/>
                    </a:ext>
                  </a:extLst>
                </p14:cNvPr>
                <p14:cNvContentPartPr/>
                <p14:nvPr/>
              </p14:nvContentPartPr>
              <p14:xfrm>
                <a:off x="1840731" y="7202794"/>
                <a:ext cx="330120" cy="34740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7EC34E5E-9069-4B36-AAF4-9A56D6842EC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22731" y="7184794"/>
                  <a:ext cx="36576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E71DC267-0789-4590-A541-71E688251625}"/>
                    </a:ext>
                  </a:extLst>
                </p14:cNvPr>
                <p14:cNvContentPartPr/>
                <p14:nvPr/>
              </p14:nvContentPartPr>
              <p14:xfrm>
                <a:off x="2143851" y="7143394"/>
                <a:ext cx="67680" cy="8892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E71DC267-0789-4590-A541-71E68825162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25851" y="7125754"/>
                  <a:ext cx="1033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A55C4B38-1F42-4402-BD91-EAB1838608A4}"/>
                    </a:ext>
                  </a:extLst>
                </p14:cNvPr>
                <p14:cNvContentPartPr/>
                <p14:nvPr/>
              </p14:nvContentPartPr>
              <p14:xfrm>
                <a:off x="2263011" y="7008394"/>
                <a:ext cx="146880" cy="8676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A55C4B38-1F42-4402-BD91-EAB1838608A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45371" y="6990394"/>
                  <a:ext cx="1825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8A069414-E5D3-4783-918A-08CE7428E327}"/>
                    </a:ext>
                  </a:extLst>
                </p14:cNvPr>
                <p14:cNvContentPartPr/>
                <p14:nvPr/>
              </p14:nvContentPartPr>
              <p14:xfrm>
                <a:off x="2474331" y="6821914"/>
                <a:ext cx="124920" cy="14148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8A069414-E5D3-4783-918A-08CE7428E32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456691" y="6803914"/>
                  <a:ext cx="1605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B67614BD-DAD5-473B-9DBB-F885E3A724AB}"/>
                    </a:ext>
                  </a:extLst>
                </p14:cNvPr>
                <p14:cNvContentPartPr/>
                <p14:nvPr/>
              </p14:nvContentPartPr>
              <p14:xfrm>
                <a:off x="2602491" y="6717874"/>
                <a:ext cx="109800" cy="5796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B67614BD-DAD5-473B-9DBB-F885E3A724A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84491" y="6699874"/>
                  <a:ext cx="14544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69E0AEDB-0B17-487E-B7FC-2E8A4C446A36}"/>
                    </a:ext>
                  </a:extLst>
                </p14:cNvPr>
                <p14:cNvContentPartPr/>
                <p14:nvPr/>
              </p14:nvContentPartPr>
              <p14:xfrm>
                <a:off x="2804451" y="6552994"/>
                <a:ext cx="79560" cy="10116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69E0AEDB-0B17-487E-B7FC-2E8A4C446A3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786451" y="6534994"/>
                  <a:ext cx="1152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A0BF49DA-6DEA-4904-A07C-23378CE06D71}"/>
                    </a:ext>
                  </a:extLst>
                </p14:cNvPr>
                <p14:cNvContentPartPr/>
                <p14:nvPr/>
              </p14:nvContentPartPr>
              <p14:xfrm>
                <a:off x="2972571" y="6327274"/>
                <a:ext cx="199080" cy="10224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A0BF49DA-6DEA-4904-A07C-23378CE06D7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54931" y="6309274"/>
                  <a:ext cx="2347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Encre 15">
                  <a:extLst>
                    <a:ext uri="{FF2B5EF4-FFF2-40B4-BE49-F238E27FC236}">
                      <a16:creationId xmlns:a16="http://schemas.microsoft.com/office/drawing/2014/main" id="{1129F738-4279-4E48-8AD5-E622806CFCED}"/>
                    </a:ext>
                  </a:extLst>
                </p14:cNvPr>
                <p14:cNvContentPartPr/>
                <p14:nvPr/>
              </p14:nvContentPartPr>
              <p14:xfrm>
                <a:off x="3146811" y="3273034"/>
                <a:ext cx="859320" cy="2998800"/>
              </p14:xfrm>
            </p:contentPart>
          </mc:Choice>
          <mc:Fallback xmlns=""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1129F738-4279-4E48-8AD5-E622806CFCE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129171" y="3255394"/>
                  <a:ext cx="894960" cy="30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4E29939D-5C34-4C47-8F51-E1E53FBF4025}"/>
                    </a:ext>
                  </a:extLst>
                </p14:cNvPr>
                <p14:cNvContentPartPr/>
                <p14:nvPr/>
              </p14:nvContentPartPr>
              <p14:xfrm>
                <a:off x="3696531" y="3122194"/>
                <a:ext cx="152280" cy="1245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4E29939D-5C34-4C47-8F51-E1E53FBF402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78891" y="3104194"/>
                  <a:ext cx="1879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56768F1A-4E22-4FF7-9D9A-A69F38231941}"/>
                    </a:ext>
                  </a:extLst>
                </p14:cNvPr>
                <p14:cNvContentPartPr/>
                <p14:nvPr/>
              </p14:nvContentPartPr>
              <p14:xfrm>
                <a:off x="3334011" y="2631874"/>
                <a:ext cx="253080" cy="36432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56768F1A-4E22-4FF7-9D9A-A69F3823194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316011" y="2614234"/>
                  <a:ext cx="28872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id="{7AADB606-AF54-4958-9FE9-4D946D27C07C}"/>
                    </a:ext>
                  </a:extLst>
                </p14:cNvPr>
                <p14:cNvContentPartPr/>
                <p14:nvPr/>
              </p14:nvContentPartPr>
              <p14:xfrm>
                <a:off x="3581691" y="2487154"/>
                <a:ext cx="140760" cy="438480"/>
              </p14:xfrm>
            </p:contentPart>
          </mc:Choice>
          <mc:Fallback xmlns=""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7AADB606-AF54-4958-9FE9-4D946D27C07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563691" y="2469514"/>
                  <a:ext cx="17640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F051291B-E5A9-4295-A417-7388A34CFA49}"/>
                    </a:ext>
                  </a:extLst>
                </p14:cNvPr>
                <p14:cNvContentPartPr/>
                <p14:nvPr/>
              </p14:nvContentPartPr>
              <p14:xfrm>
                <a:off x="3819291" y="2849314"/>
                <a:ext cx="56880" cy="8568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F051291B-E5A9-4295-A417-7388A34CFA4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801291" y="2831674"/>
                  <a:ext cx="925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Encre 21">
                  <a:extLst>
                    <a:ext uri="{FF2B5EF4-FFF2-40B4-BE49-F238E27FC236}">
                      <a16:creationId xmlns:a16="http://schemas.microsoft.com/office/drawing/2014/main" id="{C2F318D7-5629-493D-9D56-435428252627}"/>
                    </a:ext>
                  </a:extLst>
                </p14:cNvPr>
                <p14:cNvContentPartPr/>
                <p14:nvPr/>
              </p14:nvContentPartPr>
              <p14:xfrm>
                <a:off x="3992811" y="2816194"/>
                <a:ext cx="136440" cy="146520"/>
              </p14:xfrm>
            </p:contentPart>
          </mc:Choice>
          <mc:Fallback xmlns="">
            <p:pic>
              <p:nvPicPr>
                <p:cNvPr id="22" name="Encre 21">
                  <a:extLst>
                    <a:ext uri="{FF2B5EF4-FFF2-40B4-BE49-F238E27FC236}">
                      <a16:creationId xmlns:a16="http://schemas.microsoft.com/office/drawing/2014/main" id="{C2F318D7-5629-493D-9D56-43542825262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974811" y="2798554"/>
                  <a:ext cx="1720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Encre 22">
                  <a:extLst>
                    <a:ext uri="{FF2B5EF4-FFF2-40B4-BE49-F238E27FC236}">
                      <a16:creationId xmlns:a16="http://schemas.microsoft.com/office/drawing/2014/main" id="{ECEFB235-7653-4A30-9B30-9F8657CBA7CA}"/>
                    </a:ext>
                  </a:extLst>
                </p14:cNvPr>
                <p14:cNvContentPartPr/>
                <p14:nvPr/>
              </p14:nvContentPartPr>
              <p14:xfrm>
                <a:off x="4136091" y="2479954"/>
                <a:ext cx="87480" cy="479520"/>
              </p14:xfrm>
            </p:contentPart>
          </mc:Choice>
          <mc:Fallback xmlns="">
            <p:pic>
              <p:nvPicPr>
                <p:cNvPr id="23" name="Encre 22">
                  <a:extLst>
                    <a:ext uri="{FF2B5EF4-FFF2-40B4-BE49-F238E27FC236}">
                      <a16:creationId xmlns:a16="http://schemas.microsoft.com/office/drawing/2014/main" id="{ECEFB235-7653-4A30-9B30-9F8657CBA7C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18451" y="2461954"/>
                  <a:ext cx="123120" cy="51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96B1F830-F0E2-4F4D-B839-0D1917F32E70}"/>
                    </a:ext>
                  </a:extLst>
                </p14:cNvPr>
                <p14:cNvContentPartPr/>
                <p14:nvPr/>
              </p14:nvContentPartPr>
              <p14:xfrm>
                <a:off x="4174251" y="2796034"/>
                <a:ext cx="174240" cy="4860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96B1F830-F0E2-4F4D-B839-0D1917F32E7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56251" y="2778394"/>
                  <a:ext cx="2098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3235131C-977E-4C37-BD2A-A2D3848627C3}"/>
                    </a:ext>
                  </a:extLst>
                </p14:cNvPr>
                <p14:cNvContentPartPr/>
                <p14:nvPr/>
              </p14:nvContentPartPr>
              <p14:xfrm>
                <a:off x="4248411" y="2785954"/>
                <a:ext cx="168480" cy="30312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3235131C-977E-4C37-BD2A-A2D3848627C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230411" y="2768314"/>
                  <a:ext cx="2041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9FE56CB8-EEDE-42F8-955A-5B0A6A198CF5}"/>
                    </a:ext>
                  </a:extLst>
                </p14:cNvPr>
                <p14:cNvContentPartPr/>
                <p14:nvPr/>
              </p14:nvContentPartPr>
              <p14:xfrm>
                <a:off x="4660611" y="2514514"/>
                <a:ext cx="58680" cy="576720"/>
              </p14:xfrm>
            </p:contentPart>
          </mc:Choice>
          <mc:Fallback xmlns=""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9FE56CB8-EEDE-42F8-955A-5B0A6A198CF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642611" y="2496874"/>
                  <a:ext cx="94320" cy="61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AC2C57B5-0191-4BDF-AF23-1BDC18A46C88}"/>
                    </a:ext>
                  </a:extLst>
                </p14:cNvPr>
                <p14:cNvContentPartPr/>
                <p14:nvPr/>
              </p14:nvContentPartPr>
              <p14:xfrm>
                <a:off x="3166611" y="3334594"/>
                <a:ext cx="6503400" cy="307116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AC2C57B5-0191-4BDF-AF23-1BDC18A46C8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48611" y="3316954"/>
                  <a:ext cx="6539040" cy="31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35187239-DC66-4DDF-B8F0-C8794982120E}"/>
                    </a:ext>
                  </a:extLst>
                </p14:cNvPr>
                <p14:cNvContentPartPr/>
                <p14:nvPr/>
              </p14:nvContentPartPr>
              <p14:xfrm>
                <a:off x="9655971" y="3251434"/>
                <a:ext cx="116280" cy="19008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35187239-DC66-4DDF-B8F0-C8794982120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637971" y="3233794"/>
                  <a:ext cx="15192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" name="Encre 30">
                  <a:extLst>
                    <a:ext uri="{FF2B5EF4-FFF2-40B4-BE49-F238E27FC236}">
                      <a16:creationId xmlns:a16="http://schemas.microsoft.com/office/drawing/2014/main" id="{78135EA3-C943-42C6-ACE3-8E47EA5BED88}"/>
                    </a:ext>
                  </a:extLst>
                </p14:cNvPr>
                <p14:cNvContentPartPr/>
                <p14:nvPr/>
              </p14:nvContentPartPr>
              <p14:xfrm>
                <a:off x="9357171" y="2699554"/>
                <a:ext cx="273240" cy="344160"/>
              </p14:xfrm>
            </p:contentPart>
          </mc:Choice>
          <mc:Fallback xmlns="">
            <p:pic>
              <p:nvPicPr>
                <p:cNvPr id="31" name="Encre 30">
                  <a:extLst>
                    <a:ext uri="{FF2B5EF4-FFF2-40B4-BE49-F238E27FC236}">
                      <a16:creationId xmlns:a16="http://schemas.microsoft.com/office/drawing/2014/main" id="{78135EA3-C943-42C6-ACE3-8E47EA5BED8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339531" y="2681554"/>
                  <a:ext cx="30888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" name="Encre 31">
                  <a:extLst>
                    <a:ext uri="{FF2B5EF4-FFF2-40B4-BE49-F238E27FC236}">
                      <a16:creationId xmlns:a16="http://schemas.microsoft.com/office/drawing/2014/main" id="{D1FD91E2-0464-47D6-8F0D-EBD1A0592F31}"/>
                    </a:ext>
                  </a:extLst>
                </p14:cNvPr>
                <p14:cNvContentPartPr/>
                <p14:nvPr/>
              </p14:nvContentPartPr>
              <p14:xfrm>
                <a:off x="9688371" y="2556994"/>
                <a:ext cx="37440" cy="455760"/>
              </p14:xfrm>
            </p:contentPart>
          </mc:Choice>
          <mc:Fallback xmlns="">
            <p:pic>
              <p:nvPicPr>
                <p:cNvPr id="32" name="Encre 31">
                  <a:extLst>
                    <a:ext uri="{FF2B5EF4-FFF2-40B4-BE49-F238E27FC236}">
                      <a16:creationId xmlns:a16="http://schemas.microsoft.com/office/drawing/2014/main" id="{D1FD91E2-0464-47D6-8F0D-EBD1A0592F3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670731" y="2538994"/>
                  <a:ext cx="7308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Encre 33">
                  <a:extLst>
                    <a:ext uri="{FF2B5EF4-FFF2-40B4-BE49-F238E27FC236}">
                      <a16:creationId xmlns:a16="http://schemas.microsoft.com/office/drawing/2014/main" id="{2E7129CA-60B8-4DB1-BDE3-2D6A9BECD9DA}"/>
                    </a:ext>
                  </a:extLst>
                </p14:cNvPr>
                <p14:cNvContentPartPr/>
                <p14:nvPr/>
              </p14:nvContentPartPr>
              <p14:xfrm>
                <a:off x="10011291" y="2644114"/>
                <a:ext cx="411480" cy="448920"/>
              </p14:xfrm>
            </p:contentPart>
          </mc:Choice>
          <mc:Fallback xmlns="">
            <p:pic>
              <p:nvPicPr>
                <p:cNvPr id="34" name="Encre 33">
                  <a:extLst>
                    <a:ext uri="{FF2B5EF4-FFF2-40B4-BE49-F238E27FC236}">
                      <a16:creationId xmlns:a16="http://schemas.microsoft.com/office/drawing/2014/main" id="{2E7129CA-60B8-4DB1-BDE3-2D6A9BECD9D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993651" y="2626474"/>
                  <a:ext cx="447120" cy="484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65446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59AEB3D-47D6-432F-862C-ED6497E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41" y="0"/>
            <a:ext cx="15765517" cy="1513489"/>
          </a:xfrm>
        </p:spPr>
        <p:txBody>
          <a:bodyPr>
            <a:normAutofit fontScale="90000"/>
          </a:bodyPr>
          <a:lstStyle/>
          <a:p>
            <a:r>
              <a:rPr lang="en-CA" sz="4800" dirty="0"/>
              <a:t>Montages of videos of the 2015 event captured by the Valais Canton and BEG SA - </a:t>
            </a:r>
            <a:r>
              <a:rPr lang="en-CA" sz="4800" dirty="0" err="1"/>
              <a:t>Géologie</a:t>
            </a:r>
            <a:r>
              <a:rPr lang="en-CA" sz="4800" dirty="0"/>
              <a:t> et </a:t>
            </a:r>
            <a:r>
              <a:rPr lang="en-CA" sz="4800" dirty="0" err="1"/>
              <a:t>Environnement</a:t>
            </a:r>
            <a:endParaRPr lang="en-CA" sz="4800" dirty="0"/>
          </a:p>
        </p:txBody>
      </p:sp>
      <p:pic>
        <p:nvPicPr>
          <p:cNvPr id="11" name="Média en ligne 10" title="bl_2_evolene_2015_event">
            <a:hlinkClick r:id="" action="ppaction://media"/>
            <a:extLst>
              <a:ext uri="{FF2B5EF4-FFF2-40B4-BE49-F238E27FC236}">
                <a16:creationId xmlns:a16="http://schemas.microsoft.com/office/drawing/2014/main" id="{2F15F2A4-A0CB-4F2F-AADC-0DE1BAC61A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48086" y="2887061"/>
            <a:ext cx="8107914" cy="4567839"/>
          </a:xfrm>
          <a:prstGeom prst="rect">
            <a:avLst/>
          </a:prstGeom>
        </p:spPr>
      </p:pic>
      <p:pic>
        <p:nvPicPr>
          <p:cNvPr id="14" name="Média en ligne 13" title="bl_1_evolene_2015_event">
            <a:hlinkClick r:id="" action="ppaction://media"/>
            <a:extLst>
              <a:ext uri="{FF2B5EF4-FFF2-40B4-BE49-F238E27FC236}">
                <a16:creationId xmlns:a16="http://schemas.microsoft.com/office/drawing/2014/main" id="{04126588-FBA8-4314-912E-6E445D9942C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0" y="2887061"/>
            <a:ext cx="8107914" cy="45678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0DCD2F4-C5A5-4004-B244-D1E6AE99C900}"/>
              </a:ext>
            </a:extLst>
          </p:cNvPr>
          <p:cNvSpPr txBox="1"/>
          <p:nvPr/>
        </p:nvSpPr>
        <p:spPr>
          <a:xfrm>
            <a:off x="0" y="8452302"/>
            <a:ext cx="16095785" cy="37617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(</a:t>
            </a:r>
            <a:r>
              <a:rPr lang="en-CA" sz="2000" dirty="0"/>
              <a:t>O</a:t>
            </a:r>
            <a:r>
              <a:rPr kumimoji="0" lang="en-CA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nline content must be activate</a:t>
            </a:r>
            <a:r>
              <a:rPr lang="en-CA" sz="2000" dirty="0"/>
              <a:t>d to see the videos, given the 50Mb limit for the content of this edition of EGU)</a:t>
            </a:r>
            <a:endParaRPr kumimoji="0" lang="en-CA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89184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roche, extérieur, animal, assis&#10;&#10;Description générée automatiquement">
            <a:extLst>
              <a:ext uri="{FF2B5EF4-FFF2-40B4-BE49-F238E27FC236}">
                <a16:creationId xmlns:a16="http://schemas.microsoft.com/office/drawing/2014/main" id="{FD16162A-F59F-4185-AD56-E80D41B7A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9930" y="2094091"/>
            <a:ext cx="6350003" cy="6200422"/>
          </a:xfrm>
          <a:prstGeom prst="rect">
            <a:avLst/>
          </a:prstGeom>
        </p:spPr>
      </p:pic>
      <p:pic>
        <p:nvPicPr>
          <p:cNvPr id="12" name="Image 11" descr="Une image contenant montagne, extérieur, roche, rocheux&#10;&#10;Description générée automatiquement">
            <a:extLst>
              <a:ext uri="{FF2B5EF4-FFF2-40B4-BE49-F238E27FC236}">
                <a16:creationId xmlns:a16="http://schemas.microsoft.com/office/drawing/2014/main" id="{8A07C602-B617-4F3F-9E57-410D63B3C1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9932" y="2096911"/>
            <a:ext cx="6350003" cy="6197602"/>
          </a:xfrm>
          <a:prstGeom prst="rect">
            <a:avLst/>
          </a:prstGeom>
        </p:spPr>
      </p:pic>
      <p:pic>
        <p:nvPicPr>
          <p:cNvPr id="10" name="Espace réservé pour une image  9" descr="Une image contenant herbe, extérieur, nature, champ&#10;&#10;Description générée automatiquement">
            <a:extLst>
              <a:ext uri="{FF2B5EF4-FFF2-40B4-BE49-F238E27FC236}">
                <a16:creationId xmlns:a16="http://schemas.microsoft.com/office/drawing/2014/main" id="{369E75F5-9539-4F3B-8198-BF659FC58EE1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 descr="Une image contenant herbe, extérieur, enfant, garçon&#10;&#10;Description générée automatiquement">
            <a:extLst>
              <a:ext uri="{FF2B5EF4-FFF2-40B4-BE49-F238E27FC236}">
                <a16:creationId xmlns:a16="http://schemas.microsoft.com/office/drawing/2014/main" id="{17E8948E-5833-452A-8517-5235BC50C3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9932" y="2096912"/>
            <a:ext cx="6350001" cy="6197601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59AEB3D-47D6-432F-862C-ED6497E3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Field work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6FACA9-0792-4BEF-A4B4-BB4C3C52EC4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Aerial photos and videos from drone for quick on-field orientation (to quickly find the blocks and walk toward them), inspection and creation of 3D models</a:t>
            </a:r>
          </a:p>
          <a:p>
            <a:r>
              <a:rPr lang="en-CA" dirty="0"/>
              <a:t>Qualitative &amp; quantitative mapping of the terrain, materials, surface roughness and deposited boulders</a:t>
            </a:r>
          </a:p>
          <a:p>
            <a:r>
              <a:rPr lang="en-CA" dirty="0"/>
              <a:t>Measurements of the main blocks with GPS and handheld mobile terrestrial laser scanner and sampling for the mass density</a:t>
            </a:r>
          </a:p>
        </p:txBody>
      </p:sp>
    </p:spTree>
    <p:extLst>
      <p:ext uri="{BB962C8B-B14F-4D97-AF65-F5344CB8AC3E}">
        <p14:creationId xmlns:p14="http://schemas.microsoft.com/office/powerpoint/2010/main" val="3195465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édia en ligne 2" title="scan_tls_bl_2013_evolene">
            <a:hlinkClick r:id="" action="ppaction://media"/>
            <a:extLst>
              <a:ext uri="{FF2B5EF4-FFF2-40B4-BE49-F238E27FC236}">
                <a16:creationId xmlns:a16="http://schemas.microsoft.com/office/drawing/2014/main" id="{B35DE5A2-A906-4ED0-8A61-1572312C43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06450" y="894366"/>
            <a:ext cx="14643100" cy="82496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3E080F1-8392-4951-9BD0-C6C74C0D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6256000" cy="835572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CA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Handheld</a:t>
            </a:r>
            <a:r>
              <a:rPr lang="fr-CA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mobile TLS scan of the blocks</a:t>
            </a:r>
            <a:endParaRPr lang="LID4096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9215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E080F1-8392-4951-9BD0-C6C74C0D596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CA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model of the block 1 from the 2015 event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CC9145-BC9E-47CE-BAF0-3F07AB92D3B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1366" y="2099733"/>
            <a:ext cx="4868334" cy="6193367"/>
          </a:xfrm>
        </p:spPr>
        <p:txBody>
          <a:bodyPr>
            <a:normAutofit/>
          </a:bodyPr>
          <a:lstStyle/>
          <a:p>
            <a:r>
              <a:rPr lang="en-CA" sz="2400" dirty="0"/>
              <a:t>The block is scaled based on the TLS data and textured from the UAV </a:t>
            </a:r>
            <a:r>
              <a:rPr lang="en-CA" sz="2400" dirty="0" err="1"/>
              <a:t>SfM</a:t>
            </a:r>
            <a:r>
              <a:rPr lang="en-CA" sz="2400" dirty="0"/>
              <a:t> model</a:t>
            </a:r>
          </a:p>
          <a:p>
            <a:r>
              <a:rPr lang="en-CA" sz="2400" dirty="0"/>
              <a:t>The base is interpolated following the block’s </a:t>
            </a:r>
            <a:r>
              <a:rPr lang="en-CA" sz="2400" dirty="0" err="1"/>
              <a:t>schistosity</a:t>
            </a:r>
            <a:endParaRPr lang="en-CA" sz="2400" dirty="0"/>
          </a:p>
          <a:p>
            <a:r>
              <a:rPr lang="en-CA" sz="2400" dirty="0"/>
              <a:t>Dimensions are given with the block aligned on its main inertia axes</a:t>
            </a:r>
          </a:p>
          <a:p>
            <a:r>
              <a:rPr lang="en-CA" sz="2400" dirty="0"/>
              <a:t>3D model has been shared to the RAMMS team</a:t>
            </a:r>
          </a:p>
        </p:txBody>
      </p:sp>
      <p:pic>
        <p:nvPicPr>
          <p:cNvPr id="5" name="Média en ligne 4" title="bl_top_sfm">
            <a:hlinkClick r:id="" action="ppaction://media"/>
            <a:extLst>
              <a:ext uri="{FF2B5EF4-FFF2-40B4-BE49-F238E27FC236}">
                <a16:creationId xmlns:a16="http://schemas.microsoft.com/office/drawing/2014/main" id="{871E1713-D74D-4A88-AD58-C0317F1BF83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4200" y="2447523"/>
            <a:ext cx="10375900" cy="584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197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E080F1-8392-4951-9BD0-C6C74C0D596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CA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model of the block 2 from the 2015 event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CC9145-BC9E-47CE-BAF0-3F07AB92D3B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1366" y="2099732"/>
            <a:ext cx="4792134" cy="6197601"/>
          </a:xfrm>
          <a:ln w="3175">
            <a:miter lim="400000"/>
          </a:ln>
        </p:spPr>
        <p:txBody>
          <a:bodyPr lIns="33866" tIns="33866" rIns="33866" bIns="33866" anchor="ctr">
            <a:normAutofit/>
          </a:bodyPr>
          <a:lstStyle/>
          <a:p>
            <a:r>
              <a:rPr lang="en-CA" sz="2400" dirty="0"/>
              <a:t>The block is scaled based on the TLS data</a:t>
            </a:r>
          </a:p>
          <a:p>
            <a:r>
              <a:rPr lang="en-CA" sz="2400" dirty="0"/>
              <a:t>The base is interpolated from the visible sides of the block, but limited by the shape of the gully</a:t>
            </a:r>
          </a:p>
          <a:p>
            <a:r>
              <a:rPr lang="en-CA" sz="2400" dirty="0"/>
              <a:t>Dimensions are given with the block aligned on its main inertia axes</a:t>
            </a:r>
          </a:p>
          <a:p>
            <a:r>
              <a:rPr lang="en-CA" sz="2400" dirty="0"/>
              <a:t>3D model has been shared to the RAMMS team</a:t>
            </a:r>
          </a:p>
        </p:txBody>
      </p:sp>
      <p:pic>
        <p:nvPicPr>
          <p:cNvPr id="5" name="Média en ligne 4" title="2019-09-25 17-09-07">
            <a:hlinkClick r:id="" action="ppaction://media"/>
            <a:extLst>
              <a:ext uri="{FF2B5EF4-FFF2-40B4-BE49-F238E27FC236}">
                <a16:creationId xmlns:a16="http://schemas.microsoft.com/office/drawing/2014/main" id="{7B2FD3C5-A9D2-4D34-82D9-6DE1E500DA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97500" y="2292915"/>
            <a:ext cx="10748434" cy="605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28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716</Words>
  <Application>Microsoft Office PowerPoint</Application>
  <PresentationFormat>Personnalisé</PresentationFormat>
  <Paragraphs>60</Paragraphs>
  <Slides>19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Avenir Book</vt:lpstr>
      <vt:lpstr>Helvetica Light</vt:lpstr>
      <vt:lpstr>Helvetica Neue</vt:lpstr>
      <vt:lpstr>Black</vt:lpstr>
      <vt:lpstr>Identifying past rockfall trajectories and runout distances from detailed 3D terrain model: The case of the Mel de la Niva mountain, Switzerland</vt:lpstr>
      <vt:lpstr>Rockfall hazard preliminary mapping</vt:lpstr>
      <vt:lpstr>What to look for?</vt:lpstr>
      <vt:lpstr>The case of the Mel de la Niva mountain</vt:lpstr>
      <vt:lpstr>Montages of videos of the 2015 event captured by the Valais Canton and BEG SA - Géologie et Environnement</vt:lpstr>
      <vt:lpstr>Field work</vt:lpstr>
      <vt:lpstr>Handheld mobile TLS scan of the blocks</vt:lpstr>
      <vt:lpstr>3D model of the block 1 from the 2015 event</vt:lpstr>
      <vt:lpstr>3D model of the block 2 from the 2015 event</vt:lpstr>
      <vt:lpstr>Scars left by the block 1… It should show on the 3D terrain model!</vt:lpstr>
      <vt:lpstr>It does!</vt:lpstr>
      <vt:lpstr>Présentation PowerPoint</vt:lpstr>
      <vt:lpstr>Lets find out by looking at the orthophotos from the past!</vt:lpstr>
      <vt:lpstr>Most paths seem to deviate from the main slope aspect. </vt:lpstr>
      <vt:lpstr>Example of 3D rockfall simulations</vt:lpstr>
      <vt:lpstr>Concluding remarks</vt:lpstr>
      <vt:lpstr>Concluding remarks</vt:lpstr>
      <vt:lpstr>Other remarks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past rockfall trajectories and runout distances from detailed 3D terrain model: The case of the Mel de la Niva mountain, Switzerland</dc:title>
  <dc:creator>François Noël</dc:creator>
  <cp:lastModifiedBy>François Noël</cp:lastModifiedBy>
  <cp:revision>16</cp:revision>
  <dcterms:created xsi:type="dcterms:W3CDTF">2020-04-30T12:17:10Z</dcterms:created>
  <dcterms:modified xsi:type="dcterms:W3CDTF">2020-04-30T14:29:58Z</dcterms:modified>
</cp:coreProperties>
</file>