
<file path=[Content_Types].xml><?xml version="1.0" encoding="utf-8"?>
<Types xmlns="http://schemas.openxmlformats.org/package/2006/content-types">
  <Default Extension="png" ContentType="image/png"/>
  <Default Extension="jpeg" ContentType="image/jpeg"/>
  <Default Extension="mov" ContentType="video/quicktime"/>
  <Default Extension="rels" ContentType="application/vnd.openxmlformats-package.relationships+xml"/>
  <Default Extension="xml" ContentType="application/xml"/>
  <Default Extension="gif" ContentType="image/gif"/>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8" r:id="rId4"/>
  </p:sldMasterIdLst>
  <p:notesMasterIdLst>
    <p:notesMasterId r:id="rId24"/>
  </p:notesMasterIdLst>
  <p:handoutMasterIdLst>
    <p:handoutMasterId r:id="rId25"/>
  </p:handoutMasterIdLst>
  <p:sldIdLst>
    <p:sldId id="256" r:id="rId5"/>
    <p:sldId id="257" r:id="rId6"/>
    <p:sldId id="1564" r:id="rId7"/>
    <p:sldId id="306" r:id="rId8"/>
    <p:sldId id="1519" r:id="rId9"/>
    <p:sldId id="1556" r:id="rId10"/>
    <p:sldId id="1551" r:id="rId11"/>
    <p:sldId id="1560" r:id="rId12"/>
    <p:sldId id="1533" r:id="rId13"/>
    <p:sldId id="1572" r:id="rId14"/>
    <p:sldId id="1573" r:id="rId15"/>
    <p:sldId id="1559" r:id="rId16"/>
    <p:sldId id="1578" r:id="rId17"/>
    <p:sldId id="1579" r:id="rId18"/>
    <p:sldId id="1575" r:id="rId19"/>
    <p:sldId id="1576" r:id="rId20"/>
    <p:sldId id="1518" r:id="rId21"/>
    <p:sldId id="1566" r:id="rId22"/>
    <p:sldId id="522" r:id="rId23"/>
  </p:sldIdLst>
  <p:sldSz cx="9144000" cy="5143500" type="screen16x9"/>
  <p:notesSz cx="7023100" cy="9309100"/>
  <p:defaultTextStyle>
    <a:defPPr>
      <a:defRPr lang="en-GB"/>
    </a:defPPr>
    <a:lvl1pPr algn="l" rtl="0" fontAlgn="base">
      <a:spcBef>
        <a:spcPct val="0"/>
      </a:spcBef>
      <a:spcAft>
        <a:spcPct val="0"/>
      </a:spcAft>
      <a:defRPr kern="1200">
        <a:solidFill>
          <a:schemeClr val="tx1"/>
        </a:solidFill>
        <a:latin typeface="Verdana" pitchFamily="34" charset="0"/>
        <a:ea typeface="+mn-ea"/>
        <a:cs typeface="+mn-cs"/>
      </a:defRPr>
    </a:lvl1pPr>
    <a:lvl2pPr marL="457200" algn="l" rtl="0" fontAlgn="base">
      <a:spcBef>
        <a:spcPct val="0"/>
      </a:spcBef>
      <a:spcAft>
        <a:spcPct val="0"/>
      </a:spcAft>
      <a:defRPr kern="1200">
        <a:solidFill>
          <a:schemeClr val="tx1"/>
        </a:solidFill>
        <a:latin typeface="Verdana" pitchFamily="34" charset="0"/>
        <a:ea typeface="+mn-ea"/>
        <a:cs typeface="+mn-cs"/>
      </a:defRPr>
    </a:lvl2pPr>
    <a:lvl3pPr marL="914400" algn="l" rtl="0" fontAlgn="base">
      <a:spcBef>
        <a:spcPct val="0"/>
      </a:spcBef>
      <a:spcAft>
        <a:spcPct val="0"/>
      </a:spcAft>
      <a:defRPr kern="1200">
        <a:solidFill>
          <a:schemeClr val="tx1"/>
        </a:solidFill>
        <a:latin typeface="Verdana" pitchFamily="34" charset="0"/>
        <a:ea typeface="+mn-ea"/>
        <a:cs typeface="+mn-cs"/>
      </a:defRPr>
    </a:lvl3pPr>
    <a:lvl4pPr marL="1371600" algn="l" rtl="0" fontAlgn="base">
      <a:spcBef>
        <a:spcPct val="0"/>
      </a:spcBef>
      <a:spcAft>
        <a:spcPct val="0"/>
      </a:spcAft>
      <a:defRPr kern="1200">
        <a:solidFill>
          <a:schemeClr val="tx1"/>
        </a:solidFill>
        <a:latin typeface="Verdana" pitchFamily="34" charset="0"/>
        <a:ea typeface="+mn-ea"/>
        <a:cs typeface="+mn-cs"/>
      </a:defRPr>
    </a:lvl4pPr>
    <a:lvl5pPr marL="1828800" algn="l" rtl="0" fontAlgn="base">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D7BCE"/>
    <a:srgbClr val="2C74BE"/>
    <a:srgbClr val="006FC1"/>
    <a:srgbClr val="3180D1"/>
    <a:srgbClr val="2865A2"/>
    <a:srgbClr val="0098DB"/>
    <a:srgbClr val="00549F"/>
    <a:srgbClr val="FDC82F"/>
    <a:srgbClr val="00338D"/>
    <a:srgbClr val="D010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518" autoAdjust="0"/>
    <p:restoredTop sz="86542" autoAdjust="0"/>
  </p:normalViewPr>
  <p:slideViewPr>
    <p:cSldViewPr snapToGrid="0">
      <p:cViewPr varScale="1">
        <p:scale>
          <a:sx n="93" d="100"/>
          <a:sy n="93" d="100"/>
        </p:scale>
        <p:origin x="1480" y="192"/>
      </p:cViewPr>
      <p:guideLst>
        <p:guide orient="horz" pos="1620"/>
        <p:guide pos="2880"/>
      </p:guideLst>
    </p:cSldViewPr>
  </p:slideViewPr>
  <p:outlineViewPr>
    <p:cViewPr>
      <p:scale>
        <a:sx n="20" d="100"/>
        <a:sy n="20" d="100"/>
      </p:scale>
      <p:origin x="0" y="0"/>
    </p:cViewPr>
    <p:sldLst>
      <p:sld r:id="rId1" collapse="1"/>
    </p:sldLst>
  </p:outlineViewPr>
  <p:notesTextViewPr>
    <p:cViewPr>
      <p:scale>
        <a:sx n="100" d="100"/>
        <a:sy n="100" d="100"/>
      </p:scale>
      <p:origin x="0" y="0"/>
    </p:cViewPr>
  </p:notesTextViewPr>
  <p:sorterViewPr>
    <p:cViewPr varScale="1">
      <p:scale>
        <a:sx n="100" d="100"/>
        <a:sy n="100" d="100"/>
      </p:scale>
      <p:origin x="0" y="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8738" name="Rectangle 2"/>
          <p:cNvSpPr>
            <a:spLocks noGrp="1" noChangeArrowheads="1"/>
          </p:cNvSpPr>
          <p:nvPr>
            <p:ph type="hdr" sz="quarter"/>
          </p:nvPr>
        </p:nvSpPr>
        <p:spPr bwMode="auto">
          <a:xfrm>
            <a:off x="0" y="0"/>
            <a:ext cx="3043238" cy="465138"/>
          </a:xfrm>
          <a:prstGeom prst="rect">
            <a:avLst/>
          </a:prstGeom>
          <a:noFill/>
          <a:ln w="9525">
            <a:noFill/>
            <a:miter lim="800000"/>
            <a:headEnd/>
            <a:tailEnd/>
          </a:ln>
        </p:spPr>
        <p:txBody>
          <a:bodyPr vert="horz" wrap="square" lIns="89404" tIns="44702" rIns="89404" bIns="44702" numCol="1" anchor="t" anchorCtr="0" compatLnSpc="1">
            <a:prstTxWarp prst="textNoShape">
              <a:avLst/>
            </a:prstTxWarp>
          </a:bodyPr>
          <a:lstStyle>
            <a:lvl1pPr defTabSz="892175">
              <a:defRPr sz="1100" smtClean="0">
                <a:latin typeface="Arial" pitchFamily="34" charset="0"/>
              </a:defRPr>
            </a:lvl1pPr>
          </a:lstStyle>
          <a:p>
            <a:pPr>
              <a:defRPr/>
            </a:pPr>
            <a:endParaRPr lang="it-IT" dirty="0"/>
          </a:p>
        </p:txBody>
      </p:sp>
      <p:sp>
        <p:nvSpPr>
          <p:cNvPr id="628739" name="Rectangle 3"/>
          <p:cNvSpPr>
            <a:spLocks noGrp="1" noChangeArrowheads="1"/>
          </p:cNvSpPr>
          <p:nvPr>
            <p:ph type="dt" sz="quarter" idx="1"/>
          </p:nvPr>
        </p:nvSpPr>
        <p:spPr bwMode="auto">
          <a:xfrm>
            <a:off x="3978275" y="0"/>
            <a:ext cx="3043238" cy="465138"/>
          </a:xfrm>
          <a:prstGeom prst="rect">
            <a:avLst/>
          </a:prstGeom>
          <a:noFill/>
          <a:ln w="9525">
            <a:noFill/>
            <a:miter lim="800000"/>
            <a:headEnd/>
            <a:tailEnd/>
          </a:ln>
        </p:spPr>
        <p:txBody>
          <a:bodyPr vert="horz" wrap="square" lIns="89404" tIns="44702" rIns="89404" bIns="44702" numCol="1" anchor="t" anchorCtr="0" compatLnSpc="1">
            <a:prstTxWarp prst="textNoShape">
              <a:avLst/>
            </a:prstTxWarp>
          </a:bodyPr>
          <a:lstStyle>
            <a:lvl1pPr algn="r" defTabSz="892175">
              <a:defRPr sz="1100" smtClean="0">
                <a:latin typeface="Arial" pitchFamily="34" charset="0"/>
              </a:defRPr>
            </a:lvl1pPr>
          </a:lstStyle>
          <a:p>
            <a:pPr>
              <a:defRPr/>
            </a:pPr>
            <a:endParaRPr lang="it-IT" dirty="0"/>
          </a:p>
        </p:txBody>
      </p:sp>
      <p:sp>
        <p:nvSpPr>
          <p:cNvPr id="628740" name="Rectangle 4"/>
          <p:cNvSpPr>
            <a:spLocks noGrp="1" noChangeArrowheads="1"/>
          </p:cNvSpPr>
          <p:nvPr>
            <p:ph type="ftr" sz="quarter" idx="2"/>
          </p:nvPr>
        </p:nvSpPr>
        <p:spPr bwMode="auto">
          <a:xfrm>
            <a:off x="0" y="8842375"/>
            <a:ext cx="3043238" cy="465138"/>
          </a:xfrm>
          <a:prstGeom prst="rect">
            <a:avLst/>
          </a:prstGeom>
          <a:noFill/>
          <a:ln w="9525">
            <a:noFill/>
            <a:miter lim="800000"/>
            <a:headEnd/>
            <a:tailEnd/>
          </a:ln>
        </p:spPr>
        <p:txBody>
          <a:bodyPr vert="horz" wrap="square" lIns="89404" tIns="44702" rIns="89404" bIns="44702" numCol="1" anchor="b" anchorCtr="0" compatLnSpc="1">
            <a:prstTxWarp prst="textNoShape">
              <a:avLst/>
            </a:prstTxWarp>
          </a:bodyPr>
          <a:lstStyle>
            <a:lvl1pPr defTabSz="892175">
              <a:defRPr sz="1100" smtClean="0">
                <a:latin typeface="Arial" pitchFamily="34" charset="0"/>
              </a:defRPr>
            </a:lvl1pPr>
          </a:lstStyle>
          <a:p>
            <a:pPr>
              <a:defRPr/>
            </a:pPr>
            <a:endParaRPr lang="it-IT" dirty="0"/>
          </a:p>
        </p:txBody>
      </p:sp>
      <p:sp>
        <p:nvSpPr>
          <p:cNvPr id="628741" name="Rectangle 5"/>
          <p:cNvSpPr>
            <a:spLocks noGrp="1" noChangeArrowheads="1"/>
          </p:cNvSpPr>
          <p:nvPr>
            <p:ph type="sldNum" sz="quarter" idx="3"/>
          </p:nvPr>
        </p:nvSpPr>
        <p:spPr bwMode="auto">
          <a:xfrm>
            <a:off x="3978275" y="8842375"/>
            <a:ext cx="3043238" cy="465138"/>
          </a:xfrm>
          <a:prstGeom prst="rect">
            <a:avLst/>
          </a:prstGeom>
          <a:noFill/>
          <a:ln w="9525">
            <a:noFill/>
            <a:miter lim="800000"/>
            <a:headEnd/>
            <a:tailEnd/>
          </a:ln>
        </p:spPr>
        <p:txBody>
          <a:bodyPr vert="horz" wrap="square" lIns="89404" tIns="44702" rIns="89404" bIns="44702" numCol="1" anchor="b" anchorCtr="0" compatLnSpc="1">
            <a:prstTxWarp prst="textNoShape">
              <a:avLst/>
            </a:prstTxWarp>
          </a:bodyPr>
          <a:lstStyle>
            <a:lvl1pPr algn="r" defTabSz="892175">
              <a:defRPr sz="1100" smtClean="0">
                <a:latin typeface="Arial" pitchFamily="34" charset="0"/>
              </a:defRPr>
            </a:lvl1pPr>
          </a:lstStyle>
          <a:p>
            <a:pPr>
              <a:defRPr/>
            </a:pPr>
            <a:fld id="{A5B780D0-5C7F-422C-931C-25201BE19360}" type="slidenum">
              <a:rPr lang="it-IT"/>
              <a:pPr>
                <a:defRPr/>
              </a:pPr>
              <a:t>‹#›</a:t>
            </a:fld>
            <a:endParaRPr lang="it-IT" dirty="0"/>
          </a:p>
        </p:txBody>
      </p:sp>
    </p:spTree>
    <p:extLst>
      <p:ext uri="{BB962C8B-B14F-4D97-AF65-F5344CB8AC3E}">
        <p14:creationId xmlns:p14="http://schemas.microsoft.com/office/powerpoint/2010/main" val="31250459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hdr" sz="quarter"/>
          </p:nvPr>
        </p:nvSpPr>
        <p:spPr bwMode="auto">
          <a:xfrm>
            <a:off x="0" y="0"/>
            <a:ext cx="3014663" cy="485775"/>
          </a:xfrm>
          <a:prstGeom prst="rect">
            <a:avLst/>
          </a:prstGeom>
          <a:noFill/>
          <a:ln w="9525">
            <a:noFill/>
            <a:miter lim="800000"/>
            <a:headEnd/>
            <a:tailEnd/>
          </a:ln>
          <a:effectLst/>
        </p:spPr>
        <p:txBody>
          <a:bodyPr vert="horz" wrap="square" lIns="86155" tIns="43077" rIns="86155" bIns="43077" numCol="1" anchor="t" anchorCtr="0" compatLnSpc="1">
            <a:prstTxWarp prst="textNoShape">
              <a:avLst/>
            </a:prstTxWarp>
          </a:bodyPr>
          <a:lstStyle>
            <a:lvl1pPr defTabSz="862013">
              <a:defRPr sz="1100" smtClean="0"/>
            </a:lvl1pPr>
          </a:lstStyle>
          <a:p>
            <a:pPr>
              <a:defRPr/>
            </a:pPr>
            <a:endParaRPr lang="en-US" dirty="0"/>
          </a:p>
        </p:txBody>
      </p:sp>
      <p:sp>
        <p:nvSpPr>
          <p:cNvPr id="58371" name="Rectangle 3"/>
          <p:cNvSpPr>
            <a:spLocks noGrp="1" noChangeArrowheads="1"/>
          </p:cNvSpPr>
          <p:nvPr>
            <p:ph type="dt" idx="1"/>
          </p:nvPr>
        </p:nvSpPr>
        <p:spPr bwMode="auto">
          <a:xfrm>
            <a:off x="3995738" y="0"/>
            <a:ext cx="3014662" cy="485775"/>
          </a:xfrm>
          <a:prstGeom prst="rect">
            <a:avLst/>
          </a:prstGeom>
          <a:noFill/>
          <a:ln w="9525">
            <a:noFill/>
            <a:miter lim="800000"/>
            <a:headEnd/>
            <a:tailEnd/>
          </a:ln>
          <a:effectLst/>
        </p:spPr>
        <p:txBody>
          <a:bodyPr vert="horz" wrap="square" lIns="86155" tIns="43077" rIns="86155" bIns="43077" numCol="1" anchor="t" anchorCtr="0" compatLnSpc="1">
            <a:prstTxWarp prst="textNoShape">
              <a:avLst/>
            </a:prstTxWarp>
          </a:bodyPr>
          <a:lstStyle>
            <a:lvl1pPr algn="r" defTabSz="862013">
              <a:defRPr sz="1100" smtClean="0"/>
            </a:lvl1pPr>
          </a:lstStyle>
          <a:p>
            <a:pPr>
              <a:defRPr/>
            </a:pPr>
            <a:fld id="{A6888345-B3D3-4351-A7A9-F936F5935E41}" type="datetimeFigureOut">
              <a:rPr lang="en-US"/>
              <a:pPr>
                <a:defRPr/>
              </a:pPr>
              <a:t>5/4/20</a:t>
            </a:fld>
            <a:endParaRPr lang="en-US" dirty="0"/>
          </a:p>
        </p:txBody>
      </p:sp>
      <p:sp>
        <p:nvSpPr>
          <p:cNvPr id="11268" name="Rectangle 4"/>
          <p:cNvSpPr>
            <a:spLocks noGrp="1" noRot="1" noChangeAspect="1" noChangeArrowheads="1" noTextEdit="1"/>
          </p:cNvSpPr>
          <p:nvPr>
            <p:ph type="sldImg" idx="2"/>
          </p:nvPr>
        </p:nvSpPr>
        <p:spPr bwMode="auto">
          <a:xfrm>
            <a:off x="463550" y="693738"/>
            <a:ext cx="6157913" cy="3465512"/>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8373" name="Rectangle 5"/>
          <p:cNvSpPr>
            <a:spLocks noGrp="1" noChangeArrowheads="1"/>
          </p:cNvSpPr>
          <p:nvPr>
            <p:ph type="body" sz="quarter" idx="3"/>
          </p:nvPr>
        </p:nvSpPr>
        <p:spPr bwMode="auto">
          <a:xfrm>
            <a:off x="904875" y="4435475"/>
            <a:ext cx="5200650" cy="4159250"/>
          </a:xfrm>
          <a:prstGeom prst="rect">
            <a:avLst/>
          </a:prstGeom>
          <a:noFill/>
          <a:ln w="9525">
            <a:noFill/>
            <a:miter lim="800000"/>
            <a:headEnd/>
            <a:tailEnd/>
          </a:ln>
          <a:effectLst/>
        </p:spPr>
        <p:txBody>
          <a:bodyPr vert="horz" wrap="square" lIns="86155" tIns="43077" rIns="86155" bIns="43077"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8374" name="Rectangle 6"/>
          <p:cNvSpPr>
            <a:spLocks noGrp="1" noChangeArrowheads="1"/>
          </p:cNvSpPr>
          <p:nvPr>
            <p:ph type="ftr" sz="quarter" idx="4"/>
          </p:nvPr>
        </p:nvSpPr>
        <p:spPr bwMode="auto">
          <a:xfrm>
            <a:off x="0" y="8870950"/>
            <a:ext cx="3014663" cy="415925"/>
          </a:xfrm>
          <a:prstGeom prst="rect">
            <a:avLst/>
          </a:prstGeom>
          <a:noFill/>
          <a:ln w="9525">
            <a:noFill/>
            <a:miter lim="800000"/>
            <a:headEnd/>
            <a:tailEnd/>
          </a:ln>
          <a:effectLst/>
        </p:spPr>
        <p:txBody>
          <a:bodyPr vert="horz" wrap="square" lIns="86155" tIns="43077" rIns="86155" bIns="43077" numCol="1" anchor="b" anchorCtr="0" compatLnSpc="1">
            <a:prstTxWarp prst="textNoShape">
              <a:avLst/>
            </a:prstTxWarp>
          </a:bodyPr>
          <a:lstStyle>
            <a:lvl1pPr defTabSz="862013">
              <a:defRPr sz="1100" smtClean="0"/>
            </a:lvl1pPr>
          </a:lstStyle>
          <a:p>
            <a:pPr>
              <a:defRPr/>
            </a:pPr>
            <a:endParaRPr lang="en-US" dirty="0"/>
          </a:p>
        </p:txBody>
      </p:sp>
      <p:sp>
        <p:nvSpPr>
          <p:cNvPr id="58375" name="Rectangle 7"/>
          <p:cNvSpPr>
            <a:spLocks noGrp="1" noChangeArrowheads="1"/>
          </p:cNvSpPr>
          <p:nvPr>
            <p:ph type="sldNum" sz="quarter" idx="5"/>
          </p:nvPr>
        </p:nvSpPr>
        <p:spPr bwMode="auto">
          <a:xfrm>
            <a:off x="3995738" y="8870950"/>
            <a:ext cx="3014662" cy="415925"/>
          </a:xfrm>
          <a:prstGeom prst="rect">
            <a:avLst/>
          </a:prstGeom>
          <a:noFill/>
          <a:ln w="9525">
            <a:noFill/>
            <a:miter lim="800000"/>
            <a:headEnd/>
            <a:tailEnd/>
          </a:ln>
          <a:effectLst/>
        </p:spPr>
        <p:txBody>
          <a:bodyPr vert="horz" wrap="square" lIns="86155" tIns="43077" rIns="86155" bIns="43077" numCol="1" anchor="b" anchorCtr="0" compatLnSpc="1">
            <a:prstTxWarp prst="textNoShape">
              <a:avLst/>
            </a:prstTxWarp>
          </a:bodyPr>
          <a:lstStyle>
            <a:lvl1pPr algn="r" defTabSz="862013">
              <a:defRPr sz="1100" smtClean="0"/>
            </a:lvl1pPr>
          </a:lstStyle>
          <a:p>
            <a:pPr>
              <a:defRPr/>
            </a:pPr>
            <a:fld id="{D8DF57D7-2670-4E78-96DD-D9B22805124F}" type="slidenum">
              <a:rPr lang="en-US"/>
              <a:pPr>
                <a:defRPr/>
              </a:pPr>
              <a:t>‹#›</a:t>
            </a:fld>
            <a:endParaRPr lang="en-US" dirty="0"/>
          </a:p>
        </p:txBody>
      </p:sp>
    </p:spTree>
    <p:extLst>
      <p:ext uri="{BB962C8B-B14F-4D97-AF65-F5344CB8AC3E}">
        <p14:creationId xmlns:p14="http://schemas.microsoft.com/office/powerpoint/2010/main" val="138443033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alibri" pitchFamily="34" charset="0"/>
        <a:ea typeface="+mn-ea"/>
        <a:cs typeface="+mn-cs"/>
      </a:defRPr>
    </a:lvl1pPr>
    <a:lvl2pPr marL="457200" algn="l" rtl="0" fontAlgn="base">
      <a:spcBef>
        <a:spcPct val="30000"/>
      </a:spcBef>
      <a:spcAft>
        <a:spcPct val="0"/>
      </a:spcAft>
      <a:defRPr sz="1200" kern="1200">
        <a:solidFill>
          <a:schemeClr val="tx1"/>
        </a:solidFill>
        <a:latin typeface="Calibri" pitchFamily="34" charset="0"/>
        <a:ea typeface="+mn-ea"/>
        <a:cs typeface="+mn-cs"/>
      </a:defRPr>
    </a:lvl2pPr>
    <a:lvl3pPr marL="914400" algn="l" rtl="0" fontAlgn="base">
      <a:spcBef>
        <a:spcPct val="30000"/>
      </a:spcBef>
      <a:spcAft>
        <a:spcPct val="0"/>
      </a:spcAft>
      <a:defRPr sz="1200" kern="1200">
        <a:solidFill>
          <a:schemeClr val="tx1"/>
        </a:solidFill>
        <a:latin typeface="Calibri" pitchFamily="34" charset="0"/>
        <a:ea typeface="+mn-ea"/>
        <a:cs typeface="+mn-cs"/>
      </a:defRPr>
    </a:lvl3pPr>
    <a:lvl4pPr marL="1371600" algn="l" rtl="0" fontAlgn="base">
      <a:spcBef>
        <a:spcPct val="30000"/>
      </a:spcBef>
      <a:spcAft>
        <a:spcPct val="0"/>
      </a:spcAft>
      <a:defRPr sz="1200" kern="1200">
        <a:solidFill>
          <a:schemeClr val="tx1"/>
        </a:solidFill>
        <a:latin typeface="Calibri" pitchFamily="34" charset="0"/>
        <a:ea typeface="+mn-ea"/>
        <a:cs typeface="+mn-cs"/>
      </a:defRPr>
    </a:lvl4pPr>
    <a:lvl5pPr marL="1828800" algn="l" rtl="0" fontAlgn="base">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D8DF57D7-2670-4E78-96DD-D9B22805124F}" type="slidenum">
              <a:rPr lang="en-US" smtClean="0"/>
              <a:pPr>
                <a:defRPr/>
              </a:pPr>
              <a:t>1</a:t>
            </a:fld>
            <a:endParaRPr lang="en-US" dirty="0"/>
          </a:p>
        </p:txBody>
      </p:sp>
    </p:spTree>
    <p:extLst>
      <p:ext uri="{BB962C8B-B14F-4D97-AF65-F5344CB8AC3E}">
        <p14:creationId xmlns:p14="http://schemas.microsoft.com/office/powerpoint/2010/main" val="1360645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Calibri" pitchFamily="34" charset="0"/>
                <a:ea typeface="+mn-ea"/>
                <a:cs typeface="+mn-cs"/>
              </a:rPr>
              <a:t>MERTIS calibrated image: These are the very first observations of the Moon that MERTIS obtained. The reddish line in the middle is the Moon. To the left and red we go away from the center of the Moon so the radiance decreases until we look into space which is all the blue. From bottom to top is the spectral direction. As the Moon has a surface temperature of about 100C one sees the most radiance at approximately 7.5-8 micrometer.  </a:t>
            </a:r>
          </a:p>
          <a:p>
            <a:r>
              <a:rPr lang="en-US" sz="1200" kern="1200" dirty="0">
                <a:solidFill>
                  <a:schemeClr val="tx1"/>
                </a:solidFill>
                <a:effectLst/>
                <a:latin typeface="Calibri" pitchFamily="34" charset="0"/>
                <a:ea typeface="+mn-ea"/>
                <a:cs typeface="+mn-cs"/>
              </a:rPr>
              <a:t>Credit is DLR and </a:t>
            </a:r>
            <a:r>
              <a:rPr lang="en-US" sz="1200" kern="1200" dirty="0" err="1">
                <a:solidFill>
                  <a:schemeClr val="tx1"/>
                </a:solidFill>
                <a:effectLst/>
                <a:latin typeface="Calibri" pitchFamily="34" charset="0"/>
                <a:ea typeface="+mn-ea"/>
                <a:cs typeface="+mn-cs"/>
              </a:rPr>
              <a:t>Westfälische</a:t>
            </a:r>
            <a:r>
              <a:rPr lang="en-US" sz="1200" kern="1200" dirty="0">
                <a:solidFill>
                  <a:schemeClr val="tx1"/>
                </a:solidFill>
                <a:effectLst/>
                <a:latin typeface="Calibri" pitchFamily="34" charset="0"/>
                <a:ea typeface="+mn-ea"/>
                <a:cs typeface="+mn-cs"/>
              </a:rPr>
              <a:t> </a:t>
            </a:r>
            <a:r>
              <a:rPr lang="en-US" sz="1200" kern="1200" dirty="0" err="1">
                <a:solidFill>
                  <a:schemeClr val="tx1"/>
                </a:solidFill>
                <a:effectLst/>
                <a:latin typeface="Calibri" pitchFamily="34" charset="0"/>
                <a:ea typeface="+mn-ea"/>
                <a:cs typeface="+mn-cs"/>
              </a:rPr>
              <a:t>Wilhelms</a:t>
            </a:r>
            <a:r>
              <a:rPr lang="en-US" sz="1200" kern="1200" dirty="0">
                <a:solidFill>
                  <a:schemeClr val="tx1"/>
                </a:solidFill>
                <a:effectLst/>
                <a:latin typeface="Calibri" pitchFamily="34" charset="0"/>
                <a:ea typeface="+mn-ea"/>
                <a:cs typeface="+mn-cs"/>
              </a:rPr>
              <a:t> Universität Münster </a:t>
            </a:r>
          </a:p>
          <a:p>
            <a:endParaRPr lang="en-US" dirty="0"/>
          </a:p>
        </p:txBody>
      </p:sp>
      <p:sp>
        <p:nvSpPr>
          <p:cNvPr id="4" name="Slide Number Placeholder 3"/>
          <p:cNvSpPr>
            <a:spLocks noGrp="1"/>
          </p:cNvSpPr>
          <p:nvPr>
            <p:ph type="sldNum" sz="quarter" idx="5"/>
          </p:nvPr>
        </p:nvSpPr>
        <p:spPr/>
        <p:txBody>
          <a:bodyPr/>
          <a:lstStyle/>
          <a:p>
            <a:pPr>
              <a:defRPr/>
            </a:pPr>
            <a:fld id="{D8DF57D7-2670-4E78-96DD-D9B22805124F}" type="slidenum">
              <a:rPr lang="en-US" smtClean="0"/>
              <a:pPr>
                <a:defRPr/>
              </a:pPr>
              <a:t>15</a:t>
            </a:fld>
            <a:endParaRPr lang="en-US" dirty="0"/>
          </a:p>
        </p:txBody>
      </p:sp>
    </p:spTree>
    <p:extLst>
      <p:ext uri="{BB962C8B-B14F-4D97-AF65-F5344CB8AC3E}">
        <p14:creationId xmlns:p14="http://schemas.microsoft.com/office/powerpoint/2010/main" val="1933210002"/>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26" Type="http://schemas.openxmlformats.org/officeDocument/2006/relationships/image" Target="../media/image24.png"/><Relationship Id="rId3" Type="http://schemas.openxmlformats.org/officeDocument/2006/relationships/image" Target="../media/image28.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5" Type="http://schemas.openxmlformats.org/officeDocument/2006/relationships/image" Target="../media/image23.png"/><Relationship Id="rId2" Type="http://schemas.openxmlformats.org/officeDocument/2006/relationships/image" Target="../media/image27.jpeg"/><Relationship Id="rId16" Type="http://schemas.openxmlformats.org/officeDocument/2006/relationships/image" Target="../media/image14.png"/><Relationship Id="rId20" Type="http://schemas.openxmlformats.org/officeDocument/2006/relationships/image" Target="../media/image18.png"/><Relationship Id="rId29" Type="http://schemas.openxmlformats.org/officeDocument/2006/relationships/image" Target="../media/image30.jpeg"/><Relationship Id="rId1" Type="http://schemas.openxmlformats.org/officeDocument/2006/relationships/slideMaster" Target="../slideMasters/slideMaster1.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22.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28" Type="http://schemas.openxmlformats.org/officeDocument/2006/relationships/image" Target="../media/image26.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9.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 Id="rId27" Type="http://schemas.openxmlformats.org/officeDocument/2006/relationships/image" Target="../media/image2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6323" name="Rectangle 2"/>
          <p:cNvSpPr>
            <a:spLocks noGrp="1" noChangeArrowheads="1"/>
          </p:cNvSpPr>
          <p:nvPr>
            <p:ph type="subTitle" idx="1"/>
          </p:nvPr>
        </p:nvSpPr>
        <p:spPr>
          <a:xfrm>
            <a:off x="614361" y="2914650"/>
            <a:ext cx="7948800" cy="421975"/>
          </a:xfrm>
        </p:spPr>
        <p:txBody>
          <a:bodyPr wrap="square">
            <a:spAutoFit/>
          </a:bodyPr>
          <a:lstStyle>
            <a:lvl1pPr marL="0" indent="0">
              <a:buFont typeface="Verdana" pitchFamily="34" charset="0"/>
              <a:buNone/>
              <a:defRPr sz="1800"/>
            </a:lvl1pPr>
          </a:lstStyle>
          <a:p>
            <a:pPr lvl="0"/>
            <a:r>
              <a:rPr lang="en-US" noProof="0"/>
              <a:t>Click to edit Master subtitle style</a:t>
            </a:r>
            <a:endParaRPr lang="en-GB" noProof="0" dirty="0"/>
          </a:p>
        </p:txBody>
      </p:sp>
      <p:sp>
        <p:nvSpPr>
          <p:cNvPr id="56325" name="Rectangle 6"/>
          <p:cNvSpPr>
            <a:spLocks noGrp="1" noChangeArrowheads="1"/>
          </p:cNvSpPr>
          <p:nvPr>
            <p:ph type="ctrTitle"/>
          </p:nvPr>
        </p:nvSpPr>
        <p:spPr>
          <a:xfrm>
            <a:off x="587375" y="1856096"/>
            <a:ext cx="7947025" cy="584775"/>
          </a:xfrm>
          <a:prstGeom prst="rect">
            <a:avLst/>
          </a:prstGeom>
        </p:spPr>
        <p:txBody>
          <a:bodyPr/>
          <a:lstStyle>
            <a:lvl1pPr>
              <a:defRPr sz="3200">
                <a:solidFill>
                  <a:schemeClr val="accent1"/>
                </a:solidFill>
              </a:defRPr>
            </a:lvl1pPr>
          </a:lstStyle>
          <a:p>
            <a:pPr lvl="0"/>
            <a:r>
              <a:rPr lang="en-US" noProof="0"/>
              <a:t>Click to edit Master title style</a:t>
            </a:r>
            <a:endParaRPr lang="en-GB" noProof="0" dirty="0"/>
          </a:p>
        </p:txBody>
      </p:sp>
      <p:sp>
        <p:nvSpPr>
          <p:cNvPr id="56347" name="Text Box 27"/>
          <p:cNvSpPr txBox="1">
            <a:spLocks noChangeArrowheads="1"/>
          </p:cNvSpPr>
          <p:nvPr userDrawn="1"/>
        </p:nvSpPr>
        <p:spPr bwMode="auto">
          <a:xfrm>
            <a:off x="631825" y="4822032"/>
            <a:ext cx="5016500" cy="2154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endParaRPr lang="en-GB" sz="800" noProof="0"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rot="5400000">
            <a:off x="2000248" y="-2000250"/>
            <a:ext cx="5143501" cy="9144000"/>
          </a:xfrm>
          <a:prstGeom prst="rect">
            <a:avLst/>
          </a:prstGeom>
        </p:spPr>
      </p:pic>
      <p:pic>
        <p:nvPicPr>
          <p:cNvPr id="9" name="Picture 8"/>
          <p:cNvPicPr>
            <a:picLocks noChangeAspect="1"/>
          </p:cNvPicPr>
          <p:nvPr userDrawn="1"/>
        </p:nvPicPr>
        <p:blipFill rotWithShape="1">
          <a:blip r:embed="rId3" cstate="screen">
            <a:extLst>
              <a:ext uri="{28A0092B-C50C-407E-A947-70E740481C1C}">
                <a14:useLocalDpi xmlns:a14="http://schemas.microsoft.com/office/drawing/2010/main"/>
              </a:ext>
            </a:extLst>
          </a:blip>
          <a:srcRect t="-3"/>
          <a:stretch/>
        </p:blipFill>
        <p:spPr>
          <a:xfrm>
            <a:off x="7787917" y="156199"/>
            <a:ext cx="1210456" cy="468000"/>
          </a:xfrm>
          <a:prstGeom prst="rect">
            <a:avLst/>
          </a:prstGeom>
        </p:spPr>
      </p:pic>
      <p:sp>
        <p:nvSpPr>
          <p:cNvPr id="10" name="Text Box 58"/>
          <p:cNvSpPr txBox="1">
            <a:spLocks noChangeArrowheads="1"/>
          </p:cNvSpPr>
          <p:nvPr userDrawn="1"/>
        </p:nvSpPr>
        <p:spPr bwMode="auto">
          <a:xfrm>
            <a:off x="162824" y="4571668"/>
            <a:ext cx="5016500" cy="2143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anchor="b">
            <a:spAutoFit/>
          </a:bodyPr>
          <a:lstStyle/>
          <a:p>
            <a:pPr algn="l">
              <a:spcBef>
                <a:spcPct val="50000"/>
              </a:spcBef>
            </a:pPr>
            <a:r>
              <a:rPr lang="en-US" sz="800" noProof="0" dirty="0">
                <a:solidFill>
                  <a:schemeClr val="bg1">
                    <a:lumMod val="85000"/>
                  </a:schemeClr>
                </a:solidFill>
              </a:rPr>
              <a:t>ESA UNCLASSIFIED - For Official Use</a:t>
            </a:r>
            <a:endParaRPr lang="en-GB" sz="800" noProof="0" dirty="0">
              <a:solidFill>
                <a:schemeClr val="bg1">
                  <a:lumMod val="85000"/>
                </a:schemeClr>
              </a:solidFill>
            </a:endParaRPr>
          </a:p>
        </p:txBody>
      </p:sp>
      <p:pic>
        <p:nvPicPr>
          <p:cNvPr id="35" name="Picture 34"/>
          <p:cNvPicPr>
            <a:picLocks noChangeAspect="1"/>
          </p:cNvPicPr>
          <p:nvPr userDrawn="1"/>
        </p:nvPicPr>
        <p:blipFill rotWithShape="1">
          <a:blip r:embed="rId4" cstate="print">
            <a:extLst>
              <a:ext uri="{28A0092B-C50C-407E-A947-70E740481C1C}">
                <a14:useLocalDpi xmlns:a14="http://schemas.microsoft.com/office/drawing/2010/main"/>
              </a:ext>
            </a:extLst>
          </a:blip>
          <a:srcRect b="-31434"/>
          <a:stretch/>
        </p:blipFill>
        <p:spPr>
          <a:xfrm>
            <a:off x="7789119" y="4899420"/>
            <a:ext cx="1196912" cy="144000"/>
          </a:xfrm>
          <a:prstGeom prst="rect">
            <a:avLst/>
          </a:prstGeom>
        </p:spPr>
      </p:pic>
      <p:cxnSp>
        <p:nvCxnSpPr>
          <p:cNvPr id="36" name="Straight Connector 35"/>
          <p:cNvCxnSpPr/>
          <p:nvPr userDrawn="1"/>
        </p:nvCxnSpPr>
        <p:spPr>
          <a:xfrm>
            <a:off x="165932" y="4789188"/>
            <a:ext cx="8824779" cy="0"/>
          </a:xfrm>
          <a:prstGeom prst="line">
            <a:avLst/>
          </a:prstGeom>
          <a:ln w="6350"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grpSp>
        <p:nvGrpSpPr>
          <p:cNvPr id="37" name="Group 36"/>
          <p:cNvGrpSpPr/>
          <p:nvPr userDrawn="1"/>
        </p:nvGrpSpPr>
        <p:grpSpPr>
          <a:xfrm>
            <a:off x="172269" y="4908007"/>
            <a:ext cx="6826666" cy="111519"/>
            <a:chOff x="172269" y="6621494"/>
            <a:chExt cx="6826666" cy="111519"/>
          </a:xfrm>
        </p:grpSpPr>
        <p:pic>
          <p:nvPicPr>
            <p:cNvPr id="38" name="Picture 37" descr="at.png"/>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72269" y="6624669"/>
              <a:ext cx="163906" cy="108344"/>
            </a:xfrm>
            <a:prstGeom prst="rect">
              <a:avLst/>
            </a:prstGeom>
            <a:ln>
              <a:noFill/>
            </a:ln>
          </p:spPr>
        </p:pic>
        <p:pic>
          <p:nvPicPr>
            <p:cNvPr id="39" name="Picture 38" descr="be.png"/>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450797" y="6624669"/>
              <a:ext cx="163906" cy="108344"/>
            </a:xfrm>
            <a:prstGeom prst="rect">
              <a:avLst/>
            </a:prstGeom>
            <a:ln>
              <a:noFill/>
            </a:ln>
          </p:spPr>
        </p:pic>
        <p:pic>
          <p:nvPicPr>
            <p:cNvPr id="40" name="Picture 39" descr="ca.png"/>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6835029" y="6621494"/>
              <a:ext cx="163906" cy="108344"/>
            </a:xfrm>
            <a:prstGeom prst="rect">
              <a:avLst/>
            </a:prstGeom>
            <a:ln>
              <a:noFill/>
            </a:ln>
          </p:spPr>
        </p:pic>
        <p:pic>
          <p:nvPicPr>
            <p:cNvPr id="41" name="Picture 40" descr="ch.png"/>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5755667" y="6624669"/>
              <a:ext cx="163906" cy="108344"/>
            </a:xfrm>
            <a:prstGeom prst="rect">
              <a:avLst/>
            </a:prstGeom>
            <a:ln>
              <a:noFill/>
            </a:ln>
          </p:spPr>
        </p:pic>
        <p:pic>
          <p:nvPicPr>
            <p:cNvPr id="42" name="Picture 41" descr="cz.png"/>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731531" y="6624669"/>
              <a:ext cx="163906" cy="108344"/>
            </a:xfrm>
            <a:prstGeom prst="rect">
              <a:avLst/>
            </a:prstGeom>
            <a:ln>
              <a:noFill/>
            </a:ln>
          </p:spPr>
        </p:pic>
        <p:pic>
          <p:nvPicPr>
            <p:cNvPr id="43" name="Picture 42" descr="de.png"/>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2130472" y="6624669"/>
              <a:ext cx="163906" cy="108344"/>
            </a:xfrm>
            <a:prstGeom prst="rect">
              <a:avLst/>
            </a:prstGeom>
            <a:ln>
              <a:noFill/>
            </a:ln>
          </p:spPr>
        </p:pic>
        <p:pic>
          <p:nvPicPr>
            <p:cNvPr id="44" name="Picture 43" descr="dk.png"/>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009766" y="6624669"/>
              <a:ext cx="163906" cy="108344"/>
            </a:xfrm>
            <a:prstGeom prst="rect">
              <a:avLst/>
            </a:prstGeom>
            <a:ln>
              <a:noFill/>
            </a:ln>
          </p:spPr>
        </p:pic>
        <p:pic>
          <p:nvPicPr>
            <p:cNvPr id="45" name="Picture 44" descr="ee.png"/>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1288298" y="6624669"/>
              <a:ext cx="163906" cy="108344"/>
            </a:xfrm>
            <a:prstGeom prst="rect">
              <a:avLst/>
            </a:prstGeom>
            <a:ln>
              <a:noFill/>
            </a:ln>
          </p:spPr>
        </p:pic>
        <p:pic>
          <p:nvPicPr>
            <p:cNvPr id="46" name="Picture 45" descr="es.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5197147" y="6624669"/>
              <a:ext cx="163906" cy="108344"/>
            </a:xfrm>
            <a:prstGeom prst="rect">
              <a:avLst/>
            </a:prstGeom>
            <a:ln>
              <a:noFill/>
            </a:ln>
          </p:spPr>
        </p:pic>
        <p:pic>
          <p:nvPicPr>
            <p:cNvPr id="47" name="Picture 46" descr="f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571956" y="6624669"/>
              <a:ext cx="163906" cy="108344"/>
            </a:xfrm>
            <a:prstGeom prst="rect">
              <a:avLst/>
            </a:prstGeom>
            <a:ln>
              <a:noFill/>
            </a:ln>
          </p:spPr>
        </p:pic>
        <p:pic>
          <p:nvPicPr>
            <p:cNvPr id="48" name="Picture 47" descr="fr.png"/>
            <p:cNvPicPr>
              <a:picLocks noChangeAspect="1"/>
            </p:cNvPicPr>
            <p:nvPr userDrawn="1"/>
          </p:nvPicPr>
          <p:blipFill>
            <a:blip r:embed="rId15" cstate="print">
              <a:extLst>
                <a:ext uri="{28A0092B-C50C-407E-A947-70E740481C1C}">
                  <a14:useLocalDpi xmlns:a14="http://schemas.microsoft.com/office/drawing/2010/main"/>
                </a:ext>
              </a:extLst>
            </a:blip>
            <a:stretch>
              <a:fillRect/>
            </a:stretch>
          </p:blipFill>
          <p:spPr>
            <a:xfrm>
              <a:off x="1849315" y="6624669"/>
              <a:ext cx="163906" cy="108344"/>
            </a:xfrm>
            <a:prstGeom prst="rect">
              <a:avLst/>
            </a:prstGeom>
            <a:ln>
              <a:noFill/>
            </a:ln>
          </p:spPr>
        </p:pic>
        <p:pic>
          <p:nvPicPr>
            <p:cNvPr id="49" name="Picture 48" descr="gr.png"/>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2407833" y="6624669"/>
              <a:ext cx="163906" cy="108344"/>
            </a:xfrm>
            <a:prstGeom prst="rect">
              <a:avLst/>
            </a:prstGeom>
            <a:ln>
              <a:noFill/>
            </a:ln>
          </p:spPr>
        </p:pic>
        <p:pic>
          <p:nvPicPr>
            <p:cNvPr id="50" name="Picture 49" descr="hu.png"/>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2685195" y="6624669"/>
              <a:ext cx="163906" cy="108344"/>
            </a:xfrm>
            <a:prstGeom prst="rect">
              <a:avLst/>
            </a:prstGeom>
            <a:ln>
              <a:noFill/>
            </a:ln>
          </p:spPr>
        </p:pic>
        <p:pic>
          <p:nvPicPr>
            <p:cNvPr id="51" name="Picture 50" descr="ie.png"/>
            <p:cNvPicPr>
              <a:picLocks noChangeAspect="1"/>
            </p:cNvPicPr>
            <p:nvPr userDrawn="1"/>
          </p:nvPicPr>
          <p:blipFill>
            <a:blip r:embed="rId18" cstate="print">
              <a:extLst>
                <a:ext uri="{28A0092B-C50C-407E-A947-70E740481C1C}">
                  <a14:useLocalDpi xmlns:a14="http://schemas.microsoft.com/office/drawing/2010/main"/>
                </a:ext>
              </a:extLst>
            </a:blip>
            <a:stretch>
              <a:fillRect/>
            </a:stretch>
          </p:blipFill>
          <p:spPr>
            <a:xfrm>
              <a:off x="2962555" y="6624669"/>
              <a:ext cx="163906" cy="108344"/>
            </a:xfrm>
            <a:prstGeom prst="rect">
              <a:avLst/>
            </a:prstGeom>
            <a:ln>
              <a:noFill/>
            </a:ln>
          </p:spPr>
        </p:pic>
        <p:pic>
          <p:nvPicPr>
            <p:cNvPr id="52" name="Picture 51" descr="it.png"/>
            <p:cNvPicPr>
              <a:picLocks noChangeAspect="1"/>
            </p:cNvPicPr>
            <p:nvPr userDrawn="1"/>
          </p:nvPicPr>
          <p:blipFill>
            <a:blip r:embed="rId19" cstate="print">
              <a:extLst>
                <a:ext uri="{28A0092B-C50C-407E-A947-70E740481C1C}">
                  <a14:useLocalDpi xmlns:a14="http://schemas.microsoft.com/office/drawing/2010/main"/>
                </a:ext>
              </a:extLst>
            </a:blip>
            <a:stretch>
              <a:fillRect/>
            </a:stretch>
          </p:blipFill>
          <p:spPr>
            <a:xfrm>
              <a:off x="3239913" y="6624669"/>
              <a:ext cx="163906" cy="108344"/>
            </a:xfrm>
            <a:prstGeom prst="rect">
              <a:avLst/>
            </a:prstGeom>
            <a:ln>
              <a:noFill/>
            </a:ln>
          </p:spPr>
        </p:pic>
        <p:pic>
          <p:nvPicPr>
            <p:cNvPr id="53" name="Picture 52" descr="lu.png"/>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3518472" y="6624669"/>
              <a:ext cx="163906" cy="108344"/>
            </a:xfrm>
            <a:prstGeom prst="rect">
              <a:avLst/>
            </a:prstGeom>
            <a:ln>
              <a:noFill/>
            </a:ln>
          </p:spPr>
        </p:pic>
        <p:pic>
          <p:nvPicPr>
            <p:cNvPr id="54" name="Picture 53" descr="nl.png"/>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3799629" y="6624669"/>
              <a:ext cx="163906" cy="108344"/>
            </a:xfrm>
            <a:prstGeom prst="rect">
              <a:avLst/>
            </a:prstGeom>
            <a:ln>
              <a:noFill/>
            </a:ln>
          </p:spPr>
        </p:pic>
        <p:pic>
          <p:nvPicPr>
            <p:cNvPr id="55" name="Picture 54" descr="no.png"/>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a:xfrm>
              <a:off x="4083387" y="6624669"/>
              <a:ext cx="163906" cy="108344"/>
            </a:xfrm>
            <a:prstGeom prst="rect">
              <a:avLst/>
            </a:prstGeom>
            <a:ln>
              <a:noFill/>
            </a:ln>
          </p:spPr>
        </p:pic>
        <p:pic>
          <p:nvPicPr>
            <p:cNvPr id="56" name="Picture 55" descr="pl.png"/>
            <p:cNvPicPr>
              <a:picLocks noChangeAspect="1"/>
            </p:cNvPicPr>
            <p:nvPr userDrawn="1"/>
          </p:nvPicPr>
          <p:blipFill>
            <a:blip r:embed="rId23" cstate="print">
              <a:extLst>
                <a:ext uri="{28A0092B-C50C-407E-A947-70E740481C1C}">
                  <a14:useLocalDpi xmlns:a14="http://schemas.microsoft.com/office/drawing/2010/main"/>
                </a:ext>
              </a:extLst>
            </a:blip>
            <a:stretch>
              <a:fillRect/>
            </a:stretch>
          </p:blipFill>
          <p:spPr>
            <a:xfrm>
              <a:off x="4359447" y="6624669"/>
              <a:ext cx="163906" cy="108344"/>
            </a:xfrm>
            <a:prstGeom prst="rect">
              <a:avLst/>
            </a:prstGeom>
            <a:ln>
              <a:noFill/>
            </a:ln>
          </p:spPr>
        </p:pic>
        <p:pic>
          <p:nvPicPr>
            <p:cNvPr id="57" name="Picture 56" descr="pt.png"/>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4639303" y="6624669"/>
              <a:ext cx="163906" cy="108344"/>
            </a:xfrm>
            <a:prstGeom prst="rect">
              <a:avLst/>
            </a:prstGeom>
            <a:ln>
              <a:noFill/>
            </a:ln>
          </p:spPr>
        </p:pic>
        <p:pic>
          <p:nvPicPr>
            <p:cNvPr id="58" name="Picture 57" descr="ro.png"/>
            <p:cNvPicPr>
              <a:picLocks noChangeAspect="1"/>
            </p:cNvPicPr>
            <p:nvPr userDrawn="1"/>
          </p:nvPicPr>
          <p:blipFill>
            <a:blip r:embed="rId25" cstate="print">
              <a:extLst>
                <a:ext uri="{28A0092B-C50C-407E-A947-70E740481C1C}">
                  <a14:useLocalDpi xmlns:a14="http://schemas.microsoft.com/office/drawing/2010/main"/>
                </a:ext>
              </a:extLst>
            </a:blip>
            <a:stretch>
              <a:fillRect/>
            </a:stretch>
          </p:blipFill>
          <p:spPr>
            <a:xfrm>
              <a:off x="4920460" y="6624669"/>
              <a:ext cx="163906" cy="108344"/>
            </a:xfrm>
            <a:prstGeom prst="rect">
              <a:avLst/>
            </a:prstGeom>
            <a:ln>
              <a:noFill/>
            </a:ln>
          </p:spPr>
        </p:pic>
        <p:pic>
          <p:nvPicPr>
            <p:cNvPr id="59" name="Picture 58" descr="se.png"/>
            <p:cNvPicPr>
              <a:picLocks noChangeAspect="1"/>
            </p:cNvPicPr>
            <p:nvPr userDrawn="1"/>
          </p:nvPicPr>
          <p:blipFill>
            <a:blip r:embed="rId26" cstate="screen">
              <a:extLst>
                <a:ext uri="{28A0092B-C50C-407E-A947-70E740481C1C}">
                  <a14:useLocalDpi xmlns:a14="http://schemas.microsoft.com/office/drawing/2010/main"/>
                </a:ext>
              </a:extLst>
            </a:blip>
            <a:stretch>
              <a:fillRect/>
            </a:stretch>
          </p:blipFill>
          <p:spPr>
            <a:xfrm>
              <a:off x="5475801" y="6624669"/>
              <a:ext cx="163906" cy="108344"/>
            </a:xfrm>
            <a:prstGeom prst="rect">
              <a:avLst/>
            </a:prstGeom>
            <a:ln>
              <a:noFill/>
            </a:ln>
          </p:spPr>
        </p:pic>
        <p:pic>
          <p:nvPicPr>
            <p:cNvPr id="60" name="Picture 59" descr="uk.png"/>
            <p:cNvPicPr>
              <a:picLocks noChangeAspect="1"/>
            </p:cNvPicPr>
            <p:nvPr userDrawn="1"/>
          </p:nvPicPr>
          <p:blipFill>
            <a:blip r:embed="rId27" cstate="screen">
              <a:extLst>
                <a:ext uri="{28A0092B-C50C-407E-A947-70E740481C1C}">
                  <a14:useLocalDpi xmlns:a14="http://schemas.microsoft.com/office/drawing/2010/main"/>
                </a:ext>
              </a:extLst>
            </a:blip>
            <a:stretch>
              <a:fillRect/>
            </a:stretch>
          </p:blipFill>
          <p:spPr>
            <a:xfrm>
              <a:off x="6030535" y="6624669"/>
              <a:ext cx="163906" cy="108344"/>
            </a:xfrm>
            <a:prstGeom prst="rect">
              <a:avLst/>
            </a:prstGeom>
            <a:ln>
              <a:noFill/>
            </a:ln>
          </p:spPr>
        </p:pic>
        <p:pic>
          <p:nvPicPr>
            <p:cNvPr id="61" name="Picture 60" descr="si.png"/>
            <p:cNvPicPr>
              <a:picLocks noChangeAspect="1"/>
            </p:cNvPicPr>
            <p:nvPr userDrawn="1"/>
          </p:nvPicPr>
          <p:blipFill>
            <a:blip r:embed="rId28" cstate="screen">
              <a:extLst>
                <a:ext uri="{28A0092B-C50C-407E-A947-70E740481C1C}">
                  <a14:useLocalDpi xmlns:a14="http://schemas.microsoft.com/office/drawing/2010/main"/>
                </a:ext>
              </a:extLst>
            </a:blip>
            <a:stretch>
              <a:fillRect/>
            </a:stretch>
          </p:blipFill>
          <p:spPr>
            <a:xfrm>
              <a:off x="6435327" y="6623401"/>
              <a:ext cx="163385" cy="108000"/>
            </a:xfrm>
            <a:prstGeom prst="rect">
              <a:avLst/>
            </a:prstGeom>
          </p:spPr>
        </p:pic>
      </p:grpSp>
      <p:pic>
        <p:nvPicPr>
          <p:cNvPr id="62" name="Picture 61" descr="/Users/jbenkhof/Documents/iDocument Library/Documents/2012/Dec 14, 2012/jaxa_logo_jpg.jpg"/>
          <p:cNvPicPr/>
          <p:nvPr userDrawn="1"/>
        </p:nvPicPr>
        <p:blipFill>
          <a:blip r:embed="rId29" cstate="print">
            <a:extLst>
              <a:ext uri="{28A0092B-C50C-407E-A947-70E740481C1C}">
                <a14:useLocalDpi xmlns:a14="http://schemas.microsoft.com/office/drawing/2010/main"/>
              </a:ext>
            </a:extLst>
          </a:blip>
          <a:srcRect/>
          <a:stretch>
            <a:fillRect/>
          </a:stretch>
        </p:blipFill>
        <p:spPr bwMode="auto">
          <a:xfrm>
            <a:off x="126032" y="156199"/>
            <a:ext cx="813435" cy="49022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6386" y="153970"/>
            <a:ext cx="6486314" cy="430887"/>
          </a:xfrm>
        </p:spPr>
        <p:txBody>
          <a:bodyPr/>
          <a:lstStyle/>
          <a:p>
            <a:r>
              <a:rPr lang="en-US" noProof="0"/>
              <a:t>Click to edit Master title style</a:t>
            </a:r>
            <a:endParaRPr lang="en-GB" noProof="0" dirty="0"/>
          </a:p>
        </p:txBody>
      </p:sp>
      <p:sp>
        <p:nvSpPr>
          <p:cNvPr id="3" name="Content Placeholder 2"/>
          <p:cNvSpPr>
            <a:spLocks noGrp="1"/>
          </p:cNvSpPr>
          <p:nvPr>
            <p:ph idx="1"/>
          </p:nvPr>
        </p:nvSpPr>
        <p:spPr/>
        <p:txBody>
          <a:bodyPr/>
          <a:lstStyle>
            <a:lvl1pPr marL="0">
              <a:defRPr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noProof="0" dirty="0"/>
          </a:p>
        </p:txBody>
      </p:sp>
      <p:pic>
        <p:nvPicPr>
          <p:cNvPr id="4" name="Picture 3" descr="/Users/jbenkhof/Documents/iDocument Library/Documents/2012/Dec 14, 2012/jaxa_logo_jpg.jpg"/>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172800" y="164027"/>
            <a:ext cx="813435" cy="490220"/>
          </a:xfrm>
          <a:prstGeom prst="rect">
            <a:avLst/>
          </a:prstGeom>
          <a:noFill/>
          <a:ln>
            <a:noFill/>
          </a:ln>
        </p:spPr>
      </p:pic>
    </p:spTree>
    <p:extLst>
      <p:ext uri="{BB962C8B-B14F-4D97-AF65-F5344CB8AC3E}">
        <p14:creationId xmlns:p14="http://schemas.microsoft.com/office/powerpoint/2010/main" val="2118801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12000" y="2472362"/>
            <a:ext cx="7789050" cy="1323439"/>
          </a:xfrm>
        </p:spPr>
        <p:txBody>
          <a:bodyPr anchor="t"/>
          <a:lstStyle>
            <a:lvl1pPr algn="l">
              <a:defRPr sz="4000" b="0" cap="all">
                <a:solidFill>
                  <a:srgbClr val="0098DB"/>
                </a:solidFill>
              </a:defRPr>
            </a:lvl1pPr>
          </a:lstStyle>
          <a:p>
            <a:r>
              <a:rPr lang="en-US" noProof="0"/>
              <a:t>Click to edit Master title style</a:t>
            </a:r>
            <a:endParaRPr lang="en-GB" noProof="0" dirty="0"/>
          </a:p>
        </p:txBody>
      </p:sp>
      <p:sp>
        <p:nvSpPr>
          <p:cNvPr id="3" name="Text Placeholder 2"/>
          <p:cNvSpPr>
            <a:spLocks noGrp="1"/>
          </p:cNvSpPr>
          <p:nvPr>
            <p:ph type="body" idx="1"/>
          </p:nvPr>
        </p:nvSpPr>
        <p:spPr>
          <a:xfrm>
            <a:off x="612000" y="1347221"/>
            <a:ext cx="778905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noProof="0"/>
              <a:t>Click to edit Master text styles</a:t>
            </a:r>
          </a:p>
        </p:txBody>
      </p:sp>
    </p:spTree>
    <p:extLst>
      <p:ext uri="{BB962C8B-B14F-4D97-AF65-F5344CB8AC3E}">
        <p14:creationId xmlns:p14="http://schemas.microsoft.com/office/powerpoint/2010/main" val="3195031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a:p>
        </p:txBody>
      </p:sp>
      <p:sp>
        <p:nvSpPr>
          <p:cNvPr id="3" name="Content Placeholder 2"/>
          <p:cNvSpPr>
            <a:spLocks noGrp="1"/>
          </p:cNvSpPr>
          <p:nvPr>
            <p:ph sz="half" idx="1"/>
          </p:nvPr>
        </p:nvSpPr>
        <p:spPr>
          <a:xfrm>
            <a:off x="615950" y="1254919"/>
            <a:ext cx="3889376" cy="3238500"/>
          </a:xfrm>
        </p:spPr>
        <p:txBody>
          <a:bodyPr/>
          <a:lstStyle>
            <a:lvl1pPr>
              <a:defRPr sz="1200"/>
            </a:lvl1pPr>
            <a:lvl2pPr>
              <a:defRPr sz="1200"/>
            </a:lvl2pPr>
            <a:lvl3pPr>
              <a:defRPr sz="1200"/>
            </a:lvl3pPr>
            <a:lvl4pPr>
              <a:defRPr sz="1200"/>
            </a:lvl4pPr>
            <a:lvl5pPr>
              <a:defRPr sz="1200"/>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4" name="Content Placeholder 3"/>
          <p:cNvSpPr>
            <a:spLocks noGrp="1"/>
          </p:cNvSpPr>
          <p:nvPr>
            <p:ph sz="half" idx="2"/>
          </p:nvPr>
        </p:nvSpPr>
        <p:spPr>
          <a:xfrm>
            <a:off x="4657723" y="1254919"/>
            <a:ext cx="3888000" cy="3238500"/>
          </a:xfrm>
        </p:spPr>
        <p:txBody>
          <a:bodyPr/>
          <a:lstStyle>
            <a:lvl1pPr>
              <a:defRPr sz="1200"/>
            </a:lvl1pPr>
            <a:lvl2pPr>
              <a:defRPr sz="1200"/>
            </a:lvl2pPr>
            <a:lvl3pPr>
              <a:defRPr sz="1200"/>
            </a:lvl3pPr>
            <a:lvl4pPr>
              <a:defRPr sz="1200"/>
            </a:lvl4pPr>
            <a:lvl5pPr>
              <a:defRPr sz="1200"/>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1698672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19123" y="1250100"/>
            <a:ext cx="3895200" cy="372600"/>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5" name="Text Placeholder 4"/>
          <p:cNvSpPr>
            <a:spLocks noGrp="1"/>
          </p:cNvSpPr>
          <p:nvPr>
            <p:ph type="body" sz="quarter" idx="3"/>
          </p:nvPr>
        </p:nvSpPr>
        <p:spPr>
          <a:xfrm>
            <a:off x="4645025" y="1250156"/>
            <a:ext cx="3896416" cy="371493"/>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6" name="Content Placeholder 5"/>
          <p:cNvSpPr>
            <a:spLocks noGrp="1"/>
          </p:cNvSpPr>
          <p:nvPr>
            <p:ph sz="quarter" idx="4"/>
          </p:nvPr>
        </p:nvSpPr>
        <p:spPr>
          <a:xfrm>
            <a:off x="4645026" y="1631157"/>
            <a:ext cx="3898900" cy="2862263"/>
          </a:xfrm>
        </p:spPr>
        <p:txBody>
          <a:bodyPr/>
          <a:lstStyle>
            <a:lvl1pPr>
              <a:defRPr sz="1200"/>
            </a:lvl1pPr>
            <a:lvl2pPr>
              <a:defRPr sz="1200"/>
            </a:lvl2pPr>
            <a:lvl3pPr>
              <a:defRPr sz="1200"/>
            </a:lvl3pPr>
            <a:lvl4pPr>
              <a:defRPr sz="1200"/>
            </a:lvl4pPr>
            <a:lvl5pPr>
              <a:defRPr sz="1200"/>
            </a:lvl5pPr>
            <a:lvl6pPr>
              <a:defRPr sz="1600"/>
            </a:lvl6pPr>
            <a:lvl7pPr>
              <a:defRPr sz="1600"/>
            </a:lvl7pPr>
            <a:lvl8pPr>
              <a:defRPr sz="1600"/>
            </a:lvl8pPr>
            <a:lvl9pPr>
              <a:defRPr sz="16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7" name="Content Placeholder 5"/>
          <p:cNvSpPr>
            <a:spLocks noGrp="1"/>
          </p:cNvSpPr>
          <p:nvPr>
            <p:ph sz="quarter" idx="10"/>
          </p:nvPr>
        </p:nvSpPr>
        <p:spPr>
          <a:xfrm>
            <a:off x="619200" y="1630801"/>
            <a:ext cx="3898900" cy="2862263"/>
          </a:xfrm>
        </p:spPr>
        <p:txBody>
          <a:bodyPr/>
          <a:lstStyle>
            <a:lvl1pPr>
              <a:defRPr sz="1200"/>
            </a:lvl1pPr>
            <a:lvl2pPr>
              <a:defRPr sz="1200"/>
            </a:lvl2pPr>
            <a:lvl3pPr>
              <a:defRPr sz="1200"/>
            </a:lvl3pPr>
            <a:lvl4pPr>
              <a:defRPr sz="1200"/>
            </a:lvl4pPr>
            <a:lvl5pPr>
              <a:defRPr sz="1200"/>
            </a:lvl5pPr>
            <a:lvl6pPr>
              <a:defRPr sz="1600"/>
            </a:lvl6pPr>
            <a:lvl7pPr>
              <a:defRPr sz="1600"/>
            </a:lvl7pPr>
            <a:lvl8pPr>
              <a:defRPr sz="1600"/>
            </a:lvl8pPr>
            <a:lvl9pPr>
              <a:defRPr sz="16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9" name="Title 1"/>
          <p:cNvSpPr>
            <a:spLocks noGrp="1"/>
          </p:cNvSpPr>
          <p:nvPr>
            <p:ph type="title"/>
          </p:nvPr>
        </p:nvSpPr>
        <p:spPr>
          <a:xfrm>
            <a:off x="143086" y="149150"/>
            <a:ext cx="7174846" cy="430887"/>
          </a:xfrm>
        </p:spPr>
        <p:txBody>
          <a:bodyPr/>
          <a:lstStyle/>
          <a:p>
            <a:r>
              <a:rPr lang="en-US" noProof="0"/>
              <a:t>Click to edit Master title style</a:t>
            </a:r>
            <a:endParaRPr lang="en-GB" noProof="0"/>
          </a:p>
        </p:txBody>
      </p:sp>
    </p:spTree>
    <p:extLst>
      <p:ext uri="{BB962C8B-B14F-4D97-AF65-F5344CB8AC3E}">
        <p14:creationId xmlns:p14="http://schemas.microsoft.com/office/powerpoint/2010/main" val="4054093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6"/>
          <p:cNvSpPr>
            <a:spLocks noGrp="1" noChangeArrowheads="1"/>
          </p:cNvSpPr>
          <p:nvPr>
            <p:ph type="title"/>
          </p:nvPr>
        </p:nvSpPr>
        <p:spPr bwMode="auto">
          <a:xfrm>
            <a:off x="1018157" y="139318"/>
            <a:ext cx="7174846" cy="430887"/>
          </a:xfrm>
          <a:prstGeom prst="rect">
            <a:avLst/>
          </a:prstGeom>
          <a:noFill/>
          <a:ln>
            <a:noFill/>
          </a:ln>
          <a:extLst/>
        </p:spPr>
        <p:txBody>
          <a:bodyPr vert="horz" wrap="square" lIns="91440" tIns="45720" rIns="91440" bIns="45720" numCol="1" anchor="ctr" anchorCtr="0" compatLnSpc="1">
            <a:prstTxWarp prst="textNoShape">
              <a:avLst/>
            </a:prstTxWarp>
            <a:spAutoFit/>
          </a:bodyPr>
          <a:lstStyle>
            <a:lvl1pPr>
              <a:defRPr lang="en-GB" sz="2200" b="0" dirty="0" smtClean="0">
                <a:solidFill>
                  <a:srgbClr val="0070C0"/>
                </a:solidFill>
                <a:latin typeface="Verdana"/>
                <a:ea typeface="+mj-ea"/>
                <a:cs typeface="Verdana"/>
              </a:defRPr>
            </a:lvl1pPr>
          </a:lstStyle>
          <a:p>
            <a:pPr lvl="0" algn="l" rtl="0" eaLnBrk="1" fontAlgn="base" hangingPunct="1">
              <a:spcBef>
                <a:spcPct val="0"/>
              </a:spcBef>
              <a:spcAft>
                <a:spcPct val="0"/>
              </a:spcAft>
            </a:pPr>
            <a:r>
              <a:rPr lang="en-US"/>
              <a:t>Click to edit Master title style</a:t>
            </a:r>
            <a:endParaRPr lang="en-GB" dirty="0"/>
          </a:p>
        </p:txBody>
      </p:sp>
      <p:pic>
        <p:nvPicPr>
          <p:cNvPr id="3" name="Picture 2" descr="/Users/jbenkhof/Documents/iDocument Library/Documents/2012/Dec 14, 2012/jaxa_logo_jpg.jpg">
            <a:extLst>
              <a:ext uri="{FF2B5EF4-FFF2-40B4-BE49-F238E27FC236}">
                <a16:creationId xmlns:a16="http://schemas.microsoft.com/office/drawing/2014/main" id="{5E02D88F-7458-DC46-8190-A06C72883FA9}"/>
              </a:ext>
            </a:extLst>
          </p:cNvPr>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113806" y="139318"/>
            <a:ext cx="813435" cy="490220"/>
          </a:xfrm>
          <a:prstGeom prst="rect">
            <a:avLst/>
          </a:prstGeom>
          <a:noFill/>
          <a:ln>
            <a:noFill/>
          </a:ln>
        </p:spPr>
      </p:pic>
    </p:spTree>
    <p:extLst>
      <p:ext uri="{BB962C8B-B14F-4D97-AF65-F5344CB8AC3E}">
        <p14:creationId xmlns:p14="http://schemas.microsoft.com/office/powerpoint/2010/main" val="21188019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8299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3" y="1250157"/>
            <a:ext cx="4968875" cy="3243263"/>
          </a:xfrm>
        </p:spPr>
        <p:txBody>
          <a:bodyPr/>
          <a:lstStyle>
            <a:lvl1pPr>
              <a:defRPr sz="1400"/>
            </a:lvl1pPr>
            <a:lvl2pPr>
              <a:defRPr sz="1400"/>
            </a:lvl2pPr>
            <a:lvl3pPr>
              <a:defRPr sz="1400"/>
            </a:lvl3pPr>
            <a:lvl4pPr>
              <a:defRPr sz="1400"/>
            </a:lvl4pPr>
            <a:lvl5pPr>
              <a:defRPr sz="1400"/>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Text Placeholder 3"/>
          <p:cNvSpPr>
            <a:spLocks noGrp="1"/>
          </p:cNvSpPr>
          <p:nvPr>
            <p:ph type="body" sz="half" idx="2"/>
          </p:nvPr>
        </p:nvSpPr>
        <p:spPr>
          <a:xfrm>
            <a:off x="619125" y="1250101"/>
            <a:ext cx="2846388" cy="32432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Click to edit Master text styles</a:t>
            </a:r>
          </a:p>
        </p:txBody>
      </p:sp>
      <p:sp>
        <p:nvSpPr>
          <p:cNvPr id="5" name="Title 1"/>
          <p:cNvSpPr>
            <a:spLocks noGrp="1"/>
          </p:cNvSpPr>
          <p:nvPr>
            <p:ph type="title"/>
          </p:nvPr>
        </p:nvSpPr>
        <p:spPr>
          <a:xfrm>
            <a:off x="143086" y="149150"/>
            <a:ext cx="7174846" cy="430887"/>
          </a:xfrm>
        </p:spPr>
        <p:txBody>
          <a:bodyPr/>
          <a:lstStyle/>
          <a:p>
            <a:r>
              <a:rPr lang="en-US" noProof="0"/>
              <a:t>Click to edit Master title style</a:t>
            </a:r>
            <a:endParaRPr lang="en-GB" noProof="0"/>
          </a:p>
        </p:txBody>
      </p:sp>
    </p:spTree>
    <p:extLst>
      <p:ext uri="{BB962C8B-B14F-4D97-AF65-F5344CB8AC3E}">
        <p14:creationId xmlns:p14="http://schemas.microsoft.com/office/powerpoint/2010/main" val="7419851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02000" y="3724872"/>
            <a:ext cx="5932800" cy="307777"/>
          </a:xfrm>
        </p:spPr>
        <p:txBody>
          <a:bodyPr anchor="b"/>
          <a:lstStyle>
            <a:lvl1pPr algn="l">
              <a:defRPr sz="1400" b="1"/>
            </a:lvl1pPr>
          </a:lstStyle>
          <a:p>
            <a:r>
              <a:rPr lang="en-US" noProof="0"/>
              <a:t>Click to edit Master title style</a:t>
            </a:r>
            <a:endParaRPr lang="en-GB" noProof="0"/>
          </a:p>
        </p:txBody>
      </p:sp>
      <p:sp>
        <p:nvSpPr>
          <p:cNvPr id="3" name="Picture Placeholder 2"/>
          <p:cNvSpPr>
            <a:spLocks noGrp="1"/>
          </p:cNvSpPr>
          <p:nvPr>
            <p:ph type="pic" idx="1"/>
          </p:nvPr>
        </p:nvSpPr>
        <p:spPr>
          <a:xfrm>
            <a:off x="1601787" y="1250156"/>
            <a:ext cx="5932488" cy="2543176"/>
          </a:xfrm>
        </p:spPr>
        <p:txBody>
          <a:bodyPr/>
          <a:lstStyle>
            <a:lvl1pPr marL="0" indent="0">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GB" dirty="0"/>
          </a:p>
        </p:txBody>
      </p:sp>
      <p:sp>
        <p:nvSpPr>
          <p:cNvPr id="4" name="Text Placeholder 3"/>
          <p:cNvSpPr>
            <a:spLocks noGrp="1"/>
          </p:cNvSpPr>
          <p:nvPr>
            <p:ph type="body" sz="half" idx="2"/>
          </p:nvPr>
        </p:nvSpPr>
        <p:spPr>
          <a:xfrm>
            <a:off x="1602000" y="4029076"/>
            <a:ext cx="5932800" cy="46434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Click to edit Master text styles</a:t>
            </a:r>
          </a:p>
        </p:txBody>
      </p:sp>
    </p:spTree>
    <p:extLst>
      <p:ext uri="{BB962C8B-B14F-4D97-AF65-F5344CB8AC3E}">
        <p14:creationId xmlns:p14="http://schemas.microsoft.com/office/powerpoint/2010/main" val="223150115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image" Target="../media/image3.png"/><Relationship Id="rId18" Type="http://schemas.openxmlformats.org/officeDocument/2006/relationships/image" Target="../media/image8.png"/><Relationship Id="rId26" Type="http://schemas.openxmlformats.org/officeDocument/2006/relationships/image" Target="../media/image16.png"/><Relationship Id="rId3" Type="http://schemas.openxmlformats.org/officeDocument/2006/relationships/slideLayout" Target="../slideLayouts/slideLayout3.xml"/><Relationship Id="rId21" Type="http://schemas.openxmlformats.org/officeDocument/2006/relationships/image" Target="../media/image11.png"/><Relationship Id="rId34" Type="http://schemas.openxmlformats.org/officeDocument/2006/relationships/image" Target="../media/image24.png"/><Relationship Id="rId7" Type="http://schemas.openxmlformats.org/officeDocument/2006/relationships/slideLayout" Target="../slideLayouts/slideLayout7.xml"/><Relationship Id="rId12" Type="http://schemas.openxmlformats.org/officeDocument/2006/relationships/image" Target="../media/image2.jpeg"/><Relationship Id="rId17" Type="http://schemas.openxmlformats.org/officeDocument/2006/relationships/image" Target="../media/image7.png"/><Relationship Id="rId25" Type="http://schemas.openxmlformats.org/officeDocument/2006/relationships/image" Target="../media/image15.png"/><Relationship Id="rId33" Type="http://schemas.openxmlformats.org/officeDocument/2006/relationships/image" Target="../media/image23.png"/><Relationship Id="rId2" Type="http://schemas.openxmlformats.org/officeDocument/2006/relationships/slideLayout" Target="../slideLayouts/slideLayout2.xml"/><Relationship Id="rId16" Type="http://schemas.openxmlformats.org/officeDocument/2006/relationships/image" Target="../media/image6.png"/><Relationship Id="rId20" Type="http://schemas.openxmlformats.org/officeDocument/2006/relationships/image" Target="../media/image10.png"/><Relationship Id="rId29"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24" Type="http://schemas.openxmlformats.org/officeDocument/2006/relationships/image" Target="../media/image14.png"/><Relationship Id="rId32" Type="http://schemas.openxmlformats.org/officeDocument/2006/relationships/image" Target="../media/image22.png"/><Relationship Id="rId5" Type="http://schemas.openxmlformats.org/officeDocument/2006/relationships/slideLayout" Target="../slideLayouts/slideLayout5.xml"/><Relationship Id="rId15" Type="http://schemas.openxmlformats.org/officeDocument/2006/relationships/image" Target="../media/image5.png"/><Relationship Id="rId23" Type="http://schemas.openxmlformats.org/officeDocument/2006/relationships/image" Target="../media/image13.png"/><Relationship Id="rId28" Type="http://schemas.openxmlformats.org/officeDocument/2006/relationships/image" Target="../media/image18.png"/><Relationship Id="rId36" Type="http://schemas.openxmlformats.org/officeDocument/2006/relationships/image" Target="../media/image26.png"/><Relationship Id="rId10" Type="http://schemas.openxmlformats.org/officeDocument/2006/relationships/theme" Target="../theme/theme1.xml"/><Relationship Id="rId19" Type="http://schemas.openxmlformats.org/officeDocument/2006/relationships/image" Target="../media/image9.png"/><Relationship Id="rId31" Type="http://schemas.openxmlformats.org/officeDocument/2006/relationships/image" Target="../media/image2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 Id="rId22" Type="http://schemas.openxmlformats.org/officeDocument/2006/relationships/image" Target="../media/image12.png"/><Relationship Id="rId27" Type="http://schemas.openxmlformats.org/officeDocument/2006/relationships/image" Target="../media/image17.png"/><Relationship Id="rId30" Type="http://schemas.openxmlformats.org/officeDocument/2006/relationships/image" Target="../media/image20.png"/><Relationship Id="rId35" Type="http://schemas.openxmlformats.org/officeDocument/2006/relationships/image" Target="../media/image25.pn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55299" name="Rectangle 2"/>
          <p:cNvSpPr>
            <a:spLocks noGrp="1" noChangeArrowheads="1"/>
          </p:cNvSpPr>
          <p:nvPr>
            <p:ph type="body" idx="1"/>
          </p:nvPr>
        </p:nvSpPr>
        <p:spPr bwMode="auto">
          <a:xfrm>
            <a:off x="172800" y="727200"/>
            <a:ext cx="8748000" cy="3823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Text Box DG"/>
          <p:cNvSpPr txBox="1">
            <a:spLocks noChangeArrowheads="1"/>
          </p:cNvSpPr>
          <p:nvPr/>
        </p:nvSpPr>
        <p:spPr bwMode="auto">
          <a:xfrm>
            <a:off x="578164" y="335522"/>
            <a:ext cx="5016500" cy="2143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endParaRPr lang="en-GB" sz="800" noProof="0" dirty="0"/>
          </a:p>
        </p:txBody>
      </p:sp>
      <p:sp>
        <p:nvSpPr>
          <p:cNvPr id="10" name="Rectangle 6"/>
          <p:cNvSpPr>
            <a:spLocks noGrp="1" noChangeArrowheads="1"/>
          </p:cNvSpPr>
          <p:nvPr>
            <p:ph type="title"/>
          </p:nvPr>
        </p:nvSpPr>
        <p:spPr bwMode="auto">
          <a:xfrm>
            <a:off x="143086" y="149150"/>
            <a:ext cx="7174846" cy="430887"/>
          </a:xfrm>
          <a:prstGeom prst="rect">
            <a:avLst/>
          </a:prstGeom>
          <a:noFill/>
          <a:ln>
            <a:noFill/>
          </a:ln>
          <a:extLst/>
        </p:spPr>
        <p:txBody>
          <a:bodyPr vert="horz" wrap="square" lIns="91440" tIns="45720" rIns="91440" bIns="45720" numCol="1" anchor="ctr" anchorCtr="0" compatLnSpc="1">
            <a:prstTxWarp prst="textNoShape">
              <a:avLst/>
            </a:prstTxWarp>
            <a:spAutoFit/>
          </a:bodyPr>
          <a:lstStyle/>
          <a:p>
            <a:pPr lvl="0" algn="l" rtl="0" eaLnBrk="1" fontAlgn="base" hangingPunct="1">
              <a:spcBef>
                <a:spcPct val="0"/>
              </a:spcBef>
              <a:spcAft>
                <a:spcPct val="0"/>
              </a:spcAft>
            </a:pPr>
            <a:r>
              <a:rPr lang="en-US"/>
              <a:t>Click to edit Master title style</a:t>
            </a:r>
            <a:endParaRPr lang="en-GB" dirty="0"/>
          </a:p>
        </p:txBody>
      </p:sp>
      <p:pic>
        <p:nvPicPr>
          <p:cNvPr id="11" name="Picture 10"/>
          <p:cNvPicPr>
            <a:picLocks noChangeAspect="1"/>
          </p:cNvPicPr>
          <p:nvPr/>
        </p:nvPicPr>
        <p:blipFill rotWithShape="1">
          <a:blip r:embed="rId11" cstate="screen">
            <a:extLst>
              <a:ext uri="{28A0092B-C50C-407E-A947-70E740481C1C}">
                <a14:useLocalDpi xmlns:a14="http://schemas.microsoft.com/office/drawing/2010/main"/>
              </a:ext>
            </a:extLst>
          </a:blip>
          <a:srcRect t="-1"/>
          <a:stretch/>
        </p:blipFill>
        <p:spPr>
          <a:xfrm>
            <a:off x="7787917" y="155435"/>
            <a:ext cx="1210456" cy="504000"/>
          </a:xfrm>
          <a:prstGeom prst="rect">
            <a:avLst/>
          </a:prstGeom>
        </p:spPr>
      </p:pic>
      <p:pic>
        <p:nvPicPr>
          <p:cNvPr id="12" name="Picture 11" descr="PPT_Footer.jpg"/>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776787"/>
            <a:ext cx="9144000" cy="366713"/>
          </a:xfrm>
          <a:prstGeom prst="rect">
            <a:avLst/>
          </a:prstGeom>
        </p:spPr>
      </p:pic>
      <p:grpSp>
        <p:nvGrpSpPr>
          <p:cNvPr id="40" name="Group 39"/>
          <p:cNvGrpSpPr/>
          <p:nvPr/>
        </p:nvGrpSpPr>
        <p:grpSpPr>
          <a:xfrm>
            <a:off x="172269" y="4908007"/>
            <a:ext cx="6826666" cy="111519"/>
            <a:chOff x="172269" y="6621494"/>
            <a:chExt cx="6826666" cy="111519"/>
          </a:xfrm>
        </p:grpSpPr>
        <p:pic>
          <p:nvPicPr>
            <p:cNvPr id="41" name="Picture 40" descr="at.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2269" y="6624669"/>
              <a:ext cx="163906" cy="108344"/>
            </a:xfrm>
            <a:prstGeom prst="rect">
              <a:avLst/>
            </a:prstGeom>
            <a:ln>
              <a:noFill/>
            </a:ln>
          </p:spPr>
        </p:pic>
        <p:pic>
          <p:nvPicPr>
            <p:cNvPr id="42" name="Picture 41" descr="be.png"/>
            <p:cNvPicPr>
              <a:picLocks noChangeAspect="1"/>
            </p:cNvPicPr>
            <p:nvPr userDrawn="1"/>
          </p:nvPicPr>
          <p:blipFill>
            <a:blip r:embed="rId14" cstate="print">
              <a:extLst>
                <a:ext uri="{28A0092B-C50C-407E-A947-70E740481C1C}">
                  <a14:useLocalDpi xmlns:a14="http://schemas.microsoft.com/office/drawing/2010/main"/>
                </a:ext>
              </a:extLst>
            </a:blip>
            <a:stretch>
              <a:fillRect/>
            </a:stretch>
          </p:blipFill>
          <p:spPr>
            <a:xfrm>
              <a:off x="450797" y="6624669"/>
              <a:ext cx="163906" cy="108344"/>
            </a:xfrm>
            <a:prstGeom prst="rect">
              <a:avLst/>
            </a:prstGeom>
            <a:ln>
              <a:noFill/>
            </a:ln>
          </p:spPr>
        </p:pic>
        <p:pic>
          <p:nvPicPr>
            <p:cNvPr id="43" name="Picture 42" descr="ca.png"/>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6835029" y="6621494"/>
              <a:ext cx="163906" cy="108344"/>
            </a:xfrm>
            <a:prstGeom prst="rect">
              <a:avLst/>
            </a:prstGeom>
            <a:ln>
              <a:noFill/>
            </a:ln>
          </p:spPr>
        </p:pic>
        <p:pic>
          <p:nvPicPr>
            <p:cNvPr id="44" name="Picture 43" descr="ch.png"/>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5755667" y="6624669"/>
              <a:ext cx="163906" cy="108344"/>
            </a:xfrm>
            <a:prstGeom prst="rect">
              <a:avLst/>
            </a:prstGeom>
            <a:ln>
              <a:noFill/>
            </a:ln>
          </p:spPr>
        </p:pic>
        <p:pic>
          <p:nvPicPr>
            <p:cNvPr id="45" name="Picture 44" descr="cz.png"/>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731531" y="6624669"/>
              <a:ext cx="163906" cy="108344"/>
            </a:xfrm>
            <a:prstGeom prst="rect">
              <a:avLst/>
            </a:prstGeom>
            <a:ln>
              <a:noFill/>
            </a:ln>
          </p:spPr>
        </p:pic>
        <p:pic>
          <p:nvPicPr>
            <p:cNvPr id="46" name="Picture 45" descr="de.png"/>
            <p:cNvPicPr>
              <a:picLocks noChangeAspect="1"/>
            </p:cNvPicPr>
            <p:nvPr userDrawn="1"/>
          </p:nvPicPr>
          <p:blipFill>
            <a:blip r:embed="rId18" cstate="print">
              <a:extLst>
                <a:ext uri="{28A0092B-C50C-407E-A947-70E740481C1C}">
                  <a14:useLocalDpi xmlns:a14="http://schemas.microsoft.com/office/drawing/2010/main"/>
                </a:ext>
              </a:extLst>
            </a:blip>
            <a:stretch>
              <a:fillRect/>
            </a:stretch>
          </p:blipFill>
          <p:spPr>
            <a:xfrm>
              <a:off x="2130472" y="6624669"/>
              <a:ext cx="163906" cy="108344"/>
            </a:xfrm>
            <a:prstGeom prst="rect">
              <a:avLst/>
            </a:prstGeom>
            <a:ln>
              <a:noFill/>
            </a:ln>
          </p:spPr>
        </p:pic>
        <p:pic>
          <p:nvPicPr>
            <p:cNvPr id="47" name="Picture 46" descr="dk.png"/>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1009766" y="6624669"/>
              <a:ext cx="163906" cy="108344"/>
            </a:xfrm>
            <a:prstGeom prst="rect">
              <a:avLst/>
            </a:prstGeom>
            <a:ln>
              <a:noFill/>
            </a:ln>
          </p:spPr>
        </p:pic>
        <p:pic>
          <p:nvPicPr>
            <p:cNvPr id="48" name="Picture 47" descr="ee.png"/>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1288298" y="6624669"/>
              <a:ext cx="163906" cy="108344"/>
            </a:xfrm>
            <a:prstGeom prst="rect">
              <a:avLst/>
            </a:prstGeom>
            <a:ln>
              <a:noFill/>
            </a:ln>
          </p:spPr>
        </p:pic>
        <p:pic>
          <p:nvPicPr>
            <p:cNvPr id="49" name="Picture 48" descr="es.png"/>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5197147" y="6624669"/>
              <a:ext cx="163906" cy="108344"/>
            </a:xfrm>
            <a:prstGeom prst="rect">
              <a:avLst/>
            </a:prstGeom>
            <a:ln>
              <a:noFill/>
            </a:ln>
          </p:spPr>
        </p:pic>
        <p:pic>
          <p:nvPicPr>
            <p:cNvPr id="50" name="Picture 49" descr="fi.png"/>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a:xfrm>
              <a:off x="1571956" y="6624669"/>
              <a:ext cx="163906" cy="108344"/>
            </a:xfrm>
            <a:prstGeom prst="rect">
              <a:avLst/>
            </a:prstGeom>
            <a:ln>
              <a:noFill/>
            </a:ln>
          </p:spPr>
        </p:pic>
        <p:pic>
          <p:nvPicPr>
            <p:cNvPr id="51" name="Picture 50" descr="fr.png"/>
            <p:cNvPicPr>
              <a:picLocks noChangeAspect="1"/>
            </p:cNvPicPr>
            <p:nvPr userDrawn="1"/>
          </p:nvPicPr>
          <p:blipFill>
            <a:blip r:embed="rId23" cstate="print">
              <a:extLst>
                <a:ext uri="{28A0092B-C50C-407E-A947-70E740481C1C}">
                  <a14:useLocalDpi xmlns:a14="http://schemas.microsoft.com/office/drawing/2010/main"/>
                </a:ext>
              </a:extLst>
            </a:blip>
            <a:stretch>
              <a:fillRect/>
            </a:stretch>
          </p:blipFill>
          <p:spPr>
            <a:xfrm>
              <a:off x="1849315" y="6624669"/>
              <a:ext cx="163906" cy="108344"/>
            </a:xfrm>
            <a:prstGeom prst="rect">
              <a:avLst/>
            </a:prstGeom>
            <a:ln>
              <a:noFill/>
            </a:ln>
          </p:spPr>
        </p:pic>
        <p:pic>
          <p:nvPicPr>
            <p:cNvPr id="52" name="Picture 51" descr="gr.png"/>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2407833" y="6624669"/>
              <a:ext cx="163906" cy="108344"/>
            </a:xfrm>
            <a:prstGeom prst="rect">
              <a:avLst/>
            </a:prstGeom>
            <a:ln>
              <a:noFill/>
            </a:ln>
          </p:spPr>
        </p:pic>
        <p:pic>
          <p:nvPicPr>
            <p:cNvPr id="53" name="Picture 52" descr="hu.png"/>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a:xfrm>
              <a:off x="2685195" y="6624669"/>
              <a:ext cx="163906" cy="108344"/>
            </a:xfrm>
            <a:prstGeom prst="rect">
              <a:avLst/>
            </a:prstGeom>
            <a:ln>
              <a:noFill/>
            </a:ln>
          </p:spPr>
        </p:pic>
        <p:pic>
          <p:nvPicPr>
            <p:cNvPr id="54" name="Picture 53" descr="ie.png"/>
            <p:cNvPicPr>
              <a:picLocks noChangeAspect="1"/>
            </p:cNvPicPr>
            <p:nvPr userDrawn="1"/>
          </p:nvPicPr>
          <p:blipFill>
            <a:blip r:embed="rId26" cstate="print">
              <a:extLst>
                <a:ext uri="{28A0092B-C50C-407E-A947-70E740481C1C}">
                  <a14:useLocalDpi xmlns:a14="http://schemas.microsoft.com/office/drawing/2010/main"/>
                </a:ext>
              </a:extLst>
            </a:blip>
            <a:stretch>
              <a:fillRect/>
            </a:stretch>
          </p:blipFill>
          <p:spPr>
            <a:xfrm>
              <a:off x="2962555" y="6624669"/>
              <a:ext cx="163906" cy="108344"/>
            </a:xfrm>
            <a:prstGeom prst="rect">
              <a:avLst/>
            </a:prstGeom>
            <a:ln>
              <a:noFill/>
            </a:ln>
          </p:spPr>
        </p:pic>
        <p:pic>
          <p:nvPicPr>
            <p:cNvPr id="55" name="Picture 54" descr="it.png"/>
            <p:cNvPicPr>
              <a:picLocks noChangeAspect="1"/>
            </p:cNvPicPr>
            <p:nvPr userDrawn="1"/>
          </p:nvPicPr>
          <p:blipFill>
            <a:blip r:embed="rId27" cstate="print">
              <a:extLst>
                <a:ext uri="{28A0092B-C50C-407E-A947-70E740481C1C}">
                  <a14:useLocalDpi xmlns:a14="http://schemas.microsoft.com/office/drawing/2010/main"/>
                </a:ext>
              </a:extLst>
            </a:blip>
            <a:stretch>
              <a:fillRect/>
            </a:stretch>
          </p:blipFill>
          <p:spPr>
            <a:xfrm>
              <a:off x="3239913" y="6624669"/>
              <a:ext cx="163906" cy="108344"/>
            </a:xfrm>
            <a:prstGeom prst="rect">
              <a:avLst/>
            </a:prstGeom>
            <a:ln>
              <a:noFill/>
            </a:ln>
          </p:spPr>
        </p:pic>
        <p:pic>
          <p:nvPicPr>
            <p:cNvPr id="56" name="Picture 55" descr="lu.png"/>
            <p:cNvPicPr>
              <a:picLocks noChangeAspect="1"/>
            </p:cNvPicPr>
            <p:nvPr userDrawn="1"/>
          </p:nvPicPr>
          <p:blipFill>
            <a:blip r:embed="rId28" cstate="screen">
              <a:extLst>
                <a:ext uri="{28A0092B-C50C-407E-A947-70E740481C1C}">
                  <a14:useLocalDpi xmlns:a14="http://schemas.microsoft.com/office/drawing/2010/main"/>
                </a:ext>
              </a:extLst>
            </a:blip>
            <a:stretch>
              <a:fillRect/>
            </a:stretch>
          </p:blipFill>
          <p:spPr>
            <a:xfrm>
              <a:off x="3518472" y="6624669"/>
              <a:ext cx="163906" cy="108344"/>
            </a:xfrm>
            <a:prstGeom prst="rect">
              <a:avLst/>
            </a:prstGeom>
            <a:ln>
              <a:noFill/>
            </a:ln>
          </p:spPr>
        </p:pic>
        <p:pic>
          <p:nvPicPr>
            <p:cNvPr id="57" name="Picture 56" descr="nl.png"/>
            <p:cNvPicPr>
              <a:picLocks noChangeAspect="1"/>
            </p:cNvPicPr>
            <p:nvPr userDrawn="1"/>
          </p:nvPicPr>
          <p:blipFill>
            <a:blip r:embed="rId29" cstate="screen">
              <a:extLst>
                <a:ext uri="{28A0092B-C50C-407E-A947-70E740481C1C}">
                  <a14:useLocalDpi xmlns:a14="http://schemas.microsoft.com/office/drawing/2010/main"/>
                </a:ext>
              </a:extLst>
            </a:blip>
            <a:stretch>
              <a:fillRect/>
            </a:stretch>
          </p:blipFill>
          <p:spPr>
            <a:xfrm>
              <a:off x="3799629" y="6624669"/>
              <a:ext cx="163906" cy="108344"/>
            </a:xfrm>
            <a:prstGeom prst="rect">
              <a:avLst/>
            </a:prstGeom>
            <a:ln>
              <a:noFill/>
            </a:ln>
          </p:spPr>
        </p:pic>
        <p:pic>
          <p:nvPicPr>
            <p:cNvPr id="58" name="Picture 57" descr="no.png"/>
            <p:cNvPicPr>
              <a:picLocks noChangeAspect="1"/>
            </p:cNvPicPr>
            <p:nvPr userDrawn="1"/>
          </p:nvPicPr>
          <p:blipFill>
            <a:blip r:embed="rId30" cstate="screen">
              <a:extLst>
                <a:ext uri="{28A0092B-C50C-407E-A947-70E740481C1C}">
                  <a14:useLocalDpi xmlns:a14="http://schemas.microsoft.com/office/drawing/2010/main"/>
                </a:ext>
              </a:extLst>
            </a:blip>
            <a:stretch>
              <a:fillRect/>
            </a:stretch>
          </p:blipFill>
          <p:spPr>
            <a:xfrm>
              <a:off x="4083387" y="6624669"/>
              <a:ext cx="163906" cy="108344"/>
            </a:xfrm>
            <a:prstGeom prst="rect">
              <a:avLst/>
            </a:prstGeom>
            <a:ln>
              <a:noFill/>
            </a:ln>
          </p:spPr>
        </p:pic>
        <p:pic>
          <p:nvPicPr>
            <p:cNvPr id="59" name="Picture 58" descr="pl.png"/>
            <p:cNvPicPr>
              <a:picLocks noChangeAspect="1"/>
            </p:cNvPicPr>
            <p:nvPr userDrawn="1"/>
          </p:nvPicPr>
          <p:blipFill>
            <a:blip r:embed="rId31" cstate="print">
              <a:extLst>
                <a:ext uri="{28A0092B-C50C-407E-A947-70E740481C1C}">
                  <a14:useLocalDpi xmlns:a14="http://schemas.microsoft.com/office/drawing/2010/main"/>
                </a:ext>
              </a:extLst>
            </a:blip>
            <a:stretch>
              <a:fillRect/>
            </a:stretch>
          </p:blipFill>
          <p:spPr>
            <a:xfrm>
              <a:off x="4359447" y="6624669"/>
              <a:ext cx="163906" cy="108344"/>
            </a:xfrm>
            <a:prstGeom prst="rect">
              <a:avLst/>
            </a:prstGeom>
            <a:ln>
              <a:noFill/>
            </a:ln>
          </p:spPr>
        </p:pic>
        <p:pic>
          <p:nvPicPr>
            <p:cNvPr id="60" name="Picture 59" descr="pt.png"/>
            <p:cNvPicPr>
              <a:picLocks noChangeAspect="1"/>
            </p:cNvPicPr>
            <p:nvPr userDrawn="1"/>
          </p:nvPicPr>
          <p:blipFill>
            <a:blip r:embed="rId32" cstate="screen">
              <a:extLst>
                <a:ext uri="{28A0092B-C50C-407E-A947-70E740481C1C}">
                  <a14:useLocalDpi xmlns:a14="http://schemas.microsoft.com/office/drawing/2010/main"/>
                </a:ext>
              </a:extLst>
            </a:blip>
            <a:stretch>
              <a:fillRect/>
            </a:stretch>
          </p:blipFill>
          <p:spPr>
            <a:xfrm>
              <a:off x="4639303" y="6624669"/>
              <a:ext cx="163906" cy="108344"/>
            </a:xfrm>
            <a:prstGeom prst="rect">
              <a:avLst/>
            </a:prstGeom>
            <a:ln>
              <a:noFill/>
            </a:ln>
          </p:spPr>
        </p:pic>
        <p:pic>
          <p:nvPicPr>
            <p:cNvPr id="61" name="Picture 60" descr="ro.png"/>
            <p:cNvPicPr>
              <a:picLocks noChangeAspect="1"/>
            </p:cNvPicPr>
            <p:nvPr userDrawn="1"/>
          </p:nvPicPr>
          <p:blipFill>
            <a:blip r:embed="rId33" cstate="print">
              <a:extLst>
                <a:ext uri="{28A0092B-C50C-407E-A947-70E740481C1C}">
                  <a14:useLocalDpi xmlns:a14="http://schemas.microsoft.com/office/drawing/2010/main"/>
                </a:ext>
              </a:extLst>
            </a:blip>
            <a:stretch>
              <a:fillRect/>
            </a:stretch>
          </p:blipFill>
          <p:spPr>
            <a:xfrm>
              <a:off x="4920460" y="6624669"/>
              <a:ext cx="163906" cy="108344"/>
            </a:xfrm>
            <a:prstGeom prst="rect">
              <a:avLst/>
            </a:prstGeom>
            <a:ln>
              <a:noFill/>
            </a:ln>
          </p:spPr>
        </p:pic>
        <p:pic>
          <p:nvPicPr>
            <p:cNvPr id="62" name="Picture 61" descr="se.png"/>
            <p:cNvPicPr>
              <a:picLocks noChangeAspect="1"/>
            </p:cNvPicPr>
            <p:nvPr userDrawn="1"/>
          </p:nvPicPr>
          <p:blipFill>
            <a:blip r:embed="rId34" cstate="screen">
              <a:extLst>
                <a:ext uri="{28A0092B-C50C-407E-A947-70E740481C1C}">
                  <a14:useLocalDpi xmlns:a14="http://schemas.microsoft.com/office/drawing/2010/main"/>
                </a:ext>
              </a:extLst>
            </a:blip>
            <a:stretch>
              <a:fillRect/>
            </a:stretch>
          </p:blipFill>
          <p:spPr>
            <a:xfrm>
              <a:off x="5475801" y="6624669"/>
              <a:ext cx="163906" cy="108344"/>
            </a:xfrm>
            <a:prstGeom prst="rect">
              <a:avLst/>
            </a:prstGeom>
            <a:ln>
              <a:noFill/>
            </a:ln>
          </p:spPr>
        </p:pic>
        <p:pic>
          <p:nvPicPr>
            <p:cNvPr id="63" name="Picture 62" descr="uk.png"/>
            <p:cNvPicPr>
              <a:picLocks noChangeAspect="1"/>
            </p:cNvPicPr>
            <p:nvPr userDrawn="1"/>
          </p:nvPicPr>
          <p:blipFill>
            <a:blip r:embed="rId35" cstate="screen">
              <a:extLst>
                <a:ext uri="{28A0092B-C50C-407E-A947-70E740481C1C}">
                  <a14:useLocalDpi xmlns:a14="http://schemas.microsoft.com/office/drawing/2010/main"/>
                </a:ext>
              </a:extLst>
            </a:blip>
            <a:stretch>
              <a:fillRect/>
            </a:stretch>
          </p:blipFill>
          <p:spPr>
            <a:xfrm>
              <a:off x="6030535" y="6624669"/>
              <a:ext cx="163906" cy="108344"/>
            </a:xfrm>
            <a:prstGeom prst="rect">
              <a:avLst/>
            </a:prstGeom>
            <a:ln>
              <a:noFill/>
            </a:ln>
          </p:spPr>
        </p:pic>
        <p:pic>
          <p:nvPicPr>
            <p:cNvPr id="64" name="Picture 63" descr="si.png"/>
            <p:cNvPicPr>
              <a:picLocks noChangeAspect="1"/>
            </p:cNvPicPr>
            <p:nvPr userDrawn="1"/>
          </p:nvPicPr>
          <p:blipFill>
            <a:blip r:embed="rId36" cstate="screen">
              <a:extLst>
                <a:ext uri="{28A0092B-C50C-407E-A947-70E740481C1C}">
                  <a14:useLocalDpi xmlns:a14="http://schemas.microsoft.com/office/drawing/2010/main"/>
                </a:ext>
              </a:extLst>
            </a:blip>
            <a:stretch>
              <a:fillRect/>
            </a:stretch>
          </p:blipFill>
          <p:spPr>
            <a:xfrm>
              <a:off x="6435327" y="6623401"/>
              <a:ext cx="163385" cy="108000"/>
            </a:xfrm>
            <a:prstGeom prst="rect">
              <a:avLst/>
            </a:prstGeom>
          </p:spPr>
        </p:pic>
      </p:grpSp>
    </p:spTree>
  </p:cSld>
  <p:clrMap bg1="lt1" tx1="dk1" bg2="lt2" tx2="dk2" accent1="accent1" accent2="accent2" accent3="accent3" accent4="accent4" accent5="accent5" accent6="accent6" hlink="hlink" folHlink="folHlink"/>
  <p:sldLayoutIdLst>
    <p:sldLayoutId id="2147483929" r:id="rId1"/>
    <p:sldLayoutId id="2147483931" r:id="rId2"/>
    <p:sldLayoutId id="2147483932" r:id="rId3"/>
    <p:sldLayoutId id="2147483933" r:id="rId4"/>
    <p:sldLayoutId id="2147483934" r:id="rId5"/>
    <p:sldLayoutId id="2147483930" r:id="rId6"/>
    <p:sldLayoutId id="2147483936" r:id="rId7"/>
    <p:sldLayoutId id="2147483937" r:id="rId8"/>
    <p:sldLayoutId id="2147483938" r:id="rId9"/>
  </p:sldLayoutIdLst>
  <p:hf sldNum="0" hdr="0" ftr="0" dt="0"/>
  <p:txStyles>
    <p:titleStyle>
      <a:lvl1pPr algn="l" rtl="0" eaLnBrk="1" fontAlgn="base" hangingPunct="1">
        <a:spcBef>
          <a:spcPct val="0"/>
        </a:spcBef>
        <a:spcAft>
          <a:spcPct val="0"/>
        </a:spcAft>
        <a:defRPr lang="en-GB" sz="2200" b="0" dirty="0" smtClean="0">
          <a:solidFill>
            <a:srgbClr val="0070C0"/>
          </a:solidFill>
          <a:latin typeface="Verdana"/>
          <a:ea typeface="+mj-ea"/>
          <a:cs typeface="Verdana"/>
        </a:defRPr>
      </a:lvl1pPr>
      <a:lvl2pPr algn="l" rtl="0" eaLnBrk="1" fontAlgn="base" hangingPunct="1">
        <a:spcBef>
          <a:spcPct val="0"/>
        </a:spcBef>
        <a:spcAft>
          <a:spcPct val="0"/>
        </a:spcAft>
        <a:defRPr sz="2200" b="1">
          <a:solidFill>
            <a:schemeClr val="bg1"/>
          </a:solidFill>
          <a:latin typeface="Verdana" pitchFamily="34" charset="0"/>
        </a:defRPr>
      </a:lvl2pPr>
      <a:lvl3pPr algn="l" rtl="0" eaLnBrk="1" fontAlgn="base" hangingPunct="1">
        <a:spcBef>
          <a:spcPct val="0"/>
        </a:spcBef>
        <a:spcAft>
          <a:spcPct val="0"/>
        </a:spcAft>
        <a:defRPr sz="2200" b="1">
          <a:solidFill>
            <a:schemeClr val="bg1"/>
          </a:solidFill>
          <a:latin typeface="Verdana" pitchFamily="34" charset="0"/>
        </a:defRPr>
      </a:lvl3pPr>
      <a:lvl4pPr algn="l" rtl="0" eaLnBrk="1" fontAlgn="base" hangingPunct="1">
        <a:spcBef>
          <a:spcPct val="0"/>
        </a:spcBef>
        <a:spcAft>
          <a:spcPct val="0"/>
        </a:spcAft>
        <a:defRPr sz="2200" b="1">
          <a:solidFill>
            <a:schemeClr val="bg1"/>
          </a:solidFill>
          <a:latin typeface="Verdana" pitchFamily="34" charset="0"/>
        </a:defRPr>
      </a:lvl4pPr>
      <a:lvl5pPr algn="l" rtl="0" eaLnBrk="1" fontAlgn="base" hangingPunct="1">
        <a:spcBef>
          <a:spcPct val="0"/>
        </a:spcBef>
        <a:spcAft>
          <a:spcPct val="0"/>
        </a:spcAft>
        <a:defRPr sz="2200" b="1">
          <a:solidFill>
            <a:schemeClr val="bg1"/>
          </a:solidFill>
          <a:latin typeface="Verdana" pitchFamily="34" charset="0"/>
        </a:defRPr>
      </a:lvl5pPr>
      <a:lvl6pPr marL="457200" algn="l" rtl="0" eaLnBrk="1" fontAlgn="base" hangingPunct="1">
        <a:spcBef>
          <a:spcPct val="0"/>
        </a:spcBef>
        <a:spcAft>
          <a:spcPct val="0"/>
        </a:spcAft>
        <a:defRPr sz="2200" b="1">
          <a:solidFill>
            <a:schemeClr val="bg1"/>
          </a:solidFill>
          <a:latin typeface="Verdana" pitchFamily="34" charset="0"/>
        </a:defRPr>
      </a:lvl6pPr>
      <a:lvl7pPr marL="914400" algn="l" rtl="0" eaLnBrk="1" fontAlgn="base" hangingPunct="1">
        <a:spcBef>
          <a:spcPct val="0"/>
        </a:spcBef>
        <a:spcAft>
          <a:spcPct val="0"/>
        </a:spcAft>
        <a:defRPr sz="2200" b="1">
          <a:solidFill>
            <a:schemeClr val="bg1"/>
          </a:solidFill>
          <a:latin typeface="Verdana" pitchFamily="34" charset="0"/>
        </a:defRPr>
      </a:lvl7pPr>
      <a:lvl8pPr marL="1371600" algn="l" rtl="0" eaLnBrk="1" fontAlgn="base" hangingPunct="1">
        <a:spcBef>
          <a:spcPct val="0"/>
        </a:spcBef>
        <a:spcAft>
          <a:spcPct val="0"/>
        </a:spcAft>
        <a:defRPr sz="2200" b="1">
          <a:solidFill>
            <a:schemeClr val="bg1"/>
          </a:solidFill>
          <a:latin typeface="Verdana" pitchFamily="34" charset="0"/>
        </a:defRPr>
      </a:lvl8pPr>
      <a:lvl9pPr marL="1828800" algn="l" rtl="0" eaLnBrk="1" fontAlgn="base" hangingPunct="1">
        <a:spcBef>
          <a:spcPct val="0"/>
        </a:spcBef>
        <a:spcAft>
          <a:spcPct val="0"/>
        </a:spcAft>
        <a:defRPr sz="2200" b="1">
          <a:solidFill>
            <a:schemeClr val="bg1"/>
          </a:solidFill>
          <a:latin typeface="Verdana" pitchFamily="34" charset="0"/>
        </a:defRPr>
      </a:lvl9pPr>
    </p:titleStyle>
    <p:bodyStyle>
      <a:lvl1pPr marL="0" indent="-342900" algn="l" rtl="0" eaLnBrk="1" fontAlgn="base" hangingPunct="1">
        <a:lnSpc>
          <a:spcPct val="119000"/>
        </a:lnSpc>
        <a:spcBef>
          <a:spcPct val="20000"/>
        </a:spcBef>
        <a:spcAft>
          <a:spcPct val="0"/>
        </a:spcAft>
        <a:buClr>
          <a:schemeClr val="accent1"/>
        </a:buClr>
        <a:buFontTx/>
        <a:buNone/>
        <a:defRPr lang="en-GB" sz="1600" dirty="0" smtClean="0">
          <a:solidFill>
            <a:schemeClr val="bg2"/>
          </a:solidFill>
          <a:latin typeface="Verdana"/>
          <a:ea typeface="+mn-ea"/>
          <a:cs typeface="Verdana"/>
        </a:defRPr>
      </a:lvl1pPr>
      <a:lvl2pPr marL="810000" indent="0" algn="l" rtl="0" eaLnBrk="1" fontAlgn="base" hangingPunct="1">
        <a:lnSpc>
          <a:spcPct val="119000"/>
        </a:lnSpc>
        <a:spcBef>
          <a:spcPct val="20000"/>
        </a:spcBef>
        <a:spcAft>
          <a:spcPct val="0"/>
        </a:spcAft>
        <a:buClr>
          <a:schemeClr val="accent1"/>
        </a:buClr>
        <a:buFont typeface="Verdana" pitchFamily="34" charset="0"/>
        <a:buNone/>
        <a:defRPr lang="en-GB" sz="1600" dirty="0" smtClean="0">
          <a:solidFill>
            <a:schemeClr val="bg2"/>
          </a:solidFill>
          <a:latin typeface="Verdana"/>
          <a:ea typeface="+mn-ea"/>
          <a:cs typeface="Verdana"/>
        </a:defRPr>
      </a:lvl2pPr>
      <a:lvl3pPr marL="1407600" indent="0" algn="l" rtl="0" eaLnBrk="1" fontAlgn="base" hangingPunct="1">
        <a:lnSpc>
          <a:spcPct val="119000"/>
        </a:lnSpc>
        <a:spcBef>
          <a:spcPct val="20000"/>
        </a:spcBef>
        <a:spcAft>
          <a:spcPct val="0"/>
        </a:spcAft>
        <a:buClr>
          <a:schemeClr val="accent1"/>
        </a:buClr>
        <a:buFont typeface="Verdana" pitchFamily="34" charset="0"/>
        <a:buNone/>
        <a:defRPr lang="en-GB" sz="1600" dirty="0" smtClean="0">
          <a:solidFill>
            <a:schemeClr val="bg2"/>
          </a:solidFill>
          <a:latin typeface="Verdana"/>
          <a:ea typeface="+mn-ea"/>
          <a:cs typeface="Verdana"/>
        </a:defRPr>
      </a:lvl3pPr>
      <a:lvl4pPr marL="2005200" indent="0" algn="l" rtl="0" eaLnBrk="1" fontAlgn="base" hangingPunct="1">
        <a:lnSpc>
          <a:spcPct val="119000"/>
        </a:lnSpc>
        <a:spcBef>
          <a:spcPct val="20000"/>
        </a:spcBef>
        <a:spcAft>
          <a:spcPct val="0"/>
        </a:spcAft>
        <a:buClr>
          <a:schemeClr val="accent1"/>
        </a:buClr>
        <a:buFont typeface="Verdana" pitchFamily="34" charset="0"/>
        <a:buNone/>
        <a:defRPr lang="en-GB" sz="1600" dirty="0" smtClean="0">
          <a:solidFill>
            <a:schemeClr val="bg2"/>
          </a:solidFill>
          <a:latin typeface="Verdana"/>
          <a:ea typeface="+mn-ea"/>
          <a:cs typeface="Verdana"/>
        </a:defRPr>
      </a:lvl4pPr>
      <a:lvl5pPr marL="2602800" indent="0" algn="l" rtl="0" eaLnBrk="1" fontAlgn="base" hangingPunct="1">
        <a:lnSpc>
          <a:spcPct val="119000"/>
        </a:lnSpc>
        <a:spcBef>
          <a:spcPct val="20000"/>
        </a:spcBef>
        <a:spcAft>
          <a:spcPct val="0"/>
        </a:spcAft>
        <a:buClr>
          <a:schemeClr val="accent1"/>
        </a:buClr>
        <a:buFont typeface="Verdana" pitchFamily="34" charset="0"/>
        <a:buNone/>
        <a:defRPr lang="en-GB" sz="1600" dirty="0" smtClean="0">
          <a:solidFill>
            <a:schemeClr val="bg2"/>
          </a:solidFill>
          <a:latin typeface="Verdana"/>
          <a:ea typeface="+mn-ea"/>
          <a:cs typeface="Verdana"/>
        </a:defRPr>
      </a:lvl5pPr>
      <a:lvl6pPr marL="3479800"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6pPr>
      <a:lvl7pPr marL="3937000"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7pPr>
      <a:lvl8pPr marL="4394200"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8pPr>
      <a:lvl9pPr marL="4851400"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1.png"/><Relationship Id="rId4" Type="http://schemas.openxmlformats.org/officeDocument/2006/relationships/hyperlink" Target="http://www.esa.int/spaceinvideos/Terms_and_Conditions" TargetMode="Externa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42.png"/><Relationship Id="rId4" Type="http://schemas.openxmlformats.org/officeDocument/2006/relationships/notesSlide" Target="../notesSlides/notesSlide2.xml"/></Relationships>
</file>

<file path=ppt/slides/_rels/slide1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19"/>
          <p:cNvSpPr txBox="1">
            <a:spLocks noChangeArrowheads="1"/>
          </p:cNvSpPr>
          <p:nvPr/>
        </p:nvSpPr>
        <p:spPr bwMode="auto">
          <a:xfrm>
            <a:off x="1157344" y="0"/>
            <a:ext cx="6950176" cy="16927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spAutoFit/>
          </a:bodyPr>
          <a:lstStyle/>
          <a:p>
            <a:pPr>
              <a:defRPr/>
            </a:pPr>
            <a:r>
              <a:rPr lang="en-GB" sz="3200" b="1" dirty="0">
                <a:solidFill>
                  <a:schemeClr val="bg1">
                    <a:lumMod val="95000"/>
                  </a:schemeClr>
                </a:solidFill>
                <a:latin typeface="Verdana"/>
                <a:ea typeface="+mj-ea"/>
                <a:cs typeface="Verdana"/>
              </a:rPr>
              <a:t>BepiColombo </a:t>
            </a:r>
            <a:br>
              <a:rPr lang="en-GB" sz="3200" b="1" dirty="0">
                <a:solidFill>
                  <a:schemeClr val="bg1">
                    <a:lumMod val="95000"/>
                  </a:schemeClr>
                </a:solidFill>
                <a:latin typeface="Verdana"/>
                <a:ea typeface="+mj-ea"/>
                <a:cs typeface="Verdana"/>
              </a:rPr>
            </a:br>
            <a:r>
              <a:rPr lang="en-GB" sz="2400" b="1" dirty="0">
                <a:solidFill>
                  <a:schemeClr val="bg1">
                    <a:lumMod val="95000"/>
                  </a:schemeClr>
                </a:solidFill>
                <a:latin typeface="Verdana"/>
                <a:ea typeface="+mj-ea"/>
                <a:cs typeface="Verdana"/>
              </a:rPr>
              <a:t>Status and first results from the Earth Flyby</a:t>
            </a:r>
          </a:p>
          <a:p>
            <a:pPr>
              <a:defRPr/>
            </a:pPr>
            <a:r>
              <a:rPr lang="en-GB" sz="2400" b="1" dirty="0">
                <a:solidFill>
                  <a:schemeClr val="bg1">
                    <a:lumMod val="95000"/>
                  </a:schemeClr>
                </a:solidFill>
                <a:latin typeface="Verdana"/>
                <a:ea typeface="+mj-ea"/>
                <a:cs typeface="Verdana"/>
              </a:rPr>
              <a:t> </a:t>
            </a:r>
          </a:p>
        </p:txBody>
      </p:sp>
      <p:sp>
        <p:nvSpPr>
          <p:cNvPr id="2" name="TextBox 1">
            <a:extLst>
              <a:ext uri="{FF2B5EF4-FFF2-40B4-BE49-F238E27FC236}">
                <a16:creationId xmlns:a16="http://schemas.microsoft.com/office/drawing/2014/main" id="{1E3F7D56-7AD7-B446-8EAD-98617B996332}"/>
              </a:ext>
            </a:extLst>
          </p:cNvPr>
          <p:cNvSpPr txBox="1"/>
          <p:nvPr/>
        </p:nvSpPr>
        <p:spPr>
          <a:xfrm>
            <a:off x="6564838" y="3261693"/>
            <a:ext cx="2371162" cy="1477328"/>
          </a:xfrm>
          <a:prstGeom prst="rect">
            <a:avLst/>
          </a:prstGeom>
          <a:noFill/>
        </p:spPr>
        <p:txBody>
          <a:bodyPr wrap="none" rtlCol="0">
            <a:spAutoFit/>
          </a:bodyPr>
          <a:lstStyle/>
          <a:p>
            <a:r>
              <a:rPr lang="en-US" dirty="0">
                <a:solidFill>
                  <a:schemeClr val="bg1"/>
                </a:solidFill>
              </a:rPr>
              <a:t>Johannes Benkhoff</a:t>
            </a:r>
          </a:p>
          <a:p>
            <a:r>
              <a:rPr lang="en-US" dirty="0">
                <a:solidFill>
                  <a:schemeClr val="bg1">
                    <a:lumMod val="50000"/>
                  </a:schemeClr>
                </a:solidFill>
              </a:rPr>
              <a:t>Joe </a:t>
            </a:r>
            <a:r>
              <a:rPr lang="en-US" dirty="0" err="1">
                <a:solidFill>
                  <a:schemeClr val="bg1">
                    <a:lumMod val="50000"/>
                  </a:schemeClr>
                </a:solidFill>
              </a:rPr>
              <a:t>Zender</a:t>
            </a:r>
            <a:br>
              <a:rPr lang="en-US" dirty="0">
                <a:solidFill>
                  <a:schemeClr val="bg1">
                    <a:lumMod val="50000"/>
                  </a:schemeClr>
                </a:solidFill>
              </a:rPr>
            </a:br>
            <a:r>
              <a:rPr lang="en-US" dirty="0">
                <a:solidFill>
                  <a:schemeClr val="bg1">
                    <a:lumMod val="50000"/>
                  </a:schemeClr>
                </a:solidFill>
              </a:rPr>
              <a:t>Go Murakami  </a:t>
            </a:r>
          </a:p>
          <a:p>
            <a:endParaRPr lang="en-US" dirty="0">
              <a:solidFill>
                <a:schemeClr val="bg1"/>
              </a:solidFill>
            </a:endParaRPr>
          </a:p>
          <a:p>
            <a:r>
              <a:rPr lang="en-US" dirty="0">
                <a:solidFill>
                  <a:schemeClr val="bg1"/>
                </a:solidFill>
              </a:rPr>
              <a:t>Project Scientists</a:t>
            </a:r>
          </a:p>
        </p:txBody>
      </p:sp>
      <p:sp>
        <p:nvSpPr>
          <p:cNvPr id="3" name="Rectangle 2">
            <a:extLst>
              <a:ext uri="{FF2B5EF4-FFF2-40B4-BE49-F238E27FC236}">
                <a16:creationId xmlns:a16="http://schemas.microsoft.com/office/drawing/2014/main" id="{A1A1D7D6-5620-984F-838F-E6E8F1D1A3B4}"/>
              </a:ext>
            </a:extLst>
          </p:cNvPr>
          <p:cNvSpPr/>
          <p:nvPr/>
        </p:nvSpPr>
        <p:spPr>
          <a:xfrm>
            <a:off x="60432" y="4229785"/>
            <a:ext cx="4572000" cy="646331"/>
          </a:xfrm>
          <a:prstGeom prst="rect">
            <a:avLst/>
          </a:prstGeom>
        </p:spPr>
        <p:txBody>
          <a:bodyPr>
            <a:spAutoFit/>
          </a:bodyPr>
          <a:lstStyle/>
          <a:p>
            <a:r>
              <a:rPr lang="en-US" dirty="0">
                <a:solidFill>
                  <a:schemeClr val="bg1"/>
                </a:solidFill>
              </a:rPr>
              <a:t>EGU Meeting 2020 </a:t>
            </a:r>
            <a:br>
              <a:rPr lang="en-US" dirty="0">
                <a:solidFill>
                  <a:schemeClr val="bg1"/>
                </a:solidFill>
              </a:rPr>
            </a:br>
            <a:endParaRPr lang="en-US"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4A5A6-0D1B-D34F-819F-03DF73D18EFF}"/>
              </a:ext>
            </a:extLst>
          </p:cNvPr>
          <p:cNvSpPr>
            <a:spLocks noGrp="1"/>
          </p:cNvSpPr>
          <p:nvPr>
            <p:ph type="title"/>
          </p:nvPr>
        </p:nvSpPr>
        <p:spPr/>
        <p:txBody>
          <a:bodyPr/>
          <a:lstStyle/>
          <a:p>
            <a:r>
              <a:rPr lang="en-US" b="1" dirty="0">
                <a:solidFill>
                  <a:schemeClr val="bg1"/>
                </a:solidFill>
              </a:rPr>
              <a:t>Sciences Objectives </a:t>
            </a:r>
          </a:p>
        </p:txBody>
      </p:sp>
      <p:sp>
        <p:nvSpPr>
          <p:cNvPr id="3" name="Content Placeholder 2">
            <a:extLst>
              <a:ext uri="{FF2B5EF4-FFF2-40B4-BE49-F238E27FC236}">
                <a16:creationId xmlns:a16="http://schemas.microsoft.com/office/drawing/2014/main" id="{D944EA25-461A-CA4E-888E-5DF7B7787256}"/>
              </a:ext>
            </a:extLst>
          </p:cNvPr>
          <p:cNvSpPr>
            <a:spLocks noGrp="1"/>
          </p:cNvSpPr>
          <p:nvPr>
            <p:ph idx="1"/>
          </p:nvPr>
        </p:nvSpPr>
        <p:spPr>
          <a:xfrm>
            <a:off x="368184" y="479985"/>
            <a:ext cx="8623416" cy="4079547"/>
          </a:xfrm>
        </p:spPr>
        <p:txBody>
          <a:bodyPr>
            <a:normAutofit/>
          </a:bodyPr>
          <a:lstStyle/>
          <a:p>
            <a:pPr indent="0"/>
            <a:endParaRPr lang="en-US" dirty="0"/>
          </a:p>
          <a:p>
            <a:pPr lvl="0">
              <a:buClr>
                <a:schemeClr val="bg1"/>
              </a:buClr>
              <a:buFont typeface="Arial" panose="020B0604020202020204" pitchFamily="34" charset="0"/>
              <a:buChar char="•"/>
            </a:pPr>
            <a:r>
              <a:rPr lang="en-US" sz="2000" dirty="0">
                <a:solidFill>
                  <a:schemeClr val="bg1"/>
                </a:solidFill>
              </a:rPr>
              <a:t>Origin and evolution of a planet close to its parent star </a:t>
            </a:r>
          </a:p>
          <a:p>
            <a:pPr lvl="0">
              <a:buClr>
                <a:schemeClr val="bg1"/>
              </a:buClr>
              <a:buFont typeface="Arial" panose="020B0604020202020204" pitchFamily="34" charset="0"/>
              <a:buChar char="•"/>
            </a:pPr>
            <a:r>
              <a:rPr lang="en-US" sz="2000" dirty="0">
                <a:solidFill>
                  <a:schemeClr val="bg1"/>
                </a:solidFill>
              </a:rPr>
              <a:t>Mercury's figure, interior structure, and composition </a:t>
            </a:r>
          </a:p>
          <a:p>
            <a:pPr lvl="0">
              <a:buClr>
                <a:schemeClr val="bg1"/>
              </a:buClr>
              <a:buFont typeface="Arial" panose="020B0604020202020204" pitchFamily="34" charset="0"/>
              <a:buChar char="•"/>
            </a:pPr>
            <a:r>
              <a:rPr lang="en-US" sz="2000" dirty="0">
                <a:solidFill>
                  <a:schemeClr val="bg1"/>
                </a:solidFill>
              </a:rPr>
              <a:t>Interior dynamics and origin of its magnetic field </a:t>
            </a:r>
          </a:p>
          <a:p>
            <a:pPr lvl="0">
              <a:buClr>
                <a:schemeClr val="bg1"/>
              </a:buClr>
              <a:buFont typeface="Arial" panose="020B0604020202020204" pitchFamily="34" charset="0"/>
              <a:buChar char="•"/>
            </a:pPr>
            <a:r>
              <a:rPr lang="en-US" sz="2000" dirty="0">
                <a:solidFill>
                  <a:schemeClr val="bg1"/>
                </a:solidFill>
              </a:rPr>
              <a:t>Exogenic and endogenic surface modifications, cratering,</a:t>
            </a:r>
            <a:br>
              <a:rPr lang="en-US" sz="2000" dirty="0">
                <a:solidFill>
                  <a:schemeClr val="bg1"/>
                </a:solidFill>
              </a:rPr>
            </a:br>
            <a:r>
              <a:rPr lang="en-US" sz="2000" dirty="0">
                <a:solidFill>
                  <a:schemeClr val="bg1"/>
                </a:solidFill>
              </a:rPr>
              <a:t>    tectonics, and volcanism </a:t>
            </a:r>
          </a:p>
          <a:p>
            <a:pPr lvl="0">
              <a:buClr>
                <a:schemeClr val="bg1"/>
              </a:buClr>
              <a:buFont typeface="Arial" panose="020B0604020202020204" pitchFamily="34" charset="0"/>
              <a:buChar char="•"/>
            </a:pPr>
            <a:r>
              <a:rPr lang="en-US" sz="2000" dirty="0">
                <a:solidFill>
                  <a:schemeClr val="bg1"/>
                </a:solidFill>
              </a:rPr>
              <a:t>Composition, origin and dynamics of Mercury's exosphere and</a:t>
            </a:r>
            <a:br>
              <a:rPr lang="en-US" sz="2000" dirty="0">
                <a:solidFill>
                  <a:schemeClr val="bg1"/>
                </a:solidFill>
              </a:rPr>
            </a:br>
            <a:r>
              <a:rPr lang="en-US" sz="2000" dirty="0">
                <a:solidFill>
                  <a:schemeClr val="bg1"/>
                </a:solidFill>
              </a:rPr>
              <a:t>    polar deposits </a:t>
            </a:r>
          </a:p>
          <a:p>
            <a:pPr lvl="0">
              <a:buClr>
                <a:schemeClr val="bg1"/>
              </a:buClr>
              <a:buFont typeface="Arial" panose="020B0604020202020204" pitchFamily="34" charset="0"/>
              <a:buChar char="•"/>
            </a:pPr>
            <a:r>
              <a:rPr lang="en-US" sz="2000" dirty="0">
                <a:solidFill>
                  <a:schemeClr val="bg1"/>
                </a:solidFill>
              </a:rPr>
              <a:t>Structure and dynamics of Mercury's magnetosphere </a:t>
            </a:r>
          </a:p>
          <a:p>
            <a:pPr lvl="0">
              <a:buClr>
                <a:schemeClr val="bg1"/>
              </a:buClr>
              <a:buFont typeface="Arial" panose="020B0604020202020204" pitchFamily="34" charset="0"/>
              <a:buChar char="•"/>
            </a:pPr>
            <a:r>
              <a:rPr lang="en-US" sz="2000" dirty="0">
                <a:solidFill>
                  <a:schemeClr val="bg1"/>
                </a:solidFill>
              </a:rPr>
              <a:t>Test of Einstein's theory of general relativity</a:t>
            </a:r>
          </a:p>
          <a:p>
            <a:endParaRPr lang="en-US" dirty="0"/>
          </a:p>
        </p:txBody>
      </p:sp>
    </p:spTree>
    <p:extLst>
      <p:ext uri="{BB962C8B-B14F-4D97-AF65-F5344CB8AC3E}">
        <p14:creationId xmlns:p14="http://schemas.microsoft.com/office/powerpoint/2010/main" val="458737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67CC7-E871-4B4A-A08D-7D1012C4F960}"/>
              </a:ext>
            </a:extLst>
          </p:cNvPr>
          <p:cNvSpPr>
            <a:spLocks noGrp="1"/>
          </p:cNvSpPr>
          <p:nvPr>
            <p:ph type="title"/>
          </p:nvPr>
        </p:nvSpPr>
        <p:spPr/>
        <p:txBody>
          <a:bodyPr/>
          <a:lstStyle/>
          <a:p>
            <a:r>
              <a:rPr lang="en-US" dirty="0">
                <a:solidFill>
                  <a:schemeClr val="bg1"/>
                </a:solidFill>
              </a:rPr>
              <a:t>20 October 1:45 UTC	  Launch</a:t>
            </a:r>
          </a:p>
        </p:txBody>
      </p:sp>
      <p:pic>
        <p:nvPicPr>
          <p:cNvPr id="5" name="Content Placeholder 4">
            <a:extLst>
              <a:ext uri="{FF2B5EF4-FFF2-40B4-BE49-F238E27FC236}">
                <a16:creationId xmlns:a16="http://schemas.microsoft.com/office/drawing/2014/main" id="{27FEC357-03D1-7847-89C0-BD8B4C97F2F2}"/>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1852326" y="727075"/>
            <a:ext cx="5388548" cy="3822700"/>
          </a:xfrm>
        </p:spPr>
      </p:pic>
    </p:spTree>
    <p:extLst>
      <p:ext uri="{BB962C8B-B14F-4D97-AF65-F5344CB8AC3E}">
        <p14:creationId xmlns:p14="http://schemas.microsoft.com/office/powerpoint/2010/main" val="36545094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epiColombo 2018cruise.jpe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7275564" cy="5143500"/>
          </a:xfrm>
          <a:prstGeom prst="rect">
            <a:avLst/>
          </a:prstGeom>
        </p:spPr>
      </p:pic>
      <p:sp>
        <p:nvSpPr>
          <p:cNvPr id="6" name="Rectangle 2"/>
          <p:cNvSpPr txBox="1">
            <a:spLocks noChangeArrowheads="1"/>
          </p:cNvSpPr>
          <p:nvPr/>
        </p:nvSpPr>
        <p:spPr bwMode="auto">
          <a:xfrm>
            <a:off x="107954" y="153502"/>
            <a:ext cx="3677275" cy="584776"/>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spAutoFit/>
          </a:bodyPr>
          <a:lstStyle>
            <a:lvl1pPr algn="l" rtl="0" eaLnBrk="1" fontAlgn="base" hangingPunct="1">
              <a:spcBef>
                <a:spcPct val="0"/>
              </a:spcBef>
              <a:spcAft>
                <a:spcPct val="0"/>
              </a:spcAft>
              <a:defRPr sz="2200" b="1">
                <a:solidFill>
                  <a:schemeClr val="bg1"/>
                </a:solidFill>
                <a:latin typeface="+mj-lt"/>
                <a:ea typeface="+mj-ea"/>
                <a:cs typeface="ＭＳ Ｐゴシック" pitchFamily="-1" charset="-128"/>
              </a:defRPr>
            </a:lvl1pPr>
            <a:lvl2pPr algn="l" rtl="0" eaLnBrk="1" fontAlgn="base" hangingPunct="1">
              <a:spcBef>
                <a:spcPct val="0"/>
              </a:spcBef>
              <a:spcAft>
                <a:spcPct val="0"/>
              </a:spcAft>
              <a:defRPr sz="2200" b="1">
                <a:solidFill>
                  <a:schemeClr val="bg1"/>
                </a:solidFill>
                <a:latin typeface="Verdana" charset="0"/>
                <a:ea typeface="ＭＳ Ｐゴシック" charset="0"/>
                <a:cs typeface="ＭＳ Ｐゴシック" pitchFamily="-1" charset="-128"/>
              </a:defRPr>
            </a:lvl2pPr>
            <a:lvl3pPr algn="l" rtl="0" eaLnBrk="1" fontAlgn="base" hangingPunct="1">
              <a:spcBef>
                <a:spcPct val="0"/>
              </a:spcBef>
              <a:spcAft>
                <a:spcPct val="0"/>
              </a:spcAft>
              <a:defRPr sz="2200" b="1">
                <a:solidFill>
                  <a:schemeClr val="bg1"/>
                </a:solidFill>
                <a:latin typeface="Verdana" charset="0"/>
                <a:ea typeface="ＭＳ Ｐゴシック" charset="0"/>
                <a:cs typeface="ＭＳ Ｐゴシック" pitchFamily="-1" charset="-128"/>
              </a:defRPr>
            </a:lvl3pPr>
            <a:lvl4pPr algn="l" rtl="0" eaLnBrk="1" fontAlgn="base" hangingPunct="1">
              <a:spcBef>
                <a:spcPct val="0"/>
              </a:spcBef>
              <a:spcAft>
                <a:spcPct val="0"/>
              </a:spcAft>
              <a:defRPr sz="2200" b="1">
                <a:solidFill>
                  <a:schemeClr val="bg1"/>
                </a:solidFill>
                <a:latin typeface="Verdana" charset="0"/>
                <a:ea typeface="ＭＳ Ｐゴシック" charset="0"/>
                <a:cs typeface="ＭＳ Ｐゴシック" pitchFamily="-1" charset="-128"/>
              </a:defRPr>
            </a:lvl4pPr>
            <a:lvl5pPr algn="l" rtl="0" eaLnBrk="1" fontAlgn="base" hangingPunct="1">
              <a:spcBef>
                <a:spcPct val="0"/>
              </a:spcBef>
              <a:spcAft>
                <a:spcPct val="0"/>
              </a:spcAft>
              <a:defRPr sz="2200" b="1">
                <a:solidFill>
                  <a:schemeClr val="bg1"/>
                </a:solidFill>
                <a:latin typeface="Verdana" charset="0"/>
                <a:ea typeface="ＭＳ Ｐゴシック" charset="0"/>
                <a:cs typeface="ＭＳ Ｐゴシック" pitchFamily="-1" charset="-128"/>
              </a:defRPr>
            </a:lvl5pPr>
            <a:lvl6pPr marL="457200" algn="l" rtl="0" eaLnBrk="1" fontAlgn="base" hangingPunct="1">
              <a:spcBef>
                <a:spcPct val="0"/>
              </a:spcBef>
              <a:spcAft>
                <a:spcPct val="0"/>
              </a:spcAft>
              <a:defRPr sz="2200" b="1">
                <a:solidFill>
                  <a:schemeClr val="bg1"/>
                </a:solidFill>
                <a:latin typeface="Verdana" charset="0"/>
                <a:ea typeface="ＭＳ Ｐゴシック" charset="0"/>
              </a:defRPr>
            </a:lvl6pPr>
            <a:lvl7pPr marL="914400" algn="l" rtl="0" eaLnBrk="1" fontAlgn="base" hangingPunct="1">
              <a:spcBef>
                <a:spcPct val="0"/>
              </a:spcBef>
              <a:spcAft>
                <a:spcPct val="0"/>
              </a:spcAft>
              <a:defRPr sz="2200" b="1">
                <a:solidFill>
                  <a:schemeClr val="bg1"/>
                </a:solidFill>
                <a:latin typeface="Verdana" charset="0"/>
                <a:ea typeface="ＭＳ Ｐゴシック" charset="0"/>
              </a:defRPr>
            </a:lvl7pPr>
            <a:lvl8pPr marL="1371600" algn="l" rtl="0" eaLnBrk="1" fontAlgn="base" hangingPunct="1">
              <a:spcBef>
                <a:spcPct val="0"/>
              </a:spcBef>
              <a:spcAft>
                <a:spcPct val="0"/>
              </a:spcAft>
              <a:defRPr sz="2200" b="1">
                <a:solidFill>
                  <a:schemeClr val="bg1"/>
                </a:solidFill>
                <a:latin typeface="Verdana" charset="0"/>
                <a:ea typeface="ＭＳ Ｐゴシック" charset="0"/>
              </a:defRPr>
            </a:lvl8pPr>
            <a:lvl9pPr marL="1828800" algn="l" rtl="0" eaLnBrk="1" fontAlgn="base" hangingPunct="1">
              <a:spcBef>
                <a:spcPct val="0"/>
              </a:spcBef>
              <a:spcAft>
                <a:spcPct val="0"/>
              </a:spcAft>
              <a:defRPr sz="2200" b="1">
                <a:solidFill>
                  <a:schemeClr val="bg1"/>
                </a:solidFill>
                <a:latin typeface="Verdana" charset="0"/>
                <a:ea typeface="ＭＳ Ｐゴシック" charset="0"/>
              </a:defRPr>
            </a:lvl9pPr>
          </a:lstStyle>
          <a:p>
            <a:r>
              <a:rPr lang="en-GB" altLang="en-US" sz="3200" kern="0" dirty="0">
                <a:latin typeface="Verdana" charset="0"/>
                <a:ea typeface="ＭＳ Ｐゴシック" charset="-128"/>
              </a:rPr>
              <a:t>Mission design</a:t>
            </a:r>
          </a:p>
        </p:txBody>
      </p:sp>
      <p:sp>
        <p:nvSpPr>
          <p:cNvPr id="3" name="Rectangle 2"/>
          <p:cNvSpPr/>
          <p:nvPr/>
        </p:nvSpPr>
        <p:spPr>
          <a:xfrm>
            <a:off x="7275564" y="821419"/>
            <a:ext cx="3048000" cy="4322081"/>
          </a:xfrm>
          <a:prstGeom prst="rect">
            <a:avLst/>
          </a:prstGeom>
        </p:spPr>
        <p:txBody>
          <a:bodyPr wrap="square">
            <a:spAutoFit/>
          </a:bodyPr>
          <a:lstStyle/>
          <a:p>
            <a:pPr>
              <a:lnSpc>
                <a:spcPct val="140000"/>
              </a:lnSpc>
              <a:buClrTx/>
              <a:buFont typeface="Wingdings" charset="2"/>
              <a:buChar char="Ø"/>
              <a:defRPr/>
            </a:pPr>
            <a:r>
              <a:rPr lang="en-GB" b="1" dirty="0">
                <a:latin typeface="Calibri"/>
              </a:rPr>
              <a:t>Launch</a:t>
            </a:r>
          </a:p>
          <a:p>
            <a:pPr>
              <a:lnSpc>
                <a:spcPct val="140000"/>
              </a:lnSpc>
              <a:buClrTx/>
              <a:defRPr/>
            </a:pPr>
            <a:r>
              <a:rPr lang="en-GB" b="1" dirty="0">
                <a:latin typeface="Calibri"/>
              </a:rPr>
              <a:t>   20 October 2018</a:t>
            </a:r>
          </a:p>
          <a:p>
            <a:pPr>
              <a:lnSpc>
                <a:spcPct val="140000"/>
              </a:lnSpc>
              <a:buClrTx/>
              <a:buFont typeface="Wingdings" charset="2"/>
              <a:buChar char="Ø"/>
              <a:defRPr/>
            </a:pPr>
            <a:r>
              <a:rPr lang="en-GB" b="1" dirty="0">
                <a:latin typeface="Calibri"/>
              </a:rPr>
              <a:t>Arrival </a:t>
            </a:r>
          </a:p>
          <a:p>
            <a:pPr>
              <a:lnSpc>
                <a:spcPct val="140000"/>
              </a:lnSpc>
              <a:buClrTx/>
              <a:defRPr/>
            </a:pPr>
            <a:r>
              <a:rPr lang="en-GB" b="1" dirty="0">
                <a:latin typeface="Calibri"/>
              </a:rPr>
              <a:t>    5 Dec. 2025</a:t>
            </a:r>
          </a:p>
          <a:p>
            <a:pPr marL="285750" indent="-285750">
              <a:lnSpc>
                <a:spcPct val="140000"/>
              </a:lnSpc>
              <a:buClrTx/>
              <a:buFont typeface="Wingdings" pitchFamily="2" charset="2"/>
              <a:buChar char="Ø"/>
              <a:defRPr/>
            </a:pPr>
            <a:r>
              <a:rPr lang="en-GB" b="1" dirty="0">
                <a:latin typeface="Calibri"/>
              </a:rPr>
              <a:t>Earth Flyby</a:t>
            </a:r>
          </a:p>
          <a:p>
            <a:pPr>
              <a:lnSpc>
                <a:spcPct val="140000"/>
              </a:lnSpc>
              <a:buClrTx/>
              <a:defRPr/>
            </a:pPr>
            <a:r>
              <a:rPr lang="en-GB" b="1" dirty="0">
                <a:latin typeface="Calibri"/>
              </a:rPr>
              <a:t>    10 April 2020</a:t>
            </a:r>
          </a:p>
          <a:p>
            <a:pPr>
              <a:lnSpc>
                <a:spcPct val="140000"/>
              </a:lnSpc>
              <a:buClrTx/>
              <a:buFont typeface="Wingdings" charset="2"/>
              <a:buChar char="Ø"/>
              <a:defRPr/>
            </a:pPr>
            <a:r>
              <a:rPr lang="en-GB" b="1" dirty="0">
                <a:latin typeface="Calibri"/>
              </a:rPr>
              <a:t>Start Science</a:t>
            </a:r>
          </a:p>
          <a:p>
            <a:pPr>
              <a:lnSpc>
                <a:spcPct val="140000"/>
              </a:lnSpc>
              <a:buClrTx/>
              <a:defRPr/>
            </a:pPr>
            <a:r>
              <a:rPr lang="en-GB" b="1" dirty="0">
                <a:latin typeface="Calibri"/>
              </a:rPr>
              <a:t>    March 2026</a:t>
            </a:r>
          </a:p>
          <a:p>
            <a:pPr>
              <a:lnSpc>
                <a:spcPct val="140000"/>
              </a:lnSpc>
              <a:buClrTx/>
              <a:buFont typeface="Wingdings" charset="2"/>
              <a:buChar char="Ø"/>
              <a:defRPr/>
            </a:pPr>
            <a:r>
              <a:rPr lang="en-GB" b="1" dirty="0">
                <a:latin typeface="Calibri"/>
              </a:rPr>
              <a:t>Nominal Mission</a:t>
            </a:r>
          </a:p>
          <a:p>
            <a:pPr>
              <a:lnSpc>
                <a:spcPct val="140000"/>
              </a:lnSpc>
              <a:buClrTx/>
              <a:defRPr/>
            </a:pPr>
            <a:r>
              <a:rPr lang="en-GB" b="1" dirty="0">
                <a:latin typeface="Calibri"/>
              </a:rPr>
              <a:t>    until May 2027</a:t>
            </a:r>
          </a:p>
          <a:p>
            <a:pPr>
              <a:lnSpc>
                <a:spcPct val="140000"/>
              </a:lnSpc>
              <a:buClrTx/>
              <a:defRPr/>
            </a:pPr>
            <a:endParaRPr lang="en-GB" b="1" dirty="0">
              <a:latin typeface="Calibri"/>
            </a:endParaRPr>
          </a:p>
        </p:txBody>
      </p:sp>
    </p:spTree>
    <p:extLst>
      <p:ext uri="{BB962C8B-B14F-4D97-AF65-F5344CB8AC3E}">
        <p14:creationId xmlns:p14="http://schemas.microsoft.com/office/powerpoint/2010/main" val="1451870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3890D-413F-254D-9471-D226D560F788}"/>
              </a:ext>
            </a:extLst>
          </p:cNvPr>
          <p:cNvSpPr>
            <a:spLocks noGrp="1"/>
          </p:cNvSpPr>
          <p:nvPr>
            <p:ph type="title"/>
          </p:nvPr>
        </p:nvSpPr>
        <p:spPr/>
        <p:txBody>
          <a:bodyPr/>
          <a:lstStyle/>
          <a:p>
            <a:r>
              <a:rPr lang="en-US" dirty="0"/>
              <a:t>Monitoring Camera Observations</a:t>
            </a:r>
          </a:p>
        </p:txBody>
      </p:sp>
      <p:pic>
        <p:nvPicPr>
          <p:cNvPr id="5" name="Content Placeholder 4">
            <a:extLst>
              <a:ext uri="{FF2B5EF4-FFF2-40B4-BE49-F238E27FC236}">
                <a16:creationId xmlns:a16="http://schemas.microsoft.com/office/drawing/2014/main" id="{14665099-1A4B-BA4B-8E3A-FA86E6B4B1A4}"/>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39331" y="6490"/>
            <a:ext cx="9173687" cy="5477177"/>
          </a:xfrm>
        </p:spPr>
      </p:pic>
    </p:spTree>
    <p:extLst>
      <p:ext uri="{BB962C8B-B14F-4D97-AF65-F5344CB8AC3E}">
        <p14:creationId xmlns:p14="http://schemas.microsoft.com/office/powerpoint/2010/main" val="1624767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32B646A-14FB-4348-9576-3CCBAA76412F}"/>
              </a:ext>
            </a:extLst>
          </p:cNvPr>
          <p:cNvSpPr>
            <a:spLocks noGrp="1"/>
          </p:cNvSpPr>
          <p:nvPr>
            <p:ph type="title"/>
          </p:nvPr>
        </p:nvSpPr>
        <p:spPr/>
        <p:txBody>
          <a:bodyPr/>
          <a:lstStyle/>
          <a:p>
            <a:r>
              <a:rPr lang="en-US" b="1" dirty="0">
                <a:solidFill>
                  <a:schemeClr val="bg1"/>
                </a:solidFill>
              </a:rPr>
              <a:t>MPO – Mercury Planetary Orbiter</a:t>
            </a:r>
          </a:p>
        </p:txBody>
      </p:sp>
      <p:pic>
        <p:nvPicPr>
          <p:cNvPr id="4" name="Content Placeholder 4">
            <a:extLst>
              <a:ext uri="{FF2B5EF4-FFF2-40B4-BE49-F238E27FC236}">
                <a16:creationId xmlns:a16="http://schemas.microsoft.com/office/drawing/2014/main" id="{C50956C1-839C-644C-A841-69D304F437A9}"/>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1070471" y="674064"/>
            <a:ext cx="7326770" cy="4118916"/>
          </a:xfrm>
        </p:spPr>
      </p:pic>
    </p:spTree>
    <p:extLst>
      <p:ext uri="{BB962C8B-B14F-4D97-AF65-F5344CB8AC3E}">
        <p14:creationId xmlns:p14="http://schemas.microsoft.com/office/powerpoint/2010/main" val="33746679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D4CBB3-6531-F94A-8F5C-088A8876D4C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385646" y="789552"/>
            <a:ext cx="2851318" cy="4029036"/>
          </a:xfrm>
          <a:prstGeom prst="rect">
            <a:avLst/>
          </a:prstGeom>
        </p:spPr>
      </p:pic>
      <p:graphicFrame>
        <p:nvGraphicFramePr>
          <p:cNvPr id="3" name="Table 2">
            <a:extLst>
              <a:ext uri="{FF2B5EF4-FFF2-40B4-BE49-F238E27FC236}">
                <a16:creationId xmlns:a16="http://schemas.microsoft.com/office/drawing/2014/main" id="{19E1F642-8100-CB4D-BB66-B42A96A2CAED}"/>
              </a:ext>
            </a:extLst>
          </p:cNvPr>
          <p:cNvGraphicFramePr>
            <a:graphicFrameLocks noGrp="1"/>
          </p:cNvGraphicFramePr>
          <p:nvPr>
            <p:extLst>
              <p:ext uri="{D42A27DB-BD31-4B8C-83A1-F6EECF244321}">
                <p14:modId xmlns:p14="http://schemas.microsoft.com/office/powerpoint/2010/main" val="2812111470"/>
              </p:ext>
            </p:extLst>
          </p:nvPr>
        </p:nvGraphicFramePr>
        <p:xfrm>
          <a:off x="4463988" y="1059582"/>
          <a:ext cx="3348373" cy="3294365"/>
        </p:xfrm>
        <a:graphic>
          <a:graphicData uri="http://schemas.openxmlformats.org/drawingml/2006/table">
            <a:tbl>
              <a:tblPr firstRow="1" bandRow="1"/>
              <a:tblGrid>
                <a:gridCol w="786776">
                  <a:extLst>
                    <a:ext uri="{9D8B030D-6E8A-4147-A177-3AD203B41FA5}">
                      <a16:colId xmlns:a16="http://schemas.microsoft.com/office/drawing/2014/main" val="20000"/>
                    </a:ext>
                  </a:extLst>
                </a:gridCol>
                <a:gridCol w="2561597">
                  <a:extLst>
                    <a:ext uri="{9D8B030D-6E8A-4147-A177-3AD203B41FA5}">
                      <a16:colId xmlns:a16="http://schemas.microsoft.com/office/drawing/2014/main" val="20003"/>
                    </a:ext>
                  </a:extLst>
                </a:gridCol>
              </a:tblGrid>
              <a:tr h="181620">
                <a:tc>
                  <a:txBody>
                    <a:bodyPr/>
                    <a:lstStyle/>
                    <a:p>
                      <a:endParaRPr lang="en-US" sz="700" dirty="0"/>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solidFill>
                      <a:srgbClr val="0000FF"/>
                    </a:solidFill>
                  </a:tcPr>
                </a:tc>
                <a:tc>
                  <a:txBody>
                    <a:bodyPr/>
                    <a:lstStyle/>
                    <a:p>
                      <a:r>
                        <a:rPr lang="en-US" sz="700" dirty="0">
                          <a:solidFill>
                            <a:schemeClr val="bg1"/>
                          </a:solidFill>
                        </a:rPr>
                        <a:t>Instrument description</a:t>
                      </a:r>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solidFill>
                      <a:srgbClr val="0000FF"/>
                    </a:solidFill>
                  </a:tcPr>
                </a:tc>
                <a:extLst>
                  <a:ext uri="{0D108BD9-81ED-4DB2-BD59-A6C34878D82A}">
                    <a16:rowId xmlns:a16="http://schemas.microsoft.com/office/drawing/2014/main" val="10000"/>
                  </a:ext>
                </a:extLst>
              </a:tr>
              <a:tr h="282735">
                <a:tc>
                  <a:txBody>
                    <a:bodyPr/>
                    <a:lstStyle/>
                    <a:p>
                      <a:r>
                        <a:rPr lang="en-US" sz="700" b="1" dirty="0">
                          <a:solidFill>
                            <a:schemeClr val="tx2">
                              <a:lumMod val="10000"/>
                            </a:schemeClr>
                          </a:solidFill>
                        </a:rPr>
                        <a:t>BELA</a:t>
                      </a:r>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solidFill>
                      <a:srgbClr val="EBE8EE"/>
                    </a:solidFill>
                  </a:tcPr>
                </a:tc>
                <a:tc>
                  <a:txBody>
                    <a:bodyPr/>
                    <a:lstStyle/>
                    <a:p>
                      <a:pPr algn="l"/>
                      <a:r>
                        <a:rPr lang="en-GB" sz="700" dirty="0">
                          <a:solidFill>
                            <a:srgbClr val="000000"/>
                          </a:solidFill>
                          <a:effectLst/>
                          <a:uFill>
                            <a:solidFill>
                              <a:srgbClr val="9A9A9A"/>
                            </a:solidFill>
                          </a:uFill>
                          <a:latin typeface="Helvetica Light"/>
                          <a:ea typeface="Helvetica Light"/>
                          <a:cs typeface="Helvetica Light"/>
                          <a:sym typeface="Calibri"/>
                        </a:rPr>
                        <a:t>Characterise the topography and surface morphology of Mercury.</a:t>
                      </a:r>
                      <a:r>
                        <a:rPr lang="en-US" sz="700" dirty="0">
                          <a:effectLst/>
                        </a:rPr>
                        <a:t> </a:t>
                      </a:r>
                      <a:endParaRPr lang="en-US" sz="700" dirty="0"/>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solidFill>
                      <a:srgbClr val="EBE8EE"/>
                    </a:solidFill>
                  </a:tcPr>
                </a:tc>
                <a:extLst>
                  <a:ext uri="{0D108BD9-81ED-4DB2-BD59-A6C34878D82A}">
                    <a16:rowId xmlns:a16="http://schemas.microsoft.com/office/drawing/2014/main" val="10001"/>
                  </a:ext>
                </a:extLst>
              </a:tr>
              <a:tr h="282735">
                <a:tc>
                  <a:txBody>
                    <a:bodyPr/>
                    <a:lstStyle/>
                    <a:p>
                      <a:r>
                        <a:rPr lang="en-US" sz="700" b="1" dirty="0">
                          <a:solidFill>
                            <a:schemeClr val="tx2">
                              <a:lumMod val="10000"/>
                            </a:schemeClr>
                          </a:solidFill>
                        </a:rPr>
                        <a:t>MORE</a:t>
                      </a:r>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solidFill>
                      <a:srgbClr val="EBE8EE"/>
                    </a:solidFill>
                  </a:tcPr>
                </a:tc>
                <a:tc>
                  <a:txBody>
                    <a:bodyPr/>
                    <a:lstStyle/>
                    <a:p>
                      <a:pPr algn="l"/>
                      <a:r>
                        <a:rPr lang="en-GB" sz="700" dirty="0">
                          <a:solidFill>
                            <a:srgbClr val="000000"/>
                          </a:solidFill>
                          <a:effectLst/>
                          <a:uFill>
                            <a:solidFill>
                              <a:srgbClr val="9A9A9A"/>
                            </a:solidFill>
                          </a:uFill>
                          <a:latin typeface="Helvetica Light"/>
                          <a:ea typeface="Helvetica Light"/>
                          <a:cs typeface="Helvetica Light"/>
                          <a:sym typeface="Calibri"/>
                        </a:rPr>
                        <a:t>Determine Mercury’s gravity field as well as the size and physical state of its core.</a:t>
                      </a:r>
                      <a:r>
                        <a:rPr lang="en-US" sz="700" dirty="0">
                          <a:effectLst/>
                        </a:rPr>
                        <a:t> </a:t>
                      </a:r>
                      <a:endParaRPr lang="en-US" sz="700" dirty="0"/>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solidFill>
                      <a:srgbClr val="EBE8EE"/>
                    </a:solidFill>
                  </a:tcPr>
                </a:tc>
                <a:extLst>
                  <a:ext uri="{0D108BD9-81ED-4DB2-BD59-A6C34878D82A}">
                    <a16:rowId xmlns:a16="http://schemas.microsoft.com/office/drawing/2014/main" val="10002"/>
                  </a:ext>
                </a:extLst>
              </a:tr>
              <a:tr h="282735">
                <a:tc>
                  <a:txBody>
                    <a:bodyPr/>
                    <a:lstStyle/>
                    <a:p>
                      <a:r>
                        <a:rPr lang="en-US" sz="700" b="1" dirty="0">
                          <a:solidFill>
                            <a:schemeClr val="tx2">
                              <a:lumMod val="10000"/>
                            </a:schemeClr>
                          </a:solidFill>
                        </a:rPr>
                        <a:t>ISA</a:t>
                      </a:r>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solidFill>
                      <a:srgbClr val="EBE8EE"/>
                    </a:solidFill>
                  </a:tcPr>
                </a:tc>
                <a:tc>
                  <a:txBody>
                    <a:bodyPr/>
                    <a:lstStyle/>
                    <a:p>
                      <a:pPr algn="l"/>
                      <a:r>
                        <a:rPr lang="en-GB" sz="700" dirty="0">
                          <a:solidFill>
                            <a:srgbClr val="000000"/>
                          </a:solidFill>
                          <a:effectLst/>
                          <a:uFill>
                            <a:solidFill>
                              <a:srgbClr val="9A9A9A"/>
                            </a:solidFill>
                          </a:uFill>
                          <a:latin typeface="Helvetica Light"/>
                          <a:ea typeface="Helvetica Light"/>
                          <a:cs typeface="Helvetica Light"/>
                          <a:sym typeface="Calibri"/>
                        </a:rPr>
                        <a:t>Study Mercury’s interior structure and to test Einstein’s Theory of Relativity.</a:t>
                      </a:r>
                      <a:r>
                        <a:rPr lang="en-US" sz="700" dirty="0">
                          <a:effectLst/>
                        </a:rPr>
                        <a:t> </a:t>
                      </a:r>
                      <a:endParaRPr lang="en-US" sz="700" dirty="0"/>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solidFill>
                      <a:srgbClr val="EBE8EE"/>
                    </a:solidFill>
                  </a:tcPr>
                </a:tc>
                <a:extLst>
                  <a:ext uri="{0D108BD9-81ED-4DB2-BD59-A6C34878D82A}">
                    <a16:rowId xmlns:a16="http://schemas.microsoft.com/office/drawing/2014/main" val="10003"/>
                  </a:ext>
                </a:extLst>
              </a:tr>
              <a:tr h="282735">
                <a:tc>
                  <a:txBody>
                    <a:bodyPr/>
                    <a:lstStyle/>
                    <a:p>
                      <a:r>
                        <a:rPr lang="en-US" sz="700" b="1" dirty="0">
                          <a:solidFill>
                            <a:schemeClr val="tx2">
                              <a:lumMod val="10000"/>
                            </a:schemeClr>
                          </a:solidFill>
                        </a:rPr>
                        <a:t>MPO-MAG</a:t>
                      </a:r>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solidFill>
                      <a:srgbClr val="EBE8EE"/>
                    </a:solidFill>
                  </a:tcPr>
                </a:tc>
                <a:tc>
                  <a:txBody>
                    <a:bodyPr/>
                    <a:lstStyle/>
                    <a:p>
                      <a:pPr algn="l"/>
                      <a:r>
                        <a:rPr lang="en-GB" sz="700" dirty="0">
                          <a:solidFill>
                            <a:srgbClr val="000000"/>
                          </a:solidFill>
                          <a:effectLst/>
                          <a:uFill>
                            <a:solidFill>
                              <a:srgbClr val="9A9A9A"/>
                            </a:solidFill>
                          </a:uFill>
                          <a:latin typeface="Helvetica Light"/>
                          <a:ea typeface="Helvetica Light"/>
                          <a:cs typeface="Helvetica Light"/>
                          <a:sym typeface="Calibri"/>
                        </a:rPr>
                        <a:t>Describe Mercury’s magnetic field and its source.</a:t>
                      </a:r>
                      <a:r>
                        <a:rPr lang="en-US" sz="700" dirty="0">
                          <a:effectLst/>
                        </a:rPr>
                        <a:t> </a:t>
                      </a:r>
                      <a:endParaRPr lang="en-US" sz="700" dirty="0"/>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solidFill>
                      <a:srgbClr val="EBE8EE"/>
                    </a:solidFill>
                  </a:tcPr>
                </a:tc>
                <a:extLst>
                  <a:ext uri="{0D108BD9-81ED-4DB2-BD59-A6C34878D82A}">
                    <a16:rowId xmlns:a16="http://schemas.microsoft.com/office/drawing/2014/main" val="10004"/>
                  </a:ext>
                </a:extLst>
              </a:tr>
              <a:tr h="282735">
                <a:tc>
                  <a:txBody>
                    <a:bodyPr/>
                    <a:lstStyle/>
                    <a:p>
                      <a:r>
                        <a:rPr lang="en-US" sz="700" b="1" dirty="0">
                          <a:solidFill>
                            <a:schemeClr val="tx2">
                              <a:lumMod val="10000"/>
                            </a:schemeClr>
                          </a:solidFill>
                        </a:rPr>
                        <a:t>MERTIS</a:t>
                      </a:r>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solidFill>
                      <a:srgbClr val="EBE8EE"/>
                    </a:solidFill>
                  </a:tcPr>
                </a:tc>
                <a:tc>
                  <a:txBody>
                    <a:bodyPr/>
                    <a:lstStyle/>
                    <a:p>
                      <a:pPr algn="l"/>
                      <a:r>
                        <a:rPr lang="en-GB" sz="700" dirty="0">
                          <a:solidFill>
                            <a:srgbClr val="000000"/>
                          </a:solidFill>
                          <a:effectLst/>
                          <a:uFill>
                            <a:solidFill>
                              <a:srgbClr val="9A9A9A"/>
                            </a:solidFill>
                          </a:uFill>
                          <a:latin typeface="Helvetica Light"/>
                          <a:ea typeface="Helvetica Light"/>
                          <a:cs typeface="Helvetica Light"/>
                          <a:sym typeface="Calibri"/>
                        </a:rPr>
                        <a:t>Study of Mercury’s mineralogical composition, global temperature maps.</a:t>
                      </a:r>
                      <a:r>
                        <a:rPr lang="en-US" sz="700" dirty="0">
                          <a:effectLst/>
                        </a:rPr>
                        <a:t> </a:t>
                      </a:r>
                      <a:endParaRPr lang="en-US" sz="700" dirty="0"/>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solidFill>
                      <a:srgbClr val="EBE8EE"/>
                    </a:solidFill>
                  </a:tcPr>
                </a:tc>
                <a:extLst>
                  <a:ext uri="{0D108BD9-81ED-4DB2-BD59-A6C34878D82A}">
                    <a16:rowId xmlns:a16="http://schemas.microsoft.com/office/drawing/2014/main" val="10005"/>
                  </a:ext>
                </a:extLst>
              </a:tr>
              <a:tr h="282735">
                <a:tc>
                  <a:txBody>
                    <a:bodyPr/>
                    <a:lstStyle/>
                    <a:p>
                      <a:r>
                        <a:rPr lang="en-US" sz="700" b="1" dirty="0">
                          <a:solidFill>
                            <a:schemeClr val="tx2">
                              <a:lumMod val="10000"/>
                            </a:schemeClr>
                          </a:solidFill>
                        </a:rPr>
                        <a:t>MGNS</a:t>
                      </a:r>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solidFill>
                      <a:srgbClr val="EBE8EE"/>
                    </a:solidFill>
                  </a:tcPr>
                </a:tc>
                <a:tc>
                  <a:txBody>
                    <a:bodyPr/>
                    <a:lstStyle/>
                    <a:p>
                      <a:pPr algn="l"/>
                      <a:r>
                        <a:rPr lang="en-GB" sz="700" dirty="0">
                          <a:solidFill>
                            <a:srgbClr val="000000"/>
                          </a:solidFill>
                          <a:effectLst/>
                          <a:uFill>
                            <a:solidFill>
                              <a:srgbClr val="9A9A9A"/>
                            </a:solidFill>
                          </a:uFill>
                          <a:latin typeface="Helvetica Light"/>
                          <a:ea typeface="Helvetica Light"/>
                          <a:cs typeface="Helvetica Light"/>
                          <a:sym typeface="Calibri"/>
                        </a:rPr>
                        <a:t>Elemental composition of Mercury’s surface distribution of volatiles in polar areas </a:t>
                      </a:r>
                      <a:r>
                        <a:rPr lang="en-US" sz="700" dirty="0">
                          <a:solidFill>
                            <a:srgbClr val="000000"/>
                          </a:solidFill>
                          <a:effectLst/>
                          <a:uFill>
                            <a:solidFill>
                              <a:srgbClr val="9A9A9A"/>
                            </a:solidFill>
                          </a:uFill>
                          <a:latin typeface="Helvetica Light"/>
                          <a:ea typeface="Helvetica Light"/>
                          <a:cs typeface="Helvetica Light"/>
                          <a:sym typeface="Calibri"/>
                        </a:rPr>
                        <a:t> </a:t>
                      </a:r>
                      <a:endParaRPr lang="en-US" sz="700" dirty="0"/>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solidFill>
                      <a:srgbClr val="EBE8EE"/>
                    </a:solidFill>
                  </a:tcPr>
                </a:tc>
                <a:extLst>
                  <a:ext uri="{0D108BD9-81ED-4DB2-BD59-A6C34878D82A}">
                    <a16:rowId xmlns:a16="http://schemas.microsoft.com/office/drawing/2014/main" val="10006"/>
                  </a:ext>
                </a:extLst>
              </a:tr>
              <a:tr h="282735">
                <a:tc>
                  <a:txBody>
                    <a:bodyPr/>
                    <a:lstStyle/>
                    <a:p>
                      <a:r>
                        <a:rPr lang="en-US" sz="700" b="1" dirty="0">
                          <a:solidFill>
                            <a:schemeClr val="tx2">
                              <a:lumMod val="10000"/>
                            </a:schemeClr>
                          </a:solidFill>
                        </a:rPr>
                        <a:t>MIXS</a:t>
                      </a:r>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solidFill>
                      <a:srgbClr val="EBE8EE"/>
                    </a:solidFill>
                  </a:tcPr>
                </a:tc>
                <a:tc>
                  <a:txBody>
                    <a:bodyPr/>
                    <a:lstStyle/>
                    <a:p>
                      <a:pPr algn="l"/>
                      <a:r>
                        <a:rPr lang="en-GB" sz="700" dirty="0">
                          <a:solidFill>
                            <a:srgbClr val="000000"/>
                          </a:solidFill>
                          <a:effectLst/>
                          <a:uFill>
                            <a:solidFill>
                              <a:srgbClr val="9A9A9A"/>
                            </a:solidFill>
                          </a:uFill>
                          <a:latin typeface="Helvetica Light"/>
                          <a:ea typeface="Helvetica Light"/>
                          <a:cs typeface="Helvetica Light"/>
                          <a:sym typeface="Calibri"/>
                        </a:rPr>
                        <a:t>Use X-ray fluorescence analysis  a global map of the surface atomic composition.</a:t>
                      </a:r>
                      <a:r>
                        <a:rPr lang="en-US" sz="700" dirty="0">
                          <a:effectLst/>
                        </a:rPr>
                        <a:t> </a:t>
                      </a:r>
                      <a:endParaRPr lang="en-US" sz="700" dirty="0"/>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solidFill>
                      <a:srgbClr val="EBE8EE"/>
                    </a:solidFill>
                  </a:tcPr>
                </a:tc>
                <a:extLst>
                  <a:ext uri="{0D108BD9-81ED-4DB2-BD59-A6C34878D82A}">
                    <a16:rowId xmlns:a16="http://schemas.microsoft.com/office/drawing/2014/main" val="10007"/>
                  </a:ext>
                </a:extLst>
              </a:tr>
              <a:tr h="282735">
                <a:tc>
                  <a:txBody>
                    <a:bodyPr/>
                    <a:lstStyle/>
                    <a:p>
                      <a:r>
                        <a:rPr lang="en-US" sz="700" b="1" dirty="0">
                          <a:solidFill>
                            <a:schemeClr val="tx2">
                              <a:lumMod val="10000"/>
                            </a:schemeClr>
                          </a:solidFill>
                        </a:rPr>
                        <a:t>PHEBUS</a:t>
                      </a:r>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solidFill>
                      <a:srgbClr val="EBE8EE"/>
                    </a:solidFill>
                  </a:tcPr>
                </a:tc>
                <a:tc>
                  <a:txBody>
                    <a:bodyPr/>
                    <a:lstStyle/>
                    <a:p>
                      <a:pPr algn="l"/>
                      <a:r>
                        <a:rPr lang="en-GB" sz="700" dirty="0">
                          <a:solidFill>
                            <a:srgbClr val="000000"/>
                          </a:solidFill>
                          <a:effectLst/>
                          <a:uFill>
                            <a:solidFill>
                              <a:srgbClr val="9A9A9A"/>
                            </a:solidFill>
                          </a:uFill>
                          <a:latin typeface="Helvetica Light"/>
                          <a:ea typeface="Helvetica Light"/>
                          <a:cs typeface="Helvetica Light"/>
                          <a:sym typeface="Calibri"/>
                        </a:rPr>
                        <a:t>Characterisation of the composition and dynamics of Mercury’s exosphere.</a:t>
                      </a:r>
                      <a:r>
                        <a:rPr lang="en-US" sz="700" dirty="0">
                          <a:effectLst/>
                        </a:rPr>
                        <a:t> </a:t>
                      </a:r>
                      <a:endParaRPr lang="en-US" sz="700" dirty="0"/>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solidFill>
                      <a:srgbClr val="EBE8EE"/>
                    </a:solidFill>
                  </a:tcPr>
                </a:tc>
                <a:extLst>
                  <a:ext uri="{0D108BD9-81ED-4DB2-BD59-A6C34878D82A}">
                    <a16:rowId xmlns:a16="http://schemas.microsoft.com/office/drawing/2014/main" val="10008"/>
                  </a:ext>
                </a:extLst>
              </a:tr>
              <a:tr h="282735">
                <a:tc>
                  <a:txBody>
                    <a:bodyPr/>
                    <a:lstStyle/>
                    <a:p>
                      <a:r>
                        <a:rPr lang="en-US" sz="700" b="1" dirty="0">
                          <a:solidFill>
                            <a:schemeClr val="tx2">
                              <a:lumMod val="10000"/>
                            </a:schemeClr>
                          </a:solidFill>
                        </a:rPr>
                        <a:t>SERENA</a:t>
                      </a:r>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solidFill>
                      <a:srgbClr val="EBE8EE"/>
                    </a:solidFill>
                  </a:tcPr>
                </a:tc>
                <a:tc>
                  <a:txBody>
                    <a:bodyPr/>
                    <a:lstStyle/>
                    <a:p>
                      <a:pPr algn="l"/>
                      <a:r>
                        <a:rPr lang="en-GB" sz="700" dirty="0">
                          <a:solidFill>
                            <a:srgbClr val="000000"/>
                          </a:solidFill>
                          <a:effectLst/>
                          <a:uFill>
                            <a:solidFill>
                              <a:srgbClr val="9A9A9A"/>
                            </a:solidFill>
                          </a:uFill>
                          <a:latin typeface="Helvetica Light"/>
                          <a:ea typeface="Helvetica Light"/>
                          <a:cs typeface="Helvetica Light"/>
                          <a:sym typeface="Calibri"/>
                        </a:rPr>
                        <a:t>Study the interactions between the surface, exosphere, magnetosphere &amp; the solar wind.</a:t>
                      </a:r>
                      <a:r>
                        <a:rPr lang="en-US" sz="700" dirty="0">
                          <a:effectLst/>
                        </a:rPr>
                        <a:t> </a:t>
                      </a:r>
                      <a:endParaRPr lang="en-US" sz="700" dirty="0"/>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solidFill>
                      <a:srgbClr val="EBE8EE"/>
                    </a:solidFill>
                  </a:tcPr>
                </a:tc>
                <a:extLst>
                  <a:ext uri="{0D108BD9-81ED-4DB2-BD59-A6C34878D82A}">
                    <a16:rowId xmlns:a16="http://schemas.microsoft.com/office/drawing/2014/main" val="10009"/>
                  </a:ext>
                </a:extLst>
              </a:tr>
              <a:tr h="282735">
                <a:tc>
                  <a:txBody>
                    <a:bodyPr/>
                    <a:lstStyle/>
                    <a:p>
                      <a:r>
                        <a:rPr lang="en-US" sz="700" b="1" dirty="0">
                          <a:solidFill>
                            <a:schemeClr val="tx2">
                              <a:lumMod val="10000"/>
                            </a:schemeClr>
                          </a:solidFill>
                        </a:rPr>
                        <a:t>SIMBIO-SYS</a:t>
                      </a:r>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solidFill>
                      <a:srgbClr val="EBE8EE"/>
                    </a:solidFill>
                  </a:tcPr>
                </a:tc>
                <a:tc>
                  <a:txBody>
                    <a:bodyPr/>
                    <a:lstStyle/>
                    <a:p>
                      <a:pPr algn="l"/>
                      <a:r>
                        <a:rPr lang="en-GB" sz="700" dirty="0">
                          <a:solidFill>
                            <a:srgbClr val="000000"/>
                          </a:solidFill>
                          <a:effectLst/>
                          <a:uFill>
                            <a:solidFill>
                              <a:srgbClr val="9A9A9A"/>
                            </a:solidFill>
                          </a:uFill>
                          <a:latin typeface="Helvetica Light"/>
                          <a:ea typeface="Helvetica Light"/>
                          <a:cs typeface="Helvetica Light"/>
                          <a:sym typeface="Calibri"/>
                        </a:rPr>
                        <a:t>Provide global, high-resolution, and IR imaging of the surface</a:t>
                      </a:r>
                      <a:r>
                        <a:rPr lang="en-US" sz="700" dirty="0">
                          <a:solidFill>
                            <a:srgbClr val="000000"/>
                          </a:solidFill>
                          <a:effectLst/>
                          <a:uFill>
                            <a:solidFill>
                              <a:srgbClr val="9A9A9A"/>
                            </a:solidFill>
                          </a:uFill>
                          <a:latin typeface="Helvetica Light"/>
                          <a:ea typeface="Helvetica Light"/>
                          <a:cs typeface="Helvetica Light"/>
                          <a:sym typeface="Calibri"/>
                        </a:rPr>
                        <a:t> </a:t>
                      </a:r>
                      <a:endParaRPr lang="en-US" sz="700" dirty="0"/>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solidFill>
                      <a:srgbClr val="EBE8EE"/>
                    </a:solidFill>
                  </a:tcPr>
                </a:tc>
                <a:extLst>
                  <a:ext uri="{0D108BD9-81ED-4DB2-BD59-A6C34878D82A}">
                    <a16:rowId xmlns:a16="http://schemas.microsoft.com/office/drawing/2014/main" val="10010"/>
                  </a:ext>
                </a:extLst>
              </a:tr>
              <a:tr h="285395">
                <a:tc>
                  <a:txBody>
                    <a:bodyPr/>
                    <a:lstStyle/>
                    <a:p>
                      <a:r>
                        <a:rPr lang="en-US" sz="700" b="1" dirty="0">
                          <a:solidFill>
                            <a:schemeClr val="tx2">
                              <a:lumMod val="10000"/>
                            </a:schemeClr>
                          </a:solidFill>
                        </a:rPr>
                        <a:t>SIXS</a:t>
                      </a:r>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solidFill>
                      <a:srgbClr val="EBE8EE"/>
                    </a:solidFill>
                  </a:tcPr>
                </a:tc>
                <a:tc>
                  <a:txBody>
                    <a:bodyPr/>
                    <a:lstStyle/>
                    <a:p>
                      <a:pPr algn="l"/>
                      <a:r>
                        <a:rPr lang="en-GB" sz="700" dirty="0">
                          <a:solidFill>
                            <a:srgbClr val="000000"/>
                          </a:solidFill>
                          <a:effectLst/>
                          <a:uFill>
                            <a:solidFill>
                              <a:srgbClr val="9A9A9A"/>
                            </a:solidFill>
                          </a:uFill>
                          <a:latin typeface="Helvetica Light"/>
                          <a:ea typeface="Helvetica Light"/>
                          <a:cs typeface="Helvetica Light"/>
                          <a:sym typeface="Calibri"/>
                        </a:rPr>
                        <a:t>Perform measurements of solar X-rays and particles at high time resolution.</a:t>
                      </a:r>
                      <a:endParaRPr lang="en-US" sz="700" dirty="0"/>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solidFill>
                      <a:srgbClr val="EBE8EE"/>
                    </a:solidFill>
                  </a:tcPr>
                </a:tc>
                <a:extLst>
                  <a:ext uri="{0D108BD9-81ED-4DB2-BD59-A6C34878D82A}">
                    <a16:rowId xmlns:a16="http://schemas.microsoft.com/office/drawing/2014/main" val="10011"/>
                  </a:ext>
                </a:extLst>
              </a:tr>
            </a:tbl>
          </a:graphicData>
        </a:graphic>
      </p:graphicFrame>
      <p:sp>
        <p:nvSpPr>
          <p:cNvPr id="4" name="Rectangle 3">
            <a:extLst>
              <a:ext uri="{FF2B5EF4-FFF2-40B4-BE49-F238E27FC236}">
                <a16:creationId xmlns:a16="http://schemas.microsoft.com/office/drawing/2014/main" id="{F8FFB4A0-C042-D243-8CE7-DA61D2F9857E}"/>
              </a:ext>
            </a:extLst>
          </p:cNvPr>
          <p:cNvSpPr/>
          <p:nvPr/>
        </p:nvSpPr>
        <p:spPr>
          <a:xfrm>
            <a:off x="1439652" y="87474"/>
            <a:ext cx="3429000" cy="369332"/>
          </a:xfrm>
          <a:prstGeom prst="rect">
            <a:avLst/>
          </a:prstGeom>
        </p:spPr>
        <p:txBody>
          <a:bodyPr>
            <a:spAutoFit/>
          </a:bodyPr>
          <a:lstStyle/>
          <a:p>
            <a:r>
              <a:rPr lang="en-US" b="1" dirty="0">
                <a:solidFill>
                  <a:schemeClr val="bg1"/>
                </a:solidFill>
              </a:rPr>
              <a:t>MPO – Instruments</a:t>
            </a:r>
            <a:endParaRPr lang="en-US" dirty="0"/>
          </a:p>
        </p:txBody>
      </p:sp>
    </p:spTree>
    <p:extLst>
      <p:ext uri="{BB962C8B-B14F-4D97-AF65-F5344CB8AC3E}">
        <p14:creationId xmlns:p14="http://schemas.microsoft.com/office/powerpoint/2010/main" val="553211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32B646A-14FB-4348-9576-3CCBAA76412F}"/>
              </a:ext>
            </a:extLst>
          </p:cNvPr>
          <p:cNvSpPr>
            <a:spLocks noGrp="1"/>
          </p:cNvSpPr>
          <p:nvPr>
            <p:ph type="title"/>
          </p:nvPr>
        </p:nvSpPr>
        <p:spPr/>
        <p:txBody>
          <a:bodyPr/>
          <a:lstStyle/>
          <a:p>
            <a:r>
              <a:rPr lang="en-US" b="1" dirty="0">
                <a:solidFill>
                  <a:schemeClr val="bg1"/>
                </a:solidFill>
              </a:rPr>
              <a:t>MMO – Mercury Magnetospheric Orbiter</a:t>
            </a:r>
          </a:p>
        </p:txBody>
      </p:sp>
      <p:pic>
        <p:nvPicPr>
          <p:cNvPr id="6" name="Content Placeholder 4">
            <a:extLst>
              <a:ext uri="{FF2B5EF4-FFF2-40B4-BE49-F238E27FC236}">
                <a16:creationId xmlns:a16="http://schemas.microsoft.com/office/drawing/2014/main" id="{C0A5F299-950B-A64E-BAA4-D0207D687C9B}"/>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1141818" y="699453"/>
            <a:ext cx="6624779" cy="3724275"/>
          </a:xfrm>
        </p:spPr>
      </p:pic>
      <p:sp>
        <p:nvSpPr>
          <p:cNvPr id="3" name="TextBox 2">
            <a:extLst>
              <a:ext uri="{FF2B5EF4-FFF2-40B4-BE49-F238E27FC236}">
                <a16:creationId xmlns:a16="http://schemas.microsoft.com/office/drawing/2014/main" id="{9D825172-AF9B-0542-B03E-C54C22C8CB1B}"/>
              </a:ext>
            </a:extLst>
          </p:cNvPr>
          <p:cNvSpPr txBox="1"/>
          <p:nvPr/>
        </p:nvSpPr>
        <p:spPr>
          <a:xfrm>
            <a:off x="4892040" y="1729740"/>
            <a:ext cx="461986" cy="261610"/>
          </a:xfrm>
          <a:prstGeom prst="rect">
            <a:avLst/>
          </a:prstGeom>
          <a:solidFill>
            <a:schemeClr val="bg1"/>
          </a:solidFill>
        </p:spPr>
        <p:txBody>
          <a:bodyPr wrap="none" rtlCol="0">
            <a:spAutoFit/>
          </a:bodyPr>
          <a:lstStyle/>
          <a:p>
            <a:r>
              <a:rPr lang="en-US" sz="1100" b="1" dirty="0">
                <a:solidFill>
                  <a:schemeClr val="accent1">
                    <a:lumMod val="75000"/>
                  </a:schemeClr>
                </a:solidFill>
              </a:rPr>
              <a:t>Mio</a:t>
            </a:r>
          </a:p>
        </p:txBody>
      </p:sp>
    </p:spTree>
    <p:extLst>
      <p:ext uri="{BB962C8B-B14F-4D97-AF65-F5344CB8AC3E}">
        <p14:creationId xmlns:p14="http://schemas.microsoft.com/office/powerpoint/2010/main" val="1574113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8F4F2B-5313-EE45-A6DA-71D50669560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385646" y="789552"/>
            <a:ext cx="2846383" cy="4022063"/>
          </a:xfrm>
          <a:prstGeom prst="rect">
            <a:avLst/>
          </a:prstGeom>
        </p:spPr>
      </p:pic>
      <p:graphicFrame>
        <p:nvGraphicFramePr>
          <p:cNvPr id="4" name="Table 3">
            <a:extLst>
              <a:ext uri="{FF2B5EF4-FFF2-40B4-BE49-F238E27FC236}">
                <a16:creationId xmlns:a16="http://schemas.microsoft.com/office/drawing/2014/main" id="{F053A504-2C1D-5A41-A24B-C099AF3AC8F9}"/>
              </a:ext>
            </a:extLst>
          </p:cNvPr>
          <p:cNvGraphicFramePr>
            <a:graphicFrameLocks noGrp="1"/>
          </p:cNvGraphicFramePr>
          <p:nvPr>
            <p:extLst>
              <p:ext uri="{D42A27DB-BD31-4B8C-83A1-F6EECF244321}">
                <p14:modId xmlns:p14="http://schemas.microsoft.com/office/powerpoint/2010/main" val="4262563788"/>
              </p:ext>
            </p:extLst>
          </p:nvPr>
        </p:nvGraphicFramePr>
        <p:xfrm>
          <a:off x="4409982" y="1383618"/>
          <a:ext cx="3198505" cy="2449301"/>
        </p:xfrm>
        <a:graphic>
          <a:graphicData uri="http://schemas.openxmlformats.org/drawingml/2006/table">
            <a:tbl>
              <a:tblPr firstRow="1" bandRow="1"/>
              <a:tblGrid>
                <a:gridCol w="751561">
                  <a:extLst>
                    <a:ext uri="{9D8B030D-6E8A-4147-A177-3AD203B41FA5}">
                      <a16:colId xmlns:a16="http://schemas.microsoft.com/office/drawing/2014/main" val="20000"/>
                    </a:ext>
                  </a:extLst>
                </a:gridCol>
                <a:gridCol w="2446944">
                  <a:extLst>
                    <a:ext uri="{9D8B030D-6E8A-4147-A177-3AD203B41FA5}">
                      <a16:colId xmlns:a16="http://schemas.microsoft.com/office/drawing/2014/main" val="20003"/>
                    </a:ext>
                  </a:extLst>
                </a:gridCol>
              </a:tblGrid>
              <a:tr h="165201">
                <a:tc>
                  <a:txBody>
                    <a:bodyPr/>
                    <a:lstStyle>
                      <a:lvl1pPr marL="0" algn="l" defTabSz="914400" rtl="0" eaLnBrk="1" latinLnBrk="0" hangingPunct="1">
                        <a:defRPr sz="1800" kern="1200">
                          <a:solidFill>
                            <a:schemeClr val="tx1"/>
                          </a:solidFill>
                          <a:latin typeface="Calibri"/>
                          <a:ea typeface="Calibri"/>
                          <a:cs typeface="Calibri"/>
                        </a:defRPr>
                      </a:lvl1pPr>
                      <a:lvl2pPr marL="457200" algn="l" defTabSz="914400" rtl="0" eaLnBrk="1" latinLnBrk="0" hangingPunct="1">
                        <a:defRPr sz="1800" kern="1200">
                          <a:solidFill>
                            <a:schemeClr val="tx1"/>
                          </a:solidFill>
                          <a:latin typeface="Calibri"/>
                          <a:ea typeface="Calibri"/>
                          <a:cs typeface="Calibri"/>
                        </a:defRPr>
                      </a:lvl2pPr>
                      <a:lvl3pPr marL="914400" algn="l" defTabSz="914400" rtl="0" eaLnBrk="1" latinLnBrk="0" hangingPunct="1">
                        <a:defRPr sz="1800" kern="1200">
                          <a:solidFill>
                            <a:schemeClr val="tx1"/>
                          </a:solidFill>
                          <a:latin typeface="Calibri"/>
                          <a:ea typeface="Calibri"/>
                          <a:cs typeface="Calibri"/>
                        </a:defRPr>
                      </a:lvl3pPr>
                      <a:lvl4pPr marL="1371600" algn="l" defTabSz="914400" rtl="0" eaLnBrk="1" latinLnBrk="0" hangingPunct="1">
                        <a:defRPr sz="1800" kern="1200">
                          <a:solidFill>
                            <a:schemeClr val="tx1"/>
                          </a:solidFill>
                          <a:latin typeface="Calibri"/>
                          <a:ea typeface="Calibri"/>
                          <a:cs typeface="Calibri"/>
                        </a:defRPr>
                      </a:lvl4pPr>
                      <a:lvl5pPr marL="1828800" algn="l" defTabSz="914400" rtl="0" eaLnBrk="1" latinLnBrk="0" hangingPunct="1">
                        <a:defRPr sz="1800" kern="1200">
                          <a:solidFill>
                            <a:schemeClr val="tx1"/>
                          </a:solidFill>
                          <a:latin typeface="Calibri"/>
                          <a:ea typeface="Calibri"/>
                          <a:cs typeface="Calibri"/>
                        </a:defRPr>
                      </a:lvl5pPr>
                      <a:lvl6pPr marL="2286000" algn="l" defTabSz="914400" rtl="0" eaLnBrk="1" latinLnBrk="0" hangingPunct="1">
                        <a:defRPr sz="1800" kern="1200">
                          <a:solidFill>
                            <a:schemeClr val="tx1"/>
                          </a:solidFill>
                          <a:latin typeface="Calibri"/>
                          <a:ea typeface="Calibri"/>
                          <a:cs typeface="Calibri"/>
                        </a:defRPr>
                      </a:lvl6pPr>
                      <a:lvl7pPr marL="2743200" algn="l" defTabSz="914400" rtl="0" eaLnBrk="1" latinLnBrk="0" hangingPunct="1">
                        <a:defRPr sz="1800" kern="1200">
                          <a:solidFill>
                            <a:schemeClr val="tx1"/>
                          </a:solidFill>
                          <a:latin typeface="Calibri"/>
                          <a:ea typeface="Calibri"/>
                          <a:cs typeface="Calibri"/>
                        </a:defRPr>
                      </a:lvl7pPr>
                      <a:lvl8pPr marL="3200400" algn="l" defTabSz="914400" rtl="0" eaLnBrk="1" latinLnBrk="0" hangingPunct="1">
                        <a:defRPr sz="1800" kern="1200">
                          <a:solidFill>
                            <a:schemeClr val="tx1"/>
                          </a:solidFill>
                          <a:latin typeface="Calibri"/>
                          <a:ea typeface="Calibri"/>
                          <a:cs typeface="Calibri"/>
                        </a:defRPr>
                      </a:lvl8pPr>
                      <a:lvl9pPr marL="3657600" algn="l" defTabSz="914400" rtl="0" eaLnBrk="1" latinLnBrk="0" hangingPunct="1">
                        <a:defRPr sz="1800" kern="1200">
                          <a:solidFill>
                            <a:schemeClr val="tx1"/>
                          </a:solidFill>
                          <a:latin typeface="Calibri"/>
                          <a:ea typeface="Calibri"/>
                          <a:cs typeface="Calibri"/>
                        </a:defRPr>
                      </a:lvl9pPr>
                    </a:lstStyle>
                    <a:p>
                      <a:endParaRPr lang="en-US" sz="700" dirty="0"/>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w="12700" cmpd="sng">
                      <a:noFill/>
                      <a:prstDash val="solid"/>
                    </a:lnTlToBr>
                    <a:lnBlToTr w="12700" cmpd="sng">
                      <a:noFill/>
                      <a:prstDash val="solid"/>
                    </a:lnBlToTr>
                    <a:solidFill>
                      <a:srgbClr val="0000FF"/>
                    </a:solidFill>
                  </a:tcPr>
                </a:tc>
                <a:tc>
                  <a:txBody>
                    <a:bodyPr/>
                    <a:lstStyle>
                      <a:lvl1pPr marL="0" algn="l" defTabSz="914400" rtl="0" eaLnBrk="1" latinLnBrk="0" hangingPunct="1">
                        <a:defRPr sz="1800" kern="1200">
                          <a:solidFill>
                            <a:schemeClr val="tx1"/>
                          </a:solidFill>
                          <a:latin typeface="Calibri"/>
                          <a:ea typeface="Calibri"/>
                          <a:cs typeface="Calibri"/>
                        </a:defRPr>
                      </a:lvl1pPr>
                      <a:lvl2pPr marL="457200" algn="l" defTabSz="914400" rtl="0" eaLnBrk="1" latinLnBrk="0" hangingPunct="1">
                        <a:defRPr sz="1800" kern="1200">
                          <a:solidFill>
                            <a:schemeClr val="tx1"/>
                          </a:solidFill>
                          <a:latin typeface="Calibri"/>
                          <a:ea typeface="Calibri"/>
                          <a:cs typeface="Calibri"/>
                        </a:defRPr>
                      </a:lvl2pPr>
                      <a:lvl3pPr marL="914400" algn="l" defTabSz="914400" rtl="0" eaLnBrk="1" latinLnBrk="0" hangingPunct="1">
                        <a:defRPr sz="1800" kern="1200">
                          <a:solidFill>
                            <a:schemeClr val="tx1"/>
                          </a:solidFill>
                          <a:latin typeface="Calibri"/>
                          <a:ea typeface="Calibri"/>
                          <a:cs typeface="Calibri"/>
                        </a:defRPr>
                      </a:lvl3pPr>
                      <a:lvl4pPr marL="1371600" algn="l" defTabSz="914400" rtl="0" eaLnBrk="1" latinLnBrk="0" hangingPunct="1">
                        <a:defRPr sz="1800" kern="1200">
                          <a:solidFill>
                            <a:schemeClr val="tx1"/>
                          </a:solidFill>
                          <a:latin typeface="Calibri"/>
                          <a:ea typeface="Calibri"/>
                          <a:cs typeface="Calibri"/>
                        </a:defRPr>
                      </a:lvl4pPr>
                      <a:lvl5pPr marL="1828800" algn="l" defTabSz="914400" rtl="0" eaLnBrk="1" latinLnBrk="0" hangingPunct="1">
                        <a:defRPr sz="1800" kern="1200">
                          <a:solidFill>
                            <a:schemeClr val="tx1"/>
                          </a:solidFill>
                          <a:latin typeface="Calibri"/>
                          <a:ea typeface="Calibri"/>
                          <a:cs typeface="Calibri"/>
                        </a:defRPr>
                      </a:lvl5pPr>
                      <a:lvl6pPr marL="2286000" algn="l" defTabSz="914400" rtl="0" eaLnBrk="1" latinLnBrk="0" hangingPunct="1">
                        <a:defRPr sz="1800" kern="1200">
                          <a:solidFill>
                            <a:schemeClr val="tx1"/>
                          </a:solidFill>
                          <a:latin typeface="Calibri"/>
                          <a:ea typeface="Calibri"/>
                          <a:cs typeface="Calibri"/>
                        </a:defRPr>
                      </a:lvl6pPr>
                      <a:lvl7pPr marL="2743200" algn="l" defTabSz="914400" rtl="0" eaLnBrk="1" latinLnBrk="0" hangingPunct="1">
                        <a:defRPr sz="1800" kern="1200">
                          <a:solidFill>
                            <a:schemeClr val="tx1"/>
                          </a:solidFill>
                          <a:latin typeface="Calibri"/>
                          <a:ea typeface="Calibri"/>
                          <a:cs typeface="Calibri"/>
                        </a:defRPr>
                      </a:lvl7pPr>
                      <a:lvl8pPr marL="3200400" algn="l" defTabSz="914400" rtl="0" eaLnBrk="1" latinLnBrk="0" hangingPunct="1">
                        <a:defRPr sz="1800" kern="1200">
                          <a:solidFill>
                            <a:schemeClr val="tx1"/>
                          </a:solidFill>
                          <a:latin typeface="Calibri"/>
                          <a:ea typeface="Calibri"/>
                          <a:cs typeface="Calibri"/>
                        </a:defRPr>
                      </a:lvl8pPr>
                      <a:lvl9pPr marL="3657600" algn="l" defTabSz="914400" rtl="0" eaLnBrk="1" latinLnBrk="0" hangingPunct="1">
                        <a:defRPr sz="1800" kern="1200">
                          <a:solidFill>
                            <a:schemeClr val="tx1"/>
                          </a:solidFill>
                          <a:latin typeface="Calibri"/>
                          <a:ea typeface="Calibri"/>
                          <a:cs typeface="Calibri"/>
                        </a:defRPr>
                      </a:lvl9pPr>
                    </a:lstStyle>
                    <a:p>
                      <a:r>
                        <a:rPr lang="en-US" sz="700" dirty="0">
                          <a:solidFill>
                            <a:schemeClr val="bg1"/>
                          </a:solidFill>
                        </a:rPr>
                        <a:t>Instrument description</a:t>
                      </a:r>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w="12700" cmpd="sng">
                      <a:noFill/>
                      <a:prstDash val="solid"/>
                    </a:lnTlToBr>
                    <a:lnBlToTr w="12700" cmpd="sng">
                      <a:noFill/>
                      <a:prstDash val="solid"/>
                    </a:lnBlToTr>
                    <a:solidFill>
                      <a:srgbClr val="0000FF"/>
                    </a:solidFill>
                  </a:tcPr>
                </a:tc>
                <a:extLst>
                  <a:ext uri="{0D108BD9-81ED-4DB2-BD59-A6C34878D82A}">
                    <a16:rowId xmlns:a16="http://schemas.microsoft.com/office/drawing/2014/main" val="10000"/>
                  </a:ext>
                </a:extLst>
              </a:tr>
              <a:tr h="360045">
                <a:tc>
                  <a:txBody>
                    <a:bodyPr/>
                    <a:lstStyle>
                      <a:lvl1pPr marL="0" algn="l" defTabSz="914400" rtl="0" eaLnBrk="1" latinLnBrk="0" hangingPunct="1">
                        <a:defRPr sz="1800" kern="1200">
                          <a:solidFill>
                            <a:schemeClr val="tx1"/>
                          </a:solidFill>
                          <a:latin typeface="Calibri"/>
                          <a:ea typeface="Calibri"/>
                          <a:cs typeface="Calibri"/>
                        </a:defRPr>
                      </a:lvl1pPr>
                      <a:lvl2pPr marL="457200" algn="l" defTabSz="914400" rtl="0" eaLnBrk="1" latinLnBrk="0" hangingPunct="1">
                        <a:defRPr sz="1800" kern="1200">
                          <a:solidFill>
                            <a:schemeClr val="tx1"/>
                          </a:solidFill>
                          <a:latin typeface="Calibri"/>
                          <a:ea typeface="Calibri"/>
                          <a:cs typeface="Calibri"/>
                        </a:defRPr>
                      </a:lvl2pPr>
                      <a:lvl3pPr marL="914400" algn="l" defTabSz="914400" rtl="0" eaLnBrk="1" latinLnBrk="0" hangingPunct="1">
                        <a:defRPr sz="1800" kern="1200">
                          <a:solidFill>
                            <a:schemeClr val="tx1"/>
                          </a:solidFill>
                          <a:latin typeface="Calibri"/>
                          <a:ea typeface="Calibri"/>
                          <a:cs typeface="Calibri"/>
                        </a:defRPr>
                      </a:lvl3pPr>
                      <a:lvl4pPr marL="1371600" algn="l" defTabSz="914400" rtl="0" eaLnBrk="1" latinLnBrk="0" hangingPunct="1">
                        <a:defRPr sz="1800" kern="1200">
                          <a:solidFill>
                            <a:schemeClr val="tx1"/>
                          </a:solidFill>
                          <a:latin typeface="Calibri"/>
                          <a:ea typeface="Calibri"/>
                          <a:cs typeface="Calibri"/>
                        </a:defRPr>
                      </a:lvl4pPr>
                      <a:lvl5pPr marL="1828800" algn="l" defTabSz="914400" rtl="0" eaLnBrk="1" latinLnBrk="0" hangingPunct="1">
                        <a:defRPr sz="1800" kern="1200">
                          <a:solidFill>
                            <a:schemeClr val="tx1"/>
                          </a:solidFill>
                          <a:latin typeface="Calibri"/>
                          <a:ea typeface="Calibri"/>
                          <a:cs typeface="Calibri"/>
                        </a:defRPr>
                      </a:lvl5pPr>
                      <a:lvl6pPr marL="2286000" algn="l" defTabSz="914400" rtl="0" eaLnBrk="1" latinLnBrk="0" hangingPunct="1">
                        <a:defRPr sz="1800" kern="1200">
                          <a:solidFill>
                            <a:schemeClr val="tx1"/>
                          </a:solidFill>
                          <a:latin typeface="Calibri"/>
                          <a:ea typeface="Calibri"/>
                          <a:cs typeface="Calibri"/>
                        </a:defRPr>
                      </a:lvl6pPr>
                      <a:lvl7pPr marL="2743200" algn="l" defTabSz="914400" rtl="0" eaLnBrk="1" latinLnBrk="0" hangingPunct="1">
                        <a:defRPr sz="1800" kern="1200">
                          <a:solidFill>
                            <a:schemeClr val="tx1"/>
                          </a:solidFill>
                          <a:latin typeface="Calibri"/>
                          <a:ea typeface="Calibri"/>
                          <a:cs typeface="Calibri"/>
                        </a:defRPr>
                      </a:lvl7pPr>
                      <a:lvl8pPr marL="3200400" algn="l" defTabSz="914400" rtl="0" eaLnBrk="1" latinLnBrk="0" hangingPunct="1">
                        <a:defRPr sz="1800" kern="1200">
                          <a:solidFill>
                            <a:schemeClr val="tx1"/>
                          </a:solidFill>
                          <a:latin typeface="Calibri"/>
                          <a:ea typeface="Calibri"/>
                          <a:cs typeface="Calibri"/>
                        </a:defRPr>
                      </a:lvl8pPr>
                      <a:lvl9pPr marL="3657600" algn="l" defTabSz="914400" rtl="0" eaLnBrk="1" latinLnBrk="0" hangingPunct="1">
                        <a:defRPr sz="1800" kern="1200">
                          <a:solidFill>
                            <a:schemeClr val="tx1"/>
                          </a:solidFill>
                          <a:latin typeface="Calibri"/>
                          <a:ea typeface="Calibri"/>
                          <a:cs typeface="Calibri"/>
                        </a:defRPr>
                      </a:lvl9pPr>
                    </a:lstStyle>
                    <a:p>
                      <a:r>
                        <a:rPr lang="en-US" sz="700" b="1" dirty="0">
                          <a:solidFill>
                            <a:srgbClr val="151618"/>
                          </a:solidFill>
                        </a:rPr>
                        <a:t>MGF</a:t>
                      </a:r>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w="12700" cmpd="sng">
                      <a:noFill/>
                      <a:prstDash val="solid"/>
                    </a:lnTlToBr>
                    <a:lnBlToTr w="12700" cmpd="sng">
                      <a:noFill/>
                      <a:prstDash val="solid"/>
                    </a:lnBlToTr>
                    <a:solidFill>
                      <a:srgbClr val="EBE8EE"/>
                    </a:solidFill>
                  </a:tcPr>
                </a:tc>
                <a:tc>
                  <a:txBody>
                    <a:bodyPr/>
                    <a:lstStyle>
                      <a:lvl1pPr marL="0" algn="l" defTabSz="914400" rtl="0" eaLnBrk="1" latinLnBrk="0" hangingPunct="1">
                        <a:defRPr sz="1800" kern="1200">
                          <a:solidFill>
                            <a:schemeClr val="tx1"/>
                          </a:solidFill>
                          <a:latin typeface="Calibri"/>
                          <a:ea typeface="Calibri"/>
                          <a:cs typeface="Calibri"/>
                        </a:defRPr>
                      </a:lvl1pPr>
                      <a:lvl2pPr marL="457200" algn="l" defTabSz="914400" rtl="0" eaLnBrk="1" latinLnBrk="0" hangingPunct="1">
                        <a:defRPr sz="1800" kern="1200">
                          <a:solidFill>
                            <a:schemeClr val="tx1"/>
                          </a:solidFill>
                          <a:latin typeface="Calibri"/>
                          <a:ea typeface="Calibri"/>
                          <a:cs typeface="Calibri"/>
                        </a:defRPr>
                      </a:lvl2pPr>
                      <a:lvl3pPr marL="914400" algn="l" defTabSz="914400" rtl="0" eaLnBrk="1" latinLnBrk="0" hangingPunct="1">
                        <a:defRPr sz="1800" kern="1200">
                          <a:solidFill>
                            <a:schemeClr val="tx1"/>
                          </a:solidFill>
                          <a:latin typeface="Calibri"/>
                          <a:ea typeface="Calibri"/>
                          <a:cs typeface="Calibri"/>
                        </a:defRPr>
                      </a:lvl3pPr>
                      <a:lvl4pPr marL="1371600" algn="l" defTabSz="914400" rtl="0" eaLnBrk="1" latinLnBrk="0" hangingPunct="1">
                        <a:defRPr sz="1800" kern="1200">
                          <a:solidFill>
                            <a:schemeClr val="tx1"/>
                          </a:solidFill>
                          <a:latin typeface="Calibri"/>
                          <a:ea typeface="Calibri"/>
                          <a:cs typeface="Calibri"/>
                        </a:defRPr>
                      </a:lvl4pPr>
                      <a:lvl5pPr marL="1828800" algn="l" defTabSz="914400" rtl="0" eaLnBrk="1" latinLnBrk="0" hangingPunct="1">
                        <a:defRPr sz="1800" kern="1200">
                          <a:solidFill>
                            <a:schemeClr val="tx1"/>
                          </a:solidFill>
                          <a:latin typeface="Calibri"/>
                          <a:ea typeface="Calibri"/>
                          <a:cs typeface="Calibri"/>
                        </a:defRPr>
                      </a:lvl5pPr>
                      <a:lvl6pPr marL="2286000" algn="l" defTabSz="914400" rtl="0" eaLnBrk="1" latinLnBrk="0" hangingPunct="1">
                        <a:defRPr sz="1800" kern="1200">
                          <a:solidFill>
                            <a:schemeClr val="tx1"/>
                          </a:solidFill>
                          <a:latin typeface="Calibri"/>
                          <a:ea typeface="Calibri"/>
                          <a:cs typeface="Calibri"/>
                        </a:defRPr>
                      </a:lvl6pPr>
                      <a:lvl7pPr marL="2743200" algn="l" defTabSz="914400" rtl="0" eaLnBrk="1" latinLnBrk="0" hangingPunct="1">
                        <a:defRPr sz="1800" kern="1200">
                          <a:solidFill>
                            <a:schemeClr val="tx1"/>
                          </a:solidFill>
                          <a:latin typeface="Calibri"/>
                          <a:ea typeface="Calibri"/>
                          <a:cs typeface="Calibri"/>
                        </a:defRPr>
                      </a:lvl7pPr>
                      <a:lvl8pPr marL="3200400" algn="l" defTabSz="914400" rtl="0" eaLnBrk="1" latinLnBrk="0" hangingPunct="1">
                        <a:defRPr sz="1800" kern="1200">
                          <a:solidFill>
                            <a:schemeClr val="tx1"/>
                          </a:solidFill>
                          <a:latin typeface="Calibri"/>
                          <a:ea typeface="Calibri"/>
                          <a:cs typeface="Calibri"/>
                        </a:defRPr>
                      </a:lvl8pPr>
                      <a:lvl9pPr marL="3657600" algn="l" defTabSz="914400" rtl="0" eaLnBrk="1" latinLnBrk="0" hangingPunct="1">
                        <a:defRPr sz="1800" kern="1200">
                          <a:solidFill>
                            <a:schemeClr val="tx1"/>
                          </a:solidFill>
                          <a:latin typeface="Calibri"/>
                          <a:ea typeface="Calibri"/>
                          <a:cs typeface="Calibri"/>
                        </a:defRPr>
                      </a:lvl9pPr>
                    </a:lstStyle>
                    <a:p>
                      <a:pPr algn="l"/>
                      <a:r>
                        <a:rPr lang="en-GB" sz="700" b="0" dirty="0">
                          <a:solidFill>
                            <a:srgbClr val="000000"/>
                          </a:solidFill>
                          <a:effectLst/>
                          <a:uFill>
                            <a:solidFill>
                              <a:srgbClr val="9A9A9A"/>
                            </a:solidFill>
                          </a:uFill>
                          <a:latin typeface="Helvetica Light"/>
                          <a:ea typeface="Helvetica Light"/>
                          <a:cs typeface="Helvetica Light"/>
                          <a:sym typeface="Calibri"/>
                        </a:rPr>
                        <a:t>Provide a detailed description of Mercury’s magnetosphere and of its interaction with the planetary magnetic field and the solar wind.</a:t>
                      </a:r>
                      <a:endParaRPr lang="en-US" sz="700" b="0" dirty="0"/>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w="12700" cmpd="sng">
                      <a:noFill/>
                      <a:prstDash val="solid"/>
                    </a:lnTlToBr>
                    <a:lnBlToTr w="12700" cmpd="sng">
                      <a:noFill/>
                      <a:prstDash val="solid"/>
                    </a:lnBlToTr>
                    <a:solidFill>
                      <a:srgbClr val="EBE8EE"/>
                    </a:solidFill>
                  </a:tcPr>
                </a:tc>
                <a:extLst>
                  <a:ext uri="{0D108BD9-81ED-4DB2-BD59-A6C34878D82A}">
                    <a16:rowId xmlns:a16="http://schemas.microsoft.com/office/drawing/2014/main" val="10001"/>
                  </a:ext>
                </a:extLst>
              </a:tr>
              <a:tr h="874395">
                <a:tc>
                  <a:txBody>
                    <a:bodyPr/>
                    <a:lstStyle>
                      <a:lvl1pPr marL="0" algn="l" defTabSz="914400" rtl="0" eaLnBrk="1" latinLnBrk="0" hangingPunct="1">
                        <a:defRPr sz="1800" kern="1200">
                          <a:solidFill>
                            <a:schemeClr val="tx1"/>
                          </a:solidFill>
                          <a:latin typeface="Calibri"/>
                          <a:ea typeface="Calibri"/>
                          <a:cs typeface="Calibri"/>
                        </a:defRPr>
                      </a:lvl1pPr>
                      <a:lvl2pPr marL="457200" algn="l" defTabSz="914400" rtl="0" eaLnBrk="1" latinLnBrk="0" hangingPunct="1">
                        <a:defRPr sz="1800" kern="1200">
                          <a:solidFill>
                            <a:schemeClr val="tx1"/>
                          </a:solidFill>
                          <a:latin typeface="Calibri"/>
                          <a:ea typeface="Calibri"/>
                          <a:cs typeface="Calibri"/>
                        </a:defRPr>
                      </a:lvl2pPr>
                      <a:lvl3pPr marL="914400" algn="l" defTabSz="914400" rtl="0" eaLnBrk="1" latinLnBrk="0" hangingPunct="1">
                        <a:defRPr sz="1800" kern="1200">
                          <a:solidFill>
                            <a:schemeClr val="tx1"/>
                          </a:solidFill>
                          <a:latin typeface="Calibri"/>
                          <a:ea typeface="Calibri"/>
                          <a:cs typeface="Calibri"/>
                        </a:defRPr>
                      </a:lvl3pPr>
                      <a:lvl4pPr marL="1371600" algn="l" defTabSz="914400" rtl="0" eaLnBrk="1" latinLnBrk="0" hangingPunct="1">
                        <a:defRPr sz="1800" kern="1200">
                          <a:solidFill>
                            <a:schemeClr val="tx1"/>
                          </a:solidFill>
                          <a:latin typeface="Calibri"/>
                          <a:ea typeface="Calibri"/>
                          <a:cs typeface="Calibri"/>
                        </a:defRPr>
                      </a:lvl4pPr>
                      <a:lvl5pPr marL="1828800" algn="l" defTabSz="914400" rtl="0" eaLnBrk="1" latinLnBrk="0" hangingPunct="1">
                        <a:defRPr sz="1800" kern="1200">
                          <a:solidFill>
                            <a:schemeClr val="tx1"/>
                          </a:solidFill>
                          <a:latin typeface="Calibri"/>
                          <a:ea typeface="Calibri"/>
                          <a:cs typeface="Calibri"/>
                        </a:defRPr>
                      </a:lvl5pPr>
                      <a:lvl6pPr marL="2286000" algn="l" defTabSz="914400" rtl="0" eaLnBrk="1" latinLnBrk="0" hangingPunct="1">
                        <a:defRPr sz="1800" kern="1200">
                          <a:solidFill>
                            <a:schemeClr val="tx1"/>
                          </a:solidFill>
                          <a:latin typeface="Calibri"/>
                          <a:ea typeface="Calibri"/>
                          <a:cs typeface="Calibri"/>
                        </a:defRPr>
                      </a:lvl6pPr>
                      <a:lvl7pPr marL="2743200" algn="l" defTabSz="914400" rtl="0" eaLnBrk="1" latinLnBrk="0" hangingPunct="1">
                        <a:defRPr sz="1800" kern="1200">
                          <a:solidFill>
                            <a:schemeClr val="tx1"/>
                          </a:solidFill>
                          <a:latin typeface="Calibri"/>
                          <a:ea typeface="Calibri"/>
                          <a:cs typeface="Calibri"/>
                        </a:defRPr>
                      </a:lvl7pPr>
                      <a:lvl8pPr marL="3200400" algn="l" defTabSz="914400" rtl="0" eaLnBrk="1" latinLnBrk="0" hangingPunct="1">
                        <a:defRPr sz="1800" kern="1200">
                          <a:solidFill>
                            <a:schemeClr val="tx1"/>
                          </a:solidFill>
                          <a:latin typeface="Calibri"/>
                          <a:ea typeface="Calibri"/>
                          <a:cs typeface="Calibri"/>
                        </a:defRPr>
                      </a:lvl8pPr>
                      <a:lvl9pPr marL="3657600" algn="l" defTabSz="914400" rtl="0" eaLnBrk="1" latinLnBrk="0" hangingPunct="1">
                        <a:defRPr sz="1800" kern="1200">
                          <a:solidFill>
                            <a:schemeClr val="tx1"/>
                          </a:solidFill>
                          <a:latin typeface="Calibri"/>
                          <a:ea typeface="Calibri"/>
                          <a:cs typeface="Calibri"/>
                        </a:defRPr>
                      </a:lvl9pPr>
                    </a:lstStyle>
                    <a:p>
                      <a:r>
                        <a:rPr lang="en-US" sz="700" b="1" dirty="0">
                          <a:solidFill>
                            <a:srgbClr val="151618"/>
                          </a:solidFill>
                        </a:rPr>
                        <a:t>MPPE</a:t>
                      </a:r>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w="12700" cmpd="sng">
                      <a:noFill/>
                      <a:prstDash val="solid"/>
                    </a:lnTlToBr>
                    <a:lnBlToTr w="12700" cmpd="sng">
                      <a:noFill/>
                      <a:prstDash val="solid"/>
                    </a:lnBlToTr>
                    <a:solidFill>
                      <a:srgbClr val="EBE8EE"/>
                    </a:solidFill>
                  </a:tcPr>
                </a:tc>
                <a:tc>
                  <a:txBody>
                    <a:bodyPr/>
                    <a:lstStyle>
                      <a:lvl1pPr marL="0" algn="l" defTabSz="914400" rtl="0" eaLnBrk="1" latinLnBrk="0" hangingPunct="1">
                        <a:defRPr sz="1800" kern="1200">
                          <a:solidFill>
                            <a:schemeClr val="tx1"/>
                          </a:solidFill>
                          <a:latin typeface="Calibri"/>
                          <a:ea typeface="Calibri"/>
                          <a:cs typeface="Calibri"/>
                        </a:defRPr>
                      </a:lvl1pPr>
                      <a:lvl2pPr marL="457200" algn="l" defTabSz="914400" rtl="0" eaLnBrk="1" latinLnBrk="0" hangingPunct="1">
                        <a:defRPr sz="1800" kern="1200">
                          <a:solidFill>
                            <a:schemeClr val="tx1"/>
                          </a:solidFill>
                          <a:latin typeface="Calibri"/>
                          <a:ea typeface="Calibri"/>
                          <a:cs typeface="Calibri"/>
                        </a:defRPr>
                      </a:lvl2pPr>
                      <a:lvl3pPr marL="914400" algn="l" defTabSz="914400" rtl="0" eaLnBrk="1" latinLnBrk="0" hangingPunct="1">
                        <a:defRPr sz="1800" kern="1200">
                          <a:solidFill>
                            <a:schemeClr val="tx1"/>
                          </a:solidFill>
                          <a:latin typeface="Calibri"/>
                          <a:ea typeface="Calibri"/>
                          <a:cs typeface="Calibri"/>
                        </a:defRPr>
                      </a:lvl3pPr>
                      <a:lvl4pPr marL="1371600" algn="l" defTabSz="914400" rtl="0" eaLnBrk="1" latinLnBrk="0" hangingPunct="1">
                        <a:defRPr sz="1800" kern="1200">
                          <a:solidFill>
                            <a:schemeClr val="tx1"/>
                          </a:solidFill>
                          <a:latin typeface="Calibri"/>
                          <a:ea typeface="Calibri"/>
                          <a:cs typeface="Calibri"/>
                        </a:defRPr>
                      </a:lvl4pPr>
                      <a:lvl5pPr marL="1828800" algn="l" defTabSz="914400" rtl="0" eaLnBrk="1" latinLnBrk="0" hangingPunct="1">
                        <a:defRPr sz="1800" kern="1200">
                          <a:solidFill>
                            <a:schemeClr val="tx1"/>
                          </a:solidFill>
                          <a:latin typeface="Calibri"/>
                          <a:ea typeface="Calibri"/>
                          <a:cs typeface="Calibri"/>
                        </a:defRPr>
                      </a:lvl5pPr>
                      <a:lvl6pPr marL="2286000" algn="l" defTabSz="914400" rtl="0" eaLnBrk="1" latinLnBrk="0" hangingPunct="1">
                        <a:defRPr sz="1800" kern="1200">
                          <a:solidFill>
                            <a:schemeClr val="tx1"/>
                          </a:solidFill>
                          <a:latin typeface="Calibri"/>
                          <a:ea typeface="Calibri"/>
                          <a:cs typeface="Calibri"/>
                        </a:defRPr>
                      </a:lvl6pPr>
                      <a:lvl7pPr marL="2743200" algn="l" defTabSz="914400" rtl="0" eaLnBrk="1" latinLnBrk="0" hangingPunct="1">
                        <a:defRPr sz="1800" kern="1200">
                          <a:solidFill>
                            <a:schemeClr val="tx1"/>
                          </a:solidFill>
                          <a:latin typeface="Calibri"/>
                          <a:ea typeface="Calibri"/>
                          <a:cs typeface="Calibri"/>
                        </a:defRPr>
                      </a:lvl7pPr>
                      <a:lvl8pPr marL="3200400" algn="l" defTabSz="914400" rtl="0" eaLnBrk="1" latinLnBrk="0" hangingPunct="1">
                        <a:defRPr sz="1800" kern="1200">
                          <a:solidFill>
                            <a:schemeClr val="tx1"/>
                          </a:solidFill>
                          <a:latin typeface="Calibri"/>
                          <a:ea typeface="Calibri"/>
                          <a:cs typeface="Calibri"/>
                        </a:defRPr>
                      </a:lvl8pPr>
                      <a:lvl9pPr marL="3657600" algn="l" defTabSz="914400" rtl="0" eaLnBrk="1" latinLnBrk="0" hangingPunct="1">
                        <a:defRPr sz="1800" kern="1200">
                          <a:solidFill>
                            <a:schemeClr val="tx1"/>
                          </a:solidFill>
                          <a:latin typeface="Calibri"/>
                          <a:ea typeface="Calibri"/>
                          <a:cs typeface="Calibri"/>
                        </a:defRPr>
                      </a:lvl9pPr>
                    </a:lstStyle>
                    <a:p>
                      <a:pPr algn="l"/>
                      <a:r>
                        <a:rPr lang="en-GB" sz="700" b="0" dirty="0">
                          <a:solidFill>
                            <a:srgbClr val="000000"/>
                          </a:solidFill>
                          <a:effectLst/>
                          <a:uFill>
                            <a:solidFill>
                              <a:srgbClr val="9A9A9A"/>
                            </a:solidFill>
                          </a:uFill>
                          <a:latin typeface="Helvetica Light"/>
                          <a:ea typeface="Helvetica Light"/>
                          <a:cs typeface="Helvetica Light"/>
                          <a:sym typeface="Calibri"/>
                        </a:rPr>
                        <a:t>Study low- and high-energetic particles in the magnetosphere.</a:t>
                      </a:r>
                      <a:r>
                        <a:rPr lang="en-US" sz="700" b="0" dirty="0">
                          <a:effectLst/>
                        </a:rPr>
                        <a:t> </a:t>
                      </a:r>
                    </a:p>
                    <a:p>
                      <a:pPr algn="l"/>
                      <a:r>
                        <a:rPr lang="en-US" sz="700" b="0" dirty="0">
                          <a:effectLst/>
                        </a:rPr>
                        <a:t>MEA- Electron Analyzer</a:t>
                      </a:r>
                    </a:p>
                    <a:p>
                      <a:pPr algn="l"/>
                      <a:r>
                        <a:rPr lang="en-US" sz="700" b="0" dirty="0">
                          <a:effectLst/>
                        </a:rPr>
                        <a:t>MIA – Ion Analyzer</a:t>
                      </a:r>
                    </a:p>
                    <a:p>
                      <a:pPr algn="l"/>
                      <a:r>
                        <a:rPr lang="en-US" sz="700" b="0" dirty="0">
                          <a:effectLst/>
                        </a:rPr>
                        <a:t>HEP-ion – High Energy Particles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dirty="0">
                          <a:effectLst/>
                        </a:rPr>
                        <a:t>HEP-electron – High Energy Particles</a:t>
                      </a:r>
                    </a:p>
                    <a:p>
                      <a:pPr marL="0" marR="0" indent="0" algn="l" defTabSz="914400" rtl="0" eaLnBrk="1" fontAlgn="auto" latinLnBrk="0" hangingPunct="1">
                        <a:lnSpc>
                          <a:spcPct val="100000"/>
                        </a:lnSpc>
                        <a:spcBef>
                          <a:spcPts val="0"/>
                        </a:spcBef>
                        <a:spcAft>
                          <a:spcPts val="0"/>
                        </a:spcAft>
                        <a:buClrTx/>
                        <a:buSzTx/>
                        <a:buFontTx/>
                        <a:buNone/>
                        <a:tabLst/>
                        <a:defRPr/>
                      </a:pPr>
                      <a:r>
                        <a:rPr lang="en-US" sz="700" b="0" dirty="0"/>
                        <a:t>ENA </a:t>
                      </a:r>
                      <a:r>
                        <a:rPr lang="en-US" sz="700" b="0" dirty="0">
                          <a:effectLst/>
                        </a:rPr>
                        <a:t>– Energetic Neutrals Analyzer </a:t>
                      </a:r>
                      <a:endParaRPr lang="en-US" sz="700" b="0" dirty="0"/>
                    </a:p>
                    <a:p>
                      <a:pPr algn="l"/>
                      <a:r>
                        <a:rPr lang="en-US" sz="700" b="0" dirty="0"/>
                        <a:t>MSA </a:t>
                      </a:r>
                      <a:r>
                        <a:rPr lang="en-US" sz="700" b="0" dirty="0">
                          <a:effectLst/>
                        </a:rPr>
                        <a:t>– Mass Spectrum Analyzer</a:t>
                      </a:r>
                      <a:endParaRPr lang="en-US" sz="700" b="0" dirty="0"/>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w="12700" cmpd="sng">
                      <a:noFill/>
                      <a:prstDash val="solid"/>
                    </a:lnTlToBr>
                    <a:lnBlToTr w="12700" cmpd="sng">
                      <a:noFill/>
                      <a:prstDash val="solid"/>
                    </a:lnBlToTr>
                    <a:solidFill>
                      <a:srgbClr val="EBE8EE"/>
                    </a:solidFill>
                  </a:tcPr>
                </a:tc>
                <a:extLst>
                  <a:ext uri="{0D108BD9-81ED-4DB2-BD59-A6C34878D82A}">
                    <a16:rowId xmlns:a16="http://schemas.microsoft.com/office/drawing/2014/main" val="10002"/>
                  </a:ext>
                </a:extLst>
              </a:tr>
              <a:tr h="462915">
                <a:tc>
                  <a:txBody>
                    <a:bodyPr/>
                    <a:lstStyle>
                      <a:lvl1pPr marL="0" algn="l" defTabSz="914400" rtl="0" eaLnBrk="1" latinLnBrk="0" hangingPunct="1">
                        <a:defRPr sz="1800" kern="1200">
                          <a:solidFill>
                            <a:schemeClr val="tx1"/>
                          </a:solidFill>
                          <a:latin typeface="Calibri"/>
                          <a:ea typeface="Calibri"/>
                          <a:cs typeface="Calibri"/>
                        </a:defRPr>
                      </a:lvl1pPr>
                      <a:lvl2pPr marL="457200" algn="l" defTabSz="914400" rtl="0" eaLnBrk="1" latinLnBrk="0" hangingPunct="1">
                        <a:defRPr sz="1800" kern="1200">
                          <a:solidFill>
                            <a:schemeClr val="tx1"/>
                          </a:solidFill>
                          <a:latin typeface="Calibri"/>
                          <a:ea typeface="Calibri"/>
                          <a:cs typeface="Calibri"/>
                        </a:defRPr>
                      </a:lvl2pPr>
                      <a:lvl3pPr marL="914400" algn="l" defTabSz="914400" rtl="0" eaLnBrk="1" latinLnBrk="0" hangingPunct="1">
                        <a:defRPr sz="1800" kern="1200">
                          <a:solidFill>
                            <a:schemeClr val="tx1"/>
                          </a:solidFill>
                          <a:latin typeface="Calibri"/>
                          <a:ea typeface="Calibri"/>
                          <a:cs typeface="Calibri"/>
                        </a:defRPr>
                      </a:lvl3pPr>
                      <a:lvl4pPr marL="1371600" algn="l" defTabSz="914400" rtl="0" eaLnBrk="1" latinLnBrk="0" hangingPunct="1">
                        <a:defRPr sz="1800" kern="1200">
                          <a:solidFill>
                            <a:schemeClr val="tx1"/>
                          </a:solidFill>
                          <a:latin typeface="Calibri"/>
                          <a:ea typeface="Calibri"/>
                          <a:cs typeface="Calibri"/>
                        </a:defRPr>
                      </a:lvl4pPr>
                      <a:lvl5pPr marL="1828800" algn="l" defTabSz="914400" rtl="0" eaLnBrk="1" latinLnBrk="0" hangingPunct="1">
                        <a:defRPr sz="1800" kern="1200">
                          <a:solidFill>
                            <a:schemeClr val="tx1"/>
                          </a:solidFill>
                          <a:latin typeface="Calibri"/>
                          <a:ea typeface="Calibri"/>
                          <a:cs typeface="Calibri"/>
                        </a:defRPr>
                      </a:lvl5pPr>
                      <a:lvl6pPr marL="2286000" algn="l" defTabSz="914400" rtl="0" eaLnBrk="1" latinLnBrk="0" hangingPunct="1">
                        <a:defRPr sz="1800" kern="1200">
                          <a:solidFill>
                            <a:schemeClr val="tx1"/>
                          </a:solidFill>
                          <a:latin typeface="Calibri"/>
                          <a:ea typeface="Calibri"/>
                          <a:cs typeface="Calibri"/>
                        </a:defRPr>
                      </a:lvl6pPr>
                      <a:lvl7pPr marL="2743200" algn="l" defTabSz="914400" rtl="0" eaLnBrk="1" latinLnBrk="0" hangingPunct="1">
                        <a:defRPr sz="1800" kern="1200">
                          <a:solidFill>
                            <a:schemeClr val="tx1"/>
                          </a:solidFill>
                          <a:latin typeface="Calibri"/>
                          <a:ea typeface="Calibri"/>
                          <a:cs typeface="Calibri"/>
                        </a:defRPr>
                      </a:lvl7pPr>
                      <a:lvl8pPr marL="3200400" algn="l" defTabSz="914400" rtl="0" eaLnBrk="1" latinLnBrk="0" hangingPunct="1">
                        <a:defRPr sz="1800" kern="1200">
                          <a:solidFill>
                            <a:schemeClr val="tx1"/>
                          </a:solidFill>
                          <a:latin typeface="Calibri"/>
                          <a:ea typeface="Calibri"/>
                          <a:cs typeface="Calibri"/>
                        </a:defRPr>
                      </a:lvl8pPr>
                      <a:lvl9pPr marL="3657600" algn="l" defTabSz="914400" rtl="0" eaLnBrk="1" latinLnBrk="0" hangingPunct="1">
                        <a:defRPr sz="1800" kern="1200">
                          <a:solidFill>
                            <a:schemeClr val="tx1"/>
                          </a:solidFill>
                          <a:latin typeface="Calibri"/>
                          <a:ea typeface="Calibri"/>
                          <a:cs typeface="Calibri"/>
                        </a:defRPr>
                      </a:lvl9pPr>
                    </a:lstStyle>
                    <a:p>
                      <a:r>
                        <a:rPr lang="en-US" sz="700" b="1" dirty="0">
                          <a:solidFill>
                            <a:srgbClr val="151618"/>
                          </a:solidFill>
                        </a:rPr>
                        <a:t>PWI</a:t>
                      </a:r>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w="12700" cmpd="sng">
                      <a:noFill/>
                      <a:prstDash val="solid"/>
                    </a:lnTlToBr>
                    <a:lnBlToTr w="12700" cmpd="sng">
                      <a:noFill/>
                      <a:prstDash val="solid"/>
                    </a:lnBlToTr>
                    <a:solidFill>
                      <a:srgbClr val="EBE8EE"/>
                    </a:solidFill>
                  </a:tcPr>
                </a:tc>
                <a:tc>
                  <a:txBody>
                    <a:bodyPr/>
                    <a:lstStyle>
                      <a:lvl1pPr marL="0" algn="l" defTabSz="914400" rtl="0" eaLnBrk="1" latinLnBrk="0" hangingPunct="1">
                        <a:defRPr sz="1800" kern="1200">
                          <a:solidFill>
                            <a:schemeClr val="tx1"/>
                          </a:solidFill>
                          <a:latin typeface="Calibri"/>
                          <a:ea typeface="Calibri"/>
                          <a:cs typeface="Calibri"/>
                        </a:defRPr>
                      </a:lvl1pPr>
                      <a:lvl2pPr marL="457200" algn="l" defTabSz="914400" rtl="0" eaLnBrk="1" latinLnBrk="0" hangingPunct="1">
                        <a:defRPr sz="1800" kern="1200">
                          <a:solidFill>
                            <a:schemeClr val="tx1"/>
                          </a:solidFill>
                          <a:latin typeface="Calibri"/>
                          <a:ea typeface="Calibri"/>
                          <a:cs typeface="Calibri"/>
                        </a:defRPr>
                      </a:lvl2pPr>
                      <a:lvl3pPr marL="914400" algn="l" defTabSz="914400" rtl="0" eaLnBrk="1" latinLnBrk="0" hangingPunct="1">
                        <a:defRPr sz="1800" kern="1200">
                          <a:solidFill>
                            <a:schemeClr val="tx1"/>
                          </a:solidFill>
                          <a:latin typeface="Calibri"/>
                          <a:ea typeface="Calibri"/>
                          <a:cs typeface="Calibri"/>
                        </a:defRPr>
                      </a:lvl3pPr>
                      <a:lvl4pPr marL="1371600" algn="l" defTabSz="914400" rtl="0" eaLnBrk="1" latinLnBrk="0" hangingPunct="1">
                        <a:defRPr sz="1800" kern="1200">
                          <a:solidFill>
                            <a:schemeClr val="tx1"/>
                          </a:solidFill>
                          <a:latin typeface="Calibri"/>
                          <a:ea typeface="Calibri"/>
                          <a:cs typeface="Calibri"/>
                        </a:defRPr>
                      </a:lvl4pPr>
                      <a:lvl5pPr marL="1828800" algn="l" defTabSz="914400" rtl="0" eaLnBrk="1" latinLnBrk="0" hangingPunct="1">
                        <a:defRPr sz="1800" kern="1200">
                          <a:solidFill>
                            <a:schemeClr val="tx1"/>
                          </a:solidFill>
                          <a:latin typeface="Calibri"/>
                          <a:ea typeface="Calibri"/>
                          <a:cs typeface="Calibri"/>
                        </a:defRPr>
                      </a:lvl5pPr>
                      <a:lvl6pPr marL="2286000" algn="l" defTabSz="914400" rtl="0" eaLnBrk="1" latinLnBrk="0" hangingPunct="1">
                        <a:defRPr sz="1800" kern="1200">
                          <a:solidFill>
                            <a:schemeClr val="tx1"/>
                          </a:solidFill>
                          <a:latin typeface="Calibri"/>
                          <a:ea typeface="Calibri"/>
                          <a:cs typeface="Calibri"/>
                        </a:defRPr>
                      </a:lvl6pPr>
                      <a:lvl7pPr marL="2743200" algn="l" defTabSz="914400" rtl="0" eaLnBrk="1" latinLnBrk="0" hangingPunct="1">
                        <a:defRPr sz="1800" kern="1200">
                          <a:solidFill>
                            <a:schemeClr val="tx1"/>
                          </a:solidFill>
                          <a:latin typeface="Calibri"/>
                          <a:ea typeface="Calibri"/>
                          <a:cs typeface="Calibri"/>
                        </a:defRPr>
                      </a:lvl7pPr>
                      <a:lvl8pPr marL="3200400" algn="l" defTabSz="914400" rtl="0" eaLnBrk="1" latinLnBrk="0" hangingPunct="1">
                        <a:defRPr sz="1800" kern="1200">
                          <a:solidFill>
                            <a:schemeClr val="tx1"/>
                          </a:solidFill>
                          <a:latin typeface="Calibri"/>
                          <a:ea typeface="Calibri"/>
                          <a:cs typeface="Calibri"/>
                        </a:defRPr>
                      </a:lvl8pPr>
                      <a:lvl9pPr marL="3657600" algn="l" defTabSz="914400" rtl="0" eaLnBrk="1" latinLnBrk="0" hangingPunct="1">
                        <a:defRPr sz="1800" kern="1200">
                          <a:solidFill>
                            <a:schemeClr val="tx1"/>
                          </a:solidFill>
                          <a:latin typeface="Calibri"/>
                          <a:ea typeface="Calibri"/>
                          <a:cs typeface="Calibri"/>
                        </a:defRPr>
                      </a:lvl9pPr>
                    </a:lstStyle>
                    <a:p>
                      <a:pPr algn="l"/>
                      <a:r>
                        <a:rPr lang="en-GB" sz="700" b="0" dirty="0">
                          <a:solidFill>
                            <a:srgbClr val="000000"/>
                          </a:solidFill>
                          <a:effectLst/>
                          <a:uFill>
                            <a:solidFill>
                              <a:srgbClr val="9A9A9A"/>
                            </a:solidFill>
                          </a:uFill>
                          <a:latin typeface="Helvetica Light"/>
                          <a:ea typeface="Helvetica Light"/>
                          <a:cs typeface="Helvetica Light"/>
                          <a:sym typeface="Calibri"/>
                        </a:rPr>
                        <a:t>Make a detailed analysis of the structure and dynamics of the magnetosphere.</a:t>
                      </a:r>
                      <a:r>
                        <a:rPr lang="en-US" sz="700" b="0" dirty="0">
                          <a:effectLst/>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700" b="0" dirty="0">
                          <a:effectLst/>
                        </a:rPr>
                        <a:t>MEFISTO, WPT  – two sets of electric field sensors </a:t>
                      </a:r>
                    </a:p>
                    <a:p>
                      <a:pPr marL="0" marR="0" indent="0" algn="l" defTabSz="914400" rtl="0" eaLnBrk="1" fontAlgn="auto" latinLnBrk="0" hangingPunct="1">
                        <a:lnSpc>
                          <a:spcPct val="100000"/>
                        </a:lnSpc>
                        <a:spcBef>
                          <a:spcPts val="0"/>
                        </a:spcBef>
                        <a:spcAft>
                          <a:spcPts val="0"/>
                        </a:spcAft>
                        <a:buClrTx/>
                        <a:buSzTx/>
                        <a:buFontTx/>
                        <a:buNone/>
                        <a:tabLst/>
                        <a:defRPr/>
                      </a:pPr>
                      <a:r>
                        <a:rPr lang="en-US" sz="700" b="0" dirty="0">
                          <a:effectLst/>
                        </a:rPr>
                        <a:t>LF-SC and DB-SC --  two kinds of magnetic field sensors  </a:t>
                      </a:r>
                      <a:endParaRPr lang="en-US" sz="700" b="0" dirty="0"/>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w="12700" cmpd="sng">
                      <a:noFill/>
                      <a:prstDash val="solid"/>
                    </a:lnTlToBr>
                    <a:lnBlToTr w="12700" cmpd="sng">
                      <a:noFill/>
                      <a:prstDash val="solid"/>
                    </a:lnBlToTr>
                    <a:solidFill>
                      <a:srgbClr val="EBE8EE"/>
                    </a:solidFill>
                  </a:tcPr>
                </a:tc>
                <a:extLst>
                  <a:ext uri="{0D108BD9-81ED-4DB2-BD59-A6C34878D82A}">
                    <a16:rowId xmlns:a16="http://schemas.microsoft.com/office/drawing/2014/main" val="10003"/>
                  </a:ext>
                </a:extLst>
              </a:tr>
              <a:tr h="257175">
                <a:tc>
                  <a:txBody>
                    <a:bodyPr/>
                    <a:lstStyle>
                      <a:lvl1pPr marL="0" algn="l" defTabSz="914400" rtl="0" eaLnBrk="1" latinLnBrk="0" hangingPunct="1">
                        <a:defRPr sz="1800" kern="1200">
                          <a:solidFill>
                            <a:schemeClr val="tx1"/>
                          </a:solidFill>
                          <a:latin typeface="Calibri"/>
                          <a:ea typeface="Calibri"/>
                          <a:cs typeface="Calibri"/>
                        </a:defRPr>
                      </a:lvl1pPr>
                      <a:lvl2pPr marL="457200" algn="l" defTabSz="914400" rtl="0" eaLnBrk="1" latinLnBrk="0" hangingPunct="1">
                        <a:defRPr sz="1800" kern="1200">
                          <a:solidFill>
                            <a:schemeClr val="tx1"/>
                          </a:solidFill>
                          <a:latin typeface="Calibri"/>
                          <a:ea typeface="Calibri"/>
                          <a:cs typeface="Calibri"/>
                        </a:defRPr>
                      </a:lvl2pPr>
                      <a:lvl3pPr marL="914400" algn="l" defTabSz="914400" rtl="0" eaLnBrk="1" latinLnBrk="0" hangingPunct="1">
                        <a:defRPr sz="1800" kern="1200">
                          <a:solidFill>
                            <a:schemeClr val="tx1"/>
                          </a:solidFill>
                          <a:latin typeface="Calibri"/>
                          <a:ea typeface="Calibri"/>
                          <a:cs typeface="Calibri"/>
                        </a:defRPr>
                      </a:lvl3pPr>
                      <a:lvl4pPr marL="1371600" algn="l" defTabSz="914400" rtl="0" eaLnBrk="1" latinLnBrk="0" hangingPunct="1">
                        <a:defRPr sz="1800" kern="1200">
                          <a:solidFill>
                            <a:schemeClr val="tx1"/>
                          </a:solidFill>
                          <a:latin typeface="Calibri"/>
                          <a:ea typeface="Calibri"/>
                          <a:cs typeface="Calibri"/>
                        </a:defRPr>
                      </a:lvl4pPr>
                      <a:lvl5pPr marL="1828800" algn="l" defTabSz="914400" rtl="0" eaLnBrk="1" latinLnBrk="0" hangingPunct="1">
                        <a:defRPr sz="1800" kern="1200">
                          <a:solidFill>
                            <a:schemeClr val="tx1"/>
                          </a:solidFill>
                          <a:latin typeface="Calibri"/>
                          <a:ea typeface="Calibri"/>
                          <a:cs typeface="Calibri"/>
                        </a:defRPr>
                      </a:lvl5pPr>
                      <a:lvl6pPr marL="2286000" algn="l" defTabSz="914400" rtl="0" eaLnBrk="1" latinLnBrk="0" hangingPunct="1">
                        <a:defRPr sz="1800" kern="1200">
                          <a:solidFill>
                            <a:schemeClr val="tx1"/>
                          </a:solidFill>
                          <a:latin typeface="Calibri"/>
                          <a:ea typeface="Calibri"/>
                          <a:cs typeface="Calibri"/>
                        </a:defRPr>
                      </a:lvl6pPr>
                      <a:lvl7pPr marL="2743200" algn="l" defTabSz="914400" rtl="0" eaLnBrk="1" latinLnBrk="0" hangingPunct="1">
                        <a:defRPr sz="1800" kern="1200">
                          <a:solidFill>
                            <a:schemeClr val="tx1"/>
                          </a:solidFill>
                          <a:latin typeface="Calibri"/>
                          <a:ea typeface="Calibri"/>
                          <a:cs typeface="Calibri"/>
                        </a:defRPr>
                      </a:lvl7pPr>
                      <a:lvl8pPr marL="3200400" algn="l" defTabSz="914400" rtl="0" eaLnBrk="1" latinLnBrk="0" hangingPunct="1">
                        <a:defRPr sz="1800" kern="1200">
                          <a:solidFill>
                            <a:schemeClr val="tx1"/>
                          </a:solidFill>
                          <a:latin typeface="Calibri"/>
                          <a:ea typeface="Calibri"/>
                          <a:cs typeface="Calibri"/>
                        </a:defRPr>
                      </a:lvl8pPr>
                      <a:lvl9pPr marL="3657600" algn="l" defTabSz="914400" rtl="0" eaLnBrk="1" latinLnBrk="0" hangingPunct="1">
                        <a:defRPr sz="1800" kern="1200">
                          <a:solidFill>
                            <a:schemeClr val="tx1"/>
                          </a:solidFill>
                          <a:latin typeface="Calibri"/>
                          <a:ea typeface="Calibri"/>
                          <a:cs typeface="Calibri"/>
                        </a:defRPr>
                      </a:lvl9pPr>
                    </a:lstStyle>
                    <a:p>
                      <a:r>
                        <a:rPr lang="en-US" sz="700" b="1" dirty="0">
                          <a:solidFill>
                            <a:srgbClr val="151618"/>
                          </a:solidFill>
                        </a:rPr>
                        <a:t>MSASI </a:t>
                      </a:r>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w="12700" cmpd="sng">
                      <a:noFill/>
                      <a:prstDash val="solid"/>
                    </a:lnTlToBr>
                    <a:lnBlToTr w="12700" cmpd="sng">
                      <a:noFill/>
                      <a:prstDash val="solid"/>
                    </a:lnBlToTr>
                    <a:solidFill>
                      <a:srgbClr val="EBE8EE"/>
                    </a:solidFill>
                  </a:tcPr>
                </a:tc>
                <a:tc>
                  <a:txBody>
                    <a:bodyPr/>
                    <a:lstStyle>
                      <a:lvl1pPr marL="0" algn="l" defTabSz="914400" rtl="0" eaLnBrk="1" latinLnBrk="0" hangingPunct="1">
                        <a:defRPr sz="1800" kern="1200">
                          <a:solidFill>
                            <a:schemeClr val="tx1"/>
                          </a:solidFill>
                          <a:latin typeface="Calibri"/>
                          <a:ea typeface="Calibri"/>
                          <a:cs typeface="Calibri"/>
                        </a:defRPr>
                      </a:lvl1pPr>
                      <a:lvl2pPr marL="457200" algn="l" defTabSz="914400" rtl="0" eaLnBrk="1" latinLnBrk="0" hangingPunct="1">
                        <a:defRPr sz="1800" kern="1200">
                          <a:solidFill>
                            <a:schemeClr val="tx1"/>
                          </a:solidFill>
                          <a:latin typeface="Calibri"/>
                          <a:ea typeface="Calibri"/>
                          <a:cs typeface="Calibri"/>
                        </a:defRPr>
                      </a:lvl2pPr>
                      <a:lvl3pPr marL="914400" algn="l" defTabSz="914400" rtl="0" eaLnBrk="1" latinLnBrk="0" hangingPunct="1">
                        <a:defRPr sz="1800" kern="1200">
                          <a:solidFill>
                            <a:schemeClr val="tx1"/>
                          </a:solidFill>
                          <a:latin typeface="Calibri"/>
                          <a:ea typeface="Calibri"/>
                          <a:cs typeface="Calibri"/>
                        </a:defRPr>
                      </a:lvl3pPr>
                      <a:lvl4pPr marL="1371600" algn="l" defTabSz="914400" rtl="0" eaLnBrk="1" latinLnBrk="0" hangingPunct="1">
                        <a:defRPr sz="1800" kern="1200">
                          <a:solidFill>
                            <a:schemeClr val="tx1"/>
                          </a:solidFill>
                          <a:latin typeface="Calibri"/>
                          <a:ea typeface="Calibri"/>
                          <a:cs typeface="Calibri"/>
                        </a:defRPr>
                      </a:lvl4pPr>
                      <a:lvl5pPr marL="1828800" algn="l" defTabSz="914400" rtl="0" eaLnBrk="1" latinLnBrk="0" hangingPunct="1">
                        <a:defRPr sz="1800" kern="1200">
                          <a:solidFill>
                            <a:schemeClr val="tx1"/>
                          </a:solidFill>
                          <a:latin typeface="Calibri"/>
                          <a:ea typeface="Calibri"/>
                          <a:cs typeface="Calibri"/>
                        </a:defRPr>
                      </a:lvl5pPr>
                      <a:lvl6pPr marL="2286000" algn="l" defTabSz="914400" rtl="0" eaLnBrk="1" latinLnBrk="0" hangingPunct="1">
                        <a:defRPr sz="1800" kern="1200">
                          <a:solidFill>
                            <a:schemeClr val="tx1"/>
                          </a:solidFill>
                          <a:latin typeface="Calibri"/>
                          <a:ea typeface="Calibri"/>
                          <a:cs typeface="Calibri"/>
                        </a:defRPr>
                      </a:lvl6pPr>
                      <a:lvl7pPr marL="2743200" algn="l" defTabSz="914400" rtl="0" eaLnBrk="1" latinLnBrk="0" hangingPunct="1">
                        <a:defRPr sz="1800" kern="1200">
                          <a:solidFill>
                            <a:schemeClr val="tx1"/>
                          </a:solidFill>
                          <a:latin typeface="Calibri"/>
                          <a:ea typeface="Calibri"/>
                          <a:cs typeface="Calibri"/>
                        </a:defRPr>
                      </a:lvl7pPr>
                      <a:lvl8pPr marL="3200400" algn="l" defTabSz="914400" rtl="0" eaLnBrk="1" latinLnBrk="0" hangingPunct="1">
                        <a:defRPr sz="1800" kern="1200">
                          <a:solidFill>
                            <a:schemeClr val="tx1"/>
                          </a:solidFill>
                          <a:latin typeface="Calibri"/>
                          <a:ea typeface="Calibri"/>
                          <a:cs typeface="Calibri"/>
                        </a:defRPr>
                      </a:lvl8pPr>
                      <a:lvl9pPr marL="3657600" algn="l" defTabSz="914400" rtl="0" eaLnBrk="1" latinLnBrk="0" hangingPunct="1">
                        <a:defRPr sz="1800" kern="1200">
                          <a:solidFill>
                            <a:schemeClr val="tx1"/>
                          </a:solidFill>
                          <a:latin typeface="Calibri"/>
                          <a:ea typeface="Calibri"/>
                          <a:cs typeface="Calibri"/>
                        </a:defRPr>
                      </a:lvl9pPr>
                    </a:lstStyle>
                    <a:p>
                      <a:pPr algn="l"/>
                      <a:r>
                        <a:rPr lang="en-GB" sz="700" b="0" dirty="0">
                          <a:solidFill>
                            <a:srgbClr val="000000"/>
                          </a:solidFill>
                          <a:effectLst/>
                          <a:uFill>
                            <a:solidFill>
                              <a:srgbClr val="9A9A9A"/>
                            </a:solidFill>
                          </a:uFill>
                          <a:latin typeface="Helvetica Light"/>
                          <a:ea typeface="Helvetica Light"/>
                          <a:cs typeface="Helvetica Light"/>
                          <a:sym typeface="Calibri"/>
                        </a:rPr>
                        <a:t>Measure the abundance, distribution, and dynamics of sodium in Mercury’s exosphere.</a:t>
                      </a:r>
                      <a:endParaRPr lang="en-US" sz="700" b="0" dirty="0"/>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w="12700" cmpd="sng">
                      <a:noFill/>
                      <a:prstDash val="solid"/>
                    </a:lnTlToBr>
                    <a:lnBlToTr w="12700" cmpd="sng">
                      <a:noFill/>
                      <a:prstDash val="solid"/>
                    </a:lnBlToTr>
                    <a:solidFill>
                      <a:srgbClr val="EBE8EE"/>
                    </a:solidFill>
                  </a:tcPr>
                </a:tc>
                <a:extLst>
                  <a:ext uri="{0D108BD9-81ED-4DB2-BD59-A6C34878D82A}">
                    <a16:rowId xmlns:a16="http://schemas.microsoft.com/office/drawing/2014/main" val="10004"/>
                  </a:ext>
                </a:extLst>
              </a:tr>
              <a:tr h="257175">
                <a:tc>
                  <a:txBody>
                    <a:bodyPr/>
                    <a:lstStyle>
                      <a:lvl1pPr marL="0" algn="l" defTabSz="914400" rtl="0" eaLnBrk="1" latinLnBrk="0" hangingPunct="1">
                        <a:defRPr sz="1800" kern="1200">
                          <a:solidFill>
                            <a:schemeClr val="tx1"/>
                          </a:solidFill>
                          <a:latin typeface="Calibri"/>
                          <a:ea typeface="Calibri"/>
                          <a:cs typeface="Calibri"/>
                        </a:defRPr>
                      </a:lvl1pPr>
                      <a:lvl2pPr marL="457200" algn="l" defTabSz="914400" rtl="0" eaLnBrk="1" latinLnBrk="0" hangingPunct="1">
                        <a:defRPr sz="1800" kern="1200">
                          <a:solidFill>
                            <a:schemeClr val="tx1"/>
                          </a:solidFill>
                          <a:latin typeface="Calibri"/>
                          <a:ea typeface="Calibri"/>
                          <a:cs typeface="Calibri"/>
                        </a:defRPr>
                      </a:lvl2pPr>
                      <a:lvl3pPr marL="914400" algn="l" defTabSz="914400" rtl="0" eaLnBrk="1" latinLnBrk="0" hangingPunct="1">
                        <a:defRPr sz="1800" kern="1200">
                          <a:solidFill>
                            <a:schemeClr val="tx1"/>
                          </a:solidFill>
                          <a:latin typeface="Calibri"/>
                          <a:ea typeface="Calibri"/>
                          <a:cs typeface="Calibri"/>
                        </a:defRPr>
                      </a:lvl3pPr>
                      <a:lvl4pPr marL="1371600" algn="l" defTabSz="914400" rtl="0" eaLnBrk="1" latinLnBrk="0" hangingPunct="1">
                        <a:defRPr sz="1800" kern="1200">
                          <a:solidFill>
                            <a:schemeClr val="tx1"/>
                          </a:solidFill>
                          <a:latin typeface="Calibri"/>
                          <a:ea typeface="Calibri"/>
                          <a:cs typeface="Calibri"/>
                        </a:defRPr>
                      </a:lvl4pPr>
                      <a:lvl5pPr marL="1828800" algn="l" defTabSz="914400" rtl="0" eaLnBrk="1" latinLnBrk="0" hangingPunct="1">
                        <a:defRPr sz="1800" kern="1200">
                          <a:solidFill>
                            <a:schemeClr val="tx1"/>
                          </a:solidFill>
                          <a:latin typeface="Calibri"/>
                          <a:ea typeface="Calibri"/>
                          <a:cs typeface="Calibri"/>
                        </a:defRPr>
                      </a:lvl5pPr>
                      <a:lvl6pPr marL="2286000" algn="l" defTabSz="914400" rtl="0" eaLnBrk="1" latinLnBrk="0" hangingPunct="1">
                        <a:defRPr sz="1800" kern="1200">
                          <a:solidFill>
                            <a:schemeClr val="tx1"/>
                          </a:solidFill>
                          <a:latin typeface="Calibri"/>
                          <a:ea typeface="Calibri"/>
                          <a:cs typeface="Calibri"/>
                        </a:defRPr>
                      </a:lvl6pPr>
                      <a:lvl7pPr marL="2743200" algn="l" defTabSz="914400" rtl="0" eaLnBrk="1" latinLnBrk="0" hangingPunct="1">
                        <a:defRPr sz="1800" kern="1200">
                          <a:solidFill>
                            <a:schemeClr val="tx1"/>
                          </a:solidFill>
                          <a:latin typeface="Calibri"/>
                          <a:ea typeface="Calibri"/>
                          <a:cs typeface="Calibri"/>
                        </a:defRPr>
                      </a:lvl7pPr>
                      <a:lvl8pPr marL="3200400" algn="l" defTabSz="914400" rtl="0" eaLnBrk="1" latinLnBrk="0" hangingPunct="1">
                        <a:defRPr sz="1800" kern="1200">
                          <a:solidFill>
                            <a:schemeClr val="tx1"/>
                          </a:solidFill>
                          <a:latin typeface="Calibri"/>
                          <a:ea typeface="Calibri"/>
                          <a:cs typeface="Calibri"/>
                        </a:defRPr>
                      </a:lvl8pPr>
                      <a:lvl9pPr marL="3657600" algn="l" defTabSz="914400" rtl="0" eaLnBrk="1" latinLnBrk="0" hangingPunct="1">
                        <a:defRPr sz="1800" kern="1200">
                          <a:solidFill>
                            <a:schemeClr val="tx1"/>
                          </a:solidFill>
                          <a:latin typeface="Calibri"/>
                          <a:ea typeface="Calibri"/>
                          <a:cs typeface="Calibri"/>
                        </a:defRPr>
                      </a:lvl9pPr>
                    </a:lstStyle>
                    <a:p>
                      <a:r>
                        <a:rPr lang="en-US" sz="700" b="1" dirty="0">
                          <a:solidFill>
                            <a:srgbClr val="151618"/>
                          </a:solidFill>
                        </a:rPr>
                        <a:t>MDM</a:t>
                      </a:r>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w="12700" cmpd="sng">
                      <a:noFill/>
                      <a:prstDash val="solid"/>
                    </a:lnTlToBr>
                    <a:lnBlToTr w="12700" cmpd="sng">
                      <a:noFill/>
                      <a:prstDash val="solid"/>
                    </a:lnBlToTr>
                    <a:solidFill>
                      <a:srgbClr val="EBE8EE"/>
                    </a:solidFill>
                  </a:tcPr>
                </a:tc>
                <a:tc>
                  <a:txBody>
                    <a:bodyPr/>
                    <a:lstStyle>
                      <a:lvl1pPr marL="0" algn="l" defTabSz="914400" rtl="0" eaLnBrk="1" latinLnBrk="0" hangingPunct="1">
                        <a:defRPr sz="1800" kern="1200">
                          <a:solidFill>
                            <a:schemeClr val="tx1"/>
                          </a:solidFill>
                          <a:latin typeface="Calibri"/>
                          <a:ea typeface="Calibri"/>
                          <a:cs typeface="Calibri"/>
                        </a:defRPr>
                      </a:lvl1pPr>
                      <a:lvl2pPr marL="457200" algn="l" defTabSz="914400" rtl="0" eaLnBrk="1" latinLnBrk="0" hangingPunct="1">
                        <a:defRPr sz="1800" kern="1200">
                          <a:solidFill>
                            <a:schemeClr val="tx1"/>
                          </a:solidFill>
                          <a:latin typeface="Calibri"/>
                          <a:ea typeface="Calibri"/>
                          <a:cs typeface="Calibri"/>
                        </a:defRPr>
                      </a:lvl2pPr>
                      <a:lvl3pPr marL="914400" algn="l" defTabSz="914400" rtl="0" eaLnBrk="1" latinLnBrk="0" hangingPunct="1">
                        <a:defRPr sz="1800" kern="1200">
                          <a:solidFill>
                            <a:schemeClr val="tx1"/>
                          </a:solidFill>
                          <a:latin typeface="Calibri"/>
                          <a:ea typeface="Calibri"/>
                          <a:cs typeface="Calibri"/>
                        </a:defRPr>
                      </a:lvl3pPr>
                      <a:lvl4pPr marL="1371600" algn="l" defTabSz="914400" rtl="0" eaLnBrk="1" latinLnBrk="0" hangingPunct="1">
                        <a:defRPr sz="1800" kern="1200">
                          <a:solidFill>
                            <a:schemeClr val="tx1"/>
                          </a:solidFill>
                          <a:latin typeface="Calibri"/>
                          <a:ea typeface="Calibri"/>
                          <a:cs typeface="Calibri"/>
                        </a:defRPr>
                      </a:lvl4pPr>
                      <a:lvl5pPr marL="1828800" algn="l" defTabSz="914400" rtl="0" eaLnBrk="1" latinLnBrk="0" hangingPunct="1">
                        <a:defRPr sz="1800" kern="1200">
                          <a:solidFill>
                            <a:schemeClr val="tx1"/>
                          </a:solidFill>
                          <a:latin typeface="Calibri"/>
                          <a:ea typeface="Calibri"/>
                          <a:cs typeface="Calibri"/>
                        </a:defRPr>
                      </a:lvl5pPr>
                      <a:lvl6pPr marL="2286000" algn="l" defTabSz="914400" rtl="0" eaLnBrk="1" latinLnBrk="0" hangingPunct="1">
                        <a:defRPr sz="1800" kern="1200">
                          <a:solidFill>
                            <a:schemeClr val="tx1"/>
                          </a:solidFill>
                          <a:latin typeface="Calibri"/>
                          <a:ea typeface="Calibri"/>
                          <a:cs typeface="Calibri"/>
                        </a:defRPr>
                      </a:lvl6pPr>
                      <a:lvl7pPr marL="2743200" algn="l" defTabSz="914400" rtl="0" eaLnBrk="1" latinLnBrk="0" hangingPunct="1">
                        <a:defRPr sz="1800" kern="1200">
                          <a:solidFill>
                            <a:schemeClr val="tx1"/>
                          </a:solidFill>
                          <a:latin typeface="Calibri"/>
                          <a:ea typeface="Calibri"/>
                          <a:cs typeface="Calibri"/>
                        </a:defRPr>
                      </a:lvl7pPr>
                      <a:lvl8pPr marL="3200400" algn="l" defTabSz="914400" rtl="0" eaLnBrk="1" latinLnBrk="0" hangingPunct="1">
                        <a:defRPr sz="1800" kern="1200">
                          <a:solidFill>
                            <a:schemeClr val="tx1"/>
                          </a:solidFill>
                          <a:latin typeface="Calibri"/>
                          <a:ea typeface="Calibri"/>
                          <a:cs typeface="Calibri"/>
                        </a:defRPr>
                      </a:lvl8pPr>
                      <a:lvl9pPr marL="3657600" algn="l" defTabSz="914400" rtl="0" eaLnBrk="1" latinLnBrk="0" hangingPunct="1">
                        <a:defRPr sz="1800" kern="1200">
                          <a:solidFill>
                            <a:schemeClr val="tx1"/>
                          </a:solidFill>
                          <a:latin typeface="Calibri"/>
                          <a:ea typeface="Calibri"/>
                          <a:cs typeface="Calibri"/>
                        </a:defRPr>
                      </a:lvl9pPr>
                    </a:lstStyle>
                    <a:p>
                      <a:pPr algn="l"/>
                      <a:r>
                        <a:rPr lang="en-GB" sz="700" b="0" dirty="0">
                          <a:solidFill>
                            <a:srgbClr val="000000"/>
                          </a:solidFill>
                          <a:effectLst/>
                          <a:uFill>
                            <a:solidFill>
                              <a:srgbClr val="9A9A9A"/>
                            </a:solidFill>
                          </a:uFill>
                          <a:latin typeface="Helvetica Light"/>
                          <a:ea typeface="Helvetica Light"/>
                          <a:cs typeface="Helvetica Light"/>
                          <a:sym typeface="Calibri"/>
                        </a:rPr>
                        <a:t>Study the distribution of interplanetary dust in the orbit of Mercury.</a:t>
                      </a:r>
                      <a:r>
                        <a:rPr lang="en-US" sz="700" b="0" dirty="0">
                          <a:effectLst/>
                        </a:rPr>
                        <a:t> </a:t>
                      </a:r>
                      <a:endParaRPr lang="en-US" sz="700" b="0" dirty="0"/>
                    </a:p>
                  </a:txBody>
                  <a:tcPr marL="68580" marR="68580" marT="25718" marB="25718">
                    <a:lnL w="19050" cap="flat" cmpd="sng" algn="ctr">
                      <a:solidFill>
                        <a:srgbClr val="0000FF"/>
                      </a:solidFill>
                      <a:prstDash val="solid"/>
                      <a:round/>
                      <a:headEnd type="none" w="med" len="med"/>
                      <a:tailEnd type="none" w="med" len="med"/>
                    </a:lnL>
                    <a:lnR w="19050" cap="flat" cmpd="sng" algn="ctr">
                      <a:solidFill>
                        <a:srgbClr val="0000FF"/>
                      </a:solidFill>
                      <a:prstDash val="solid"/>
                      <a:round/>
                      <a:headEnd type="none" w="med" len="med"/>
                      <a:tailEnd type="none" w="med" len="med"/>
                    </a:lnR>
                    <a:lnT w="19050" cap="flat" cmpd="sng" algn="ctr">
                      <a:solidFill>
                        <a:srgbClr val="0000FF"/>
                      </a:solidFill>
                      <a:prstDash val="solid"/>
                      <a:round/>
                      <a:headEnd type="none" w="med" len="med"/>
                      <a:tailEnd type="none" w="med" len="med"/>
                    </a:lnT>
                    <a:lnB w="19050" cap="flat" cmpd="sng" algn="ctr">
                      <a:solidFill>
                        <a:srgbClr val="0000FF"/>
                      </a:solidFill>
                      <a:prstDash val="solid"/>
                      <a:round/>
                      <a:headEnd type="none" w="med" len="med"/>
                      <a:tailEnd type="none" w="med" len="med"/>
                    </a:lnB>
                    <a:lnTlToBr w="12700" cmpd="sng">
                      <a:noFill/>
                      <a:prstDash val="solid"/>
                    </a:lnTlToBr>
                    <a:lnBlToTr w="12700" cmpd="sng">
                      <a:noFill/>
                      <a:prstDash val="solid"/>
                    </a:lnBlToTr>
                    <a:solidFill>
                      <a:srgbClr val="EBE8EE"/>
                    </a:solidFill>
                  </a:tcPr>
                </a:tc>
                <a:extLst>
                  <a:ext uri="{0D108BD9-81ED-4DB2-BD59-A6C34878D82A}">
                    <a16:rowId xmlns:a16="http://schemas.microsoft.com/office/drawing/2014/main" val="10005"/>
                  </a:ext>
                </a:extLst>
              </a:tr>
            </a:tbl>
          </a:graphicData>
        </a:graphic>
      </p:graphicFrame>
      <p:sp>
        <p:nvSpPr>
          <p:cNvPr id="2" name="Rectangle 1">
            <a:extLst>
              <a:ext uri="{FF2B5EF4-FFF2-40B4-BE49-F238E27FC236}">
                <a16:creationId xmlns:a16="http://schemas.microsoft.com/office/drawing/2014/main" id="{7AF44850-B782-E848-8F2F-20E51D1AC419}"/>
              </a:ext>
            </a:extLst>
          </p:cNvPr>
          <p:cNvSpPr/>
          <p:nvPr/>
        </p:nvSpPr>
        <p:spPr>
          <a:xfrm>
            <a:off x="1439652" y="87474"/>
            <a:ext cx="3429000" cy="369332"/>
          </a:xfrm>
          <a:prstGeom prst="rect">
            <a:avLst/>
          </a:prstGeom>
        </p:spPr>
        <p:txBody>
          <a:bodyPr>
            <a:spAutoFit/>
          </a:bodyPr>
          <a:lstStyle/>
          <a:p>
            <a:r>
              <a:rPr lang="en-US" b="1" dirty="0">
                <a:solidFill>
                  <a:schemeClr val="bg1"/>
                </a:solidFill>
              </a:rPr>
              <a:t>Mio – Instruments</a:t>
            </a:r>
            <a:endParaRPr lang="en-US" dirty="0"/>
          </a:p>
        </p:txBody>
      </p:sp>
    </p:spTree>
    <p:extLst>
      <p:ext uri="{BB962C8B-B14F-4D97-AF65-F5344CB8AC3E}">
        <p14:creationId xmlns:p14="http://schemas.microsoft.com/office/powerpoint/2010/main" val="1716959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8E2A89DD-1E02-A447-AFD1-4493A9140B5B}"/>
              </a:ext>
            </a:extLst>
          </p:cNvPr>
          <p:cNvSpPr>
            <a:spLocks noGrp="1"/>
          </p:cNvSpPr>
          <p:nvPr>
            <p:ph type="subTitle" idx="1"/>
          </p:nvPr>
        </p:nvSpPr>
        <p:spPr>
          <a:xfrm>
            <a:off x="121335" y="794904"/>
            <a:ext cx="5829300" cy="772456"/>
          </a:xfrm>
        </p:spPr>
        <p:txBody>
          <a:bodyPr/>
          <a:lstStyle/>
          <a:p>
            <a:r>
              <a:rPr lang="en-US" dirty="0">
                <a:solidFill>
                  <a:schemeClr val="bg1"/>
                </a:solidFill>
              </a:rPr>
              <a:t>Time: 10 April 2020 04:24:57.213 </a:t>
            </a:r>
          </a:p>
          <a:p>
            <a:r>
              <a:rPr lang="en-US" dirty="0">
                <a:solidFill>
                  <a:schemeClr val="bg1"/>
                </a:solidFill>
              </a:rPr>
              <a:t>Distance from Earth Center: 19063.905 km</a:t>
            </a:r>
          </a:p>
        </p:txBody>
      </p:sp>
      <p:sp>
        <p:nvSpPr>
          <p:cNvPr id="3" name="Title 2">
            <a:extLst>
              <a:ext uri="{FF2B5EF4-FFF2-40B4-BE49-F238E27FC236}">
                <a16:creationId xmlns:a16="http://schemas.microsoft.com/office/drawing/2014/main" id="{93BC1DF6-B3A9-7A45-90AC-39DDE5D64A71}"/>
              </a:ext>
            </a:extLst>
          </p:cNvPr>
          <p:cNvSpPr>
            <a:spLocks noGrp="1"/>
          </p:cNvSpPr>
          <p:nvPr>
            <p:ph type="ctrTitle"/>
          </p:nvPr>
        </p:nvSpPr>
        <p:spPr>
          <a:xfrm>
            <a:off x="1086139" y="110423"/>
            <a:ext cx="7947025" cy="584775"/>
          </a:xfrm>
        </p:spPr>
        <p:txBody>
          <a:bodyPr/>
          <a:lstStyle/>
          <a:p>
            <a:r>
              <a:rPr lang="en-US" dirty="0">
                <a:solidFill>
                  <a:schemeClr val="bg1"/>
                </a:solidFill>
              </a:rPr>
              <a:t>BepiColombo Earth Flyby</a:t>
            </a:r>
          </a:p>
        </p:txBody>
      </p:sp>
    </p:spTree>
    <p:extLst>
      <p:ext uri="{BB962C8B-B14F-4D97-AF65-F5344CB8AC3E}">
        <p14:creationId xmlns:p14="http://schemas.microsoft.com/office/powerpoint/2010/main" val="3757600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AEC30-5A46-0046-8BE5-487B943730CA}"/>
              </a:ext>
            </a:extLst>
          </p:cNvPr>
          <p:cNvSpPr>
            <a:spLocks noGrp="1"/>
          </p:cNvSpPr>
          <p:nvPr>
            <p:ph type="title"/>
          </p:nvPr>
        </p:nvSpPr>
        <p:spPr>
          <a:xfrm>
            <a:off x="1493658" y="86176"/>
            <a:ext cx="4579144" cy="430887"/>
          </a:xfrm>
        </p:spPr>
        <p:txBody>
          <a:bodyPr/>
          <a:lstStyle/>
          <a:p>
            <a:r>
              <a:rPr lang="en-US" dirty="0">
                <a:solidFill>
                  <a:schemeClr val="bg1"/>
                </a:solidFill>
              </a:rPr>
              <a:t>BepiColombo Earth Flyby</a:t>
            </a:r>
          </a:p>
        </p:txBody>
      </p:sp>
      <p:pic>
        <p:nvPicPr>
          <p:cNvPr id="5" name="Content Placeholder 4">
            <a:extLst>
              <a:ext uri="{FF2B5EF4-FFF2-40B4-BE49-F238E27FC236}">
                <a16:creationId xmlns:a16="http://schemas.microsoft.com/office/drawing/2014/main" id="{D17C8AB9-F1C4-A54D-ABE8-B088FE3DCFE8}"/>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2186" y="0"/>
            <a:ext cx="9148842" cy="5146223"/>
          </a:xfrm>
        </p:spPr>
      </p:pic>
      <p:sp>
        <p:nvSpPr>
          <p:cNvPr id="3" name="TextBox 2">
            <a:extLst>
              <a:ext uri="{FF2B5EF4-FFF2-40B4-BE49-F238E27FC236}">
                <a16:creationId xmlns:a16="http://schemas.microsoft.com/office/drawing/2014/main" id="{8C7A42BA-7F4F-C34D-A2DC-652FA8E65575}"/>
              </a:ext>
            </a:extLst>
          </p:cNvPr>
          <p:cNvSpPr txBox="1"/>
          <p:nvPr/>
        </p:nvSpPr>
        <p:spPr>
          <a:xfrm>
            <a:off x="5041742" y="3862386"/>
            <a:ext cx="760144" cy="276999"/>
          </a:xfrm>
          <a:prstGeom prst="rect">
            <a:avLst/>
          </a:prstGeom>
          <a:noFill/>
        </p:spPr>
        <p:txBody>
          <a:bodyPr wrap="none" rtlCol="0">
            <a:spAutoFit/>
          </a:bodyPr>
          <a:lstStyle/>
          <a:p>
            <a:r>
              <a:rPr lang="en-US" sz="1200" b="1" dirty="0">
                <a:solidFill>
                  <a:schemeClr val="bg1"/>
                </a:solidFill>
              </a:rPr>
              <a:t> </a:t>
            </a:r>
            <a:r>
              <a:rPr lang="en-US" sz="900" b="1" dirty="0">
                <a:solidFill>
                  <a:schemeClr val="bg1"/>
                </a:solidFill>
              </a:rPr>
              <a:t>PHEBUS</a:t>
            </a:r>
            <a:endParaRPr lang="en-US" sz="900" dirty="0">
              <a:solidFill>
                <a:schemeClr val="bg1"/>
              </a:solidFill>
            </a:endParaRPr>
          </a:p>
        </p:txBody>
      </p:sp>
      <p:sp>
        <p:nvSpPr>
          <p:cNvPr id="6" name="TextBox 5">
            <a:extLst>
              <a:ext uri="{FF2B5EF4-FFF2-40B4-BE49-F238E27FC236}">
                <a16:creationId xmlns:a16="http://schemas.microsoft.com/office/drawing/2014/main" id="{DD9FB139-0196-3A47-997B-EC190883368A}"/>
              </a:ext>
            </a:extLst>
          </p:cNvPr>
          <p:cNvSpPr txBox="1"/>
          <p:nvPr/>
        </p:nvSpPr>
        <p:spPr>
          <a:xfrm>
            <a:off x="4607641" y="4267051"/>
            <a:ext cx="684803" cy="276999"/>
          </a:xfrm>
          <a:prstGeom prst="rect">
            <a:avLst/>
          </a:prstGeom>
          <a:noFill/>
        </p:spPr>
        <p:txBody>
          <a:bodyPr wrap="none" rtlCol="0">
            <a:spAutoFit/>
          </a:bodyPr>
          <a:lstStyle/>
          <a:p>
            <a:r>
              <a:rPr lang="en-US" sz="1200" b="1" dirty="0">
                <a:solidFill>
                  <a:schemeClr val="bg1"/>
                </a:solidFill>
              </a:rPr>
              <a:t> </a:t>
            </a:r>
            <a:r>
              <a:rPr lang="en-US" sz="900" b="1" dirty="0">
                <a:solidFill>
                  <a:schemeClr val="bg1"/>
                </a:solidFill>
              </a:rPr>
              <a:t>M-Cam</a:t>
            </a:r>
          </a:p>
        </p:txBody>
      </p:sp>
      <p:sp>
        <p:nvSpPr>
          <p:cNvPr id="7" name="TextBox 6">
            <a:extLst>
              <a:ext uri="{FF2B5EF4-FFF2-40B4-BE49-F238E27FC236}">
                <a16:creationId xmlns:a16="http://schemas.microsoft.com/office/drawing/2014/main" id="{94A5DDA4-D06F-274E-8C44-50D9221F4EAA}"/>
              </a:ext>
            </a:extLst>
          </p:cNvPr>
          <p:cNvSpPr txBox="1"/>
          <p:nvPr/>
        </p:nvSpPr>
        <p:spPr>
          <a:xfrm>
            <a:off x="4331728" y="243181"/>
            <a:ext cx="737702" cy="276999"/>
          </a:xfrm>
          <a:prstGeom prst="rect">
            <a:avLst/>
          </a:prstGeom>
          <a:noFill/>
        </p:spPr>
        <p:txBody>
          <a:bodyPr wrap="none" rtlCol="0">
            <a:spAutoFit/>
          </a:bodyPr>
          <a:lstStyle/>
          <a:p>
            <a:r>
              <a:rPr lang="en-US" sz="1200" b="1" dirty="0">
                <a:solidFill>
                  <a:schemeClr val="bg1"/>
                </a:solidFill>
              </a:rPr>
              <a:t> </a:t>
            </a:r>
            <a:r>
              <a:rPr lang="en-US" sz="900" b="1" dirty="0">
                <a:solidFill>
                  <a:schemeClr val="bg1"/>
                </a:solidFill>
              </a:rPr>
              <a:t>MERTIS</a:t>
            </a:r>
          </a:p>
        </p:txBody>
      </p:sp>
      <p:sp>
        <p:nvSpPr>
          <p:cNvPr id="8" name="TextBox 7">
            <a:extLst>
              <a:ext uri="{FF2B5EF4-FFF2-40B4-BE49-F238E27FC236}">
                <a16:creationId xmlns:a16="http://schemas.microsoft.com/office/drawing/2014/main" id="{4746054B-AC76-CB4C-A9DC-B4A040351DE9}"/>
              </a:ext>
            </a:extLst>
          </p:cNvPr>
          <p:cNvSpPr txBox="1"/>
          <p:nvPr/>
        </p:nvSpPr>
        <p:spPr>
          <a:xfrm>
            <a:off x="5069430" y="2331341"/>
            <a:ext cx="684803" cy="276999"/>
          </a:xfrm>
          <a:prstGeom prst="rect">
            <a:avLst/>
          </a:prstGeom>
          <a:noFill/>
        </p:spPr>
        <p:txBody>
          <a:bodyPr wrap="none" rtlCol="0">
            <a:spAutoFit/>
          </a:bodyPr>
          <a:lstStyle/>
          <a:p>
            <a:r>
              <a:rPr lang="en-US" sz="1200" b="1" dirty="0">
                <a:solidFill>
                  <a:schemeClr val="bg1"/>
                </a:solidFill>
              </a:rPr>
              <a:t> </a:t>
            </a:r>
            <a:r>
              <a:rPr lang="en-US" sz="900" b="1" dirty="0">
                <a:solidFill>
                  <a:schemeClr val="bg1"/>
                </a:solidFill>
              </a:rPr>
              <a:t>M-Cam</a:t>
            </a:r>
          </a:p>
        </p:txBody>
      </p:sp>
      <p:sp>
        <p:nvSpPr>
          <p:cNvPr id="9" name="TextBox 8">
            <a:extLst>
              <a:ext uri="{FF2B5EF4-FFF2-40B4-BE49-F238E27FC236}">
                <a16:creationId xmlns:a16="http://schemas.microsoft.com/office/drawing/2014/main" id="{9DCAA16B-76FD-F446-80A8-151C8E5E9E12}"/>
              </a:ext>
            </a:extLst>
          </p:cNvPr>
          <p:cNvSpPr txBox="1"/>
          <p:nvPr/>
        </p:nvSpPr>
        <p:spPr>
          <a:xfrm>
            <a:off x="4620183" y="1259447"/>
            <a:ext cx="684803" cy="276999"/>
          </a:xfrm>
          <a:prstGeom prst="rect">
            <a:avLst/>
          </a:prstGeom>
          <a:noFill/>
        </p:spPr>
        <p:txBody>
          <a:bodyPr wrap="none" rtlCol="0">
            <a:spAutoFit/>
          </a:bodyPr>
          <a:lstStyle/>
          <a:p>
            <a:r>
              <a:rPr lang="en-US" sz="1200" b="1" dirty="0">
                <a:solidFill>
                  <a:schemeClr val="bg1"/>
                </a:solidFill>
              </a:rPr>
              <a:t> </a:t>
            </a:r>
            <a:r>
              <a:rPr lang="en-US" sz="900" b="1" dirty="0">
                <a:solidFill>
                  <a:schemeClr val="bg1"/>
                </a:solidFill>
              </a:rPr>
              <a:t>M-Cam</a:t>
            </a:r>
          </a:p>
        </p:txBody>
      </p:sp>
      <p:sp>
        <p:nvSpPr>
          <p:cNvPr id="10" name="TextBox 9">
            <a:extLst>
              <a:ext uri="{FF2B5EF4-FFF2-40B4-BE49-F238E27FC236}">
                <a16:creationId xmlns:a16="http://schemas.microsoft.com/office/drawing/2014/main" id="{0A95543F-3E33-E940-9E90-CD72D9446F37}"/>
              </a:ext>
            </a:extLst>
          </p:cNvPr>
          <p:cNvSpPr txBox="1"/>
          <p:nvPr/>
        </p:nvSpPr>
        <p:spPr>
          <a:xfrm>
            <a:off x="2829885" y="707980"/>
            <a:ext cx="877163" cy="276999"/>
          </a:xfrm>
          <a:prstGeom prst="rect">
            <a:avLst/>
          </a:prstGeom>
          <a:noFill/>
        </p:spPr>
        <p:txBody>
          <a:bodyPr wrap="none" rtlCol="0">
            <a:spAutoFit/>
          </a:bodyPr>
          <a:lstStyle/>
          <a:p>
            <a:r>
              <a:rPr lang="en-US" sz="1200" b="1" dirty="0">
                <a:solidFill>
                  <a:schemeClr val="bg1"/>
                </a:solidFill>
              </a:rPr>
              <a:t> </a:t>
            </a:r>
            <a:r>
              <a:rPr lang="en-US" sz="900" b="1" dirty="0">
                <a:solidFill>
                  <a:schemeClr val="bg1"/>
                </a:solidFill>
              </a:rPr>
              <a:t>MPO-MAG</a:t>
            </a:r>
          </a:p>
        </p:txBody>
      </p:sp>
      <p:sp>
        <p:nvSpPr>
          <p:cNvPr id="11" name="TextBox 10">
            <a:extLst>
              <a:ext uri="{FF2B5EF4-FFF2-40B4-BE49-F238E27FC236}">
                <a16:creationId xmlns:a16="http://schemas.microsoft.com/office/drawing/2014/main" id="{F89D86E0-22BD-5E47-95F0-3C1E4A2898F0}"/>
              </a:ext>
            </a:extLst>
          </p:cNvPr>
          <p:cNvSpPr txBox="1"/>
          <p:nvPr/>
        </p:nvSpPr>
        <p:spPr>
          <a:xfrm>
            <a:off x="2841276" y="484320"/>
            <a:ext cx="619080" cy="276999"/>
          </a:xfrm>
          <a:prstGeom prst="rect">
            <a:avLst/>
          </a:prstGeom>
          <a:noFill/>
        </p:spPr>
        <p:txBody>
          <a:bodyPr wrap="none" rtlCol="0">
            <a:spAutoFit/>
          </a:bodyPr>
          <a:lstStyle/>
          <a:p>
            <a:r>
              <a:rPr lang="en-US" sz="1200" b="1" dirty="0">
                <a:solidFill>
                  <a:schemeClr val="bg1"/>
                </a:solidFill>
              </a:rPr>
              <a:t> </a:t>
            </a:r>
            <a:r>
              <a:rPr lang="en-US" sz="900" b="1" dirty="0">
                <a:solidFill>
                  <a:schemeClr val="bg1"/>
                </a:solidFill>
              </a:rPr>
              <a:t>MGNS</a:t>
            </a:r>
          </a:p>
        </p:txBody>
      </p:sp>
      <p:sp>
        <p:nvSpPr>
          <p:cNvPr id="12" name="TextBox 11">
            <a:extLst>
              <a:ext uri="{FF2B5EF4-FFF2-40B4-BE49-F238E27FC236}">
                <a16:creationId xmlns:a16="http://schemas.microsoft.com/office/drawing/2014/main" id="{06E690E3-2A16-2B4D-9485-E1ED5E92C9C2}"/>
              </a:ext>
            </a:extLst>
          </p:cNvPr>
          <p:cNvSpPr txBox="1"/>
          <p:nvPr/>
        </p:nvSpPr>
        <p:spPr>
          <a:xfrm>
            <a:off x="2829885" y="926644"/>
            <a:ext cx="551754" cy="276999"/>
          </a:xfrm>
          <a:prstGeom prst="rect">
            <a:avLst/>
          </a:prstGeom>
          <a:noFill/>
        </p:spPr>
        <p:txBody>
          <a:bodyPr wrap="none" rtlCol="0">
            <a:spAutoFit/>
          </a:bodyPr>
          <a:lstStyle/>
          <a:p>
            <a:r>
              <a:rPr lang="en-US" sz="1200" b="1" dirty="0">
                <a:solidFill>
                  <a:schemeClr val="bg1"/>
                </a:solidFill>
              </a:rPr>
              <a:t> </a:t>
            </a:r>
            <a:r>
              <a:rPr lang="en-US" sz="900" b="1" dirty="0">
                <a:solidFill>
                  <a:schemeClr val="bg1"/>
                </a:solidFill>
              </a:rPr>
              <a:t>SIXS</a:t>
            </a:r>
          </a:p>
        </p:txBody>
      </p:sp>
      <p:sp>
        <p:nvSpPr>
          <p:cNvPr id="13" name="TextBox 12">
            <a:extLst>
              <a:ext uri="{FF2B5EF4-FFF2-40B4-BE49-F238E27FC236}">
                <a16:creationId xmlns:a16="http://schemas.microsoft.com/office/drawing/2014/main" id="{B5F0E3AC-50E4-9F4A-BF19-30F6E0122BFA}"/>
              </a:ext>
            </a:extLst>
          </p:cNvPr>
          <p:cNvSpPr txBox="1"/>
          <p:nvPr/>
        </p:nvSpPr>
        <p:spPr>
          <a:xfrm>
            <a:off x="3632268" y="1716283"/>
            <a:ext cx="753732" cy="276999"/>
          </a:xfrm>
          <a:prstGeom prst="rect">
            <a:avLst/>
          </a:prstGeom>
          <a:noFill/>
        </p:spPr>
        <p:txBody>
          <a:bodyPr wrap="none" rtlCol="0">
            <a:spAutoFit/>
          </a:bodyPr>
          <a:lstStyle/>
          <a:p>
            <a:r>
              <a:rPr lang="en-US" sz="1200" b="1" dirty="0">
                <a:solidFill>
                  <a:schemeClr val="bg1"/>
                </a:solidFill>
              </a:rPr>
              <a:t> </a:t>
            </a:r>
            <a:r>
              <a:rPr lang="en-US" sz="900" b="1" dirty="0">
                <a:solidFill>
                  <a:schemeClr val="bg1"/>
                </a:solidFill>
              </a:rPr>
              <a:t>SERENA</a:t>
            </a:r>
          </a:p>
        </p:txBody>
      </p:sp>
      <p:sp>
        <p:nvSpPr>
          <p:cNvPr id="14" name="TextBox 13">
            <a:extLst>
              <a:ext uri="{FF2B5EF4-FFF2-40B4-BE49-F238E27FC236}">
                <a16:creationId xmlns:a16="http://schemas.microsoft.com/office/drawing/2014/main" id="{5BD18224-5795-3A4B-B4A1-3BF7A94B9DA0}"/>
              </a:ext>
            </a:extLst>
          </p:cNvPr>
          <p:cNvSpPr txBox="1"/>
          <p:nvPr/>
        </p:nvSpPr>
        <p:spPr>
          <a:xfrm>
            <a:off x="3632268" y="1560533"/>
            <a:ext cx="1063112" cy="276999"/>
          </a:xfrm>
          <a:prstGeom prst="rect">
            <a:avLst/>
          </a:prstGeom>
          <a:noFill/>
        </p:spPr>
        <p:txBody>
          <a:bodyPr wrap="none" rtlCol="0">
            <a:spAutoFit/>
          </a:bodyPr>
          <a:lstStyle/>
          <a:p>
            <a:r>
              <a:rPr lang="en-US" sz="1200" b="1" dirty="0">
                <a:solidFill>
                  <a:schemeClr val="bg1"/>
                </a:solidFill>
              </a:rPr>
              <a:t> </a:t>
            </a:r>
            <a:r>
              <a:rPr lang="en-US" sz="900" b="1" dirty="0">
                <a:solidFill>
                  <a:schemeClr val="bg1"/>
                </a:solidFill>
              </a:rPr>
              <a:t>Mio -sensors</a:t>
            </a:r>
          </a:p>
        </p:txBody>
      </p:sp>
    </p:spTree>
    <p:extLst>
      <p:ext uri="{BB962C8B-B14F-4D97-AF65-F5344CB8AC3E}">
        <p14:creationId xmlns:p14="http://schemas.microsoft.com/office/powerpoint/2010/main" val="3685344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FC230-36F8-754C-B404-7F215BCBE141}"/>
              </a:ext>
            </a:extLst>
          </p:cNvPr>
          <p:cNvSpPr>
            <a:spLocks noGrp="1"/>
          </p:cNvSpPr>
          <p:nvPr>
            <p:ph type="title"/>
          </p:nvPr>
        </p:nvSpPr>
        <p:spPr>
          <a:xfrm>
            <a:off x="1331639" y="-81657"/>
            <a:ext cx="5457087" cy="769441"/>
          </a:xfrm>
        </p:spPr>
        <p:txBody>
          <a:bodyPr/>
          <a:lstStyle/>
          <a:p>
            <a:r>
              <a:rPr lang="en-US" dirty="0">
                <a:solidFill>
                  <a:schemeClr val="bg1"/>
                </a:solidFill>
              </a:rPr>
              <a:t>33:55 minutes Eclipse during Flyby</a:t>
            </a:r>
          </a:p>
        </p:txBody>
      </p:sp>
      <p:pic>
        <p:nvPicPr>
          <p:cNvPr id="5" name="Content Placeholder 4">
            <a:extLst>
              <a:ext uri="{FF2B5EF4-FFF2-40B4-BE49-F238E27FC236}">
                <a16:creationId xmlns:a16="http://schemas.microsoft.com/office/drawing/2014/main" id="{2687AA98-8016-7C4E-B0A3-9A97379270A2}"/>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05266" y="789551"/>
            <a:ext cx="8160158" cy="3920993"/>
          </a:xfrm>
        </p:spPr>
      </p:pic>
    </p:spTree>
    <p:extLst>
      <p:ext uri="{BB962C8B-B14F-4D97-AF65-F5344CB8AC3E}">
        <p14:creationId xmlns:p14="http://schemas.microsoft.com/office/powerpoint/2010/main" val="845365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EDA26-12AF-AA4D-9378-9DA3025AB27E}"/>
              </a:ext>
            </a:extLst>
          </p:cNvPr>
          <p:cNvSpPr>
            <a:spLocks noGrp="1"/>
          </p:cNvSpPr>
          <p:nvPr>
            <p:ph type="title"/>
          </p:nvPr>
        </p:nvSpPr>
        <p:spPr/>
        <p:txBody>
          <a:bodyPr/>
          <a:lstStyle/>
          <a:p>
            <a:r>
              <a:rPr lang="en-US" dirty="0">
                <a:solidFill>
                  <a:schemeClr val="bg1"/>
                </a:solidFill>
              </a:rPr>
              <a:t>MCAM and ISA</a:t>
            </a:r>
          </a:p>
        </p:txBody>
      </p:sp>
      <p:sp>
        <p:nvSpPr>
          <p:cNvPr id="3" name="Rectangle 2">
            <a:extLst>
              <a:ext uri="{FF2B5EF4-FFF2-40B4-BE49-F238E27FC236}">
                <a16:creationId xmlns:a16="http://schemas.microsoft.com/office/drawing/2014/main" id="{25D38B4F-377A-EF48-B8B9-9D07A455D5D0}"/>
              </a:ext>
            </a:extLst>
          </p:cNvPr>
          <p:cNvSpPr/>
          <p:nvPr/>
        </p:nvSpPr>
        <p:spPr>
          <a:xfrm>
            <a:off x="0" y="4400691"/>
            <a:ext cx="6608618" cy="369332"/>
          </a:xfrm>
          <a:prstGeom prst="rect">
            <a:avLst/>
          </a:prstGeom>
        </p:spPr>
        <p:txBody>
          <a:bodyPr wrap="square">
            <a:spAutoFit/>
          </a:bodyPr>
          <a:lstStyle/>
          <a:p>
            <a:r>
              <a:rPr lang="en-US" dirty="0">
                <a:solidFill>
                  <a:schemeClr val="bg1"/>
                </a:solidFill>
              </a:rPr>
              <a:t>ESA/BepiColombo/ISA/ASI-INAF – CC BY-SA 3.0 IGO</a:t>
            </a:r>
          </a:p>
        </p:txBody>
      </p:sp>
      <p:pic>
        <p:nvPicPr>
          <p:cNvPr id="6" name="BepiColombo_closing_in_on_Earth_ahead_of_flyby_long_6-1.mov">
            <a:hlinkClick r:id="" action="ppaction://media"/>
            <a:extLst>
              <a:ext uri="{FF2B5EF4-FFF2-40B4-BE49-F238E27FC236}">
                <a16:creationId xmlns:a16="http://schemas.microsoft.com/office/drawing/2014/main" id="{545B6CC3-6841-A14F-BA74-1B15E0177544}"/>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493077" y="302632"/>
            <a:ext cx="4098059" cy="4098059"/>
          </a:xfrm>
        </p:spPr>
      </p:pic>
    </p:spTree>
    <p:extLst>
      <p:ext uri="{BB962C8B-B14F-4D97-AF65-F5344CB8AC3E}">
        <p14:creationId xmlns:p14="http://schemas.microsoft.com/office/powerpoint/2010/main" val="3844819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203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EDA26-12AF-AA4D-9378-9DA3025AB27E}"/>
              </a:ext>
            </a:extLst>
          </p:cNvPr>
          <p:cNvSpPr>
            <a:spLocks noGrp="1"/>
          </p:cNvSpPr>
          <p:nvPr>
            <p:ph type="title"/>
          </p:nvPr>
        </p:nvSpPr>
        <p:spPr/>
        <p:txBody>
          <a:bodyPr/>
          <a:lstStyle/>
          <a:p>
            <a:r>
              <a:rPr lang="en-US" dirty="0">
                <a:solidFill>
                  <a:schemeClr val="bg1"/>
                </a:solidFill>
              </a:rPr>
              <a:t>MPO-MAG</a:t>
            </a:r>
          </a:p>
        </p:txBody>
      </p:sp>
      <p:sp>
        <p:nvSpPr>
          <p:cNvPr id="3" name="Content Placeholder 2">
            <a:extLst>
              <a:ext uri="{FF2B5EF4-FFF2-40B4-BE49-F238E27FC236}">
                <a16:creationId xmlns:a16="http://schemas.microsoft.com/office/drawing/2014/main" id="{4464AEF8-18FC-2C42-830A-243FE2ED02D3}"/>
              </a:ext>
            </a:extLst>
          </p:cNvPr>
          <p:cNvSpPr>
            <a:spLocks noGrp="1"/>
          </p:cNvSpPr>
          <p:nvPr>
            <p:ph idx="1"/>
          </p:nvPr>
        </p:nvSpPr>
        <p:spPr>
          <a:xfrm>
            <a:off x="15543" y="4101567"/>
            <a:ext cx="8748000" cy="879927"/>
          </a:xfrm>
        </p:spPr>
        <p:txBody>
          <a:bodyPr/>
          <a:lstStyle/>
          <a:p>
            <a:endParaRPr lang="en-US" dirty="0"/>
          </a:p>
          <a:p>
            <a:r>
              <a:rPr lang="en-US" dirty="0">
                <a:solidFill>
                  <a:schemeClr val="bg1"/>
                </a:solidFill>
              </a:rPr>
              <a:t>ESA/BepiColombo/MPO-MAG/IGEP-IWF-IC-ISAS, </a:t>
            </a:r>
            <a:r>
              <a:rPr lang="en-US" dirty="0">
                <a:solidFill>
                  <a:schemeClr val="bg1"/>
                </a:solidFill>
                <a:hlinkClick r:id="rId4">
                  <a:extLst>
                    <a:ext uri="{A12FA001-AC4F-418D-AE19-62706E023703}">
                      <ahyp:hlinkClr xmlns:ahyp="http://schemas.microsoft.com/office/drawing/2018/hyperlinkcolor" val="tx"/>
                    </a:ext>
                  </a:extLst>
                </a:hlinkClick>
              </a:rPr>
              <a:t>CC BY-SA 3.0 IGO </a:t>
            </a:r>
            <a:endParaRPr lang="en-US" dirty="0">
              <a:solidFill>
                <a:schemeClr val="bg1"/>
              </a:solidFill>
            </a:endParaRPr>
          </a:p>
        </p:txBody>
      </p:sp>
      <p:pic>
        <p:nvPicPr>
          <p:cNvPr id="4" name="2004_059_AR_EN.mp4">
            <a:hlinkClick r:id="" action="ppaction://media"/>
            <a:extLst>
              <a:ext uri="{FF2B5EF4-FFF2-40B4-BE49-F238E27FC236}">
                <a16:creationId xmlns:a16="http://schemas.microsoft.com/office/drawing/2014/main" id="{6733C29C-FE25-7D40-BDA5-9790429C6C3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146386" y="0"/>
            <a:ext cx="7980219" cy="4488873"/>
          </a:xfrm>
          <a:prstGeom prst="rect">
            <a:avLst/>
          </a:prstGeom>
        </p:spPr>
      </p:pic>
    </p:spTree>
    <p:extLst>
      <p:ext uri="{BB962C8B-B14F-4D97-AF65-F5344CB8AC3E}">
        <p14:creationId xmlns:p14="http://schemas.microsoft.com/office/powerpoint/2010/main" val="364575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00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A21DF6-6164-7C46-82D1-7E24B7BDB91E}"/>
              </a:ext>
            </a:extLst>
          </p:cNvPr>
          <p:cNvSpPr/>
          <p:nvPr/>
        </p:nvSpPr>
        <p:spPr>
          <a:xfrm>
            <a:off x="1493658" y="19316"/>
            <a:ext cx="3509294" cy="646331"/>
          </a:xfrm>
          <a:prstGeom prst="rect">
            <a:avLst/>
          </a:prstGeom>
        </p:spPr>
        <p:txBody>
          <a:bodyPr wrap="none">
            <a:spAutoFit/>
          </a:bodyPr>
          <a:lstStyle/>
          <a:p>
            <a:r>
              <a:rPr lang="en-US" b="1" dirty="0">
                <a:solidFill>
                  <a:schemeClr val="bg1"/>
                </a:solidFill>
              </a:rPr>
              <a:t>MERTIS: first results of a </a:t>
            </a:r>
            <a:br>
              <a:rPr lang="en-US" b="1" dirty="0">
                <a:solidFill>
                  <a:schemeClr val="bg1"/>
                </a:solidFill>
              </a:rPr>
            </a:br>
            <a:r>
              <a:rPr lang="en-US" b="1" dirty="0">
                <a:solidFill>
                  <a:schemeClr val="bg1"/>
                </a:solidFill>
              </a:rPr>
              <a:t>novel instrument</a:t>
            </a:r>
          </a:p>
        </p:txBody>
      </p:sp>
      <p:sp>
        <p:nvSpPr>
          <p:cNvPr id="6" name="TextBox 5">
            <a:extLst>
              <a:ext uri="{FF2B5EF4-FFF2-40B4-BE49-F238E27FC236}">
                <a16:creationId xmlns:a16="http://schemas.microsoft.com/office/drawing/2014/main" id="{DA7C492D-5886-0A49-95A4-129804DC98CD}"/>
              </a:ext>
            </a:extLst>
          </p:cNvPr>
          <p:cNvSpPr txBox="1"/>
          <p:nvPr/>
        </p:nvSpPr>
        <p:spPr>
          <a:xfrm>
            <a:off x="78935" y="3596953"/>
            <a:ext cx="2923893" cy="738664"/>
          </a:xfrm>
          <a:prstGeom prst="rect">
            <a:avLst/>
          </a:prstGeom>
          <a:noFill/>
        </p:spPr>
        <p:txBody>
          <a:bodyPr wrap="square" rtlCol="0">
            <a:spAutoFit/>
          </a:bodyPr>
          <a:lstStyle/>
          <a:p>
            <a:r>
              <a:rPr lang="en-US" sz="1050" dirty="0">
                <a:solidFill>
                  <a:schemeClr val="bg1"/>
                </a:solidFill>
              </a:rPr>
              <a:t>H. </a:t>
            </a:r>
            <a:r>
              <a:rPr lang="en-US" sz="1050" dirty="0" err="1">
                <a:solidFill>
                  <a:schemeClr val="bg1"/>
                </a:solidFill>
              </a:rPr>
              <a:t>Hiesinger</a:t>
            </a:r>
            <a:r>
              <a:rPr lang="en-US" sz="1050" dirty="0">
                <a:solidFill>
                  <a:schemeClr val="bg1"/>
                </a:solidFill>
              </a:rPr>
              <a:t>, J. </a:t>
            </a:r>
            <a:r>
              <a:rPr lang="en-US" sz="1050" dirty="0" err="1">
                <a:solidFill>
                  <a:schemeClr val="bg1"/>
                </a:solidFill>
              </a:rPr>
              <a:t>Helbert</a:t>
            </a:r>
            <a:r>
              <a:rPr lang="en-US" sz="1050" dirty="0">
                <a:solidFill>
                  <a:schemeClr val="bg1"/>
                </a:solidFill>
              </a:rPr>
              <a:t>, M </a:t>
            </a:r>
            <a:r>
              <a:rPr lang="en-US" sz="1050" dirty="0" err="1">
                <a:solidFill>
                  <a:schemeClr val="bg1"/>
                </a:solidFill>
              </a:rPr>
              <a:t>D’Amore</a:t>
            </a:r>
            <a:endParaRPr lang="en-US" sz="1050" dirty="0">
              <a:solidFill>
                <a:schemeClr val="bg1"/>
              </a:solidFill>
            </a:endParaRPr>
          </a:p>
          <a:p>
            <a:r>
              <a:rPr lang="en-US" sz="1050" dirty="0">
                <a:solidFill>
                  <a:schemeClr val="bg1"/>
                </a:solidFill>
              </a:rPr>
              <a:t>MERTIS Team</a:t>
            </a:r>
          </a:p>
          <a:p>
            <a:r>
              <a:rPr lang="en-US" sz="1050" dirty="0">
                <a:solidFill>
                  <a:schemeClr val="bg1"/>
                </a:solidFill>
              </a:rPr>
              <a:t>University Münster, Germany</a:t>
            </a:r>
          </a:p>
          <a:p>
            <a:r>
              <a:rPr lang="en-US" sz="1050" dirty="0">
                <a:solidFill>
                  <a:schemeClr val="bg1"/>
                </a:solidFill>
              </a:rPr>
              <a:t>DLR Berlin, Germany</a:t>
            </a:r>
          </a:p>
        </p:txBody>
      </p:sp>
      <p:pic>
        <p:nvPicPr>
          <p:cNvPr id="7" name="mer_cal_sc_tis_20200409_2_images (1).mp4">
            <a:hlinkClick r:id="" action="ppaction://media"/>
            <a:extLst>
              <a:ext uri="{FF2B5EF4-FFF2-40B4-BE49-F238E27FC236}">
                <a16:creationId xmlns:a16="http://schemas.microsoft.com/office/drawing/2014/main" id="{1DED8F14-9967-AD49-B947-0E2C4D1EB49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022228" y="994844"/>
            <a:ext cx="5090037" cy="3393358"/>
          </a:xfrm>
          <a:prstGeom prst="rect">
            <a:avLst/>
          </a:prstGeom>
        </p:spPr>
      </p:pic>
      <p:sp>
        <p:nvSpPr>
          <p:cNvPr id="9" name="Rectangle 8">
            <a:extLst>
              <a:ext uri="{FF2B5EF4-FFF2-40B4-BE49-F238E27FC236}">
                <a16:creationId xmlns:a16="http://schemas.microsoft.com/office/drawing/2014/main" id="{BD6D412A-AFAB-8148-998C-64506F327DE4}"/>
              </a:ext>
            </a:extLst>
          </p:cNvPr>
          <p:cNvSpPr/>
          <p:nvPr/>
        </p:nvSpPr>
        <p:spPr>
          <a:xfrm>
            <a:off x="3125876" y="4055309"/>
            <a:ext cx="5914104" cy="261610"/>
          </a:xfrm>
          <a:prstGeom prst="rect">
            <a:avLst/>
          </a:prstGeom>
        </p:spPr>
        <p:txBody>
          <a:bodyPr wrap="square">
            <a:spAutoFit/>
          </a:bodyPr>
          <a:lstStyle/>
          <a:p>
            <a:r>
              <a:rPr lang="en-US" sz="1100" dirty="0">
                <a:latin typeface="Calibri" pitchFamily="34" charset="0"/>
              </a:rPr>
              <a:t>Credit: DLR Berlin and </a:t>
            </a:r>
            <a:r>
              <a:rPr lang="en-US" sz="1100" dirty="0" err="1">
                <a:latin typeface="Calibri" pitchFamily="34" charset="0"/>
              </a:rPr>
              <a:t>Westfälische</a:t>
            </a:r>
            <a:r>
              <a:rPr lang="en-US" sz="1100" dirty="0">
                <a:latin typeface="Calibri" pitchFamily="34" charset="0"/>
              </a:rPr>
              <a:t> </a:t>
            </a:r>
            <a:r>
              <a:rPr lang="en-US" sz="1100" dirty="0" err="1">
                <a:latin typeface="Calibri" pitchFamily="34" charset="0"/>
              </a:rPr>
              <a:t>Wilhelms</a:t>
            </a:r>
            <a:r>
              <a:rPr lang="en-US" sz="1100" dirty="0">
                <a:latin typeface="Calibri" pitchFamily="34" charset="0"/>
              </a:rPr>
              <a:t> Universität Münster, Germany </a:t>
            </a:r>
          </a:p>
        </p:txBody>
      </p:sp>
    </p:spTree>
    <p:extLst>
      <p:ext uri="{BB962C8B-B14F-4D97-AF65-F5344CB8AC3E}">
        <p14:creationId xmlns:p14="http://schemas.microsoft.com/office/powerpoint/2010/main" val="1244732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9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3B973-F171-544F-A196-90BE71C2754A}"/>
              </a:ext>
            </a:extLst>
          </p:cNvPr>
          <p:cNvSpPr>
            <a:spLocks noGrp="1"/>
          </p:cNvSpPr>
          <p:nvPr>
            <p:ph type="title"/>
          </p:nvPr>
        </p:nvSpPr>
        <p:spPr>
          <a:xfrm>
            <a:off x="1408770" y="46253"/>
            <a:ext cx="4579144" cy="769441"/>
          </a:xfrm>
        </p:spPr>
        <p:txBody>
          <a:bodyPr/>
          <a:lstStyle/>
          <a:p>
            <a:r>
              <a:rPr lang="en-US" dirty="0"/>
              <a:t>Professionals/Amateurs </a:t>
            </a:r>
            <a:br>
              <a:rPr lang="en-US" dirty="0"/>
            </a:br>
            <a:r>
              <a:rPr lang="en-US" dirty="0"/>
              <a:t>Ground Based Observations</a:t>
            </a:r>
            <a:endParaRPr lang="en-US" dirty="0">
              <a:solidFill>
                <a:schemeClr val="bg1"/>
              </a:solidFill>
            </a:endParaRPr>
          </a:p>
        </p:txBody>
      </p:sp>
      <p:pic>
        <p:nvPicPr>
          <p:cNvPr id="5" name="Content Placeholder 4">
            <a:extLst>
              <a:ext uri="{FF2B5EF4-FFF2-40B4-BE49-F238E27FC236}">
                <a16:creationId xmlns:a16="http://schemas.microsoft.com/office/drawing/2014/main" id="{E6C7A876-A1FC-8D41-89C6-539470C1B87F}"/>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309106" y="1188244"/>
            <a:ext cx="2855847" cy="2867025"/>
          </a:xfrm>
        </p:spPr>
      </p:pic>
      <p:sp>
        <p:nvSpPr>
          <p:cNvPr id="6" name="Rectangle 5">
            <a:extLst>
              <a:ext uri="{FF2B5EF4-FFF2-40B4-BE49-F238E27FC236}">
                <a16:creationId xmlns:a16="http://schemas.microsoft.com/office/drawing/2014/main" id="{554DD89C-DC5D-F84D-A423-A2F5477666FE}"/>
              </a:ext>
            </a:extLst>
          </p:cNvPr>
          <p:cNvSpPr/>
          <p:nvPr/>
        </p:nvSpPr>
        <p:spPr>
          <a:xfrm>
            <a:off x="4267737" y="1188244"/>
            <a:ext cx="3429000" cy="1015663"/>
          </a:xfrm>
          <a:prstGeom prst="rect">
            <a:avLst/>
          </a:prstGeom>
        </p:spPr>
        <p:txBody>
          <a:bodyPr>
            <a:spAutoFit/>
          </a:bodyPr>
          <a:lstStyle/>
          <a:p>
            <a:r>
              <a:rPr lang="en-US" sz="1500" dirty="0">
                <a:solidFill>
                  <a:schemeClr val="bg1"/>
                </a:solidFill>
                <a:latin typeface="Lucida Grande" panose="020B0600040502020204" pitchFamily="34" charset="0"/>
              </a:rPr>
              <a:t>25 cm Telescope - the </a:t>
            </a:r>
            <a:r>
              <a:rPr lang="en-US" sz="1500" dirty="0">
                <a:solidFill>
                  <a:schemeClr val="bg1"/>
                </a:solidFill>
                <a:latin typeface="Courier" pitchFamily="2" charset="0"/>
              </a:rPr>
              <a:t>OCTOPUS telescope in San Pedro de Atacama (Chile) from the 6ROADS network.  </a:t>
            </a:r>
          </a:p>
        </p:txBody>
      </p:sp>
      <p:sp>
        <p:nvSpPr>
          <p:cNvPr id="7" name="Rectangle 6">
            <a:extLst>
              <a:ext uri="{FF2B5EF4-FFF2-40B4-BE49-F238E27FC236}">
                <a16:creationId xmlns:a16="http://schemas.microsoft.com/office/drawing/2014/main" id="{82EA54D0-7E97-4444-8D6E-75A22E11F14C}"/>
              </a:ext>
            </a:extLst>
          </p:cNvPr>
          <p:cNvSpPr/>
          <p:nvPr/>
        </p:nvSpPr>
        <p:spPr>
          <a:xfrm>
            <a:off x="1223629" y="4065186"/>
            <a:ext cx="2941325" cy="646331"/>
          </a:xfrm>
          <a:prstGeom prst="rect">
            <a:avLst/>
          </a:prstGeom>
        </p:spPr>
        <p:txBody>
          <a:bodyPr wrap="square">
            <a:spAutoFit/>
          </a:bodyPr>
          <a:lstStyle/>
          <a:p>
            <a:r>
              <a:rPr lang="en-US" sz="1200" dirty="0">
                <a:solidFill>
                  <a:schemeClr val="bg1"/>
                </a:solidFill>
                <a:latin typeface="Lucida Grande" panose="020B0600040502020204" pitchFamily="34" charset="0"/>
              </a:rPr>
              <a:t>Image credit ESA/6ROADS</a:t>
            </a:r>
            <a:r>
              <a:rPr lang="en-US" sz="1200" dirty="0">
                <a:solidFill>
                  <a:schemeClr val="bg1"/>
                </a:solidFill>
                <a:latin typeface="Courier" pitchFamily="2" charset="0"/>
              </a:rPr>
              <a:t>, Marcin </a:t>
            </a:r>
            <a:r>
              <a:rPr lang="en-US" sz="1200" dirty="0" err="1">
                <a:solidFill>
                  <a:schemeClr val="bg1"/>
                </a:solidFill>
                <a:latin typeface="Courier" pitchFamily="2" charset="0"/>
              </a:rPr>
              <a:t>Gedek</a:t>
            </a:r>
            <a:r>
              <a:rPr lang="en-US" sz="1200" dirty="0">
                <a:solidFill>
                  <a:schemeClr val="bg1"/>
                </a:solidFill>
                <a:latin typeface="Courier" pitchFamily="2" charset="0"/>
              </a:rPr>
              <a:t>, </a:t>
            </a:r>
            <a:r>
              <a:rPr lang="en-US" sz="1200" dirty="0" err="1">
                <a:solidFill>
                  <a:schemeClr val="bg1"/>
                </a:solidFill>
                <a:latin typeface="Courier" pitchFamily="2" charset="0"/>
              </a:rPr>
              <a:t>Rafal</a:t>
            </a:r>
            <a:r>
              <a:rPr lang="en-US" sz="1200" dirty="0">
                <a:solidFill>
                  <a:schemeClr val="bg1"/>
                </a:solidFill>
                <a:latin typeface="Courier" pitchFamily="2" charset="0"/>
              </a:rPr>
              <a:t> </a:t>
            </a:r>
            <a:r>
              <a:rPr lang="en-US" sz="1200" dirty="0" err="1">
                <a:solidFill>
                  <a:schemeClr val="bg1"/>
                </a:solidFill>
                <a:latin typeface="Courier" pitchFamily="2" charset="0"/>
              </a:rPr>
              <a:t>Reszelewski</a:t>
            </a:r>
            <a:r>
              <a:rPr lang="en-US" sz="1200" dirty="0">
                <a:solidFill>
                  <a:schemeClr val="bg1"/>
                </a:solidFill>
                <a:latin typeface="Courier" pitchFamily="2" charset="0"/>
              </a:rPr>
              <a:t>, Michal </a:t>
            </a:r>
            <a:r>
              <a:rPr lang="en-US" sz="1200" dirty="0" err="1">
                <a:solidFill>
                  <a:schemeClr val="bg1"/>
                </a:solidFill>
                <a:latin typeface="Courier" pitchFamily="2" charset="0"/>
              </a:rPr>
              <a:t>Zolnowski</a:t>
            </a:r>
            <a:r>
              <a:rPr lang="en-US" sz="1200" dirty="0">
                <a:solidFill>
                  <a:schemeClr val="bg1"/>
                </a:solidFill>
                <a:latin typeface="Courier" pitchFamily="2" charset="0"/>
              </a:rPr>
              <a:t>".</a:t>
            </a:r>
          </a:p>
        </p:txBody>
      </p:sp>
      <p:pic>
        <p:nvPicPr>
          <p:cNvPr id="8" name="Picture 7">
            <a:extLst>
              <a:ext uri="{FF2B5EF4-FFF2-40B4-BE49-F238E27FC236}">
                <a16:creationId xmlns:a16="http://schemas.microsoft.com/office/drawing/2014/main" id="{AD60F886-0A51-7342-A7C8-CE0AC6E25F1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147652" y="2529009"/>
            <a:ext cx="2148976" cy="2148976"/>
          </a:xfrm>
          <a:prstGeom prst="rect">
            <a:avLst/>
          </a:prstGeom>
        </p:spPr>
      </p:pic>
    </p:spTree>
    <p:extLst>
      <p:ext uri="{BB962C8B-B14F-4D97-AF65-F5344CB8AC3E}">
        <p14:creationId xmlns:p14="http://schemas.microsoft.com/office/powerpoint/2010/main" val="26705368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B38E3-A162-804B-9E5B-288AFE6D45E5}"/>
              </a:ext>
            </a:extLst>
          </p:cNvPr>
          <p:cNvSpPr>
            <a:spLocks noGrp="1"/>
          </p:cNvSpPr>
          <p:nvPr>
            <p:ph type="title"/>
          </p:nvPr>
        </p:nvSpPr>
        <p:spPr>
          <a:xfrm>
            <a:off x="2034946" y="0"/>
            <a:ext cx="5154994" cy="769441"/>
          </a:xfrm>
        </p:spPr>
        <p:txBody>
          <a:bodyPr/>
          <a:lstStyle/>
          <a:p>
            <a:r>
              <a:rPr lang="en-US" b="1" dirty="0">
                <a:solidFill>
                  <a:schemeClr val="bg1"/>
                </a:solidFill>
              </a:rPr>
              <a:t>MPO &amp; MIO Science @ Venus</a:t>
            </a:r>
          </a:p>
        </p:txBody>
      </p:sp>
      <p:sp>
        <p:nvSpPr>
          <p:cNvPr id="3" name="Content Placeholder 2">
            <a:extLst>
              <a:ext uri="{FF2B5EF4-FFF2-40B4-BE49-F238E27FC236}">
                <a16:creationId xmlns:a16="http://schemas.microsoft.com/office/drawing/2014/main" id="{DF5EADFC-55DD-C047-B11A-CE288B7664EF}"/>
              </a:ext>
            </a:extLst>
          </p:cNvPr>
          <p:cNvSpPr>
            <a:spLocks noGrp="1"/>
          </p:cNvSpPr>
          <p:nvPr>
            <p:ph idx="1"/>
          </p:nvPr>
        </p:nvSpPr>
        <p:spPr>
          <a:xfrm>
            <a:off x="172800" y="584856"/>
            <a:ext cx="8971200" cy="4212611"/>
          </a:xfrm>
        </p:spPr>
        <p:txBody>
          <a:bodyPr/>
          <a:lstStyle/>
          <a:p>
            <a:r>
              <a:rPr lang="en-US" sz="1800" b="1" dirty="0">
                <a:solidFill>
                  <a:schemeClr val="bg1"/>
                </a:solidFill>
              </a:rPr>
              <a:t>PHEBUS</a:t>
            </a:r>
            <a:r>
              <a:rPr lang="en-US" sz="1800" dirty="0">
                <a:solidFill>
                  <a:schemeClr val="bg1"/>
                </a:solidFill>
              </a:rPr>
              <a:t> </a:t>
            </a:r>
          </a:p>
          <a:p>
            <a:pPr>
              <a:buClr>
                <a:schemeClr val="bg1"/>
              </a:buClr>
            </a:pPr>
            <a:r>
              <a:rPr lang="en-US" dirty="0">
                <a:solidFill>
                  <a:schemeClr val="bg1"/>
                </a:solidFill>
              </a:rPr>
              <a:t>sense the atmosphere; may give a novel detection of the hot oxygen population (detected only by Pioneer Venus and Venera 11 in early 80’s)  </a:t>
            </a:r>
          </a:p>
          <a:p>
            <a:r>
              <a:rPr lang="en-US" sz="1800" b="1" dirty="0">
                <a:solidFill>
                  <a:schemeClr val="bg1"/>
                </a:solidFill>
              </a:rPr>
              <a:t>SERENA/MIPA &amp; SERENA/PICAM </a:t>
            </a:r>
          </a:p>
          <a:p>
            <a:r>
              <a:rPr lang="en-US" dirty="0">
                <a:solidFill>
                  <a:schemeClr val="bg1"/>
                </a:solidFill>
              </a:rPr>
              <a:t>hot plasma  and ion mass spectra  </a:t>
            </a:r>
          </a:p>
          <a:p>
            <a:r>
              <a:rPr lang="en-US" sz="1800" b="1" dirty="0">
                <a:solidFill>
                  <a:schemeClr val="bg1"/>
                </a:solidFill>
              </a:rPr>
              <a:t>SIXS </a:t>
            </a:r>
          </a:p>
          <a:p>
            <a:r>
              <a:rPr lang="en-US" dirty="0">
                <a:solidFill>
                  <a:schemeClr val="bg1"/>
                </a:solidFill>
              </a:rPr>
              <a:t>solar radiation monitoring  </a:t>
            </a:r>
          </a:p>
          <a:p>
            <a:r>
              <a:rPr lang="en-US" sz="1800" b="1" dirty="0">
                <a:solidFill>
                  <a:schemeClr val="bg1"/>
                </a:solidFill>
              </a:rPr>
              <a:t>MERTIS</a:t>
            </a:r>
            <a:r>
              <a:rPr lang="en-US" sz="1800" dirty="0">
                <a:solidFill>
                  <a:schemeClr val="bg1"/>
                </a:solidFill>
              </a:rPr>
              <a:t> </a:t>
            </a:r>
          </a:p>
          <a:p>
            <a:r>
              <a:rPr lang="en-US" dirty="0">
                <a:solidFill>
                  <a:schemeClr val="bg1"/>
                </a:solidFill>
              </a:rPr>
              <a:t>sound the middle atmosphere in the altitude range 55-100 km and its cloud layer; observations of CO</a:t>
            </a:r>
            <a:r>
              <a:rPr lang="en-US" baseline="-25000" dirty="0">
                <a:solidFill>
                  <a:schemeClr val="bg1"/>
                </a:solidFill>
              </a:rPr>
              <a:t>2</a:t>
            </a:r>
            <a:r>
              <a:rPr lang="en-US" dirty="0">
                <a:solidFill>
                  <a:schemeClr val="bg1"/>
                </a:solidFill>
              </a:rPr>
              <a:t>, SO</a:t>
            </a:r>
            <a:r>
              <a:rPr lang="en-US" baseline="-25000" dirty="0">
                <a:solidFill>
                  <a:schemeClr val="bg1"/>
                </a:solidFill>
              </a:rPr>
              <a:t>2</a:t>
            </a:r>
            <a:r>
              <a:rPr lang="en-US" dirty="0">
                <a:solidFill>
                  <a:schemeClr val="bg1"/>
                </a:solidFill>
              </a:rPr>
              <a:t> and H</a:t>
            </a:r>
            <a:r>
              <a:rPr lang="en-US" baseline="-25000" dirty="0">
                <a:solidFill>
                  <a:schemeClr val="bg1"/>
                </a:solidFill>
              </a:rPr>
              <a:t>2</a:t>
            </a:r>
            <a:r>
              <a:rPr lang="en-US" dirty="0">
                <a:solidFill>
                  <a:schemeClr val="bg1"/>
                </a:solidFill>
              </a:rPr>
              <a:t>SO</a:t>
            </a:r>
            <a:r>
              <a:rPr lang="en-US" baseline="-25000" dirty="0">
                <a:solidFill>
                  <a:schemeClr val="bg1"/>
                </a:solidFill>
              </a:rPr>
              <a:t>4</a:t>
            </a:r>
            <a:r>
              <a:rPr lang="en-US" dirty="0">
                <a:solidFill>
                  <a:schemeClr val="bg1"/>
                </a:solidFill>
              </a:rPr>
              <a:t> ; retrieving temperature profiles</a:t>
            </a:r>
            <a:r>
              <a:rPr lang="en-US" sz="1800" dirty="0">
                <a:solidFill>
                  <a:schemeClr val="bg1"/>
                </a:solidFill>
              </a:rPr>
              <a:t> </a:t>
            </a:r>
          </a:p>
          <a:p>
            <a:pPr indent="0">
              <a:buClrTx/>
            </a:pPr>
            <a:r>
              <a:rPr lang="en-US" sz="1800" b="1" dirty="0">
                <a:solidFill>
                  <a:schemeClr val="bg1"/>
                </a:solidFill>
              </a:rPr>
              <a:t>MPO-MAG/ MIO sensors </a:t>
            </a:r>
          </a:p>
          <a:p>
            <a:pPr indent="0">
              <a:buClrTx/>
            </a:pPr>
            <a:r>
              <a:rPr lang="en-US" dirty="0">
                <a:solidFill>
                  <a:schemeClr val="bg1"/>
                </a:solidFill>
              </a:rPr>
              <a:t>sense all plasma boundaries that the spacecraft will pass through </a:t>
            </a:r>
          </a:p>
          <a:p>
            <a:endParaRPr lang="en-US" dirty="0"/>
          </a:p>
        </p:txBody>
      </p:sp>
    </p:spTree>
    <p:extLst>
      <p:ext uri="{BB962C8B-B14F-4D97-AF65-F5344CB8AC3E}">
        <p14:creationId xmlns:p14="http://schemas.microsoft.com/office/powerpoint/2010/main" val="27215417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F82E7-165F-5840-8A6F-3EE910A1390C}"/>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324A231B-A14B-6C42-838A-9E5DDC289418}"/>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15601" y="0"/>
            <a:ext cx="9144000" cy="5143500"/>
          </a:xfrm>
        </p:spPr>
      </p:pic>
    </p:spTree>
    <p:extLst>
      <p:ext uri="{BB962C8B-B14F-4D97-AF65-F5344CB8AC3E}">
        <p14:creationId xmlns:p14="http://schemas.microsoft.com/office/powerpoint/2010/main" val="24649085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0D868-B8BC-9D44-BB87-06824BBF29F0}"/>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E4428E1C-101F-AD45-B93B-F588AAE905BF}"/>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132" y="-1"/>
            <a:ext cx="9137868" cy="5251085"/>
          </a:xfrm>
        </p:spPr>
      </p:pic>
    </p:spTree>
    <p:extLst>
      <p:ext uri="{BB962C8B-B14F-4D97-AF65-F5344CB8AC3E}">
        <p14:creationId xmlns:p14="http://schemas.microsoft.com/office/powerpoint/2010/main" val="364782949"/>
      </p:ext>
    </p:extLst>
  </p:cSld>
  <p:clrMapOvr>
    <a:masterClrMapping/>
  </p:clrMapOvr>
</p:sld>
</file>

<file path=ppt/theme/theme1.xml><?xml version="1.0" encoding="utf-8"?>
<a:theme xmlns:a="http://schemas.openxmlformats.org/drawingml/2006/main" name="ESA Mac Presentation 16-9">
  <a:themeElements>
    <a:clrScheme name="Esa presentation 7">
      <a:dk1>
        <a:srgbClr val="000000"/>
      </a:dk1>
      <a:lt1>
        <a:srgbClr val="FFFFFF"/>
      </a:lt1>
      <a:dk2>
        <a:srgbClr val="747678"/>
      </a:dk2>
      <a:lt2>
        <a:srgbClr val="4D4F53"/>
      </a:lt2>
      <a:accent1>
        <a:srgbClr val="0098DB"/>
      </a:accent1>
      <a:accent2>
        <a:srgbClr val="D5D6D2"/>
      </a:accent2>
      <a:accent3>
        <a:srgbClr val="FFFFFF"/>
      </a:accent3>
      <a:accent4>
        <a:srgbClr val="000000"/>
      </a:accent4>
      <a:accent5>
        <a:srgbClr val="AACAEA"/>
      </a:accent5>
      <a:accent6>
        <a:srgbClr val="C1C2BE"/>
      </a:accent6>
      <a:hlink>
        <a:srgbClr val="8B8D8E"/>
      </a:hlink>
      <a:folHlink>
        <a:srgbClr val="9A9B9C"/>
      </a:folHlink>
    </a:clrScheme>
    <a:fontScheme name="Esa presentatio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sa presentation 1">
        <a:dk1>
          <a:srgbClr val="4D4F53"/>
        </a:dk1>
        <a:lt1>
          <a:srgbClr val="FFFFFF"/>
        </a:lt1>
        <a:dk2>
          <a:srgbClr val="D0103A"/>
        </a:dk2>
        <a:lt2>
          <a:srgbClr val="000000"/>
        </a:lt2>
        <a:accent1>
          <a:srgbClr val="00338D"/>
        </a:accent1>
        <a:accent2>
          <a:srgbClr val="008542"/>
        </a:accent2>
        <a:accent3>
          <a:srgbClr val="FFFFFF"/>
        </a:accent3>
        <a:accent4>
          <a:srgbClr val="404246"/>
        </a:accent4>
        <a:accent5>
          <a:srgbClr val="AAADC5"/>
        </a:accent5>
        <a:accent6>
          <a:srgbClr val="00783B"/>
        </a:accent6>
        <a:hlink>
          <a:srgbClr val="E37222"/>
        </a:hlink>
        <a:folHlink>
          <a:srgbClr val="0098DB"/>
        </a:folHlink>
      </a:clrScheme>
      <a:clrMap bg1="lt1" tx1="dk1" bg2="lt2" tx2="dk2" accent1="accent1" accent2="accent2" accent3="accent3" accent4="accent4" accent5="accent5" accent6="accent6" hlink="hlink" folHlink="folHlink"/>
    </a:extraClrScheme>
    <a:extraClrScheme>
      <a:clrScheme name="Esa presentation 2">
        <a:dk1>
          <a:srgbClr val="4D4F53"/>
        </a:dk1>
        <a:lt1>
          <a:srgbClr val="FFFFFF"/>
        </a:lt1>
        <a:dk2>
          <a:srgbClr val="D0103A"/>
        </a:dk2>
        <a:lt2>
          <a:srgbClr val="000000"/>
        </a:lt2>
        <a:accent1>
          <a:srgbClr val="0098DB"/>
        </a:accent1>
        <a:accent2>
          <a:srgbClr val="008542"/>
        </a:accent2>
        <a:accent3>
          <a:srgbClr val="FFFFFF"/>
        </a:accent3>
        <a:accent4>
          <a:srgbClr val="404246"/>
        </a:accent4>
        <a:accent5>
          <a:srgbClr val="AACAEA"/>
        </a:accent5>
        <a:accent6>
          <a:srgbClr val="00783B"/>
        </a:accent6>
        <a:hlink>
          <a:srgbClr val="E37222"/>
        </a:hlink>
        <a:folHlink>
          <a:srgbClr val="00338D"/>
        </a:folHlink>
      </a:clrScheme>
      <a:clrMap bg1="lt1" tx1="dk1" bg2="lt2" tx2="dk2" accent1="accent1" accent2="accent2" accent3="accent3" accent4="accent4" accent5="accent5" accent6="accent6" hlink="hlink" folHlink="folHlink"/>
    </a:extraClrScheme>
    <a:extraClrScheme>
      <a:clrScheme name="Esa presentation 3">
        <a:dk1>
          <a:srgbClr val="4D4F53"/>
        </a:dk1>
        <a:lt1>
          <a:srgbClr val="FFFFFF"/>
        </a:lt1>
        <a:dk2>
          <a:srgbClr val="D0103A"/>
        </a:dk2>
        <a:lt2>
          <a:srgbClr val="000000"/>
        </a:lt2>
        <a:accent1>
          <a:srgbClr val="008542"/>
        </a:accent1>
        <a:accent2>
          <a:srgbClr val="003397"/>
        </a:accent2>
        <a:accent3>
          <a:srgbClr val="FFFFFF"/>
        </a:accent3>
        <a:accent4>
          <a:srgbClr val="404246"/>
        </a:accent4>
        <a:accent5>
          <a:srgbClr val="AAC2B0"/>
        </a:accent5>
        <a:accent6>
          <a:srgbClr val="002D88"/>
        </a:accent6>
        <a:hlink>
          <a:srgbClr val="E37222"/>
        </a:hlink>
        <a:folHlink>
          <a:srgbClr val="0098DB"/>
        </a:folHlink>
      </a:clrScheme>
      <a:clrMap bg1="lt1" tx1="dk1" bg2="lt2" tx2="dk2" accent1="accent1" accent2="accent2" accent3="accent3" accent4="accent4" accent5="accent5" accent6="accent6" hlink="hlink" folHlink="folHlink"/>
    </a:extraClrScheme>
    <a:extraClrScheme>
      <a:clrScheme name="Esa presentation 4">
        <a:dk1>
          <a:srgbClr val="4D4F53"/>
        </a:dk1>
        <a:lt1>
          <a:srgbClr val="FFFFFF"/>
        </a:lt1>
        <a:dk2>
          <a:srgbClr val="D0103A"/>
        </a:dk2>
        <a:lt2>
          <a:srgbClr val="000000"/>
        </a:lt2>
        <a:accent1>
          <a:srgbClr val="E37222"/>
        </a:accent1>
        <a:accent2>
          <a:srgbClr val="008542"/>
        </a:accent2>
        <a:accent3>
          <a:srgbClr val="FFFFFF"/>
        </a:accent3>
        <a:accent4>
          <a:srgbClr val="404246"/>
        </a:accent4>
        <a:accent5>
          <a:srgbClr val="EFBCAB"/>
        </a:accent5>
        <a:accent6>
          <a:srgbClr val="00783B"/>
        </a:accent6>
        <a:hlink>
          <a:srgbClr val="00338D"/>
        </a:hlink>
        <a:folHlink>
          <a:srgbClr val="0098DB"/>
        </a:folHlink>
      </a:clrScheme>
      <a:clrMap bg1="lt1" tx1="dk1" bg2="lt2" tx2="dk2" accent1="accent1" accent2="accent2" accent3="accent3" accent4="accent4" accent5="accent5" accent6="accent6" hlink="hlink" folHlink="folHlink"/>
    </a:extraClrScheme>
    <a:extraClrScheme>
      <a:clrScheme name="Esa presentation 5">
        <a:dk1>
          <a:srgbClr val="4D4F53"/>
        </a:dk1>
        <a:lt1>
          <a:srgbClr val="FFFFFF"/>
        </a:lt1>
        <a:dk2>
          <a:srgbClr val="00338D"/>
        </a:dk2>
        <a:lt2>
          <a:srgbClr val="000000"/>
        </a:lt2>
        <a:accent1>
          <a:srgbClr val="D0103A"/>
        </a:accent1>
        <a:accent2>
          <a:srgbClr val="008542"/>
        </a:accent2>
        <a:accent3>
          <a:srgbClr val="FFFFFF"/>
        </a:accent3>
        <a:accent4>
          <a:srgbClr val="404246"/>
        </a:accent4>
        <a:accent5>
          <a:srgbClr val="E4AAAE"/>
        </a:accent5>
        <a:accent6>
          <a:srgbClr val="00783B"/>
        </a:accent6>
        <a:hlink>
          <a:srgbClr val="E37222"/>
        </a:hlink>
        <a:folHlink>
          <a:srgbClr val="0098DB"/>
        </a:folHlink>
      </a:clrScheme>
      <a:clrMap bg1="lt1" tx1="dk1" bg2="lt2" tx2="dk2" accent1="accent1" accent2="accent2" accent3="accent3" accent4="accent4" accent5="accent5" accent6="accent6" hlink="hlink" folHlink="folHlink"/>
    </a:extraClrScheme>
    <a:extraClrScheme>
      <a:clrScheme name="Esa presentation 6">
        <a:dk1>
          <a:srgbClr val="000000"/>
        </a:dk1>
        <a:lt1>
          <a:srgbClr val="FFFFFF"/>
        </a:lt1>
        <a:dk2>
          <a:srgbClr val="747678"/>
        </a:dk2>
        <a:lt2>
          <a:srgbClr val="4D4F53"/>
        </a:lt2>
        <a:accent1>
          <a:srgbClr val="00338D"/>
        </a:accent1>
        <a:accent2>
          <a:srgbClr val="D5D6D2"/>
        </a:accent2>
        <a:accent3>
          <a:srgbClr val="FFFFFF"/>
        </a:accent3>
        <a:accent4>
          <a:srgbClr val="000000"/>
        </a:accent4>
        <a:accent5>
          <a:srgbClr val="AAADC5"/>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7">
        <a:dk1>
          <a:srgbClr val="000000"/>
        </a:dk1>
        <a:lt1>
          <a:srgbClr val="FFFFFF"/>
        </a:lt1>
        <a:dk2>
          <a:srgbClr val="747678"/>
        </a:dk2>
        <a:lt2>
          <a:srgbClr val="4D4F53"/>
        </a:lt2>
        <a:accent1>
          <a:srgbClr val="0098DB"/>
        </a:accent1>
        <a:accent2>
          <a:srgbClr val="D5D6D2"/>
        </a:accent2>
        <a:accent3>
          <a:srgbClr val="FFFFFF"/>
        </a:accent3>
        <a:accent4>
          <a:srgbClr val="000000"/>
        </a:accent4>
        <a:accent5>
          <a:srgbClr val="AACAEA"/>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8">
        <a:dk1>
          <a:srgbClr val="000000"/>
        </a:dk1>
        <a:lt1>
          <a:srgbClr val="FFFFFF"/>
        </a:lt1>
        <a:dk2>
          <a:srgbClr val="747678"/>
        </a:dk2>
        <a:lt2>
          <a:srgbClr val="4D4F53"/>
        </a:lt2>
        <a:accent1>
          <a:srgbClr val="008542"/>
        </a:accent1>
        <a:accent2>
          <a:srgbClr val="D5D6D2"/>
        </a:accent2>
        <a:accent3>
          <a:srgbClr val="FFFFFF"/>
        </a:accent3>
        <a:accent4>
          <a:srgbClr val="000000"/>
        </a:accent4>
        <a:accent5>
          <a:srgbClr val="AAC2B0"/>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9">
        <a:dk1>
          <a:srgbClr val="000000"/>
        </a:dk1>
        <a:lt1>
          <a:srgbClr val="FFFFFF"/>
        </a:lt1>
        <a:dk2>
          <a:srgbClr val="747678"/>
        </a:dk2>
        <a:lt2>
          <a:srgbClr val="4D4F53"/>
        </a:lt2>
        <a:accent1>
          <a:srgbClr val="E37222"/>
        </a:accent1>
        <a:accent2>
          <a:srgbClr val="D5D6D2"/>
        </a:accent2>
        <a:accent3>
          <a:srgbClr val="FFFFFF"/>
        </a:accent3>
        <a:accent4>
          <a:srgbClr val="000000"/>
        </a:accent4>
        <a:accent5>
          <a:srgbClr val="EFBCAB"/>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10">
        <a:dk1>
          <a:srgbClr val="000000"/>
        </a:dk1>
        <a:lt1>
          <a:srgbClr val="FFFFFF"/>
        </a:lt1>
        <a:dk2>
          <a:srgbClr val="747678"/>
        </a:dk2>
        <a:lt2>
          <a:srgbClr val="4D4F53"/>
        </a:lt2>
        <a:accent1>
          <a:srgbClr val="D0103A"/>
        </a:accent1>
        <a:accent2>
          <a:srgbClr val="D5D6D2"/>
        </a:accent2>
        <a:accent3>
          <a:srgbClr val="FFFFFF"/>
        </a:accent3>
        <a:accent4>
          <a:srgbClr val="000000"/>
        </a:accent4>
        <a:accent5>
          <a:srgbClr val="E4AAAE"/>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11">
        <a:dk1>
          <a:srgbClr val="000000"/>
        </a:dk1>
        <a:lt1>
          <a:srgbClr val="FFFFFF"/>
        </a:lt1>
        <a:dk2>
          <a:srgbClr val="747678"/>
        </a:dk2>
        <a:lt2>
          <a:srgbClr val="4D4F53"/>
        </a:lt2>
        <a:accent1>
          <a:srgbClr val="8B8D8E"/>
        </a:accent1>
        <a:accent2>
          <a:srgbClr val="D5D6D2"/>
        </a:accent2>
        <a:accent3>
          <a:srgbClr val="FFFFFF"/>
        </a:accent3>
        <a:accent4>
          <a:srgbClr val="000000"/>
        </a:accent4>
        <a:accent5>
          <a:srgbClr val="C4C5C6"/>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SA Presentation 16-9.potx" id="{625F8AEC-1CDE-415D-B0E3-F5C995E29248}" vid="{7620660D-6BA5-4224-AA6E-849C46B07D6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995F947CC68284A92DD76895F95485E" ma:contentTypeVersion="" ma:contentTypeDescription="Create a new document." ma:contentTypeScope="" ma:versionID="d2f7bac1cc6cefe942785cfbb8bae163">
  <xsd:schema xmlns:xsd="http://www.w3.org/2001/XMLSchema" xmlns:xs="http://www.w3.org/2001/XMLSchema" xmlns:p="http://schemas.microsoft.com/office/2006/metadata/properties" xmlns:ns2="f2760952-b3bb-408f-ace6-eb1e07642b86" targetNamespace="http://schemas.microsoft.com/office/2006/metadata/properties" ma:root="true" ma:fieldsID="70e6d848e258403642b2016fccd44a87" ns2:_="">
    <xsd:import namespace="f2760952-b3bb-408f-ace6-eb1e07642b86"/>
    <xsd:element name="properties">
      <xsd:complexType>
        <xsd:sequence>
          <xsd:element name="documentManagement">
            <xsd:complexType>
              <xsd:all>
                <xsd:element ref="ns2:SharedWithUsers" minOccurs="0"/>
                <xsd:element ref="ns2: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2760952-b3bb-408f-ace6-eb1e07642b86"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description=""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D587E21-31CA-408E-A5B1-4B7F0D8D9C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2760952-b3bb-408f-ace6-eb1e07642b8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48D79E0-F545-4A75-B39D-7B8AF1D9BA85}">
  <ds:schemaRefs>
    <ds:schemaRef ds:uri="http://schemas.microsoft.com/sharepoint/v3/contenttype/forms"/>
  </ds:schemaRefs>
</ds:datastoreItem>
</file>

<file path=customXml/itemProps3.xml><?xml version="1.0" encoding="utf-8"?>
<ds:datastoreItem xmlns:ds="http://schemas.openxmlformats.org/officeDocument/2006/customXml" ds:itemID="{8E22279E-2C4C-4C93-8498-455A58D1433E}">
  <ds:schemaRefs>
    <ds:schemaRef ds:uri="http://schemas.microsoft.com/office/2006/metadata/properties"/>
    <ds:schemaRef ds:uri="http://schemas.microsoft.com/office/2006/documentManagement/types"/>
    <ds:schemaRef ds:uri="f2760952-b3bb-408f-ace6-eb1e07642b86"/>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ESA Mac Presentation 16-9.potx</Template>
  <TotalTime>11548</TotalTime>
  <Words>761</Words>
  <Application>Microsoft Macintosh PowerPoint</Application>
  <PresentationFormat>On-screen Show (16:9)</PresentationFormat>
  <Paragraphs>120</Paragraphs>
  <Slides>19</Slides>
  <Notes>2</Notes>
  <HiddenSlides>0</HiddenSlides>
  <MMClips>3</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ＭＳ Ｐゴシック</vt:lpstr>
      <vt:lpstr>Arial</vt:lpstr>
      <vt:lpstr>Calibri</vt:lpstr>
      <vt:lpstr>Courier</vt:lpstr>
      <vt:lpstr>Helvetica Light</vt:lpstr>
      <vt:lpstr>Lucida Grande</vt:lpstr>
      <vt:lpstr>Verdana</vt:lpstr>
      <vt:lpstr>Wingdings</vt:lpstr>
      <vt:lpstr>ESA Mac Presentation 16-9</vt:lpstr>
      <vt:lpstr>PowerPoint Presentation</vt:lpstr>
      <vt:lpstr>Sciences Objectives </vt:lpstr>
      <vt:lpstr>20 October 1:45 UTC   Launch</vt:lpstr>
      <vt:lpstr>PowerPoint Presentation</vt:lpstr>
      <vt:lpstr>Monitoring Camera Observations</vt:lpstr>
      <vt:lpstr>MPO – Mercury Planetary Orbiter</vt:lpstr>
      <vt:lpstr>PowerPoint Presentation</vt:lpstr>
      <vt:lpstr>MMO – Mercury Magnetospheric Orbiter</vt:lpstr>
      <vt:lpstr>PowerPoint Presentation</vt:lpstr>
      <vt:lpstr>BepiColombo Earth Flyby</vt:lpstr>
      <vt:lpstr>BepiColombo Earth Flyby</vt:lpstr>
      <vt:lpstr>33:55 minutes Eclipse during Flyby</vt:lpstr>
      <vt:lpstr>MCAM and ISA</vt:lpstr>
      <vt:lpstr>MPO-MAG</vt:lpstr>
      <vt:lpstr>PowerPoint Presentation</vt:lpstr>
      <vt:lpstr>Professionals/Amateurs  Ground Based Observations</vt:lpstr>
      <vt:lpstr>MPO &amp; MIO Science @ Venus</vt:lpstr>
      <vt:lpstr>PowerPoint Presentation</vt:lpstr>
      <vt:lpstr>PowerPoint Presentation</vt:lpstr>
    </vt:vector>
  </TitlesOfParts>
  <Manager/>
  <Company>ESA</Company>
  <LinksUpToDate>false</LinksUpToDate>
  <SharedDoc>false</SharedDoc>
  <HyperlinkBase/>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subject>TITLE OF PRESENTATION</dc:subject>
  <dc:creator/>
  <cp:keywords/>
  <dc:description/>
  <cp:lastModifiedBy>Johannes Benkhoff</cp:lastModifiedBy>
  <cp:revision>649</cp:revision>
  <cp:lastPrinted>2020-05-04T14:59:03Z</cp:lastPrinted>
  <dcterms:created xsi:type="dcterms:W3CDTF">2009-03-03T09:28:14Z</dcterms:created>
  <dcterms:modified xsi:type="dcterms:W3CDTF">2020-05-04T15:04:19Z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Title">
    <vt:lpwstr>TITLE OF PRESENTATION</vt:lpwstr>
  </property>
  <property fmtid="{D5CDD505-2E9C-101B-9397-08002B2CF9AE}" pid="3" name="PSubtitle">
    <vt:lpwstr>TITLE OF PRESENTATION</vt:lpwstr>
  </property>
  <property fmtid="{D5CDD505-2E9C-101B-9397-08002B2CF9AE}" pid="4" name="PAuthor">
    <vt:lpwstr> </vt:lpwstr>
  </property>
  <property fmtid="{D5CDD505-2E9C-101B-9397-08002B2CF9AE}" pid="5" name="PPlace">
    <vt:lpwstr/>
  </property>
  <property fmtid="{D5CDD505-2E9C-101B-9397-08002B2CF9AE}" pid="6" name="PDate">
    <vt:lpwstr>DD/MM/YYYY</vt:lpwstr>
  </property>
  <property fmtid="{D5CDD505-2E9C-101B-9397-08002B2CF9AE}" pid="7" name="PProgramme">
    <vt:lpwstr/>
  </property>
  <property fmtid="{D5CDD505-2E9C-101B-9397-08002B2CF9AE}" pid="8" name="PEmail">
    <vt:lpwstr/>
  </property>
  <property fmtid="{D5CDD505-2E9C-101B-9397-08002B2CF9AE}" pid="9" name="PClassification">
    <vt:lpwstr>ESA UNCLASSIFIED – For Official Use</vt:lpwstr>
  </property>
  <property fmtid="{D5CDD505-2E9C-101B-9397-08002B2CF9AE}" pid="10" name="POptionButton1">
    <vt:bool>true</vt:bool>
  </property>
  <property fmtid="{D5CDD505-2E9C-101B-9397-08002B2CF9AE}" pid="11" name="POptionButton2">
    <vt:bool>false</vt:bool>
  </property>
  <property fmtid="{D5CDD505-2E9C-101B-9397-08002B2CF9AE}" pid="12" name="ESAVersion">
    <vt:lpwstr>4GV1.0</vt:lpwstr>
  </property>
  <property fmtid="{D5CDD505-2E9C-101B-9397-08002B2CF9AE}" pid="13" name="ShowESADialog1">
    <vt:bool>true</vt:bool>
  </property>
  <property fmtid="{D5CDD505-2E9C-101B-9397-08002B2CF9AE}" pid="14" name="ContentTypeId">
    <vt:lpwstr>0x0101008995F947CC68284A92DD76895F95485E</vt:lpwstr>
  </property>
  <property fmtid="{D5CDD505-2E9C-101B-9397-08002B2CF9AE}" pid="15" name="Document Type">
    <vt:lpwstr>HO - Handout / Presentation</vt:lpwstr>
  </property>
  <property fmtid="{D5CDD505-2E9C-101B-9397-08002B2CF9AE}" pid="16" name="Reference">
    <vt:lpwstr/>
  </property>
  <property fmtid="{D5CDD505-2E9C-101B-9397-08002B2CF9AE}" pid="17" name="Classification">
    <vt:lpwstr>ESA UNCLASSIFIED - For Official Use</vt:lpwstr>
  </property>
  <property fmtid="{D5CDD505-2E9C-101B-9397-08002B2CF9AE}" pid="18" name="Classification Caveat">
    <vt:lpwstr/>
  </property>
  <property fmtid="{D5CDD505-2E9C-101B-9397-08002B2CF9AE}" pid="19" name="Status">
    <vt:lpwstr/>
  </property>
  <property fmtid="{D5CDD505-2E9C-101B-9397-08002B2CF9AE}" pid="20" name="bmsSiteName">
    <vt:lpwstr/>
  </property>
  <property fmtid="{D5CDD505-2E9C-101B-9397-08002B2CF9AE}" pid="21" name="Originating Organisation">
    <vt:lpwstr/>
  </property>
  <property fmtid="{D5CDD505-2E9C-101B-9397-08002B2CF9AE}" pid="22" name="Distribution">
    <vt:lpwstr/>
  </property>
  <property fmtid="{D5CDD505-2E9C-101B-9397-08002B2CF9AE}" pid="23" name="bmsSitename2">
    <vt:lpwstr/>
  </property>
  <property fmtid="{D5CDD505-2E9C-101B-9397-08002B2CF9AE}" pid="24" name="bmsAddress">
    <vt:lpwstr/>
  </property>
  <property fmtid="{D5CDD505-2E9C-101B-9397-08002B2CF9AE}" pid="25" name="bmsPlace">
    <vt:lpwstr/>
  </property>
  <property fmtid="{D5CDD505-2E9C-101B-9397-08002B2CF9AE}" pid="26" name="bmsPhoneFax">
    <vt:lpwstr/>
  </property>
  <property fmtid="{D5CDD505-2E9C-101B-9397-08002B2CF9AE}" pid="27" name="Issue">
    <vt:i4>0</vt:i4>
  </property>
  <property fmtid="{D5CDD505-2E9C-101B-9397-08002B2CF9AE}" pid="28" name="Revision">
    <vt:i4>0</vt:i4>
  </property>
</Properties>
</file>