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89" r:id="rId3"/>
    <p:sldId id="296" r:id="rId4"/>
    <p:sldId id="297" r:id="rId5"/>
    <p:sldId id="298" r:id="rId6"/>
    <p:sldId id="303" r:id="rId7"/>
    <p:sldId id="302" r:id="rId8"/>
    <p:sldId id="299" r:id="rId9"/>
    <p:sldId id="304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02C"/>
    <a:srgbClr val="209640"/>
    <a:srgbClr val="132AFF"/>
    <a:srgbClr val="075F2F"/>
    <a:srgbClr val="0D1A8D"/>
    <a:srgbClr val="EBB247"/>
    <a:srgbClr val="EBBE4F"/>
    <a:srgbClr val="30322C"/>
    <a:srgbClr val="EEB448"/>
    <a:srgbClr val="E0AA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48"/>
    <p:restoredTop sz="97248"/>
  </p:normalViewPr>
  <p:slideViewPr>
    <p:cSldViewPr snapToGrid="0" snapToObjects="1">
      <p:cViewPr varScale="1">
        <p:scale>
          <a:sx n="87" d="100"/>
          <a:sy n="87" d="100"/>
        </p:scale>
        <p:origin x="21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Users/lisafullenbach/Dropbox/Uni%20UCL/PhD%20Project/Data/Experiments%20Siderite/PE%20and%20GB%20Chemistry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/lisafullenbach/Dropbox/Uni%20UCL/PhD%20Project/Data/Experiments%20Siderite/PE%20and%20GB%20Chemistry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lisafullenbach/Dropbox/Uni%20UCL/PhD%20Project/Data/XAS/All%20CuK%20XA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lisafullenbach/Dropbox/Uni%20UCL/PhD%20Project/Data/XAS/All%20CuK%20XA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138396691223366"/>
          <c:y val="5.0925925925925923E-2"/>
          <c:w val="0.75350467932279142"/>
          <c:h val="0.75171305492109075"/>
        </c:manualLayout>
      </c:layout>
      <c:scatterChart>
        <c:scatterStyle val="lineMarker"/>
        <c:varyColors val="0"/>
        <c:ser>
          <c:idx val="2"/>
          <c:order val="0"/>
          <c:tx>
            <c:strRef>
              <c:f>'OES and pH'!$AQ$60</c:f>
              <c:strCache>
                <c:ptCount val="1"/>
                <c:pt idx="0">
                  <c:v>PE4 Cu 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ysClr val="window" lastClr="FFFFFF">
                  <a:lumMod val="50000"/>
                </a:sysClr>
              </a:solidFill>
              <a:ln w="12700">
                <a:solidFill>
                  <a:sysClr val="window" lastClr="FFFFFF">
                    <a:lumMod val="50000"/>
                  </a:sysClr>
                </a:solidFill>
              </a:ln>
              <a:effectLst/>
            </c:spPr>
          </c:marker>
          <c:xVal>
            <c:numRef>
              <c:f>'OES and pH'!$AU$61:$AU$69</c:f>
              <c:numCache>
                <c:formatCode>0.00</c:formatCode>
                <c:ptCount val="9"/>
                <c:pt idx="0">
                  <c:v>1</c:v>
                </c:pt>
                <c:pt idx="1">
                  <c:v>5.8666666666666663</c:v>
                </c:pt>
                <c:pt idx="2">
                  <c:v>6</c:v>
                </c:pt>
                <c:pt idx="3">
                  <c:v>36</c:v>
                </c:pt>
                <c:pt idx="4">
                  <c:v>48.3</c:v>
                </c:pt>
                <c:pt idx="5">
                  <c:v>286.28333333333336</c:v>
                </c:pt>
                <c:pt idx="6">
                  <c:v>170.93333333333334</c:v>
                </c:pt>
                <c:pt idx="7">
                  <c:v>505.01666666666665</c:v>
                </c:pt>
                <c:pt idx="8">
                  <c:v>1008.5333333333333</c:v>
                </c:pt>
              </c:numCache>
            </c:numRef>
          </c:xVal>
          <c:yVal>
            <c:numRef>
              <c:f>'OES and pH'!$AW$61:$AW$69</c:f>
              <c:numCache>
                <c:formatCode>0.000</c:formatCode>
                <c:ptCount val="9"/>
                <c:pt idx="0">
                  <c:v>1.4294583086043406</c:v>
                </c:pt>
                <c:pt idx="1">
                  <c:v>1.320815258888866</c:v>
                </c:pt>
                <c:pt idx="2">
                  <c:v>1.4016397445863811</c:v>
                </c:pt>
                <c:pt idx="3">
                  <c:v>1.3993614814653199</c:v>
                </c:pt>
                <c:pt idx="4">
                  <c:v>1.4117541418130513</c:v>
                </c:pt>
                <c:pt idx="5">
                  <c:v>1.6008106283565053</c:v>
                </c:pt>
                <c:pt idx="6">
                  <c:v>1.3907046813632415</c:v>
                </c:pt>
                <c:pt idx="7">
                  <c:v>1.5630123375962293</c:v>
                </c:pt>
                <c:pt idx="8">
                  <c:v>1.5715803560511039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485-C440-A00B-56C828FE46F3}"/>
            </c:ext>
          </c:extLst>
        </c:ser>
        <c:ser>
          <c:idx val="0"/>
          <c:order val="1"/>
          <c:tx>
            <c:strRef>
              <c:f>'OES and pH'!$AQ$11</c:f>
              <c:strCache>
                <c:ptCount val="1"/>
                <c:pt idx="0">
                  <c:v>PE4 6-10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9"/>
            <c:spPr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'OES and pH'!$AU$12:$AU$34</c:f>
              <c:numCache>
                <c:formatCode>0.00</c:formatCode>
                <c:ptCount val="23"/>
                <c:pt idx="0">
                  <c:v>1.0666666666666667</c:v>
                </c:pt>
                <c:pt idx="1">
                  <c:v>2</c:v>
                </c:pt>
                <c:pt idx="2">
                  <c:v>3.05</c:v>
                </c:pt>
                <c:pt idx="3">
                  <c:v>4</c:v>
                </c:pt>
                <c:pt idx="4">
                  <c:v>5.0166666666666666</c:v>
                </c:pt>
                <c:pt idx="5">
                  <c:v>6.0333333333333332</c:v>
                </c:pt>
                <c:pt idx="6">
                  <c:v>6</c:v>
                </c:pt>
                <c:pt idx="7">
                  <c:v>12.016666666666667</c:v>
                </c:pt>
                <c:pt idx="8">
                  <c:v>24</c:v>
                </c:pt>
                <c:pt idx="9">
                  <c:v>30</c:v>
                </c:pt>
                <c:pt idx="10">
                  <c:v>36.133333333333333</c:v>
                </c:pt>
                <c:pt idx="11" formatCode="General">
                  <c:v>48.15</c:v>
                </c:pt>
                <c:pt idx="12">
                  <c:v>96.016666666666666</c:v>
                </c:pt>
                <c:pt idx="13">
                  <c:v>144</c:v>
                </c:pt>
                <c:pt idx="14">
                  <c:v>192.08333333333334</c:v>
                </c:pt>
                <c:pt idx="15">
                  <c:v>240</c:v>
                </c:pt>
                <c:pt idx="16">
                  <c:v>286.10000000000002</c:v>
                </c:pt>
                <c:pt idx="17" formatCode="General">
                  <c:v>170.95</c:v>
                </c:pt>
                <c:pt idx="18">
                  <c:v>335.98333333333335</c:v>
                </c:pt>
                <c:pt idx="19">
                  <c:v>504.63333333333333</c:v>
                </c:pt>
                <c:pt idx="20">
                  <c:v>672.01666666666665</c:v>
                </c:pt>
                <c:pt idx="21">
                  <c:v>840.5</c:v>
                </c:pt>
                <c:pt idx="22">
                  <c:v>1008.4666666666667</c:v>
                </c:pt>
              </c:numCache>
            </c:numRef>
          </c:xVal>
          <c:yVal>
            <c:numRef>
              <c:f>'OES and pH'!$AW$12:$AW$34</c:f>
              <c:numCache>
                <c:formatCode>0.000</c:formatCode>
                <c:ptCount val="23"/>
                <c:pt idx="0">
                  <c:v>1.3849799604564283</c:v>
                </c:pt>
                <c:pt idx="1">
                  <c:v>1.5049093664957915</c:v>
                </c:pt>
                <c:pt idx="2">
                  <c:v>1.490612257456831</c:v>
                </c:pt>
                <c:pt idx="3">
                  <c:v>1.5052574289021674</c:v>
                </c:pt>
                <c:pt idx="4">
                  <c:v>1.4774568869406526</c:v>
                </c:pt>
                <c:pt idx="5">
                  <c:v>1.4716586710381558</c:v>
                </c:pt>
                <c:pt idx="6">
                  <c:v>1.4693103879676626</c:v>
                </c:pt>
                <c:pt idx="7">
                  <c:v>1.4305656886252904</c:v>
                </c:pt>
                <c:pt idx="8">
                  <c:v>1.4120169422239812</c:v>
                </c:pt>
                <c:pt idx="9">
                  <c:v>1.3755398131162577</c:v>
                </c:pt>
                <c:pt idx="10">
                  <c:v>1.3811863900336103</c:v>
                </c:pt>
                <c:pt idx="11">
                  <c:v>1.4365006840227832</c:v>
                </c:pt>
                <c:pt idx="12">
                  <c:v>1.3661277126747495</c:v>
                </c:pt>
                <c:pt idx="13">
                  <c:v>1.2942075354054041</c:v>
                </c:pt>
                <c:pt idx="14">
                  <c:v>1.2518713417297611</c:v>
                </c:pt>
                <c:pt idx="15">
                  <c:v>1.192164960472158</c:v>
                </c:pt>
                <c:pt idx="16">
                  <c:v>1.1377154746013851</c:v>
                </c:pt>
                <c:pt idx="17">
                  <c:v>1.2071424771323427</c:v>
                </c:pt>
                <c:pt idx="18">
                  <c:v>0.94919791478722959</c:v>
                </c:pt>
                <c:pt idx="19">
                  <c:v>0.73016196017345325</c:v>
                </c:pt>
                <c:pt idx="20">
                  <c:v>0.57056334595966618</c:v>
                </c:pt>
                <c:pt idx="21">
                  <c:v>0.40019299281730764</c:v>
                </c:pt>
                <c:pt idx="22">
                  <c:v>0.24605160504386819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485-C440-A00B-56C828FE4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52848528"/>
        <c:axId val="1425342368"/>
      </c:scatterChart>
      <c:valAx>
        <c:axId val="1552848528"/>
        <c:scaling>
          <c:orientation val="minMax"/>
          <c:max val="101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Time (h)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0" sourceLinked="0"/>
        <c:majorTickMark val="in"/>
        <c:minorTickMark val="in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1425342368"/>
        <c:crosses val="autoZero"/>
        <c:crossBetween val="midCat"/>
        <c:majorUnit val="240"/>
        <c:minorUnit val="60"/>
      </c:valAx>
      <c:valAx>
        <c:axId val="1425342368"/>
        <c:scaling>
          <c:orientation val="minMax"/>
          <c:max val="1.6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dirty="0"/>
                  <a:t>Cu (10</a:t>
                </a:r>
                <a:r>
                  <a:rPr lang="en-GB" baseline="30000" dirty="0"/>
                  <a:t>-3</a:t>
                </a:r>
                <a:r>
                  <a:rPr lang="en-GB" dirty="0"/>
                  <a:t> mol kg</a:t>
                </a:r>
                <a:r>
                  <a:rPr lang="en-GB" baseline="30000" dirty="0"/>
                  <a:t>-1</a:t>
                </a:r>
                <a:r>
                  <a:rPr lang="en-GB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0.0" sourceLinked="0"/>
        <c:majorTickMark val="in"/>
        <c:minorTickMark val="in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1552848528"/>
        <c:crossesAt val="0"/>
        <c:crossBetween val="midCat"/>
        <c:majorUnit val="0.4"/>
        <c:minorUnit val="0.2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487813601516003"/>
          <c:y val="5.0925925925925923E-2"/>
          <c:w val="0.76054163873389169"/>
          <c:h val="0.75641657645058391"/>
        </c:manualLayout>
      </c:layout>
      <c:scatterChart>
        <c:scatterStyle val="lineMarker"/>
        <c:varyColors val="0"/>
        <c:ser>
          <c:idx val="2"/>
          <c:order val="0"/>
          <c:tx>
            <c:strRef>
              <c:f>'OES and pH'!$AQ$108</c:f>
              <c:strCache>
                <c:ptCount val="1"/>
                <c:pt idx="0">
                  <c:v>GB2 2 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ysClr val="window" lastClr="FFFFFF">
                  <a:lumMod val="50000"/>
                </a:sysClr>
              </a:solidFill>
              <a:ln w="12700">
                <a:solidFill>
                  <a:sysClr val="window" lastClr="FFFFFF">
                    <a:lumMod val="50000"/>
                  </a:sysClr>
                </a:solidFill>
              </a:ln>
              <a:effectLst/>
            </c:spPr>
          </c:marker>
          <c:xVal>
            <c:numRef>
              <c:f>'OES and pH'!$AU$109:$AU$112</c:f>
              <c:numCache>
                <c:formatCode>0.00</c:formatCode>
                <c:ptCount val="4"/>
                <c:pt idx="0">
                  <c:v>0.55000000000000004</c:v>
                </c:pt>
                <c:pt idx="1">
                  <c:v>6.15</c:v>
                </c:pt>
                <c:pt idx="2">
                  <c:v>48.166666666666664</c:v>
                </c:pt>
                <c:pt idx="3">
                  <c:v>240.05</c:v>
                </c:pt>
              </c:numCache>
            </c:numRef>
          </c:xVal>
          <c:yVal>
            <c:numRef>
              <c:f>'OES and pH'!$AW$109:$AW$112</c:f>
              <c:numCache>
                <c:formatCode>0.000</c:formatCode>
                <c:ptCount val="4"/>
                <c:pt idx="0">
                  <c:v>1.5268442790920309</c:v>
                </c:pt>
                <c:pt idx="1">
                  <c:v>1.5368209952614982</c:v>
                </c:pt>
                <c:pt idx="2">
                  <c:v>1.5355217279612152</c:v>
                </c:pt>
                <c:pt idx="3">
                  <c:v>1.5290417594075807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EB1-5044-84DE-BC36B8355387}"/>
            </c:ext>
          </c:extLst>
        </c:ser>
        <c:ser>
          <c:idx val="5"/>
          <c:order val="1"/>
          <c:tx>
            <c:strRef>
              <c:f>'OES and pH'!$AQ$132</c:f>
              <c:strCache>
                <c:ptCount val="1"/>
                <c:pt idx="0">
                  <c:v>GB2 4 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ysClr val="window" lastClr="FFFFFF">
                  <a:lumMod val="50000"/>
                </a:sysClr>
              </a:solidFill>
              <a:ln w="12700">
                <a:solidFill>
                  <a:sysClr val="window" lastClr="FFFFFF">
                    <a:lumMod val="50000"/>
                  </a:sysClr>
                </a:solidFill>
              </a:ln>
              <a:effectLst/>
            </c:spPr>
          </c:marker>
          <c:xVal>
            <c:numRef>
              <c:f>'OES and pH'!$AU$133:$AU$135</c:f>
              <c:numCache>
                <c:formatCode>0.00</c:formatCode>
                <c:ptCount val="3"/>
                <c:pt idx="0">
                  <c:v>337.81666666666666</c:v>
                </c:pt>
                <c:pt idx="1">
                  <c:v>666.05</c:v>
                </c:pt>
                <c:pt idx="2">
                  <c:v>1008.3833333333333</c:v>
                </c:pt>
              </c:numCache>
            </c:numRef>
          </c:xVal>
          <c:yVal>
            <c:numRef>
              <c:f>'OES and pH'!$AW$133:$AW$135</c:f>
              <c:numCache>
                <c:formatCode>0.000</c:formatCode>
                <c:ptCount val="3"/>
                <c:pt idx="0">
                  <c:v>1.5266466208312663</c:v>
                </c:pt>
                <c:pt idx="1">
                  <c:v>1.5364255240085782</c:v>
                </c:pt>
                <c:pt idx="2">
                  <c:v>1.5322474253933835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EB1-5044-84DE-BC36B8355387}"/>
            </c:ext>
          </c:extLst>
        </c:ser>
        <c:ser>
          <c:idx val="3"/>
          <c:order val="2"/>
          <c:tx>
            <c:strRef>
              <c:f>'OES and pH'!$AQ$116</c:f>
              <c:strCache>
                <c:ptCount val="1"/>
                <c:pt idx="0">
                  <c:v>GB2 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9"/>
            <c:spPr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'OES and pH'!$AU$117:$AU$122</c:f>
              <c:numCache>
                <c:formatCode>0.00</c:formatCode>
                <c:ptCount val="6"/>
                <c:pt idx="0">
                  <c:v>167.55</c:v>
                </c:pt>
                <c:pt idx="1">
                  <c:v>337.33333333333331</c:v>
                </c:pt>
                <c:pt idx="2">
                  <c:v>505.36666666666667</c:v>
                </c:pt>
                <c:pt idx="3">
                  <c:v>666.13333333333333</c:v>
                </c:pt>
                <c:pt idx="4">
                  <c:v>839.88333333333333</c:v>
                </c:pt>
                <c:pt idx="5">
                  <c:v>1008.3666666666667</c:v>
                </c:pt>
              </c:numCache>
            </c:numRef>
          </c:xVal>
          <c:yVal>
            <c:numRef>
              <c:f>'OES and pH'!$AW$117:$AW$122</c:f>
              <c:numCache>
                <c:formatCode>0.000</c:formatCode>
                <c:ptCount val="6"/>
                <c:pt idx="0">
                  <c:v>1.2389171860015267</c:v>
                </c:pt>
                <c:pt idx="1">
                  <c:v>0.55800544777299932</c:v>
                </c:pt>
                <c:pt idx="2">
                  <c:v>8.0816939834756367E-4</c:v>
                </c:pt>
                <c:pt idx="3">
                  <c:v>9.907946404079087E-4</c:v>
                </c:pt>
                <c:pt idx="4">
                  <c:v>9.6970998577262669E-5</c:v>
                </c:pt>
                <c:pt idx="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EB1-5044-84DE-BC36B8355387}"/>
            </c:ext>
          </c:extLst>
        </c:ser>
        <c:ser>
          <c:idx val="0"/>
          <c:order val="3"/>
          <c:tx>
            <c:strRef>
              <c:f>'OES and pH'!$AQ$74</c:f>
              <c:strCache>
                <c:ptCount val="1"/>
                <c:pt idx="0">
                  <c:v>GB2 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9"/>
            <c:spPr>
              <a:solidFill>
                <a:sysClr val="windowText" lastClr="000000"/>
              </a:solidFill>
              <a:ln w="12700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'OES and pH'!$AU$75:$AU$89</c:f>
              <c:numCache>
                <c:formatCode>0.00</c:formatCode>
                <c:ptCount val="15"/>
                <c:pt idx="0">
                  <c:v>0.51666666666666672</c:v>
                </c:pt>
                <c:pt idx="1">
                  <c:v>1.1499999999999999</c:v>
                </c:pt>
                <c:pt idx="2">
                  <c:v>2.0166666666666666</c:v>
                </c:pt>
                <c:pt idx="3">
                  <c:v>3.0166666666666666</c:v>
                </c:pt>
                <c:pt idx="4">
                  <c:v>6.1</c:v>
                </c:pt>
                <c:pt idx="5">
                  <c:v>11.933333333333334</c:v>
                </c:pt>
                <c:pt idx="6">
                  <c:v>19.95</c:v>
                </c:pt>
                <c:pt idx="7">
                  <c:v>28.05</c:v>
                </c:pt>
                <c:pt idx="8">
                  <c:v>36.166666666666664</c:v>
                </c:pt>
                <c:pt idx="9">
                  <c:v>48</c:v>
                </c:pt>
                <c:pt idx="10">
                  <c:v>59.966666666666669</c:v>
                </c:pt>
                <c:pt idx="11">
                  <c:v>72.099999999999994</c:v>
                </c:pt>
                <c:pt idx="12">
                  <c:v>96.05</c:v>
                </c:pt>
                <c:pt idx="13">
                  <c:v>144.08333333333334</c:v>
                </c:pt>
                <c:pt idx="14">
                  <c:v>240</c:v>
                </c:pt>
              </c:numCache>
            </c:numRef>
          </c:xVal>
          <c:yVal>
            <c:numRef>
              <c:f>'OES and pH'!$AW$75:$AW$89</c:f>
              <c:numCache>
                <c:formatCode>0.000</c:formatCode>
                <c:ptCount val="15"/>
                <c:pt idx="0">
                  <c:v>1.4765300433672814</c:v>
                </c:pt>
                <c:pt idx="1">
                  <c:v>1.4439694002170747</c:v>
                </c:pt>
                <c:pt idx="2">
                  <c:v>1.4549147469075769</c:v>
                </c:pt>
                <c:pt idx="3">
                  <c:v>1.4520077377791749</c:v>
                </c:pt>
                <c:pt idx="4">
                  <c:v>1.5036023191020376</c:v>
                </c:pt>
                <c:pt idx="5">
                  <c:v>1.4034437419113688</c:v>
                </c:pt>
                <c:pt idx="6">
                  <c:v>1.3784358374428265</c:v>
                </c:pt>
                <c:pt idx="7">
                  <c:v>1.3414476616112763</c:v>
                </c:pt>
                <c:pt idx="8">
                  <c:v>1.3614773567978109</c:v>
                </c:pt>
                <c:pt idx="9">
                  <c:v>1.3610205909408564</c:v>
                </c:pt>
                <c:pt idx="10">
                  <c:v>1.3355189588465388</c:v>
                </c:pt>
                <c:pt idx="11">
                  <c:v>1.3227022927882888</c:v>
                </c:pt>
                <c:pt idx="12">
                  <c:v>1.307986111761188</c:v>
                </c:pt>
                <c:pt idx="13">
                  <c:v>1.2846291260752518</c:v>
                </c:pt>
                <c:pt idx="14">
                  <c:v>1.2584336255424471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CEB1-5044-84DE-BC36B8355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52848528"/>
        <c:axId val="1425342368"/>
      </c:scatterChart>
      <c:valAx>
        <c:axId val="1552848528"/>
        <c:scaling>
          <c:orientation val="minMax"/>
          <c:max val="101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Time (h)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0" sourceLinked="0"/>
        <c:majorTickMark val="in"/>
        <c:minorTickMark val="in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1425342368"/>
        <c:crosses val="autoZero"/>
        <c:crossBetween val="midCat"/>
        <c:majorUnit val="240"/>
        <c:minorUnit val="60"/>
      </c:valAx>
      <c:valAx>
        <c:axId val="1425342368"/>
        <c:scaling>
          <c:orientation val="minMax"/>
          <c:max val="1.6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dirty="0"/>
                  <a:t>Cu (10</a:t>
                </a:r>
                <a:r>
                  <a:rPr lang="en-GB" baseline="30000" dirty="0"/>
                  <a:t>-3</a:t>
                </a:r>
                <a:r>
                  <a:rPr lang="en-GB" dirty="0"/>
                  <a:t> mol kg</a:t>
                </a:r>
                <a:r>
                  <a:rPr lang="en-GB" baseline="30000" dirty="0"/>
                  <a:t>-1</a:t>
                </a:r>
                <a:r>
                  <a:rPr lang="en-GB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0.0" sourceLinked="0"/>
        <c:majorTickMark val="in"/>
        <c:minorTickMark val="in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1552848528"/>
        <c:crossesAt val="0"/>
        <c:crossBetween val="midCat"/>
        <c:majorUnit val="0.4"/>
        <c:minorUnit val="0.2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'XANES Cu'!$E$5</c:f>
              <c:strCache>
                <c:ptCount val="1"/>
                <c:pt idx="0">
                  <c:v>Cu2O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'XANES Cu'!$E$8:$E$452</c:f>
              <c:numCache>
                <c:formatCode>0.00E+00</c:formatCode>
                <c:ptCount val="445"/>
                <c:pt idx="0">
                  <c:v>8827.6</c:v>
                </c:pt>
                <c:pt idx="1">
                  <c:v>8832.6</c:v>
                </c:pt>
                <c:pt idx="2">
                  <c:v>8837.6</c:v>
                </c:pt>
                <c:pt idx="3">
                  <c:v>8842.6</c:v>
                </c:pt>
                <c:pt idx="4">
                  <c:v>8847.6</c:v>
                </c:pt>
                <c:pt idx="5">
                  <c:v>8852.6</c:v>
                </c:pt>
                <c:pt idx="6">
                  <c:v>8857.6</c:v>
                </c:pt>
                <c:pt idx="7">
                  <c:v>8862.6</c:v>
                </c:pt>
                <c:pt idx="8">
                  <c:v>8867.6</c:v>
                </c:pt>
                <c:pt idx="9">
                  <c:v>8872.6</c:v>
                </c:pt>
                <c:pt idx="10">
                  <c:v>8877.6</c:v>
                </c:pt>
                <c:pt idx="11">
                  <c:v>8882.6</c:v>
                </c:pt>
                <c:pt idx="12">
                  <c:v>8887.6</c:v>
                </c:pt>
                <c:pt idx="13">
                  <c:v>8892.6</c:v>
                </c:pt>
                <c:pt idx="14">
                  <c:v>8897.6</c:v>
                </c:pt>
                <c:pt idx="15">
                  <c:v>8902.6</c:v>
                </c:pt>
                <c:pt idx="16">
                  <c:v>8907.6</c:v>
                </c:pt>
                <c:pt idx="17" formatCode="General">
                  <c:v>8912.6</c:v>
                </c:pt>
                <c:pt idx="18" formatCode="General">
                  <c:v>8917.6</c:v>
                </c:pt>
                <c:pt idx="19" formatCode="General">
                  <c:v>8922.6</c:v>
                </c:pt>
                <c:pt idx="20" formatCode="General">
                  <c:v>8927.6</c:v>
                </c:pt>
                <c:pt idx="21" formatCode="General">
                  <c:v>8929.6</c:v>
                </c:pt>
                <c:pt idx="22" formatCode="General">
                  <c:v>8931.6</c:v>
                </c:pt>
                <c:pt idx="23" formatCode="General">
                  <c:v>8933.6</c:v>
                </c:pt>
                <c:pt idx="24" formatCode="General">
                  <c:v>8935.6</c:v>
                </c:pt>
                <c:pt idx="25" formatCode="General">
                  <c:v>8937.6</c:v>
                </c:pt>
                <c:pt idx="26" formatCode="General">
                  <c:v>8939.6</c:v>
                </c:pt>
                <c:pt idx="27" formatCode="General">
                  <c:v>8941.6</c:v>
                </c:pt>
                <c:pt idx="28" formatCode="General">
                  <c:v>8943.6</c:v>
                </c:pt>
                <c:pt idx="29" formatCode="General">
                  <c:v>8945.6</c:v>
                </c:pt>
                <c:pt idx="30" formatCode="General">
                  <c:v>8947.6</c:v>
                </c:pt>
                <c:pt idx="31" formatCode="General">
                  <c:v>8949.6</c:v>
                </c:pt>
                <c:pt idx="32" formatCode="General">
                  <c:v>8951.6</c:v>
                </c:pt>
                <c:pt idx="33" formatCode="General">
                  <c:v>8953.6</c:v>
                </c:pt>
                <c:pt idx="34" formatCode="General">
                  <c:v>8955.6</c:v>
                </c:pt>
                <c:pt idx="35" formatCode="General">
                  <c:v>8957.6</c:v>
                </c:pt>
                <c:pt idx="36" formatCode="General">
                  <c:v>8957.9</c:v>
                </c:pt>
                <c:pt idx="37" formatCode="General">
                  <c:v>8958.2000000000007</c:v>
                </c:pt>
                <c:pt idx="38" formatCode="General">
                  <c:v>8958.5</c:v>
                </c:pt>
                <c:pt idx="39" formatCode="General">
                  <c:v>8958.7999999999993</c:v>
                </c:pt>
                <c:pt idx="40" formatCode="General">
                  <c:v>8959.1</c:v>
                </c:pt>
                <c:pt idx="41" formatCode="General">
                  <c:v>8959.4</c:v>
                </c:pt>
                <c:pt idx="42" formatCode="General">
                  <c:v>8959.7000000000007</c:v>
                </c:pt>
                <c:pt idx="43" formatCode="General">
                  <c:v>8960</c:v>
                </c:pt>
                <c:pt idx="44" formatCode="General">
                  <c:v>8960.2999999999993</c:v>
                </c:pt>
                <c:pt idx="45" formatCode="General">
                  <c:v>8960.6</c:v>
                </c:pt>
                <c:pt idx="46" formatCode="General">
                  <c:v>8960.9</c:v>
                </c:pt>
                <c:pt idx="47" formatCode="General">
                  <c:v>8961.2000000000007</c:v>
                </c:pt>
                <c:pt idx="48" formatCode="General">
                  <c:v>8961.5</c:v>
                </c:pt>
                <c:pt idx="49" formatCode="General">
                  <c:v>8961.7999999999993</c:v>
                </c:pt>
                <c:pt idx="50" formatCode="General">
                  <c:v>8962.1</c:v>
                </c:pt>
                <c:pt idx="51" formatCode="General">
                  <c:v>8962.4</c:v>
                </c:pt>
                <c:pt idx="52" formatCode="General">
                  <c:v>8962.7000000000007</c:v>
                </c:pt>
                <c:pt idx="53" formatCode="General">
                  <c:v>8963</c:v>
                </c:pt>
                <c:pt idx="54" formatCode="General">
                  <c:v>8963.2999999999993</c:v>
                </c:pt>
                <c:pt idx="55" formatCode="General">
                  <c:v>8963.6</c:v>
                </c:pt>
                <c:pt idx="56" formatCode="General">
                  <c:v>8963.9</c:v>
                </c:pt>
                <c:pt idx="57" formatCode="General">
                  <c:v>8964.2000000000007</c:v>
                </c:pt>
                <c:pt idx="58" formatCode="General">
                  <c:v>8964.5</c:v>
                </c:pt>
                <c:pt idx="59" formatCode="General">
                  <c:v>8964.7999999999993</c:v>
                </c:pt>
                <c:pt idx="60" formatCode="General">
                  <c:v>8965.1</c:v>
                </c:pt>
                <c:pt idx="61" formatCode="General">
                  <c:v>8965.4</c:v>
                </c:pt>
                <c:pt idx="62" formatCode="General">
                  <c:v>8965.7000000000007</c:v>
                </c:pt>
                <c:pt idx="63" formatCode="General">
                  <c:v>8966</c:v>
                </c:pt>
                <c:pt idx="64" formatCode="General">
                  <c:v>8966.2999999999993</c:v>
                </c:pt>
                <c:pt idx="65" formatCode="General">
                  <c:v>8966.6</c:v>
                </c:pt>
                <c:pt idx="66" formatCode="General">
                  <c:v>8966.9</c:v>
                </c:pt>
                <c:pt idx="67" formatCode="General">
                  <c:v>8967.2000000000007</c:v>
                </c:pt>
                <c:pt idx="68" formatCode="General">
                  <c:v>8967.5</c:v>
                </c:pt>
                <c:pt idx="69" formatCode="General">
                  <c:v>8967.7999999999993</c:v>
                </c:pt>
                <c:pt idx="70" formatCode="General">
                  <c:v>8968.1</c:v>
                </c:pt>
                <c:pt idx="71" formatCode="General">
                  <c:v>8968.4</c:v>
                </c:pt>
                <c:pt idx="72" formatCode="General">
                  <c:v>8968.7000000000007</c:v>
                </c:pt>
                <c:pt idx="73" formatCode="General">
                  <c:v>8969</c:v>
                </c:pt>
                <c:pt idx="74" formatCode="General">
                  <c:v>8969.2999999999993</c:v>
                </c:pt>
                <c:pt idx="75" formatCode="General">
                  <c:v>8969.6</c:v>
                </c:pt>
                <c:pt idx="76" formatCode="General">
                  <c:v>8969.9</c:v>
                </c:pt>
                <c:pt idx="77" formatCode="General">
                  <c:v>8970.2000000000007</c:v>
                </c:pt>
                <c:pt idx="78" formatCode="General">
                  <c:v>8970.5</c:v>
                </c:pt>
                <c:pt idx="79" formatCode="General">
                  <c:v>8970.7999999999993</c:v>
                </c:pt>
                <c:pt idx="80" formatCode="General">
                  <c:v>8971.1</c:v>
                </c:pt>
                <c:pt idx="81" formatCode="General">
                  <c:v>8971.4</c:v>
                </c:pt>
                <c:pt idx="82" formatCode="General">
                  <c:v>8971.7000000000007</c:v>
                </c:pt>
                <c:pt idx="83" formatCode="General">
                  <c:v>8972</c:v>
                </c:pt>
                <c:pt idx="84" formatCode="General">
                  <c:v>8972.2999999999993</c:v>
                </c:pt>
                <c:pt idx="85" formatCode="General">
                  <c:v>8972.6</c:v>
                </c:pt>
                <c:pt idx="86" formatCode="General">
                  <c:v>8972.9</c:v>
                </c:pt>
                <c:pt idx="87" formatCode="General">
                  <c:v>8973.2000000000007</c:v>
                </c:pt>
                <c:pt idx="88" formatCode="General">
                  <c:v>8973.5</c:v>
                </c:pt>
                <c:pt idx="89" formatCode="General">
                  <c:v>8973.7999999999993</c:v>
                </c:pt>
                <c:pt idx="90" formatCode="General">
                  <c:v>8974.1</c:v>
                </c:pt>
                <c:pt idx="91" formatCode="General">
                  <c:v>8974.4</c:v>
                </c:pt>
                <c:pt idx="92" formatCode="General">
                  <c:v>8974.7000000000007</c:v>
                </c:pt>
                <c:pt idx="93" formatCode="General">
                  <c:v>8975</c:v>
                </c:pt>
                <c:pt idx="94" formatCode="General">
                  <c:v>8975.2999999999993</c:v>
                </c:pt>
                <c:pt idx="95" formatCode="General">
                  <c:v>8975.6</c:v>
                </c:pt>
                <c:pt idx="96" formatCode="General">
                  <c:v>8975.9</c:v>
                </c:pt>
                <c:pt idx="97" formatCode="General">
                  <c:v>8976.2000000000007</c:v>
                </c:pt>
                <c:pt idx="98" formatCode="General">
                  <c:v>8976.5</c:v>
                </c:pt>
                <c:pt idx="99" formatCode="General">
                  <c:v>8976.7999999999993</c:v>
                </c:pt>
                <c:pt idx="100" formatCode="General">
                  <c:v>8977.1</c:v>
                </c:pt>
                <c:pt idx="101" formatCode="General">
                  <c:v>8977.4</c:v>
                </c:pt>
                <c:pt idx="102" formatCode="General">
                  <c:v>8977.7000000000007</c:v>
                </c:pt>
                <c:pt idx="103" formatCode="General">
                  <c:v>8978</c:v>
                </c:pt>
                <c:pt idx="104" formatCode="General">
                  <c:v>8978.2999999999993</c:v>
                </c:pt>
                <c:pt idx="105" formatCode="General">
                  <c:v>8978.6</c:v>
                </c:pt>
                <c:pt idx="106" formatCode="General">
                  <c:v>8978.9</c:v>
                </c:pt>
                <c:pt idx="107" formatCode="General">
                  <c:v>8979.2000000000007</c:v>
                </c:pt>
                <c:pt idx="108" formatCode="General">
                  <c:v>8979.5</c:v>
                </c:pt>
                <c:pt idx="109" formatCode="General">
                  <c:v>8979.7999999999993</c:v>
                </c:pt>
                <c:pt idx="110" formatCode="General">
                  <c:v>8980.1</c:v>
                </c:pt>
                <c:pt idx="111" formatCode="General">
                  <c:v>8980.4</c:v>
                </c:pt>
                <c:pt idx="112" formatCode="General">
                  <c:v>8980.7000000000007</c:v>
                </c:pt>
                <c:pt idx="113" formatCode="General">
                  <c:v>8981</c:v>
                </c:pt>
                <c:pt idx="114" formatCode="General">
                  <c:v>8981.2999999999993</c:v>
                </c:pt>
                <c:pt idx="115" formatCode="General">
                  <c:v>8981.6</c:v>
                </c:pt>
                <c:pt idx="116" formatCode="General">
                  <c:v>8981.9</c:v>
                </c:pt>
                <c:pt idx="117" formatCode="General">
                  <c:v>8982.2000000000007</c:v>
                </c:pt>
                <c:pt idx="118" formatCode="General">
                  <c:v>8982.5</c:v>
                </c:pt>
                <c:pt idx="119" formatCode="General">
                  <c:v>8982.7999999999993</c:v>
                </c:pt>
                <c:pt idx="120" formatCode="General">
                  <c:v>8983.1</c:v>
                </c:pt>
                <c:pt idx="121" formatCode="General">
                  <c:v>8983.4</c:v>
                </c:pt>
                <c:pt idx="122" formatCode="General">
                  <c:v>8983.7000000000007</c:v>
                </c:pt>
                <c:pt idx="123" formatCode="General">
                  <c:v>8984</c:v>
                </c:pt>
                <c:pt idx="124" formatCode="General">
                  <c:v>8984.2999999999993</c:v>
                </c:pt>
                <c:pt idx="125" formatCode="General">
                  <c:v>8984.6</c:v>
                </c:pt>
                <c:pt idx="126" formatCode="General">
                  <c:v>8984.9</c:v>
                </c:pt>
                <c:pt idx="127" formatCode="General">
                  <c:v>8985.2000000000007</c:v>
                </c:pt>
                <c:pt idx="128" formatCode="General">
                  <c:v>8985.5</c:v>
                </c:pt>
                <c:pt idx="129" formatCode="General">
                  <c:v>8985.7999999999993</c:v>
                </c:pt>
                <c:pt idx="130" formatCode="General">
                  <c:v>8986.1</c:v>
                </c:pt>
                <c:pt idx="131" formatCode="General">
                  <c:v>8986.4</c:v>
                </c:pt>
                <c:pt idx="132" formatCode="General">
                  <c:v>8986.7000000000007</c:v>
                </c:pt>
                <c:pt idx="133" formatCode="General">
                  <c:v>8987</c:v>
                </c:pt>
                <c:pt idx="134" formatCode="General">
                  <c:v>8987.2999999999993</c:v>
                </c:pt>
                <c:pt idx="135" formatCode="General">
                  <c:v>8987.6</c:v>
                </c:pt>
                <c:pt idx="136" formatCode="General">
                  <c:v>8987.9</c:v>
                </c:pt>
                <c:pt idx="137" formatCode="General">
                  <c:v>8988.2000000000007</c:v>
                </c:pt>
                <c:pt idx="138" formatCode="General">
                  <c:v>8988.5</c:v>
                </c:pt>
                <c:pt idx="139" formatCode="General">
                  <c:v>8988.7999999999993</c:v>
                </c:pt>
                <c:pt idx="140" formatCode="General">
                  <c:v>8989.1</c:v>
                </c:pt>
                <c:pt idx="141" formatCode="General">
                  <c:v>8989.4</c:v>
                </c:pt>
                <c:pt idx="142" formatCode="General">
                  <c:v>8989.7000000000007</c:v>
                </c:pt>
                <c:pt idx="143" formatCode="General">
                  <c:v>8990</c:v>
                </c:pt>
                <c:pt idx="144" formatCode="General">
                  <c:v>8990.2999999999993</c:v>
                </c:pt>
                <c:pt idx="145" formatCode="General">
                  <c:v>8990.6</c:v>
                </c:pt>
                <c:pt idx="146" formatCode="General">
                  <c:v>8990.9</c:v>
                </c:pt>
                <c:pt idx="147" formatCode="General">
                  <c:v>8991.2000000000007</c:v>
                </c:pt>
                <c:pt idx="148" formatCode="General">
                  <c:v>8991.5</c:v>
                </c:pt>
                <c:pt idx="149" formatCode="General">
                  <c:v>8991.7999999999993</c:v>
                </c:pt>
                <c:pt idx="150" formatCode="General">
                  <c:v>8992.1</c:v>
                </c:pt>
                <c:pt idx="151" formatCode="General">
                  <c:v>8992.4</c:v>
                </c:pt>
                <c:pt idx="152" formatCode="General">
                  <c:v>8992.7000000000007</c:v>
                </c:pt>
                <c:pt idx="153" formatCode="General">
                  <c:v>8993</c:v>
                </c:pt>
                <c:pt idx="154" formatCode="General">
                  <c:v>8993.2999999999993</c:v>
                </c:pt>
                <c:pt idx="155" formatCode="General">
                  <c:v>8993.6</c:v>
                </c:pt>
                <c:pt idx="156" formatCode="General">
                  <c:v>8993.9</c:v>
                </c:pt>
                <c:pt idx="157" formatCode="General">
                  <c:v>8994.2000000000007</c:v>
                </c:pt>
                <c:pt idx="158" formatCode="General">
                  <c:v>8994.5</c:v>
                </c:pt>
                <c:pt idx="159" formatCode="General">
                  <c:v>8994.7999999999993</c:v>
                </c:pt>
                <c:pt idx="160" formatCode="General">
                  <c:v>8995.1</c:v>
                </c:pt>
                <c:pt idx="161" formatCode="General">
                  <c:v>8995.4</c:v>
                </c:pt>
                <c:pt idx="162" formatCode="General">
                  <c:v>8995.7000000000007</c:v>
                </c:pt>
                <c:pt idx="163" formatCode="General">
                  <c:v>8996</c:v>
                </c:pt>
                <c:pt idx="164" formatCode="General">
                  <c:v>8996.2999999999993</c:v>
                </c:pt>
                <c:pt idx="165" formatCode="General">
                  <c:v>8996.6</c:v>
                </c:pt>
                <c:pt idx="166" formatCode="General">
                  <c:v>8996.9</c:v>
                </c:pt>
                <c:pt idx="167" formatCode="General">
                  <c:v>8997.2000000000007</c:v>
                </c:pt>
                <c:pt idx="168" formatCode="General">
                  <c:v>8997.5</c:v>
                </c:pt>
                <c:pt idx="169" formatCode="General">
                  <c:v>8997.6</c:v>
                </c:pt>
                <c:pt idx="170" formatCode="General">
                  <c:v>8998.48</c:v>
                </c:pt>
                <c:pt idx="171" formatCode="General">
                  <c:v>8999.3799999999992</c:v>
                </c:pt>
                <c:pt idx="172" formatCode="General">
                  <c:v>9000.2999999999993</c:v>
                </c:pt>
                <c:pt idx="173" formatCode="General">
                  <c:v>9001.24</c:v>
                </c:pt>
                <c:pt idx="174" formatCode="General">
                  <c:v>9002.2000000000007</c:v>
                </c:pt>
                <c:pt idx="175" formatCode="General">
                  <c:v>9003.18</c:v>
                </c:pt>
                <c:pt idx="176" formatCode="General">
                  <c:v>9004.18</c:v>
                </c:pt>
                <c:pt idx="177" formatCode="General">
                  <c:v>9005.19</c:v>
                </c:pt>
                <c:pt idx="178" formatCode="General">
                  <c:v>9006.23</c:v>
                </c:pt>
                <c:pt idx="179" formatCode="General">
                  <c:v>9007.2800000000007</c:v>
                </c:pt>
                <c:pt idx="180" formatCode="General">
                  <c:v>9008.35</c:v>
                </c:pt>
                <c:pt idx="181" formatCode="General">
                  <c:v>9009.44</c:v>
                </c:pt>
                <c:pt idx="182" formatCode="General">
                  <c:v>9010.56</c:v>
                </c:pt>
                <c:pt idx="183" formatCode="General">
                  <c:v>9011.68</c:v>
                </c:pt>
                <c:pt idx="184" formatCode="General">
                  <c:v>9012.83</c:v>
                </c:pt>
                <c:pt idx="185" formatCode="General">
                  <c:v>9014</c:v>
                </c:pt>
                <c:pt idx="186" formatCode="General">
                  <c:v>9015.19</c:v>
                </c:pt>
                <c:pt idx="187" formatCode="General">
                  <c:v>9016.39</c:v>
                </c:pt>
                <c:pt idx="188" formatCode="General">
                  <c:v>9017.6200000000008</c:v>
                </c:pt>
                <c:pt idx="189" formatCode="General">
                  <c:v>9018.86</c:v>
                </c:pt>
                <c:pt idx="190" formatCode="General">
                  <c:v>9020.1299999999992</c:v>
                </c:pt>
                <c:pt idx="191" formatCode="General">
                  <c:v>9021.41</c:v>
                </c:pt>
                <c:pt idx="192" formatCode="General">
                  <c:v>9022.7099999999991</c:v>
                </c:pt>
                <c:pt idx="193" formatCode="General">
                  <c:v>9024.0300000000007</c:v>
                </c:pt>
                <c:pt idx="194" formatCode="General">
                  <c:v>9025.3700000000008</c:v>
                </c:pt>
                <c:pt idx="195" formatCode="General">
                  <c:v>9026.73</c:v>
                </c:pt>
                <c:pt idx="196" formatCode="General">
                  <c:v>9028.11</c:v>
                </c:pt>
                <c:pt idx="197" formatCode="General">
                  <c:v>9029.5</c:v>
                </c:pt>
                <c:pt idx="198" formatCode="General">
                  <c:v>9030.92</c:v>
                </c:pt>
                <c:pt idx="199" formatCode="General">
                  <c:v>9032.35</c:v>
                </c:pt>
                <c:pt idx="200" formatCode="General">
                  <c:v>9033.7999999999993</c:v>
                </c:pt>
                <c:pt idx="201" formatCode="General">
                  <c:v>9035.2800000000007</c:v>
                </c:pt>
                <c:pt idx="202" formatCode="General">
                  <c:v>9036.77</c:v>
                </c:pt>
                <c:pt idx="203" formatCode="General">
                  <c:v>9038.2800000000007</c:v>
                </c:pt>
                <c:pt idx="204" formatCode="General">
                  <c:v>9039.81</c:v>
                </c:pt>
                <c:pt idx="205" formatCode="General">
                  <c:v>9041.36</c:v>
                </c:pt>
                <c:pt idx="206" formatCode="General">
                  <c:v>9042.93</c:v>
                </c:pt>
                <c:pt idx="207" formatCode="General">
                  <c:v>9044.51</c:v>
                </c:pt>
                <c:pt idx="208" formatCode="General">
                  <c:v>9046.1200000000008</c:v>
                </c:pt>
                <c:pt idx="209" formatCode="General">
                  <c:v>9047.74</c:v>
                </c:pt>
                <c:pt idx="210" formatCode="General">
                  <c:v>9049.39</c:v>
                </c:pt>
                <c:pt idx="211" formatCode="General">
                  <c:v>9051.0499999999993</c:v>
                </c:pt>
                <c:pt idx="212" formatCode="General">
                  <c:v>9052.73</c:v>
                </c:pt>
                <c:pt idx="213" formatCode="General">
                  <c:v>9054.43</c:v>
                </c:pt>
                <c:pt idx="214" formatCode="General">
                  <c:v>9056.15</c:v>
                </c:pt>
                <c:pt idx="215" formatCode="General">
                  <c:v>9057.89</c:v>
                </c:pt>
                <c:pt idx="216" formatCode="General">
                  <c:v>9059.65</c:v>
                </c:pt>
                <c:pt idx="217" formatCode="General">
                  <c:v>9061.43</c:v>
                </c:pt>
                <c:pt idx="218" formatCode="General">
                  <c:v>9063.2199999999993</c:v>
                </c:pt>
                <c:pt idx="219" formatCode="General">
                  <c:v>9065.0400000000009</c:v>
                </c:pt>
                <c:pt idx="220" formatCode="General">
                  <c:v>9066.8700000000008</c:v>
                </c:pt>
                <c:pt idx="221" formatCode="General">
                  <c:v>9068.73</c:v>
                </c:pt>
                <c:pt idx="222" formatCode="General">
                  <c:v>9070.6</c:v>
                </c:pt>
                <c:pt idx="223" formatCode="General">
                  <c:v>9072.49</c:v>
                </c:pt>
                <c:pt idx="224" formatCode="General">
                  <c:v>9074.4</c:v>
                </c:pt>
                <c:pt idx="225" formatCode="General">
                  <c:v>9076.33</c:v>
                </c:pt>
                <c:pt idx="226" formatCode="General">
                  <c:v>9078.2800000000007</c:v>
                </c:pt>
                <c:pt idx="227" formatCode="General">
                  <c:v>9080.25</c:v>
                </c:pt>
                <c:pt idx="228" formatCode="General">
                  <c:v>9082.23</c:v>
                </c:pt>
                <c:pt idx="229" formatCode="General">
                  <c:v>9084.24</c:v>
                </c:pt>
                <c:pt idx="230" formatCode="General">
                  <c:v>9086.26</c:v>
                </c:pt>
                <c:pt idx="231" formatCode="General">
                  <c:v>9088.31</c:v>
                </c:pt>
                <c:pt idx="232" formatCode="General">
                  <c:v>9090.3700000000008</c:v>
                </c:pt>
                <c:pt idx="233" formatCode="General">
                  <c:v>9092.4500000000007</c:v>
                </c:pt>
                <c:pt idx="234" formatCode="General">
                  <c:v>9094.5499999999993</c:v>
                </c:pt>
                <c:pt idx="235" formatCode="General">
                  <c:v>9096.67</c:v>
                </c:pt>
                <c:pt idx="236" formatCode="General">
                  <c:v>9098.81</c:v>
                </c:pt>
                <c:pt idx="237" formatCode="General">
                  <c:v>9100.9699999999993</c:v>
                </c:pt>
                <c:pt idx="238" formatCode="General">
                  <c:v>9103.15</c:v>
                </c:pt>
                <c:pt idx="239" formatCode="General">
                  <c:v>9105.34</c:v>
                </c:pt>
                <c:pt idx="240" formatCode="General">
                  <c:v>9107.56</c:v>
                </c:pt>
                <c:pt idx="241" formatCode="General">
                  <c:v>9109.7900000000009</c:v>
                </c:pt>
                <c:pt idx="242" formatCode="General">
                  <c:v>9112.0499999999993</c:v>
                </c:pt>
                <c:pt idx="243" formatCode="General">
                  <c:v>9114.32</c:v>
                </c:pt>
                <c:pt idx="244" formatCode="General">
                  <c:v>9116.61</c:v>
                </c:pt>
                <c:pt idx="245" formatCode="General">
                  <c:v>9118.92</c:v>
                </c:pt>
                <c:pt idx="246" formatCode="General">
                  <c:v>9121.25</c:v>
                </c:pt>
                <c:pt idx="247" formatCode="General">
                  <c:v>9123.6</c:v>
                </c:pt>
                <c:pt idx="248" formatCode="General">
                  <c:v>9125.9699999999993</c:v>
                </c:pt>
                <c:pt idx="249" formatCode="General">
                  <c:v>9128.35</c:v>
                </c:pt>
                <c:pt idx="250" formatCode="General">
                  <c:v>9130.76</c:v>
                </c:pt>
                <c:pt idx="251" formatCode="General">
                  <c:v>9133.18</c:v>
                </c:pt>
                <c:pt idx="252" formatCode="General">
                  <c:v>9135.6299999999992</c:v>
                </c:pt>
                <c:pt idx="253" formatCode="General">
                  <c:v>9138.09</c:v>
                </c:pt>
                <c:pt idx="254" formatCode="General">
                  <c:v>9140.57</c:v>
                </c:pt>
                <c:pt idx="255" formatCode="General">
                  <c:v>9143.07</c:v>
                </c:pt>
                <c:pt idx="256" formatCode="General">
                  <c:v>9145.59</c:v>
                </c:pt>
                <c:pt idx="257" formatCode="General">
                  <c:v>9148.1299999999992</c:v>
                </c:pt>
                <c:pt idx="258" formatCode="General">
                  <c:v>9150.69</c:v>
                </c:pt>
                <c:pt idx="259" formatCode="General">
                  <c:v>9153.27</c:v>
                </c:pt>
                <c:pt idx="260" formatCode="General">
                  <c:v>9155.86</c:v>
                </c:pt>
                <c:pt idx="261" formatCode="General">
                  <c:v>9158.48</c:v>
                </c:pt>
                <c:pt idx="262" formatCode="General">
                  <c:v>9161.11</c:v>
                </c:pt>
                <c:pt idx="263" formatCode="General">
                  <c:v>9163.77</c:v>
                </c:pt>
                <c:pt idx="264" formatCode="General">
                  <c:v>9166.44</c:v>
                </c:pt>
                <c:pt idx="265" formatCode="General">
                  <c:v>9169.1299999999992</c:v>
                </c:pt>
                <c:pt idx="266" formatCode="General">
                  <c:v>9171.84</c:v>
                </c:pt>
                <c:pt idx="267" formatCode="General">
                  <c:v>9174.57</c:v>
                </c:pt>
                <c:pt idx="268" formatCode="General">
                  <c:v>9177.32</c:v>
                </c:pt>
                <c:pt idx="269" formatCode="General">
                  <c:v>9180.08</c:v>
                </c:pt>
                <c:pt idx="270" formatCode="General">
                  <c:v>9182.8700000000008</c:v>
                </c:pt>
                <c:pt idx="271" formatCode="General">
                  <c:v>9185.68</c:v>
                </c:pt>
                <c:pt idx="272" formatCode="General">
                  <c:v>9188.5</c:v>
                </c:pt>
                <c:pt idx="273" formatCode="General">
                  <c:v>9191.34</c:v>
                </c:pt>
                <c:pt idx="274" formatCode="General">
                  <c:v>9194.2099999999991</c:v>
                </c:pt>
                <c:pt idx="275" formatCode="General">
                  <c:v>9197.09</c:v>
                </c:pt>
                <c:pt idx="276" formatCode="General">
                  <c:v>9199.99</c:v>
                </c:pt>
                <c:pt idx="277" formatCode="General">
                  <c:v>9202.91</c:v>
                </c:pt>
                <c:pt idx="278" formatCode="General">
                  <c:v>9205.85</c:v>
                </c:pt>
                <c:pt idx="279" formatCode="General">
                  <c:v>9208.81</c:v>
                </c:pt>
                <c:pt idx="280" formatCode="General">
                  <c:v>9211.7800000000007</c:v>
                </c:pt>
                <c:pt idx="281" formatCode="General">
                  <c:v>9214.7800000000007</c:v>
                </c:pt>
                <c:pt idx="282" formatCode="General">
                  <c:v>9217.7900000000009</c:v>
                </c:pt>
                <c:pt idx="283" formatCode="General">
                  <c:v>9220.83</c:v>
                </c:pt>
                <c:pt idx="284" formatCode="General">
                  <c:v>9223.8799999999992</c:v>
                </c:pt>
                <c:pt idx="285" formatCode="General">
                  <c:v>9226.9500000000007</c:v>
                </c:pt>
                <c:pt idx="286" formatCode="General">
                  <c:v>9230.0400000000009</c:v>
                </c:pt>
                <c:pt idx="287" formatCode="General">
                  <c:v>9233.15</c:v>
                </c:pt>
                <c:pt idx="288" formatCode="General">
                  <c:v>9236.2800000000007</c:v>
                </c:pt>
                <c:pt idx="289" formatCode="General">
                  <c:v>9239.43</c:v>
                </c:pt>
                <c:pt idx="290" formatCode="General">
                  <c:v>9242.6</c:v>
                </c:pt>
                <c:pt idx="291" formatCode="General">
                  <c:v>9245.7800000000007</c:v>
                </c:pt>
                <c:pt idx="292" formatCode="General">
                  <c:v>9248.99</c:v>
                </c:pt>
                <c:pt idx="293" formatCode="General">
                  <c:v>9252.2099999999991</c:v>
                </c:pt>
                <c:pt idx="294" formatCode="General">
                  <c:v>9255.4599999999991</c:v>
                </c:pt>
                <c:pt idx="295" formatCode="General">
                  <c:v>9258.7199999999993</c:v>
                </c:pt>
                <c:pt idx="296" formatCode="General">
                  <c:v>9262</c:v>
                </c:pt>
                <c:pt idx="297" formatCode="General">
                  <c:v>9265.2999999999993</c:v>
                </c:pt>
                <c:pt idx="298" formatCode="General">
                  <c:v>9268.6200000000008</c:v>
                </c:pt>
                <c:pt idx="299" formatCode="General">
                  <c:v>9271.9599999999991</c:v>
                </c:pt>
                <c:pt idx="300" formatCode="General">
                  <c:v>9275.32</c:v>
                </c:pt>
                <c:pt idx="301" formatCode="General">
                  <c:v>9278.7000000000007</c:v>
                </c:pt>
                <c:pt idx="302" formatCode="General">
                  <c:v>9282.09</c:v>
                </c:pt>
                <c:pt idx="303" formatCode="General">
                  <c:v>9285.51</c:v>
                </c:pt>
                <c:pt idx="304" formatCode="General">
                  <c:v>9288.94</c:v>
                </c:pt>
                <c:pt idx="305" formatCode="General">
                  <c:v>9292.39</c:v>
                </c:pt>
                <c:pt idx="306" formatCode="General">
                  <c:v>9295.86</c:v>
                </c:pt>
                <c:pt idx="307" formatCode="General">
                  <c:v>9299.36</c:v>
                </c:pt>
                <c:pt idx="308" formatCode="General">
                  <c:v>9302.8700000000008</c:v>
                </c:pt>
                <c:pt idx="309" formatCode="General">
                  <c:v>9306.4</c:v>
                </c:pt>
                <c:pt idx="310" formatCode="General">
                  <c:v>9309.94</c:v>
                </c:pt>
                <c:pt idx="311" formatCode="General">
                  <c:v>9313.51</c:v>
                </c:pt>
                <c:pt idx="312" formatCode="General">
                  <c:v>9317.1</c:v>
                </c:pt>
                <c:pt idx="313" formatCode="General">
                  <c:v>9320.7000000000007</c:v>
                </c:pt>
                <c:pt idx="314" formatCode="General">
                  <c:v>9324.33</c:v>
                </c:pt>
                <c:pt idx="315" formatCode="General">
                  <c:v>9327.9699999999993</c:v>
                </c:pt>
                <c:pt idx="316" formatCode="General">
                  <c:v>9331.6299999999992</c:v>
                </c:pt>
                <c:pt idx="317" formatCode="General">
                  <c:v>9335.31</c:v>
                </c:pt>
                <c:pt idx="318" formatCode="General">
                  <c:v>9339.01</c:v>
                </c:pt>
                <c:pt idx="319" formatCode="General">
                  <c:v>9342.73</c:v>
                </c:pt>
                <c:pt idx="320" formatCode="General">
                  <c:v>9346.4699999999993</c:v>
                </c:pt>
                <c:pt idx="321" formatCode="General">
                  <c:v>9350.23</c:v>
                </c:pt>
                <c:pt idx="322" formatCode="General">
                  <c:v>9354.01</c:v>
                </c:pt>
                <c:pt idx="323" formatCode="General">
                  <c:v>9357.7999999999993</c:v>
                </c:pt>
                <c:pt idx="324" formatCode="General">
                  <c:v>9361.6200000000008</c:v>
                </c:pt>
                <c:pt idx="325" formatCode="General">
                  <c:v>9365.4500000000007</c:v>
                </c:pt>
                <c:pt idx="326" formatCode="General">
                  <c:v>9369.2999999999993</c:v>
                </c:pt>
                <c:pt idx="327" formatCode="General">
                  <c:v>9373.17</c:v>
                </c:pt>
                <c:pt idx="328" formatCode="General">
                  <c:v>9377.07</c:v>
                </c:pt>
                <c:pt idx="329" formatCode="General">
                  <c:v>9380.98</c:v>
                </c:pt>
                <c:pt idx="330" formatCode="General">
                  <c:v>9384.9</c:v>
                </c:pt>
                <c:pt idx="331" formatCode="General">
                  <c:v>9388.85</c:v>
                </c:pt>
                <c:pt idx="332" formatCode="General">
                  <c:v>9392.82</c:v>
                </c:pt>
                <c:pt idx="333" formatCode="General">
                  <c:v>9396.81</c:v>
                </c:pt>
                <c:pt idx="334" formatCode="General">
                  <c:v>9400.81</c:v>
                </c:pt>
                <c:pt idx="335" formatCode="General">
                  <c:v>9404.84</c:v>
                </c:pt>
                <c:pt idx="336" formatCode="General">
                  <c:v>9408.8799999999992</c:v>
                </c:pt>
                <c:pt idx="337" formatCode="General">
                  <c:v>9412.94</c:v>
                </c:pt>
                <c:pt idx="338" formatCode="General">
                  <c:v>9417.02</c:v>
                </c:pt>
                <c:pt idx="339" formatCode="General">
                  <c:v>9421.1200000000008</c:v>
                </c:pt>
                <c:pt idx="340" formatCode="General">
                  <c:v>9425.24</c:v>
                </c:pt>
                <c:pt idx="341" formatCode="General">
                  <c:v>9429.3799999999992</c:v>
                </c:pt>
                <c:pt idx="342" formatCode="General">
                  <c:v>9433.5400000000009</c:v>
                </c:pt>
                <c:pt idx="343" formatCode="General">
                  <c:v>9437.7099999999991</c:v>
                </c:pt>
                <c:pt idx="344" formatCode="General">
                  <c:v>9441.91</c:v>
                </c:pt>
                <c:pt idx="345" formatCode="General">
                  <c:v>9446.1200000000008</c:v>
                </c:pt>
                <c:pt idx="346" formatCode="General">
                  <c:v>9450.36</c:v>
                </c:pt>
                <c:pt idx="347" formatCode="General">
                  <c:v>9454.61</c:v>
                </c:pt>
                <c:pt idx="348" formatCode="General">
                  <c:v>9458.8799999999992</c:v>
                </c:pt>
                <c:pt idx="349" formatCode="General">
                  <c:v>9463.17</c:v>
                </c:pt>
                <c:pt idx="350" formatCode="General">
                  <c:v>9467.48</c:v>
                </c:pt>
                <c:pt idx="351" formatCode="General">
                  <c:v>9471.81</c:v>
                </c:pt>
                <c:pt idx="352" formatCode="General">
                  <c:v>9476.16</c:v>
                </c:pt>
                <c:pt idx="353" formatCode="General">
                  <c:v>9480.5300000000007</c:v>
                </c:pt>
                <c:pt idx="354" formatCode="General">
                  <c:v>9484.91</c:v>
                </c:pt>
                <c:pt idx="355" formatCode="General">
                  <c:v>9489.32</c:v>
                </c:pt>
                <c:pt idx="356" formatCode="General">
                  <c:v>9493.74</c:v>
                </c:pt>
                <c:pt idx="357" formatCode="General">
                  <c:v>9498.18</c:v>
                </c:pt>
                <c:pt idx="358" formatCode="General">
                  <c:v>9502.65</c:v>
                </c:pt>
                <c:pt idx="359" formatCode="General">
                  <c:v>9507.1299999999992</c:v>
                </c:pt>
                <c:pt idx="360" formatCode="General">
                  <c:v>9511.6299999999992</c:v>
                </c:pt>
                <c:pt idx="361" formatCode="General">
                  <c:v>9516.15</c:v>
                </c:pt>
                <c:pt idx="362" formatCode="General">
                  <c:v>9520.68</c:v>
                </c:pt>
                <c:pt idx="363" formatCode="General">
                  <c:v>9525.24</c:v>
                </c:pt>
                <c:pt idx="364" formatCode="General">
                  <c:v>9529.82</c:v>
                </c:pt>
                <c:pt idx="365" formatCode="General">
                  <c:v>9534.41</c:v>
                </c:pt>
                <c:pt idx="366" formatCode="General">
                  <c:v>9539.0300000000007</c:v>
                </c:pt>
                <c:pt idx="367" formatCode="General">
                  <c:v>9543.66</c:v>
                </c:pt>
                <c:pt idx="368" formatCode="General">
                  <c:v>9548.32</c:v>
                </c:pt>
                <c:pt idx="369" formatCode="General">
                  <c:v>9552.99</c:v>
                </c:pt>
                <c:pt idx="370" formatCode="General">
                  <c:v>9557.68</c:v>
                </c:pt>
                <c:pt idx="371" formatCode="General">
                  <c:v>9562.39</c:v>
                </c:pt>
                <c:pt idx="372" formatCode="General">
                  <c:v>9567.1200000000008</c:v>
                </c:pt>
                <c:pt idx="373" formatCode="General">
                  <c:v>9571.86</c:v>
                </c:pt>
                <c:pt idx="374" formatCode="General">
                  <c:v>9576.6299999999992</c:v>
                </c:pt>
                <c:pt idx="375" formatCode="General">
                  <c:v>9581.42</c:v>
                </c:pt>
                <c:pt idx="376" formatCode="General">
                  <c:v>9586.2199999999993</c:v>
                </c:pt>
                <c:pt idx="377" formatCode="General">
                  <c:v>9591.0499999999993</c:v>
                </c:pt>
                <c:pt idx="378" formatCode="General">
                  <c:v>9595.89</c:v>
                </c:pt>
                <c:pt idx="379" formatCode="General">
                  <c:v>9600.75</c:v>
                </c:pt>
                <c:pt idx="380" formatCode="General">
                  <c:v>9605.6299999999992</c:v>
                </c:pt>
                <c:pt idx="381" formatCode="General">
                  <c:v>9610.5300000000007</c:v>
                </c:pt>
                <c:pt idx="382" formatCode="General">
                  <c:v>9615.4500000000007</c:v>
                </c:pt>
                <c:pt idx="383" formatCode="General">
                  <c:v>9620.39</c:v>
                </c:pt>
                <c:pt idx="384" formatCode="General">
                  <c:v>9625.35</c:v>
                </c:pt>
                <c:pt idx="385" formatCode="General">
                  <c:v>9630.32</c:v>
                </c:pt>
                <c:pt idx="386" formatCode="General">
                  <c:v>9635.32</c:v>
                </c:pt>
                <c:pt idx="387" formatCode="General">
                  <c:v>9640.33</c:v>
                </c:pt>
                <c:pt idx="388" formatCode="General">
                  <c:v>9645.36</c:v>
                </c:pt>
                <c:pt idx="389" formatCode="General">
                  <c:v>9650.42</c:v>
                </c:pt>
                <c:pt idx="390" formatCode="General">
                  <c:v>9655.49</c:v>
                </c:pt>
                <c:pt idx="391" formatCode="General">
                  <c:v>9660.58</c:v>
                </c:pt>
                <c:pt idx="392" formatCode="General">
                  <c:v>9665.69</c:v>
                </c:pt>
                <c:pt idx="393" formatCode="General">
                  <c:v>9670.82</c:v>
                </c:pt>
                <c:pt idx="394" formatCode="General">
                  <c:v>9675.9699999999993</c:v>
                </c:pt>
                <c:pt idx="395" formatCode="General">
                  <c:v>9681.1299999999992</c:v>
                </c:pt>
                <c:pt idx="396" formatCode="General">
                  <c:v>9686.32</c:v>
                </c:pt>
                <c:pt idx="397" formatCode="General">
                  <c:v>9691.52</c:v>
                </c:pt>
                <c:pt idx="398" formatCode="General">
                  <c:v>9696.75</c:v>
                </c:pt>
                <c:pt idx="399" formatCode="General">
                  <c:v>9701.99</c:v>
                </c:pt>
                <c:pt idx="400" formatCode="General">
                  <c:v>9707.25</c:v>
                </c:pt>
                <c:pt idx="401" formatCode="General">
                  <c:v>9712.5300000000007</c:v>
                </c:pt>
                <c:pt idx="402" formatCode="General">
                  <c:v>9717.83</c:v>
                </c:pt>
                <c:pt idx="403" formatCode="General">
                  <c:v>9723.15</c:v>
                </c:pt>
                <c:pt idx="404" formatCode="General">
                  <c:v>9728.49</c:v>
                </c:pt>
                <c:pt idx="405" formatCode="General">
                  <c:v>9733.85</c:v>
                </c:pt>
                <c:pt idx="406" formatCode="General">
                  <c:v>9739.2199999999993</c:v>
                </c:pt>
                <c:pt idx="407" formatCode="General">
                  <c:v>9744.6200000000008</c:v>
                </c:pt>
                <c:pt idx="408" formatCode="General">
                  <c:v>9750.0300000000007</c:v>
                </c:pt>
                <c:pt idx="409" formatCode="General">
                  <c:v>9755.4599999999991</c:v>
                </c:pt>
                <c:pt idx="410" formatCode="General">
                  <c:v>9760.92</c:v>
                </c:pt>
                <c:pt idx="411" formatCode="General">
                  <c:v>9766.39</c:v>
                </c:pt>
                <c:pt idx="412" formatCode="General">
                  <c:v>9771.8799999999992</c:v>
                </c:pt>
                <c:pt idx="413" formatCode="General">
                  <c:v>9777.39</c:v>
                </c:pt>
                <c:pt idx="414" formatCode="General">
                  <c:v>9782.92</c:v>
                </c:pt>
                <c:pt idx="415" formatCode="General">
                  <c:v>9788.4599999999991</c:v>
                </c:pt>
                <c:pt idx="416" formatCode="General">
                  <c:v>9794.0300000000007</c:v>
                </c:pt>
                <c:pt idx="417" formatCode="General">
                  <c:v>9799.6200000000008</c:v>
                </c:pt>
                <c:pt idx="418" formatCode="General">
                  <c:v>9805.2199999999993</c:v>
                </c:pt>
                <c:pt idx="419" formatCode="General">
                  <c:v>9810.85</c:v>
                </c:pt>
                <c:pt idx="420" formatCode="General">
                  <c:v>9816.49</c:v>
                </c:pt>
                <c:pt idx="421" formatCode="General">
                  <c:v>9822.15</c:v>
                </c:pt>
                <c:pt idx="422" formatCode="General">
                  <c:v>9827.83</c:v>
                </c:pt>
                <c:pt idx="423" formatCode="General">
                  <c:v>9833.5300000000007</c:v>
                </c:pt>
                <c:pt idx="424" formatCode="General">
                  <c:v>9839.25</c:v>
                </c:pt>
                <c:pt idx="425" formatCode="General">
                  <c:v>9844.99</c:v>
                </c:pt>
                <c:pt idx="426" formatCode="General">
                  <c:v>9850.74</c:v>
                </c:pt>
                <c:pt idx="427" formatCode="General">
                  <c:v>9856.52</c:v>
                </c:pt>
                <c:pt idx="428" formatCode="General">
                  <c:v>9862.31</c:v>
                </c:pt>
                <c:pt idx="429" formatCode="General">
                  <c:v>9868.1299999999992</c:v>
                </c:pt>
                <c:pt idx="430" formatCode="General">
                  <c:v>9873.9599999999991</c:v>
                </c:pt>
                <c:pt idx="431" formatCode="General">
                  <c:v>9879.81</c:v>
                </c:pt>
                <c:pt idx="432" formatCode="General">
                  <c:v>9885.69</c:v>
                </c:pt>
                <c:pt idx="433" formatCode="General">
                  <c:v>9891.58</c:v>
                </c:pt>
                <c:pt idx="434" formatCode="General">
                  <c:v>9897.49</c:v>
                </c:pt>
                <c:pt idx="435" formatCode="General">
                  <c:v>9903.41</c:v>
                </c:pt>
                <c:pt idx="436" formatCode="General">
                  <c:v>9909.36</c:v>
                </c:pt>
                <c:pt idx="437" formatCode="General">
                  <c:v>9915.33</c:v>
                </c:pt>
                <c:pt idx="438" formatCode="General">
                  <c:v>9921.31</c:v>
                </c:pt>
                <c:pt idx="439" formatCode="General">
                  <c:v>9927.32</c:v>
                </c:pt>
                <c:pt idx="440" formatCode="General">
                  <c:v>9933.34</c:v>
                </c:pt>
                <c:pt idx="441" formatCode="General">
                  <c:v>9939.3799999999992</c:v>
                </c:pt>
                <c:pt idx="442" formatCode="General">
                  <c:v>9945.4500000000007</c:v>
                </c:pt>
                <c:pt idx="443" formatCode="General">
                  <c:v>9951.5300000000007</c:v>
                </c:pt>
                <c:pt idx="444" formatCode="General">
                  <c:v>9957.6299999999992</c:v>
                </c:pt>
              </c:numCache>
            </c:numRef>
          </c:xVal>
          <c:yVal>
            <c:numRef>
              <c:f>'XANES Cu'!$G$8:$G$452</c:f>
              <c:numCache>
                <c:formatCode>0.00E+00</c:formatCode>
                <c:ptCount val="445"/>
                <c:pt idx="0">
                  <c:v>0.70035879302999993</c:v>
                </c:pt>
                <c:pt idx="1">
                  <c:v>0.70192999239999998</c:v>
                </c:pt>
                <c:pt idx="2">
                  <c:v>0.70152158689999999</c:v>
                </c:pt>
                <c:pt idx="3">
                  <c:v>0.70106917959999993</c:v>
                </c:pt>
                <c:pt idx="4">
                  <c:v>0.70091872657999998</c:v>
                </c:pt>
                <c:pt idx="5">
                  <c:v>0.70067727033999994</c:v>
                </c:pt>
                <c:pt idx="6">
                  <c:v>0.70030785770999993</c:v>
                </c:pt>
                <c:pt idx="7">
                  <c:v>0.70014339725999997</c:v>
                </c:pt>
                <c:pt idx="8">
                  <c:v>0.69968799048999997</c:v>
                </c:pt>
                <c:pt idx="9">
                  <c:v>0.69931455859999991</c:v>
                </c:pt>
                <c:pt idx="10">
                  <c:v>0.69904112824999998</c:v>
                </c:pt>
                <c:pt idx="11">
                  <c:v>0.69884766309999991</c:v>
                </c:pt>
                <c:pt idx="12">
                  <c:v>0.69878617369999996</c:v>
                </c:pt>
                <c:pt idx="13">
                  <c:v>0.69861472459999996</c:v>
                </c:pt>
                <c:pt idx="14">
                  <c:v>0.69843025780000001</c:v>
                </c:pt>
                <c:pt idx="15">
                  <c:v>0.69832380669999994</c:v>
                </c:pt>
                <c:pt idx="16">
                  <c:v>0.69833829319999996</c:v>
                </c:pt>
                <c:pt idx="17">
                  <c:v>0.6983768052999999</c:v>
                </c:pt>
                <c:pt idx="18">
                  <c:v>0.69846228869999993</c:v>
                </c:pt>
                <c:pt idx="19">
                  <c:v>0.69836381609999998</c:v>
                </c:pt>
                <c:pt idx="20">
                  <c:v>0.69932516796999999</c:v>
                </c:pt>
                <c:pt idx="21">
                  <c:v>0.69945974684000001</c:v>
                </c:pt>
                <c:pt idx="22">
                  <c:v>0.69964429646999993</c:v>
                </c:pt>
                <c:pt idx="23">
                  <c:v>0.69983187555999993</c:v>
                </c:pt>
                <c:pt idx="24">
                  <c:v>0.70007242486299992</c:v>
                </c:pt>
                <c:pt idx="25">
                  <c:v>0.70037197329000001</c:v>
                </c:pt>
                <c:pt idx="26">
                  <c:v>0.70072953100999991</c:v>
                </c:pt>
                <c:pt idx="27">
                  <c:v>0.70116504429999993</c:v>
                </c:pt>
                <c:pt idx="28">
                  <c:v>0.70154158859999993</c:v>
                </c:pt>
                <c:pt idx="29">
                  <c:v>0.70177313949999998</c:v>
                </c:pt>
                <c:pt idx="30">
                  <c:v>0.7020856755999999</c:v>
                </c:pt>
                <c:pt idx="31">
                  <c:v>0.70248522559999993</c:v>
                </c:pt>
                <c:pt idx="32">
                  <c:v>0.70299773469999993</c:v>
                </c:pt>
                <c:pt idx="33">
                  <c:v>0.7037571883</c:v>
                </c:pt>
                <c:pt idx="34">
                  <c:v>0.70430967999999994</c:v>
                </c:pt>
                <c:pt idx="35">
                  <c:v>0.70519214089999993</c:v>
                </c:pt>
                <c:pt idx="36">
                  <c:v>0.70531559859999993</c:v>
                </c:pt>
                <c:pt idx="37">
                  <c:v>0.7054740599999999</c:v>
                </c:pt>
                <c:pt idx="38">
                  <c:v>0.70580648930000001</c:v>
                </c:pt>
                <c:pt idx="39">
                  <c:v>0.70588696489999991</c:v>
                </c:pt>
                <c:pt idx="40">
                  <c:v>0.70599443559999997</c:v>
                </c:pt>
                <c:pt idx="41">
                  <c:v>0.70622989279999993</c:v>
                </c:pt>
                <c:pt idx="42">
                  <c:v>0.70636834770000001</c:v>
                </c:pt>
                <c:pt idx="43">
                  <c:v>0.7066307999</c:v>
                </c:pt>
                <c:pt idx="44">
                  <c:v>0.70679526009999993</c:v>
                </c:pt>
                <c:pt idx="45">
                  <c:v>0.70689472229999994</c:v>
                </c:pt>
                <c:pt idx="46">
                  <c:v>0.70707318999999991</c:v>
                </c:pt>
                <c:pt idx="47">
                  <c:v>0.70723363089999991</c:v>
                </c:pt>
                <c:pt idx="48">
                  <c:v>0.7073451208999999</c:v>
                </c:pt>
                <c:pt idx="49">
                  <c:v>0.70736659749999997</c:v>
                </c:pt>
                <c:pt idx="50">
                  <c:v>0.70742607709999994</c:v>
                </c:pt>
                <c:pt idx="51">
                  <c:v>0.70786348690000001</c:v>
                </c:pt>
                <c:pt idx="52">
                  <c:v>0.70829090859999999</c:v>
                </c:pt>
                <c:pt idx="53">
                  <c:v>0.70848335369999993</c:v>
                </c:pt>
                <c:pt idx="54">
                  <c:v>0.70871980059999995</c:v>
                </c:pt>
                <c:pt idx="55">
                  <c:v>0.70906923669999999</c:v>
                </c:pt>
                <c:pt idx="56">
                  <c:v>0.70944563779999992</c:v>
                </c:pt>
                <c:pt idx="57">
                  <c:v>0.70984507469999991</c:v>
                </c:pt>
                <c:pt idx="58">
                  <c:v>0.71004951799999994</c:v>
                </c:pt>
                <c:pt idx="59">
                  <c:v>0.71036994899999995</c:v>
                </c:pt>
                <c:pt idx="60">
                  <c:v>0.71067037399999999</c:v>
                </c:pt>
                <c:pt idx="61">
                  <c:v>0.7108788359999999</c:v>
                </c:pt>
                <c:pt idx="62">
                  <c:v>0.7112602469999999</c:v>
                </c:pt>
                <c:pt idx="63">
                  <c:v>0.711586677</c:v>
                </c:pt>
                <c:pt idx="64">
                  <c:v>0.71207408699999997</c:v>
                </c:pt>
                <c:pt idx="65">
                  <c:v>0.71240552699999993</c:v>
                </c:pt>
                <c:pt idx="66">
                  <c:v>0.71267796699999997</c:v>
                </c:pt>
                <c:pt idx="67">
                  <c:v>0.71307536499999991</c:v>
                </c:pt>
                <c:pt idx="68">
                  <c:v>0.71355776599999998</c:v>
                </c:pt>
                <c:pt idx="69">
                  <c:v>0.71402918999999998</c:v>
                </c:pt>
                <c:pt idx="70">
                  <c:v>0.71450658199999995</c:v>
                </c:pt>
                <c:pt idx="71">
                  <c:v>0.71497098699999995</c:v>
                </c:pt>
                <c:pt idx="72">
                  <c:v>0.71574934299999993</c:v>
                </c:pt>
                <c:pt idx="73">
                  <c:v>0.71629671299999997</c:v>
                </c:pt>
                <c:pt idx="74">
                  <c:v>0.71695809199999994</c:v>
                </c:pt>
                <c:pt idx="75">
                  <c:v>0.71777844099999999</c:v>
                </c:pt>
                <c:pt idx="76">
                  <c:v>0.71849278999999999</c:v>
                </c:pt>
                <c:pt idx="77">
                  <c:v>0.71927012699999993</c:v>
                </c:pt>
                <c:pt idx="78">
                  <c:v>0.72011546199999998</c:v>
                </c:pt>
                <c:pt idx="79">
                  <c:v>0.72109379200000001</c:v>
                </c:pt>
                <c:pt idx="80">
                  <c:v>0.72214107899999991</c:v>
                </c:pt>
                <c:pt idx="81">
                  <c:v>0.72309238499999995</c:v>
                </c:pt>
                <c:pt idx="82">
                  <c:v>0.72422266599999996</c:v>
                </c:pt>
                <c:pt idx="83">
                  <c:v>0.725336961</c:v>
                </c:pt>
                <c:pt idx="84">
                  <c:v>0.72680917999999994</c:v>
                </c:pt>
                <c:pt idx="85">
                  <c:v>0.72816840999999999</c:v>
                </c:pt>
                <c:pt idx="86">
                  <c:v>0.72972863199999993</c:v>
                </c:pt>
                <c:pt idx="87">
                  <c:v>0.73156978399999995</c:v>
                </c:pt>
                <c:pt idx="88">
                  <c:v>0.733412913</c:v>
                </c:pt>
                <c:pt idx="89">
                  <c:v>0.73579996399999992</c:v>
                </c:pt>
                <c:pt idx="90">
                  <c:v>0.73834898500000001</c:v>
                </c:pt>
                <c:pt idx="91">
                  <c:v>0.741160967</c:v>
                </c:pt>
                <c:pt idx="92">
                  <c:v>0.74444386099999993</c:v>
                </c:pt>
                <c:pt idx="93">
                  <c:v>0.74833261499999992</c:v>
                </c:pt>
                <c:pt idx="94">
                  <c:v>0.75293127699999995</c:v>
                </c:pt>
                <c:pt idx="95">
                  <c:v>0.75823078999999993</c:v>
                </c:pt>
                <c:pt idx="96">
                  <c:v>0.76494202099999997</c:v>
                </c:pt>
                <c:pt idx="97">
                  <c:v>0.77280507199999993</c:v>
                </c:pt>
                <c:pt idx="98">
                  <c:v>0.78288069399999993</c:v>
                </c:pt>
                <c:pt idx="99">
                  <c:v>0.79575680900000001</c:v>
                </c:pt>
                <c:pt idx="100">
                  <c:v>0.81294213999999998</c:v>
                </c:pt>
                <c:pt idx="101">
                  <c:v>0.83656925999999998</c:v>
                </c:pt>
                <c:pt idx="102">
                  <c:v>0.86607831999999996</c:v>
                </c:pt>
                <c:pt idx="103">
                  <c:v>0.90767513999999994</c:v>
                </c:pt>
                <c:pt idx="104">
                  <c:v>0.96169466000000003</c:v>
                </c:pt>
                <c:pt idx="105">
                  <c:v>1.03293101</c:v>
                </c:pt>
                <c:pt idx="106">
                  <c:v>1.1117059499999999</c:v>
                </c:pt>
                <c:pt idx="107">
                  <c:v>1.1982894799999999</c:v>
                </c:pt>
                <c:pt idx="108">
                  <c:v>1.27314518</c:v>
                </c:pt>
                <c:pt idx="109">
                  <c:v>1.3293232800000001</c:v>
                </c:pt>
                <c:pt idx="110">
                  <c:v>1.3558048899999999</c:v>
                </c:pt>
                <c:pt idx="111">
                  <c:v>1.35390272</c:v>
                </c:pt>
                <c:pt idx="112">
                  <c:v>1.3326201599999998</c:v>
                </c:pt>
                <c:pt idx="113">
                  <c:v>1.3026371800000001</c:v>
                </c:pt>
                <c:pt idx="114">
                  <c:v>1.2707305600000001</c:v>
                </c:pt>
                <c:pt idx="115">
                  <c:v>1.2458116399999999</c:v>
                </c:pt>
                <c:pt idx="116">
                  <c:v>1.2271075699999998</c:v>
                </c:pt>
                <c:pt idx="117">
                  <c:v>1.2172908899999999</c:v>
                </c:pt>
                <c:pt idx="118">
                  <c:v>1.2160645999999999</c:v>
                </c:pt>
                <c:pt idx="119">
                  <c:v>1.2215440799999999</c:v>
                </c:pt>
                <c:pt idx="120">
                  <c:v>1.23258552</c:v>
                </c:pt>
                <c:pt idx="121">
                  <c:v>1.2467884200000001</c:v>
                </c:pt>
                <c:pt idx="122">
                  <c:v>1.2638447399999999</c:v>
                </c:pt>
                <c:pt idx="123">
                  <c:v>1.2815339699999999</c:v>
                </c:pt>
                <c:pt idx="124">
                  <c:v>1.29807841</c:v>
                </c:pt>
                <c:pt idx="125">
                  <c:v>1.31507577</c:v>
                </c:pt>
                <c:pt idx="126">
                  <c:v>1.33101231</c:v>
                </c:pt>
                <c:pt idx="127">
                  <c:v>1.34782772</c:v>
                </c:pt>
                <c:pt idx="128">
                  <c:v>1.3643761400000001</c:v>
                </c:pt>
                <c:pt idx="129">
                  <c:v>1.3822453499999998</c:v>
                </c:pt>
                <c:pt idx="130">
                  <c:v>1.40083139</c:v>
                </c:pt>
                <c:pt idx="131">
                  <c:v>1.4200823499999999</c:v>
                </c:pt>
                <c:pt idx="132">
                  <c:v>1.4378955499999999</c:v>
                </c:pt>
                <c:pt idx="133">
                  <c:v>1.4567265599999999</c:v>
                </c:pt>
                <c:pt idx="134">
                  <c:v>1.4749706899999999</c:v>
                </c:pt>
                <c:pt idx="135">
                  <c:v>1.4942936099999999</c:v>
                </c:pt>
                <c:pt idx="136">
                  <c:v>1.5131256399999999</c:v>
                </c:pt>
                <c:pt idx="137">
                  <c:v>1.53444717</c:v>
                </c:pt>
                <c:pt idx="138">
                  <c:v>1.5565026199999998</c:v>
                </c:pt>
                <c:pt idx="139">
                  <c:v>1.5814594799999999</c:v>
                </c:pt>
                <c:pt idx="140">
                  <c:v>1.6060864399999999</c:v>
                </c:pt>
                <c:pt idx="141">
                  <c:v>1.63406177</c:v>
                </c:pt>
                <c:pt idx="142">
                  <c:v>1.6636038</c:v>
                </c:pt>
                <c:pt idx="143">
                  <c:v>1.69251598</c:v>
                </c:pt>
                <c:pt idx="144">
                  <c:v>1.7210322</c:v>
                </c:pt>
                <c:pt idx="145">
                  <c:v>1.7467949999999999</c:v>
                </c:pt>
                <c:pt idx="146">
                  <c:v>1.7699251999999999</c:v>
                </c:pt>
                <c:pt idx="147">
                  <c:v>1.7884561999999999</c:v>
                </c:pt>
                <c:pt idx="148">
                  <c:v>1.8039569</c:v>
                </c:pt>
                <c:pt idx="149">
                  <c:v>1.8148393999999999</c:v>
                </c:pt>
                <c:pt idx="150">
                  <c:v>1.8241091</c:v>
                </c:pt>
                <c:pt idx="151">
                  <c:v>1.8317482</c:v>
                </c:pt>
                <c:pt idx="152">
                  <c:v>1.8385194</c:v>
                </c:pt>
                <c:pt idx="153">
                  <c:v>1.8442448</c:v>
                </c:pt>
                <c:pt idx="154">
                  <c:v>1.8492584999999999</c:v>
                </c:pt>
                <c:pt idx="155">
                  <c:v>1.8532071999999999</c:v>
                </c:pt>
                <c:pt idx="156">
                  <c:v>1.8558011999999999</c:v>
                </c:pt>
                <c:pt idx="157">
                  <c:v>1.8561627000000001</c:v>
                </c:pt>
                <c:pt idx="158">
                  <c:v>1.8535896000000001</c:v>
                </c:pt>
                <c:pt idx="159">
                  <c:v>1.8482561</c:v>
                </c:pt>
                <c:pt idx="160">
                  <c:v>1.8395682</c:v>
                </c:pt>
                <c:pt idx="161">
                  <c:v>1.8292155999999999</c:v>
                </c:pt>
                <c:pt idx="162">
                  <c:v>1.8162943999999999</c:v>
                </c:pt>
                <c:pt idx="163">
                  <c:v>1.8027603999999999</c:v>
                </c:pt>
                <c:pt idx="164">
                  <c:v>1.7886255</c:v>
                </c:pt>
                <c:pt idx="165">
                  <c:v>1.7754025</c:v>
                </c:pt>
                <c:pt idx="166">
                  <c:v>1.7619544999999999</c:v>
                </c:pt>
                <c:pt idx="167">
                  <c:v>1.7500191999999999</c:v>
                </c:pt>
                <c:pt idx="168">
                  <c:v>1.7379728999999999</c:v>
                </c:pt>
                <c:pt idx="169">
                  <c:v>1.7342812999999999</c:v>
                </c:pt>
                <c:pt idx="170">
                  <c:v>1.7044235999999999</c:v>
                </c:pt>
                <c:pt idx="171">
                  <c:v>1.6796436099999998</c:v>
                </c:pt>
                <c:pt idx="172">
                  <c:v>1.66316789</c:v>
                </c:pt>
                <c:pt idx="173">
                  <c:v>1.6576329099999998</c:v>
                </c:pt>
                <c:pt idx="174">
                  <c:v>1.6620378599999999</c:v>
                </c:pt>
                <c:pt idx="175">
                  <c:v>1.6727284499999999</c:v>
                </c:pt>
                <c:pt idx="176">
                  <c:v>1.6845105499999999</c:v>
                </c:pt>
                <c:pt idx="177">
                  <c:v>1.69568718</c:v>
                </c:pt>
                <c:pt idx="178">
                  <c:v>1.7105033000000001</c:v>
                </c:pt>
                <c:pt idx="179">
                  <c:v>1.7264805999999999</c:v>
                </c:pt>
                <c:pt idx="180">
                  <c:v>1.7387471999999999</c:v>
                </c:pt>
                <c:pt idx="181">
                  <c:v>1.7425873000000001</c:v>
                </c:pt>
                <c:pt idx="182">
                  <c:v>1.7389109</c:v>
                </c:pt>
                <c:pt idx="183">
                  <c:v>1.7350185</c:v>
                </c:pt>
                <c:pt idx="184">
                  <c:v>1.7331399000000001</c:v>
                </c:pt>
                <c:pt idx="185">
                  <c:v>1.7265368999999999</c:v>
                </c:pt>
                <c:pt idx="186">
                  <c:v>1.7104785</c:v>
                </c:pt>
                <c:pt idx="187">
                  <c:v>1.6878806100000001</c:v>
                </c:pt>
                <c:pt idx="188">
                  <c:v>1.6674164999999999</c:v>
                </c:pt>
                <c:pt idx="189">
                  <c:v>1.65432139</c:v>
                </c:pt>
                <c:pt idx="190">
                  <c:v>1.64479281</c:v>
                </c:pt>
                <c:pt idx="191">
                  <c:v>1.6361334300000001</c:v>
                </c:pt>
                <c:pt idx="192">
                  <c:v>1.6291415200000001</c:v>
                </c:pt>
                <c:pt idx="193">
                  <c:v>1.62442295</c:v>
                </c:pt>
                <c:pt idx="194">
                  <c:v>1.62121085</c:v>
                </c:pt>
                <c:pt idx="195">
                  <c:v>1.6195332599999999</c:v>
                </c:pt>
                <c:pt idx="196">
                  <c:v>1.6192021699999999</c:v>
                </c:pt>
                <c:pt idx="197">
                  <c:v>1.6217769399999999</c:v>
                </c:pt>
                <c:pt idx="198">
                  <c:v>1.6282251400000001</c:v>
                </c:pt>
                <c:pt idx="199">
                  <c:v>1.6377451399999998</c:v>
                </c:pt>
                <c:pt idx="200">
                  <c:v>1.6484017199999998</c:v>
                </c:pt>
                <c:pt idx="201">
                  <c:v>1.65846055</c:v>
                </c:pt>
                <c:pt idx="202">
                  <c:v>1.6689467099999999</c:v>
                </c:pt>
                <c:pt idx="203">
                  <c:v>1.67948959</c:v>
                </c:pt>
                <c:pt idx="204">
                  <c:v>1.6913649799999999</c:v>
                </c:pt>
                <c:pt idx="205">
                  <c:v>1.7045709</c:v>
                </c:pt>
                <c:pt idx="206">
                  <c:v>1.7165357999999999</c:v>
                </c:pt>
                <c:pt idx="207">
                  <c:v>1.7240929999999999</c:v>
                </c:pt>
                <c:pt idx="208">
                  <c:v>1.7247295</c:v>
                </c:pt>
                <c:pt idx="209">
                  <c:v>1.7189075999999999</c:v>
                </c:pt>
                <c:pt idx="210">
                  <c:v>1.7112673</c:v>
                </c:pt>
                <c:pt idx="211">
                  <c:v>1.7060388</c:v>
                </c:pt>
                <c:pt idx="212">
                  <c:v>1.7042204999999999</c:v>
                </c:pt>
                <c:pt idx="213">
                  <c:v>1.7042006000000001</c:v>
                </c:pt>
                <c:pt idx="214">
                  <c:v>1.7041214999999998</c:v>
                </c:pt>
                <c:pt idx="215">
                  <c:v>1.7026474</c:v>
                </c:pt>
                <c:pt idx="216">
                  <c:v>1.6999103099999999</c:v>
                </c:pt>
                <c:pt idx="217">
                  <c:v>1.6984177699999998</c:v>
                </c:pt>
                <c:pt idx="218">
                  <c:v>1.6992101900000001</c:v>
                </c:pt>
                <c:pt idx="219">
                  <c:v>1.7019624</c:v>
                </c:pt>
                <c:pt idx="220">
                  <c:v>1.7056487999999999</c:v>
                </c:pt>
                <c:pt idx="221">
                  <c:v>1.7105062</c:v>
                </c:pt>
                <c:pt idx="222">
                  <c:v>1.7148410000000001</c:v>
                </c:pt>
                <c:pt idx="223">
                  <c:v>1.7185676999999999</c:v>
                </c:pt>
                <c:pt idx="224">
                  <c:v>1.7217522999999999</c:v>
                </c:pt>
                <c:pt idx="225">
                  <c:v>1.7240097999999999</c:v>
                </c:pt>
                <c:pt idx="226">
                  <c:v>1.7253262</c:v>
                </c:pt>
                <c:pt idx="227">
                  <c:v>1.7259625000000001</c:v>
                </c:pt>
                <c:pt idx="228">
                  <c:v>1.7252064999999999</c:v>
                </c:pt>
                <c:pt idx="229">
                  <c:v>1.722323</c:v>
                </c:pt>
                <c:pt idx="230">
                  <c:v>1.7163945</c:v>
                </c:pt>
                <c:pt idx="231">
                  <c:v>1.7083495</c:v>
                </c:pt>
                <c:pt idx="232">
                  <c:v>1.6993240799999998</c:v>
                </c:pt>
                <c:pt idx="233">
                  <c:v>1.6897835099999998</c:v>
                </c:pt>
                <c:pt idx="234">
                  <c:v>1.6812035000000001</c:v>
                </c:pt>
                <c:pt idx="235">
                  <c:v>1.6733581399999999</c:v>
                </c:pt>
                <c:pt idx="236">
                  <c:v>1.6673342299999998</c:v>
                </c:pt>
                <c:pt idx="237">
                  <c:v>1.66334169</c:v>
                </c:pt>
                <c:pt idx="238">
                  <c:v>1.66170851</c:v>
                </c:pt>
                <c:pt idx="239">
                  <c:v>1.6622012900000001</c:v>
                </c:pt>
                <c:pt idx="240">
                  <c:v>1.6652717400000001</c:v>
                </c:pt>
                <c:pt idx="241">
                  <c:v>1.6707011599999999</c:v>
                </c:pt>
                <c:pt idx="242">
                  <c:v>1.6771545299999999</c:v>
                </c:pt>
                <c:pt idx="243">
                  <c:v>1.6824465</c:v>
                </c:pt>
                <c:pt idx="244">
                  <c:v>1.6858135999999999</c:v>
                </c:pt>
                <c:pt idx="245">
                  <c:v>1.6876717299999999</c:v>
                </c:pt>
                <c:pt idx="246">
                  <c:v>1.6892386799999999</c:v>
                </c:pt>
                <c:pt idx="247">
                  <c:v>1.6903644799999999</c:v>
                </c:pt>
                <c:pt idx="248">
                  <c:v>1.6913830599999999</c:v>
                </c:pt>
                <c:pt idx="249">
                  <c:v>1.69244203</c:v>
                </c:pt>
                <c:pt idx="250">
                  <c:v>1.69360913</c:v>
                </c:pt>
                <c:pt idx="251">
                  <c:v>1.6952295199999998</c:v>
                </c:pt>
                <c:pt idx="252">
                  <c:v>1.6977848799999999</c:v>
                </c:pt>
                <c:pt idx="253">
                  <c:v>1.7006786</c:v>
                </c:pt>
                <c:pt idx="254">
                  <c:v>1.7027482</c:v>
                </c:pt>
                <c:pt idx="255">
                  <c:v>1.7028668999999999</c:v>
                </c:pt>
                <c:pt idx="256">
                  <c:v>1.7017566</c:v>
                </c:pt>
                <c:pt idx="257">
                  <c:v>1.6991973899999999</c:v>
                </c:pt>
                <c:pt idx="258">
                  <c:v>1.6960950399999999</c:v>
                </c:pt>
                <c:pt idx="259">
                  <c:v>1.6932083699999998</c:v>
                </c:pt>
                <c:pt idx="260">
                  <c:v>1.6904081</c:v>
                </c:pt>
                <c:pt idx="261">
                  <c:v>1.6883758200000001</c:v>
                </c:pt>
                <c:pt idx="262">
                  <c:v>1.6874697099999998</c:v>
                </c:pt>
                <c:pt idx="263">
                  <c:v>1.6868877200000001</c:v>
                </c:pt>
                <c:pt idx="264">
                  <c:v>1.68742989</c:v>
                </c:pt>
                <c:pt idx="265">
                  <c:v>1.6883787299999999</c:v>
                </c:pt>
                <c:pt idx="266">
                  <c:v>1.6887944699999999</c:v>
                </c:pt>
                <c:pt idx="267">
                  <c:v>1.68934491</c:v>
                </c:pt>
                <c:pt idx="268">
                  <c:v>1.6900331099999999</c:v>
                </c:pt>
                <c:pt idx="269">
                  <c:v>1.6906227399999998</c:v>
                </c:pt>
                <c:pt idx="270">
                  <c:v>1.69087056</c:v>
                </c:pt>
                <c:pt idx="271">
                  <c:v>1.69056023</c:v>
                </c:pt>
                <c:pt idx="272">
                  <c:v>1.69014833</c:v>
                </c:pt>
                <c:pt idx="273">
                  <c:v>1.68919628</c:v>
                </c:pt>
                <c:pt idx="274">
                  <c:v>1.6881713899999999</c:v>
                </c:pt>
                <c:pt idx="275">
                  <c:v>1.68703991</c:v>
                </c:pt>
                <c:pt idx="276">
                  <c:v>1.6856382299999999</c:v>
                </c:pt>
                <c:pt idx="277">
                  <c:v>1.6836624499999999</c:v>
                </c:pt>
                <c:pt idx="278">
                  <c:v>1.6818273800000001</c:v>
                </c:pt>
                <c:pt idx="279">
                  <c:v>1.67947018</c:v>
                </c:pt>
                <c:pt idx="280">
                  <c:v>1.6777722499999999</c:v>
                </c:pt>
                <c:pt idx="281">
                  <c:v>1.6760514799999999</c:v>
                </c:pt>
                <c:pt idx="282">
                  <c:v>1.6743450799999999</c:v>
                </c:pt>
                <c:pt idx="283">
                  <c:v>1.6731547499999999</c:v>
                </c:pt>
                <c:pt idx="284">
                  <c:v>1.6726426700000001</c:v>
                </c:pt>
                <c:pt idx="285">
                  <c:v>1.67236429</c:v>
                </c:pt>
                <c:pt idx="286">
                  <c:v>1.6722256899999999</c:v>
                </c:pt>
                <c:pt idx="287">
                  <c:v>1.6724557499999999</c:v>
                </c:pt>
                <c:pt idx="288">
                  <c:v>1.6730065299999999</c:v>
                </c:pt>
                <c:pt idx="289">
                  <c:v>1.6737280800000001</c:v>
                </c:pt>
                <c:pt idx="290">
                  <c:v>1.67479529</c:v>
                </c:pt>
                <c:pt idx="291">
                  <c:v>1.6756889199999998</c:v>
                </c:pt>
                <c:pt idx="292">
                  <c:v>1.67642874</c:v>
                </c:pt>
                <c:pt idx="293">
                  <c:v>1.6770219599999998</c:v>
                </c:pt>
                <c:pt idx="294">
                  <c:v>1.6773293699999998</c:v>
                </c:pt>
                <c:pt idx="295">
                  <c:v>1.6776501800000001</c:v>
                </c:pt>
                <c:pt idx="296">
                  <c:v>1.6779067599999999</c:v>
                </c:pt>
                <c:pt idx="297">
                  <c:v>1.6782230899999999</c:v>
                </c:pt>
                <c:pt idx="298">
                  <c:v>1.6781932799999999</c:v>
                </c:pt>
                <c:pt idx="299">
                  <c:v>1.67814022</c:v>
                </c:pt>
                <c:pt idx="300">
                  <c:v>1.6778559500000001</c:v>
                </c:pt>
                <c:pt idx="301">
                  <c:v>1.6772715300000001</c:v>
                </c:pt>
                <c:pt idx="302">
                  <c:v>1.67678544</c:v>
                </c:pt>
                <c:pt idx="303">
                  <c:v>1.6759325899999999</c:v>
                </c:pt>
                <c:pt idx="304">
                  <c:v>1.6750821299999998</c:v>
                </c:pt>
                <c:pt idx="305">
                  <c:v>1.67453937</c:v>
                </c:pt>
                <c:pt idx="306">
                  <c:v>1.67374844</c:v>
                </c:pt>
                <c:pt idx="307">
                  <c:v>1.6731275999999999</c:v>
                </c:pt>
                <c:pt idx="308">
                  <c:v>1.6732790199999998</c:v>
                </c:pt>
                <c:pt idx="309">
                  <c:v>1.67271334</c:v>
                </c:pt>
                <c:pt idx="310">
                  <c:v>1.6722299899999999</c:v>
                </c:pt>
                <c:pt idx="311">
                  <c:v>1.6716698399999999</c:v>
                </c:pt>
                <c:pt idx="312">
                  <c:v>1.6711194300000001</c:v>
                </c:pt>
                <c:pt idx="313">
                  <c:v>1.6708013799999999</c:v>
                </c:pt>
                <c:pt idx="314">
                  <c:v>1.6702645299999999</c:v>
                </c:pt>
                <c:pt idx="315">
                  <c:v>1.67001998</c:v>
                </c:pt>
                <c:pt idx="316">
                  <c:v>1.66996419</c:v>
                </c:pt>
                <c:pt idx="317">
                  <c:v>1.6696771899999998</c:v>
                </c:pt>
                <c:pt idx="318">
                  <c:v>1.6695319500000001</c:v>
                </c:pt>
                <c:pt idx="319">
                  <c:v>1.6697163900000001</c:v>
                </c:pt>
                <c:pt idx="320">
                  <c:v>1.6697036299999999</c:v>
                </c:pt>
                <c:pt idx="321">
                  <c:v>1.6694496999999999</c:v>
                </c:pt>
                <c:pt idx="322">
                  <c:v>1.66949748</c:v>
                </c:pt>
                <c:pt idx="323">
                  <c:v>1.6691906799999998</c:v>
                </c:pt>
                <c:pt idx="324">
                  <c:v>1.6691819999999999</c:v>
                </c:pt>
                <c:pt idx="325">
                  <c:v>1.66920768</c:v>
                </c:pt>
                <c:pt idx="326">
                  <c:v>1.66902219</c:v>
                </c:pt>
                <c:pt idx="327">
                  <c:v>1.6691433999999998</c:v>
                </c:pt>
                <c:pt idx="328">
                  <c:v>1.66932473</c:v>
                </c:pt>
                <c:pt idx="329">
                  <c:v>1.6695204699999999</c:v>
                </c:pt>
                <c:pt idx="330">
                  <c:v>1.66973058</c:v>
                </c:pt>
                <c:pt idx="331">
                  <c:v>1.6700557899999999</c:v>
                </c:pt>
                <c:pt idx="332">
                  <c:v>1.67043279</c:v>
                </c:pt>
                <c:pt idx="333">
                  <c:v>1.67059658</c:v>
                </c:pt>
                <c:pt idx="334">
                  <c:v>1.6710827099999999</c:v>
                </c:pt>
                <c:pt idx="335">
                  <c:v>1.67178692</c:v>
                </c:pt>
                <c:pt idx="336">
                  <c:v>1.6722725599999999</c:v>
                </c:pt>
                <c:pt idx="337">
                  <c:v>1.67263502</c:v>
                </c:pt>
                <c:pt idx="338">
                  <c:v>1.6729662300000001</c:v>
                </c:pt>
                <c:pt idx="339">
                  <c:v>1.67330921</c:v>
                </c:pt>
                <c:pt idx="340">
                  <c:v>1.67386689</c:v>
                </c:pt>
                <c:pt idx="341">
                  <c:v>1.67420441</c:v>
                </c:pt>
                <c:pt idx="342">
                  <c:v>1.67460068</c:v>
                </c:pt>
                <c:pt idx="343">
                  <c:v>1.6748253399999999</c:v>
                </c:pt>
                <c:pt idx="344">
                  <c:v>1.67515415</c:v>
                </c:pt>
                <c:pt idx="345">
                  <c:v>1.6753953500000001</c:v>
                </c:pt>
                <c:pt idx="346">
                  <c:v>1.6756497100000001</c:v>
                </c:pt>
                <c:pt idx="347">
                  <c:v>1.6757574799999999</c:v>
                </c:pt>
                <c:pt idx="348">
                  <c:v>1.67586302</c:v>
                </c:pt>
                <c:pt idx="349">
                  <c:v>1.67607427</c:v>
                </c:pt>
                <c:pt idx="350">
                  <c:v>1.6762263499999999</c:v>
                </c:pt>
                <c:pt idx="351">
                  <c:v>1.67652913</c:v>
                </c:pt>
                <c:pt idx="352">
                  <c:v>1.6767276899999999</c:v>
                </c:pt>
                <c:pt idx="353">
                  <c:v>1.6767800799999999</c:v>
                </c:pt>
                <c:pt idx="354">
                  <c:v>1.6769878</c:v>
                </c:pt>
                <c:pt idx="355">
                  <c:v>1.6773896399999999</c:v>
                </c:pt>
                <c:pt idx="356">
                  <c:v>1.6777278600000001</c:v>
                </c:pt>
                <c:pt idx="357">
                  <c:v>1.6779438899999999</c:v>
                </c:pt>
                <c:pt idx="358">
                  <c:v>1.67842102</c:v>
                </c:pt>
                <c:pt idx="359">
                  <c:v>1.6789874999999999</c:v>
                </c:pt>
                <c:pt idx="360">
                  <c:v>1.6793377899999999</c:v>
                </c:pt>
                <c:pt idx="361">
                  <c:v>1.6798038100000001</c:v>
                </c:pt>
                <c:pt idx="362">
                  <c:v>1.68034124</c:v>
                </c:pt>
                <c:pt idx="363">
                  <c:v>1.6811227500000001</c:v>
                </c:pt>
                <c:pt idx="364">
                  <c:v>1.68171705</c:v>
                </c:pt>
                <c:pt idx="365">
                  <c:v>1.6822857499999999</c:v>
                </c:pt>
                <c:pt idx="366">
                  <c:v>1.6830395899999999</c:v>
                </c:pt>
                <c:pt idx="367">
                  <c:v>1.6838317599999999</c:v>
                </c:pt>
                <c:pt idx="368">
                  <c:v>1.68455311</c:v>
                </c:pt>
                <c:pt idx="369">
                  <c:v>1.68539883</c:v>
                </c:pt>
                <c:pt idx="370">
                  <c:v>1.68619232</c:v>
                </c:pt>
                <c:pt idx="371">
                  <c:v>1.6869717799999999</c:v>
                </c:pt>
                <c:pt idx="372">
                  <c:v>1.6875966299999998</c:v>
                </c:pt>
                <c:pt idx="373">
                  <c:v>1.6882879599999998</c:v>
                </c:pt>
                <c:pt idx="374">
                  <c:v>1.68940965</c:v>
                </c:pt>
                <c:pt idx="375">
                  <c:v>1.6905443999999998</c:v>
                </c:pt>
                <c:pt idx="376">
                  <c:v>1.6912140299999998</c:v>
                </c:pt>
                <c:pt idx="377">
                  <c:v>1.6920717700000001</c:v>
                </c:pt>
                <c:pt idx="378">
                  <c:v>1.6931637500000001</c:v>
                </c:pt>
                <c:pt idx="379">
                  <c:v>1.6942356999999999</c:v>
                </c:pt>
                <c:pt idx="380">
                  <c:v>1.6951007599999999</c:v>
                </c:pt>
                <c:pt idx="381">
                  <c:v>1.6959228899999998</c:v>
                </c:pt>
                <c:pt idx="382">
                  <c:v>1.6968786499999999</c:v>
                </c:pt>
                <c:pt idx="383">
                  <c:v>1.6980208499999998</c:v>
                </c:pt>
                <c:pt idx="384">
                  <c:v>1.6989121599999999</c:v>
                </c:pt>
                <c:pt idx="385">
                  <c:v>1.7001264999999999</c:v>
                </c:pt>
                <c:pt idx="386">
                  <c:v>1.7009714999999999</c:v>
                </c:pt>
                <c:pt idx="387">
                  <c:v>1.7019599999999999</c:v>
                </c:pt>
                <c:pt idx="388">
                  <c:v>1.703047</c:v>
                </c:pt>
                <c:pt idx="389">
                  <c:v>1.7040652999999999</c:v>
                </c:pt>
                <c:pt idx="390">
                  <c:v>1.7051121</c:v>
                </c:pt>
                <c:pt idx="391">
                  <c:v>1.7064778999999999</c:v>
                </c:pt>
                <c:pt idx="392">
                  <c:v>1.7080831999999999</c:v>
                </c:pt>
                <c:pt idx="393">
                  <c:v>1.7091091</c:v>
                </c:pt>
                <c:pt idx="394">
                  <c:v>1.7101289</c:v>
                </c:pt>
                <c:pt idx="395">
                  <c:v>1.7112099999999999</c:v>
                </c:pt>
                <c:pt idx="396">
                  <c:v>1.7124196</c:v>
                </c:pt>
                <c:pt idx="397">
                  <c:v>1.7136882</c:v>
                </c:pt>
                <c:pt idx="398">
                  <c:v>1.7149219</c:v>
                </c:pt>
                <c:pt idx="399">
                  <c:v>1.7162161999999999</c:v>
                </c:pt>
                <c:pt idx="400">
                  <c:v>1.7175464</c:v>
                </c:pt>
                <c:pt idx="401">
                  <c:v>1.7188249</c:v>
                </c:pt>
                <c:pt idx="402">
                  <c:v>1.7203283</c:v>
                </c:pt>
                <c:pt idx="403">
                  <c:v>1.7216959999999999</c:v>
                </c:pt>
                <c:pt idx="404">
                  <c:v>1.7233014</c:v>
                </c:pt>
                <c:pt idx="405">
                  <c:v>1.7248539999999999</c:v>
                </c:pt>
                <c:pt idx="406">
                  <c:v>1.7263134</c:v>
                </c:pt>
                <c:pt idx="407">
                  <c:v>1.7279677</c:v>
                </c:pt>
                <c:pt idx="408">
                  <c:v>1.7296119999999999</c:v>
                </c:pt>
                <c:pt idx="409">
                  <c:v>1.7313133999999999</c:v>
                </c:pt>
                <c:pt idx="410">
                  <c:v>1.7328812</c:v>
                </c:pt>
                <c:pt idx="411">
                  <c:v>1.7342169999999999</c:v>
                </c:pt>
                <c:pt idx="412">
                  <c:v>1.7358521</c:v>
                </c:pt>
                <c:pt idx="413">
                  <c:v>1.7375664</c:v>
                </c:pt>
                <c:pt idx="414">
                  <c:v>1.7391928999999999</c:v>
                </c:pt>
                <c:pt idx="415">
                  <c:v>1.7408573999999999</c:v>
                </c:pt>
                <c:pt idx="416">
                  <c:v>1.7428389</c:v>
                </c:pt>
                <c:pt idx="417">
                  <c:v>1.7447246999999999</c:v>
                </c:pt>
                <c:pt idx="418">
                  <c:v>1.7463096999999999</c:v>
                </c:pt>
                <c:pt idx="419">
                  <c:v>1.7481594</c:v>
                </c:pt>
                <c:pt idx="420">
                  <c:v>1.7500031999999999</c:v>
                </c:pt>
                <c:pt idx="421">
                  <c:v>1.7518734</c:v>
                </c:pt>
                <c:pt idx="422">
                  <c:v>1.7534092999999999</c:v>
                </c:pt>
                <c:pt idx="423">
                  <c:v>1.7552819</c:v>
                </c:pt>
                <c:pt idx="424">
                  <c:v>1.757414</c:v>
                </c:pt>
                <c:pt idx="425">
                  <c:v>1.7592653999999999</c:v>
                </c:pt>
                <c:pt idx="426">
                  <c:v>1.7613207</c:v>
                </c:pt>
                <c:pt idx="427">
                  <c:v>1.7632614</c:v>
                </c:pt>
                <c:pt idx="428">
                  <c:v>1.7651603999999999</c:v>
                </c:pt>
                <c:pt idx="429">
                  <c:v>1.7671657000000001</c:v>
                </c:pt>
                <c:pt idx="430">
                  <c:v>1.7690958999999999</c:v>
                </c:pt>
                <c:pt idx="431">
                  <c:v>1.771258</c:v>
                </c:pt>
                <c:pt idx="432">
                  <c:v>1.773387</c:v>
                </c:pt>
                <c:pt idx="433">
                  <c:v>1.7754460999999999</c:v>
                </c:pt>
                <c:pt idx="434">
                  <c:v>1.7776239</c:v>
                </c:pt>
                <c:pt idx="435">
                  <c:v>1.7800445999999999</c:v>
                </c:pt>
                <c:pt idx="436">
                  <c:v>1.7822898</c:v>
                </c:pt>
                <c:pt idx="437">
                  <c:v>1.7843845999999999</c:v>
                </c:pt>
                <c:pt idx="438">
                  <c:v>1.7866453</c:v>
                </c:pt>
                <c:pt idx="439">
                  <c:v>1.7890271</c:v>
                </c:pt>
                <c:pt idx="440">
                  <c:v>1.7913899</c:v>
                </c:pt>
                <c:pt idx="441">
                  <c:v>1.7936121</c:v>
                </c:pt>
                <c:pt idx="442">
                  <c:v>1.7961008000000001</c:v>
                </c:pt>
                <c:pt idx="443">
                  <c:v>1.7984074999999999</c:v>
                </c:pt>
                <c:pt idx="444">
                  <c:v>1.8008622999999999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5D3-274A-AF68-07ACDAA4342C}"/>
            </c:ext>
          </c:extLst>
        </c:ser>
        <c:ser>
          <c:idx val="3"/>
          <c:order val="1"/>
          <c:tx>
            <c:strRef>
              <c:f>'XANES Cu'!$I$5</c:f>
              <c:strCache>
                <c:ptCount val="1"/>
                <c:pt idx="0">
                  <c:v>Cu(OH)2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'XANES Cu'!$I$8:$I$452</c:f>
              <c:numCache>
                <c:formatCode>0.00E+00</c:formatCode>
                <c:ptCount val="445"/>
                <c:pt idx="0">
                  <c:v>8822.5</c:v>
                </c:pt>
                <c:pt idx="1">
                  <c:v>8827.5</c:v>
                </c:pt>
                <c:pt idx="2">
                  <c:v>8832.5</c:v>
                </c:pt>
                <c:pt idx="3">
                  <c:v>8837.5</c:v>
                </c:pt>
                <c:pt idx="4">
                  <c:v>8842.5</c:v>
                </c:pt>
                <c:pt idx="5">
                  <c:v>8847.5</c:v>
                </c:pt>
                <c:pt idx="6">
                  <c:v>8852.5</c:v>
                </c:pt>
                <c:pt idx="7">
                  <c:v>8857.5</c:v>
                </c:pt>
                <c:pt idx="8">
                  <c:v>8862.5</c:v>
                </c:pt>
                <c:pt idx="9">
                  <c:v>8867.5</c:v>
                </c:pt>
                <c:pt idx="10">
                  <c:v>8872.5</c:v>
                </c:pt>
                <c:pt idx="11">
                  <c:v>8877.5</c:v>
                </c:pt>
                <c:pt idx="12">
                  <c:v>8882.5</c:v>
                </c:pt>
                <c:pt idx="13">
                  <c:v>8887.5</c:v>
                </c:pt>
                <c:pt idx="14">
                  <c:v>8892.5</c:v>
                </c:pt>
                <c:pt idx="15">
                  <c:v>8897.5</c:v>
                </c:pt>
                <c:pt idx="16">
                  <c:v>8902.5</c:v>
                </c:pt>
                <c:pt idx="17">
                  <c:v>8907.5</c:v>
                </c:pt>
                <c:pt idx="18">
                  <c:v>8912.5</c:v>
                </c:pt>
                <c:pt idx="19">
                  <c:v>8917.5</c:v>
                </c:pt>
                <c:pt idx="20">
                  <c:v>8922.5</c:v>
                </c:pt>
                <c:pt idx="21">
                  <c:v>8924.5</c:v>
                </c:pt>
                <c:pt idx="22">
                  <c:v>8926.5</c:v>
                </c:pt>
                <c:pt idx="23">
                  <c:v>8928.5</c:v>
                </c:pt>
                <c:pt idx="24">
                  <c:v>8930.5</c:v>
                </c:pt>
                <c:pt idx="25">
                  <c:v>8932.5</c:v>
                </c:pt>
                <c:pt idx="26">
                  <c:v>8934.5</c:v>
                </c:pt>
                <c:pt idx="27">
                  <c:v>8936.5</c:v>
                </c:pt>
                <c:pt idx="28">
                  <c:v>8938.5</c:v>
                </c:pt>
                <c:pt idx="29">
                  <c:v>8940.5</c:v>
                </c:pt>
                <c:pt idx="30">
                  <c:v>8942.5</c:v>
                </c:pt>
                <c:pt idx="31">
                  <c:v>8944.5</c:v>
                </c:pt>
                <c:pt idx="32">
                  <c:v>8946.5</c:v>
                </c:pt>
                <c:pt idx="33">
                  <c:v>8948.5</c:v>
                </c:pt>
                <c:pt idx="34">
                  <c:v>8950.5</c:v>
                </c:pt>
                <c:pt idx="35">
                  <c:v>8952.5</c:v>
                </c:pt>
                <c:pt idx="36">
                  <c:v>8952.7999999999993</c:v>
                </c:pt>
                <c:pt idx="37">
                  <c:v>8953.1</c:v>
                </c:pt>
                <c:pt idx="38">
                  <c:v>8953.4</c:v>
                </c:pt>
                <c:pt idx="39">
                  <c:v>8953.7000000000007</c:v>
                </c:pt>
                <c:pt idx="40">
                  <c:v>8954</c:v>
                </c:pt>
                <c:pt idx="41">
                  <c:v>8954.2999999999993</c:v>
                </c:pt>
                <c:pt idx="42">
                  <c:v>8954.6</c:v>
                </c:pt>
                <c:pt idx="43">
                  <c:v>8954.9</c:v>
                </c:pt>
                <c:pt idx="44">
                  <c:v>8955.2000000000007</c:v>
                </c:pt>
                <c:pt idx="45">
                  <c:v>8955.5</c:v>
                </c:pt>
                <c:pt idx="46">
                  <c:v>8955.7999999999993</c:v>
                </c:pt>
                <c:pt idx="47">
                  <c:v>8956.1</c:v>
                </c:pt>
                <c:pt idx="48">
                  <c:v>8956.4</c:v>
                </c:pt>
                <c:pt idx="49">
                  <c:v>8956.7000000000007</c:v>
                </c:pt>
                <c:pt idx="50">
                  <c:v>8957</c:v>
                </c:pt>
                <c:pt idx="51">
                  <c:v>8957.2999999999993</c:v>
                </c:pt>
                <c:pt idx="52">
                  <c:v>8957.6</c:v>
                </c:pt>
                <c:pt idx="53">
                  <c:v>8957.9</c:v>
                </c:pt>
                <c:pt idx="54">
                  <c:v>8958.2000000000007</c:v>
                </c:pt>
                <c:pt idx="55">
                  <c:v>8958.5</c:v>
                </c:pt>
                <c:pt idx="56">
                  <c:v>8958.7999999999993</c:v>
                </c:pt>
                <c:pt idx="57">
                  <c:v>8959.1</c:v>
                </c:pt>
                <c:pt idx="58">
                  <c:v>8959.4</c:v>
                </c:pt>
                <c:pt idx="59">
                  <c:v>8959.7000000000007</c:v>
                </c:pt>
                <c:pt idx="60">
                  <c:v>8960</c:v>
                </c:pt>
                <c:pt idx="61">
                  <c:v>8960.2999999999993</c:v>
                </c:pt>
                <c:pt idx="62">
                  <c:v>8960.6</c:v>
                </c:pt>
                <c:pt idx="63">
                  <c:v>8960.9</c:v>
                </c:pt>
                <c:pt idx="64">
                  <c:v>8961.2000000000007</c:v>
                </c:pt>
                <c:pt idx="65">
                  <c:v>8961.5</c:v>
                </c:pt>
                <c:pt idx="66">
                  <c:v>8961.7999999999993</c:v>
                </c:pt>
                <c:pt idx="67">
                  <c:v>8962.1</c:v>
                </c:pt>
                <c:pt idx="68">
                  <c:v>8962.4</c:v>
                </c:pt>
                <c:pt idx="69">
                  <c:v>8962.7000000000007</c:v>
                </c:pt>
                <c:pt idx="70">
                  <c:v>8963</c:v>
                </c:pt>
                <c:pt idx="71">
                  <c:v>8963.2999999999993</c:v>
                </c:pt>
                <c:pt idx="72">
                  <c:v>8963.6</c:v>
                </c:pt>
                <c:pt idx="73">
                  <c:v>8963.9</c:v>
                </c:pt>
                <c:pt idx="74">
                  <c:v>8964.2000000000007</c:v>
                </c:pt>
                <c:pt idx="75">
                  <c:v>8964.5</c:v>
                </c:pt>
                <c:pt idx="76">
                  <c:v>8964.7999999999993</c:v>
                </c:pt>
                <c:pt idx="77">
                  <c:v>8965.1</c:v>
                </c:pt>
                <c:pt idx="78">
                  <c:v>8965.4</c:v>
                </c:pt>
                <c:pt idx="79">
                  <c:v>8965.7000000000007</c:v>
                </c:pt>
                <c:pt idx="80">
                  <c:v>8966</c:v>
                </c:pt>
                <c:pt idx="81">
                  <c:v>8966.2999999999993</c:v>
                </c:pt>
                <c:pt idx="82">
                  <c:v>8966.6</c:v>
                </c:pt>
                <c:pt idx="83">
                  <c:v>8966.9</c:v>
                </c:pt>
                <c:pt idx="84">
                  <c:v>8967.2000000000007</c:v>
                </c:pt>
                <c:pt idx="85">
                  <c:v>8967.5</c:v>
                </c:pt>
                <c:pt idx="86">
                  <c:v>8967.7999999999993</c:v>
                </c:pt>
                <c:pt idx="87">
                  <c:v>8968.1</c:v>
                </c:pt>
                <c:pt idx="88">
                  <c:v>8968.4</c:v>
                </c:pt>
                <c:pt idx="89">
                  <c:v>8968.7000000000007</c:v>
                </c:pt>
                <c:pt idx="90">
                  <c:v>8969</c:v>
                </c:pt>
                <c:pt idx="91">
                  <c:v>8969.2999999999993</c:v>
                </c:pt>
                <c:pt idx="92">
                  <c:v>8969.6</c:v>
                </c:pt>
                <c:pt idx="93">
                  <c:v>8969.9</c:v>
                </c:pt>
                <c:pt idx="94">
                  <c:v>8970.2000000000007</c:v>
                </c:pt>
                <c:pt idx="95">
                  <c:v>8970.5</c:v>
                </c:pt>
                <c:pt idx="96">
                  <c:v>8970.7999999999993</c:v>
                </c:pt>
                <c:pt idx="97">
                  <c:v>8971.1</c:v>
                </c:pt>
                <c:pt idx="98">
                  <c:v>8971.4</c:v>
                </c:pt>
                <c:pt idx="99">
                  <c:v>8971.7000000000007</c:v>
                </c:pt>
                <c:pt idx="100" formatCode="General">
                  <c:v>8972</c:v>
                </c:pt>
                <c:pt idx="101" formatCode="General">
                  <c:v>8972.2999999999993</c:v>
                </c:pt>
                <c:pt idx="102" formatCode="General">
                  <c:v>8972.6</c:v>
                </c:pt>
                <c:pt idx="103" formatCode="General">
                  <c:v>8972.9</c:v>
                </c:pt>
                <c:pt idx="104" formatCode="General">
                  <c:v>8973.2000000000007</c:v>
                </c:pt>
                <c:pt idx="105" formatCode="General">
                  <c:v>8973.5</c:v>
                </c:pt>
                <c:pt idx="106" formatCode="General">
                  <c:v>8973.7999999999993</c:v>
                </c:pt>
                <c:pt idx="107" formatCode="General">
                  <c:v>8974.1</c:v>
                </c:pt>
                <c:pt idx="108" formatCode="General">
                  <c:v>8974.4</c:v>
                </c:pt>
                <c:pt idx="109" formatCode="General">
                  <c:v>8974.7000000000007</c:v>
                </c:pt>
                <c:pt idx="110" formatCode="General">
                  <c:v>8975</c:v>
                </c:pt>
                <c:pt idx="111" formatCode="General">
                  <c:v>8975.2999999999993</c:v>
                </c:pt>
                <c:pt idx="112" formatCode="General">
                  <c:v>8975.6</c:v>
                </c:pt>
                <c:pt idx="113" formatCode="General">
                  <c:v>8975.9</c:v>
                </c:pt>
                <c:pt idx="114" formatCode="General">
                  <c:v>8976.2000000000007</c:v>
                </c:pt>
                <c:pt idx="115" formatCode="General">
                  <c:v>8976.5</c:v>
                </c:pt>
                <c:pt idx="116" formatCode="General">
                  <c:v>8976.7999999999993</c:v>
                </c:pt>
                <c:pt idx="117" formatCode="General">
                  <c:v>8977.1</c:v>
                </c:pt>
                <c:pt idx="118" formatCode="General">
                  <c:v>8977.4</c:v>
                </c:pt>
                <c:pt idx="119" formatCode="General">
                  <c:v>8977.7000000000007</c:v>
                </c:pt>
                <c:pt idx="120" formatCode="General">
                  <c:v>8978</c:v>
                </c:pt>
                <c:pt idx="121" formatCode="General">
                  <c:v>8978.2999999999993</c:v>
                </c:pt>
                <c:pt idx="122" formatCode="General">
                  <c:v>8978.6</c:v>
                </c:pt>
                <c:pt idx="123" formatCode="General">
                  <c:v>8978.9</c:v>
                </c:pt>
                <c:pt idx="124" formatCode="General">
                  <c:v>8979.2000000000007</c:v>
                </c:pt>
                <c:pt idx="125" formatCode="General">
                  <c:v>8979.5</c:v>
                </c:pt>
                <c:pt idx="126" formatCode="General">
                  <c:v>8979.7999999999993</c:v>
                </c:pt>
                <c:pt idx="127" formatCode="General">
                  <c:v>8980.1</c:v>
                </c:pt>
                <c:pt idx="128" formatCode="General">
                  <c:v>8980.4</c:v>
                </c:pt>
                <c:pt idx="129" formatCode="General">
                  <c:v>8980.7000000000007</c:v>
                </c:pt>
                <c:pt idx="130" formatCode="General">
                  <c:v>8981</c:v>
                </c:pt>
                <c:pt idx="131" formatCode="General">
                  <c:v>8981.2999999999993</c:v>
                </c:pt>
                <c:pt idx="132" formatCode="General">
                  <c:v>8981.6</c:v>
                </c:pt>
                <c:pt idx="133" formatCode="General">
                  <c:v>8981.9</c:v>
                </c:pt>
                <c:pt idx="134" formatCode="General">
                  <c:v>8982.2000000000007</c:v>
                </c:pt>
                <c:pt idx="135" formatCode="General">
                  <c:v>8982.5</c:v>
                </c:pt>
                <c:pt idx="136" formatCode="General">
                  <c:v>8982.7999999999993</c:v>
                </c:pt>
                <c:pt idx="137" formatCode="General">
                  <c:v>8983.1</c:v>
                </c:pt>
                <c:pt idx="138" formatCode="General">
                  <c:v>8983.4</c:v>
                </c:pt>
                <c:pt idx="139" formatCode="General">
                  <c:v>8983.7000000000007</c:v>
                </c:pt>
                <c:pt idx="140" formatCode="General">
                  <c:v>8984</c:v>
                </c:pt>
                <c:pt idx="141" formatCode="General">
                  <c:v>8984.2999999999993</c:v>
                </c:pt>
                <c:pt idx="142" formatCode="General">
                  <c:v>8984.6</c:v>
                </c:pt>
                <c:pt idx="143" formatCode="General">
                  <c:v>8984.9</c:v>
                </c:pt>
                <c:pt idx="144" formatCode="General">
                  <c:v>8985.2000000000007</c:v>
                </c:pt>
                <c:pt idx="145" formatCode="General">
                  <c:v>8985.5</c:v>
                </c:pt>
                <c:pt idx="146" formatCode="General">
                  <c:v>8985.7999999999993</c:v>
                </c:pt>
                <c:pt idx="147" formatCode="General">
                  <c:v>8986.1</c:v>
                </c:pt>
                <c:pt idx="148" formatCode="General">
                  <c:v>8986.4</c:v>
                </c:pt>
                <c:pt idx="149" formatCode="General">
                  <c:v>8986.7000000000007</c:v>
                </c:pt>
                <c:pt idx="150" formatCode="General">
                  <c:v>8987</c:v>
                </c:pt>
                <c:pt idx="151" formatCode="General">
                  <c:v>8987.2999999999993</c:v>
                </c:pt>
                <c:pt idx="152" formatCode="General">
                  <c:v>8987.6</c:v>
                </c:pt>
                <c:pt idx="153" formatCode="General">
                  <c:v>8987.9</c:v>
                </c:pt>
                <c:pt idx="154" formatCode="General">
                  <c:v>8988.2000000000007</c:v>
                </c:pt>
                <c:pt idx="155" formatCode="General">
                  <c:v>8988.5</c:v>
                </c:pt>
                <c:pt idx="156" formatCode="General">
                  <c:v>8988.7999999999993</c:v>
                </c:pt>
                <c:pt idx="157" formatCode="General">
                  <c:v>8989.1</c:v>
                </c:pt>
                <c:pt idx="158" formatCode="General">
                  <c:v>8989.4</c:v>
                </c:pt>
                <c:pt idx="159" formatCode="General">
                  <c:v>8989.7000000000007</c:v>
                </c:pt>
                <c:pt idx="160" formatCode="General">
                  <c:v>8990</c:v>
                </c:pt>
                <c:pt idx="161" formatCode="General">
                  <c:v>8990.2999999999993</c:v>
                </c:pt>
                <c:pt idx="162" formatCode="General">
                  <c:v>8990.6</c:v>
                </c:pt>
                <c:pt idx="163" formatCode="General">
                  <c:v>8990.9</c:v>
                </c:pt>
                <c:pt idx="164" formatCode="General">
                  <c:v>8991.2000000000007</c:v>
                </c:pt>
                <c:pt idx="165" formatCode="General">
                  <c:v>8991.5</c:v>
                </c:pt>
                <c:pt idx="166" formatCode="General">
                  <c:v>8991.7999999999993</c:v>
                </c:pt>
                <c:pt idx="167" formatCode="General">
                  <c:v>8992.1</c:v>
                </c:pt>
                <c:pt idx="168" formatCode="General">
                  <c:v>8992.4</c:v>
                </c:pt>
                <c:pt idx="169" formatCode="General">
                  <c:v>8992.5</c:v>
                </c:pt>
                <c:pt idx="170" formatCode="General">
                  <c:v>8993.3799999999992</c:v>
                </c:pt>
                <c:pt idx="171" formatCode="General">
                  <c:v>8994.2800000000007</c:v>
                </c:pt>
                <c:pt idx="172" formatCode="General">
                  <c:v>8995.2000000000007</c:v>
                </c:pt>
                <c:pt idx="173" formatCode="General">
                  <c:v>8996.14</c:v>
                </c:pt>
                <c:pt idx="174" formatCode="General">
                  <c:v>8997.1</c:v>
                </c:pt>
                <c:pt idx="175" formatCode="General">
                  <c:v>8998.08</c:v>
                </c:pt>
                <c:pt idx="176" formatCode="General">
                  <c:v>8999.08</c:v>
                </c:pt>
                <c:pt idx="177" formatCode="General">
                  <c:v>9000.09</c:v>
                </c:pt>
                <c:pt idx="178" formatCode="General">
                  <c:v>9001.1299999999992</c:v>
                </c:pt>
                <c:pt idx="179" formatCode="General">
                  <c:v>9002.18</c:v>
                </c:pt>
                <c:pt idx="180" formatCode="General">
                  <c:v>9003.25</c:v>
                </c:pt>
                <c:pt idx="181" formatCode="General">
                  <c:v>9004.34</c:v>
                </c:pt>
                <c:pt idx="182" formatCode="General">
                  <c:v>9005.4599999999991</c:v>
                </c:pt>
                <c:pt idx="183" formatCode="General">
                  <c:v>9006.58</c:v>
                </c:pt>
                <c:pt idx="184" formatCode="General">
                  <c:v>9007.73</c:v>
                </c:pt>
                <c:pt idx="185" formatCode="General">
                  <c:v>9008.9</c:v>
                </c:pt>
                <c:pt idx="186" formatCode="General">
                  <c:v>9010.09</c:v>
                </c:pt>
                <c:pt idx="187" formatCode="General">
                  <c:v>9011.2900000000009</c:v>
                </c:pt>
                <c:pt idx="188" formatCode="General">
                  <c:v>9012.52</c:v>
                </c:pt>
                <c:pt idx="189" formatCode="General">
                  <c:v>9013.76</c:v>
                </c:pt>
                <c:pt idx="190" formatCode="General">
                  <c:v>9015.0300000000007</c:v>
                </c:pt>
                <c:pt idx="191" formatCode="General">
                  <c:v>9016.31</c:v>
                </c:pt>
                <c:pt idx="192" formatCode="General">
                  <c:v>9017.61</c:v>
                </c:pt>
                <c:pt idx="193" formatCode="General">
                  <c:v>9018.93</c:v>
                </c:pt>
                <c:pt idx="194" formatCode="General">
                  <c:v>9020.27</c:v>
                </c:pt>
                <c:pt idx="195" formatCode="General">
                  <c:v>9021.6299999999992</c:v>
                </c:pt>
                <c:pt idx="196" formatCode="General">
                  <c:v>9023.01</c:v>
                </c:pt>
                <c:pt idx="197" formatCode="General">
                  <c:v>9024.4</c:v>
                </c:pt>
                <c:pt idx="198" formatCode="General">
                  <c:v>9025.82</c:v>
                </c:pt>
                <c:pt idx="199" formatCode="General">
                  <c:v>9027.25</c:v>
                </c:pt>
                <c:pt idx="200" formatCode="General">
                  <c:v>9028.7000000000007</c:v>
                </c:pt>
                <c:pt idx="201" formatCode="General">
                  <c:v>9030.18</c:v>
                </c:pt>
                <c:pt idx="202" formatCode="General">
                  <c:v>9031.67</c:v>
                </c:pt>
                <c:pt idx="203" formatCode="General">
                  <c:v>9033.18</c:v>
                </c:pt>
                <c:pt idx="204" formatCode="General">
                  <c:v>9034.7099999999991</c:v>
                </c:pt>
                <c:pt idx="205" formatCode="General">
                  <c:v>9036.26</c:v>
                </c:pt>
                <c:pt idx="206" formatCode="General">
                  <c:v>9037.83</c:v>
                </c:pt>
                <c:pt idx="207" formatCode="General">
                  <c:v>9039.41</c:v>
                </c:pt>
                <c:pt idx="208" formatCode="General">
                  <c:v>9041.02</c:v>
                </c:pt>
                <c:pt idx="209" formatCode="General">
                  <c:v>9042.64</c:v>
                </c:pt>
                <c:pt idx="210" formatCode="General">
                  <c:v>9044.2900000000009</c:v>
                </c:pt>
                <c:pt idx="211" formatCode="General">
                  <c:v>9045.9500000000007</c:v>
                </c:pt>
                <c:pt idx="212" formatCode="General">
                  <c:v>9047.6299999999992</c:v>
                </c:pt>
                <c:pt idx="213" formatCode="General">
                  <c:v>9049.33</c:v>
                </c:pt>
                <c:pt idx="214" formatCode="General">
                  <c:v>9051.0499999999993</c:v>
                </c:pt>
                <c:pt idx="215" formatCode="General">
                  <c:v>9052.7900000000009</c:v>
                </c:pt>
                <c:pt idx="216" formatCode="General">
                  <c:v>9054.5499999999993</c:v>
                </c:pt>
                <c:pt idx="217" formatCode="General">
                  <c:v>9056.33</c:v>
                </c:pt>
                <c:pt idx="218" formatCode="General">
                  <c:v>9058.1200000000008</c:v>
                </c:pt>
                <c:pt idx="219" formatCode="General">
                  <c:v>9059.94</c:v>
                </c:pt>
                <c:pt idx="220" formatCode="General">
                  <c:v>9061.77</c:v>
                </c:pt>
                <c:pt idx="221" formatCode="General">
                  <c:v>9063.6299999999992</c:v>
                </c:pt>
                <c:pt idx="222" formatCode="General">
                  <c:v>9065.5</c:v>
                </c:pt>
                <c:pt idx="223" formatCode="General">
                  <c:v>9067.39</c:v>
                </c:pt>
                <c:pt idx="224" formatCode="General">
                  <c:v>9069.2999999999993</c:v>
                </c:pt>
                <c:pt idx="225" formatCode="General">
                  <c:v>9071.23</c:v>
                </c:pt>
                <c:pt idx="226" formatCode="General">
                  <c:v>9073.18</c:v>
                </c:pt>
                <c:pt idx="227" formatCode="General">
                  <c:v>9075.15</c:v>
                </c:pt>
                <c:pt idx="228" formatCode="General">
                  <c:v>9077.1299999999992</c:v>
                </c:pt>
                <c:pt idx="229" formatCode="General">
                  <c:v>9079.14</c:v>
                </c:pt>
                <c:pt idx="230" formatCode="General">
                  <c:v>9081.16</c:v>
                </c:pt>
                <c:pt idx="231" formatCode="General">
                  <c:v>9083.2099999999991</c:v>
                </c:pt>
                <c:pt idx="232" formatCode="General">
                  <c:v>9085.27</c:v>
                </c:pt>
                <c:pt idx="233" formatCode="General">
                  <c:v>9087.35</c:v>
                </c:pt>
                <c:pt idx="234" formatCode="General">
                  <c:v>9089.4500000000007</c:v>
                </c:pt>
                <c:pt idx="235" formatCode="General">
                  <c:v>9091.57</c:v>
                </c:pt>
                <c:pt idx="236" formatCode="General">
                  <c:v>9093.7099999999991</c:v>
                </c:pt>
                <c:pt idx="237" formatCode="General">
                  <c:v>9095.8700000000008</c:v>
                </c:pt>
                <c:pt idx="238" formatCode="General">
                  <c:v>9098.0499999999993</c:v>
                </c:pt>
                <c:pt idx="239" formatCode="General">
                  <c:v>9100.24</c:v>
                </c:pt>
                <c:pt idx="240" formatCode="General">
                  <c:v>9102.4599999999991</c:v>
                </c:pt>
                <c:pt idx="241" formatCode="General">
                  <c:v>9104.69</c:v>
                </c:pt>
                <c:pt idx="242" formatCode="General">
                  <c:v>9106.9500000000007</c:v>
                </c:pt>
                <c:pt idx="243" formatCode="General">
                  <c:v>9109.2199999999993</c:v>
                </c:pt>
                <c:pt idx="244" formatCode="General">
                  <c:v>9111.51</c:v>
                </c:pt>
                <c:pt idx="245" formatCode="General">
                  <c:v>9113.82</c:v>
                </c:pt>
                <c:pt idx="246" formatCode="General">
                  <c:v>9116.15</c:v>
                </c:pt>
                <c:pt idx="247" formatCode="General">
                  <c:v>9118.5</c:v>
                </c:pt>
                <c:pt idx="248" formatCode="General">
                  <c:v>9120.8700000000008</c:v>
                </c:pt>
                <c:pt idx="249" formatCode="General">
                  <c:v>9123.25</c:v>
                </c:pt>
                <c:pt idx="250" formatCode="General">
                  <c:v>9125.66</c:v>
                </c:pt>
                <c:pt idx="251" formatCode="General">
                  <c:v>9128.08</c:v>
                </c:pt>
                <c:pt idx="252" formatCode="General">
                  <c:v>9130.5300000000007</c:v>
                </c:pt>
                <c:pt idx="253" formatCode="General">
                  <c:v>9132.99</c:v>
                </c:pt>
                <c:pt idx="254" formatCode="General">
                  <c:v>9135.4699999999993</c:v>
                </c:pt>
                <c:pt idx="255" formatCode="General">
                  <c:v>9137.9699999999993</c:v>
                </c:pt>
                <c:pt idx="256" formatCode="General">
                  <c:v>9140.49</c:v>
                </c:pt>
                <c:pt idx="257" formatCode="General">
                  <c:v>9143.0300000000007</c:v>
                </c:pt>
                <c:pt idx="258" formatCode="General">
                  <c:v>9145.59</c:v>
                </c:pt>
                <c:pt idx="259" formatCode="General">
                  <c:v>9148.17</c:v>
                </c:pt>
                <c:pt idx="260" formatCode="General">
                  <c:v>9150.76</c:v>
                </c:pt>
                <c:pt idx="261" formatCode="General">
                  <c:v>9153.3799999999992</c:v>
                </c:pt>
                <c:pt idx="262" formatCode="General">
                  <c:v>9156.01</c:v>
                </c:pt>
                <c:pt idx="263" formatCode="General">
                  <c:v>9158.67</c:v>
                </c:pt>
                <c:pt idx="264" formatCode="General">
                  <c:v>9161.34</c:v>
                </c:pt>
                <c:pt idx="265" formatCode="General">
                  <c:v>9164.0300000000007</c:v>
                </c:pt>
                <c:pt idx="266" formatCode="General">
                  <c:v>9166.74</c:v>
                </c:pt>
                <c:pt idx="267" formatCode="General">
                  <c:v>9169.4699999999993</c:v>
                </c:pt>
                <c:pt idx="268" formatCode="General">
                  <c:v>9172.2199999999993</c:v>
                </c:pt>
                <c:pt idx="269" formatCode="General">
                  <c:v>9174.98</c:v>
                </c:pt>
                <c:pt idx="270" formatCode="General">
                  <c:v>9177.77</c:v>
                </c:pt>
                <c:pt idx="271" formatCode="General">
                  <c:v>9180.58</c:v>
                </c:pt>
                <c:pt idx="272" formatCode="General">
                  <c:v>9183.4</c:v>
                </c:pt>
                <c:pt idx="273" formatCode="General">
                  <c:v>9186.24</c:v>
                </c:pt>
                <c:pt idx="274" formatCode="General">
                  <c:v>9189.11</c:v>
                </c:pt>
                <c:pt idx="275" formatCode="General">
                  <c:v>9191.99</c:v>
                </c:pt>
                <c:pt idx="276" formatCode="General">
                  <c:v>9194.89</c:v>
                </c:pt>
                <c:pt idx="277" formatCode="General">
                  <c:v>9197.81</c:v>
                </c:pt>
                <c:pt idx="278" formatCode="General">
                  <c:v>9200.75</c:v>
                </c:pt>
                <c:pt idx="279" formatCode="General">
                  <c:v>9203.7099999999991</c:v>
                </c:pt>
                <c:pt idx="280" formatCode="General">
                  <c:v>9206.68</c:v>
                </c:pt>
                <c:pt idx="281" formatCode="General">
                  <c:v>9209.68</c:v>
                </c:pt>
                <c:pt idx="282" formatCode="General">
                  <c:v>9212.69</c:v>
                </c:pt>
                <c:pt idx="283" formatCode="General">
                  <c:v>9215.73</c:v>
                </c:pt>
                <c:pt idx="284" formatCode="General">
                  <c:v>9218.7800000000007</c:v>
                </c:pt>
                <c:pt idx="285" formatCode="General">
                  <c:v>9221.85</c:v>
                </c:pt>
                <c:pt idx="286" formatCode="General">
                  <c:v>9224.94</c:v>
                </c:pt>
                <c:pt idx="287" formatCode="General">
                  <c:v>9228.0499999999993</c:v>
                </c:pt>
                <c:pt idx="288" formatCode="General">
                  <c:v>9231.18</c:v>
                </c:pt>
                <c:pt idx="289" formatCode="General">
                  <c:v>9234.33</c:v>
                </c:pt>
                <c:pt idx="290" formatCode="General">
                  <c:v>9237.5</c:v>
                </c:pt>
                <c:pt idx="291" formatCode="General">
                  <c:v>9240.68</c:v>
                </c:pt>
                <c:pt idx="292" formatCode="General">
                  <c:v>9243.89</c:v>
                </c:pt>
                <c:pt idx="293" formatCode="General">
                  <c:v>9247.11</c:v>
                </c:pt>
                <c:pt idx="294" formatCode="General">
                  <c:v>9250.36</c:v>
                </c:pt>
                <c:pt idx="295" formatCode="General">
                  <c:v>9253.6200000000008</c:v>
                </c:pt>
                <c:pt idx="296" formatCode="General">
                  <c:v>9256.9</c:v>
                </c:pt>
                <c:pt idx="297" formatCode="General">
                  <c:v>9260.2000000000007</c:v>
                </c:pt>
                <c:pt idx="298" formatCode="General">
                  <c:v>9263.52</c:v>
                </c:pt>
                <c:pt idx="299" formatCode="General">
                  <c:v>9266.86</c:v>
                </c:pt>
                <c:pt idx="300" formatCode="General">
                  <c:v>9270.2199999999993</c:v>
                </c:pt>
                <c:pt idx="301" formatCode="General">
                  <c:v>9273.6</c:v>
                </c:pt>
                <c:pt idx="302" formatCode="General">
                  <c:v>9276.99</c:v>
                </c:pt>
                <c:pt idx="303" formatCode="General">
                  <c:v>9280.41</c:v>
                </c:pt>
                <c:pt idx="304" formatCode="General">
                  <c:v>9283.84</c:v>
                </c:pt>
                <c:pt idx="305" formatCode="General">
                  <c:v>9287.2900000000009</c:v>
                </c:pt>
                <c:pt idx="306" formatCode="General">
                  <c:v>9290.76</c:v>
                </c:pt>
                <c:pt idx="307" formatCode="General">
                  <c:v>9294.26</c:v>
                </c:pt>
                <c:pt idx="308" formatCode="General">
                  <c:v>9297.77</c:v>
                </c:pt>
                <c:pt idx="309" formatCode="General">
                  <c:v>9301.2999999999993</c:v>
                </c:pt>
                <c:pt idx="310" formatCode="General">
                  <c:v>9304.84</c:v>
                </c:pt>
                <c:pt idx="311" formatCode="General">
                  <c:v>9308.41</c:v>
                </c:pt>
                <c:pt idx="312" formatCode="General">
                  <c:v>9312</c:v>
                </c:pt>
                <c:pt idx="313" formatCode="General">
                  <c:v>9315.6</c:v>
                </c:pt>
                <c:pt idx="314" formatCode="General">
                  <c:v>9319.23</c:v>
                </c:pt>
                <c:pt idx="315" formatCode="General">
                  <c:v>9322.8700000000008</c:v>
                </c:pt>
                <c:pt idx="316" formatCode="General">
                  <c:v>9326.5300000000007</c:v>
                </c:pt>
                <c:pt idx="317" formatCode="General">
                  <c:v>9330.2099999999991</c:v>
                </c:pt>
                <c:pt idx="318" formatCode="General">
                  <c:v>9333.91</c:v>
                </c:pt>
                <c:pt idx="319" formatCode="General">
                  <c:v>9337.6299999999992</c:v>
                </c:pt>
                <c:pt idx="320" formatCode="General">
                  <c:v>9341.3700000000008</c:v>
                </c:pt>
                <c:pt idx="321" formatCode="General">
                  <c:v>9345.1299999999992</c:v>
                </c:pt>
                <c:pt idx="322" formatCode="General">
                  <c:v>9348.91</c:v>
                </c:pt>
                <c:pt idx="323" formatCode="General">
                  <c:v>9352.7000000000007</c:v>
                </c:pt>
                <c:pt idx="324" formatCode="General">
                  <c:v>9356.52</c:v>
                </c:pt>
                <c:pt idx="325" formatCode="General">
                  <c:v>9360.35</c:v>
                </c:pt>
                <c:pt idx="326" formatCode="General">
                  <c:v>9364.2000000000007</c:v>
                </c:pt>
                <c:pt idx="327" formatCode="General">
                  <c:v>9368.07</c:v>
                </c:pt>
                <c:pt idx="328" formatCode="General">
                  <c:v>9371.9699999999993</c:v>
                </c:pt>
                <c:pt idx="329" formatCode="General">
                  <c:v>9375.8799999999992</c:v>
                </c:pt>
                <c:pt idx="330" formatCode="General">
                  <c:v>9379.7999999999993</c:v>
                </c:pt>
                <c:pt idx="331" formatCode="General">
                  <c:v>9383.75</c:v>
                </c:pt>
                <c:pt idx="332" formatCode="General">
                  <c:v>9387.7199999999993</c:v>
                </c:pt>
                <c:pt idx="333" formatCode="General">
                  <c:v>9391.7099999999991</c:v>
                </c:pt>
                <c:pt idx="334" formatCode="General">
                  <c:v>9395.7099999999991</c:v>
                </c:pt>
                <c:pt idx="335" formatCode="General">
                  <c:v>9399.74</c:v>
                </c:pt>
                <c:pt idx="336" formatCode="General">
                  <c:v>9403.7800000000007</c:v>
                </c:pt>
                <c:pt idx="337" formatCode="General">
                  <c:v>9407.84</c:v>
                </c:pt>
                <c:pt idx="338" formatCode="General">
                  <c:v>9411.92</c:v>
                </c:pt>
                <c:pt idx="339" formatCode="General">
                  <c:v>9416.02</c:v>
                </c:pt>
                <c:pt idx="340" formatCode="General">
                  <c:v>9420.14</c:v>
                </c:pt>
                <c:pt idx="341" formatCode="General">
                  <c:v>9424.2800000000007</c:v>
                </c:pt>
                <c:pt idx="342" formatCode="General">
                  <c:v>9428.44</c:v>
                </c:pt>
                <c:pt idx="343" formatCode="General">
                  <c:v>9432.61</c:v>
                </c:pt>
                <c:pt idx="344" formatCode="General">
                  <c:v>9436.81</c:v>
                </c:pt>
                <c:pt idx="345" formatCode="General">
                  <c:v>9441.02</c:v>
                </c:pt>
                <c:pt idx="346" formatCode="General">
                  <c:v>9445.26</c:v>
                </c:pt>
                <c:pt idx="347" formatCode="General">
                  <c:v>9449.51</c:v>
                </c:pt>
                <c:pt idx="348" formatCode="General">
                  <c:v>9453.7800000000007</c:v>
                </c:pt>
                <c:pt idx="349" formatCode="General">
                  <c:v>9458.07</c:v>
                </c:pt>
                <c:pt idx="350" formatCode="General">
                  <c:v>9462.3799999999992</c:v>
                </c:pt>
                <c:pt idx="351" formatCode="General">
                  <c:v>9466.7099999999991</c:v>
                </c:pt>
                <c:pt idx="352" formatCode="General">
                  <c:v>9471.06</c:v>
                </c:pt>
                <c:pt idx="353" formatCode="General">
                  <c:v>9475.43</c:v>
                </c:pt>
                <c:pt idx="354" formatCode="General">
                  <c:v>9479.81</c:v>
                </c:pt>
                <c:pt idx="355" formatCode="General">
                  <c:v>9484.2199999999993</c:v>
                </c:pt>
                <c:pt idx="356" formatCode="General">
                  <c:v>9488.64</c:v>
                </c:pt>
                <c:pt idx="357" formatCode="General">
                  <c:v>9493.08</c:v>
                </c:pt>
                <c:pt idx="358" formatCode="General">
                  <c:v>9497.5499999999993</c:v>
                </c:pt>
                <c:pt idx="359" formatCode="General">
                  <c:v>9502.0300000000007</c:v>
                </c:pt>
                <c:pt idx="360" formatCode="General">
                  <c:v>9506.5300000000007</c:v>
                </c:pt>
                <c:pt idx="361" formatCode="General">
                  <c:v>9511.0499999999993</c:v>
                </c:pt>
                <c:pt idx="362" formatCode="General">
                  <c:v>9515.58</c:v>
                </c:pt>
                <c:pt idx="363" formatCode="General">
                  <c:v>9520.14</c:v>
                </c:pt>
                <c:pt idx="364" formatCode="General">
                  <c:v>9524.7199999999993</c:v>
                </c:pt>
                <c:pt idx="365" formatCode="General">
                  <c:v>9529.31</c:v>
                </c:pt>
                <c:pt idx="366" formatCode="General">
                  <c:v>9533.93</c:v>
                </c:pt>
                <c:pt idx="367" formatCode="General">
                  <c:v>9538.56</c:v>
                </c:pt>
                <c:pt idx="368" formatCode="General">
                  <c:v>9543.2199999999993</c:v>
                </c:pt>
                <c:pt idx="369" formatCode="General">
                  <c:v>9547.89</c:v>
                </c:pt>
                <c:pt idx="370" formatCode="General">
                  <c:v>9552.58</c:v>
                </c:pt>
                <c:pt idx="371" formatCode="General">
                  <c:v>9557.2900000000009</c:v>
                </c:pt>
                <c:pt idx="372" formatCode="General">
                  <c:v>9562.02</c:v>
                </c:pt>
                <c:pt idx="373" formatCode="General">
                  <c:v>9566.76</c:v>
                </c:pt>
                <c:pt idx="374" formatCode="General">
                  <c:v>9571.5300000000007</c:v>
                </c:pt>
                <c:pt idx="375" formatCode="General">
                  <c:v>9576.32</c:v>
                </c:pt>
                <c:pt idx="376" formatCode="General">
                  <c:v>9581.1200000000008</c:v>
                </c:pt>
                <c:pt idx="377" formatCode="General">
                  <c:v>9585.9500000000007</c:v>
                </c:pt>
                <c:pt idx="378" formatCode="General">
                  <c:v>9590.7900000000009</c:v>
                </c:pt>
                <c:pt idx="379" formatCode="General">
                  <c:v>9595.65</c:v>
                </c:pt>
                <c:pt idx="380" formatCode="General">
                  <c:v>9600.5300000000007</c:v>
                </c:pt>
                <c:pt idx="381" formatCode="General">
                  <c:v>9605.43</c:v>
                </c:pt>
                <c:pt idx="382" formatCode="General">
                  <c:v>9610.35</c:v>
                </c:pt>
                <c:pt idx="383" formatCode="General">
                  <c:v>9615.2900000000009</c:v>
                </c:pt>
                <c:pt idx="384" formatCode="General">
                  <c:v>9620.25</c:v>
                </c:pt>
                <c:pt idx="385" formatCode="General">
                  <c:v>9625.2199999999993</c:v>
                </c:pt>
                <c:pt idx="386" formatCode="General">
                  <c:v>9630.2199999999993</c:v>
                </c:pt>
                <c:pt idx="387" formatCode="General">
                  <c:v>9635.23</c:v>
                </c:pt>
                <c:pt idx="388" formatCode="General">
                  <c:v>9640.26</c:v>
                </c:pt>
                <c:pt idx="389" formatCode="General">
                  <c:v>9645.32</c:v>
                </c:pt>
                <c:pt idx="390" formatCode="General">
                  <c:v>9650.39</c:v>
                </c:pt>
                <c:pt idx="391" formatCode="General">
                  <c:v>9655.48</c:v>
                </c:pt>
                <c:pt idx="392" formatCode="General">
                  <c:v>9660.59</c:v>
                </c:pt>
                <c:pt idx="393" formatCode="General">
                  <c:v>9665.7199999999993</c:v>
                </c:pt>
                <c:pt idx="394" formatCode="General">
                  <c:v>9670.8700000000008</c:v>
                </c:pt>
                <c:pt idx="395" formatCode="General">
                  <c:v>9676.0300000000007</c:v>
                </c:pt>
                <c:pt idx="396" formatCode="General">
                  <c:v>9681.2199999999993</c:v>
                </c:pt>
                <c:pt idx="397" formatCode="General">
                  <c:v>9686.42</c:v>
                </c:pt>
                <c:pt idx="398" formatCode="General">
                  <c:v>9691.65</c:v>
                </c:pt>
                <c:pt idx="399" formatCode="General">
                  <c:v>9696.89</c:v>
                </c:pt>
                <c:pt idx="400" formatCode="General">
                  <c:v>9702.15</c:v>
                </c:pt>
                <c:pt idx="401" formatCode="General">
                  <c:v>9707.43</c:v>
                </c:pt>
                <c:pt idx="402" formatCode="General">
                  <c:v>9712.73</c:v>
                </c:pt>
                <c:pt idx="403" formatCode="General">
                  <c:v>9718.0499999999993</c:v>
                </c:pt>
                <c:pt idx="404" formatCode="General">
                  <c:v>9723.39</c:v>
                </c:pt>
                <c:pt idx="405" formatCode="General">
                  <c:v>9728.75</c:v>
                </c:pt>
                <c:pt idx="406" formatCode="General">
                  <c:v>9734.1200000000008</c:v>
                </c:pt>
                <c:pt idx="407" formatCode="General">
                  <c:v>9739.52</c:v>
                </c:pt>
                <c:pt idx="408" formatCode="General">
                  <c:v>9744.93</c:v>
                </c:pt>
                <c:pt idx="409" formatCode="General">
                  <c:v>9750.36</c:v>
                </c:pt>
                <c:pt idx="410" formatCode="General">
                  <c:v>9755.82</c:v>
                </c:pt>
                <c:pt idx="411" formatCode="General">
                  <c:v>9761.2900000000009</c:v>
                </c:pt>
                <c:pt idx="412" formatCode="General">
                  <c:v>9766.7800000000007</c:v>
                </c:pt>
                <c:pt idx="413" formatCode="General">
                  <c:v>9772.2900000000009</c:v>
                </c:pt>
                <c:pt idx="414" formatCode="General">
                  <c:v>9777.82</c:v>
                </c:pt>
                <c:pt idx="415" formatCode="General">
                  <c:v>9783.36</c:v>
                </c:pt>
                <c:pt idx="416" formatCode="General">
                  <c:v>9788.93</c:v>
                </c:pt>
                <c:pt idx="417" formatCode="General">
                  <c:v>9794.52</c:v>
                </c:pt>
                <c:pt idx="418" formatCode="General">
                  <c:v>9800.1200000000008</c:v>
                </c:pt>
                <c:pt idx="419" formatCode="General">
                  <c:v>9805.75</c:v>
                </c:pt>
                <c:pt idx="420" formatCode="General">
                  <c:v>9811.39</c:v>
                </c:pt>
                <c:pt idx="421" formatCode="General">
                  <c:v>9817.0499999999993</c:v>
                </c:pt>
                <c:pt idx="422" formatCode="General">
                  <c:v>9822.73</c:v>
                </c:pt>
                <c:pt idx="423" formatCode="General">
                  <c:v>9828.43</c:v>
                </c:pt>
                <c:pt idx="424" formatCode="General">
                  <c:v>9834.15</c:v>
                </c:pt>
                <c:pt idx="425" formatCode="General">
                  <c:v>9839.89</c:v>
                </c:pt>
                <c:pt idx="426" formatCode="General">
                  <c:v>9845.64</c:v>
                </c:pt>
                <c:pt idx="427" formatCode="General">
                  <c:v>9851.42</c:v>
                </c:pt>
                <c:pt idx="428" formatCode="General">
                  <c:v>9857.2099999999991</c:v>
                </c:pt>
                <c:pt idx="429" formatCode="General">
                  <c:v>9863.0300000000007</c:v>
                </c:pt>
                <c:pt idx="430" formatCode="General">
                  <c:v>9868.86</c:v>
                </c:pt>
                <c:pt idx="431" formatCode="General">
                  <c:v>9874.7099999999991</c:v>
                </c:pt>
                <c:pt idx="432" formatCode="General">
                  <c:v>9880.59</c:v>
                </c:pt>
                <c:pt idx="433" formatCode="General">
                  <c:v>9886.48</c:v>
                </c:pt>
                <c:pt idx="434" formatCode="General">
                  <c:v>9892.39</c:v>
                </c:pt>
                <c:pt idx="435" formatCode="General">
                  <c:v>9898.31</c:v>
                </c:pt>
                <c:pt idx="436" formatCode="General">
                  <c:v>9904.26</c:v>
                </c:pt>
                <c:pt idx="437" formatCode="General">
                  <c:v>9910.23</c:v>
                </c:pt>
                <c:pt idx="438" formatCode="General">
                  <c:v>9916.2099999999991</c:v>
                </c:pt>
                <c:pt idx="439" formatCode="General">
                  <c:v>9922.2199999999993</c:v>
                </c:pt>
                <c:pt idx="440" formatCode="General">
                  <c:v>9928.24</c:v>
                </c:pt>
                <c:pt idx="441" formatCode="General">
                  <c:v>9934.2800000000007</c:v>
                </c:pt>
                <c:pt idx="442" formatCode="General">
                  <c:v>9940.35</c:v>
                </c:pt>
                <c:pt idx="443" formatCode="General">
                  <c:v>9946.43</c:v>
                </c:pt>
                <c:pt idx="444" formatCode="General">
                  <c:v>9952.5300000000007</c:v>
                </c:pt>
              </c:numCache>
            </c:numRef>
          </c:xVal>
          <c:yVal>
            <c:numRef>
              <c:f>'XANES Cu'!$K$8:$K$452</c:f>
              <c:numCache>
                <c:formatCode>0.00E+00</c:formatCode>
                <c:ptCount val="445"/>
                <c:pt idx="0">
                  <c:v>1.30080533872</c:v>
                </c:pt>
                <c:pt idx="1">
                  <c:v>1.3015096047000001</c:v>
                </c:pt>
                <c:pt idx="2">
                  <c:v>1.3012463139000001</c:v>
                </c:pt>
                <c:pt idx="3">
                  <c:v>1.3009800821999999</c:v>
                </c:pt>
                <c:pt idx="4">
                  <c:v>1.30080354799</c:v>
                </c:pt>
                <c:pt idx="5">
                  <c:v>1.30059123769</c:v>
                </c:pt>
                <c:pt idx="6">
                  <c:v>1.30036666384</c:v>
                </c:pt>
                <c:pt idx="7">
                  <c:v>1.300076419637</c:v>
                </c:pt>
                <c:pt idx="8">
                  <c:v>1.2998082322</c:v>
                </c:pt>
                <c:pt idx="9">
                  <c:v>1.29962336053</c:v>
                </c:pt>
                <c:pt idx="10">
                  <c:v>1.29946104558</c:v>
                </c:pt>
                <c:pt idx="11">
                  <c:v>1.29921147406</c:v>
                </c:pt>
                <c:pt idx="12">
                  <c:v>1.2991192408100001</c:v>
                </c:pt>
                <c:pt idx="13">
                  <c:v>1.2989711451000001</c:v>
                </c:pt>
                <c:pt idx="14">
                  <c:v>1.2988053893</c:v>
                </c:pt>
                <c:pt idx="15">
                  <c:v>1.2987067890000001</c:v>
                </c:pt>
                <c:pt idx="16">
                  <c:v>1.2987709235</c:v>
                </c:pt>
                <c:pt idx="17">
                  <c:v>1.2988203388000001</c:v>
                </c:pt>
                <c:pt idx="18">
                  <c:v>1.2987874236000001</c:v>
                </c:pt>
                <c:pt idx="19">
                  <c:v>1.2988196935</c:v>
                </c:pt>
                <c:pt idx="20">
                  <c:v>1.2991328195</c:v>
                </c:pt>
                <c:pt idx="21">
                  <c:v>1.2991916055200001</c:v>
                </c:pt>
                <c:pt idx="22">
                  <c:v>1.29931410619</c:v>
                </c:pt>
                <c:pt idx="23">
                  <c:v>1.2995032771200001</c:v>
                </c:pt>
                <c:pt idx="24">
                  <c:v>1.29967136177</c:v>
                </c:pt>
                <c:pt idx="25">
                  <c:v>1.29984484299</c:v>
                </c:pt>
                <c:pt idx="26">
                  <c:v>1.3000928319560001</c:v>
                </c:pt>
                <c:pt idx="27">
                  <c:v>1.3003060153500001</c:v>
                </c:pt>
                <c:pt idx="28">
                  <c:v>1.3006196746800001</c:v>
                </c:pt>
                <c:pt idx="29">
                  <c:v>1.30092452599</c:v>
                </c:pt>
                <c:pt idx="30">
                  <c:v>1.3011161379</c:v>
                </c:pt>
                <c:pt idx="31">
                  <c:v>1.3015258765</c:v>
                </c:pt>
                <c:pt idx="32">
                  <c:v>1.3018851198000001</c:v>
                </c:pt>
                <c:pt idx="33">
                  <c:v>1.3023928787000001</c:v>
                </c:pt>
                <c:pt idx="34">
                  <c:v>1.3028761399</c:v>
                </c:pt>
                <c:pt idx="35">
                  <c:v>1.3034324237000001</c:v>
                </c:pt>
                <c:pt idx="36">
                  <c:v>1.3036540158000001</c:v>
                </c:pt>
                <c:pt idx="37">
                  <c:v>1.3037383708000001</c:v>
                </c:pt>
                <c:pt idx="38">
                  <c:v>1.3038192849000001</c:v>
                </c:pt>
                <c:pt idx="39">
                  <c:v>1.3039477534000001</c:v>
                </c:pt>
                <c:pt idx="40">
                  <c:v>1.3040223004</c:v>
                </c:pt>
                <c:pt idx="41">
                  <c:v>1.3041002737</c:v>
                </c:pt>
                <c:pt idx="42">
                  <c:v>1.3041459117</c:v>
                </c:pt>
                <c:pt idx="43">
                  <c:v>1.304364063</c:v>
                </c:pt>
                <c:pt idx="44">
                  <c:v>1.3044425363000001</c:v>
                </c:pt>
                <c:pt idx="45">
                  <c:v>1.3045832535999999</c:v>
                </c:pt>
                <c:pt idx="46">
                  <c:v>1.304776422</c:v>
                </c:pt>
                <c:pt idx="47">
                  <c:v>1.304960753</c:v>
                </c:pt>
                <c:pt idx="48">
                  <c:v>1.3051593179000001</c:v>
                </c:pt>
                <c:pt idx="49">
                  <c:v>1.3052230718</c:v>
                </c:pt>
                <c:pt idx="50">
                  <c:v>1.3053789936</c:v>
                </c:pt>
                <c:pt idx="51">
                  <c:v>1.305571662</c:v>
                </c:pt>
                <c:pt idx="52">
                  <c:v>1.3056908079</c:v>
                </c:pt>
                <c:pt idx="53">
                  <c:v>1.305827114</c:v>
                </c:pt>
                <c:pt idx="54">
                  <c:v>1.3060222379999999</c:v>
                </c:pt>
                <c:pt idx="55">
                  <c:v>1.3061855121000001</c:v>
                </c:pt>
                <c:pt idx="56">
                  <c:v>1.3063747543999999</c:v>
                </c:pt>
                <c:pt idx="57">
                  <c:v>1.3065850682</c:v>
                </c:pt>
                <c:pt idx="58">
                  <c:v>1.3067968525</c:v>
                </c:pt>
                <c:pt idx="59">
                  <c:v>1.3069748311</c:v>
                </c:pt>
                <c:pt idx="60">
                  <c:v>1.3071723961000001</c:v>
                </c:pt>
                <c:pt idx="61">
                  <c:v>1.3074425132</c:v>
                </c:pt>
                <c:pt idx="62">
                  <c:v>1.3076023465</c:v>
                </c:pt>
                <c:pt idx="63">
                  <c:v>1.3078244386</c:v>
                </c:pt>
                <c:pt idx="64">
                  <c:v>1.3081122011000001</c:v>
                </c:pt>
                <c:pt idx="65">
                  <c:v>1.3083367342000001</c:v>
                </c:pt>
                <c:pt idx="66">
                  <c:v>1.3085475333000001</c:v>
                </c:pt>
                <c:pt idx="67">
                  <c:v>1.3088181503</c:v>
                </c:pt>
                <c:pt idx="68">
                  <c:v>1.3090956196000001</c:v>
                </c:pt>
                <c:pt idx="69">
                  <c:v>1.3093495616999999</c:v>
                </c:pt>
                <c:pt idx="70">
                  <c:v>1.3095819323</c:v>
                </c:pt>
                <c:pt idx="71">
                  <c:v>1.3097966575</c:v>
                </c:pt>
                <c:pt idx="72">
                  <c:v>1.310028543</c:v>
                </c:pt>
                <c:pt idx="73">
                  <c:v>1.310415326</c:v>
                </c:pt>
                <c:pt idx="74">
                  <c:v>1.310822194</c:v>
                </c:pt>
                <c:pt idx="75">
                  <c:v>1.3112476790000001</c:v>
                </c:pt>
                <c:pt idx="76">
                  <c:v>1.3117084700000001</c:v>
                </c:pt>
                <c:pt idx="77">
                  <c:v>1.3120486840000001</c:v>
                </c:pt>
                <c:pt idx="78">
                  <c:v>1.312489373</c:v>
                </c:pt>
                <c:pt idx="79">
                  <c:v>1.3129369150000001</c:v>
                </c:pt>
                <c:pt idx="80">
                  <c:v>1.313474654</c:v>
                </c:pt>
                <c:pt idx="81">
                  <c:v>1.3140393619999999</c:v>
                </c:pt>
                <c:pt idx="82">
                  <c:v>1.3145599400000001</c:v>
                </c:pt>
                <c:pt idx="83">
                  <c:v>1.3151368970000001</c:v>
                </c:pt>
                <c:pt idx="84">
                  <c:v>1.315750599</c:v>
                </c:pt>
                <c:pt idx="85">
                  <c:v>1.3163339220000001</c:v>
                </c:pt>
                <c:pt idx="86">
                  <c:v>1.317048116</c:v>
                </c:pt>
                <c:pt idx="87">
                  <c:v>1.3179010310000001</c:v>
                </c:pt>
                <c:pt idx="88">
                  <c:v>1.3187965750000001</c:v>
                </c:pt>
                <c:pt idx="89">
                  <c:v>1.319925435</c:v>
                </c:pt>
                <c:pt idx="90">
                  <c:v>1.3213096690000001</c:v>
                </c:pt>
                <c:pt idx="91">
                  <c:v>1.323063957</c:v>
                </c:pt>
                <c:pt idx="92">
                  <c:v>1.3250897930000001</c:v>
                </c:pt>
                <c:pt idx="93">
                  <c:v>1.3276964570000001</c:v>
                </c:pt>
                <c:pt idx="94">
                  <c:v>1.330554083</c:v>
                </c:pt>
                <c:pt idx="95">
                  <c:v>1.333066638</c:v>
                </c:pt>
                <c:pt idx="96">
                  <c:v>1.3349120940000001</c:v>
                </c:pt>
                <c:pt idx="97">
                  <c:v>1.335871367</c:v>
                </c:pt>
                <c:pt idx="98">
                  <c:v>1.3358557170000001</c:v>
                </c:pt>
                <c:pt idx="99">
                  <c:v>1.3354062980000001</c:v>
                </c:pt>
                <c:pt idx="100">
                  <c:v>1.334832376</c:v>
                </c:pt>
                <c:pt idx="101">
                  <c:v>1.3349088790000001</c:v>
                </c:pt>
                <c:pt idx="102">
                  <c:v>1.335563769</c:v>
                </c:pt>
                <c:pt idx="103">
                  <c:v>1.336817133</c:v>
                </c:pt>
                <c:pt idx="104">
                  <c:v>1.338421434</c:v>
                </c:pt>
                <c:pt idx="105">
                  <c:v>1.340571773</c:v>
                </c:pt>
                <c:pt idx="106">
                  <c:v>1.343165688</c:v>
                </c:pt>
                <c:pt idx="107">
                  <c:v>1.3463355350000001</c:v>
                </c:pt>
                <c:pt idx="108">
                  <c:v>1.3500783730000001</c:v>
                </c:pt>
                <c:pt idx="109">
                  <c:v>1.3545618180000001</c:v>
                </c:pt>
                <c:pt idx="110">
                  <c:v>1.360067226</c:v>
                </c:pt>
                <c:pt idx="111">
                  <c:v>1.365914764</c:v>
                </c:pt>
                <c:pt idx="112">
                  <c:v>1.37310581</c:v>
                </c:pt>
                <c:pt idx="113">
                  <c:v>1.3815643850000001</c:v>
                </c:pt>
                <c:pt idx="114">
                  <c:v>1.391808572</c:v>
                </c:pt>
                <c:pt idx="115">
                  <c:v>1.4041555000000001</c:v>
                </c:pt>
                <c:pt idx="116">
                  <c:v>1.41903749</c:v>
                </c:pt>
                <c:pt idx="117">
                  <c:v>1.43709909</c:v>
                </c:pt>
                <c:pt idx="118">
                  <c:v>1.46025776</c:v>
                </c:pt>
                <c:pt idx="119">
                  <c:v>1.4863529100000001</c:v>
                </c:pt>
                <c:pt idx="120">
                  <c:v>1.51935675</c:v>
                </c:pt>
                <c:pt idx="121">
                  <c:v>1.55623914</c:v>
                </c:pt>
                <c:pt idx="122">
                  <c:v>1.60049291</c:v>
                </c:pt>
                <c:pt idx="123">
                  <c:v>1.64800371</c:v>
                </c:pt>
                <c:pt idx="124">
                  <c:v>1.6942371899999999</c:v>
                </c:pt>
                <c:pt idx="125">
                  <c:v>1.7407853500000001</c:v>
                </c:pt>
                <c:pt idx="126">
                  <c:v>1.78165021</c:v>
                </c:pt>
                <c:pt idx="127">
                  <c:v>1.81808755</c:v>
                </c:pt>
                <c:pt idx="128">
                  <c:v>1.8451350799999999</c:v>
                </c:pt>
                <c:pt idx="129">
                  <c:v>1.86693015</c:v>
                </c:pt>
                <c:pt idx="130">
                  <c:v>1.8834306199999999</c:v>
                </c:pt>
                <c:pt idx="131">
                  <c:v>1.8987307</c:v>
                </c:pt>
                <c:pt idx="132">
                  <c:v>1.91309068</c:v>
                </c:pt>
                <c:pt idx="133">
                  <c:v>1.93011512</c:v>
                </c:pt>
                <c:pt idx="134">
                  <c:v>1.9502657400000001</c:v>
                </c:pt>
                <c:pt idx="135">
                  <c:v>1.9750404399999999</c:v>
                </c:pt>
                <c:pt idx="136">
                  <c:v>2.0022261800000001</c:v>
                </c:pt>
                <c:pt idx="137">
                  <c:v>2.0345501800000001</c:v>
                </c:pt>
                <c:pt idx="138">
                  <c:v>2.0696572400000002</c:v>
                </c:pt>
                <c:pt idx="139">
                  <c:v>2.11028584</c:v>
                </c:pt>
                <c:pt idx="140">
                  <c:v>2.15010375</c:v>
                </c:pt>
                <c:pt idx="141">
                  <c:v>2.1939943099999999</c:v>
                </c:pt>
                <c:pt idx="142">
                  <c:v>2.2413428799999999</c:v>
                </c:pt>
                <c:pt idx="143">
                  <c:v>2.2883130600000001</c:v>
                </c:pt>
                <c:pt idx="144">
                  <c:v>2.3351842</c:v>
                </c:pt>
                <c:pt idx="145">
                  <c:v>2.3795405000000001</c:v>
                </c:pt>
                <c:pt idx="146">
                  <c:v>2.4233089000000003</c:v>
                </c:pt>
                <c:pt idx="147">
                  <c:v>2.4606475999999997</c:v>
                </c:pt>
                <c:pt idx="148">
                  <c:v>2.4958464</c:v>
                </c:pt>
                <c:pt idx="149">
                  <c:v>2.5218905999999999</c:v>
                </c:pt>
                <c:pt idx="150">
                  <c:v>2.5432288000000001</c:v>
                </c:pt>
                <c:pt idx="151">
                  <c:v>2.5581465999999997</c:v>
                </c:pt>
                <c:pt idx="152">
                  <c:v>2.5677618999999998</c:v>
                </c:pt>
                <c:pt idx="153">
                  <c:v>2.5736154</c:v>
                </c:pt>
                <c:pt idx="154">
                  <c:v>2.5779944000000001</c:v>
                </c:pt>
                <c:pt idx="155">
                  <c:v>2.5824426000000003</c:v>
                </c:pt>
                <c:pt idx="156">
                  <c:v>2.5888533000000002</c:v>
                </c:pt>
                <c:pt idx="157">
                  <c:v>2.5976628000000002</c:v>
                </c:pt>
                <c:pt idx="158">
                  <c:v>2.6099126999999998</c:v>
                </c:pt>
                <c:pt idx="159">
                  <c:v>2.6238634000000003</c:v>
                </c:pt>
                <c:pt idx="160">
                  <c:v>2.6388385000000003</c:v>
                </c:pt>
                <c:pt idx="161">
                  <c:v>2.6514119000000003</c:v>
                </c:pt>
                <c:pt idx="162">
                  <c:v>2.6610493000000002</c:v>
                </c:pt>
                <c:pt idx="163">
                  <c:v>2.6656871</c:v>
                </c:pt>
                <c:pt idx="164">
                  <c:v>2.6645558999999999</c:v>
                </c:pt>
                <c:pt idx="165">
                  <c:v>2.6579006999999999</c:v>
                </c:pt>
                <c:pt idx="166">
                  <c:v>2.6457018999999997</c:v>
                </c:pt>
                <c:pt idx="167">
                  <c:v>2.6304689999999997</c:v>
                </c:pt>
                <c:pt idx="168">
                  <c:v>2.6112953000000001</c:v>
                </c:pt>
                <c:pt idx="169">
                  <c:v>2.6048149</c:v>
                </c:pt>
                <c:pt idx="170">
                  <c:v>2.5483618999999997</c:v>
                </c:pt>
                <c:pt idx="171">
                  <c:v>2.4942356999999999</c:v>
                </c:pt>
                <c:pt idx="172">
                  <c:v>2.4431456000000003</c:v>
                </c:pt>
                <c:pt idx="173">
                  <c:v>2.4025134000000001</c:v>
                </c:pt>
                <c:pt idx="174">
                  <c:v>2.3737463000000001</c:v>
                </c:pt>
                <c:pt idx="175">
                  <c:v>2.3442259000000001</c:v>
                </c:pt>
                <c:pt idx="176">
                  <c:v>2.3142939</c:v>
                </c:pt>
                <c:pt idx="177">
                  <c:v>2.29891003</c:v>
                </c:pt>
                <c:pt idx="178">
                  <c:v>2.3019015</c:v>
                </c:pt>
                <c:pt idx="179">
                  <c:v>2.3126801000000001</c:v>
                </c:pt>
                <c:pt idx="180">
                  <c:v>2.3209992000000002</c:v>
                </c:pt>
                <c:pt idx="181">
                  <c:v>2.3221002999999998</c:v>
                </c:pt>
                <c:pt idx="182">
                  <c:v>2.3129501000000001</c:v>
                </c:pt>
                <c:pt idx="183">
                  <c:v>2.2944291899999998</c:v>
                </c:pt>
                <c:pt idx="184">
                  <c:v>2.2713573199999999</c:v>
                </c:pt>
                <c:pt idx="185">
                  <c:v>2.2481105399999999</c:v>
                </c:pt>
                <c:pt idx="186">
                  <c:v>2.22613773</c:v>
                </c:pt>
                <c:pt idx="187">
                  <c:v>2.2042419200000003</c:v>
                </c:pt>
                <c:pt idx="188">
                  <c:v>2.1822628599999998</c:v>
                </c:pt>
                <c:pt idx="189">
                  <c:v>2.1643364100000002</c:v>
                </c:pt>
                <c:pt idx="190">
                  <c:v>2.1546955699999999</c:v>
                </c:pt>
                <c:pt idx="191">
                  <c:v>2.1535775099999999</c:v>
                </c:pt>
                <c:pt idx="192">
                  <c:v>2.15881429</c:v>
                </c:pt>
                <c:pt idx="193">
                  <c:v>2.1691438299999999</c:v>
                </c:pt>
                <c:pt idx="194">
                  <c:v>2.18343775</c:v>
                </c:pt>
                <c:pt idx="195">
                  <c:v>2.2001369300000002</c:v>
                </c:pt>
                <c:pt idx="196">
                  <c:v>2.2185320800000001</c:v>
                </c:pt>
                <c:pt idx="197">
                  <c:v>2.2364905500000001</c:v>
                </c:pt>
                <c:pt idx="198">
                  <c:v>2.2545549899999999</c:v>
                </c:pt>
                <c:pt idx="199">
                  <c:v>2.2718386500000003</c:v>
                </c:pt>
                <c:pt idx="200">
                  <c:v>2.2899713200000003</c:v>
                </c:pt>
                <c:pt idx="201">
                  <c:v>2.3074320999999998</c:v>
                </c:pt>
                <c:pt idx="202">
                  <c:v>2.3222744999999998</c:v>
                </c:pt>
                <c:pt idx="203">
                  <c:v>2.3313068000000001</c:v>
                </c:pt>
                <c:pt idx="204">
                  <c:v>2.3354708999999998</c:v>
                </c:pt>
                <c:pt idx="205">
                  <c:v>2.3372824000000003</c:v>
                </c:pt>
                <c:pt idx="206">
                  <c:v>2.3380264999999998</c:v>
                </c:pt>
                <c:pt idx="207">
                  <c:v>2.3388499</c:v>
                </c:pt>
                <c:pt idx="208">
                  <c:v>2.3396724999999998</c:v>
                </c:pt>
                <c:pt idx="209">
                  <c:v>2.3410715</c:v>
                </c:pt>
                <c:pt idx="210">
                  <c:v>2.3430293999999998</c:v>
                </c:pt>
                <c:pt idx="211">
                  <c:v>2.3454661999999997</c:v>
                </c:pt>
                <c:pt idx="212">
                  <c:v>2.3480487000000001</c:v>
                </c:pt>
                <c:pt idx="213">
                  <c:v>2.3509919999999997</c:v>
                </c:pt>
                <c:pt idx="214">
                  <c:v>2.3535579000000002</c:v>
                </c:pt>
                <c:pt idx="215">
                  <c:v>2.3546339000000001</c:v>
                </c:pt>
                <c:pt idx="216">
                  <c:v>2.3535830999999998</c:v>
                </c:pt>
                <c:pt idx="217">
                  <c:v>2.3502802000000003</c:v>
                </c:pt>
                <c:pt idx="218">
                  <c:v>2.3451309</c:v>
                </c:pt>
                <c:pt idx="219">
                  <c:v>2.3373810000000002</c:v>
                </c:pt>
                <c:pt idx="220">
                  <c:v>2.3279630999999998</c:v>
                </c:pt>
                <c:pt idx="221">
                  <c:v>2.3178272</c:v>
                </c:pt>
                <c:pt idx="222">
                  <c:v>2.3079967999999997</c:v>
                </c:pt>
                <c:pt idx="223">
                  <c:v>2.2994716899999998</c:v>
                </c:pt>
                <c:pt idx="224">
                  <c:v>2.2922176200000002</c:v>
                </c:pt>
                <c:pt idx="225">
                  <c:v>2.2859909700000003</c:v>
                </c:pt>
                <c:pt idx="226">
                  <c:v>2.2806549899999999</c:v>
                </c:pt>
                <c:pt idx="227">
                  <c:v>2.27672286</c:v>
                </c:pt>
                <c:pt idx="228">
                  <c:v>2.2740710599999998</c:v>
                </c:pt>
                <c:pt idx="229">
                  <c:v>2.2729549800000002</c:v>
                </c:pt>
                <c:pt idx="230">
                  <c:v>2.27356574</c:v>
                </c:pt>
                <c:pt idx="231">
                  <c:v>2.2749490899999998</c:v>
                </c:pt>
                <c:pt idx="232">
                  <c:v>2.27616336</c:v>
                </c:pt>
                <c:pt idx="233">
                  <c:v>2.2776021900000001</c:v>
                </c:pt>
                <c:pt idx="234">
                  <c:v>2.2795229300000002</c:v>
                </c:pt>
                <c:pt idx="235">
                  <c:v>2.2818451400000002</c:v>
                </c:pt>
                <c:pt idx="236">
                  <c:v>2.2843291699999999</c:v>
                </c:pt>
                <c:pt idx="237">
                  <c:v>2.2863226399999999</c:v>
                </c:pt>
                <c:pt idx="238">
                  <c:v>2.2876392800000001</c:v>
                </c:pt>
                <c:pt idx="239">
                  <c:v>2.28792368</c:v>
                </c:pt>
                <c:pt idx="240">
                  <c:v>2.2866583600000001</c:v>
                </c:pt>
                <c:pt idx="241">
                  <c:v>2.2847308499999999</c:v>
                </c:pt>
                <c:pt idx="242">
                  <c:v>2.2830666600000002</c:v>
                </c:pt>
                <c:pt idx="243">
                  <c:v>2.28259064</c:v>
                </c:pt>
                <c:pt idx="244">
                  <c:v>2.28351652</c:v>
                </c:pt>
                <c:pt idx="245">
                  <c:v>2.2859736800000001</c:v>
                </c:pt>
                <c:pt idx="246">
                  <c:v>2.28966023</c:v>
                </c:pt>
                <c:pt idx="247">
                  <c:v>2.2935105400000002</c:v>
                </c:pt>
                <c:pt idx="248">
                  <c:v>2.29745797</c:v>
                </c:pt>
                <c:pt idx="249">
                  <c:v>2.3011986000000002</c:v>
                </c:pt>
                <c:pt idx="250">
                  <c:v>2.3046148</c:v>
                </c:pt>
                <c:pt idx="251">
                  <c:v>2.3075694000000002</c:v>
                </c:pt>
                <c:pt idx="252">
                  <c:v>2.3100545000000001</c:v>
                </c:pt>
                <c:pt idx="253">
                  <c:v>2.3119715000000003</c:v>
                </c:pt>
                <c:pt idx="254">
                  <c:v>2.3135475000000003</c:v>
                </c:pt>
                <c:pt idx="255">
                  <c:v>2.3146388</c:v>
                </c:pt>
                <c:pt idx="256">
                  <c:v>2.3151723</c:v>
                </c:pt>
                <c:pt idx="257">
                  <c:v>2.3146404</c:v>
                </c:pt>
                <c:pt idx="258">
                  <c:v>2.3129086000000001</c:v>
                </c:pt>
                <c:pt idx="259">
                  <c:v>2.309901</c:v>
                </c:pt>
                <c:pt idx="260">
                  <c:v>2.3055906999999998</c:v>
                </c:pt>
                <c:pt idx="261">
                  <c:v>2.3003285</c:v>
                </c:pt>
                <c:pt idx="262">
                  <c:v>2.2940410500000001</c:v>
                </c:pt>
                <c:pt idx="263">
                  <c:v>2.28816686</c:v>
                </c:pt>
                <c:pt idx="264">
                  <c:v>2.2820397899999998</c:v>
                </c:pt>
                <c:pt idx="265">
                  <c:v>2.2772572599999998</c:v>
                </c:pt>
                <c:pt idx="266">
                  <c:v>2.2736163700000001</c:v>
                </c:pt>
                <c:pt idx="267">
                  <c:v>2.2713038499999998</c:v>
                </c:pt>
                <c:pt idx="268">
                  <c:v>2.2697643599999999</c:v>
                </c:pt>
                <c:pt idx="269">
                  <c:v>2.2688709300000003</c:v>
                </c:pt>
                <c:pt idx="270">
                  <c:v>2.26825944</c:v>
                </c:pt>
                <c:pt idx="271">
                  <c:v>2.2679533699999999</c:v>
                </c:pt>
                <c:pt idx="272">
                  <c:v>2.26868647</c:v>
                </c:pt>
                <c:pt idx="273">
                  <c:v>2.2704229700000003</c:v>
                </c:pt>
                <c:pt idx="274">
                  <c:v>2.2730663400000002</c:v>
                </c:pt>
                <c:pt idx="275">
                  <c:v>2.2760489399999999</c:v>
                </c:pt>
                <c:pt idx="276">
                  <c:v>2.27828461</c:v>
                </c:pt>
                <c:pt idx="277">
                  <c:v>2.2795189800000002</c:v>
                </c:pt>
                <c:pt idx="278">
                  <c:v>2.2799843700000002</c:v>
                </c:pt>
                <c:pt idx="279">
                  <c:v>2.2803071900000003</c:v>
                </c:pt>
                <c:pt idx="280">
                  <c:v>2.28021882</c:v>
                </c:pt>
                <c:pt idx="281">
                  <c:v>2.2797889100000002</c:v>
                </c:pt>
                <c:pt idx="282">
                  <c:v>2.2788120300000001</c:v>
                </c:pt>
                <c:pt idx="283">
                  <c:v>2.2771500200000001</c:v>
                </c:pt>
                <c:pt idx="284">
                  <c:v>2.2750273000000001</c:v>
                </c:pt>
                <c:pt idx="285">
                  <c:v>2.2724625300000003</c:v>
                </c:pt>
                <c:pt idx="286">
                  <c:v>2.26968952</c:v>
                </c:pt>
                <c:pt idx="287">
                  <c:v>2.2676905300000003</c:v>
                </c:pt>
                <c:pt idx="288">
                  <c:v>2.2667640499999999</c:v>
                </c:pt>
                <c:pt idx="289">
                  <c:v>2.2667792200000001</c:v>
                </c:pt>
                <c:pt idx="290">
                  <c:v>2.2677541699999999</c:v>
                </c:pt>
                <c:pt idx="291">
                  <c:v>2.2688497299999999</c:v>
                </c:pt>
                <c:pt idx="292">
                  <c:v>2.2695037600000001</c:v>
                </c:pt>
                <c:pt idx="293">
                  <c:v>2.26985591</c:v>
                </c:pt>
                <c:pt idx="294">
                  <c:v>2.2699273</c:v>
                </c:pt>
                <c:pt idx="295">
                  <c:v>2.2698198199999999</c:v>
                </c:pt>
                <c:pt idx="296">
                  <c:v>2.2696408400000001</c:v>
                </c:pt>
                <c:pt idx="297">
                  <c:v>2.2692982100000001</c:v>
                </c:pt>
                <c:pt idx="298">
                  <c:v>2.2687958799999999</c:v>
                </c:pt>
                <c:pt idx="299">
                  <c:v>2.26834655</c:v>
                </c:pt>
                <c:pt idx="300">
                  <c:v>2.2678722800000002</c:v>
                </c:pt>
                <c:pt idx="301">
                  <c:v>2.2672373100000001</c:v>
                </c:pt>
                <c:pt idx="302">
                  <c:v>2.2662122199999999</c:v>
                </c:pt>
                <c:pt idx="303">
                  <c:v>2.26467698</c:v>
                </c:pt>
                <c:pt idx="304">
                  <c:v>2.2627251500000001</c:v>
                </c:pt>
                <c:pt idx="305">
                  <c:v>2.2603881399999999</c:v>
                </c:pt>
                <c:pt idx="306">
                  <c:v>2.2578722899999999</c:v>
                </c:pt>
                <c:pt idx="307">
                  <c:v>2.25494824</c:v>
                </c:pt>
                <c:pt idx="308">
                  <c:v>2.2518232600000001</c:v>
                </c:pt>
                <c:pt idx="309">
                  <c:v>2.2490605700000001</c:v>
                </c:pt>
                <c:pt idx="310">
                  <c:v>2.24715373</c:v>
                </c:pt>
                <c:pt idx="311">
                  <c:v>2.2459626100000003</c:v>
                </c:pt>
                <c:pt idx="312">
                  <c:v>2.2456003899999999</c:v>
                </c:pt>
                <c:pt idx="313">
                  <c:v>2.2455264100000001</c:v>
                </c:pt>
                <c:pt idx="314">
                  <c:v>2.2457397700000001</c:v>
                </c:pt>
                <c:pt idx="315">
                  <c:v>2.2460820699999999</c:v>
                </c:pt>
                <c:pt idx="316">
                  <c:v>2.2465533400000002</c:v>
                </c:pt>
                <c:pt idx="317">
                  <c:v>2.24698989</c:v>
                </c:pt>
                <c:pt idx="318">
                  <c:v>2.2472887699999999</c:v>
                </c:pt>
                <c:pt idx="319">
                  <c:v>2.2475573400000002</c:v>
                </c:pt>
                <c:pt idx="320">
                  <c:v>2.24784461</c:v>
                </c:pt>
                <c:pt idx="321">
                  <c:v>2.2480834000000001</c:v>
                </c:pt>
                <c:pt idx="322">
                  <c:v>2.24859528</c:v>
                </c:pt>
                <c:pt idx="323">
                  <c:v>2.2491091499999998</c:v>
                </c:pt>
                <c:pt idx="324">
                  <c:v>2.2494751100000001</c:v>
                </c:pt>
                <c:pt idx="325">
                  <c:v>2.2493641900000001</c:v>
                </c:pt>
                <c:pt idx="326">
                  <c:v>2.2489141400000001</c:v>
                </c:pt>
                <c:pt idx="327">
                  <c:v>2.2480818500000002</c:v>
                </c:pt>
                <c:pt idx="328">
                  <c:v>2.2467977399999999</c:v>
                </c:pt>
                <c:pt idx="329">
                  <c:v>2.2452896600000001</c:v>
                </c:pt>
                <c:pt idx="330">
                  <c:v>2.2437683900000001</c:v>
                </c:pt>
                <c:pt idx="331">
                  <c:v>2.2424520999999999</c:v>
                </c:pt>
                <c:pt idx="332">
                  <c:v>2.2414495699999999</c:v>
                </c:pt>
                <c:pt idx="333">
                  <c:v>2.2408235599999999</c:v>
                </c:pt>
                <c:pt idx="334">
                  <c:v>2.2403029500000002</c:v>
                </c:pt>
                <c:pt idx="335">
                  <c:v>2.2396398199999998</c:v>
                </c:pt>
                <c:pt idx="336">
                  <c:v>2.2385899899999999</c:v>
                </c:pt>
                <c:pt idx="337">
                  <c:v>2.2380387100000001</c:v>
                </c:pt>
                <c:pt idx="338">
                  <c:v>2.2373399699999998</c:v>
                </c:pt>
                <c:pt idx="339">
                  <c:v>2.2367015800000001</c:v>
                </c:pt>
                <c:pt idx="340">
                  <c:v>2.2361367799999998</c:v>
                </c:pt>
                <c:pt idx="341">
                  <c:v>2.2357382100000001</c:v>
                </c:pt>
                <c:pt idx="342">
                  <c:v>2.2353220600000001</c:v>
                </c:pt>
                <c:pt idx="343">
                  <c:v>2.2349647699999999</c:v>
                </c:pt>
                <c:pt idx="344">
                  <c:v>2.23460415</c:v>
                </c:pt>
                <c:pt idx="345">
                  <c:v>2.2343136600000002</c:v>
                </c:pt>
                <c:pt idx="346">
                  <c:v>2.2340266799999999</c:v>
                </c:pt>
                <c:pt idx="347">
                  <c:v>2.23359614</c:v>
                </c:pt>
                <c:pt idx="348">
                  <c:v>2.2331745000000001</c:v>
                </c:pt>
                <c:pt idx="349">
                  <c:v>2.2327460500000003</c:v>
                </c:pt>
                <c:pt idx="350">
                  <c:v>2.2320520100000003</c:v>
                </c:pt>
                <c:pt idx="351">
                  <c:v>2.2312933400000001</c:v>
                </c:pt>
                <c:pt idx="352">
                  <c:v>2.2304136699999999</c:v>
                </c:pt>
                <c:pt idx="353">
                  <c:v>2.2295752499999999</c:v>
                </c:pt>
                <c:pt idx="354">
                  <c:v>2.2288339000000001</c:v>
                </c:pt>
                <c:pt idx="355">
                  <c:v>2.22847792</c:v>
                </c:pt>
                <c:pt idx="356">
                  <c:v>2.22822736</c:v>
                </c:pt>
                <c:pt idx="357">
                  <c:v>2.22808714</c:v>
                </c:pt>
                <c:pt idx="358">
                  <c:v>2.2279195700000001</c:v>
                </c:pt>
                <c:pt idx="359">
                  <c:v>2.2276848999999999</c:v>
                </c:pt>
                <c:pt idx="360">
                  <c:v>2.22748656</c:v>
                </c:pt>
                <c:pt idx="361">
                  <c:v>2.2273701400000001</c:v>
                </c:pt>
                <c:pt idx="362">
                  <c:v>2.2271542599999998</c:v>
                </c:pt>
                <c:pt idx="363">
                  <c:v>2.2270821000000001</c:v>
                </c:pt>
                <c:pt idx="364">
                  <c:v>2.2269840200000002</c:v>
                </c:pt>
                <c:pt idx="365">
                  <c:v>2.2267761899999998</c:v>
                </c:pt>
                <c:pt idx="366">
                  <c:v>2.2267331500000003</c:v>
                </c:pt>
                <c:pt idx="367">
                  <c:v>2.2266626999999999</c:v>
                </c:pt>
                <c:pt idx="368">
                  <c:v>2.2265702799999998</c:v>
                </c:pt>
                <c:pt idx="369">
                  <c:v>2.2264872200000001</c:v>
                </c:pt>
                <c:pt idx="370">
                  <c:v>2.2261699300000002</c:v>
                </c:pt>
                <c:pt idx="371">
                  <c:v>2.2258997699999998</c:v>
                </c:pt>
                <c:pt idx="372">
                  <c:v>2.2256644799999998</c:v>
                </c:pt>
                <c:pt idx="373">
                  <c:v>2.2250817000000001</c:v>
                </c:pt>
                <c:pt idx="374">
                  <c:v>2.2245789199999999</c:v>
                </c:pt>
                <c:pt idx="375">
                  <c:v>2.2240227800000003</c:v>
                </c:pt>
                <c:pt idx="376">
                  <c:v>2.2232618</c:v>
                </c:pt>
                <c:pt idx="377">
                  <c:v>2.2228886299999999</c:v>
                </c:pt>
                <c:pt idx="378">
                  <c:v>2.2225826400000002</c:v>
                </c:pt>
                <c:pt idx="379">
                  <c:v>2.2222767000000001</c:v>
                </c:pt>
                <c:pt idx="380">
                  <c:v>2.2218493000000001</c:v>
                </c:pt>
                <c:pt idx="381">
                  <c:v>2.2216067500000003</c:v>
                </c:pt>
                <c:pt idx="382">
                  <c:v>2.22137553</c:v>
                </c:pt>
                <c:pt idx="383">
                  <c:v>2.2211027300000001</c:v>
                </c:pt>
                <c:pt idx="384">
                  <c:v>2.2208143100000002</c:v>
                </c:pt>
                <c:pt idx="385">
                  <c:v>2.2207043200000003</c:v>
                </c:pt>
                <c:pt idx="386">
                  <c:v>2.2205782699999999</c:v>
                </c:pt>
                <c:pt idx="387">
                  <c:v>2.2205086199999999</c:v>
                </c:pt>
                <c:pt idx="388">
                  <c:v>2.2205370900000001</c:v>
                </c:pt>
                <c:pt idx="389">
                  <c:v>2.2205921000000002</c:v>
                </c:pt>
                <c:pt idx="390">
                  <c:v>2.22080645</c:v>
                </c:pt>
                <c:pt idx="391">
                  <c:v>2.2210341100000002</c:v>
                </c:pt>
                <c:pt idx="392">
                  <c:v>2.2212892900000001</c:v>
                </c:pt>
                <c:pt idx="393">
                  <c:v>2.22131269</c:v>
                </c:pt>
                <c:pt idx="394">
                  <c:v>2.2211866599999999</c:v>
                </c:pt>
                <c:pt idx="395">
                  <c:v>2.2212694700000002</c:v>
                </c:pt>
                <c:pt idx="396">
                  <c:v>2.2213190599999999</c:v>
                </c:pt>
                <c:pt idx="397">
                  <c:v>2.22111379</c:v>
                </c:pt>
                <c:pt idx="398">
                  <c:v>2.2211968500000001</c:v>
                </c:pt>
                <c:pt idx="399">
                  <c:v>2.22127111</c:v>
                </c:pt>
                <c:pt idx="400">
                  <c:v>2.2211087000000003</c:v>
                </c:pt>
                <c:pt idx="401">
                  <c:v>2.2210860400000003</c:v>
                </c:pt>
                <c:pt idx="402">
                  <c:v>2.2212791300000001</c:v>
                </c:pt>
                <c:pt idx="403">
                  <c:v>2.2211727899999998</c:v>
                </c:pt>
                <c:pt idx="404">
                  <c:v>2.2213027900000002</c:v>
                </c:pt>
                <c:pt idx="405">
                  <c:v>2.2213813899999999</c:v>
                </c:pt>
                <c:pt idx="406">
                  <c:v>2.2212477800000001</c:v>
                </c:pt>
                <c:pt idx="407">
                  <c:v>2.2214426700000001</c:v>
                </c:pt>
                <c:pt idx="408">
                  <c:v>2.2214783100000002</c:v>
                </c:pt>
                <c:pt idx="409">
                  <c:v>2.2215973199999999</c:v>
                </c:pt>
                <c:pt idx="410">
                  <c:v>2.2217189099999999</c:v>
                </c:pt>
                <c:pt idx="411">
                  <c:v>2.2218875599999999</c:v>
                </c:pt>
                <c:pt idx="412">
                  <c:v>2.2219259199999999</c:v>
                </c:pt>
                <c:pt idx="413">
                  <c:v>2.2222118700000002</c:v>
                </c:pt>
                <c:pt idx="414">
                  <c:v>2.2223974200000001</c:v>
                </c:pt>
                <c:pt idx="415">
                  <c:v>2.2226824700000001</c:v>
                </c:pt>
                <c:pt idx="416">
                  <c:v>2.2229142299999998</c:v>
                </c:pt>
                <c:pt idx="417">
                  <c:v>2.2230587800000001</c:v>
                </c:pt>
                <c:pt idx="418">
                  <c:v>2.2232984899999999</c:v>
                </c:pt>
                <c:pt idx="419">
                  <c:v>2.2234706399999999</c:v>
                </c:pt>
                <c:pt idx="420">
                  <c:v>2.2236673300000001</c:v>
                </c:pt>
                <c:pt idx="421">
                  <c:v>2.2238915500000003</c:v>
                </c:pt>
                <c:pt idx="422">
                  <c:v>2.2241731800000002</c:v>
                </c:pt>
                <c:pt idx="423">
                  <c:v>2.2243681099999999</c:v>
                </c:pt>
                <c:pt idx="424">
                  <c:v>2.2247121299999999</c:v>
                </c:pt>
                <c:pt idx="425">
                  <c:v>2.2249096599999998</c:v>
                </c:pt>
                <c:pt idx="426">
                  <c:v>2.2253219099999999</c:v>
                </c:pt>
                <c:pt idx="427">
                  <c:v>2.22566123</c:v>
                </c:pt>
                <c:pt idx="428">
                  <c:v>2.22586627</c:v>
                </c:pt>
                <c:pt idx="429">
                  <c:v>2.22630229</c:v>
                </c:pt>
                <c:pt idx="430">
                  <c:v>2.2267280300000003</c:v>
                </c:pt>
                <c:pt idx="431">
                  <c:v>2.2271362100000003</c:v>
                </c:pt>
                <c:pt idx="432">
                  <c:v>2.2276351700000001</c:v>
                </c:pt>
                <c:pt idx="433">
                  <c:v>2.22801603</c:v>
                </c:pt>
                <c:pt idx="434">
                  <c:v>2.2286082199999999</c:v>
                </c:pt>
                <c:pt idx="435">
                  <c:v>2.2291504600000001</c:v>
                </c:pt>
                <c:pt idx="436">
                  <c:v>2.2297109100000001</c:v>
                </c:pt>
                <c:pt idx="437">
                  <c:v>2.2303283</c:v>
                </c:pt>
                <c:pt idx="438">
                  <c:v>2.23079771</c:v>
                </c:pt>
                <c:pt idx="439">
                  <c:v>2.2313995599999998</c:v>
                </c:pt>
                <c:pt idx="440">
                  <c:v>2.2317656499999998</c:v>
                </c:pt>
                <c:pt idx="441">
                  <c:v>2.2323107499999999</c:v>
                </c:pt>
                <c:pt idx="442">
                  <c:v>2.2329284899999999</c:v>
                </c:pt>
                <c:pt idx="443">
                  <c:v>2.2333903799999999</c:v>
                </c:pt>
                <c:pt idx="444">
                  <c:v>2.23392195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5D3-274A-AF68-07ACDAA4342C}"/>
            </c:ext>
          </c:extLst>
        </c:ser>
        <c:ser>
          <c:idx val="4"/>
          <c:order val="2"/>
          <c:tx>
            <c:strRef>
              <c:f>'XANES Cu'!$M$5</c:f>
              <c:strCache>
                <c:ptCount val="1"/>
                <c:pt idx="0">
                  <c:v>Cu2(OH)2CO3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'XANES Cu'!$M$8:$M$450</c:f>
              <c:numCache>
                <c:formatCode>0.00E+00</c:formatCode>
                <c:ptCount val="443"/>
                <c:pt idx="0">
                  <c:v>8821.9</c:v>
                </c:pt>
                <c:pt idx="1">
                  <c:v>8826.9</c:v>
                </c:pt>
                <c:pt idx="2">
                  <c:v>8831.9</c:v>
                </c:pt>
                <c:pt idx="3">
                  <c:v>8836.9</c:v>
                </c:pt>
                <c:pt idx="4">
                  <c:v>8841.9</c:v>
                </c:pt>
                <c:pt idx="5">
                  <c:v>8846.9</c:v>
                </c:pt>
                <c:pt idx="6">
                  <c:v>8851.9</c:v>
                </c:pt>
                <c:pt idx="7">
                  <c:v>8856.9</c:v>
                </c:pt>
                <c:pt idx="8">
                  <c:v>8861.9</c:v>
                </c:pt>
                <c:pt idx="9">
                  <c:v>8866.9</c:v>
                </c:pt>
                <c:pt idx="10">
                  <c:v>8871.9</c:v>
                </c:pt>
                <c:pt idx="11">
                  <c:v>8876.9</c:v>
                </c:pt>
                <c:pt idx="12">
                  <c:v>8881.9</c:v>
                </c:pt>
                <c:pt idx="13">
                  <c:v>8886.9</c:v>
                </c:pt>
                <c:pt idx="14">
                  <c:v>8891.9</c:v>
                </c:pt>
                <c:pt idx="15">
                  <c:v>8896.9</c:v>
                </c:pt>
                <c:pt idx="16">
                  <c:v>8901.9</c:v>
                </c:pt>
                <c:pt idx="17">
                  <c:v>8906.9</c:v>
                </c:pt>
                <c:pt idx="18">
                  <c:v>8911.9</c:v>
                </c:pt>
                <c:pt idx="19">
                  <c:v>8916.9</c:v>
                </c:pt>
                <c:pt idx="20">
                  <c:v>8921.9</c:v>
                </c:pt>
                <c:pt idx="21">
                  <c:v>8923.9</c:v>
                </c:pt>
                <c:pt idx="22">
                  <c:v>8925.9</c:v>
                </c:pt>
                <c:pt idx="23">
                  <c:v>8927.9</c:v>
                </c:pt>
                <c:pt idx="24">
                  <c:v>8929.9</c:v>
                </c:pt>
                <c:pt idx="25">
                  <c:v>8931.9</c:v>
                </c:pt>
                <c:pt idx="26">
                  <c:v>8933.9</c:v>
                </c:pt>
                <c:pt idx="27">
                  <c:v>8935.9</c:v>
                </c:pt>
                <c:pt idx="28">
                  <c:v>8937.9</c:v>
                </c:pt>
                <c:pt idx="29">
                  <c:v>8939.9</c:v>
                </c:pt>
                <c:pt idx="30">
                  <c:v>8941.9</c:v>
                </c:pt>
                <c:pt idx="31">
                  <c:v>8943.9</c:v>
                </c:pt>
                <c:pt idx="32">
                  <c:v>8945.9</c:v>
                </c:pt>
                <c:pt idx="33">
                  <c:v>8947.9</c:v>
                </c:pt>
                <c:pt idx="34">
                  <c:v>8949.9</c:v>
                </c:pt>
                <c:pt idx="35">
                  <c:v>8951.9</c:v>
                </c:pt>
                <c:pt idx="36">
                  <c:v>8952.2000000000007</c:v>
                </c:pt>
                <c:pt idx="37">
                  <c:v>8952.5</c:v>
                </c:pt>
                <c:pt idx="38">
                  <c:v>8952.7999999999993</c:v>
                </c:pt>
                <c:pt idx="39">
                  <c:v>8953.1</c:v>
                </c:pt>
                <c:pt idx="40">
                  <c:v>8953.4</c:v>
                </c:pt>
                <c:pt idx="41">
                  <c:v>8953.7000000000007</c:v>
                </c:pt>
                <c:pt idx="42">
                  <c:v>8954</c:v>
                </c:pt>
                <c:pt idx="43">
                  <c:v>8954.2999999999993</c:v>
                </c:pt>
                <c:pt idx="44">
                  <c:v>8954.6</c:v>
                </c:pt>
                <c:pt idx="45">
                  <c:v>8954.9</c:v>
                </c:pt>
                <c:pt idx="46">
                  <c:v>8955.2000000000007</c:v>
                </c:pt>
                <c:pt idx="47">
                  <c:v>8955.5</c:v>
                </c:pt>
                <c:pt idx="48">
                  <c:v>8955.7999999999993</c:v>
                </c:pt>
                <c:pt idx="49">
                  <c:v>8956.1</c:v>
                </c:pt>
                <c:pt idx="50">
                  <c:v>8956.4</c:v>
                </c:pt>
                <c:pt idx="51">
                  <c:v>8956.7000000000007</c:v>
                </c:pt>
                <c:pt idx="52">
                  <c:v>8957</c:v>
                </c:pt>
                <c:pt idx="53">
                  <c:v>8957.2999999999993</c:v>
                </c:pt>
                <c:pt idx="54">
                  <c:v>8957.6</c:v>
                </c:pt>
                <c:pt idx="55">
                  <c:v>8957.9</c:v>
                </c:pt>
                <c:pt idx="56">
                  <c:v>8958.2000000000007</c:v>
                </c:pt>
                <c:pt idx="57">
                  <c:v>8958.5</c:v>
                </c:pt>
                <c:pt idx="58">
                  <c:v>8958.7999999999993</c:v>
                </c:pt>
                <c:pt idx="59">
                  <c:v>8959.1</c:v>
                </c:pt>
                <c:pt idx="60">
                  <c:v>8959.4</c:v>
                </c:pt>
                <c:pt idx="61">
                  <c:v>8959.7000000000007</c:v>
                </c:pt>
                <c:pt idx="62">
                  <c:v>8960</c:v>
                </c:pt>
                <c:pt idx="63">
                  <c:v>8960.2999999999993</c:v>
                </c:pt>
                <c:pt idx="64">
                  <c:v>8960.6</c:v>
                </c:pt>
                <c:pt idx="65">
                  <c:v>8960.9</c:v>
                </c:pt>
                <c:pt idx="66">
                  <c:v>8961.2000000000007</c:v>
                </c:pt>
                <c:pt idx="67">
                  <c:v>8961.5</c:v>
                </c:pt>
                <c:pt idx="68">
                  <c:v>8961.7999999999993</c:v>
                </c:pt>
                <c:pt idx="69">
                  <c:v>8962.1</c:v>
                </c:pt>
                <c:pt idx="70">
                  <c:v>8962.4</c:v>
                </c:pt>
                <c:pt idx="71">
                  <c:v>8962.7000000000007</c:v>
                </c:pt>
                <c:pt idx="72">
                  <c:v>8963</c:v>
                </c:pt>
                <c:pt idx="73">
                  <c:v>8963.2999999999993</c:v>
                </c:pt>
                <c:pt idx="74">
                  <c:v>8963.6</c:v>
                </c:pt>
                <c:pt idx="75">
                  <c:v>8963.9</c:v>
                </c:pt>
                <c:pt idx="76">
                  <c:v>8964.2000000000007</c:v>
                </c:pt>
                <c:pt idx="77">
                  <c:v>8964.5</c:v>
                </c:pt>
                <c:pt idx="78">
                  <c:v>8964.7999999999993</c:v>
                </c:pt>
                <c:pt idx="79">
                  <c:v>8965.1</c:v>
                </c:pt>
                <c:pt idx="80">
                  <c:v>8965.4</c:v>
                </c:pt>
                <c:pt idx="81">
                  <c:v>8965.7000000000007</c:v>
                </c:pt>
                <c:pt idx="82">
                  <c:v>8966</c:v>
                </c:pt>
                <c:pt idx="83">
                  <c:v>8966.2999999999993</c:v>
                </c:pt>
                <c:pt idx="84">
                  <c:v>8966.6</c:v>
                </c:pt>
                <c:pt idx="85">
                  <c:v>8966.9</c:v>
                </c:pt>
                <c:pt idx="86">
                  <c:v>8967.2000000000007</c:v>
                </c:pt>
                <c:pt idx="87">
                  <c:v>8967.5</c:v>
                </c:pt>
                <c:pt idx="88">
                  <c:v>8967.7999999999993</c:v>
                </c:pt>
                <c:pt idx="89">
                  <c:v>8968.1</c:v>
                </c:pt>
                <c:pt idx="90">
                  <c:v>8968.4</c:v>
                </c:pt>
                <c:pt idx="91">
                  <c:v>8968.7000000000007</c:v>
                </c:pt>
                <c:pt idx="92">
                  <c:v>8969</c:v>
                </c:pt>
                <c:pt idx="93">
                  <c:v>8969.2999999999993</c:v>
                </c:pt>
                <c:pt idx="94">
                  <c:v>8969.6</c:v>
                </c:pt>
                <c:pt idx="95">
                  <c:v>8969.9</c:v>
                </c:pt>
                <c:pt idx="96">
                  <c:v>8970.2000000000007</c:v>
                </c:pt>
                <c:pt idx="97">
                  <c:v>8970.5</c:v>
                </c:pt>
                <c:pt idx="98">
                  <c:v>8970.7999999999993</c:v>
                </c:pt>
                <c:pt idx="99">
                  <c:v>8971.1</c:v>
                </c:pt>
                <c:pt idx="100">
                  <c:v>8971.4</c:v>
                </c:pt>
                <c:pt idx="101">
                  <c:v>8971.7000000000007</c:v>
                </c:pt>
                <c:pt idx="102">
                  <c:v>8972</c:v>
                </c:pt>
                <c:pt idx="103">
                  <c:v>8972.2999999999993</c:v>
                </c:pt>
                <c:pt idx="104">
                  <c:v>8972.6</c:v>
                </c:pt>
                <c:pt idx="105">
                  <c:v>8972.9</c:v>
                </c:pt>
                <c:pt idx="106">
                  <c:v>8973.2000000000007</c:v>
                </c:pt>
                <c:pt idx="107">
                  <c:v>8973.5</c:v>
                </c:pt>
                <c:pt idx="108">
                  <c:v>8973.7999999999993</c:v>
                </c:pt>
                <c:pt idx="109">
                  <c:v>8974.1</c:v>
                </c:pt>
                <c:pt idx="110">
                  <c:v>8974.4</c:v>
                </c:pt>
                <c:pt idx="111">
                  <c:v>8974.7000000000007</c:v>
                </c:pt>
                <c:pt idx="112">
                  <c:v>8975</c:v>
                </c:pt>
                <c:pt idx="113">
                  <c:v>8975.2999999999993</c:v>
                </c:pt>
                <c:pt idx="114">
                  <c:v>8975.6</c:v>
                </c:pt>
                <c:pt idx="115" formatCode="General">
                  <c:v>8975.9</c:v>
                </c:pt>
                <c:pt idx="116" formatCode="General">
                  <c:v>8976.2000000000007</c:v>
                </c:pt>
                <c:pt idx="117" formatCode="General">
                  <c:v>8976.5</c:v>
                </c:pt>
                <c:pt idx="118" formatCode="General">
                  <c:v>8976.7999999999993</c:v>
                </c:pt>
                <c:pt idx="119" formatCode="General">
                  <c:v>8977.1</c:v>
                </c:pt>
                <c:pt idx="120" formatCode="General">
                  <c:v>8977.4</c:v>
                </c:pt>
                <c:pt idx="121" formatCode="General">
                  <c:v>8977.7000000000007</c:v>
                </c:pt>
                <c:pt idx="122" formatCode="General">
                  <c:v>8978</c:v>
                </c:pt>
                <c:pt idx="123" formatCode="General">
                  <c:v>8978.2999999999993</c:v>
                </c:pt>
                <c:pt idx="124" formatCode="General">
                  <c:v>8978.6</c:v>
                </c:pt>
                <c:pt idx="125" formatCode="General">
                  <c:v>8978.9</c:v>
                </c:pt>
                <c:pt idx="126" formatCode="General">
                  <c:v>8979.2000000000007</c:v>
                </c:pt>
                <c:pt idx="127" formatCode="General">
                  <c:v>8979.5</c:v>
                </c:pt>
                <c:pt idx="128" formatCode="General">
                  <c:v>8979.7999999999993</c:v>
                </c:pt>
                <c:pt idx="129" formatCode="General">
                  <c:v>8980.1</c:v>
                </c:pt>
                <c:pt idx="130" formatCode="General">
                  <c:v>8980.4</c:v>
                </c:pt>
                <c:pt idx="131" formatCode="General">
                  <c:v>8980.7000000000007</c:v>
                </c:pt>
                <c:pt idx="132" formatCode="General">
                  <c:v>8981</c:v>
                </c:pt>
                <c:pt idx="133" formatCode="General">
                  <c:v>8981.2999999999993</c:v>
                </c:pt>
                <c:pt idx="134" formatCode="General">
                  <c:v>8981.6</c:v>
                </c:pt>
                <c:pt idx="135" formatCode="General">
                  <c:v>8981.9</c:v>
                </c:pt>
                <c:pt idx="136" formatCode="General">
                  <c:v>8982.2000000000007</c:v>
                </c:pt>
                <c:pt idx="137" formatCode="General">
                  <c:v>8982.5</c:v>
                </c:pt>
                <c:pt idx="138" formatCode="General">
                  <c:v>8982.7999999999993</c:v>
                </c:pt>
                <c:pt idx="139" formatCode="General">
                  <c:v>8983.1</c:v>
                </c:pt>
                <c:pt idx="140" formatCode="General">
                  <c:v>8983.4</c:v>
                </c:pt>
                <c:pt idx="141" formatCode="General">
                  <c:v>8983.7000000000007</c:v>
                </c:pt>
                <c:pt idx="142" formatCode="General">
                  <c:v>8984</c:v>
                </c:pt>
                <c:pt idx="143" formatCode="General">
                  <c:v>8984.2999999999993</c:v>
                </c:pt>
                <c:pt idx="144" formatCode="General">
                  <c:v>8984.6</c:v>
                </c:pt>
                <c:pt idx="145" formatCode="General">
                  <c:v>8984.9</c:v>
                </c:pt>
                <c:pt idx="146" formatCode="General">
                  <c:v>8985.2000000000007</c:v>
                </c:pt>
                <c:pt idx="147" formatCode="General">
                  <c:v>8985.5</c:v>
                </c:pt>
                <c:pt idx="148" formatCode="General">
                  <c:v>8985.7999999999993</c:v>
                </c:pt>
                <c:pt idx="149" formatCode="General">
                  <c:v>8986.1</c:v>
                </c:pt>
                <c:pt idx="150" formatCode="General">
                  <c:v>8986.4</c:v>
                </c:pt>
                <c:pt idx="151" formatCode="General">
                  <c:v>8986.7000000000007</c:v>
                </c:pt>
                <c:pt idx="152" formatCode="General">
                  <c:v>8987</c:v>
                </c:pt>
                <c:pt idx="153" formatCode="General">
                  <c:v>8987.2999999999993</c:v>
                </c:pt>
                <c:pt idx="154" formatCode="General">
                  <c:v>8987.6</c:v>
                </c:pt>
                <c:pt idx="155" formatCode="General">
                  <c:v>8987.9</c:v>
                </c:pt>
                <c:pt idx="156" formatCode="General">
                  <c:v>8988.2000000000007</c:v>
                </c:pt>
                <c:pt idx="157" formatCode="General">
                  <c:v>8988.5</c:v>
                </c:pt>
                <c:pt idx="158" formatCode="General">
                  <c:v>8988.7999999999993</c:v>
                </c:pt>
                <c:pt idx="159" formatCode="General">
                  <c:v>8989.1</c:v>
                </c:pt>
                <c:pt idx="160" formatCode="General">
                  <c:v>8989.4</c:v>
                </c:pt>
                <c:pt idx="161" formatCode="General">
                  <c:v>8989.7000000000007</c:v>
                </c:pt>
                <c:pt idx="162" formatCode="General">
                  <c:v>8990</c:v>
                </c:pt>
                <c:pt idx="163" formatCode="General">
                  <c:v>8990.2999999999993</c:v>
                </c:pt>
                <c:pt idx="164" formatCode="General">
                  <c:v>8990.6</c:v>
                </c:pt>
                <c:pt idx="165" formatCode="General">
                  <c:v>8990.9</c:v>
                </c:pt>
                <c:pt idx="166" formatCode="General">
                  <c:v>8991.2000000000007</c:v>
                </c:pt>
                <c:pt idx="167" formatCode="General">
                  <c:v>8991.5</c:v>
                </c:pt>
                <c:pt idx="168" formatCode="General">
                  <c:v>8991.7999999999993</c:v>
                </c:pt>
                <c:pt idx="169" formatCode="General">
                  <c:v>8991.9</c:v>
                </c:pt>
                <c:pt idx="170" formatCode="General">
                  <c:v>8992.7800000000007</c:v>
                </c:pt>
                <c:pt idx="171" formatCode="General">
                  <c:v>8993.68</c:v>
                </c:pt>
                <c:pt idx="172" formatCode="General">
                  <c:v>8994.6</c:v>
                </c:pt>
                <c:pt idx="173" formatCode="General">
                  <c:v>8995.5400000000009</c:v>
                </c:pt>
                <c:pt idx="174" formatCode="General">
                  <c:v>8996.5</c:v>
                </c:pt>
                <c:pt idx="175" formatCode="General">
                  <c:v>8997.48</c:v>
                </c:pt>
                <c:pt idx="176" formatCode="General">
                  <c:v>8998.48</c:v>
                </c:pt>
                <c:pt idx="177" formatCode="General">
                  <c:v>8999.49</c:v>
                </c:pt>
                <c:pt idx="178" formatCode="General">
                  <c:v>9000.5300000000007</c:v>
                </c:pt>
                <c:pt idx="179" formatCode="General">
                  <c:v>9001.58</c:v>
                </c:pt>
                <c:pt idx="180" formatCode="General">
                  <c:v>9002.65</c:v>
                </c:pt>
                <c:pt idx="181" formatCode="General">
                  <c:v>9003.74</c:v>
                </c:pt>
                <c:pt idx="182" formatCode="General">
                  <c:v>9004.86</c:v>
                </c:pt>
                <c:pt idx="183" formatCode="General">
                  <c:v>9005.98</c:v>
                </c:pt>
                <c:pt idx="184" formatCode="General">
                  <c:v>9007.1299999999992</c:v>
                </c:pt>
                <c:pt idx="185" formatCode="General">
                  <c:v>9008.2999999999993</c:v>
                </c:pt>
                <c:pt idx="186" formatCode="General">
                  <c:v>9009.49</c:v>
                </c:pt>
                <c:pt idx="187" formatCode="General">
                  <c:v>9010.69</c:v>
                </c:pt>
                <c:pt idx="188" formatCode="General">
                  <c:v>9011.92</c:v>
                </c:pt>
                <c:pt idx="189" formatCode="General">
                  <c:v>9013.16</c:v>
                </c:pt>
                <c:pt idx="190" formatCode="General">
                  <c:v>9014.43</c:v>
                </c:pt>
                <c:pt idx="191" formatCode="General">
                  <c:v>9015.7099999999991</c:v>
                </c:pt>
                <c:pt idx="192" formatCode="General">
                  <c:v>9017.01</c:v>
                </c:pt>
                <c:pt idx="193" formatCode="General">
                  <c:v>9018.33</c:v>
                </c:pt>
                <c:pt idx="194" formatCode="General">
                  <c:v>9019.67</c:v>
                </c:pt>
                <c:pt idx="195" formatCode="General">
                  <c:v>9021.0300000000007</c:v>
                </c:pt>
                <c:pt idx="196" formatCode="General">
                  <c:v>9022.41</c:v>
                </c:pt>
                <c:pt idx="197" formatCode="General">
                  <c:v>9023.7999999999993</c:v>
                </c:pt>
                <c:pt idx="198" formatCode="General">
                  <c:v>9025.2199999999993</c:v>
                </c:pt>
                <c:pt idx="199" formatCode="General">
                  <c:v>9026.65</c:v>
                </c:pt>
                <c:pt idx="200" formatCode="General">
                  <c:v>9028.1</c:v>
                </c:pt>
                <c:pt idx="201" formatCode="General">
                  <c:v>9029.58</c:v>
                </c:pt>
                <c:pt idx="202" formatCode="General">
                  <c:v>9031.07</c:v>
                </c:pt>
                <c:pt idx="203" formatCode="General">
                  <c:v>9032.58</c:v>
                </c:pt>
                <c:pt idx="204" formatCode="General">
                  <c:v>9034.11</c:v>
                </c:pt>
                <c:pt idx="205" formatCode="General">
                  <c:v>9035.66</c:v>
                </c:pt>
                <c:pt idx="206" formatCode="General">
                  <c:v>9037.23</c:v>
                </c:pt>
                <c:pt idx="207" formatCode="General">
                  <c:v>9038.81</c:v>
                </c:pt>
                <c:pt idx="208" formatCode="General">
                  <c:v>9040.42</c:v>
                </c:pt>
                <c:pt idx="209" formatCode="General">
                  <c:v>9042.0400000000009</c:v>
                </c:pt>
                <c:pt idx="210" formatCode="General">
                  <c:v>9043.69</c:v>
                </c:pt>
                <c:pt idx="211" formatCode="General">
                  <c:v>9045.35</c:v>
                </c:pt>
                <c:pt idx="212" formatCode="General">
                  <c:v>9047.0300000000007</c:v>
                </c:pt>
                <c:pt idx="213" formatCode="General">
                  <c:v>9048.73</c:v>
                </c:pt>
                <c:pt idx="214" formatCode="General">
                  <c:v>9050.4500000000007</c:v>
                </c:pt>
                <c:pt idx="215" formatCode="General">
                  <c:v>9052.19</c:v>
                </c:pt>
                <c:pt idx="216" formatCode="General">
                  <c:v>9053.9500000000007</c:v>
                </c:pt>
                <c:pt idx="217" formatCode="General">
                  <c:v>9055.73</c:v>
                </c:pt>
                <c:pt idx="218" formatCode="General">
                  <c:v>9057.52</c:v>
                </c:pt>
                <c:pt idx="219" formatCode="General">
                  <c:v>9059.34</c:v>
                </c:pt>
                <c:pt idx="220" formatCode="General">
                  <c:v>9061.17</c:v>
                </c:pt>
                <c:pt idx="221" formatCode="General">
                  <c:v>9063.0300000000007</c:v>
                </c:pt>
                <c:pt idx="222" formatCode="General">
                  <c:v>9064.9</c:v>
                </c:pt>
                <c:pt idx="223" formatCode="General">
                  <c:v>9066.7900000000009</c:v>
                </c:pt>
                <c:pt idx="224" formatCode="General">
                  <c:v>9068.7000000000007</c:v>
                </c:pt>
                <c:pt idx="225" formatCode="General">
                  <c:v>9070.6299999999992</c:v>
                </c:pt>
                <c:pt idx="226" formatCode="General">
                  <c:v>9072.58</c:v>
                </c:pt>
                <c:pt idx="227" formatCode="General">
                  <c:v>9074.5499999999993</c:v>
                </c:pt>
                <c:pt idx="228" formatCode="General">
                  <c:v>9076.5300000000007</c:v>
                </c:pt>
                <c:pt idx="229" formatCode="General">
                  <c:v>9078.5400000000009</c:v>
                </c:pt>
                <c:pt idx="230" formatCode="General">
                  <c:v>9080.56</c:v>
                </c:pt>
                <c:pt idx="231" formatCode="General">
                  <c:v>9082.61</c:v>
                </c:pt>
                <c:pt idx="232" formatCode="General">
                  <c:v>9084.67</c:v>
                </c:pt>
                <c:pt idx="233" formatCode="General">
                  <c:v>9086.75</c:v>
                </c:pt>
                <c:pt idx="234" formatCode="General">
                  <c:v>9088.85</c:v>
                </c:pt>
                <c:pt idx="235" formatCode="General">
                  <c:v>9090.9699999999993</c:v>
                </c:pt>
                <c:pt idx="236" formatCode="General">
                  <c:v>9093.11</c:v>
                </c:pt>
                <c:pt idx="237" formatCode="General">
                  <c:v>9095.27</c:v>
                </c:pt>
                <c:pt idx="238" formatCode="General">
                  <c:v>9097.4500000000007</c:v>
                </c:pt>
                <c:pt idx="239" formatCode="General">
                  <c:v>9099.64</c:v>
                </c:pt>
                <c:pt idx="240" formatCode="General">
                  <c:v>9101.86</c:v>
                </c:pt>
                <c:pt idx="241" formatCode="General">
                  <c:v>9104.09</c:v>
                </c:pt>
                <c:pt idx="242" formatCode="General">
                  <c:v>9106.35</c:v>
                </c:pt>
                <c:pt idx="243" formatCode="General">
                  <c:v>9108.6200000000008</c:v>
                </c:pt>
                <c:pt idx="244" formatCode="General">
                  <c:v>9110.91</c:v>
                </c:pt>
                <c:pt idx="245" formatCode="General">
                  <c:v>9113.2199999999993</c:v>
                </c:pt>
                <c:pt idx="246" formatCode="General">
                  <c:v>9115.5499999999993</c:v>
                </c:pt>
                <c:pt idx="247" formatCode="General">
                  <c:v>9117.9</c:v>
                </c:pt>
                <c:pt idx="248" formatCode="General">
                  <c:v>9120.27</c:v>
                </c:pt>
                <c:pt idx="249" formatCode="General">
                  <c:v>9122.65</c:v>
                </c:pt>
                <c:pt idx="250" formatCode="General">
                  <c:v>9125.06</c:v>
                </c:pt>
                <c:pt idx="251" formatCode="General">
                  <c:v>9127.48</c:v>
                </c:pt>
                <c:pt idx="252" formatCode="General">
                  <c:v>9129.93</c:v>
                </c:pt>
                <c:pt idx="253" formatCode="General">
                  <c:v>9132.39</c:v>
                </c:pt>
                <c:pt idx="254" formatCode="General">
                  <c:v>9134.8700000000008</c:v>
                </c:pt>
                <c:pt idx="255" formatCode="General">
                  <c:v>9137.3700000000008</c:v>
                </c:pt>
                <c:pt idx="256" formatCode="General">
                  <c:v>9139.89</c:v>
                </c:pt>
                <c:pt idx="257" formatCode="General">
                  <c:v>9142.43</c:v>
                </c:pt>
                <c:pt idx="258" formatCode="General">
                  <c:v>9144.99</c:v>
                </c:pt>
                <c:pt idx="259" formatCode="General">
                  <c:v>9147.57</c:v>
                </c:pt>
                <c:pt idx="260" formatCode="General">
                  <c:v>9150.16</c:v>
                </c:pt>
                <c:pt idx="261" formatCode="General">
                  <c:v>9152.7800000000007</c:v>
                </c:pt>
                <c:pt idx="262" formatCode="General">
                  <c:v>9158.07</c:v>
                </c:pt>
                <c:pt idx="263" formatCode="General">
                  <c:v>9160.74</c:v>
                </c:pt>
                <c:pt idx="264" formatCode="General">
                  <c:v>9163.43</c:v>
                </c:pt>
                <c:pt idx="265" formatCode="General">
                  <c:v>9166.14</c:v>
                </c:pt>
                <c:pt idx="266" formatCode="General">
                  <c:v>9168.8700000000008</c:v>
                </c:pt>
                <c:pt idx="267" formatCode="General">
                  <c:v>9171.6200000000008</c:v>
                </c:pt>
                <c:pt idx="268" formatCode="General">
                  <c:v>9174.3799999999992</c:v>
                </c:pt>
                <c:pt idx="269" formatCode="General">
                  <c:v>9177.17</c:v>
                </c:pt>
                <c:pt idx="270" formatCode="General">
                  <c:v>9179.98</c:v>
                </c:pt>
                <c:pt idx="271" formatCode="General">
                  <c:v>9182.7999999999993</c:v>
                </c:pt>
                <c:pt idx="272" formatCode="General">
                  <c:v>9185.64</c:v>
                </c:pt>
                <c:pt idx="273" formatCode="General">
                  <c:v>9188.51</c:v>
                </c:pt>
                <c:pt idx="274" formatCode="General">
                  <c:v>9191.39</c:v>
                </c:pt>
                <c:pt idx="275" formatCode="General">
                  <c:v>9194.2900000000009</c:v>
                </c:pt>
                <c:pt idx="276" formatCode="General">
                  <c:v>9197.2099999999991</c:v>
                </c:pt>
                <c:pt idx="277" formatCode="General">
                  <c:v>9200.15</c:v>
                </c:pt>
                <c:pt idx="278" formatCode="General">
                  <c:v>9203.11</c:v>
                </c:pt>
                <c:pt idx="279" formatCode="General">
                  <c:v>9206.08</c:v>
                </c:pt>
                <c:pt idx="280" formatCode="General">
                  <c:v>9209.08</c:v>
                </c:pt>
                <c:pt idx="281" formatCode="General">
                  <c:v>9212.09</c:v>
                </c:pt>
                <c:pt idx="282" formatCode="General">
                  <c:v>9215.1299999999992</c:v>
                </c:pt>
                <c:pt idx="283" formatCode="General">
                  <c:v>9218.18</c:v>
                </c:pt>
                <c:pt idx="284" formatCode="General">
                  <c:v>9221.25</c:v>
                </c:pt>
                <c:pt idx="285" formatCode="General">
                  <c:v>9224.34</c:v>
                </c:pt>
                <c:pt idx="286" formatCode="General">
                  <c:v>9227.4500000000007</c:v>
                </c:pt>
                <c:pt idx="287" formatCode="General">
                  <c:v>9230.58</c:v>
                </c:pt>
                <c:pt idx="288" formatCode="General">
                  <c:v>9233.73</c:v>
                </c:pt>
                <c:pt idx="289" formatCode="General">
                  <c:v>9236.9</c:v>
                </c:pt>
                <c:pt idx="290" formatCode="General">
                  <c:v>9240.08</c:v>
                </c:pt>
                <c:pt idx="291" formatCode="General">
                  <c:v>9243.2900000000009</c:v>
                </c:pt>
                <c:pt idx="292" formatCode="General">
                  <c:v>9246.51</c:v>
                </c:pt>
                <c:pt idx="293" formatCode="General">
                  <c:v>9249.76</c:v>
                </c:pt>
                <c:pt idx="294" formatCode="General">
                  <c:v>9253.02</c:v>
                </c:pt>
                <c:pt idx="295" formatCode="General">
                  <c:v>9256.2999999999993</c:v>
                </c:pt>
                <c:pt idx="296" formatCode="General">
                  <c:v>9259.6</c:v>
                </c:pt>
                <c:pt idx="297" formatCode="General">
                  <c:v>9262.92</c:v>
                </c:pt>
                <c:pt idx="298" formatCode="General">
                  <c:v>9266.26</c:v>
                </c:pt>
                <c:pt idx="299" formatCode="General">
                  <c:v>9269.6200000000008</c:v>
                </c:pt>
                <c:pt idx="300" formatCode="General">
                  <c:v>9273</c:v>
                </c:pt>
                <c:pt idx="301" formatCode="General">
                  <c:v>9276.39</c:v>
                </c:pt>
                <c:pt idx="302" formatCode="General">
                  <c:v>9279.81</c:v>
                </c:pt>
                <c:pt idx="303" formatCode="General">
                  <c:v>9283.24</c:v>
                </c:pt>
                <c:pt idx="304" formatCode="General">
                  <c:v>9286.69</c:v>
                </c:pt>
                <c:pt idx="305" formatCode="General">
                  <c:v>9293.66</c:v>
                </c:pt>
                <c:pt idx="306" formatCode="General">
                  <c:v>9297.17</c:v>
                </c:pt>
                <c:pt idx="307" formatCode="General">
                  <c:v>9300.7000000000007</c:v>
                </c:pt>
                <c:pt idx="308" formatCode="General">
                  <c:v>9304.24</c:v>
                </c:pt>
                <c:pt idx="309" formatCode="General">
                  <c:v>9307.81</c:v>
                </c:pt>
                <c:pt idx="310" formatCode="General">
                  <c:v>9311.4</c:v>
                </c:pt>
                <c:pt idx="311" formatCode="General">
                  <c:v>9315</c:v>
                </c:pt>
                <c:pt idx="312" formatCode="General">
                  <c:v>9318.6299999999992</c:v>
                </c:pt>
                <c:pt idx="313" formatCode="General">
                  <c:v>9322.27</c:v>
                </c:pt>
                <c:pt idx="314" formatCode="General">
                  <c:v>9325.93</c:v>
                </c:pt>
                <c:pt idx="315" formatCode="General">
                  <c:v>9329.61</c:v>
                </c:pt>
                <c:pt idx="316" formatCode="General">
                  <c:v>9333.31</c:v>
                </c:pt>
                <c:pt idx="317" formatCode="General">
                  <c:v>9337.0300000000007</c:v>
                </c:pt>
                <c:pt idx="318" formatCode="General">
                  <c:v>9340.77</c:v>
                </c:pt>
                <c:pt idx="319" formatCode="General">
                  <c:v>9344.5300000000007</c:v>
                </c:pt>
                <c:pt idx="320" formatCode="General">
                  <c:v>9348.31</c:v>
                </c:pt>
                <c:pt idx="321" formatCode="General">
                  <c:v>9352.1</c:v>
                </c:pt>
                <c:pt idx="322" formatCode="General">
                  <c:v>9355.92</c:v>
                </c:pt>
                <c:pt idx="323" formatCode="General">
                  <c:v>9359.75</c:v>
                </c:pt>
                <c:pt idx="324" formatCode="General">
                  <c:v>9363.6</c:v>
                </c:pt>
                <c:pt idx="325" formatCode="General">
                  <c:v>9367.4699999999993</c:v>
                </c:pt>
                <c:pt idx="326" formatCode="General">
                  <c:v>9371.3700000000008</c:v>
                </c:pt>
                <c:pt idx="327" formatCode="General">
                  <c:v>9375.2800000000007</c:v>
                </c:pt>
                <c:pt idx="328" formatCode="General">
                  <c:v>9379.2000000000007</c:v>
                </c:pt>
                <c:pt idx="329" formatCode="General">
                  <c:v>9383.15</c:v>
                </c:pt>
                <c:pt idx="330" formatCode="General">
                  <c:v>9387.1200000000008</c:v>
                </c:pt>
                <c:pt idx="331" formatCode="General">
                  <c:v>9391.11</c:v>
                </c:pt>
                <c:pt idx="332" formatCode="General">
                  <c:v>9395.11</c:v>
                </c:pt>
                <c:pt idx="333" formatCode="General">
                  <c:v>9399.14</c:v>
                </c:pt>
                <c:pt idx="334" formatCode="General">
                  <c:v>9403.18</c:v>
                </c:pt>
                <c:pt idx="335" formatCode="General">
                  <c:v>9407.24</c:v>
                </c:pt>
                <c:pt idx="336" formatCode="General">
                  <c:v>9411.32</c:v>
                </c:pt>
                <c:pt idx="337" formatCode="General">
                  <c:v>9415.42</c:v>
                </c:pt>
                <c:pt idx="338" formatCode="General">
                  <c:v>9419.5400000000009</c:v>
                </c:pt>
                <c:pt idx="339" formatCode="General">
                  <c:v>9423.68</c:v>
                </c:pt>
                <c:pt idx="340" formatCode="General">
                  <c:v>9427.84</c:v>
                </c:pt>
                <c:pt idx="341" formatCode="General">
                  <c:v>9432.01</c:v>
                </c:pt>
                <c:pt idx="342" formatCode="General">
                  <c:v>9436.2099999999991</c:v>
                </c:pt>
                <c:pt idx="343" formatCode="General">
                  <c:v>9440.42</c:v>
                </c:pt>
                <c:pt idx="344" formatCode="General">
                  <c:v>9444.66</c:v>
                </c:pt>
                <c:pt idx="345" formatCode="General">
                  <c:v>9448.91</c:v>
                </c:pt>
                <c:pt idx="346" formatCode="General">
                  <c:v>9453.18</c:v>
                </c:pt>
                <c:pt idx="347" formatCode="General">
                  <c:v>9457.4699999999993</c:v>
                </c:pt>
                <c:pt idx="348" formatCode="General">
                  <c:v>9461.7800000000007</c:v>
                </c:pt>
                <c:pt idx="349" formatCode="General">
                  <c:v>9466.11</c:v>
                </c:pt>
                <c:pt idx="350" formatCode="General">
                  <c:v>9470.4599999999991</c:v>
                </c:pt>
                <c:pt idx="351" formatCode="General">
                  <c:v>9474.83</c:v>
                </c:pt>
                <c:pt idx="352" formatCode="General">
                  <c:v>9479.2099999999991</c:v>
                </c:pt>
                <c:pt idx="353" formatCode="General">
                  <c:v>9483.6200000000008</c:v>
                </c:pt>
                <c:pt idx="354" formatCode="General">
                  <c:v>9488.0400000000009</c:v>
                </c:pt>
                <c:pt idx="355" formatCode="General">
                  <c:v>9492.48</c:v>
                </c:pt>
                <c:pt idx="356" formatCode="General">
                  <c:v>9496.9500000000007</c:v>
                </c:pt>
                <c:pt idx="357" formatCode="General">
                  <c:v>9501.43</c:v>
                </c:pt>
                <c:pt idx="358" formatCode="General">
                  <c:v>9505.93</c:v>
                </c:pt>
                <c:pt idx="359" formatCode="General">
                  <c:v>9510.4500000000007</c:v>
                </c:pt>
                <c:pt idx="360" formatCode="General">
                  <c:v>9514.98</c:v>
                </c:pt>
                <c:pt idx="361" formatCode="General">
                  <c:v>9519.5400000000009</c:v>
                </c:pt>
                <c:pt idx="362" formatCode="General">
                  <c:v>9524.1200000000008</c:v>
                </c:pt>
                <c:pt idx="363" formatCode="General">
                  <c:v>9528.7099999999991</c:v>
                </c:pt>
                <c:pt idx="364" formatCode="General">
                  <c:v>9533.33</c:v>
                </c:pt>
                <c:pt idx="365" formatCode="General">
                  <c:v>9537.9599999999991</c:v>
                </c:pt>
                <c:pt idx="366" formatCode="General">
                  <c:v>9542.6200000000008</c:v>
                </c:pt>
                <c:pt idx="367" formatCode="General">
                  <c:v>9547.2900000000009</c:v>
                </c:pt>
                <c:pt idx="368" formatCode="General">
                  <c:v>9551.98</c:v>
                </c:pt>
                <c:pt idx="369" formatCode="General">
                  <c:v>9556.69</c:v>
                </c:pt>
                <c:pt idx="370" formatCode="General">
                  <c:v>9561.42</c:v>
                </c:pt>
                <c:pt idx="371" formatCode="General">
                  <c:v>9566.16</c:v>
                </c:pt>
                <c:pt idx="372" formatCode="General">
                  <c:v>9570.93</c:v>
                </c:pt>
                <c:pt idx="373" formatCode="General">
                  <c:v>9575.7199999999993</c:v>
                </c:pt>
                <c:pt idx="374" formatCode="General">
                  <c:v>9580.52</c:v>
                </c:pt>
                <c:pt idx="375" formatCode="General">
                  <c:v>9585.35</c:v>
                </c:pt>
                <c:pt idx="376" formatCode="General">
                  <c:v>9590.19</c:v>
                </c:pt>
                <c:pt idx="377" formatCode="General">
                  <c:v>9595.0499999999993</c:v>
                </c:pt>
                <c:pt idx="378" formatCode="General">
                  <c:v>9599.93</c:v>
                </c:pt>
                <c:pt idx="379" formatCode="General">
                  <c:v>9604.83</c:v>
                </c:pt>
                <c:pt idx="380" formatCode="General">
                  <c:v>9609.75</c:v>
                </c:pt>
                <c:pt idx="381" formatCode="General">
                  <c:v>9614.69</c:v>
                </c:pt>
                <c:pt idx="382" formatCode="General">
                  <c:v>9619.65</c:v>
                </c:pt>
                <c:pt idx="383" formatCode="General">
                  <c:v>9624.6200000000008</c:v>
                </c:pt>
                <c:pt idx="384" formatCode="General">
                  <c:v>9629.6200000000008</c:v>
                </c:pt>
                <c:pt idx="385" formatCode="General">
                  <c:v>9634.6299999999992</c:v>
                </c:pt>
                <c:pt idx="386" formatCode="General">
                  <c:v>9639.66</c:v>
                </c:pt>
                <c:pt idx="387" formatCode="General">
                  <c:v>9644.7199999999993</c:v>
                </c:pt>
                <c:pt idx="388" formatCode="General">
                  <c:v>9649.7900000000009</c:v>
                </c:pt>
                <c:pt idx="389" formatCode="General">
                  <c:v>9654.8799999999992</c:v>
                </c:pt>
                <c:pt idx="390" formatCode="General">
                  <c:v>9659.99</c:v>
                </c:pt>
                <c:pt idx="391" formatCode="General">
                  <c:v>9665.1200000000008</c:v>
                </c:pt>
                <c:pt idx="392" formatCode="General">
                  <c:v>9670.27</c:v>
                </c:pt>
                <c:pt idx="393" formatCode="General">
                  <c:v>9675.43</c:v>
                </c:pt>
                <c:pt idx="394" formatCode="General">
                  <c:v>9680.6200000000008</c:v>
                </c:pt>
                <c:pt idx="395" formatCode="General">
                  <c:v>9685.82</c:v>
                </c:pt>
                <c:pt idx="396" formatCode="General">
                  <c:v>9691.0499999999993</c:v>
                </c:pt>
                <c:pt idx="397" formatCode="General">
                  <c:v>9696.2900000000009</c:v>
                </c:pt>
                <c:pt idx="398" formatCode="General">
                  <c:v>9701.5499999999993</c:v>
                </c:pt>
                <c:pt idx="399" formatCode="General">
                  <c:v>9706.83</c:v>
                </c:pt>
                <c:pt idx="400" formatCode="General">
                  <c:v>9712.1299999999992</c:v>
                </c:pt>
                <c:pt idx="401" formatCode="General">
                  <c:v>9717.4500000000007</c:v>
                </c:pt>
                <c:pt idx="402" formatCode="General">
                  <c:v>9722.7900000000009</c:v>
                </c:pt>
                <c:pt idx="403" formatCode="General">
                  <c:v>9728.15</c:v>
                </c:pt>
                <c:pt idx="404" formatCode="General">
                  <c:v>9733.52</c:v>
                </c:pt>
                <c:pt idx="405" formatCode="General">
                  <c:v>9738.92</c:v>
                </c:pt>
                <c:pt idx="406" formatCode="General">
                  <c:v>9744.33</c:v>
                </c:pt>
                <c:pt idx="407" formatCode="General">
                  <c:v>9749.76</c:v>
                </c:pt>
                <c:pt idx="408" formatCode="General">
                  <c:v>9755.2199999999993</c:v>
                </c:pt>
                <c:pt idx="409" formatCode="General">
                  <c:v>9760.69</c:v>
                </c:pt>
                <c:pt idx="410" formatCode="General">
                  <c:v>9766.18</c:v>
                </c:pt>
                <c:pt idx="411" formatCode="General">
                  <c:v>9771.69</c:v>
                </c:pt>
                <c:pt idx="412" formatCode="General">
                  <c:v>9777.2199999999993</c:v>
                </c:pt>
                <c:pt idx="413" formatCode="General">
                  <c:v>9782.76</c:v>
                </c:pt>
                <c:pt idx="414" formatCode="General">
                  <c:v>9788.33</c:v>
                </c:pt>
                <c:pt idx="415" formatCode="General">
                  <c:v>9793.92</c:v>
                </c:pt>
                <c:pt idx="416" formatCode="General">
                  <c:v>9799.52</c:v>
                </c:pt>
                <c:pt idx="417" formatCode="General">
                  <c:v>9805.15</c:v>
                </c:pt>
                <c:pt idx="418" formatCode="General">
                  <c:v>9810.7900000000009</c:v>
                </c:pt>
                <c:pt idx="419" formatCode="General">
                  <c:v>9816.4500000000007</c:v>
                </c:pt>
                <c:pt idx="420" formatCode="General">
                  <c:v>9822.1299999999992</c:v>
                </c:pt>
                <c:pt idx="421" formatCode="General">
                  <c:v>9827.83</c:v>
                </c:pt>
                <c:pt idx="422" formatCode="General">
                  <c:v>9833.5499999999993</c:v>
                </c:pt>
                <c:pt idx="423" formatCode="General">
                  <c:v>9839.2900000000009</c:v>
                </c:pt>
                <c:pt idx="424" formatCode="General">
                  <c:v>9845.0400000000009</c:v>
                </c:pt>
                <c:pt idx="425" formatCode="General">
                  <c:v>9850.82</c:v>
                </c:pt>
                <c:pt idx="426" formatCode="General">
                  <c:v>9856.61</c:v>
                </c:pt>
                <c:pt idx="427" formatCode="General">
                  <c:v>9862.43</c:v>
                </c:pt>
                <c:pt idx="428" formatCode="General">
                  <c:v>9868.26</c:v>
                </c:pt>
                <c:pt idx="429" formatCode="General">
                  <c:v>9874.11</c:v>
                </c:pt>
                <c:pt idx="430" formatCode="General">
                  <c:v>9879.99</c:v>
                </c:pt>
                <c:pt idx="431" formatCode="General">
                  <c:v>9885.8799999999992</c:v>
                </c:pt>
                <c:pt idx="432" formatCode="General">
                  <c:v>9891.7900000000009</c:v>
                </c:pt>
                <c:pt idx="433" formatCode="General">
                  <c:v>9897.7099999999991</c:v>
                </c:pt>
                <c:pt idx="434" formatCode="General">
                  <c:v>9903.66</c:v>
                </c:pt>
                <c:pt idx="435" formatCode="General">
                  <c:v>9909.6299999999992</c:v>
                </c:pt>
                <c:pt idx="436" formatCode="General">
                  <c:v>9915.61</c:v>
                </c:pt>
                <c:pt idx="437" formatCode="General">
                  <c:v>9921.6200000000008</c:v>
                </c:pt>
                <c:pt idx="438" formatCode="General">
                  <c:v>9927.64</c:v>
                </c:pt>
                <c:pt idx="439" formatCode="General">
                  <c:v>9933.68</c:v>
                </c:pt>
                <c:pt idx="440" formatCode="General">
                  <c:v>9939.75</c:v>
                </c:pt>
                <c:pt idx="441" formatCode="General">
                  <c:v>9945.83</c:v>
                </c:pt>
                <c:pt idx="442" formatCode="General">
                  <c:v>9951.93</c:v>
                </c:pt>
              </c:numCache>
            </c:numRef>
          </c:xVal>
          <c:yVal>
            <c:numRef>
              <c:f>'XANES Cu'!$O$8:$O$450</c:f>
              <c:numCache>
                <c:formatCode>0.00E+00</c:formatCode>
                <c:ptCount val="443"/>
                <c:pt idx="0">
                  <c:v>0.99742527709999995</c:v>
                </c:pt>
                <c:pt idx="1">
                  <c:v>1.0074138574</c:v>
                </c:pt>
                <c:pt idx="2">
                  <c:v>1.0072947272999999</c:v>
                </c:pt>
                <c:pt idx="3">
                  <c:v>1.0058273707000001</c:v>
                </c:pt>
                <c:pt idx="4">
                  <c:v>1.0045897964999999</c:v>
                </c:pt>
                <c:pt idx="5">
                  <c:v>1.0028687178</c:v>
                </c:pt>
                <c:pt idx="6">
                  <c:v>1.00032227192</c:v>
                </c:pt>
                <c:pt idx="7">
                  <c:v>0.99931261224000001</c:v>
                </c:pt>
                <c:pt idx="8">
                  <c:v>0.99887120630000004</c:v>
                </c:pt>
                <c:pt idx="9">
                  <c:v>0.99768016900000001</c:v>
                </c:pt>
                <c:pt idx="10">
                  <c:v>0.99799140509999995</c:v>
                </c:pt>
                <c:pt idx="11">
                  <c:v>0.99667947349999997</c:v>
                </c:pt>
                <c:pt idx="12">
                  <c:v>0.99506225950000005</c:v>
                </c:pt>
                <c:pt idx="13">
                  <c:v>0.99394800979999998</c:v>
                </c:pt>
                <c:pt idx="14">
                  <c:v>0.99322912379999995</c:v>
                </c:pt>
                <c:pt idx="15">
                  <c:v>0.99338741939999997</c:v>
                </c:pt>
                <c:pt idx="16">
                  <c:v>0.99373674109999999</c:v>
                </c:pt>
                <c:pt idx="17">
                  <c:v>0.993607872</c:v>
                </c:pt>
                <c:pt idx="18">
                  <c:v>0.99350439339999996</c:v>
                </c:pt>
                <c:pt idx="19">
                  <c:v>0.99367357059999994</c:v>
                </c:pt>
                <c:pt idx="20">
                  <c:v>0.99654257450000006</c:v>
                </c:pt>
                <c:pt idx="21">
                  <c:v>0.99783877840000001</c:v>
                </c:pt>
                <c:pt idx="22">
                  <c:v>0.99816470889999998</c:v>
                </c:pt>
                <c:pt idx="23">
                  <c:v>0.99887450489999996</c:v>
                </c:pt>
                <c:pt idx="24">
                  <c:v>0.99975902270999994</c:v>
                </c:pt>
                <c:pt idx="25">
                  <c:v>1.00079889303</c:v>
                </c:pt>
                <c:pt idx="26">
                  <c:v>1.0008437162699999</c:v>
                </c:pt>
                <c:pt idx="27">
                  <c:v>1.0017965340999999</c:v>
                </c:pt>
                <c:pt idx="28">
                  <c:v>1.0026973742</c:v>
                </c:pt>
                <c:pt idx="29">
                  <c:v>1.0032916986</c:v>
                </c:pt>
                <c:pt idx="30">
                  <c:v>1.0039676529999999</c:v>
                </c:pt>
                <c:pt idx="31">
                  <c:v>1.0049174603</c:v>
                </c:pt>
                <c:pt idx="32">
                  <c:v>1.0061689227999999</c:v>
                </c:pt>
                <c:pt idx="33">
                  <c:v>1.0073266768</c:v>
                </c:pt>
                <c:pt idx="34">
                  <c:v>1.0080104839999999</c:v>
                </c:pt>
                <c:pt idx="35">
                  <c:v>1.0094638537</c:v>
                </c:pt>
                <c:pt idx="36">
                  <c:v>1.0102017270000001</c:v>
                </c:pt>
                <c:pt idx="37">
                  <c:v>1.01083503</c:v>
                </c:pt>
                <c:pt idx="38">
                  <c:v>1.011439295</c:v>
                </c:pt>
                <c:pt idx="39">
                  <c:v>1.0113193380000001</c:v>
                </c:pt>
                <c:pt idx="40">
                  <c:v>1.0112761509999999</c:v>
                </c:pt>
                <c:pt idx="41">
                  <c:v>1.0109663820000001</c:v>
                </c:pt>
                <c:pt idx="42">
                  <c:v>1.0104643550000001</c:v>
                </c:pt>
                <c:pt idx="43">
                  <c:v>1.0119826729999999</c:v>
                </c:pt>
                <c:pt idx="44">
                  <c:v>1.0128064029999999</c:v>
                </c:pt>
                <c:pt idx="45">
                  <c:v>1.012965739</c:v>
                </c:pt>
                <c:pt idx="46">
                  <c:v>1.012922552</c:v>
                </c:pt>
                <c:pt idx="47">
                  <c:v>1.0134869179999999</c:v>
                </c:pt>
                <c:pt idx="48">
                  <c:v>1.0139642499999999</c:v>
                </c:pt>
                <c:pt idx="49">
                  <c:v>1.014051043</c:v>
                </c:pt>
                <c:pt idx="50">
                  <c:v>1.0150633680000001</c:v>
                </c:pt>
                <c:pt idx="51">
                  <c:v>1.015699082</c:v>
                </c:pt>
                <c:pt idx="52">
                  <c:v>1.0158493500000001</c:v>
                </c:pt>
                <c:pt idx="53">
                  <c:v>1.0161694800000001</c:v>
                </c:pt>
                <c:pt idx="54">
                  <c:v>1.0163324440000001</c:v>
                </c:pt>
                <c:pt idx="55">
                  <c:v>1.0171585860000001</c:v>
                </c:pt>
                <c:pt idx="56">
                  <c:v>1.0179417989999999</c:v>
                </c:pt>
                <c:pt idx="57">
                  <c:v>1.018201482</c:v>
                </c:pt>
                <c:pt idx="58">
                  <c:v>1.0193135719999999</c:v>
                </c:pt>
                <c:pt idx="59">
                  <c:v>1.020029066</c:v>
                </c:pt>
                <c:pt idx="60">
                  <c:v>1.020571688</c:v>
                </c:pt>
                <c:pt idx="61">
                  <c:v>1.0218028589999999</c:v>
                </c:pt>
                <c:pt idx="62">
                  <c:v>1.0207355890000001</c:v>
                </c:pt>
                <c:pt idx="63">
                  <c:v>1.02088223</c:v>
                </c:pt>
                <c:pt idx="64">
                  <c:v>1.0200150729999999</c:v>
                </c:pt>
                <c:pt idx="65">
                  <c:v>1.02052202</c:v>
                </c:pt>
                <c:pt idx="66">
                  <c:v>1.0213783759999999</c:v>
                </c:pt>
                <c:pt idx="67">
                  <c:v>1.0214391810000001</c:v>
                </c:pt>
                <c:pt idx="68">
                  <c:v>1.0213893549999999</c:v>
                </c:pt>
                <c:pt idx="69">
                  <c:v>1.021811663</c:v>
                </c:pt>
                <c:pt idx="70">
                  <c:v>1.0228844349999999</c:v>
                </c:pt>
                <c:pt idx="71">
                  <c:v>1.02329889</c:v>
                </c:pt>
                <c:pt idx="72">
                  <c:v>1.023417112</c:v>
                </c:pt>
                <c:pt idx="73">
                  <c:v>1.024409506</c:v>
                </c:pt>
                <c:pt idx="74">
                  <c:v>1.025366824</c:v>
                </c:pt>
                <c:pt idx="75">
                  <c:v>1.0259070159999999</c:v>
                </c:pt>
                <c:pt idx="76">
                  <c:v>1.025928519</c:v>
                </c:pt>
                <c:pt idx="77">
                  <c:v>1.026951127</c:v>
                </c:pt>
                <c:pt idx="78">
                  <c:v>1.0269696020000001</c:v>
                </c:pt>
                <c:pt idx="79">
                  <c:v>1.028193519</c:v>
                </c:pt>
                <c:pt idx="80">
                  <c:v>1.0293461070000001</c:v>
                </c:pt>
                <c:pt idx="81">
                  <c:v>1.030560339</c:v>
                </c:pt>
                <c:pt idx="82">
                  <c:v>1.0316621480000001</c:v>
                </c:pt>
                <c:pt idx="83">
                  <c:v>1.0326273180000001</c:v>
                </c:pt>
                <c:pt idx="84">
                  <c:v>1.0335997619999999</c:v>
                </c:pt>
                <c:pt idx="85">
                  <c:v>1.034195559</c:v>
                </c:pt>
                <c:pt idx="86">
                  <c:v>1.035651616</c:v>
                </c:pt>
                <c:pt idx="87">
                  <c:v>1.036708084</c:v>
                </c:pt>
                <c:pt idx="88">
                  <c:v>1.0392063600000001</c:v>
                </c:pt>
                <c:pt idx="89">
                  <c:v>1.041298989</c:v>
                </c:pt>
                <c:pt idx="90">
                  <c:v>1.0437930209999999</c:v>
                </c:pt>
                <c:pt idx="91">
                  <c:v>1.0458221750000001</c:v>
                </c:pt>
                <c:pt idx="92">
                  <c:v>1.0491685959999999</c:v>
                </c:pt>
                <c:pt idx="93">
                  <c:v>1.0529768859999999</c:v>
                </c:pt>
                <c:pt idx="94">
                  <c:v>1.0571019580000001</c:v>
                </c:pt>
                <c:pt idx="95">
                  <c:v>1.0597465180000001</c:v>
                </c:pt>
                <c:pt idx="96">
                  <c:v>1.0617859540000001</c:v>
                </c:pt>
                <c:pt idx="97">
                  <c:v>1.0618261920000001</c:v>
                </c:pt>
                <c:pt idx="98">
                  <c:v>1.0601193390000001</c:v>
                </c:pt>
                <c:pt idx="99">
                  <c:v>1.059717078</c:v>
                </c:pt>
                <c:pt idx="100">
                  <c:v>1.0584890140000001</c:v>
                </c:pt>
                <c:pt idx="101">
                  <c:v>1.0587934379999999</c:v>
                </c:pt>
                <c:pt idx="102">
                  <c:v>1.0596691460000001</c:v>
                </c:pt>
                <c:pt idx="103">
                  <c:v>1.0620942600000001</c:v>
                </c:pt>
                <c:pt idx="104">
                  <c:v>1.064402109</c:v>
                </c:pt>
                <c:pt idx="105">
                  <c:v>1.0669559900000001</c:v>
                </c:pt>
                <c:pt idx="106">
                  <c:v>1.069883471</c:v>
                </c:pt>
                <c:pt idx="107">
                  <c:v>1.073307896</c:v>
                </c:pt>
                <c:pt idx="108">
                  <c:v>1.078075578</c:v>
                </c:pt>
                <c:pt idx="109">
                  <c:v>1.0836914069999999</c:v>
                </c:pt>
                <c:pt idx="110">
                  <c:v>1.090435308</c:v>
                </c:pt>
                <c:pt idx="111">
                  <c:v>1.097121775</c:v>
                </c:pt>
                <c:pt idx="112">
                  <c:v>1.1057234</c:v>
                </c:pt>
                <c:pt idx="113">
                  <c:v>1.1154772500000001</c:v>
                </c:pt>
                <c:pt idx="114">
                  <c:v>1.1270489399999999</c:v>
                </c:pt>
                <c:pt idx="115">
                  <c:v>1.14006607</c:v>
                </c:pt>
                <c:pt idx="116">
                  <c:v>1.1562394600000001</c:v>
                </c:pt>
                <c:pt idx="117">
                  <c:v>1.1749149800000001</c:v>
                </c:pt>
                <c:pt idx="118">
                  <c:v>1.19742024</c:v>
                </c:pt>
                <c:pt idx="119">
                  <c:v>1.2236578599999999</c:v>
                </c:pt>
                <c:pt idx="120">
                  <c:v>1.2568167800000001</c:v>
                </c:pt>
                <c:pt idx="121">
                  <c:v>1.29391543</c:v>
                </c:pt>
                <c:pt idx="122">
                  <c:v>1.33790936</c:v>
                </c:pt>
                <c:pt idx="123">
                  <c:v>1.3823470099999999</c:v>
                </c:pt>
                <c:pt idx="124">
                  <c:v>1.4269134399999999</c:v>
                </c:pt>
                <c:pt idx="125">
                  <c:v>1.4762206</c:v>
                </c:pt>
                <c:pt idx="126">
                  <c:v>1.5260500700000001</c:v>
                </c:pt>
                <c:pt idx="127">
                  <c:v>1.57451995</c:v>
                </c:pt>
                <c:pt idx="128">
                  <c:v>1.6205245700000002</c:v>
                </c:pt>
                <c:pt idx="129">
                  <c:v>1.66614711</c:v>
                </c:pt>
                <c:pt idx="130">
                  <c:v>1.70473652</c:v>
                </c:pt>
                <c:pt idx="131">
                  <c:v>1.74226499</c:v>
                </c:pt>
                <c:pt idx="132">
                  <c:v>1.7738974600000001</c:v>
                </c:pt>
                <c:pt idx="133">
                  <c:v>1.80370908</c:v>
                </c:pt>
                <c:pt idx="134">
                  <c:v>1.8326054300000001</c:v>
                </c:pt>
                <c:pt idx="135">
                  <c:v>1.86021353</c:v>
                </c:pt>
                <c:pt idx="136">
                  <c:v>1.8870937800000001</c:v>
                </c:pt>
                <c:pt idx="137">
                  <c:v>1.9145725200000001</c:v>
                </c:pt>
                <c:pt idx="138">
                  <c:v>1.9414533600000001</c:v>
                </c:pt>
                <c:pt idx="139">
                  <c:v>1.97062841</c:v>
                </c:pt>
                <c:pt idx="140">
                  <c:v>1.99549617</c:v>
                </c:pt>
                <c:pt idx="141">
                  <c:v>2.0238538999999998</c:v>
                </c:pt>
                <c:pt idx="142">
                  <c:v>2.0506120999999999</c:v>
                </c:pt>
                <c:pt idx="143">
                  <c:v>2.0741237999999997</c:v>
                </c:pt>
                <c:pt idx="144">
                  <c:v>2.0961309999999997</c:v>
                </c:pt>
                <c:pt idx="145">
                  <c:v>2.1162749000000001</c:v>
                </c:pt>
                <c:pt idx="146">
                  <c:v>2.1332782999999997</c:v>
                </c:pt>
                <c:pt idx="147">
                  <c:v>2.1491312000000002</c:v>
                </c:pt>
                <c:pt idx="148">
                  <c:v>2.1643223000000003</c:v>
                </c:pt>
                <c:pt idx="149">
                  <c:v>2.1762899</c:v>
                </c:pt>
                <c:pt idx="150">
                  <c:v>2.1873899999999997</c:v>
                </c:pt>
                <c:pt idx="151">
                  <c:v>2.1987478</c:v>
                </c:pt>
                <c:pt idx="152">
                  <c:v>2.2078294000000001</c:v>
                </c:pt>
                <c:pt idx="153">
                  <c:v>2.2156045999999998</c:v>
                </c:pt>
                <c:pt idx="154">
                  <c:v>2.2190683</c:v>
                </c:pt>
                <c:pt idx="155">
                  <c:v>2.2232428999999998</c:v>
                </c:pt>
                <c:pt idx="156">
                  <c:v>2.2247994000000002</c:v>
                </c:pt>
                <c:pt idx="157">
                  <c:v>2.225015</c:v>
                </c:pt>
                <c:pt idx="158">
                  <c:v>2.2257243999999998</c:v>
                </c:pt>
                <c:pt idx="159">
                  <c:v>2.2254272999999998</c:v>
                </c:pt>
                <c:pt idx="160">
                  <c:v>2.2255171000000002</c:v>
                </c:pt>
                <c:pt idx="161">
                  <c:v>2.2225770000000002</c:v>
                </c:pt>
                <c:pt idx="162">
                  <c:v>2.2193377000000001</c:v>
                </c:pt>
                <c:pt idx="163">
                  <c:v>2.2178738</c:v>
                </c:pt>
                <c:pt idx="164">
                  <c:v>2.2123451999999997</c:v>
                </c:pt>
                <c:pt idx="165">
                  <c:v>2.2065710000000003</c:v>
                </c:pt>
                <c:pt idx="166">
                  <c:v>2.2002987000000003</c:v>
                </c:pt>
                <c:pt idx="167">
                  <c:v>2.1943159999999997</c:v>
                </c:pt>
                <c:pt idx="168">
                  <c:v>2.1863244000000002</c:v>
                </c:pt>
                <c:pt idx="169">
                  <c:v>2.1823961000000001</c:v>
                </c:pt>
                <c:pt idx="170">
                  <c:v>2.1606943999999997</c:v>
                </c:pt>
                <c:pt idx="171">
                  <c:v>2.1388265</c:v>
                </c:pt>
                <c:pt idx="172">
                  <c:v>2.1159660000000002</c:v>
                </c:pt>
                <c:pt idx="173">
                  <c:v>2.0943075000000002</c:v>
                </c:pt>
                <c:pt idx="174">
                  <c:v>2.0709508999999997</c:v>
                </c:pt>
                <c:pt idx="175">
                  <c:v>2.0497508</c:v>
                </c:pt>
                <c:pt idx="176">
                  <c:v>2.034046</c:v>
                </c:pt>
                <c:pt idx="177">
                  <c:v>2.0160027</c:v>
                </c:pt>
                <c:pt idx="178">
                  <c:v>2.0226525</c:v>
                </c:pt>
                <c:pt idx="179">
                  <c:v>2.0221444000000002</c:v>
                </c:pt>
                <c:pt idx="180">
                  <c:v>2.0196836999999999</c:v>
                </c:pt>
                <c:pt idx="181">
                  <c:v>2.0262241000000003</c:v>
                </c:pt>
                <c:pt idx="182">
                  <c:v>2.0231908000000001</c:v>
                </c:pt>
                <c:pt idx="183">
                  <c:v>2.0217131999999998</c:v>
                </c:pt>
                <c:pt idx="184">
                  <c:v>2.0149274999999998</c:v>
                </c:pt>
                <c:pt idx="185">
                  <c:v>2.0053090999999998</c:v>
                </c:pt>
                <c:pt idx="186">
                  <c:v>1.9926567099999999</c:v>
                </c:pt>
                <c:pt idx="187">
                  <c:v>1.9798480600000001</c:v>
                </c:pt>
                <c:pt idx="188">
                  <c:v>1.9701876600000001</c:v>
                </c:pt>
                <c:pt idx="189">
                  <c:v>1.96089698</c:v>
                </c:pt>
                <c:pt idx="190">
                  <c:v>1.95560695</c:v>
                </c:pt>
                <c:pt idx="191">
                  <c:v>1.9531126400000001</c:v>
                </c:pt>
                <c:pt idx="192">
                  <c:v>1.95434416</c:v>
                </c:pt>
                <c:pt idx="193">
                  <c:v>1.9620720700000001</c:v>
                </c:pt>
                <c:pt idx="194">
                  <c:v>1.9731649099999999</c:v>
                </c:pt>
                <c:pt idx="195">
                  <c:v>1.9865085300000001</c:v>
                </c:pt>
                <c:pt idx="196">
                  <c:v>2.0005921999999998</c:v>
                </c:pt>
                <c:pt idx="197">
                  <c:v>2.0145843000000001</c:v>
                </c:pt>
                <c:pt idx="198">
                  <c:v>2.0283055000000001</c:v>
                </c:pt>
                <c:pt idx="199">
                  <c:v>2.0400719</c:v>
                </c:pt>
                <c:pt idx="200">
                  <c:v>2.0494148999999999</c:v>
                </c:pt>
                <c:pt idx="201">
                  <c:v>2.0564013000000001</c:v>
                </c:pt>
                <c:pt idx="202">
                  <c:v>2.0617244000000001</c:v>
                </c:pt>
                <c:pt idx="203">
                  <c:v>2.0655725</c:v>
                </c:pt>
                <c:pt idx="204">
                  <c:v>2.0682986999999997</c:v>
                </c:pt>
                <c:pt idx="205">
                  <c:v>2.0685948000000001</c:v>
                </c:pt>
                <c:pt idx="206">
                  <c:v>2.0685409999999997</c:v>
                </c:pt>
                <c:pt idx="207">
                  <c:v>2.0683803999999997</c:v>
                </c:pt>
                <c:pt idx="208">
                  <c:v>2.0686629999999999</c:v>
                </c:pt>
                <c:pt idx="209">
                  <c:v>2.0691242000000001</c:v>
                </c:pt>
                <c:pt idx="210">
                  <c:v>2.0695326000000001</c:v>
                </c:pt>
                <c:pt idx="211">
                  <c:v>2.0703795999999999</c:v>
                </c:pt>
                <c:pt idx="212">
                  <c:v>2.0727177000000001</c:v>
                </c:pt>
                <c:pt idx="213">
                  <c:v>2.0759951999999999</c:v>
                </c:pt>
                <c:pt idx="214">
                  <c:v>2.0792891</c:v>
                </c:pt>
                <c:pt idx="215">
                  <c:v>2.0829181000000001</c:v>
                </c:pt>
                <c:pt idx="216">
                  <c:v>2.0857890000000001</c:v>
                </c:pt>
                <c:pt idx="217">
                  <c:v>2.0889986</c:v>
                </c:pt>
                <c:pt idx="218">
                  <c:v>2.0893980999999999</c:v>
                </c:pt>
                <c:pt idx="219">
                  <c:v>2.0897461000000002</c:v>
                </c:pt>
                <c:pt idx="220">
                  <c:v>2.0859364</c:v>
                </c:pt>
                <c:pt idx="221">
                  <c:v>2.0857549999999998</c:v>
                </c:pt>
                <c:pt idx="222">
                  <c:v>2.0784121</c:v>
                </c:pt>
                <c:pt idx="223">
                  <c:v>2.0798380000000001</c:v>
                </c:pt>
                <c:pt idx="224">
                  <c:v>2.0738180000000002</c:v>
                </c:pt>
                <c:pt idx="225">
                  <c:v>2.0701901999999999</c:v>
                </c:pt>
                <c:pt idx="226">
                  <c:v>2.0664620999999999</c:v>
                </c:pt>
                <c:pt idx="227">
                  <c:v>2.0638169</c:v>
                </c:pt>
                <c:pt idx="228">
                  <c:v>2.0610143999999999</c:v>
                </c:pt>
                <c:pt idx="229">
                  <c:v>2.0593953000000003</c:v>
                </c:pt>
                <c:pt idx="230">
                  <c:v>2.0591426999999998</c:v>
                </c:pt>
                <c:pt idx="231">
                  <c:v>2.0611123999999998</c:v>
                </c:pt>
                <c:pt idx="232">
                  <c:v>2.0627111</c:v>
                </c:pt>
                <c:pt idx="233">
                  <c:v>2.0645246999999998</c:v>
                </c:pt>
                <c:pt idx="234">
                  <c:v>2.0672553000000002</c:v>
                </c:pt>
                <c:pt idx="235">
                  <c:v>2.0705646</c:v>
                </c:pt>
                <c:pt idx="236">
                  <c:v>2.0738159999999999</c:v>
                </c:pt>
                <c:pt idx="237">
                  <c:v>2.0772905000000002</c:v>
                </c:pt>
                <c:pt idx="238">
                  <c:v>2.0814808999999999</c:v>
                </c:pt>
                <c:pt idx="239">
                  <c:v>2.0845321999999999</c:v>
                </c:pt>
                <c:pt idx="240">
                  <c:v>2.0882947999999999</c:v>
                </c:pt>
                <c:pt idx="241">
                  <c:v>2.0917180000000002</c:v>
                </c:pt>
                <c:pt idx="242">
                  <c:v>2.0949954000000002</c:v>
                </c:pt>
                <c:pt idx="243">
                  <c:v>2.0980470000000002</c:v>
                </c:pt>
                <c:pt idx="244">
                  <c:v>2.1002239999999999</c:v>
                </c:pt>
                <c:pt idx="245">
                  <c:v>2.1029216000000002</c:v>
                </c:pt>
                <c:pt idx="246">
                  <c:v>2.1057106000000001</c:v>
                </c:pt>
                <c:pt idx="247">
                  <c:v>2.1066146999999997</c:v>
                </c:pt>
                <c:pt idx="248">
                  <c:v>2.1089159</c:v>
                </c:pt>
                <c:pt idx="249">
                  <c:v>2.1109910000000003</c:v>
                </c:pt>
                <c:pt idx="250">
                  <c:v>2.1130564999999999</c:v>
                </c:pt>
                <c:pt idx="251">
                  <c:v>2.1159732</c:v>
                </c:pt>
                <c:pt idx="252">
                  <c:v>2.1186870999999998</c:v>
                </c:pt>
                <c:pt idx="253">
                  <c:v>2.1221847</c:v>
                </c:pt>
                <c:pt idx="254">
                  <c:v>2.1256957999999999</c:v>
                </c:pt>
                <c:pt idx="255">
                  <c:v>2.1286974999999999</c:v>
                </c:pt>
                <c:pt idx="256">
                  <c:v>2.1309835000000001</c:v>
                </c:pt>
                <c:pt idx="257">
                  <c:v>2.1333215000000001</c:v>
                </c:pt>
                <c:pt idx="258">
                  <c:v>2.1346506999999999</c:v>
                </c:pt>
                <c:pt idx="259">
                  <c:v>2.1361125000000003</c:v>
                </c:pt>
                <c:pt idx="260">
                  <c:v>2.1370771</c:v>
                </c:pt>
                <c:pt idx="261">
                  <c:v>2.1374559</c:v>
                </c:pt>
                <c:pt idx="262">
                  <c:v>2.1402482000000003</c:v>
                </c:pt>
                <c:pt idx="263">
                  <c:v>2.140746</c:v>
                </c:pt>
                <c:pt idx="264">
                  <c:v>2.1453002999999997</c:v>
                </c:pt>
                <c:pt idx="265">
                  <c:v>2.1466240000000001</c:v>
                </c:pt>
                <c:pt idx="266">
                  <c:v>2.1482755999999998</c:v>
                </c:pt>
                <c:pt idx="267">
                  <c:v>2.1509615000000002</c:v>
                </c:pt>
                <c:pt idx="268">
                  <c:v>2.1524175999999997</c:v>
                </c:pt>
                <c:pt idx="269">
                  <c:v>2.1544159000000001</c:v>
                </c:pt>
                <c:pt idx="270">
                  <c:v>2.1558295999999997</c:v>
                </c:pt>
                <c:pt idx="271">
                  <c:v>2.1591830000000001</c:v>
                </c:pt>
                <c:pt idx="272">
                  <c:v>2.1595617000000003</c:v>
                </c:pt>
                <c:pt idx="273">
                  <c:v>2.1643780000000001</c:v>
                </c:pt>
                <c:pt idx="274">
                  <c:v>2.1689124</c:v>
                </c:pt>
                <c:pt idx="275">
                  <c:v>2.1716297</c:v>
                </c:pt>
                <c:pt idx="276">
                  <c:v>2.1749087</c:v>
                </c:pt>
                <c:pt idx="277">
                  <c:v>2.1790191000000001</c:v>
                </c:pt>
                <c:pt idx="278">
                  <c:v>2.1824802000000001</c:v>
                </c:pt>
                <c:pt idx="279">
                  <c:v>2.1855716999999997</c:v>
                </c:pt>
                <c:pt idx="280">
                  <c:v>2.1886559000000001</c:v>
                </c:pt>
                <c:pt idx="281">
                  <c:v>2.1920425999999997</c:v>
                </c:pt>
                <c:pt idx="282">
                  <c:v>2.1955150999999997</c:v>
                </c:pt>
                <c:pt idx="283">
                  <c:v>2.198769</c:v>
                </c:pt>
                <c:pt idx="284">
                  <c:v>2.2021028999999999</c:v>
                </c:pt>
                <c:pt idx="285">
                  <c:v>2.2048462999999998</c:v>
                </c:pt>
                <c:pt idx="286">
                  <c:v>2.2094328999999999</c:v>
                </c:pt>
                <c:pt idx="287">
                  <c:v>2.2133940000000001</c:v>
                </c:pt>
                <c:pt idx="288">
                  <c:v>2.2172609999999997</c:v>
                </c:pt>
                <c:pt idx="289">
                  <c:v>2.2202010999999997</c:v>
                </c:pt>
                <c:pt idx="290">
                  <c:v>2.224453</c:v>
                </c:pt>
                <c:pt idx="291">
                  <c:v>2.2288220000000001</c:v>
                </c:pt>
                <c:pt idx="292">
                  <c:v>2.2341362</c:v>
                </c:pt>
                <c:pt idx="293">
                  <c:v>2.2377640999999997</c:v>
                </c:pt>
                <c:pt idx="294">
                  <c:v>2.2419003000000002</c:v>
                </c:pt>
                <c:pt idx="295">
                  <c:v>2.2461944000000003</c:v>
                </c:pt>
                <c:pt idx="296">
                  <c:v>2.2500986000000003</c:v>
                </c:pt>
                <c:pt idx="297">
                  <c:v>2.2541456000000002</c:v>
                </c:pt>
                <c:pt idx="298">
                  <c:v>2.2584375999999997</c:v>
                </c:pt>
                <c:pt idx="299">
                  <c:v>2.2629641</c:v>
                </c:pt>
                <c:pt idx="300">
                  <c:v>2.2674189</c:v>
                </c:pt>
                <c:pt idx="301">
                  <c:v>2.2711721000000002</c:v>
                </c:pt>
                <c:pt idx="302">
                  <c:v>2.2739555999999999</c:v>
                </c:pt>
                <c:pt idx="303">
                  <c:v>2.2777852999999997</c:v>
                </c:pt>
                <c:pt idx="304">
                  <c:v>2.2827485000000003</c:v>
                </c:pt>
                <c:pt idx="305">
                  <c:v>2.2914859999999999</c:v>
                </c:pt>
                <c:pt idx="306">
                  <c:v>2.2963068</c:v>
                </c:pt>
                <c:pt idx="307">
                  <c:v>2.3021240000000001</c:v>
                </c:pt>
                <c:pt idx="308">
                  <c:v>2.3068868</c:v>
                </c:pt>
                <c:pt idx="309">
                  <c:v>2.3104703999999998</c:v>
                </c:pt>
                <c:pt idx="310">
                  <c:v>2.3162227</c:v>
                </c:pt>
                <c:pt idx="311">
                  <c:v>2.3213756999999999</c:v>
                </c:pt>
                <c:pt idx="312">
                  <c:v>2.3284279000000003</c:v>
                </c:pt>
                <c:pt idx="313">
                  <c:v>2.3350512999999999</c:v>
                </c:pt>
                <c:pt idx="314">
                  <c:v>2.3419316999999999</c:v>
                </c:pt>
                <c:pt idx="315">
                  <c:v>2.3474827999999999</c:v>
                </c:pt>
                <c:pt idx="316">
                  <c:v>2.3549503000000001</c:v>
                </c:pt>
                <c:pt idx="317">
                  <c:v>2.3622893</c:v>
                </c:pt>
                <c:pt idx="318">
                  <c:v>2.3683310999999998</c:v>
                </c:pt>
                <c:pt idx="319">
                  <c:v>2.3745626</c:v>
                </c:pt>
                <c:pt idx="320">
                  <c:v>2.3813246000000001</c:v>
                </c:pt>
                <c:pt idx="321">
                  <c:v>2.3885149000000001</c:v>
                </c:pt>
                <c:pt idx="322">
                  <c:v>2.3947897999999999</c:v>
                </c:pt>
                <c:pt idx="323">
                  <c:v>2.4010758000000001</c:v>
                </c:pt>
                <c:pt idx="324">
                  <c:v>2.4077713000000003</c:v>
                </c:pt>
                <c:pt idx="325">
                  <c:v>2.4131049</c:v>
                </c:pt>
                <c:pt idx="326">
                  <c:v>2.4206605999999997</c:v>
                </c:pt>
                <c:pt idx="327">
                  <c:v>2.4285237999999998</c:v>
                </c:pt>
                <c:pt idx="328">
                  <c:v>2.4353160000000003</c:v>
                </c:pt>
                <c:pt idx="329">
                  <c:v>2.4428251999999997</c:v>
                </c:pt>
                <c:pt idx="330">
                  <c:v>2.4504413999999999</c:v>
                </c:pt>
                <c:pt idx="331">
                  <c:v>2.4577656000000001</c:v>
                </c:pt>
                <c:pt idx="332">
                  <c:v>2.4659776999999998</c:v>
                </c:pt>
                <c:pt idx="333">
                  <c:v>2.4732381999999999</c:v>
                </c:pt>
                <c:pt idx="334">
                  <c:v>2.4815073999999999</c:v>
                </c:pt>
                <c:pt idx="335">
                  <c:v>2.4901314999999999</c:v>
                </c:pt>
                <c:pt idx="336">
                  <c:v>2.4976234000000002</c:v>
                </c:pt>
                <c:pt idx="337">
                  <c:v>2.5055247999999999</c:v>
                </c:pt>
                <c:pt idx="338">
                  <c:v>2.5132551000000003</c:v>
                </c:pt>
                <c:pt idx="339">
                  <c:v>2.5207721000000003</c:v>
                </c:pt>
                <c:pt idx="340">
                  <c:v>2.5280154000000001</c:v>
                </c:pt>
                <c:pt idx="341">
                  <c:v>2.5352699000000003</c:v>
                </c:pt>
                <c:pt idx="342">
                  <c:v>2.5432836000000001</c:v>
                </c:pt>
                <c:pt idx="343">
                  <c:v>2.5509637999999999</c:v>
                </c:pt>
                <c:pt idx="344">
                  <c:v>2.5591071999999997</c:v>
                </c:pt>
                <c:pt idx="345">
                  <c:v>2.5669170000000001</c:v>
                </c:pt>
                <c:pt idx="346">
                  <c:v>2.5734615999999999</c:v>
                </c:pt>
                <c:pt idx="347">
                  <c:v>2.5833415999999998</c:v>
                </c:pt>
                <c:pt idx="348">
                  <c:v>2.5919445000000003</c:v>
                </c:pt>
                <c:pt idx="349">
                  <c:v>2.6010290999999999</c:v>
                </c:pt>
                <c:pt idx="350">
                  <c:v>2.6092535999999997</c:v>
                </c:pt>
                <c:pt idx="351">
                  <c:v>2.6182382</c:v>
                </c:pt>
                <c:pt idx="352">
                  <c:v>2.6274636</c:v>
                </c:pt>
                <c:pt idx="353">
                  <c:v>2.6361726000000001</c:v>
                </c:pt>
                <c:pt idx="354">
                  <c:v>2.6452437</c:v>
                </c:pt>
                <c:pt idx="355">
                  <c:v>2.6555521</c:v>
                </c:pt>
                <c:pt idx="356">
                  <c:v>2.6638389</c:v>
                </c:pt>
                <c:pt idx="357">
                  <c:v>2.6747304000000001</c:v>
                </c:pt>
                <c:pt idx="358">
                  <c:v>2.6847012000000001</c:v>
                </c:pt>
                <c:pt idx="359">
                  <c:v>2.6937819000000003</c:v>
                </c:pt>
                <c:pt idx="360">
                  <c:v>2.7034538000000001</c:v>
                </c:pt>
                <c:pt idx="361">
                  <c:v>2.7137522000000001</c:v>
                </c:pt>
                <c:pt idx="362">
                  <c:v>2.7228092999999998</c:v>
                </c:pt>
                <c:pt idx="363">
                  <c:v>2.7330869</c:v>
                </c:pt>
                <c:pt idx="364">
                  <c:v>2.7432227</c:v>
                </c:pt>
                <c:pt idx="365">
                  <c:v>2.7541256999999999</c:v>
                </c:pt>
                <c:pt idx="366">
                  <c:v>2.7646509999999997</c:v>
                </c:pt>
                <c:pt idx="367">
                  <c:v>2.7744080000000002</c:v>
                </c:pt>
                <c:pt idx="368">
                  <c:v>2.7845863</c:v>
                </c:pt>
                <c:pt idx="369">
                  <c:v>2.7957603</c:v>
                </c:pt>
                <c:pt idx="370">
                  <c:v>2.8055846</c:v>
                </c:pt>
                <c:pt idx="371">
                  <c:v>2.8161335000000003</c:v>
                </c:pt>
                <c:pt idx="372">
                  <c:v>2.8265225000000003</c:v>
                </c:pt>
                <c:pt idx="373">
                  <c:v>2.8382760999999999</c:v>
                </c:pt>
                <c:pt idx="374">
                  <c:v>2.8492731999999998</c:v>
                </c:pt>
                <c:pt idx="375">
                  <c:v>2.8611504000000001</c:v>
                </c:pt>
                <c:pt idx="376">
                  <c:v>2.8731597</c:v>
                </c:pt>
                <c:pt idx="377">
                  <c:v>2.8851975999999997</c:v>
                </c:pt>
                <c:pt idx="378">
                  <c:v>2.8961212999999999</c:v>
                </c:pt>
                <c:pt idx="379">
                  <c:v>2.9066746000000001</c:v>
                </c:pt>
                <c:pt idx="380">
                  <c:v>2.9177039000000002</c:v>
                </c:pt>
                <c:pt idx="381">
                  <c:v>2.9315787000000002</c:v>
                </c:pt>
                <c:pt idx="382">
                  <c:v>2.9447926999999998</c:v>
                </c:pt>
                <c:pt idx="383">
                  <c:v>2.9565128000000001</c:v>
                </c:pt>
                <c:pt idx="384">
                  <c:v>2.9689861</c:v>
                </c:pt>
                <c:pt idx="385">
                  <c:v>2.9805637000000003</c:v>
                </c:pt>
                <c:pt idx="386">
                  <c:v>2.9929798999999999</c:v>
                </c:pt>
                <c:pt idx="387">
                  <c:v>3.0061916000000002</c:v>
                </c:pt>
                <c:pt idx="388">
                  <c:v>3.0187314999999999</c:v>
                </c:pt>
                <c:pt idx="389">
                  <c:v>3.0322064000000002</c:v>
                </c:pt>
                <c:pt idx="390">
                  <c:v>3.0467920999999998</c:v>
                </c:pt>
                <c:pt idx="391">
                  <c:v>3.0608138999999999</c:v>
                </c:pt>
                <c:pt idx="392">
                  <c:v>3.0736913000000001</c:v>
                </c:pt>
                <c:pt idx="393">
                  <c:v>3.0868945999999999</c:v>
                </c:pt>
                <c:pt idx="394">
                  <c:v>3.1004578</c:v>
                </c:pt>
                <c:pt idx="395">
                  <c:v>3.1143890000000001</c:v>
                </c:pt>
                <c:pt idx="396">
                  <c:v>3.1283660000000002</c:v>
                </c:pt>
                <c:pt idx="397">
                  <c:v>3.1421364000000001</c:v>
                </c:pt>
                <c:pt idx="398">
                  <c:v>3.1567457000000001</c:v>
                </c:pt>
                <c:pt idx="399">
                  <c:v>3.1705369000000001</c:v>
                </c:pt>
                <c:pt idx="400">
                  <c:v>3.1850520000000002</c:v>
                </c:pt>
                <c:pt idx="401">
                  <c:v>3.199783</c:v>
                </c:pt>
                <c:pt idx="402">
                  <c:v>3.2153586000000001</c:v>
                </c:pt>
                <c:pt idx="403">
                  <c:v>3.2303218999999999</c:v>
                </c:pt>
                <c:pt idx="404">
                  <c:v>3.2455503999999999</c:v>
                </c:pt>
                <c:pt idx="405">
                  <c:v>3.2604316999999998</c:v>
                </c:pt>
                <c:pt idx="406">
                  <c:v>3.2754208999999999</c:v>
                </c:pt>
                <c:pt idx="407">
                  <c:v>3.2904751000000001</c:v>
                </c:pt>
                <c:pt idx="408">
                  <c:v>3.3057501999999999</c:v>
                </c:pt>
                <c:pt idx="409">
                  <c:v>3.3228080000000002</c:v>
                </c:pt>
                <c:pt idx="410">
                  <c:v>3.3387213</c:v>
                </c:pt>
                <c:pt idx="411">
                  <c:v>3.3532848999999998</c:v>
                </c:pt>
                <c:pt idx="412">
                  <c:v>3.3682398</c:v>
                </c:pt>
                <c:pt idx="413">
                  <c:v>3.3844753999999999</c:v>
                </c:pt>
                <c:pt idx="414">
                  <c:v>3.4018628999999998</c:v>
                </c:pt>
                <c:pt idx="415">
                  <c:v>3.4205123999999998</c:v>
                </c:pt>
                <c:pt idx="416">
                  <c:v>3.4364526999999998</c:v>
                </c:pt>
                <c:pt idx="417">
                  <c:v>3.4534240999999999</c:v>
                </c:pt>
                <c:pt idx="418">
                  <c:v>3.4698446999999999</c:v>
                </c:pt>
                <c:pt idx="419">
                  <c:v>3.4866321999999998</c:v>
                </c:pt>
                <c:pt idx="420">
                  <c:v>3.5043188999999999</c:v>
                </c:pt>
                <c:pt idx="421">
                  <c:v>3.5207584000000001</c:v>
                </c:pt>
                <c:pt idx="422">
                  <c:v>3.5406843000000001</c:v>
                </c:pt>
                <c:pt idx="423">
                  <c:v>3.558662</c:v>
                </c:pt>
                <c:pt idx="424">
                  <c:v>3.5764876999999999</c:v>
                </c:pt>
                <c:pt idx="425">
                  <c:v>3.5940447999999998</c:v>
                </c:pt>
                <c:pt idx="426">
                  <c:v>3.6121633000000002</c:v>
                </c:pt>
                <c:pt idx="427">
                  <c:v>3.6299708000000002</c:v>
                </c:pt>
                <c:pt idx="428">
                  <c:v>3.6488114</c:v>
                </c:pt>
                <c:pt idx="429">
                  <c:v>3.6665016000000001</c:v>
                </c:pt>
                <c:pt idx="430">
                  <c:v>3.6864199000000002</c:v>
                </c:pt>
                <c:pt idx="431">
                  <c:v>3.7047294000000002</c:v>
                </c:pt>
                <c:pt idx="432">
                  <c:v>3.7247599</c:v>
                </c:pt>
                <c:pt idx="433">
                  <c:v>3.7459867999999998</c:v>
                </c:pt>
                <c:pt idx="434">
                  <c:v>3.7660320999999999</c:v>
                </c:pt>
                <c:pt idx="435">
                  <c:v>3.7866317999999999</c:v>
                </c:pt>
                <c:pt idx="436">
                  <c:v>3.8064266999999998</c:v>
                </c:pt>
                <c:pt idx="437">
                  <c:v>3.8262857000000001</c:v>
                </c:pt>
                <c:pt idx="438">
                  <c:v>3.8470564999999999</c:v>
                </c:pt>
                <c:pt idx="439">
                  <c:v>3.8671123000000001</c:v>
                </c:pt>
                <c:pt idx="440">
                  <c:v>3.8879999000000001</c:v>
                </c:pt>
                <c:pt idx="441">
                  <c:v>3.9083847</c:v>
                </c:pt>
                <c:pt idx="442">
                  <c:v>3.9297593000000002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5D3-274A-AF68-07ACDAA4342C}"/>
            </c:ext>
          </c:extLst>
        </c:ser>
        <c:ser>
          <c:idx val="5"/>
          <c:order val="3"/>
          <c:tx>
            <c:strRef>
              <c:f>'XANES Cu'!$AB$5</c:f>
              <c:strCache>
                <c:ptCount val="1"/>
                <c:pt idx="0">
                  <c:v>PE4-10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'XANES Cu'!$AC$8:$AC$348</c:f>
              <c:numCache>
                <c:formatCode>General</c:formatCode>
                <c:ptCount val="341"/>
                <c:pt idx="0">
                  <c:v>8821.2999999999993</c:v>
                </c:pt>
                <c:pt idx="1">
                  <c:v>8826.2999999999993</c:v>
                </c:pt>
                <c:pt idx="2">
                  <c:v>8831.2999999999993</c:v>
                </c:pt>
                <c:pt idx="3">
                  <c:v>8836.2999999999993</c:v>
                </c:pt>
                <c:pt idx="4">
                  <c:v>8841.2999999999993</c:v>
                </c:pt>
                <c:pt idx="5">
                  <c:v>8846.2999999999993</c:v>
                </c:pt>
                <c:pt idx="6">
                  <c:v>8851.2999999999993</c:v>
                </c:pt>
                <c:pt idx="7">
                  <c:v>8856.2999999999993</c:v>
                </c:pt>
                <c:pt idx="8">
                  <c:v>8861.2999999999993</c:v>
                </c:pt>
                <c:pt idx="9">
                  <c:v>8866.2999999999993</c:v>
                </c:pt>
                <c:pt idx="10">
                  <c:v>8871.2999999999993</c:v>
                </c:pt>
                <c:pt idx="11">
                  <c:v>8876.2999999999993</c:v>
                </c:pt>
                <c:pt idx="12">
                  <c:v>8881.2999999999993</c:v>
                </c:pt>
                <c:pt idx="13">
                  <c:v>8886.2999999999993</c:v>
                </c:pt>
                <c:pt idx="14">
                  <c:v>8891.2999999999993</c:v>
                </c:pt>
                <c:pt idx="15">
                  <c:v>8896.2999999999993</c:v>
                </c:pt>
                <c:pt idx="16">
                  <c:v>8901.2999999999993</c:v>
                </c:pt>
                <c:pt idx="17">
                  <c:v>8906.2999999999993</c:v>
                </c:pt>
                <c:pt idx="18">
                  <c:v>8911.2999999999993</c:v>
                </c:pt>
                <c:pt idx="19">
                  <c:v>8916.2999999999993</c:v>
                </c:pt>
                <c:pt idx="20">
                  <c:v>8921.2999999999993</c:v>
                </c:pt>
                <c:pt idx="21">
                  <c:v>8923.2999999999993</c:v>
                </c:pt>
                <c:pt idx="22">
                  <c:v>8925.2999999999993</c:v>
                </c:pt>
                <c:pt idx="23">
                  <c:v>8927.2999999999993</c:v>
                </c:pt>
                <c:pt idx="24">
                  <c:v>8929.2999999999993</c:v>
                </c:pt>
                <c:pt idx="25">
                  <c:v>8931.2999999999993</c:v>
                </c:pt>
                <c:pt idx="26">
                  <c:v>8933.2999999999993</c:v>
                </c:pt>
                <c:pt idx="27">
                  <c:v>8935.2999999999993</c:v>
                </c:pt>
                <c:pt idx="28">
                  <c:v>8937.2999999999993</c:v>
                </c:pt>
                <c:pt idx="29">
                  <c:v>8939.2999999999993</c:v>
                </c:pt>
                <c:pt idx="30">
                  <c:v>8941.2999999999993</c:v>
                </c:pt>
                <c:pt idx="31">
                  <c:v>8943.2999999999993</c:v>
                </c:pt>
                <c:pt idx="32">
                  <c:v>8945.2999999999993</c:v>
                </c:pt>
                <c:pt idx="33">
                  <c:v>8947.2999999999993</c:v>
                </c:pt>
                <c:pt idx="34">
                  <c:v>8949.2999999999993</c:v>
                </c:pt>
                <c:pt idx="35">
                  <c:v>8951.2999999999993</c:v>
                </c:pt>
                <c:pt idx="36">
                  <c:v>8952.5</c:v>
                </c:pt>
                <c:pt idx="37">
                  <c:v>8953.6999999999989</c:v>
                </c:pt>
                <c:pt idx="38">
                  <c:v>8954.9</c:v>
                </c:pt>
                <c:pt idx="39">
                  <c:v>8956.0999999999985</c:v>
                </c:pt>
                <c:pt idx="40">
                  <c:v>8957.2999999999993</c:v>
                </c:pt>
                <c:pt idx="41">
                  <c:v>8958.5</c:v>
                </c:pt>
                <c:pt idx="42">
                  <c:v>8959.6999999999989</c:v>
                </c:pt>
                <c:pt idx="43">
                  <c:v>8960.9</c:v>
                </c:pt>
                <c:pt idx="44">
                  <c:v>8962.0999999999985</c:v>
                </c:pt>
                <c:pt idx="45">
                  <c:v>8963.2999999999993</c:v>
                </c:pt>
                <c:pt idx="46">
                  <c:v>8964.5</c:v>
                </c:pt>
                <c:pt idx="47">
                  <c:v>8965.6999999999989</c:v>
                </c:pt>
                <c:pt idx="48">
                  <c:v>8966.9</c:v>
                </c:pt>
                <c:pt idx="49">
                  <c:v>8968.0999999999985</c:v>
                </c:pt>
                <c:pt idx="50">
                  <c:v>8969.2999999999993</c:v>
                </c:pt>
                <c:pt idx="51">
                  <c:v>8970.5</c:v>
                </c:pt>
                <c:pt idx="52">
                  <c:v>8971.6999999999989</c:v>
                </c:pt>
                <c:pt idx="53">
                  <c:v>8972.9</c:v>
                </c:pt>
                <c:pt idx="54">
                  <c:v>8974.0999999999985</c:v>
                </c:pt>
                <c:pt idx="55">
                  <c:v>8975.2999999999993</c:v>
                </c:pt>
                <c:pt idx="56">
                  <c:v>8976.5</c:v>
                </c:pt>
                <c:pt idx="57">
                  <c:v>8977.6999999999989</c:v>
                </c:pt>
                <c:pt idx="58">
                  <c:v>8978.9</c:v>
                </c:pt>
                <c:pt idx="59">
                  <c:v>8980.0999999999985</c:v>
                </c:pt>
                <c:pt idx="60">
                  <c:v>8981.2999999999993</c:v>
                </c:pt>
                <c:pt idx="61">
                  <c:v>8982.5</c:v>
                </c:pt>
                <c:pt idx="62">
                  <c:v>8983.6999999999989</c:v>
                </c:pt>
                <c:pt idx="63">
                  <c:v>8984.9</c:v>
                </c:pt>
                <c:pt idx="64">
                  <c:v>8986.0999999999985</c:v>
                </c:pt>
                <c:pt idx="65">
                  <c:v>8987.2999999999993</c:v>
                </c:pt>
                <c:pt idx="66">
                  <c:v>8988.5</c:v>
                </c:pt>
                <c:pt idx="67">
                  <c:v>8989.6999999999989</c:v>
                </c:pt>
                <c:pt idx="68">
                  <c:v>8990.9</c:v>
                </c:pt>
                <c:pt idx="69">
                  <c:v>8992.1799999999985</c:v>
                </c:pt>
                <c:pt idx="70">
                  <c:v>8994</c:v>
                </c:pt>
                <c:pt idx="71">
                  <c:v>8995.9</c:v>
                </c:pt>
                <c:pt idx="72">
                  <c:v>8997.8799999999992</c:v>
                </c:pt>
                <c:pt idx="73">
                  <c:v>8998.89</c:v>
                </c:pt>
                <c:pt idx="74">
                  <c:v>8999.9299999999985</c:v>
                </c:pt>
                <c:pt idx="75">
                  <c:v>9000.98</c:v>
                </c:pt>
                <c:pt idx="76">
                  <c:v>9002.0499999999993</c:v>
                </c:pt>
                <c:pt idx="77">
                  <c:v>9003.14</c:v>
                </c:pt>
                <c:pt idx="78">
                  <c:v>9004.2599999999984</c:v>
                </c:pt>
                <c:pt idx="79">
                  <c:v>9005.3799999999992</c:v>
                </c:pt>
                <c:pt idx="80">
                  <c:v>9006.5299999999988</c:v>
                </c:pt>
                <c:pt idx="81">
                  <c:v>9007.6999999999989</c:v>
                </c:pt>
                <c:pt idx="82">
                  <c:v>9008.89</c:v>
                </c:pt>
                <c:pt idx="83">
                  <c:v>9010.09</c:v>
                </c:pt>
                <c:pt idx="84">
                  <c:v>9011.32</c:v>
                </c:pt>
                <c:pt idx="85">
                  <c:v>9012.56</c:v>
                </c:pt>
                <c:pt idx="86">
                  <c:v>9013.83</c:v>
                </c:pt>
                <c:pt idx="87">
                  <c:v>9015.1099999999988</c:v>
                </c:pt>
                <c:pt idx="88">
                  <c:v>9016.41</c:v>
                </c:pt>
                <c:pt idx="89">
                  <c:v>9017.73</c:v>
                </c:pt>
                <c:pt idx="90">
                  <c:v>9019.07</c:v>
                </c:pt>
                <c:pt idx="91">
                  <c:v>9020.4299999999985</c:v>
                </c:pt>
                <c:pt idx="92">
                  <c:v>9021.81</c:v>
                </c:pt>
                <c:pt idx="93">
                  <c:v>9023.1999999999989</c:v>
                </c:pt>
                <c:pt idx="94">
                  <c:v>9024.619999999999</c:v>
                </c:pt>
                <c:pt idx="95">
                  <c:v>9026.0499999999993</c:v>
                </c:pt>
                <c:pt idx="96">
                  <c:v>9027.5</c:v>
                </c:pt>
                <c:pt idx="97">
                  <c:v>9028.98</c:v>
                </c:pt>
                <c:pt idx="98">
                  <c:v>9030.4699999999993</c:v>
                </c:pt>
                <c:pt idx="99">
                  <c:v>9031.98</c:v>
                </c:pt>
                <c:pt idx="100">
                  <c:v>9033.5099999999984</c:v>
                </c:pt>
                <c:pt idx="101">
                  <c:v>9035.06</c:v>
                </c:pt>
                <c:pt idx="102">
                  <c:v>9036.6299999999992</c:v>
                </c:pt>
                <c:pt idx="103">
                  <c:v>9038.2099999999991</c:v>
                </c:pt>
                <c:pt idx="104">
                  <c:v>9039.82</c:v>
                </c:pt>
                <c:pt idx="105">
                  <c:v>9041.4399999999987</c:v>
                </c:pt>
                <c:pt idx="106">
                  <c:v>9043.09</c:v>
                </c:pt>
                <c:pt idx="107">
                  <c:v>9044.75</c:v>
                </c:pt>
                <c:pt idx="108">
                  <c:v>9046.4299999999985</c:v>
                </c:pt>
                <c:pt idx="109">
                  <c:v>9048.1299999999992</c:v>
                </c:pt>
                <c:pt idx="110">
                  <c:v>9049.8499999999985</c:v>
                </c:pt>
                <c:pt idx="111">
                  <c:v>9051.59</c:v>
                </c:pt>
                <c:pt idx="112">
                  <c:v>9053.3499999999985</c:v>
                </c:pt>
                <c:pt idx="113">
                  <c:v>9055.1299999999992</c:v>
                </c:pt>
                <c:pt idx="114">
                  <c:v>9056.92</c:v>
                </c:pt>
                <c:pt idx="115">
                  <c:v>9058.74</c:v>
                </c:pt>
                <c:pt idx="116">
                  <c:v>9060.57</c:v>
                </c:pt>
                <c:pt idx="117">
                  <c:v>9062.4299999999985</c:v>
                </c:pt>
                <c:pt idx="118">
                  <c:v>9064.2999999999993</c:v>
                </c:pt>
                <c:pt idx="119">
                  <c:v>9066.1899999999987</c:v>
                </c:pt>
                <c:pt idx="120">
                  <c:v>9068.0999999999985</c:v>
                </c:pt>
                <c:pt idx="121">
                  <c:v>9070.0299999999988</c:v>
                </c:pt>
                <c:pt idx="122">
                  <c:v>9071.98</c:v>
                </c:pt>
                <c:pt idx="123">
                  <c:v>9073.9499999999989</c:v>
                </c:pt>
                <c:pt idx="124">
                  <c:v>9075.9299999999985</c:v>
                </c:pt>
                <c:pt idx="125">
                  <c:v>9077.9399999999987</c:v>
                </c:pt>
                <c:pt idx="126">
                  <c:v>9079.9599999999991</c:v>
                </c:pt>
                <c:pt idx="127">
                  <c:v>9082.0099999999984</c:v>
                </c:pt>
                <c:pt idx="128">
                  <c:v>9084.07</c:v>
                </c:pt>
                <c:pt idx="129">
                  <c:v>9086.15</c:v>
                </c:pt>
                <c:pt idx="130">
                  <c:v>9088.25</c:v>
                </c:pt>
                <c:pt idx="131">
                  <c:v>9090.369999999999</c:v>
                </c:pt>
                <c:pt idx="132">
                  <c:v>9092.5099999999984</c:v>
                </c:pt>
                <c:pt idx="133">
                  <c:v>9094.67</c:v>
                </c:pt>
                <c:pt idx="134">
                  <c:v>9096.8499999999985</c:v>
                </c:pt>
                <c:pt idx="135">
                  <c:v>9099.0399999999991</c:v>
                </c:pt>
                <c:pt idx="136">
                  <c:v>9101.2599999999984</c:v>
                </c:pt>
                <c:pt idx="137">
                  <c:v>9103.49</c:v>
                </c:pt>
                <c:pt idx="138">
                  <c:v>9105.75</c:v>
                </c:pt>
                <c:pt idx="139">
                  <c:v>9108.0199999999986</c:v>
                </c:pt>
                <c:pt idx="140">
                  <c:v>9110.31</c:v>
                </c:pt>
                <c:pt idx="141">
                  <c:v>9112.619999999999</c:v>
                </c:pt>
                <c:pt idx="142">
                  <c:v>9114.9499999999989</c:v>
                </c:pt>
                <c:pt idx="143">
                  <c:v>9117.2999999999993</c:v>
                </c:pt>
                <c:pt idx="144">
                  <c:v>9119.67</c:v>
                </c:pt>
                <c:pt idx="145">
                  <c:v>9122.0499999999993</c:v>
                </c:pt>
                <c:pt idx="146">
                  <c:v>9124.4599999999991</c:v>
                </c:pt>
                <c:pt idx="147">
                  <c:v>9126.8799999999992</c:v>
                </c:pt>
                <c:pt idx="148">
                  <c:v>9129.33</c:v>
                </c:pt>
                <c:pt idx="149">
                  <c:v>9131.7899999999991</c:v>
                </c:pt>
                <c:pt idx="150">
                  <c:v>9134.2699999999986</c:v>
                </c:pt>
                <c:pt idx="151">
                  <c:v>9136.7699999999986</c:v>
                </c:pt>
                <c:pt idx="152">
                  <c:v>9139.2899999999991</c:v>
                </c:pt>
                <c:pt idx="153">
                  <c:v>9141.83</c:v>
                </c:pt>
                <c:pt idx="154">
                  <c:v>9144.39</c:v>
                </c:pt>
                <c:pt idx="155">
                  <c:v>9146.9699999999993</c:v>
                </c:pt>
                <c:pt idx="156">
                  <c:v>9149.56</c:v>
                </c:pt>
                <c:pt idx="157">
                  <c:v>9152.1799999999985</c:v>
                </c:pt>
                <c:pt idx="158">
                  <c:v>9154.81</c:v>
                </c:pt>
                <c:pt idx="159">
                  <c:v>9157.4699999999993</c:v>
                </c:pt>
                <c:pt idx="160">
                  <c:v>9160.14</c:v>
                </c:pt>
                <c:pt idx="161">
                  <c:v>9162.83</c:v>
                </c:pt>
                <c:pt idx="162">
                  <c:v>9165.5399999999991</c:v>
                </c:pt>
                <c:pt idx="163">
                  <c:v>9168.2699999999986</c:v>
                </c:pt>
                <c:pt idx="164">
                  <c:v>9171.0199999999986</c:v>
                </c:pt>
                <c:pt idx="165">
                  <c:v>9173.7799999999988</c:v>
                </c:pt>
                <c:pt idx="166">
                  <c:v>9176.57</c:v>
                </c:pt>
                <c:pt idx="167">
                  <c:v>9179.3799999999992</c:v>
                </c:pt>
                <c:pt idx="168">
                  <c:v>9182.1999999999989</c:v>
                </c:pt>
                <c:pt idx="169">
                  <c:v>9185.0399999999991</c:v>
                </c:pt>
                <c:pt idx="170">
                  <c:v>9187.91</c:v>
                </c:pt>
                <c:pt idx="171">
                  <c:v>9190.7899999999991</c:v>
                </c:pt>
                <c:pt idx="172">
                  <c:v>9193.6899999999987</c:v>
                </c:pt>
                <c:pt idx="173">
                  <c:v>9196.6099999999988</c:v>
                </c:pt>
                <c:pt idx="174">
                  <c:v>9199.5499999999993</c:v>
                </c:pt>
                <c:pt idx="175">
                  <c:v>9202.5099999999984</c:v>
                </c:pt>
                <c:pt idx="176">
                  <c:v>9205.48</c:v>
                </c:pt>
                <c:pt idx="177">
                  <c:v>9208.48</c:v>
                </c:pt>
                <c:pt idx="178">
                  <c:v>9211.49</c:v>
                </c:pt>
                <c:pt idx="179">
                  <c:v>9214.5299999999988</c:v>
                </c:pt>
                <c:pt idx="180">
                  <c:v>9217.58</c:v>
                </c:pt>
                <c:pt idx="181">
                  <c:v>9220.65</c:v>
                </c:pt>
                <c:pt idx="182">
                  <c:v>9223.74</c:v>
                </c:pt>
                <c:pt idx="183">
                  <c:v>9226.8499999999985</c:v>
                </c:pt>
                <c:pt idx="184">
                  <c:v>9229.98</c:v>
                </c:pt>
                <c:pt idx="185">
                  <c:v>9233.1299999999992</c:v>
                </c:pt>
                <c:pt idx="186">
                  <c:v>9236.2999999999993</c:v>
                </c:pt>
                <c:pt idx="187">
                  <c:v>9239.48</c:v>
                </c:pt>
                <c:pt idx="188">
                  <c:v>9242.6899999999987</c:v>
                </c:pt>
                <c:pt idx="189">
                  <c:v>9245.91</c:v>
                </c:pt>
                <c:pt idx="190">
                  <c:v>9249.16</c:v>
                </c:pt>
                <c:pt idx="191">
                  <c:v>9252.42</c:v>
                </c:pt>
                <c:pt idx="192">
                  <c:v>9255.6999999999989</c:v>
                </c:pt>
                <c:pt idx="193">
                  <c:v>9259</c:v>
                </c:pt>
                <c:pt idx="194">
                  <c:v>9262.32</c:v>
                </c:pt>
                <c:pt idx="195">
                  <c:v>9265.66</c:v>
                </c:pt>
                <c:pt idx="196">
                  <c:v>9269.0199999999986</c:v>
                </c:pt>
                <c:pt idx="197">
                  <c:v>9272.4</c:v>
                </c:pt>
                <c:pt idx="198">
                  <c:v>9275.7899999999991</c:v>
                </c:pt>
                <c:pt idx="199">
                  <c:v>9279.2099999999991</c:v>
                </c:pt>
                <c:pt idx="200">
                  <c:v>9282.64</c:v>
                </c:pt>
                <c:pt idx="201">
                  <c:v>9286.09</c:v>
                </c:pt>
                <c:pt idx="202">
                  <c:v>9289.56</c:v>
                </c:pt>
                <c:pt idx="203">
                  <c:v>9293.06</c:v>
                </c:pt>
                <c:pt idx="204">
                  <c:v>9296.57</c:v>
                </c:pt>
                <c:pt idx="205">
                  <c:v>9300.0999999999985</c:v>
                </c:pt>
                <c:pt idx="206">
                  <c:v>9303.64</c:v>
                </c:pt>
                <c:pt idx="207">
                  <c:v>9307.2099999999991</c:v>
                </c:pt>
                <c:pt idx="208">
                  <c:v>9310.7999999999993</c:v>
                </c:pt>
                <c:pt idx="209">
                  <c:v>9314.4</c:v>
                </c:pt>
                <c:pt idx="210">
                  <c:v>9318.0299999999988</c:v>
                </c:pt>
                <c:pt idx="211">
                  <c:v>9321.67</c:v>
                </c:pt>
                <c:pt idx="212">
                  <c:v>9325.33</c:v>
                </c:pt>
                <c:pt idx="213">
                  <c:v>9329.0099999999984</c:v>
                </c:pt>
                <c:pt idx="214">
                  <c:v>9332.7099999999991</c:v>
                </c:pt>
                <c:pt idx="215">
                  <c:v>9336.4299999999985</c:v>
                </c:pt>
                <c:pt idx="216">
                  <c:v>9340.17</c:v>
                </c:pt>
                <c:pt idx="217">
                  <c:v>9343.9299999999985</c:v>
                </c:pt>
                <c:pt idx="218">
                  <c:v>9347.7099999999991</c:v>
                </c:pt>
                <c:pt idx="219">
                  <c:v>9351.5</c:v>
                </c:pt>
                <c:pt idx="220">
                  <c:v>9355.32</c:v>
                </c:pt>
                <c:pt idx="221">
                  <c:v>9359.15</c:v>
                </c:pt>
                <c:pt idx="222">
                  <c:v>9363</c:v>
                </c:pt>
                <c:pt idx="223">
                  <c:v>9366.869999999999</c:v>
                </c:pt>
                <c:pt idx="224">
                  <c:v>9370.7699999999986</c:v>
                </c:pt>
                <c:pt idx="225">
                  <c:v>9374.6799999999985</c:v>
                </c:pt>
                <c:pt idx="226">
                  <c:v>9378.5999999999985</c:v>
                </c:pt>
                <c:pt idx="227">
                  <c:v>9382.5499999999993</c:v>
                </c:pt>
                <c:pt idx="228">
                  <c:v>9386.5199999999986</c:v>
                </c:pt>
                <c:pt idx="229">
                  <c:v>9390.5099999999984</c:v>
                </c:pt>
                <c:pt idx="230">
                  <c:v>9394.5099999999984</c:v>
                </c:pt>
                <c:pt idx="231">
                  <c:v>9398.5399999999991</c:v>
                </c:pt>
                <c:pt idx="232">
                  <c:v>9402.58</c:v>
                </c:pt>
                <c:pt idx="233">
                  <c:v>9406.64</c:v>
                </c:pt>
                <c:pt idx="234">
                  <c:v>9410.7199999999993</c:v>
                </c:pt>
                <c:pt idx="235">
                  <c:v>9414.82</c:v>
                </c:pt>
                <c:pt idx="236">
                  <c:v>9418.9399999999987</c:v>
                </c:pt>
                <c:pt idx="237">
                  <c:v>9423.08</c:v>
                </c:pt>
                <c:pt idx="238">
                  <c:v>9427.24</c:v>
                </c:pt>
                <c:pt idx="239">
                  <c:v>9431.41</c:v>
                </c:pt>
                <c:pt idx="240">
                  <c:v>9435.6099999999988</c:v>
                </c:pt>
                <c:pt idx="241">
                  <c:v>9439.82</c:v>
                </c:pt>
                <c:pt idx="242">
                  <c:v>9444.06</c:v>
                </c:pt>
                <c:pt idx="243">
                  <c:v>9448.31</c:v>
                </c:pt>
                <c:pt idx="244">
                  <c:v>9452.58</c:v>
                </c:pt>
                <c:pt idx="245">
                  <c:v>9456.869999999999</c:v>
                </c:pt>
                <c:pt idx="246">
                  <c:v>9461.1799999999985</c:v>
                </c:pt>
                <c:pt idx="247">
                  <c:v>9465.5099999999984</c:v>
                </c:pt>
                <c:pt idx="248">
                  <c:v>9469.8599999999988</c:v>
                </c:pt>
                <c:pt idx="249">
                  <c:v>9474.23</c:v>
                </c:pt>
                <c:pt idx="250">
                  <c:v>9478.6099999999988</c:v>
                </c:pt>
                <c:pt idx="251">
                  <c:v>9483.0199999999986</c:v>
                </c:pt>
                <c:pt idx="252">
                  <c:v>9487.4399999999987</c:v>
                </c:pt>
                <c:pt idx="253">
                  <c:v>9491.8799999999992</c:v>
                </c:pt>
                <c:pt idx="254">
                  <c:v>9496.3499999999985</c:v>
                </c:pt>
                <c:pt idx="255">
                  <c:v>9500.83</c:v>
                </c:pt>
                <c:pt idx="256">
                  <c:v>9505.33</c:v>
                </c:pt>
                <c:pt idx="257">
                  <c:v>9509.8499999999985</c:v>
                </c:pt>
                <c:pt idx="258">
                  <c:v>9514.3799999999992</c:v>
                </c:pt>
                <c:pt idx="259">
                  <c:v>9518.9399999999987</c:v>
                </c:pt>
                <c:pt idx="260">
                  <c:v>9523.5199999999986</c:v>
                </c:pt>
                <c:pt idx="261">
                  <c:v>9528.1099999999988</c:v>
                </c:pt>
                <c:pt idx="262">
                  <c:v>9532.73</c:v>
                </c:pt>
                <c:pt idx="263">
                  <c:v>9537.3599999999988</c:v>
                </c:pt>
                <c:pt idx="264">
                  <c:v>9542.0199999999986</c:v>
                </c:pt>
                <c:pt idx="265">
                  <c:v>9546.6899999999987</c:v>
                </c:pt>
                <c:pt idx="266">
                  <c:v>9551.3799999999992</c:v>
                </c:pt>
                <c:pt idx="267">
                  <c:v>9556.09</c:v>
                </c:pt>
                <c:pt idx="268">
                  <c:v>9560.82</c:v>
                </c:pt>
                <c:pt idx="269">
                  <c:v>9565.56</c:v>
                </c:pt>
                <c:pt idx="270">
                  <c:v>9570.33</c:v>
                </c:pt>
                <c:pt idx="271">
                  <c:v>9575.119999999999</c:v>
                </c:pt>
                <c:pt idx="272">
                  <c:v>9579.92</c:v>
                </c:pt>
                <c:pt idx="273">
                  <c:v>9584.75</c:v>
                </c:pt>
                <c:pt idx="274">
                  <c:v>9589.59</c:v>
                </c:pt>
                <c:pt idx="275">
                  <c:v>9594.4499999999989</c:v>
                </c:pt>
                <c:pt idx="276">
                  <c:v>9599.33</c:v>
                </c:pt>
                <c:pt idx="277">
                  <c:v>9604.23</c:v>
                </c:pt>
                <c:pt idx="278">
                  <c:v>9609.15</c:v>
                </c:pt>
                <c:pt idx="279">
                  <c:v>9614.09</c:v>
                </c:pt>
                <c:pt idx="280">
                  <c:v>9619.0499999999993</c:v>
                </c:pt>
                <c:pt idx="281">
                  <c:v>9624.0199999999986</c:v>
                </c:pt>
                <c:pt idx="282">
                  <c:v>9629.0199999999986</c:v>
                </c:pt>
                <c:pt idx="283">
                  <c:v>9634.0299999999988</c:v>
                </c:pt>
                <c:pt idx="284">
                  <c:v>9639.06</c:v>
                </c:pt>
                <c:pt idx="285">
                  <c:v>9644.119999999999</c:v>
                </c:pt>
                <c:pt idx="286">
                  <c:v>9649.1899999999987</c:v>
                </c:pt>
                <c:pt idx="287">
                  <c:v>9654.2799999999988</c:v>
                </c:pt>
                <c:pt idx="288">
                  <c:v>9659.39</c:v>
                </c:pt>
                <c:pt idx="289">
                  <c:v>9664.5199999999986</c:v>
                </c:pt>
                <c:pt idx="290">
                  <c:v>9669.67</c:v>
                </c:pt>
                <c:pt idx="291">
                  <c:v>9674.83</c:v>
                </c:pt>
                <c:pt idx="292">
                  <c:v>9680.0199999999986</c:v>
                </c:pt>
                <c:pt idx="293">
                  <c:v>9685.2199999999993</c:v>
                </c:pt>
                <c:pt idx="294">
                  <c:v>9690.4499999999989</c:v>
                </c:pt>
                <c:pt idx="295">
                  <c:v>9695.6899999999987</c:v>
                </c:pt>
                <c:pt idx="296">
                  <c:v>9700.9499999999989</c:v>
                </c:pt>
                <c:pt idx="297">
                  <c:v>9706.23</c:v>
                </c:pt>
                <c:pt idx="298">
                  <c:v>9711.5299999999988</c:v>
                </c:pt>
                <c:pt idx="299">
                  <c:v>9716.8499999999985</c:v>
                </c:pt>
                <c:pt idx="300">
                  <c:v>9722.1899999999987</c:v>
                </c:pt>
                <c:pt idx="301">
                  <c:v>9727.5499999999993</c:v>
                </c:pt>
                <c:pt idx="302">
                  <c:v>9732.92</c:v>
                </c:pt>
                <c:pt idx="303">
                  <c:v>9738.32</c:v>
                </c:pt>
                <c:pt idx="304">
                  <c:v>9743.73</c:v>
                </c:pt>
                <c:pt idx="305">
                  <c:v>9749.16</c:v>
                </c:pt>
                <c:pt idx="306">
                  <c:v>9754.619999999999</c:v>
                </c:pt>
                <c:pt idx="307">
                  <c:v>9760.09</c:v>
                </c:pt>
                <c:pt idx="308">
                  <c:v>9765.58</c:v>
                </c:pt>
                <c:pt idx="309">
                  <c:v>9771.09</c:v>
                </c:pt>
                <c:pt idx="310">
                  <c:v>9776.619999999999</c:v>
                </c:pt>
                <c:pt idx="311">
                  <c:v>9782.16</c:v>
                </c:pt>
                <c:pt idx="312">
                  <c:v>9787.73</c:v>
                </c:pt>
                <c:pt idx="313">
                  <c:v>9793.32</c:v>
                </c:pt>
                <c:pt idx="314">
                  <c:v>9798.92</c:v>
                </c:pt>
                <c:pt idx="315">
                  <c:v>9804.5499999999993</c:v>
                </c:pt>
                <c:pt idx="316">
                  <c:v>9810.1899999999987</c:v>
                </c:pt>
                <c:pt idx="317">
                  <c:v>9815.8499999999985</c:v>
                </c:pt>
                <c:pt idx="318">
                  <c:v>9821.5299999999988</c:v>
                </c:pt>
                <c:pt idx="319">
                  <c:v>9827.23</c:v>
                </c:pt>
                <c:pt idx="320">
                  <c:v>9832.9499999999989</c:v>
                </c:pt>
                <c:pt idx="321">
                  <c:v>9838.6899999999987</c:v>
                </c:pt>
                <c:pt idx="322">
                  <c:v>9844.4399999999987</c:v>
                </c:pt>
                <c:pt idx="323">
                  <c:v>9850.2199999999993</c:v>
                </c:pt>
                <c:pt idx="324">
                  <c:v>9856.0099999999984</c:v>
                </c:pt>
                <c:pt idx="325">
                  <c:v>9861.83</c:v>
                </c:pt>
                <c:pt idx="326">
                  <c:v>9867.66</c:v>
                </c:pt>
                <c:pt idx="327">
                  <c:v>9873.5099999999984</c:v>
                </c:pt>
                <c:pt idx="328">
                  <c:v>9879.39</c:v>
                </c:pt>
                <c:pt idx="329">
                  <c:v>9885.2799999999988</c:v>
                </c:pt>
                <c:pt idx="330">
                  <c:v>9891.1899999999987</c:v>
                </c:pt>
                <c:pt idx="331">
                  <c:v>9897.1099999999988</c:v>
                </c:pt>
                <c:pt idx="332">
                  <c:v>9903.06</c:v>
                </c:pt>
                <c:pt idx="333">
                  <c:v>9909.0299999999988</c:v>
                </c:pt>
                <c:pt idx="334">
                  <c:v>9915.0099999999984</c:v>
                </c:pt>
                <c:pt idx="335">
                  <c:v>9921.0199999999986</c:v>
                </c:pt>
                <c:pt idx="336">
                  <c:v>9927.0399999999991</c:v>
                </c:pt>
                <c:pt idx="337">
                  <c:v>9933.08</c:v>
                </c:pt>
                <c:pt idx="338">
                  <c:v>9939.15</c:v>
                </c:pt>
                <c:pt idx="339">
                  <c:v>9945.23</c:v>
                </c:pt>
                <c:pt idx="340">
                  <c:v>9951.33</c:v>
                </c:pt>
              </c:numCache>
            </c:numRef>
          </c:xVal>
          <c:yVal>
            <c:numRef>
              <c:f>'XANES Cu'!$AE$8:$AE$348</c:f>
              <c:numCache>
                <c:formatCode>0.00E+00</c:formatCode>
                <c:ptCount val="341"/>
                <c:pt idx="0">
                  <c:v>1.801827732</c:v>
                </c:pt>
                <c:pt idx="1">
                  <c:v>1.8017826786</c:v>
                </c:pt>
                <c:pt idx="2">
                  <c:v>1.8015484755</c:v>
                </c:pt>
                <c:pt idx="3">
                  <c:v>1.8014623332999999</c:v>
                </c:pt>
                <c:pt idx="4">
                  <c:v>1.8012174841999999</c:v>
                </c:pt>
                <c:pt idx="5">
                  <c:v>1.80075066155</c:v>
                </c:pt>
                <c:pt idx="6">
                  <c:v>1.80042855355</c:v>
                </c:pt>
                <c:pt idx="7">
                  <c:v>1.8005593932400001</c:v>
                </c:pt>
                <c:pt idx="8">
                  <c:v>1.80020197458</c:v>
                </c:pt>
                <c:pt idx="9">
                  <c:v>1.79964125432</c:v>
                </c:pt>
                <c:pt idx="10">
                  <c:v>1.79979282331</c:v>
                </c:pt>
                <c:pt idx="11">
                  <c:v>1.79968463508</c:v>
                </c:pt>
                <c:pt idx="12">
                  <c:v>1.7993132875</c:v>
                </c:pt>
                <c:pt idx="13">
                  <c:v>1.7992131794000001</c:v>
                </c:pt>
                <c:pt idx="14">
                  <c:v>1.7989155408999999</c:v>
                </c:pt>
                <c:pt idx="15">
                  <c:v>1.7989059405000001</c:v>
                </c:pt>
                <c:pt idx="16">
                  <c:v>1.79900611992</c:v>
                </c:pt>
                <c:pt idx="17">
                  <c:v>1.7985737357</c:v>
                </c:pt>
                <c:pt idx="18">
                  <c:v>1.7985746959</c:v>
                </c:pt>
                <c:pt idx="19">
                  <c:v>1.798664866</c:v>
                </c:pt>
                <c:pt idx="20">
                  <c:v>1.7990167209900001</c:v>
                </c:pt>
                <c:pt idx="21">
                  <c:v>1.7988729558000001</c:v>
                </c:pt>
                <c:pt idx="22">
                  <c:v>1.7990317900000001</c:v>
                </c:pt>
                <c:pt idx="23">
                  <c:v>1.79909575017</c:v>
                </c:pt>
                <c:pt idx="24">
                  <c:v>1.7989390867000001</c:v>
                </c:pt>
                <c:pt idx="25">
                  <c:v>1.79935659053</c:v>
                </c:pt>
                <c:pt idx="26">
                  <c:v>1.7993419616400002</c:v>
                </c:pt>
                <c:pt idx="27">
                  <c:v>1.79932114342</c:v>
                </c:pt>
                <c:pt idx="28">
                  <c:v>1.7998951024100001</c:v>
                </c:pt>
                <c:pt idx="29">
                  <c:v>1.7998904326</c:v>
                </c:pt>
                <c:pt idx="30">
                  <c:v>1.79977464162</c:v>
                </c:pt>
                <c:pt idx="31">
                  <c:v>1.8002700950600001</c:v>
                </c:pt>
                <c:pt idx="32">
                  <c:v>1.80073429395</c:v>
                </c:pt>
                <c:pt idx="33">
                  <c:v>1.8011282342000001</c:v>
                </c:pt>
                <c:pt idx="34">
                  <c:v>1.8014506479000001</c:v>
                </c:pt>
                <c:pt idx="35">
                  <c:v>1.801853589</c:v>
                </c:pt>
                <c:pt idx="36">
                  <c:v>1.8026357546</c:v>
                </c:pt>
                <c:pt idx="37">
                  <c:v>1.8029362550000001</c:v>
                </c:pt>
                <c:pt idx="38">
                  <c:v>1.8028287146999999</c:v>
                </c:pt>
                <c:pt idx="39">
                  <c:v>1.8035967370000001</c:v>
                </c:pt>
                <c:pt idx="40">
                  <c:v>1.8041326419000001</c:v>
                </c:pt>
                <c:pt idx="41">
                  <c:v>1.8052675461000001</c:v>
                </c:pt>
                <c:pt idx="42">
                  <c:v>1.8056953306000001</c:v>
                </c:pt>
                <c:pt idx="43">
                  <c:v>1.8063282624000001</c:v>
                </c:pt>
                <c:pt idx="44">
                  <c:v>1.8073110368</c:v>
                </c:pt>
                <c:pt idx="45">
                  <c:v>1.8085550720000001</c:v>
                </c:pt>
                <c:pt idx="46">
                  <c:v>1.8099655830000001</c:v>
                </c:pt>
                <c:pt idx="47">
                  <c:v>1.8116471090000001</c:v>
                </c:pt>
                <c:pt idx="48">
                  <c:v>1.8141126080000001</c:v>
                </c:pt>
                <c:pt idx="49">
                  <c:v>1.819664387</c:v>
                </c:pt>
                <c:pt idx="50">
                  <c:v>1.8290788550000001</c:v>
                </c:pt>
                <c:pt idx="51">
                  <c:v>1.8289604370000001</c:v>
                </c:pt>
                <c:pt idx="52">
                  <c:v>1.8324378030000001</c:v>
                </c:pt>
                <c:pt idx="53">
                  <c:v>1.842667753</c:v>
                </c:pt>
                <c:pt idx="54">
                  <c:v>1.8595514980000001</c:v>
                </c:pt>
                <c:pt idx="55">
                  <c:v>1.8832488440000001</c:v>
                </c:pt>
                <c:pt idx="56">
                  <c:v>1.9297302599999999</c:v>
                </c:pt>
                <c:pt idx="57">
                  <c:v>2.0243812399999999</c:v>
                </c:pt>
                <c:pt idx="58">
                  <c:v>2.1717335700000002</c:v>
                </c:pt>
                <c:pt idx="59">
                  <c:v>2.33481557</c:v>
                </c:pt>
                <c:pt idx="60">
                  <c:v>2.4659562199999998</c:v>
                </c:pt>
                <c:pt idx="61">
                  <c:v>2.6076941200000001</c:v>
                </c:pt>
                <c:pt idx="62">
                  <c:v>2.7985623099999999</c:v>
                </c:pt>
                <c:pt idx="63">
                  <c:v>3.0280075000000002</c:v>
                </c:pt>
                <c:pt idx="64">
                  <c:v>3.2086451</c:v>
                </c:pt>
                <c:pt idx="65">
                  <c:v>3.2595453000000001</c:v>
                </c:pt>
                <c:pt idx="66">
                  <c:v>3.2380594</c:v>
                </c:pt>
                <c:pt idx="67">
                  <c:v>3.2075994000000003</c:v>
                </c:pt>
                <c:pt idx="68">
                  <c:v>3.1541544999999998</c:v>
                </c:pt>
                <c:pt idx="69">
                  <c:v>3.0678103999999999</c:v>
                </c:pt>
                <c:pt idx="70">
                  <c:v>2.9225687000000002</c:v>
                </c:pt>
                <c:pt idx="71">
                  <c:v>2.7982464899999999</c:v>
                </c:pt>
                <c:pt idx="72">
                  <c:v>2.7206633400000002</c:v>
                </c:pt>
                <c:pt idx="73">
                  <c:v>2.69756544</c:v>
                </c:pt>
                <c:pt idx="74">
                  <c:v>2.6894046</c:v>
                </c:pt>
                <c:pt idx="75">
                  <c:v>2.6881735099999999</c:v>
                </c:pt>
                <c:pt idx="76">
                  <c:v>2.6950731700000001</c:v>
                </c:pt>
                <c:pt idx="77">
                  <c:v>2.7004914499999999</c:v>
                </c:pt>
                <c:pt idx="78">
                  <c:v>2.6993974500000002</c:v>
                </c:pt>
                <c:pt idx="79">
                  <c:v>2.6927946</c:v>
                </c:pt>
                <c:pt idx="80">
                  <c:v>2.6880109600000002</c:v>
                </c:pt>
                <c:pt idx="81">
                  <c:v>2.67805151</c:v>
                </c:pt>
                <c:pt idx="82">
                  <c:v>2.66407982</c:v>
                </c:pt>
                <c:pt idx="83">
                  <c:v>2.6544831000000002</c:v>
                </c:pt>
                <c:pt idx="84">
                  <c:v>2.6396527600000002</c:v>
                </c:pt>
                <c:pt idx="85">
                  <c:v>2.6289530000000001</c:v>
                </c:pt>
                <c:pt idx="86">
                  <c:v>2.6235490500000003</c:v>
                </c:pt>
                <c:pt idx="87">
                  <c:v>2.6214302100000002</c:v>
                </c:pt>
                <c:pt idx="88">
                  <c:v>2.6247887900000002</c:v>
                </c:pt>
                <c:pt idx="89">
                  <c:v>2.6324573899999999</c:v>
                </c:pt>
                <c:pt idx="90">
                  <c:v>2.6484819900000001</c:v>
                </c:pt>
                <c:pt idx="91">
                  <c:v>2.6644196999999998</c:v>
                </c:pt>
                <c:pt idx="92">
                  <c:v>2.6878306700000003</c:v>
                </c:pt>
                <c:pt idx="93">
                  <c:v>2.70739179</c:v>
                </c:pt>
                <c:pt idx="94">
                  <c:v>2.7343548699999998</c:v>
                </c:pt>
                <c:pt idx="95">
                  <c:v>2.7565625200000001</c:v>
                </c:pt>
                <c:pt idx="96">
                  <c:v>2.7801713600000002</c:v>
                </c:pt>
                <c:pt idx="97">
                  <c:v>2.8012046000000002</c:v>
                </c:pt>
                <c:pt idx="98">
                  <c:v>2.8211094999999999</c:v>
                </c:pt>
                <c:pt idx="99">
                  <c:v>2.8365326</c:v>
                </c:pt>
                <c:pt idx="100">
                  <c:v>2.8452677</c:v>
                </c:pt>
                <c:pt idx="101">
                  <c:v>2.8509849000000003</c:v>
                </c:pt>
                <c:pt idx="102">
                  <c:v>2.8502752</c:v>
                </c:pt>
                <c:pt idx="103">
                  <c:v>2.8462063999999998</c:v>
                </c:pt>
                <c:pt idx="104">
                  <c:v>2.8436941999999998</c:v>
                </c:pt>
                <c:pt idx="105">
                  <c:v>2.8352395000000001</c:v>
                </c:pt>
                <c:pt idx="106">
                  <c:v>2.8287485000000001</c:v>
                </c:pt>
                <c:pt idx="107">
                  <c:v>2.8194732</c:v>
                </c:pt>
                <c:pt idx="108">
                  <c:v>2.8163374000000001</c:v>
                </c:pt>
                <c:pt idx="109">
                  <c:v>2.8130385000000002</c:v>
                </c:pt>
                <c:pt idx="110">
                  <c:v>2.8083602000000001</c:v>
                </c:pt>
                <c:pt idx="111">
                  <c:v>2.806222</c:v>
                </c:pt>
                <c:pt idx="112">
                  <c:v>2.8024320999999999</c:v>
                </c:pt>
                <c:pt idx="113">
                  <c:v>2.7986101799999998</c:v>
                </c:pt>
                <c:pt idx="114">
                  <c:v>2.7933723100000001</c:v>
                </c:pt>
                <c:pt idx="115">
                  <c:v>2.7922743699999999</c:v>
                </c:pt>
                <c:pt idx="116">
                  <c:v>2.7888944900000001</c:v>
                </c:pt>
                <c:pt idx="117">
                  <c:v>2.7855272000000002</c:v>
                </c:pt>
                <c:pt idx="118">
                  <c:v>2.7830736100000002</c:v>
                </c:pt>
                <c:pt idx="119">
                  <c:v>2.7801713800000001</c:v>
                </c:pt>
                <c:pt idx="120">
                  <c:v>2.77505713</c:v>
                </c:pt>
                <c:pt idx="121">
                  <c:v>2.7703261299999999</c:v>
                </c:pt>
                <c:pt idx="122">
                  <c:v>2.7650479800000003</c:v>
                </c:pt>
                <c:pt idx="123">
                  <c:v>2.7628590500000003</c:v>
                </c:pt>
                <c:pt idx="124">
                  <c:v>2.76203113</c:v>
                </c:pt>
                <c:pt idx="125">
                  <c:v>2.7586294200000001</c:v>
                </c:pt>
                <c:pt idx="126">
                  <c:v>2.7594166200000001</c:v>
                </c:pt>
                <c:pt idx="127">
                  <c:v>2.7579191600000001</c:v>
                </c:pt>
                <c:pt idx="128">
                  <c:v>2.75996109</c:v>
                </c:pt>
                <c:pt idx="129">
                  <c:v>2.7614106300000003</c:v>
                </c:pt>
                <c:pt idx="130">
                  <c:v>2.7639766300000002</c:v>
                </c:pt>
                <c:pt idx="131">
                  <c:v>2.7688169500000002</c:v>
                </c:pt>
                <c:pt idx="132">
                  <c:v>2.7717544200000002</c:v>
                </c:pt>
                <c:pt idx="133">
                  <c:v>2.7746833300000002</c:v>
                </c:pt>
                <c:pt idx="134">
                  <c:v>2.7795618800000002</c:v>
                </c:pt>
                <c:pt idx="135">
                  <c:v>2.7800460999999999</c:v>
                </c:pt>
                <c:pt idx="136">
                  <c:v>2.7826886800000001</c:v>
                </c:pt>
                <c:pt idx="137">
                  <c:v>2.7876773699999999</c:v>
                </c:pt>
                <c:pt idx="138">
                  <c:v>2.79151039</c:v>
                </c:pt>
                <c:pt idx="139">
                  <c:v>2.79375777</c:v>
                </c:pt>
                <c:pt idx="140">
                  <c:v>2.7978776600000002</c:v>
                </c:pt>
                <c:pt idx="141">
                  <c:v>2.7993411100000003</c:v>
                </c:pt>
                <c:pt idx="142">
                  <c:v>2.8027432999999999</c:v>
                </c:pt>
                <c:pt idx="143">
                  <c:v>2.8053312999999998</c:v>
                </c:pt>
                <c:pt idx="144">
                  <c:v>2.8087365000000002</c:v>
                </c:pt>
                <c:pt idx="145">
                  <c:v>2.8092456000000001</c:v>
                </c:pt>
                <c:pt idx="146">
                  <c:v>2.8090818</c:v>
                </c:pt>
                <c:pt idx="147">
                  <c:v>2.8106493000000001</c:v>
                </c:pt>
                <c:pt idx="148">
                  <c:v>2.8116123000000002</c:v>
                </c:pt>
                <c:pt idx="149">
                  <c:v>2.8123130999999999</c:v>
                </c:pt>
                <c:pt idx="150">
                  <c:v>2.8141895999999997</c:v>
                </c:pt>
                <c:pt idx="151">
                  <c:v>2.8123988999999998</c:v>
                </c:pt>
                <c:pt idx="152">
                  <c:v>2.8107132999999997</c:v>
                </c:pt>
                <c:pt idx="153">
                  <c:v>2.8077871000000001</c:v>
                </c:pt>
                <c:pt idx="154">
                  <c:v>2.8059618999999998</c:v>
                </c:pt>
                <c:pt idx="155">
                  <c:v>2.8018730000000001</c:v>
                </c:pt>
                <c:pt idx="156">
                  <c:v>2.8001393000000001</c:v>
                </c:pt>
                <c:pt idx="157">
                  <c:v>2.7992889400000003</c:v>
                </c:pt>
                <c:pt idx="158">
                  <c:v>2.7992701499999999</c:v>
                </c:pt>
                <c:pt idx="159">
                  <c:v>2.79718293</c:v>
                </c:pt>
                <c:pt idx="160">
                  <c:v>2.7955392400000001</c:v>
                </c:pt>
                <c:pt idx="161">
                  <c:v>2.79513078</c:v>
                </c:pt>
                <c:pt idx="162">
                  <c:v>2.79389888</c:v>
                </c:pt>
                <c:pt idx="163">
                  <c:v>2.7943240600000001</c:v>
                </c:pt>
                <c:pt idx="164">
                  <c:v>2.7932589600000002</c:v>
                </c:pt>
                <c:pt idx="165">
                  <c:v>2.79211754</c:v>
                </c:pt>
                <c:pt idx="166">
                  <c:v>2.7920740200000003</c:v>
                </c:pt>
                <c:pt idx="167">
                  <c:v>2.7928451700000001</c:v>
                </c:pt>
                <c:pt idx="168">
                  <c:v>2.79250541</c:v>
                </c:pt>
                <c:pt idx="169">
                  <c:v>2.7947682500000002</c:v>
                </c:pt>
                <c:pt idx="170">
                  <c:v>2.7953383299999999</c:v>
                </c:pt>
                <c:pt idx="171">
                  <c:v>2.79521782</c:v>
                </c:pt>
                <c:pt idx="172">
                  <c:v>2.7968881699999999</c:v>
                </c:pt>
                <c:pt idx="173">
                  <c:v>2.7981694300000002</c:v>
                </c:pt>
                <c:pt idx="174">
                  <c:v>2.7984791900000001</c:v>
                </c:pt>
                <c:pt idx="175">
                  <c:v>2.79779256</c:v>
                </c:pt>
                <c:pt idx="176">
                  <c:v>2.7979886299999999</c:v>
                </c:pt>
                <c:pt idx="177">
                  <c:v>2.79904222</c:v>
                </c:pt>
                <c:pt idx="178">
                  <c:v>2.8006028000000001</c:v>
                </c:pt>
                <c:pt idx="179">
                  <c:v>2.7984556999999999</c:v>
                </c:pt>
                <c:pt idx="180">
                  <c:v>2.7995499500000003</c:v>
                </c:pt>
                <c:pt idx="181">
                  <c:v>2.8003776</c:v>
                </c:pt>
                <c:pt idx="182">
                  <c:v>2.8030322000000001</c:v>
                </c:pt>
                <c:pt idx="183">
                  <c:v>2.8034417</c:v>
                </c:pt>
                <c:pt idx="184">
                  <c:v>2.8034312000000003</c:v>
                </c:pt>
                <c:pt idx="185">
                  <c:v>2.8043827000000001</c:v>
                </c:pt>
                <c:pt idx="186">
                  <c:v>2.8046674</c:v>
                </c:pt>
                <c:pt idx="187">
                  <c:v>2.8039692000000001</c:v>
                </c:pt>
                <c:pt idx="188">
                  <c:v>2.8047816000000001</c:v>
                </c:pt>
                <c:pt idx="189">
                  <c:v>2.8039031000000003</c:v>
                </c:pt>
                <c:pt idx="190">
                  <c:v>2.8032447999999999</c:v>
                </c:pt>
                <c:pt idx="191">
                  <c:v>2.8043940000000003</c:v>
                </c:pt>
                <c:pt idx="192">
                  <c:v>2.8043041</c:v>
                </c:pt>
                <c:pt idx="193">
                  <c:v>2.8036237000000002</c:v>
                </c:pt>
                <c:pt idx="194">
                  <c:v>2.8029520000000003</c:v>
                </c:pt>
                <c:pt idx="195">
                  <c:v>2.8021208</c:v>
                </c:pt>
                <c:pt idx="196">
                  <c:v>2.8014568999999998</c:v>
                </c:pt>
                <c:pt idx="197">
                  <c:v>2.8021865999999997</c:v>
                </c:pt>
                <c:pt idx="198">
                  <c:v>2.7997087600000001</c:v>
                </c:pt>
                <c:pt idx="199">
                  <c:v>2.8005274</c:v>
                </c:pt>
                <c:pt idx="200">
                  <c:v>2.7984688699999998</c:v>
                </c:pt>
                <c:pt idx="201">
                  <c:v>2.79860117</c:v>
                </c:pt>
                <c:pt idx="202">
                  <c:v>2.7989222800000002</c:v>
                </c:pt>
                <c:pt idx="203">
                  <c:v>2.7995388999999999</c:v>
                </c:pt>
                <c:pt idx="204">
                  <c:v>2.79701238</c:v>
                </c:pt>
                <c:pt idx="205">
                  <c:v>2.7980946100000001</c:v>
                </c:pt>
                <c:pt idx="206">
                  <c:v>2.79649072</c:v>
                </c:pt>
                <c:pt idx="207">
                  <c:v>2.7977383700000003</c:v>
                </c:pt>
                <c:pt idx="208">
                  <c:v>2.7976707200000002</c:v>
                </c:pt>
                <c:pt idx="209">
                  <c:v>2.7975800099999999</c:v>
                </c:pt>
                <c:pt idx="210">
                  <c:v>2.79809397</c:v>
                </c:pt>
                <c:pt idx="211">
                  <c:v>2.79699404</c:v>
                </c:pt>
                <c:pt idx="212">
                  <c:v>2.79905347</c:v>
                </c:pt>
                <c:pt idx="213">
                  <c:v>2.7983660500000003</c:v>
                </c:pt>
                <c:pt idx="214">
                  <c:v>2.7981908799999999</c:v>
                </c:pt>
                <c:pt idx="215">
                  <c:v>2.7996700400000001</c:v>
                </c:pt>
                <c:pt idx="216">
                  <c:v>2.8008280000000001</c:v>
                </c:pt>
                <c:pt idx="217">
                  <c:v>2.7997822399999999</c:v>
                </c:pt>
                <c:pt idx="218">
                  <c:v>2.8000161000000001</c:v>
                </c:pt>
                <c:pt idx="219">
                  <c:v>2.8010302</c:v>
                </c:pt>
                <c:pt idx="220">
                  <c:v>2.8017985000000003</c:v>
                </c:pt>
                <c:pt idx="221">
                  <c:v>2.8012366000000002</c:v>
                </c:pt>
                <c:pt idx="222">
                  <c:v>2.8014280999999999</c:v>
                </c:pt>
                <c:pt idx="223">
                  <c:v>2.8016193999999999</c:v>
                </c:pt>
                <c:pt idx="224">
                  <c:v>2.8002302000000001</c:v>
                </c:pt>
                <c:pt idx="225">
                  <c:v>2.8021168000000003</c:v>
                </c:pt>
                <c:pt idx="226">
                  <c:v>2.8017439</c:v>
                </c:pt>
                <c:pt idx="227">
                  <c:v>2.8020977</c:v>
                </c:pt>
                <c:pt idx="228">
                  <c:v>2.8004001000000001</c:v>
                </c:pt>
                <c:pt idx="229">
                  <c:v>2.8010888999999999</c:v>
                </c:pt>
                <c:pt idx="230">
                  <c:v>2.8008731</c:v>
                </c:pt>
                <c:pt idx="231">
                  <c:v>2.8005138000000001</c:v>
                </c:pt>
                <c:pt idx="232">
                  <c:v>2.7990285799999999</c:v>
                </c:pt>
                <c:pt idx="233">
                  <c:v>2.8004774000000001</c:v>
                </c:pt>
                <c:pt idx="234">
                  <c:v>2.8004337000000001</c:v>
                </c:pt>
                <c:pt idx="235">
                  <c:v>2.7988387299999999</c:v>
                </c:pt>
                <c:pt idx="236">
                  <c:v>2.79923039</c:v>
                </c:pt>
                <c:pt idx="237">
                  <c:v>2.7990562800000003</c:v>
                </c:pt>
                <c:pt idx="238">
                  <c:v>2.79866824</c:v>
                </c:pt>
                <c:pt idx="239">
                  <c:v>2.7989617099999999</c:v>
                </c:pt>
                <c:pt idx="240">
                  <c:v>2.8002932</c:v>
                </c:pt>
                <c:pt idx="241">
                  <c:v>2.7988939799999999</c:v>
                </c:pt>
                <c:pt idx="242">
                  <c:v>2.79812861</c:v>
                </c:pt>
                <c:pt idx="243">
                  <c:v>2.7993992900000002</c:v>
                </c:pt>
                <c:pt idx="244">
                  <c:v>2.79753812</c:v>
                </c:pt>
                <c:pt idx="245">
                  <c:v>2.7983999000000002</c:v>
                </c:pt>
                <c:pt idx="246">
                  <c:v>2.79993925</c:v>
                </c:pt>
                <c:pt idx="247">
                  <c:v>2.7996868699999999</c:v>
                </c:pt>
                <c:pt idx="248">
                  <c:v>2.79915425</c:v>
                </c:pt>
                <c:pt idx="249">
                  <c:v>2.7990072800000001</c:v>
                </c:pt>
                <c:pt idx="250">
                  <c:v>2.7996835600000001</c:v>
                </c:pt>
                <c:pt idx="251">
                  <c:v>2.79882374</c:v>
                </c:pt>
                <c:pt idx="252">
                  <c:v>2.7995831</c:v>
                </c:pt>
                <c:pt idx="253">
                  <c:v>2.7998061600000002</c:v>
                </c:pt>
                <c:pt idx="254">
                  <c:v>2.7985939800000001</c:v>
                </c:pt>
                <c:pt idx="255">
                  <c:v>2.7994308299999999</c:v>
                </c:pt>
                <c:pt idx="256">
                  <c:v>2.7988468600000003</c:v>
                </c:pt>
                <c:pt idx="257">
                  <c:v>2.8003353</c:v>
                </c:pt>
                <c:pt idx="258">
                  <c:v>2.8015192999999998</c:v>
                </c:pt>
                <c:pt idx="259">
                  <c:v>2.8007523000000001</c:v>
                </c:pt>
                <c:pt idx="260">
                  <c:v>2.8009174000000003</c:v>
                </c:pt>
                <c:pt idx="261">
                  <c:v>2.7998971800000003</c:v>
                </c:pt>
                <c:pt idx="262">
                  <c:v>2.8022942</c:v>
                </c:pt>
                <c:pt idx="263">
                  <c:v>2.8013579000000002</c:v>
                </c:pt>
                <c:pt idx="264">
                  <c:v>2.8008031999999998</c:v>
                </c:pt>
                <c:pt idx="265">
                  <c:v>2.8004578000000002</c:v>
                </c:pt>
                <c:pt idx="266">
                  <c:v>2.8006017000000001</c:v>
                </c:pt>
                <c:pt idx="267">
                  <c:v>2.8013018000000001</c:v>
                </c:pt>
                <c:pt idx="268">
                  <c:v>2.8003784</c:v>
                </c:pt>
                <c:pt idx="269">
                  <c:v>2.7997034200000002</c:v>
                </c:pt>
                <c:pt idx="270">
                  <c:v>2.7998572099999999</c:v>
                </c:pt>
                <c:pt idx="271">
                  <c:v>2.7995339800000001</c:v>
                </c:pt>
                <c:pt idx="272">
                  <c:v>2.7994170899999999</c:v>
                </c:pt>
                <c:pt idx="273">
                  <c:v>2.7991151900000002</c:v>
                </c:pt>
                <c:pt idx="274">
                  <c:v>2.7997306599999998</c:v>
                </c:pt>
                <c:pt idx="275">
                  <c:v>2.7996985599999999</c:v>
                </c:pt>
                <c:pt idx="276">
                  <c:v>2.8003625000000003</c:v>
                </c:pt>
                <c:pt idx="277">
                  <c:v>2.7983819699999999</c:v>
                </c:pt>
                <c:pt idx="278">
                  <c:v>2.800684</c:v>
                </c:pt>
                <c:pt idx="279">
                  <c:v>2.7989220800000001</c:v>
                </c:pt>
                <c:pt idx="280">
                  <c:v>2.8001088000000003</c:v>
                </c:pt>
                <c:pt idx="281">
                  <c:v>2.7999676999999998</c:v>
                </c:pt>
                <c:pt idx="282">
                  <c:v>2.8007808000000001</c:v>
                </c:pt>
                <c:pt idx="283">
                  <c:v>2.8002508000000002</c:v>
                </c:pt>
                <c:pt idx="284">
                  <c:v>2.7998669500000002</c:v>
                </c:pt>
                <c:pt idx="285">
                  <c:v>2.8006795000000002</c:v>
                </c:pt>
                <c:pt idx="286">
                  <c:v>2.8007642000000001</c:v>
                </c:pt>
                <c:pt idx="287">
                  <c:v>2.8005893999999998</c:v>
                </c:pt>
                <c:pt idx="288">
                  <c:v>2.8012018000000003</c:v>
                </c:pt>
                <c:pt idx="289">
                  <c:v>2.7999578300000003</c:v>
                </c:pt>
                <c:pt idx="290">
                  <c:v>2.8008671999999999</c:v>
                </c:pt>
                <c:pt idx="291">
                  <c:v>2.8004277000000002</c:v>
                </c:pt>
                <c:pt idx="292">
                  <c:v>2.8009059000000001</c:v>
                </c:pt>
                <c:pt idx="293">
                  <c:v>2.8011916000000001</c:v>
                </c:pt>
                <c:pt idx="294">
                  <c:v>2.8006628</c:v>
                </c:pt>
                <c:pt idx="295">
                  <c:v>2.8009794000000001</c:v>
                </c:pt>
                <c:pt idx="296">
                  <c:v>2.8000587000000001</c:v>
                </c:pt>
                <c:pt idx="297">
                  <c:v>2.8006130000000002</c:v>
                </c:pt>
                <c:pt idx="298">
                  <c:v>2.8005690000000003</c:v>
                </c:pt>
                <c:pt idx="299">
                  <c:v>2.8003919000000002</c:v>
                </c:pt>
                <c:pt idx="300">
                  <c:v>2.8007342</c:v>
                </c:pt>
                <c:pt idx="301">
                  <c:v>2.8004216</c:v>
                </c:pt>
                <c:pt idx="302">
                  <c:v>2.8008756000000004</c:v>
                </c:pt>
                <c:pt idx="303">
                  <c:v>2.8016510999999999</c:v>
                </c:pt>
                <c:pt idx="304">
                  <c:v>2.8010174000000001</c:v>
                </c:pt>
                <c:pt idx="305">
                  <c:v>2.8004569999999998</c:v>
                </c:pt>
                <c:pt idx="306">
                  <c:v>2.8005643999999998</c:v>
                </c:pt>
                <c:pt idx="307">
                  <c:v>2.8001732000000001</c:v>
                </c:pt>
                <c:pt idx="308">
                  <c:v>2.7996522600000002</c:v>
                </c:pt>
                <c:pt idx="309">
                  <c:v>2.8003569000000001</c:v>
                </c:pt>
                <c:pt idx="310">
                  <c:v>2.8003173000000001</c:v>
                </c:pt>
                <c:pt idx="311">
                  <c:v>2.8009487000000002</c:v>
                </c:pt>
                <c:pt idx="312">
                  <c:v>2.8000433</c:v>
                </c:pt>
                <c:pt idx="313">
                  <c:v>2.79872977</c:v>
                </c:pt>
                <c:pt idx="314">
                  <c:v>2.8001895999999999</c:v>
                </c:pt>
                <c:pt idx="315">
                  <c:v>2.8000370000000001</c:v>
                </c:pt>
                <c:pt idx="316">
                  <c:v>2.7986742100000002</c:v>
                </c:pt>
                <c:pt idx="317">
                  <c:v>2.7993745900000002</c:v>
                </c:pt>
                <c:pt idx="318">
                  <c:v>2.7984026000000002</c:v>
                </c:pt>
                <c:pt idx="319">
                  <c:v>2.7991848699999999</c:v>
                </c:pt>
                <c:pt idx="320">
                  <c:v>2.7987310000000001</c:v>
                </c:pt>
                <c:pt idx="321">
                  <c:v>2.7989356999999999</c:v>
                </c:pt>
                <c:pt idx="322">
                  <c:v>2.79810129</c:v>
                </c:pt>
                <c:pt idx="323">
                  <c:v>2.7990768099999999</c:v>
                </c:pt>
                <c:pt idx="324">
                  <c:v>2.7976754000000001</c:v>
                </c:pt>
                <c:pt idx="325">
                  <c:v>2.7981546100000001</c:v>
                </c:pt>
                <c:pt idx="326">
                  <c:v>2.7968789100000002</c:v>
                </c:pt>
                <c:pt idx="327">
                  <c:v>2.79846335</c:v>
                </c:pt>
                <c:pt idx="328">
                  <c:v>2.7988957499999998</c:v>
                </c:pt>
                <c:pt idx="329">
                  <c:v>2.7975437000000003</c:v>
                </c:pt>
                <c:pt idx="330">
                  <c:v>2.7963438300000001</c:v>
                </c:pt>
                <c:pt idx="331">
                  <c:v>2.7971603200000001</c:v>
                </c:pt>
                <c:pt idx="332">
                  <c:v>2.79627114</c:v>
                </c:pt>
                <c:pt idx="333">
                  <c:v>2.7964480800000002</c:v>
                </c:pt>
                <c:pt idx="334">
                  <c:v>2.7955025300000003</c:v>
                </c:pt>
                <c:pt idx="335">
                  <c:v>2.7954917300000002</c:v>
                </c:pt>
                <c:pt idx="336">
                  <c:v>2.7958337599999998</c:v>
                </c:pt>
                <c:pt idx="337">
                  <c:v>2.7959154499999999</c:v>
                </c:pt>
                <c:pt idx="338">
                  <c:v>2.7961369199999999</c:v>
                </c:pt>
                <c:pt idx="339">
                  <c:v>2.79594304</c:v>
                </c:pt>
                <c:pt idx="340">
                  <c:v>2.7954030599999999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A5D3-274A-AF68-07ACDAA4342C}"/>
            </c:ext>
          </c:extLst>
        </c:ser>
        <c:ser>
          <c:idx val="6"/>
          <c:order val="4"/>
          <c:tx>
            <c:strRef>
              <c:f>'XANES Cu'!$AG$7</c:f>
              <c:strCache>
                <c:ptCount val="1"/>
                <c:pt idx="0">
                  <c:v>PE4-10 fit</c:v>
                </c:pt>
              </c:strCache>
            </c:strRef>
          </c:tx>
          <c:spPr>
            <a:ln w="25400" cap="rnd">
              <a:solidFill>
                <a:srgbClr val="132AFF"/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'XANES Cu'!$AB$8:$AB$348</c:f>
              <c:numCache>
                <c:formatCode>General</c:formatCode>
                <c:ptCount val="341"/>
                <c:pt idx="0">
                  <c:v>8816.5</c:v>
                </c:pt>
                <c:pt idx="1">
                  <c:v>8821.5</c:v>
                </c:pt>
                <c:pt idx="2">
                  <c:v>8826.5</c:v>
                </c:pt>
                <c:pt idx="3">
                  <c:v>8831.5</c:v>
                </c:pt>
                <c:pt idx="4">
                  <c:v>8836.5</c:v>
                </c:pt>
                <c:pt idx="5">
                  <c:v>8841.5</c:v>
                </c:pt>
                <c:pt idx="6">
                  <c:v>8846.5</c:v>
                </c:pt>
                <c:pt idx="7">
                  <c:v>8851.5</c:v>
                </c:pt>
                <c:pt idx="8">
                  <c:v>8856.5</c:v>
                </c:pt>
                <c:pt idx="9">
                  <c:v>8861.5</c:v>
                </c:pt>
                <c:pt idx="10">
                  <c:v>8866.5</c:v>
                </c:pt>
                <c:pt idx="11">
                  <c:v>8871.5</c:v>
                </c:pt>
                <c:pt idx="12">
                  <c:v>8876.5</c:v>
                </c:pt>
                <c:pt idx="13">
                  <c:v>8881.5</c:v>
                </c:pt>
                <c:pt idx="14">
                  <c:v>8886.5</c:v>
                </c:pt>
                <c:pt idx="15">
                  <c:v>8891.5</c:v>
                </c:pt>
                <c:pt idx="16">
                  <c:v>8896.5</c:v>
                </c:pt>
                <c:pt idx="17">
                  <c:v>8901.5</c:v>
                </c:pt>
                <c:pt idx="18">
                  <c:v>8906.5</c:v>
                </c:pt>
                <c:pt idx="19">
                  <c:v>8911.5</c:v>
                </c:pt>
                <c:pt idx="20">
                  <c:v>8916.5</c:v>
                </c:pt>
                <c:pt idx="21">
                  <c:v>8918.5</c:v>
                </c:pt>
                <c:pt idx="22">
                  <c:v>8920.5</c:v>
                </c:pt>
                <c:pt idx="23">
                  <c:v>8922.5</c:v>
                </c:pt>
                <c:pt idx="24">
                  <c:v>8924.5</c:v>
                </c:pt>
                <c:pt idx="25">
                  <c:v>8926.5</c:v>
                </c:pt>
                <c:pt idx="26">
                  <c:v>8928.5</c:v>
                </c:pt>
                <c:pt idx="27">
                  <c:v>8930.5</c:v>
                </c:pt>
                <c:pt idx="28">
                  <c:v>8932.5</c:v>
                </c:pt>
                <c:pt idx="29">
                  <c:v>8934.5</c:v>
                </c:pt>
                <c:pt idx="30">
                  <c:v>8936.5</c:v>
                </c:pt>
                <c:pt idx="31">
                  <c:v>8938.5</c:v>
                </c:pt>
                <c:pt idx="32">
                  <c:v>8940.5</c:v>
                </c:pt>
                <c:pt idx="33">
                  <c:v>8942.5</c:v>
                </c:pt>
                <c:pt idx="34">
                  <c:v>8944.5</c:v>
                </c:pt>
                <c:pt idx="35">
                  <c:v>8946.5</c:v>
                </c:pt>
                <c:pt idx="36">
                  <c:v>8947.7000000000007</c:v>
                </c:pt>
                <c:pt idx="37">
                  <c:v>8948.9</c:v>
                </c:pt>
                <c:pt idx="38">
                  <c:v>8950.1</c:v>
                </c:pt>
                <c:pt idx="39">
                  <c:v>8951.2999999999993</c:v>
                </c:pt>
                <c:pt idx="40">
                  <c:v>8952.5</c:v>
                </c:pt>
                <c:pt idx="41">
                  <c:v>8953.7000000000007</c:v>
                </c:pt>
                <c:pt idx="42">
                  <c:v>8954.9</c:v>
                </c:pt>
                <c:pt idx="43">
                  <c:v>8956.1</c:v>
                </c:pt>
                <c:pt idx="44">
                  <c:v>8957.2999999999993</c:v>
                </c:pt>
                <c:pt idx="45">
                  <c:v>8958.5</c:v>
                </c:pt>
                <c:pt idx="46">
                  <c:v>8959.7000000000007</c:v>
                </c:pt>
                <c:pt idx="47">
                  <c:v>8960.9</c:v>
                </c:pt>
                <c:pt idx="48">
                  <c:v>8962.1</c:v>
                </c:pt>
                <c:pt idx="49">
                  <c:v>8963.2999999999993</c:v>
                </c:pt>
                <c:pt idx="50">
                  <c:v>8964.5</c:v>
                </c:pt>
                <c:pt idx="51">
                  <c:v>8965.7000000000007</c:v>
                </c:pt>
                <c:pt idx="52">
                  <c:v>8966.9</c:v>
                </c:pt>
                <c:pt idx="53">
                  <c:v>8968.1</c:v>
                </c:pt>
                <c:pt idx="54">
                  <c:v>8969.2999999999993</c:v>
                </c:pt>
                <c:pt idx="55">
                  <c:v>8970.5</c:v>
                </c:pt>
                <c:pt idx="56">
                  <c:v>8971.7000000000007</c:v>
                </c:pt>
                <c:pt idx="57">
                  <c:v>8972.9</c:v>
                </c:pt>
                <c:pt idx="58">
                  <c:v>8974.1</c:v>
                </c:pt>
                <c:pt idx="59">
                  <c:v>8975.2999999999993</c:v>
                </c:pt>
                <c:pt idx="60">
                  <c:v>8976.5</c:v>
                </c:pt>
                <c:pt idx="61">
                  <c:v>8977.7000000000007</c:v>
                </c:pt>
                <c:pt idx="62">
                  <c:v>8978.9</c:v>
                </c:pt>
                <c:pt idx="63">
                  <c:v>8980.1</c:v>
                </c:pt>
                <c:pt idx="64">
                  <c:v>8981.2999999999993</c:v>
                </c:pt>
                <c:pt idx="65">
                  <c:v>8982.5</c:v>
                </c:pt>
                <c:pt idx="66">
                  <c:v>8983.7000000000007</c:v>
                </c:pt>
                <c:pt idx="67">
                  <c:v>8984.9</c:v>
                </c:pt>
                <c:pt idx="68">
                  <c:v>8986.1</c:v>
                </c:pt>
                <c:pt idx="69">
                  <c:v>8987.3799999999992</c:v>
                </c:pt>
                <c:pt idx="70">
                  <c:v>8989.2000000000007</c:v>
                </c:pt>
                <c:pt idx="71">
                  <c:v>8991.1</c:v>
                </c:pt>
                <c:pt idx="72">
                  <c:v>8993.08</c:v>
                </c:pt>
                <c:pt idx="73">
                  <c:v>8994.09</c:v>
                </c:pt>
                <c:pt idx="74">
                  <c:v>8995.1299999999992</c:v>
                </c:pt>
                <c:pt idx="75">
                  <c:v>8996.18</c:v>
                </c:pt>
                <c:pt idx="76">
                  <c:v>8997.25</c:v>
                </c:pt>
                <c:pt idx="77">
                  <c:v>8998.34</c:v>
                </c:pt>
                <c:pt idx="78">
                  <c:v>8999.4599999999991</c:v>
                </c:pt>
                <c:pt idx="79">
                  <c:v>9000.58</c:v>
                </c:pt>
                <c:pt idx="80">
                  <c:v>9001.73</c:v>
                </c:pt>
                <c:pt idx="81">
                  <c:v>9002.9</c:v>
                </c:pt>
                <c:pt idx="82">
                  <c:v>9004.09</c:v>
                </c:pt>
                <c:pt idx="83">
                  <c:v>9005.2900000000009</c:v>
                </c:pt>
                <c:pt idx="84">
                  <c:v>9006.52</c:v>
                </c:pt>
                <c:pt idx="85">
                  <c:v>9007.76</c:v>
                </c:pt>
                <c:pt idx="86">
                  <c:v>9009.0300000000007</c:v>
                </c:pt>
                <c:pt idx="87">
                  <c:v>9010.31</c:v>
                </c:pt>
                <c:pt idx="88">
                  <c:v>9011.61</c:v>
                </c:pt>
                <c:pt idx="89">
                  <c:v>9012.93</c:v>
                </c:pt>
                <c:pt idx="90">
                  <c:v>9014.27</c:v>
                </c:pt>
                <c:pt idx="91">
                  <c:v>9015.6299999999992</c:v>
                </c:pt>
                <c:pt idx="92">
                  <c:v>9017.01</c:v>
                </c:pt>
                <c:pt idx="93">
                  <c:v>9018.4</c:v>
                </c:pt>
                <c:pt idx="94">
                  <c:v>9019.82</c:v>
                </c:pt>
                <c:pt idx="95">
                  <c:v>9021.25</c:v>
                </c:pt>
                <c:pt idx="96">
                  <c:v>9022.7000000000007</c:v>
                </c:pt>
                <c:pt idx="97">
                  <c:v>9024.18</c:v>
                </c:pt>
                <c:pt idx="98">
                  <c:v>9025.67</c:v>
                </c:pt>
                <c:pt idx="99">
                  <c:v>9027.18</c:v>
                </c:pt>
                <c:pt idx="100">
                  <c:v>9028.7099999999991</c:v>
                </c:pt>
                <c:pt idx="101">
                  <c:v>9030.26</c:v>
                </c:pt>
                <c:pt idx="102">
                  <c:v>9031.83</c:v>
                </c:pt>
                <c:pt idx="103">
                  <c:v>9033.41</c:v>
                </c:pt>
                <c:pt idx="104">
                  <c:v>9035.02</c:v>
                </c:pt>
                <c:pt idx="105">
                  <c:v>9036.64</c:v>
                </c:pt>
                <c:pt idx="106">
                  <c:v>9038.2900000000009</c:v>
                </c:pt>
                <c:pt idx="107">
                  <c:v>9039.9500000000007</c:v>
                </c:pt>
                <c:pt idx="108">
                  <c:v>9041.6299999999992</c:v>
                </c:pt>
                <c:pt idx="109">
                  <c:v>9043.33</c:v>
                </c:pt>
                <c:pt idx="110">
                  <c:v>9045.0499999999993</c:v>
                </c:pt>
                <c:pt idx="111">
                  <c:v>9046.7900000000009</c:v>
                </c:pt>
                <c:pt idx="112">
                  <c:v>9048.5499999999993</c:v>
                </c:pt>
                <c:pt idx="113">
                  <c:v>9050.33</c:v>
                </c:pt>
                <c:pt idx="114">
                  <c:v>9052.1200000000008</c:v>
                </c:pt>
                <c:pt idx="115">
                  <c:v>9053.94</c:v>
                </c:pt>
                <c:pt idx="116">
                  <c:v>9055.77</c:v>
                </c:pt>
                <c:pt idx="117">
                  <c:v>9057.6299999999992</c:v>
                </c:pt>
                <c:pt idx="118">
                  <c:v>9059.5</c:v>
                </c:pt>
                <c:pt idx="119">
                  <c:v>9061.39</c:v>
                </c:pt>
                <c:pt idx="120">
                  <c:v>9063.2999999999993</c:v>
                </c:pt>
                <c:pt idx="121">
                  <c:v>9065.23</c:v>
                </c:pt>
                <c:pt idx="122">
                  <c:v>9067.18</c:v>
                </c:pt>
                <c:pt idx="123">
                  <c:v>9069.15</c:v>
                </c:pt>
                <c:pt idx="124">
                  <c:v>9071.1299999999992</c:v>
                </c:pt>
                <c:pt idx="125">
                  <c:v>9073.14</c:v>
                </c:pt>
                <c:pt idx="126">
                  <c:v>9075.16</c:v>
                </c:pt>
                <c:pt idx="127">
                  <c:v>9077.2099999999991</c:v>
                </c:pt>
                <c:pt idx="128">
                  <c:v>9079.27</c:v>
                </c:pt>
                <c:pt idx="129">
                  <c:v>9081.35</c:v>
                </c:pt>
                <c:pt idx="130">
                  <c:v>9083.4500000000007</c:v>
                </c:pt>
                <c:pt idx="131">
                  <c:v>9085.57</c:v>
                </c:pt>
                <c:pt idx="132">
                  <c:v>9087.7099999999991</c:v>
                </c:pt>
                <c:pt idx="133">
                  <c:v>9089.8700000000008</c:v>
                </c:pt>
                <c:pt idx="134">
                  <c:v>9092.0499999999993</c:v>
                </c:pt>
                <c:pt idx="135">
                  <c:v>9094.24</c:v>
                </c:pt>
                <c:pt idx="136">
                  <c:v>9096.4599999999991</c:v>
                </c:pt>
                <c:pt idx="137">
                  <c:v>9098.69</c:v>
                </c:pt>
                <c:pt idx="138">
                  <c:v>9100.9500000000007</c:v>
                </c:pt>
                <c:pt idx="139">
                  <c:v>9103.2199999999993</c:v>
                </c:pt>
                <c:pt idx="140">
                  <c:v>9105.51</c:v>
                </c:pt>
                <c:pt idx="141">
                  <c:v>9107.82</c:v>
                </c:pt>
                <c:pt idx="142">
                  <c:v>9110.15</c:v>
                </c:pt>
                <c:pt idx="143">
                  <c:v>9112.5</c:v>
                </c:pt>
                <c:pt idx="144">
                  <c:v>9114.8700000000008</c:v>
                </c:pt>
                <c:pt idx="145">
                  <c:v>9117.25</c:v>
                </c:pt>
                <c:pt idx="146">
                  <c:v>9119.66</c:v>
                </c:pt>
                <c:pt idx="147">
                  <c:v>9122.08</c:v>
                </c:pt>
                <c:pt idx="148">
                  <c:v>9124.5300000000007</c:v>
                </c:pt>
                <c:pt idx="149">
                  <c:v>9126.99</c:v>
                </c:pt>
                <c:pt idx="150">
                  <c:v>9129.4699999999993</c:v>
                </c:pt>
                <c:pt idx="151">
                  <c:v>9131.9699999999993</c:v>
                </c:pt>
                <c:pt idx="152">
                  <c:v>9134.49</c:v>
                </c:pt>
                <c:pt idx="153">
                  <c:v>9137.0300000000007</c:v>
                </c:pt>
                <c:pt idx="154">
                  <c:v>9139.59</c:v>
                </c:pt>
                <c:pt idx="155">
                  <c:v>9142.17</c:v>
                </c:pt>
                <c:pt idx="156">
                  <c:v>9144.76</c:v>
                </c:pt>
                <c:pt idx="157">
                  <c:v>9147.3799999999992</c:v>
                </c:pt>
                <c:pt idx="158">
                  <c:v>9150.01</c:v>
                </c:pt>
                <c:pt idx="159">
                  <c:v>9152.67</c:v>
                </c:pt>
                <c:pt idx="160">
                  <c:v>9155.34</c:v>
                </c:pt>
                <c:pt idx="161">
                  <c:v>9158.0300000000007</c:v>
                </c:pt>
                <c:pt idx="162">
                  <c:v>9160.74</c:v>
                </c:pt>
                <c:pt idx="163">
                  <c:v>9163.4699999999993</c:v>
                </c:pt>
                <c:pt idx="164">
                  <c:v>9166.2199999999993</c:v>
                </c:pt>
                <c:pt idx="165">
                  <c:v>9168.98</c:v>
                </c:pt>
                <c:pt idx="166">
                  <c:v>9171.77</c:v>
                </c:pt>
                <c:pt idx="167">
                  <c:v>9174.58</c:v>
                </c:pt>
                <c:pt idx="168">
                  <c:v>9177.4</c:v>
                </c:pt>
                <c:pt idx="169">
                  <c:v>9180.24</c:v>
                </c:pt>
                <c:pt idx="170">
                  <c:v>9183.11</c:v>
                </c:pt>
                <c:pt idx="171">
                  <c:v>9185.99</c:v>
                </c:pt>
                <c:pt idx="172">
                  <c:v>9188.89</c:v>
                </c:pt>
                <c:pt idx="173">
                  <c:v>9191.81</c:v>
                </c:pt>
                <c:pt idx="174">
                  <c:v>9194.75</c:v>
                </c:pt>
                <c:pt idx="175">
                  <c:v>9197.7099999999991</c:v>
                </c:pt>
                <c:pt idx="176">
                  <c:v>9200.68</c:v>
                </c:pt>
                <c:pt idx="177">
                  <c:v>9203.68</c:v>
                </c:pt>
                <c:pt idx="178">
                  <c:v>9206.69</c:v>
                </c:pt>
                <c:pt idx="179">
                  <c:v>9209.73</c:v>
                </c:pt>
                <c:pt idx="180">
                  <c:v>9212.7800000000007</c:v>
                </c:pt>
                <c:pt idx="181">
                  <c:v>9215.85</c:v>
                </c:pt>
                <c:pt idx="182">
                  <c:v>9218.94</c:v>
                </c:pt>
                <c:pt idx="183">
                  <c:v>9222.0499999999993</c:v>
                </c:pt>
                <c:pt idx="184">
                  <c:v>9225.18</c:v>
                </c:pt>
                <c:pt idx="185">
                  <c:v>9228.33</c:v>
                </c:pt>
                <c:pt idx="186">
                  <c:v>9231.5</c:v>
                </c:pt>
                <c:pt idx="187">
                  <c:v>9234.68</c:v>
                </c:pt>
                <c:pt idx="188">
                  <c:v>9237.89</c:v>
                </c:pt>
                <c:pt idx="189">
                  <c:v>9241.11</c:v>
                </c:pt>
                <c:pt idx="190">
                  <c:v>9244.36</c:v>
                </c:pt>
                <c:pt idx="191">
                  <c:v>9247.6200000000008</c:v>
                </c:pt>
                <c:pt idx="192">
                  <c:v>9250.9</c:v>
                </c:pt>
                <c:pt idx="193">
                  <c:v>9254.2000000000007</c:v>
                </c:pt>
                <c:pt idx="194">
                  <c:v>9257.52</c:v>
                </c:pt>
                <c:pt idx="195">
                  <c:v>9260.86</c:v>
                </c:pt>
                <c:pt idx="196">
                  <c:v>9264.2199999999993</c:v>
                </c:pt>
                <c:pt idx="197">
                  <c:v>9267.6</c:v>
                </c:pt>
                <c:pt idx="198">
                  <c:v>9270.99</c:v>
                </c:pt>
                <c:pt idx="199">
                  <c:v>9274.41</c:v>
                </c:pt>
                <c:pt idx="200">
                  <c:v>9277.84</c:v>
                </c:pt>
                <c:pt idx="201">
                  <c:v>9281.2900000000009</c:v>
                </c:pt>
                <c:pt idx="202">
                  <c:v>9284.76</c:v>
                </c:pt>
                <c:pt idx="203">
                  <c:v>9288.26</c:v>
                </c:pt>
                <c:pt idx="204">
                  <c:v>9291.77</c:v>
                </c:pt>
                <c:pt idx="205">
                  <c:v>9295.2999999999993</c:v>
                </c:pt>
                <c:pt idx="206">
                  <c:v>9298.84</c:v>
                </c:pt>
                <c:pt idx="207">
                  <c:v>9302.41</c:v>
                </c:pt>
                <c:pt idx="208">
                  <c:v>9306</c:v>
                </c:pt>
                <c:pt idx="209">
                  <c:v>9309.6</c:v>
                </c:pt>
                <c:pt idx="210">
                  <c:v>9313.23</c:v>
                </c:pt>
                <c:pt idx="211">
                  <c:v>9316.8700000000008</c:v>
                </c:pt>
                <c:pt idx="212">
                  <c:v>9320.5300000000007</c:v>
                </c:pt>
                <c:pt idx="213">
                  <c:v>9324.2099999999991</c:v>
                </c:pt>
                <c:pt idx="214">
                  <c:v>9327.91</c:v>
                </c:pt>
                <c:pt idx="215">
                  <c:v>9331.6299999999992</c:v>
                </c:pt>
                <c:pt idx="216">
                  <c:v>9335.3700000000008</c:v>
                </c:pt>
                <c:pt idx="217">
                  <c:v>9339.1299999999992</c:v>
                </c:pt>
                <c:pt idx="218">
                  <c:v>9342.91</c:v>
                </c:pt>
                <c:pt idx="219">
                  <c:v>9346.7000000000007</c:v>
                </c:pt>
                <c:pt idx="220">
                  <c:v>9350.52</c:v>
                </c:pt>
                <c:pt idx="221">
                  <c:v>9354.35</c:v>
                </c:pt>
                <c:pt idx="222">
                  <c:v>9358.2000000000007</c:v>
                </c:pt>
                <c:pt idx="223">
                  <c:v>9362.07</c:v>
                </c:pt>
                <c:pt idx="224">
                  <c:v>9365.9699999999993</c:v>
                </c:pt>
                <c:pt idx="225">
                  <c:v>9369.8799999999992</c:v>
                </c:pt>
                <c:pt idx="226">
                  <c:v>9373.7999999999993</c:v>
                </c:pt>
                <c:pt idx="227">
                  <c:v>9377.75</c:v>
                </c:pt>
                <c:pt idx="228">
                  <c:v>9381.7199999999993</c:v>
                </c:pt>
                <c:pt idx="229">
                  <c:v>9385.7099999999991</c:v>
                </c:pt>
                <c:pt idx="230">
                  <c:v>9389.7099999999991</c:v>
                </c:pt>
                <c:pt idx="231">
                  <c:v>9393.74</c:v>
                </c:pt>
                <c:pt idx="232">
                  <c:v>9397.7800000000007</c:v>
                </c:pt>
                <c:pt idx="233">
                  <c:v>9401.84</c:v>
                </c:pt>
                <c:pt idx="234">
                  <c:v>9405.92</c:v>
                </c:pt>
                <c:pt idx="235">
                  <c:v>9410.02</c:v>
                </c:pt>
                <c:pt idx="236">
                  <c:v>9414.14</c:v>
                </c:pt>
                <c:pt idx="237">
                  <c:v>9418.2800000000007</c:v>
                </c:pt>
                <c:pt idx="238">
                  <c:v>9422.44</c:v>
                </c:pt>
                <c:pt idx="239">
                  <c:v>9426.61</c:v>
                </c:pt>
                <c:pt idx="240">
                  <c:v>9430.81</c:v>
                </c:pt>
                <c:pt idx="241">
                  <c:v>9435.02</c:v>
                </c:pt>
                <c:pt idx="242">
                  <c:v>9439.26</c:v>
                </c:pt>
                <c:pt idx="243">
                  <c:v>9443.51</c:v>
                </c:pt>
                <c:pt idx="244">
                  <c:v>9447.7800000000007</c:v>
                </c:pt>
                <c:pt idx="245">
                  <c:v>9452.07</c:v>
                </c:pt>
                <c:pt idx="246">
                  <c:v>9456.3799999999992</c:v>
                </c:pt>
                <c:pt idx="247">
                  <c:v>9460.7099999999991</c:v>
                </c:pt>
                <c:pt idx="248">
                  <c:v>9465.06</c:v>
                </c:pt>
                <c:pt idx="249">
                  <c:v>9469.43</c:v>
                </c:pt>
                <c:pt idx="250">
                  <c:v>9473.81</c:v>
                </c:pt>
                <c:pt idx="251">
                  <c:v>9478.2199999999993</c:v>
                </c:pt>
                <c:pt idx="252">
                  <c:v>9482.64</c:v>
                </c:pt>
                <c:pt idx="253">
                  <c:v>9487.08</c:v>
                </c:pt>
                <c:pt idx="254">
                  <c:v>9491.5499999999993</c:v>
                </c:pt>
                <c:pt idx="255">
                  <c:v>9496.0300000000007</c:v>
                </c:pt>
                <c:pt idx="256">
                  <c:v>9500.5300000000007</c:v>
                </c:pt>
                <c:pt idx="257">
                  <c:v>9505.0499999999993</c:v>
                </c:pt>
                <c:pt idx="258">
                  <c:v>9509.58</c:v>
                </c:pt>
                <c:pt idx="259">
                  <c:v>9514.14</c:v>
                </c:pt>
                <c:pt idx="260">
                  <c:v>9518.7199999999993</c:v>
                </c:pt>
                <c:pt idx="261">
                  <c:v>9523.31</c:v>
                </c:pt>
                <c:pt idx="262">
                  <c:v>9527.93</c:v>
                </c:pt>
                <c:pt idx="263">
                  <c:v>9532.56</c:v>
                </c:pt>
                <c:pt idx="264">
                  <c:v>9537.2199999999993</c:v>
                </c:pt>
                <c:pt idx="265">
                  <c:v>9541.89</c:v>
                </c:pt>
                <c:pt idx="266">
                  <c:v>9546.58</c:v>
                </c:pt>
                <c:pt idx="267">
                  <c:v>9551.2900000000009</c:v>
                </c:pt>
                <c:pt idx="268">
                  <c:v>9556.02</c:v>
                </c:pt>
                <c:pt idx="269">
                  <c:v>9560.76</c:v>
                </c:pt>
                <c:pt idx="270">
                  <c:v>9565.5300000000007</c:v>
                </c:pt>
                <c:pt idx="271">
                  <c:v>9570.32</c:v>
                </c:pt>
                <c:pt idx="272">
                  <c:v>9575.1200000000008</c:v>
                </c:pt>
                <c:pt idx="273">
                  <c:v>9579.9500000000007</c:v>
                </c:pt>
                <c:pt idx="274">
                  <c:v>9584.7900000000009</c:v>
                </c:pt>
                <c:pt idx="275">
                  <c:v>9589.65</c:v>
                </c:pt>
                <c:pt idx="276">
                  <c:v>9594.5300000000007</c:v>
                </c:pt>
                <c:pt idx="277">
                  <c:v>9599.43</c:v>
                </c:pt>
                <c:pt idx="278">
                  <c:v>9604.35</c:v>
                </c:pt>
                <c:pt idx="279">
                  <c:v>9609.2900000000009</c:v>
                </c:pt>
                <c:pt idx="280">
                  <c:v>9614.25</c:v>
                </c:pt>
                <c:pt idx="281">
                  <c:v>9619.2199999999993</c:v>
                </c:pt>
                <c:pt idx="282">
                  <c:v>9624.2199999999993</c:v>
                </c:pt>
                <c:pt idx="283">
                  <c:v>9629.23</c:v>
                </c:pt>
                <c:pt idx="284">
                  <c:v>9634.26</c:v>
                </c:pt>
                <c:pt idx="285">
                  <c:v>9639.32</c:v>
                </c:pt>
                <c:pt idx="286">
                  <c:v>9644.39</c:v>
                </c:pt>
                <c:pt idx="287">
                  <c:v>9649.48</c:v>
                </c:pt>
                <c:pt idx="288">
                  <c:v>9654.59</c:v>
                </c:pt>
                <c:pt idx="289">
                  <c:v>9659.7199999999993</c:v>
                </c:pt>
                <c:pt idx="290">
                  <c:v>9664.8700000000008</c:v>
                </c:pt>
                <c:pt idx="291">
                  <c:v>9670.0300000000007</c:v>
                </c:pt>
                <c:pt idx="292">
                  <c:v>9675.2199999999993</c:v>
                </c:pt>
                <c:pt idx="293">
                  <c:v>9680.42</c:v>
                </c:pt>
                <c:pt idx="294">
                  <c:v>9685.65</c:v>
                </c:pt>
                <c:pt idx="295">
                  <c:v>9690.89</c:v>
                </c:pt>
                <c:pt idx="296">
                  <c:v>9696.15</c:v>
                </c:pt>
                <c:pt idx="297">
                  <c:v>9701.43</c:v>
                </c:pt>
                <c:pt idx="298">
                  <c:v>9706.73</c:v>
                </c:pt>
                <c:pt idx="299">
                  <c:v>9712.0499999999993</c:v>
                </c:pt>
                <c:pt idx="300">
                  <c:v>9717.39</c:v>
                </c:pt>
                <c:pt idx="301">
                  <c:v>9722.75</c:v>
                </c:pt>
                <c:pt idx="302">
                  <c:v>9728.1200000000008</c:v>
                </c:pt>
                <c:pt idx="303">
                  <c:v>9733.52</c:v>
                </c:pt>
                <c:pt idx="304">
                  <c:v>9738.93</c:v>
                </c:pt>
                <c:pt idx="305">
                  <c:v>9744.36</c:v>
                </c:pt>
                <c:pt idx="306">
                  <c:v>9749.82</c:v>
                </c:pt>
                <c:pt idx="307">
                  <c:v>9755.2900000000009</c:v>
                </c:pt>
                <c:pt idx="308">
                  <c:v>9760.7800000000007</c:v>
                </c:pt>
                <c:pt idx="309">
                  <c:v>9766.2900000000009</c:v>
                </c:pt>
                <c:pt idx="310">
                  <c:v>9771.82</c:v>
                </c:pt>
                <c:pt idx="311">
                  <c:v>9777.36</c:v>
                </c:pt>
                <c:pt idx="312">
                  <c:v>9782.93</c:v>
                </c:pt>
                <c:pt idx="313">
                  <c:v>9788.52</c:v>
                </c:pt>
                <c:pt idx="314">
                  <c:v>9794.1200000000008</c:v>
                </c:pt>
                <c:pt idx="315">
                  <c:v>9799.75</c:v>
                </c:pt>
                <c:pt idx="316">
                  <c:v>9805.39</c:v>
                </c:pt>
                <c:pt idx="317">
                  <c:v>9811.0499999999993</c:v>
                </c:pt>
                <c:pt idx="318">
                  <c:v>9816.73</c:v>
                </c:pt>
                <c:pt idx="319">
                  <c:v>9822.43</c:v>
                </c:pt>
                <c:pt idx="320">
                  <c:v>9828.15</c:v>
                </c:pt>
                <c:pt idx="321">
                  <c:v>9833.89</c:v>
                </c:pt>
                <c:pt idx="322">
                  <c:v>9839.64</c:v>
                </c:pt>
                <c:pt idx="323">
                  <c:v>9845.42</c:v>
                </c:pt>
                <c:pt idx="324">
                  <c:v>9851.2099999999991</c:v>
                </c:pt>
                <c:pt idx="325">
                  <c:v>9857.0300000000007</c:v>
                </c:pt>
                <c:pt idx="326">
                  <c:v>9862.86</c:v>
                </c:pt>
                <c:pt idx="327">
                  <c:v>9868.7099999999991</c:v>
                </c:pt>
                <c:pt idx="328">
                  <c:v>9874.59</c:v>
                </c:pt>
                <c:pt idx="329">
                  <c:v>9880.48</c:v>
                </c:pt>
                <c:pt idx="330">
                  <c:v>9886.39</c:v>
                </c:pt>
                <c:pt idx="331">
                  <c:v>9892.31</c:v>
                </c:pt>
                <c:pt idx="332">
                  <c:v>9898.26</c:v>
                </c:pt>
                <c:pt idx="333">
                  <c:v>9904.23</c:v>
                </c:pt>
                <c:pt idx="334">
                  <c:v>9910.2099999999991</c:v>
                </c:pt>
                <c:pt idx="335">
                  <c:v>9916.2199999999993</c:v>
                </c:pt>
                <c:pt idx="336">
                  <c:v>9922.24</c:v>
                </c:pt>
                <c:pt idx="337">
                  <c:v>9928.2800000000007</c:v>
                </c:pt>
                <c:pt idx="338">
                  <c:v>9934.35</c:v>
                </c:pt>
                <c:pt idx="339">
                  <c:v>9940.43</c:v>
                </c:pt>
                <c:pt idx="340">
                  <c:v>9946.5300000000007</c:v>
                </c:pt>
              </c:numCache>
            </c:numRef>
          </c:xVal>
          <c:yVal>
            <c:numRef>
              <c:f>'XANES Cu'!$AG$8:$AG$348</c:f>
              <c:numCache>
                <c:formatCode>0.00E+00</c:formatCode>
                <c:ptCount val="341"/>
                <c:pt idx="0">
                  <c:v>1.7872047049999999</c:v>
                </c:pt>
                <c:pt idx="1">
                  <c:v>1.7964464406</c:v>
                </c:pt>
                <c:pt idx="2">
                  <c:v>1.8069296038</c:v>
                </c:pt>
                <c:pt idx="3">
                  <c:v>1.8074094164000001</c:v>
                </c:pt>
                <c:pt idx="4">
                  <c:v>1.8058757983</c:v>
                </c:pt>
                <c:pt idx="5">
                  <c:v>1.8046597376</c:v>
                </c:pt>
                <c:pt idx="6">
                  <c:v>1.8030291782000001</c:v>
                </c:pt>
                <c:pt idx="7">
                  <c:v>1.80048584159</c:v>
                </c:pt>
                <c:pt idx="8">
                  <c:v>1.79934631474</c:v>
                </c:pt>
                <c:pt idx="9">
                  <c:v>1.7989569609</c:v>
                </c:pt>
                <c:pt idx="10">
                  <c:v>1.7977362141</c:v>
                </c:pt>
                <c:pt idx="11">
                  <c:v>1.7980135481000001</c:v>
                </c:pt>
                <c:pt idx="12">
                  <c:v>1.7968485416</c:v>
                </c:pt>
                <c:pt idx="13">
                  <c:v>1.7952098416</c:v>
                </c:pt>
                <c:pt idx="14">
                  <c:v>1.7940712901</c:v>
                </c:pt>
                <c:pt idx="15">
                  <c:v>1.7933075732000001</c:v>
                </c:pt>
                <c:pt idx="16">
                  <c:v>1.7934046367000001</c:v>
                </c:pt>
                <c:pt idx="17">
                  <c:v>1.7937748124000001</c:v>
                </c:pt>
                <c:pt idx="18">
                  <c:v>1.7936684691</c:v>
                </c:pt>
                <c:pt idx="19">
                  <c:v>1.7935729365999999</c:v>
                </c:pt>
                <c:pt idx="20">
                  <c:v>1.7936245216</c:v>
                </c:pt>
                <c:pt idx="21">
                  <c:v>1.794347119</c:v>
                </c:pt>
                <c:pt idx="22">
                  <c:v>1.7955475542000001</c:v>
                </c:pt>
                <c:pt idx="23">
                  <c:v>1.7970255063</c:v>
                </c:pt>
                <c:pt idx="24">
                  <c:v>1.7980080072</c:v>
                </c:pt>
                <c:pt idx="25">
                  <c:v>1.7983366266</c:v>
                </c:pt>
                <c:pt idx="26">
                  <c:v>1.79912123682</c:v>
                </c:pt>
                <c:pt idx="27">
                  <c:v>1.8001207325000002</c:v>
                </c:pt>
                <c:pt idx="28">
                  <c:v>1.8008446925500001</c:v>
                </c:pt>
                <c:pt idx="29">
                  <c:v>1.8010228612000001</c:v>
                </c:pt>
                <c:pt idx="30">
                  <c:v>1.8020970092999999</c:v>
                </c:pt>
                <c:pt idx="31">
                  <c:v>1.8028689727</c:v>
                </c:pt>
                <c:pt idx="32">
                  <c:v>1.8034468875</c:v>
                </c:pt>
                <c:pt idx="33">
                  <c:v>1.8041849842</c:v>
                </c:pt>
                <c:pt idx="34">
                  <c:v>1.8052346919</c:v>
                </c:pt>
                <c:pt idx="35">
                  <c:v>1.8064906697000001</c:v>
                </c:pt>
                <c:pt idx="36">
                  <c:v>1.8071674637000001</c:v>
                </c:pt>
                <c:pt idx="37">
                  <c:v>1.8077164729000001</c:v>
                </c:pt>
                <c:pt idx="38">
                  <c:v>1.8079604621000001</c:v>
                </c:pt>
                <c:pt idx="39">
                  <c:v>1.8083998617000001</c:v>
                </c:pt>
                <c:pt idx="40">
                  <c:v>1.810752076</c:v>
                </c:pt>
                <c:pt idx="41">
                  <c:v>1.8108824219999999</c:v>
                </c:pt>
                <c:pt idx="42">
                  <c:v>1.8128664720000001</c:v>
                </c:pt>
                <c:pt idx="43">
                  <c:v>1.8139434670000001</c:v>
                </c:pt>
                <c:pt idx="44">
                  <c:v>1.816045685</c:v>
                </c:pt>
                <c:pt idx="45">
                  <c:v>1.8180621299999999</c:v>
                </c:pt>
                <c:pt idx="46">
                  <c:v>1.8216359340000001</c:v>
                </c:pt>
                <c:pt idx="47">
                  <c:v>1.8203649020000001</c:v>
                </c:pt>
                <c:pt idx="48">
                  <c:v>1.821644671</c:v>
                </c:pt>
                <c:pt idx="49">
                  <c:v>1.824222625</c:v>
                </c:pt>
                <c:pt idx="50">
                  <c:v>1.826744787</c:v>
                </c:pt>
                <c:pt idx="51">
                  <c:v>1.830326366</c:v>
                </c:pt>
                <c:pt idx="52">
                  <c:v>1.8339337550000001</c:v>
                </c:pt>
                <c:pt idx="53">
                  <c:v>1.8409828000000001</c:v>
                </c:pt>
                <c:pt idx="54">
                  <c:v>1.8525712910000001</c:v>
                </c:pt>
                <c:pt idx="55">
                  <c:v>1.8613528459999999</c:v>
                </c:pt>
                <c:pt idx="56">
                  <c:v>1.8583433110000001</c:v>
                </c:pt>
                <c:pt idx="57">
                  <c:v>1.86644337</c:v>
                </c:pt>
                <c:pt idx="58">
                  <c:v>1.883050659</c:v>
                </c:pt>
                <c:pt idx="59">
                  <c:v>1.91459315</c:v>
                </c:pt>
                <c:pt idx="60">
                  <c:v>1.97357582</c:v>
                </c:pt>
                <c:pt idx="61">
                  <c:v>2.0916651900000001</c:v>
                </c:pt>
                <c:pt idx="62">
                  <c:v>2.2725746400000002</c:v>
                </c:pt>
                <c:pt idx="63">
                  <c:v>2.4605163999999999</c:v>
                </c:pt>
                <c:pt idx="64">
                  <c:v>2.5964899800000003</c:v>
                </c:pt>
                <c:pt idx="65">
                  <c:v>2.7059649000000001</c:v>
                </c:pt>
                <c:pt idx="66">
                  <c:v>2.8138652999999998</c:v>
                </c:pt>
                <c:pt idx="67">
                  <c:v>2.9050298999999997</c:v>
                </c:pt>
                <c:pt idx="68">
                  <c:v>2.9640320999999998</c:v>
                </c:pt>
                <c:pt idx="69">
                  <c:v>3.0036312000000001</c:v>
                </c:pt>
                <c:pt idx="70">
                  <c:v>3.0114688000000003</c:v>
                </c:pt>
                <c:pt idx="71">
                  <c:v>2.9875845000000001</c:v>
                </c:pt>
                <c:pt idx="72">
                  <c:v>2.9386242999999999</c:v>
                </c:pt>
                <c:pt idx="73">
                  <c:v>2.9126915000000002</c:v>
                </c:pt>
                <c:pt idx="74">
                  <c:v>2.8877538999999999</c:v>
                </c:pt>
                <c:pt idx="75">
                  <c:v>2.8624511999999998</c:v>
                </c:pt>
                <c:pt idx="76">
                  <c:v>2.8373229000000002</c:v>
                </c:pt>
                <c:pt idx="77">
                  <c:v>2.8195183999999998</c:v>
                </c:pt>
                <c:pt idx="78">
                  <c:v>2.7986928600000001</c:v>
                </c:pt>
                <c:pt idx="79">
                  <c:v>2.8048595000000001</c:v>
                </c:pt>
                <c:pt idx="80">
                  <c:v>2.8027411</c:v>
                </c:pt>
                <c:pt idx="81">
                  <c:v>2.8016453000000001</c:v>
                </c:pt>
                <c:pt idx="82">
                  <c:v>2.8061983000000001</c:v>
                </c:pt>
                <c:pt idx="83">
                  <c:v>2.8019582999999999</c:v>
                </c:pt>
                <c:pt idx="84">
                  <c:v>2.7980568200000002</c:v>
                </c:pt>
                <c:pt idx="85">
                  <c:v>2.78827084</c:v>
                </c:pt>
                <c:pt idx="86">
                  <c:v>2.7754646799999998</c:v>
                </c:pt>
                <c:pt idx="87">
                  <c:v>2.7606628500000001</c:v>
                </c:pt>
                <c:pt idx="88">
                  <c:v>2.7489810100000001</c:v>
                </c:pt>
                <c:pt idx="89">
                  <c:v>2.7382265800000001</c:v>
                </c:pt>
                <c:pt idx="90">
                  <c:v>2.7312077100000001</c:v>
                </c:pt>
                <c:pt idx="91">
                  <c:v>2.7275928199999999</c:v>
                </c:pt>
                <c:pt idx="92">
                  <c:v>2.7279659700000001</c:v>
                </c:pt>
                <c:pt idx="93">
                  <c:v>2.7353724100000001</c:v>
                </c:pt>
                <c:pt idx="94">
                  <c:v>2.7464330000000001</c:v>
                </c:pt>
                <c:pt idx="95">
                  <c:v>2.75970476</c:v>
                </c:pt>
                <c:pt idx="96">
                  <c:v>2.7735372900000002</c:v>
                </c:pt>
                <c:pt idx="97">
                  <c:v>2.7873964899999999</c:v>
                </c:pt>
                <c:pt idx="98">
                  <c:v>2.8003261999999998</c:v>
                </c:pt>
                <c:pt idx="99">
                  <c:v>2.8108687999999997</c:v>
                </c:pt>
                <c:pt idx="100">
                  <c:v>2.8186508000000003</c:v>
                </c:pt>
                <c:pt idx="101">
                  <c:v>2.8241465999999997</c:v>
                </c:pt>
                <c:pt idx="102">
                  <c:v>2.8279313999999998</c:v>
                </c:pt>
                <c:pt idx="103">
                  <c:v>2.8304470999999998</c:v>
                </c:pt>
                <c:pt idx="104">
                  <c:v>2.8307928000000002</c:v>
                </c:pt>
                <c:pt idx="105">
                  <c:v>2.8296982000000002</c:v>
                </c:pt>
                <c:pt idx="106">
                  <c:v>2.8285169999999997</c:v>
                </c:pt>
                <c:pt idx="107">
                  <c:v>2.8275978999999998</c:v>
                </c:pt>
                <c:pt idx="108">
                  <c:v>2.8269995000000003</c:v>
                </c:pt>
                <c:pt idx="109">
                  <c:v>2.8263324000000001</c:v>
                </c:pt>
                <c:pt idx="110">
                  <c:v>2.8259128000000002</c:v>
                </c:pt>
                <c:pt idx="111">
                  <c:v>2.8269275</c:v>
                </c:pt>
                <c:pt idx="112">
                  <c:v>2.829091</c:v>
                </c:pt>
                <c:pt idx="113">
                  <c:v>2.8312816000000001</c:v>
                </c:pt>
                <c:pt idx="114">
                  <c:v>2.8338035000000001</c:v>
                </c:pt>
                <c:pt idx="115">
                  <c:v>2.8355334000000001</c:v>
                </c:pt>
                <c:pt idx="116">
                  <c:v>2.8375291000000002</c:v>
                </c:pt>
                <c:pt idx="117">
                  <c:v>2.8366645000000004</c:v>
                </c:pt>
                <c:pt idx="118">
                  <c:v>2.8354162000000001</c:v>
                </c:pt>
                <c:pt idx="119">
                  <c:v>2.8304945999999997</c:v>
                </c:pt>
                <c:pt idx="120">
                  <c:v>2.8282107000000001</c:v>
                </c:pt>
                <c:pt idx="121">
                  <c:v>2.8201596000000002</c:v>
                </c:pt>
                <c:pt idx="122">
                  <c:v>2.8198261000000002</c:v>
                </c:pt>
                <c:pt idx="123">
                  <c:v>2.8117919000000002</c:v>
                </c:pt>
                <c:pt idx="124">
                  <c:v>2.8070840000000001</c:v>
                </c:pt>
                <c:pt idx="125">
                  <c:v>2.8019425</c:v>
                </c:pt>
                <c:pt idx="126">
                  <c:v>2.7978078900000001</c:v>
                </c:pt>
                <c:pt idx="127">
                  <c:v>2.7936550100000002</c:v>
                </c:pt>
                <c:pt idx="128">
                  <c:v>2.79088475</c:v>
                </c:pt>
                <c:pt idx="129">
                  <c:v>2.78997815</c:v>
                </c:pt>
                <c:pt idx="130">
                  <c:v>2.7904345400000001</c:v>
                </c:pt>
                <c:pt idx="131">
                  <c:v>2.7903464499999999</c:v>
                </c:pt>
                <c:pt idx="132">
                  <c:v>2.7909205300000002</c:v>
                </c:pt>
                <c:pt idx="133">
                  <c:v>2.7923549599999999</c:v>
                </c:pt>
                <c:pt idx="134">
                  <c:v>2.79399993</c:v>
                </c:pt>
                <c:pt idx="135">
                  <c:v>2.7955259899999998</c:v>
                </c:pt>
                <c:pt idx="136">
                  <c:v>2.7978128799999999</c:v>
                </c:pt>
                <c:pt idx="137">
                  <c:v>2.79956841</c:v>
                </c:pt>
                <c:pt idx="138">
                  <c:v>2.8011486000000003</c:v>
                </c:pt>
                <c:pt idx="139">
                  <c:v>2.8029726000000004</c:v>
                </c:pt>
                <c:pt idx="140">
                  <c:v>2.8043680000000002</c:v>
                </c:pt>
                <c:pt idx="141">
                  <c:v>2.8056860000000001</c:v>
                </c:pt>
                <c:pt idx="142">
                  <c:v>2.8061395</c:v>
                </c:pt>
                <c:pt idx="143">
                  <c:v>2.8065683999999997</c:v>
                </c:pt>
                <c:pt idx="144">
                  <c:v>2.8075929999999998</c:v>
                </c:pt>
                <c:pt idx="145">
                  <c:v>2.8067599000000003</c:v>
                </c:pt>
                <c:pt idx="146">
                  <c:v>2.8065348999999999</c:v>
                </c:pt>
                <c:pt idx="147">
                  <c:v>2.8066611999999997</c:v>
                </c:pt>
                <c:pt idx="148">
                  <c:v>2.8064328000000001</c:v>
                </c:pt>
                <c:pt idx="149">
                  <c:v>2.8070458</c:v>
                </c:pt>
                <c:pt idx="150">
                  <c:v>2.8075215</c:v>
                </c:pt>
                <c:pt idx="151">
                  <c:v>2.8086129</c:v>
                </c:pt>
                <c:pt idx="152">
                  <c:v>2.8098727999999999</c:v>
                </c:pt>
                <c:pt idx="153">
                  <c:v>2.8106333999999999</c:v>
                </c:pt>
                <c:pt idx="154">
                  <c:v>2.8105659000000003</c:v>
                </c:pt>
                <c:pt idx="155">
                  <c:v>2.8105095000000002</c:v>
                </c:pt>
                <c:pt idx="156">
                  <c:v>2.8094282000000002</c:v>
                </c:pt>
                <c:pt idx="157">
                  <c:v>2.8083514000000003</c:v>
                </c:pt>
                <c:pt idx="158">
                  <c:v>2.8068178000000001</c:v>
                </c:pt>
                <c:pt idx="159">
                  <c:v>2.8045667000000001</c:v>
                </c:pt>
                <c:pt idx="160">
                  <c:v>2.8034797999999999</c:v>
                </c:pt>
                <c:pt idx="161">
                  <c:v>2.8020277</c:v>
                </c:pt>
                <c:pt idx="162">
                  <c:v>2.79978726</c:v>
                </c:pt>
                <c:pt idx="163">
                  <c:v>2.8015778</c:v>
                </c:pt>
                <c:pt idx="164">
                  <c:v>2.8000376999999999</c:v>
                </c:pt>
                <c:pt idx="165">
                  <c:v>2.7989004500000001</c:v>
                </c:pt>
                <c:pt idx="166">
                  <c:v>2.7986545700000001</c:v>
                </c:pt>
                <c:pt idx="167">
                  <c:v>2.7971621799999999</c:v>
                </c:pt>
                <c:pt idx="168">
                  <c:v>2.7961296200000003</c:v>
                </c:pt>
                <c:pt idx="169">
                  <c:v>2.7946630300000002</c:v>
                </c:pt>
                <c:pt idx="170">
                  <c:v>2.7947397500000002</c:v>
                </c:pt>
                <c:pt idx="171">
                  <c:v>2.7921660699999999</c:v>
                </c:pt>
                <c:pt idx="172">
                  <c:v>2.7941686400000001</c:v>
                </c:pt>
                <c:pt idx="173">
                  <c:v>2.7951707900000002</c:v>
                </c:pt>
                <c:pt idx="174">
                  <c:v>2.7945597499999999</c:v>
                </c:pt>
                <c:pt idx="175">
                  <c:v>2.7947207399999998</c:v>
                </c:pt>
                <c:pt idx="176">
                  <c:v>2.7954308299999999</c:v>
                </c:pt>
                <c:pt idx="177">
                  <c:v>2.7953559000000001</c:v>
                </c:pt>
                <c:pt idx="178">
                  <c:v>2.7949606400000002</c:v>
                </c:pt>
                <c:pt idx="179">
                  <c:v>2.7945701500000002</c:v>
                </c:pt>
                <c:pt idx="180">
                  <c:v>2.79444837</c:v>
                </c:pt>
                <c:pt idx="181">
                  <c:v>2.7942307900000003</c:v>
                </c:pt>
                <c:pt idx="182">
                  <c:v>2.7938667399999999</c:v>
                </c:pt>
                <c:pt idx="183">
                  <c:v>2.7932463099999998</c:v>
                </c:pt>
                <c:pt idx="184">
                  <c:v>2.7926101700000001</c:v>
                </c:pt>
                <c:pt idx="185">
                  <c:v>2.7933975100000001</c:v>
                </c:pt>
                <c:pt idx="186">
                  <c:v>2.7934010200000001</c:v>
                </c:pt>
                <c:pt idx="187">
                  <c:v>2.7930062100000002</c:v>
                </c:pt>
                <c:pt idx="188">
                  <c:v>2.7922167500000001</c:v>
                </c:pt>
                <c:pt idx="189">
                  <c:v>2.79251491</c:v>
                </c:pt>
                <c:pt idx="190">
                  <c:v>2.7931401500000002</c:v>
                </c:pt>
                <c:pt idx="191">
                  <c:v>2.7938362699999999</c:v>
                </c:pt>
                <c:pt idx="192">
                  <c:v>2.7931535900000002</c:v>
                </c:pt>
                <c:pt idx="193">
                  <c:v>2.79319476</c:v>
                </c:pt>
                <c:pt idx="194">
                  <c:v>2.7929810900000001</c:v>
                </c:pt>
                <c:pt idx="195">
                  <c:v>2.7924668500000003</c:v>
                </c:pt>
                <c:pt idx="196">
                  <c:v>2.7921326300000002</c:v>
                </c:pt>
                <c:pt idx="197">
                  <c:v>2.79198923</c:v>
                </c:pt>
                <c:pt idx="198">
                  <c:v>2.7919365699999998</c:v>
                </c:pt>
                <c:pt idx="199">
                  <c:v>2.7915379700000003</c:v>
                </c:pt>
                <c:pt idx="200">
                  <c:v>2.7900389699999999</c:v>
                </c:pt>
                <c:pt idx="201">
                  <c:v>2.78826843</c:v>
                </c:pt>
                <c:pt idx="202">
                  <c:v>2.7878973899999999</c:v>
                </c:pt>
                <c:pt idx="203">
                  <c:v>2.78785229</c:v>
                </c:pt>
                <c:pt idx="204">
                  <c:v>2.78714438</c:v>
                </c:pt>
                <c:pt idx="205">
                  <c:v>2.78647555</c:v>
                </c:pt>
                <c:pt idx="206">
                  <c:v>2.7867529800000002</c:v>
                </c:pt>
                <c:pt idx="207">
                  <c:v>2.78715037</c:v>
                </c:pt>
                <c:pt idx="208">
                  <c:v>2.7857157400000001</c:v>
                </c:pt>
                <c:pt idx="209">
                  <c:v>2.7850662399999999</c:v>
                </c:pt>
                <c:pt idx="210">
                  <c:v>2.7851594500000001</c:v>
                </c:pt>
                <c:pt idx="211">
                  <c:v>2.78575683</c:v>
                </c:pt>
                <c:pt idx="212">
                  <c:v>2.7871882499999998</c:v>
                </c:pt>
                <c:pt idx="213">
                  <c:v>2.7884294000000001</c:v>
                </c:pt>
                <c:pt idx="214">
                  <c:v>2.78877386</c:v>
                </c:pt>
                <c:pt idx="215">
                  <c:v>2.78945884</c:v>
                </c:pt>
                <c:pt idx="216">
                  <c:v>2.7913799400000001</c:v>
                </c:pt>
                <c:pt idx="217">
                  <c:v>2.7919967300000001</c:v>
                </c:pt>
                <c:pt idx="218">
                  <c:v>2.7920277900000001</c:v>
                </c:pt>
                <c:pt idx="219">
                  <c:v>2.7924797100000003</c:v>
                </c:pt>
                <c:pt idx="220">
                  <c:v>2.7934950700000001</c:v>
                </c:pt>
                <c:pt idx="221">
                  <c:v>2.7939766600000002</c:v>
                </c:pt>
                <c:pt idx="222">
                  <c:v>2.79378474</c:v>
                </c:pt>
                <c:pt idx="223">
                  <c:v>2.7941888600000002</c:v>
                </c:pt>
                <c:pt idx="224">
                  <c:v>2.7934024500000003</c:v>
                </c:pt>
                <c:pt idx="225">
                  <c:v>2.7934198600000002</c:v>
                </c:pt>
                <c:pt idx="226">
                  <c:v>2.7948980699999999</c:v>
                </c:pt>
                <c:pt idx="227">
                  <c:v>2.7952941</c:v>
                </c:pt>
                <c:pt idx="228">
                  <c:v>2.79568452</c:v>
                </c:pt>
                <c:pt idx="229">
                  <c:v>2.7965458600000002</c:v>
                </c:pt>
                <c:pt idx="230">
                  <c:v>2.7968796400000002</c:v>
                </c:pt>
                <c:pt idx="231">
                  <c:v>2.7978952100000001</c:v>
                </c:pt>
                <c:pt idx="232">
                  <c:v>2.7983260000000003</c:v>
                </c:pt>
                <c:pt idx="233">
                  <c:v>2.7989286099999999</c:v>
                </c:pt>
                <c:pt idx="234">
                  <c:v>2.8003970000000002</c:v>
                </c:pt>
                <c:pt idx="235">
                  <c:v>2.8008107</c:v>
                </c:pt>
                <c:pt idx="236">
                  <c:v>2.8010758999999998</c:v>
                </c:pt>
                <c:pt idx="237">
                  <c:v>2.8013734000000001</c:v>
                </c:pt>
                <c:pt idx="238">
                  <c:v>2.8013113000000001</c:v>
                </c:pt>
                <c:pt idx="239">
                  <c:v>2.8009140000000001</c:v>
                </c:pt>
                <c:pt idx="240">
                  <c:v>2.8002568000000001</c:v>
                </c:pt>
                <c:pt idx="241">
                  <c:v>2.8002148</c:v>
                </c:pt>
                <c:pt idx="242">
                  <c:v>2.7999894400000001</c:v>
                </c:pt>
                <c:pt idx="243">
                  <c:v>2.7998624900000002</c:v>
                </c:pt>
                <c:pt idx="244">
                  <c:v>2.7998214099999998</c:v>
                </c:pt>
                <c:pt idx="245">
                  <c:v>2.7979915700000002</c:v>
                </c:pt>
                <c:pt idx="246">
                  <c:v>2.7988257600000002</c:v>
                </c:pt>
                <c:pt idx="247">
                  <c:v>2.7993573700000001</c:v>
                </c:pt>
                <c:pt idx="248">
                  <c:v>2.7997433000000003</c:v>
                </c:pt>
                <c:pt idx="249">
                  <c:v>2.7994668000000003</c:v>
                </c:pt>
                <c:pt idx="250">
                  <c:v>2.7994288100000002</c:v>
                </c:pt>
                <c:pt idx="251">
                  <c:v>2.7998452899999999</c:v>
                </c:pt>
                <c:pt idx="252">
                  <c:v>2.79968986</c:v>
                </c:pt>
                <c:pt idx="253">
                  <c:v>2.7994264600000003</c:v>
                </c:pt>
                <c:pt idx="254">
                  <c:v>2.8006155000000001</c:v>
                </c:pt>
                <c:pt idx="255">
                  <c:v>2.7997722899999999</c:v>
                </c:pt>
                <c:pt idx="256">
                  <c:v>2.8007961999999997</c:v>
                </c:pt>
                <c:pt idx="257">
                  <c:v>2.8016529999999999</c:v>
                </c:pt>
                <c:pt idx="258">
                  <c:v>2.8011854</c:v>
                </c:pt>
                <c:pt idx="259">
                  <c:v>2.8009846999999999</c:v>
                </c:pt>
                <c:pt idx="260">
                  <c:v>2.8015401999999998</c:v>
                </c:pt>
                <c:pt idx="261">
                  <c:v>2.8007705999999999</c:v>
                </c:pt>
                <c:pt idx="262">
                  <c:v>2.8008480000000002</c:v>
                </c:pt>
                <c:pt idx="263">
                  <c:v>2.8008572000000003</c:v>
                </c:pt>
                <c:pt idx="264">
                  <c:v>2.8014201000000001</c:v>
                </c:pt>
                <c:pt idx="265">
                  <c:v>2.8017149999999997</c:v>
                </c:pt>
                <c:pt idx="266">
                  <c:v>2.8010825000000001</c:v>
                </c:pt>
                <c:pt idx="267">
                  <c:v>2.8005217</c:v>
                </c:pt>
                <c:pt idx="268">
                  <c:v>2.8010185999999999</c:v>
                </c:pt>
                <c:pt idx="269">
                  <c:v>2.8001516</c:v>
                </c:pt>
                <c:pt idx="270">
                  <c:v>2.7997170499999999</c:v>
                </c:pt>
                <c:pt idx="271">
                  <c:v>2.7990118700000002</c:v>
                </c:pt>
                <c:pt idx="272">
                  <c:v>2.7995158199999999</c:v>
                </c:pt>
                <c:pt idx="273">
                  <c:v>2.7993094300000001</c:v>
                </c:pt>
                <c:pt idx="274">
                  <c:v>2.7996735300000002</c:v>
                </c:pt>
                <c:pt idx="275">
                  <c:v>2.8001746000000001</c:v>
                </c:pt>
                <c:pt idx="276">
                  <c:v>2.8006378000000001</c:v>
                </c:pt>
                <c:pt idx="277">
                  <c:v>2.7999193199999999</c:v>
                </c:pt>
                <c:pt idx="278">
                  <c:v>2.79862338</c:v>
                </c:pt>
                <c:pt idx="279">
                  <c:v>2.7974770600000003</c:v>
                </c:pt>
                <c:pt idx="280">
                  <c:v>2.7990469099999999</c:v>
                </c:pt>
                <c:pt idx="281">
                  <c:v>2.8001713000000001</c:v>
                </c:pt>
                <c:pt idx="282">
                  <c:v>2.79955781</c:v>
                </c:pt>
                <c:pt idx="283">
                  <c:v>2.7995048699999998</c:v>
                </c:pt>
                <c:pt idx="284">
                  <c:v>2.7985081100000002</c:v>
                </c:pt>
                <c:pt idx="285">
                  <c:v>2.7980802499999999</c:v>
                </c:pt>
                <c:pt idx="286">
                  <c:v>2.7983921299999999</c:v>
                </c:pt>
                <c:pt idx="287">
                  <c:v>2.797933</c:v>
                </c:pt>
                <c:pt idx="288">
                  <c:v>2.7981729900000003</c:v>
                </c:pt>
                <c:pt idx="289">
                  <c:v>2.7994474399999998</c:v>
                </c:pt>
                <c:pt idx="290">
                  <c:v>2.8001107000000003</c:v>
                </c:pt>
                <c:pt idx="291">
                  <c:v>2.7994591799999999</c:v>
                </c:pt>
                <c:pt idx="292">
                  <c:v>2.79897186</c:v>
                </c:pt>
                <c:pt idx="293">
                  <c:v>2.79869134</c:v>
                </c:pt>
                <c:pt idx="294">
                  <c:v>2.7986654099999999</c:v>
                </c:pt>
                <c:pt idx="295">
                  <c:v>2.79854029</c:v>
                </c:pt>
                <c:pt idx="296">
                  <c:v>2.7980695300000002</c:v>
                </c:pt>
                <c:pt idx="297">
                  <c:v>2.7983068100000001</c:v>
                </c:pt>
                <c:pt idx="298">
                  <c:v>2.7975930199999999</c:v>
                </c:pt>
                <c:pt idx="299">
                  <c:v>2.7974386</c:v>
                </c:pt>
                <c:pt idx="300">
                  <c:v>2.79735829</c:v>
                </c:pt>
                <c:pt idx="301">
                  <c:v>2.7979782100000001</c:v>
                </c:pt>
                <c:pt idx="302">
                  <c:v>2.7978459200000003</c:v>
                </c:pt>
                <c:pt idx="303">
                  <c:v>2.7978542200000001</c:v>
                </c:pt>
                <c:pt idx="304">
                  <c:v>2.7973414400000003</c:v>
                </c:pt>
                <c:pt idx="305">
                  <c:v>2.7968147700000001</c:v>
                </c:pt>
                <c:pt idx="306">
                  <c:v>2.79619756</c:v>
                </c:pt>
                <c:pt idx="307">
                  <c:v>2.7956413200000001</c:v>
                </c:pt>
                <c:pt idx="308">
                  <c:v>2.7967248800000002</c:v>
                </c:pt>
                <c:pt idx="309">
                  <c:v>2.7964736400000003</c:v>
                </c:pt>
                <c:pt idx="310">
                  <c:v>2.7947470600000002</c:v>
                </c:pt>
                <c:pt idx="311">
                  <c:v>2.7932953300000003</c:v>
                </c:pt>
                <c:pt idx="312">
                  <c:v>2.7929896300000001</c:v>
                </c:pt>
                <c:pt idx="313">
                  <c:v>2.79367498</c:v>
                </c:pt>
                <c:pt idx="314">
                  <c:v>2.7953453599999998</c:v>
                </c:pt>
                <c:pt idx="315">
                  <c:v>2.7942038500000002</c:v>
                </c:pt>
                <c:pt idx="316">
                  <c:v>2.7939632599999999</c:v>
                </c:pt>
                <c:pt idx="317">
                  <c:v>2.7929865</c:v>
                </c:pt>
                <c:pt idx="318">
                  <c:v>2.7923058000000003</c:v>
                </c:pt>
                <c:pt idx="319">
                  <c:v>2.7922280800000001</c:v>
                </c:pt>
                <c:pt idx="320">
                  <c:v>2.7909115500000001</c:v>
                </c:pt>
                <c:pt idx="321">
                  <c:v>2.79283919</c:v>
                </c:pt>
                <c:pt idx="322">
                  <c:v>2.7925126300000001</c:v>
                </c:pt>
                <c:pt idx="323">
                  <c:v>2.79199858</c:v>
                </c:pt>
                <c:pt idx="324">
                  <c:v>2.7910364599999999</c:v>
                </c:pt>
                <c:pt idx="325">
                  <c:v>2.7904628499999999</c:v>
                </c:pt>
                <c:pt idx="326">
                  <c:v>2.7894477000000002</c:v>
                </c:pt>
                <c:pt idx="327">
                  <c:v>2.78920916</c:v>
                </c:pt>
                <c:pt idx="328">
                  <c:v>2.7877915799999999</c:v>
                </c:pt>
                <c:pt idx="329">
                  <c:v>2.78829707</c:v>
                </c:pt>
                <c:pt idx="330">
                  <c:v>2.7870319400000003</c:v>
                </c:pt>
                <c:pt idx="331">
                  <c:v>2.7875367200000003</c:v>
                </c:pt>
                <c:pt idx="332">
                  <c:v>2.78881617</c:v>
                </c:pt>
                <c:pt idx="333">
                  <c:v>2.7887506800000001</c:v>
                </c:pt>
                <c:pt idx="334">
                  <c:v>2.78907266</c:v>
                </c:pt>
                <c:pt idx="335">
                  <c:v>2.7883733199999998</c:v>
                </c:pt>
                <c:pt idx="336">
                  <c:v>2.78770425</c:v>
                </c:pt>
                <c:pt idx="337">
                  <c:v>2.7876568700000002</c:v>
                </c:pt>
                <c:pt idx="338">
                  <c:v>2.7867668299999999</c:v>
                </c:pt>
                <c:pt idx="339">
                  <c:v>2.78646211</c:v>
                </c:pt>
                <c:pt idx="340">
                  <c:v>2.7855325799999999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A5D3-274A-AF68-07ACDAA4342C}"/>
            </c:ext>
          </c:extLst>
        </c:ser>
        <c:ser>
          <c:idx val="8"/>
          <c:order val="5"/>
          <c:tx>
            <c:strRef>
              <c:f>'XANES Cu'!$AL$5</c:f>
              <c:strCache>
                <c:ptCount val="1"/>
                <c:pt idx="0">
                  <c:v>40080-4</c:v>
                </c:pt>
              </c:strCache>
            </c:strRef>
          </c:tx>
          <c:spPr>
            <a:ln w="12700" cap="rnd">
              <a:solidFill>
                <a:schemeClr val="tx1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'XANES Cu'!$AM$8:$AM$83</c:f>
              <c:numCache>
                <c:formatCode>General</c:formatCode>
                <c:ptCount val="76"/>
                <c:pt idx="0">
                  <c:v>8952.6713999999993</c:v>
                </c:pt>
                <c:pt idx="1">
                  <c:v>8954.6690999999992</c:v>
                </c:pt>
                <c:pt idx="2">
                  <c:v>8956.161399999999</c:v>
                </c:pt>
                <c:pt idx="3">
                  <c:v>8957.680699999999</c:v>
                </c:pt>
                <c:pt idx="4">
                  <c:v>8959.1739999999991</c:v>
                </c:pt>
                <c:pt idx="5">
                  <c:v>8960.1821999999993</c:v>
                </c:pt>
                <c:pt idx="6">
                  <c:v>8961.6815999999999</c:v>
                </c:pt>
                <c:pt idx="7">
                  <c:v>8962.6850999999988</c:v>
                </c:pt>
                <c:pt idx="8">
                  <c:v>8964.1853999999985</c:v>
                </c:pt>
                <c:pt idx="9">
                  <c:v>8965.1947999999993</c:v>
                </c:pt>
                <c:pt idx="10">
                  <c:v>8966.6959999999999</c:v>
                </c:pt>
                <c:pt idx="11">
                  <c:v>8967.7006000000001</c:v>
                </c:pt>
                <c:pt idx="12">
                  <c:v>8969.1972999999998</c:v>
                </c:pt>
                <c:pt idx="13">
                  <c:v>8970.2024999999994</c:v>
                </c:pt>
                <c:pt idx="14">
                  <c:v>8971.2026999999998</c:v>
                </c:pt>
                <c:pt idx="15">
                  <c:v>8972.2029999999995</c:v>
                </c:pt>
                <c:pt idx="16">
                  <c:v>8973.7012999999988</c:v>
                </c:pt>
                <c:pt idx="17">
                  <c:v>8975.2001</c:v>
                </c:pt>
                <c:pt idx="18">
                  <c:v>8976.6994999999988</c:v>
                </c:pt>
                <c:pt idx="19">
                  <c:v>8978.2045999999991</c:v>
                </c:pt>
                <c:pt idx="20">
                  <c:v>8979.6996999999992</c:v>
                </c:pt>
                <c:pt idx="21">
                  <c:v>8981.2006000000001</c:v>
                </c:pt>
                <c:pt idx="22">
                  <c:v>8982.2084999999988</c:v>
                </c:pt>
                <c:pt idx="23">
                  <c:v>8983.6995999999999</c:v>
                </c:pt>
                <c:pt idx="24">
                  <c:v>8985.1965999999993</c:v>
                </c:pt>
                <c:pt idx="25">
                  <c:v>8987.1985999999997</c:v>
                </c:pt>
                <c:pt idx="26">
                  <c:v>8988.2025999999987</c:v>
                </c:pt>
                <c:pt idx="27">
                  <c:v>8990.2060000000001</c:v>
                </c:pt>
                <c:pt idx="28">
                  <c:v>8991.2106999999996</c:v>
                </c:pt>
                <c:pt idx="29">
                  <c:v>8993.1569999999992</c:v>
                </c:pt>
                <c:pt idx="30">
                  <c:v>8994.6517999999996</c:v>
                </c:pt>
                <c:pt idx="31">
                  <c:v>8995.6575999999986</c:v>
                </c:pt>
                <c:pt idx="32">
                  <c:v>8996.6581999999999</c:v>
                </c:pt>
                <c:pt idx="33">
                  <c:v>8998.6600999999991</c:v>
                </c:pt>
                <c:pt idx="34">
                  <c:v>8999.661399999999</c:v>
                </c:pt>
                <c:pt idx="35">
                  <c:v>9000.6629999999986</c:v>
                </c:pt>
                <c:pt idx="36">
                  <c:v>9002.661399999999</c:v>
                </c:pt>
                <c:pt idx="37">
                  <c:v>9005.6580999999987</c:v>
                </c:pt>
                <c:pt idx="38">
                  <c:v>9007.6534999999985</c:v>
                </c:pt>
                <c:pt idx="39">
                  <c:v>9009.6550999999999</c:v>
                </c:pt>
                <c:pt idx="40">
                  <c:v>9011.6575999999986</c:v>
                </c:pt>
                <c:pt idx="41">
                  <c:v>9013.6556999999993</c:v>
                </c:pt>
                <c:pt idx="42">
                  <c:v>9015.6546999999991</c:v>
                </c:pt>
                <c:pt idx="43">
                  <c:v>9017.6545999999998</c:v>
                </c:pt>
                <c:pt idx="44">
                  <c:v>9021.6517999999996</c:v>
                </c:pt>
                <c:pt idx="45">
                  <c:v>9023.6544999999987</c:v>
                </c:pt>
                <c:pt idx="46">
                  <c:v>9027.6517999999996</c:v>
                </c:pt>
                <c:pt idx="47">
                  <c:v>9029.6517999999996</c:v>
                </c:pt>
                <c:pt idx="48">
                  <c:v>9031.6526999999987</c:v>
                </c:pt>
                <c:pt idx="49">
                  <c:v>9033.6544999999987</c:v>
                </c:pt>
                <c:pt idx="50">
                  <c:v>9035.6572999999989</c:v>
                </c:pt>
                <c:pt idx="51">
                  <c:v>9037.6554999999989</c:v>
                </c:pt>
                <c:pt idx="52">
                  <c:v>9039.6600999999991</c:v>
                </c:pt>
                <c:pt idx="53">
                  <c:v>9041.6547999999984</c:v>
                </c:pt>
                <c:pt idx="54">
                  <c:v>9043.6503999999986</c:v>
                </c:pt>
                <c:pt idx="55">
                  <c:v>9047.6550999999999</c:v>
                </c:pt>
                <c:pt idx="56">
                  <c:v>9049.6641999999993</c:v>
                </c:pt>
                <c:pt idx="57">
                  <c:v>9051.6579999999994</c:v>
                </c:pt>
                <c:pt idx="58">
                  <c:v>9058.6597999999994</c:v>
                </c:pt>
                <c:pt idx="59">
                  <c:v>9063.6669999999995</c:v>
                </c:pt>
                <c:pt idx="60">
                  <c:v>9068.6691999999985</c:v>
                </c:pt>
                <c:pt idx="61">
                  <c:v>9073.6822999999986</c:v>
                </c:pt>
                <c:pt idx="62">
                  <c:v>9078.6741000000002</c:v>
                </c:pt>
                <c:pt idx="63">
                  <c:v>9083.6877999999997</c:v>
                </c:pt>
                <c:pt idx="64">
                  <c:v>9088.6853999999985</c:v>
                </c:pt>
                <c:pt idx="65">
                  <c:v>9093.6994999999988</c:v>
                </c:pt>
                <c:pt idx="66">
                  <c:v>9098.6865999999991</c:v>
                </c:pt>
                <c:pt idx="67">
                  <c:v>9117.6953999999987</c:v>
                </c:pt>
                <c:pt idx="68">
                  <c:v>9137.7142999999996</c:v>
                </c:pt>
                <c:pt idx="69">
                  <c:v>9147.7382999999991</c:v>
                </c:pt>
                <c:pt idx="70">
                  <c:v>9167.7210999999988</c:v>
                </c:pt>
                <c:pt idx="71">
                  <c:v>9177.7294999999995</c:v>
                </c:pt>
                <c:pt idx="72">
                  <c:v>9187.732399999999</c:v>
                </c:pt>
                <c:pt idx="73">
                  <c:v>9197.7465999999986</c:v>
                </c:pt>
                <c:pt idx="74">
                  <c:v>9207.7551999999996</c:v>
                </c:pt>
                <c:pt idx="75">
                  <c:v>9217.7693999999992</c:v>
                </c:pt>
              </c:numCache>
            </c:numRef>
          </c:xVal>
          <c:yVal>
            <c:numRef>
              <c:f>'XANES Cu'!$AO$8:$AO$83</c:f>
              <c:numCache>
                <c:formatCode>0.00E+00</c:formatCode>
                <c:ptCount val="76"/>
                <c:pt idx="0">
                  <c:v>2.2000000000000002</c:v>
                </c:pt>
                <c:pt idx="1">
                  <c:v>2.2000000000000002</c:v>
                </c:pt>
                <c:pt idx="2">
                  <c:v>2.2006035537800002</c:v>
                </c:pt>
                <c:pt idx="3">
                  <c:v>2.2010787677000003</c:v>
                </c:pt>
                <c:pt idx="4">
                  <c:v>2.2005948686100001</c:v>
                </c:pt>
                <c:pt idx="5">
                  <c:v>2.2016355494000002</c:v>
                </c:pt>
                <c:pt idx="6">
                  <c:v>2.2031405756</c:v>
                </c:pt>
                <c:pt idx="7">
                  <c:v>2.2035197405</c:v>
                </c:pt>
                <c:pt idx="8">
                  <c:v>2.2039242332</c:v>
                </c:pt>
                <c:pt idx="9">
                  <c:v>2.2057880835000003</c:v>
                </c:pt>
                <c:pt idx="10">
                  <c:v>2.2083777461</c:v>
                </c:pt>
                <c:pt idx="11">
                  <c:v>2.213309894</c:v>
                </c:pt>
                <c:pt idx="12">
                  <c:v>2.2236887220000003</c:v>
                </c:pt>
                <c:pt idx="13">
                  <c:v>2.2210277140000003</c:v>
                </c:pt>
                <c:pt idx="14">
                  <c:v>2.2259066220000001</c:v>
                </c:pt>
                <c:pt idx="15">
                  <c:v>2.2372078550000003</c:v>
                </c:pt>
                <c:pt idx="16">
                  <c:v>2.2616021470000001</c:v>
                </c:pt>
                <c:pt idx="17">
                  <c:v>2.294496079</c:v>
                </c:pt>
                <c:pt idx="18">
                  <c:v>2.3707772900000004</c:v>
                </c:pt>
                <c:pt idx="19">
                  <c:v>2.5186844900000001</c:v>
                </c:pt>
                <c:pt idx="20">
                  <c:v>2.6965498700000001</c:v>
                </c:pt>
                <c:pt idx="21">
                  <c:v>2.8496685400000001</c:v>
                </c:pt>
                <c:pt idx="22">
                  <c:v>2.9568958600000004</c:v>
                </c:pt>
                <c:pt idx="23">
                  <c:v>3.2009083</c:v>
                </c:pt>
                <c:pt idx="24">
                  <c:v>3.4333499999999999</c:v>
                </c:pt>
                <c:pt idx="25">
                  <c:v>3.5161236000000002</c:v>
                </c:pt>
                <c:pt idx="26">
                  <c:v>3.4949687000000003</c:v>
                </c:pt>
                <c:pt idx="27">
                  <c:v>3.4247840000000003</c:v>
                </c:pt>
                <c:pt idx="28">
                  <c:v>3.4088664</c:v>
                </c:pt>
                <c:pt idx="29">
                  <c:v>3.2880814000000003</c:v>
                </c:pt>
                <c:pt idx="30">
                  <c:v>3.1404649300000003</c:v>
                </c:pt>
                <c:pt idx="31">
                  <c:v>3.1360922000000002</c:v>
                </c:pt>
                <c:pt idx="32">
                  <c:v>3.0873820700000003</c:v>
                </c:pt>
                <c:pt idx="33">
                  <c:v>3.0195190700000003</c:v>
                </c:pt>
                <c:pt idx="34">
                  <c:v>3.00176613</c:v>
                </c:pt>
                <c:pt idx="35">
                  <c:v>3.01637624</c:v>
                </c:pt>
                <c:pt idx="36">
                  <c:v>3.0166321000000003</c:v>
                </c:pt>
                <c:pt idx="37">
                  <c:v>3.0399121200000003</c:v>
                </c:pt>
                <c:pt idx="38">
                  <c:v>3.01049451</c:v>
                </c:pt>
                <c:pt idx="39">
                  <c:v>3.0046537100000004</c:v>
                </c:pt>
                <c:pt idx="40">
                  <c:v>2.9857309000000001</c:v>
                </c:pt>
                <c:pt idx="41">
                  <c:v>2.97181446</c:v>
                </c:pt>
                <c:pt idx="42">
                  <c:v>2.9699744600000004</c:v>
                </c:pt>
                <c:pt idx="43">
                  <c:v>2.9892481399999999</c:v>
                </c:pt>
                <c:pt idx="44">
                  <c:v>3.0427479900000001</c:v>
                </c:pt>
                <c:pt idx="45">
                  <c:v>3.0600578500000002</c:v>
                </c:pt>
                <c:pt idx="46">
                  <c:v>3.11387846</c:v>
                </c:pt>
                <c:pt idx="47">
                  <c:v>3.1399047800000002</c:v>
                </c:pt>
                <c:pt idx="48">
                  <c:v>3.1640501400000001</c:v>
                </c:pt>
                <c:pt idx="49">
                  <c:v>3.1799789500000002</c:v>
                </c:pt>
                <c:pt idx="50">
                  <c:v>3.18054595</c:v>
                </c:pt>
                <c:pt idx="51">
                  <c:v>3.1674477700000003</c:v>
                </c:pt>
                <c:pt idx="52">
                  <c:v>3.1559746000000004</c:v>
                </c:pt>
                <c:pt idx="53">
                  <c:v>3.1582973299999999</c:v>
                </c:pt>
                <c:pt idx="54">
                  <c:v>3.1648392300000001</c:v>
                </c:pt>
                <c:pt idx="55">
                  <c:v>3.1506950200000001</c:v>
                </c:pt>
                <c:pt idx="56">
                  <c:v>3.1395769200000001</c:v>
                </c:pt>
                <c:pt idx="57">
                  <c:v>3.1410237900000002</c:v>
                </c:pt>
                <c:pt idx="58">
                  <c:v>3.1322964500000001</c:v>
                </c:pt>
                <c:pt idx="59">
                  <c:v>3.1203461800000003</c:v>
                </c:pt>
                <c:pt idx="60">
                  <c:v>3.1268880299999999</c:v>
                </c:pt>
                <c:pt idx="61">
                  <c:v>3.1138444600000001</c:v>
                </c:pt>
                <c:pt idx="62">
                  <c:v>3.1323423900000003</c:v>
                </c:pt>
                <c:pt idx="63">
                  <c:v>3.1344946300000003</c:v>
                </c:pt>
                <c:pt idx="64">
                  <c:v>3.1326395900000001</c:v>
                </c:pt>
                <c:pt idx="65">
                  <c:v>3.15100055</c:v>
                </c:pt>
                <c:pt idx="66">
                  <c:v>3.1553574800000002</c:v>
                </c:pt>
                <c:pt idx="67">
                  <c:v>3.2</c:v>
                </c:pt>
                <c:pt idx="68">
                  <c:v>3.2</c:v>
                </c:pt>
                <c:pt idx="69">
                  <c:v>3.2396796999999999</c:v>
                </c:pt>
                <c:pt idx="70">
                  <c:v>3.1814120600000004</c:v>
                </c:pt>
                <c:pt idx="71">
                  <c:v>3.2260788000000002</c:v>
                </c:pt>
                <c:pt idx="72">
                  <c:v>3.2653252000000004</c:v>
                </c:pt>
                <c:pt idx="73">
                  <c:v>3.2737463</c:v>
                </c:pt>
                <c:pt idx="74">
                  <c:v>3.2728109999999999</c:v>
                </c:pt>
                <c:pt idx="75">
                  <c:v>3.2506782000000003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A5D3-274A-AF68-07ACDAA4342C}"/>
            </c:ext>
          </c:extLst>
        </c:ser>
        <c:ser>
          <c:idx val="9"/>
          <c:order val="6"/>
          <c:tx>
            <c:strRef>
              <c:f>'XANES Cu'!$AQ$7</c:f>
              <c:strCache>
                <c:ptCount val="1"/>
                <c:pt idx="0">
                  <c:v>40080-4 fit</c:v>
                </c:pt>
              </c:strCache>
            </c:strRef>
          </c:tx>
          <c:spPr>
            <a:ln w="25400" cap="rnd">
              <a:solidFill>
                <a:srgbClr val="132AFF"/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'XANES Cu'!$AM$8:$AM$83</c:f>
              <c:numCache>
                <c:formatCode>General</c:formatCode>
                <c:ptCount val="76"/>
                <c:pt idx="0">
                  <c:v>8952.6713999999993</c:v>
                </c:pt>
                <c:pt idx="1">
                  <c:v>8954.6690999999992</c:v>
                </c:pt>
                <c:pt idx="2">
                  <c:v>8956.161399999999</c:v>
                </c:pt>
                <c:pt idx="3">
                  <c:v>8957.680699999999</c:v>
                </c:pt>
                <c:pt idx="4">
                  <c:v>8959.1739999999991</c:v>
                </c:pt>
                <c:pt idx="5">
                  <c:v>8960.1821999999993</c:v>
                </c:pt>
                <c:pt idx="6">
                  <c:v>8961.6815999999999</c:v>
                </c:pt>
                <c:pt idx="7">
                  <c:v>8962.6850999999988</c:v>
                </c:pt>
                <c:pt idx="8">
                  <c:v>8964.1853999999985</c:v>
                </c:pt>
                <c:pt idx="9">
                  <c:v>8965.1947999999993</c:v>
                </c:pt>
                <c:pt idx="10">
                  <c:v>8966.6959999999999</c:v>
                </c:pt>
                <c:pt idx="11">
                  <c:v>8967.7006000000001</c:v>
                </c:pt>
                <c:pt idx="12">
                  <c:v>8969.1972999999998</c:v>
                </c:pt>
                <c:pt idx="13">
                  <c:v>8970.2024999999994</c:v>
                </c:pt>
                <c:pt idx="14">
                  <c:v>8971.2026999999998</c:v>
                </c:pt>
                <c:pt idx="15">
                  <c:v>8972.2029999999995</c:v>
                </c:pt>
                <c:pt idx="16">
                  <c:v>8973.7012999999988</c:v>
                </c:pt>
                <c:pt idx="17">
                  <c:v>8975.2001</c:v>
                </c:pt>
                <c:pt idx="18">
                  <c:v>8976.6994999999988</c:v>
                </c:pt>
                <c:pt idx="19">
                  <c:v>8978.2045999999991</c:v>
                </c:pt>
                <c:pt idx="20">
                  <c:v>8979.6996999999992</c:v>
                </c:pt>
                <c:pt idx="21">
                  <c:v>8981.2006000000001</c:v>
                </c:pt>
                <c:pt idx="22">
                  <c:v>8982.2084999999988</c:v>
                </c:pt>
                <c:pt idx="23">
                  <c:v>8983.6995999999999</c:v>
                </c:pt>
                <c:pt idx="24">
                  <c:v>8985.1965999999993</c:v>
                </c:pt>
                <c:pt idx="25">
                  <c:v>8987.1985999999997</c:v>
                </c:pt>
                <c:pt idx="26">
                  <c:v>8988.2025999999987</c:v>
                </c:pt>
                <c:pt idx="27">
                  <c:v>8990.2060000000001</c:v>
                </c:pt>
                <c:pt idx="28">
                  <c:v>8991.2106999999996</c:v>
                </c:pt>
                <c:pt idx="29">
                  <c:v>8993.1569999999992</c:v>
                </c:pt>
                <c:pt idx="30">
                  <c:v>8994.6517999999996</c:v>
                </c:pt>
                <c:pt idx="31">
                  <c:v>8995.6575999999986</c:v>
                </c:pt>
                <c:pt idx="32">
                  <c:v>8996.6581999999999</c:v>
                </c:pt>
                <c:pt idx="33">
                  <c:v>8998.6600999999991</c:v>
                </c:pt>
                <c:pt idx="34">
                  <c:v>8999.661399999999</c:v>
                </c:pt>
                <c:pt idx="35">
                  <c:v>9000.6629999999986</c:v>
                </c:pt>
                <c:pt idx="36">
                  <c:v>9002.661399999999</c:v>
                </c:pt>
                <c:pt idx="37">
                  <c:v>9005.6580999999987</c:v>
                </c:pt>
                <c:pt idx="38">
                  <c:v>9007.6534999999985</c:v>
                </c:pt>
                <c:pt idx="39">
                  <c:v>9009.6550999999999</c:v>
                </c:pt>
                <c:pt idx="40">
                  <c:v>9011.6575999999986</c:v>
                </c:pt>
                <c:pt idx="41">
                  <c:v>9013.6556999999993</c:v>
                </c:pt>
                <c:pt idx="42">
                  <c:v>9015.6546999999991</c:v>
                </c:pt>
                <c:pt idx="43">
                  <c:v>9017.6545999999998</c:v>
                </c:pt>
                <c:pt idx="44">
                  <c:v>9021.6517999999996</c:v>
                </c:pt>
                <c:pt idx="45">
                  <c:v>9023.6544999999987</c:v>
                </c:pt>
                <c:pt idx="46">
                  <c:v>9027.6517999999996</c:v>
                </c:pt>
                <c:pt idx="47">
                  <c:v>9029.6517999999996</c:v>
                </c:pt>
                <c:pt idx="48">
                  <c:v>9031.6526999999987</c:v>
                </c:pt>
                <c:pt idx="49">
                  <c:v>9033.6544999999987</c:v>
                </c:pt>
                <c:pt idx="50">
                  <c:v>9035.6572999999989</c:v>
                </c:pt>
                <c:pt idx="51">
                  <c:v>9037.6554999999989</c:v>
                </c:pt>
                <c:pt idx="52">
                  <c:v>9039.6600999999991</c:v>
                </c:pt>
                <c:pt idx="53">
                  <c:v>9041.6547999999984</c:v>
                </c:pt>
                <c:pt idx="54">
                  <c:v>9043.6503999999986</c:v>
                </c:pt>
                <c:pt idx="55">
                  <c:v>9047.6550999999999</c:v>
                </c:pt>
                <c:pt idx="56">
                  <c:v>9049.6641999999993</c:v>
                </c:pt>
                <c:pt idx="57">
                  <c:v>9051.6579999999994</c:v>
                </c:pt>
                <c:pt idx="58">
                  <c:v>9058.6597999999994</c:v>
                </c:pt>
                <c:pt idx="59">
                  <c:v>9063.6669999999995</c:v>
                </c:pt>
                <c:pt idx="60">
                  <c:v>9068.6691999999985</c:v>
                </c:pt>
                <c:pt idx="61">
                  <c:v>9073.6822999999986</c:v>
                </c:pt>
                <c:pt idx="62">
                  <c:v>9078.6741000000002</c:v>
                </c:pt>
                <c:pt idx="63">
                  <c:v>9083.6877999999997</c:v>
                </c:pt>
                <c:pt idx="64">
                  <c:v>9088.6853999999985</c:v>
                </c:pt>
                <c:pt idx="65">
                  <c:v>9093.6994999999988</c:v>
                </c:pt>
                <c:pt idx="66">
                  <c:v>9098.6865999999991</c:v>
                </c:pt>
                <c:pt idx="67">
                  <c:v>9117.6953999999987</c:v>
                </c:pt>
                <c:pt idx="68">
                  <c:v>9137.7142999999996</c:v>
                </c:pt>
                <c:pt idx="69">
                  <c:v>9147.7382999999991</c:v>
                </c:pt>
                <c:pt idx="70">
                  <c:v>9167.7210999999988</c:v>
                </c:pt>
                <c:pt idx="71">
                  <c:v>9177.7294999999995</c:v>
                </c:pt>
                <c:pt idx="72">
                  <c:v>9187.732399999999</c:v>
                </c:pt>
                <c:pt idx="73">
                  <c:v>9197.7465999999986</c:v>
                </c:pt>
                <c:pt idx="74">
                  <c:v>9207.7551999999996</c:v>
                </c:pt>
                <c:pt idx="75">
                  <c:v>9217.7693999999992</c:v>
                </c:pt>
              </c:numCache>
            </c:numRef>
          </c:xVal>
          <c:yVal>
            <c:numRef>
              <c:f>'XANES Cu'!$AQ$8:$AQ$83</c:f>
              <c:numCache>
                <c:formatCode>0.00E+00</c:formatCode>
                <c:ptCount val="76"/>
                <c:pt idx="0">
                  <c:v>2.2055628298000003</c:v>
                </c:pt>
                <c:pt idx="1">
                  <c:v>2.2017993849000002</c:v>
                </c:pt>
                <c:pt idx="2">
                  <c:v>2.2105885840000004</c:v>
                </c:pt>
                <c:pt idx="3">
                  <c:v>2.2198424930000002</c:v>
                </c:pt>
                <c:pt idx="4">
                  <c:v>2.222515053</c:v>
                </c:pt>
                <c:pt idx="5">
                  <c:v>2.224396778</c:v>
                </c:pt>
                <c:pt idx="6">
                  <c:v>2.2335684580000001</c:v>
                </c:pt>
                <c:pt idx="7">
                  <c:v>2.2335806260000002</c:v>
                </c:pt>
                <c:pt idx="8">
                  <c:v>2.2281013600000001</c:v>
                </c:pt>
                <c:pt idx="9">
                  <c:v>2.2302738180000001</c:v>
                </c:pt>
                <c:pt idx="10">
                  <c:v>2.2344445180000001</c:v>
                </c:pt>
                <c:pt idx="11">
                  <c:v>2.2337293360000001</c:v>
                </c:pt>
                <c:pt idx="12">
                  <c:v>2.2455128850000001</c:v>
                </c:pt>
                <c:pt idx="13">
                  <c:v>2.2531424840000001</c:v>
                </c:pt>
                <c:pt idx="14">
                  <c:v>2.2508362420000001</c:v>
                </c:pt>
                <c:pt idx="15">
                  <c:v>2.2506719140000002</c:v>
                </c:pt>
                <c:pt idx="16">
                  <c:v>2.2647212530000003</c:v>
                </c:pt>
                <c:pt idx="17">
                  <c:v>2.2933264980000003</c:v>
                </c:pt>
                <c:pt idx="18">
                  <c:v>2.3661496400000002</c:v>
                </c:pt>
                <c:pt idx="19">
                  <c:v>2.5448630800000003</c:v>
                </c:pt>
                <c:pt idx="20">
                  <c:v>2.7177388499999999</c:v>
                </c:pt>
                <c:pt idx="21">
                  <c:v>2.7798067200000003</c:v>
                </c:pt>
                <c:pt idx="22">
                  <c:v>2.8588753900000001</c:v>
                </c:pt>
                <c:pt idx="23">
                  <c:v>3.0474641400000002</c:v>
                </c:pt>
                <c:pt idx="24">
                  <c:v>3.2585922000000003</c:v>
                </c:pt>
                <c:pt idx="25">
                  <c:v>3.3600244000000004</c:v>
                </c:pt>
                <c:pt idx="26">
                  <c:v>3.3757574000000004</c:v>
                </c:pt>
                <c:pt idx="27">
                  <c:v>3.4442637999999999</c:v>
                </c:pt>
                <c:pt idx="28">
                  <c:v>3.4108936999999999</c:v>
                </c:pt>
                <c:pt idx="29">
                  <c:v>3.2942469000000001</c:v>
                </c:pt>
                <c:pt idx="30">
                  <c:v>3.2194926000000001</c:v>
                </c:pt>
                <c:pt idx="31">
                  <c:v>3.1865756100000002</c:v>
                </c:pt>
                <c:pt idx="32">
                  <c:v>3.1614695100000003</c:v>
                </c:pt>
                <c:pt idx="33">
                  <c:v>3.1105840100000002</c:v>
                </c:pt>
                <c:pt idx="34">
                  <c:v>3.1050824400000003</c:v>
                </c:pt>
                <c:pt idx="35">
                  <c:v>3.1167994999999999</c:v>
                </c:pt>
                <c:pt idx="36">
                  <c:v>3.1330370300000001</c:v>
                </c:pt>
                <c:pt idx="37">
                  <c:v>3.1623386500000001</c:v>
                </c:pt>
                <c:pt idx="38">
                  <c:v>3.1166170200000001</c:v>
                </c:pt>
                <c:pt idx="39">
                  <c:v>3.0338830800000003</c:v>
                </c:pt>
                <c:pt idx="40">
                  <c:v>3.0063447600000002</c:v>
                </c:pt>
                <c:pt idx="41">
                  <c:v>2.9781269699999999</c:v>
                </c:pt>
                <c:pt idx="42">
                  <c:v>2.9747056500000002</c:v>
                </c:pt>
                <c:pt idx="43">
                  <c:v>2.9925648800000002</c:v>
                </c:pt>
                <c:pt idx="44">
                  <c:v>3.0275919900000003</c:v>
                </c:pt>
                <c:pt idx="45">
                  <c:v>3.0545508699999999</c:v>
                </c:pt>
                <c:pt idx="46">
                  <c:v>3.1016483100000003</c:v>
                </c:pt>
                <c:pt idx="47">
                  <c:v>3.1237994800000002</c:v>
                </c:pt>
                <c:pt idx="48">
                  <c:v>3.1354930900000002</c:v>
                </c:pt>
                <c:pt idx="49">
                  <c:v>3.1408856700000003</c:v>
                </c:pt>
                <c:pt idx="50">
                  <c:v>3.1541199600000001</c:v>
                </c:pt>
                <c:pt idx="51">
                  <c:v>3.1553346200000001</c:v>
                </c:pt>
                <c:pt idx="52">
                  <c:v>3.1546261900000001</c:v>
                </c:pt>
                <c:pt idx="53">
                  <c:v>3.1558974600000003</c:v>
                </c:pt>
                <c:pt idx="54">
                  <c:v>3.1529333400000001</c:v>
                </c:pt>
                <c:pt idx="55">
                  <c:v>3.1613225000000003</c:v>
                </c:pt>
                <c:pt idx="56">
                  <c:v>3.1649184699999999</c:v>
                </c:pt>
                <c:pt idx="57">
                  <c:v>3.1650174300000002</c:v>
                </c:pt>
                <c:pt idx="58">
                  <c:v>3.1578395200000005</c:v>
                </c:pt>
                <c:pt idx="59">
                  <c:v>3.13390206</c:v>
                </c:pt>
                <c:pt idx="60">
                  <c:v>3.1085531700000004</c:v>
                </c:pt>
                <c:pt idx="61">
                  <c:v>3.0952546500000002</c:v>
                </c:pt>
                <c:pt idx="62">
                  <c:v>3.0983302000000004</c:v>
                </c:pt>
                <c:pt idx="63">
                  <c:v>3.1054239600000004</c:v>
                </c:pt>
                <c:pt idx="64">
                  <c:v>3.1020688300000003</c:v>
                </c:pt>
                <c:pt idx="65">
                  <c:v>3.1135226200000004</c:v>
                </c:pt>
                <c:pt idx="66">
                  <c:v>3.1189163300000002</c:v>
                </c:pt>
                <c:pt idx="67">
                  <c:v>3.1194834</c:v>
                </c:pt>
                <c:pt idx="68">
                  <c:v>3.1467101300000002</c:v>
                </c:pt>
                <c:pt idx="69">
                  <c:v>3.1413534200000002</c:v>
                </c:pt>
                <c:pt idx="70">
                  <c:v>3.1194886400000001</c:v>
                </c:pt>
                <c:pt idx="71">
                  <c:v>3.1126496400000003</c:v>
                </c:pt>
                <c:pt idx="72">
                  <c:v>3.12434177</c:v>
                </c:pt>
                <c:pt idx="73">
                  <c:v>3.1321726600000002</c:v>
                </c:pt>
                <c:pt idx="74">
                  <c:v>3.13596253</c:v>
                </c:pt>
                <c:pt idx="75">
                  <c:v>3.1387676000000004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A5D3-274A-AF68-07ACDAA4342C}"/>
            </c:ext>
          </c:extLst>
        </c:ser>
        <c:ser>
          <c:idx val="10"/>
          <c:order val="7"/>
          <c:tx>
            <c:strRef>
              <c:f>'XANES Cu'!$AU$5</c:f>
              <c:strCache>
                <c:ptCount val="1"/>
                <c:pt idx="0">
                  <c:v>40500-1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'XANES Cu'!$AV$8:$AV$90</c:f>
              <c:numCache>
                <c:formatCode>General</c:formatCode>
                <c:ptCount val="83"/>
                <c:pt idx="0">
                  <c:v>8872.7734</c:v>
                </c:pt>
                <c:pt idx="1">
                  <c:v>8892.7802999999985</c:v>
                </c:pt>
                <c:pt idx="2">
                  <c:v>8912.7651999999998</c:v>
                </c:pt>
                <c:pt idx="3">
                  <c:v>8932.7582999999995</c:v>
                </c:pt>
                <c:pt idx="4">
                  <c:v>8952.7645999999986</c:v>
                </c:pt>
                <c:pt idx="5">
                  <c:v>8954.182499999999</c:v>
                </c:pt>
                <c:pt idx="6">
                  <c:v>8955.1947999999993</c:v>
                </c:pt>
                <c:pt idx="7">
                  <c:v>8956.6819999999989</c:v>
                </c:pt>
                <c:pt idx="8">
                  <c:v>8958.1854999999996</c:v>
                </c:pt>
                <c:pt idx="9">
                  <c:v>8959.6790000000001</c:v>
                </c:pt>
                <c:pt idx="10">
                  <c:v>8960.6978999999992</c:v>
                </c:pt>
                <c:pt idx="11">
                  <c:v>8962.1868999999988</c:v>
                </c:pt>
                <c:pt idx="12">
                  <c:v>8963.6711999999989</c:v>
                </c:pt>
                <c:pt idx="13">
                  <c:v>8964.6857</c:v>
                </c:pt>
                <c:pt idx="14">
                  <c:v>8965.695099999999</c:v>
                </c:pt>
                <c:pt idx="15">
                  <c:v>8967.1858999999986</c:v>
                </c:pt>
                <c:pt idx="16">
                  <c:v>8968.1906999999992</c:v>
                </c:pt>
                <c:pt idx="17">
                  <c:v>8969.6822999999986</c:v>
                </c:pt>
                <c:pt idx="18">
                  <c:v>8970.6929</c:v>
                </c:pt>
                <c:pt idx="19">
                  <c:v>8972.1800999999996</c:v>
                </c:pt>
                <c:pt idx="20">
                  <c:v>8973.1911999999993</c:v>
                </c:pt>
                <c:pt idx="21">
                  <c:v>8974.6792999999998</c:v>
                </c:pt>
                <c:pt idx="22">
                  <c:v>8975.6909999999989</c:v>
                </c:pt>
                <c:pt idx="23">
                  <c:v>8976.6923999999999</c:v>
                </c:pt>
                <c:pt idx="24">
                  <c:v>8977.6939999999995</c:v>
                </c:pt>
                <c:pt idx="25">
                  <c:v>8979.1835999999985</c:v>
                </c:pt>
                <c:pt idx="26">
                  <c:v>8980.1909999999989</c:v>
                </c:pt>
                <c:pt idx="27">
                  <c:v>8981.6814999999988</c:v>
                </c:pt>
                <c:pt idx="28">
                  <c:v>8982.6947999999993</c:v>
                </c:pt>
                <c:pt idx="29">
                  <c:v>8983.7030999999988</c:v>
                </c:pt>
                <c:pt idx="30">
                  <c:v>8985.1999999999989</c:v>
                </c:pt>
                <c:pt idx="31">
                  <c:v>8986.6921999999995</c:v>
                </c:pt>
                <c:pt idx="32">
                  <c:v>8988.1794999999984</c:v>
                </c:pt>
                <c:pt idx="33">
                  <c:v>8989.1942999999992</c:v>
                </c:pt>
                <c:pt idx="34">
                  <c:v>8990.7091</c:v>
                </c:pt>
                <c:pt idx="35">
                  <c:v>8992.1817999999985</c:v>
                </c:pt>
                <c:pt idx="36">
                  <c:v>8993.1869999999999</c:v>
                </c:pt>
                <c:pt idx="37">
                  <c:v>8994.1869999999999</c:v>
                </c:pt>
                <c:pt idx="38">
                  <c:v>8995.6929</c:v>
                </c:pt>
                <c:pt idx="39">
                  <c:v>8997.1778999999988</c:v>
                </c:pt>
                <c:pt idx="40">
                  <c:v>8998.7060999999994</c:v>
                </c:pt>
                <c:pt idx="41">
                  <c:v>9000.6929999999993</c:v>
                </c:pt>
                <c:pt idx="42">
                  <c:v>9001.6947</c:v>
                </c:pt>
                <c:pt idx="43">
                  <c:v>9003.6935999999987</c:v>
                </c:pt>
                <c:pt idx="44">
                  <c:v>9004.7013999999999</c:v>
                </c:pt>
                <c:pt idx="45">
                  <c:v>9006.7016999999996</c:v>
                </c:pt>
                <c:pt idx="46">
                  <c:v>9008.6921999999995</c:v>
                </c:pt>
                <c:pt idx="47">
                  <c:v>9009.7010999999984</c:v>
                </c:pt>
                <c:pt idx="48">
                  <c:v>9011.6983</c:v>
                </c:pt>
                <c:pt idx="49">
                  <c:v>9013.7123999999985</c:v>
                </c:pt>
                <c:pt idx="50">
                  <c:v>9015.722099999999</c:v>
                </c:pt>
                <c:pt idx="51">
                  <c:v>9017.716699999999</c:v>
                </c:pt>
                <c:pt idx="52">
                  <c:v>9019.7175999999999</c:v>
                </c:pt>
                <c:pt idx="53">
                  <c:v>9021.7192999999988</c:v>
                </c:pt>
                <c:pt idx="54">
                  <c:v>9023.7272999999986</c:v>
                </c:pt>
                <c:pt idx="55">
                  <c:v>9025.7254999999986</c:v>
                </c:pt>
                <c:pt idx="56">
                  <c:v>9027.7353999999996</c:v>
                </c:pt>
                <c:pt idx="57">
                  <c:v>9029.7353999999996</c:v>
                </c:pt>
                <c:pt idx="58">
                  <c:v>9031.7363999999998</c:v>
                </c:pt>
                <c:pt idx="59">
                  <c:v>9033.7488999999987</c:v>
                </c:pt>
                <c:pt idx="60">
                  <c:v>9035.7194999999992</c:v>
                </c:pt>
                <c:pt idx="61">
                  <c:v>9037.7177999999985</c:v>
                </c:pt>
                <c:pt idx="62">
                  <c:v>9041.7331999999988</c:v>
                </c:pt>
                <c:pt idx="63">
                  <c:v>9043.7233999999989</c:v>
                </c:pt>
                <c:pt idx="64">
                  <c:v>9045.7145999999993</c:v>
                </c:pt>
                <c:pt idx="65">
                  <c:v>9047.7227999999996</c:v>
                </c:pt>
                <c:pt idx="66">
                  <c:v>9049.7210999999988</c:v>
                </c:pt>
                <c:pt idx="67">
                  <c:v>9053.7366999999995</c:v>
                </c:pt>
                <c:pt idx="68">
                  <c:v>9068.7694999999985</c:v>
                </c:pt>
                <c:pt idx="69">
                  <c:v>9073.7664999999997</c:v>
                </c:pt>
                <c:pt idx="70">
                  <c:v>9083.7721000000001</c:v>
                </c:pt>
                <c:pt idx="71">
                  <c:v>9088.7696999999989</c:v>
                </c:pt>
                <c:pt idx="72">
                  <c:v>9093.7675999999992</c:v>
                </c:pt>
                <c:pt idx="73">
                  <c:v>9098.7764999999999</c:v>
                </c:pt>
                <c:pt idx="74">
                  <c:v>9107.8287</c:v>
                </c:pt>
                <c:pt idx="75">
                  <c:v>9117.8019999999997</c:v>
                </c:pt>
                <c:pt idx="76">
                  <c:v>9127.8195999999989</c:v>
                </c:pt>
                <c:pt idx="77">
                  <c:v>9137.7992999999988</c:v>
                </c:pt>
                <c:pt idx="78">
                  <c:v>9147.8122999999996</c:v>
                </c:pt>
                <c:pt idx="79">
                  <c:v>9157.8036999999986</c:v>
                </c:pt>
                <c:pt idx="80">
                  <c:v>9167.8230999999996</c:v>
                </c:pt>
                <c:pt idx="81">
                  <c:v>9177.8204999999998</c:v>
                </c:pt>
                <c:pt idx="82">
                  <c:v>9187.8235999999997</c:v>
                </c:pt>
              </c:numCache>
            </c:numRef>
          </c:xVal>
          <c:yVal>
            <c:numRef>
              <c:f>'XANES Cu'!$AX$8:$AX$90</c:f>
              <c:numCache>
                <c:formatCode>0.00E+00</c:formatCode>
                <c:ptCount val="83"/>
                <c:pt idx="0">
                  <c:v>2.5015004412000001</c:v>
                </c:pt>
                <c:pt idx="1">
                  <c:v>2.4997665387899999</c:v>
                </c:pt>
                <c:pt idx="2">
                  <c:v>2.4983963802</c:v>
                </c:pt>
                <c:pt idx="3">
                  <c:v>2.4980016485999998</c:v>
                </c:pt>
                <c:pt idx="4">
                  <c:v>2.5009987621000001</c:v>
                </c:pt>
                <c:pt idx="5">
                  <c:v>2.5013362291000001</c:v>
                </c:pt>
                <c:pt idx="6">
                  <c:v>2.5018031130999998</c:v>
                </c:pt>
                <c:pt idx="7">
                  <c:v>2.5023011952999998</c:v>
                </c:pt>
                <c:pt idx="8">
                  <c:v>2.5031739484000002</c:v>
                </c:pt>
                <c:pt idx="9">
                  <c:v>2.5042189236999999</c:v>
                </c:pt>
                <c:pt idx="10">
                  <c:v>2.5050797981000001</c:v>
                </c:pt>
                <c:pt idx="11">
                  <c:v>2.5065556111</c:v>
                </c:pt>
                <c:pt idx="12">
                  <c:v>2.5083513930999999</c:v>
                </c:pt>
                <c:pt idx="13">
                  <c:v>2.5102313120000002</c:v>
                </c:pt>
                <c:pt idx="14">
                  <c:v>2.5121118280000001</c:v>
                </c:pt>
                <c:pt idx="15">
                  <c:v>2.5176577400000002</c:v>
                </c:pt>
                <c:pt idx="16">
                  <c:v>2.5264016059999999</c:v>
                </c:pt>
                <c:pt idx="17">
                  <c:v>2.533881117</c:v>
                </c:pt>
                <c:pt idx="18">
                  <c:v>2.5370776359999998</c:v>
                </c:pt>
                <c:pt idx="19">
                  <c:v>2.568681679</c:v>
                </c:pt>
                <c:pt idx="20">
                  <c:v>2.597813693</c:v>
                </c:pt>
                <c:pt idx="21">
                  <c:v>2.6318064799999998</c:v>
                </c:pt>
                <c:pt idx="22">
                  <c:v>2.6679185599999999</c:v>
                </c:pt>
                <c:pt idx="23">
                  <c:v>2.7328578499999998</c:v>
                </c:pt>
                <c:pt idx="24">
                  <c:v>2.8439593099999998</c:v>
                </c:pt>
                <c:pt idx="25">
                  <c:v>3.0694675600000001</c:v>
                </c:pt>
                <c:pt idx="26">
                  <c:v>3.2044881099999998</c:v>
                </c:pt>
                <c:pt idx="27">
                  <c:v>3.3828185099999999</c:v>
                </c:pt>
                <c:pt idx="28">
                  <c:v>3.549388</c:v>
                </c:pt>
                <c:pt idx="29">
                  <c:v>3.7348669000000001</c:v>
                </c:pt>
                <c:pt idx="30">
                  <c:v>4.0094897999999999</c:v>
                </c:pt>
                <c:pt idx="31">
                  <c:v>4.1431355999999999</c:v>
                </c:pt>
                <c:pt idx="32">
                  <c:v>4.1197061999999995</c:v>
                </c:pt>
                <c:pt idx="33">
                  <c:v>4.0919708999999997</c:v>
                </c:pt>
                <c:pt idx="34">
                  <c:v>4.0190041000000001</c:v>
                </c:pt>
                <c:pt idx="35">
                  <c:v>3.8945486000000002</c:v>
                </c:pt>
                <c:pt idx="36">
                  <c:v>3.8076509000000001</c:v>
                </c:pt>
                <c:pt idx="37">
                  <c:v>3.7250433999999997</c:v>
                </c:pt>
                <c:pt idx="38">
                  <c:v>3.6255512999999997</c:v>
                </c:pt>
                <c:pt idx="39">
                  <c:v>3.5581307</c:v>
                </c:pt>
                <c:pt idx="40">
                  <c:v>3.5143884000000001</c:v>
                </c:pt>
                <c:pt idx="41">
                  <c:v>3.5122214999999999</c:v>
                </c:pt>
                <c:pt idx="42">
                  <c:v>3.5197960999999998</c:v>
                </c:pt>
                <c:pt idx="43">
                  <c:v>3.5239127999999997</c:v>
                </c:pt>
                <c:pt idx="44">
                  <c:v>3.5192497</c:v>
                </c:pt>
                <c:pt idx="45">
                  <c:v>3.4973742100000003</c:v>
                </c:pt>
                <c:pt idx="46">
                  <c:v>3.4729721499999999</c:v>
                </c:pt>
                <c:pt idx="47">
                  <c:v>3.4637426200000001</c:v>
                </c:pt>
                <c:pt idx="48">
                  <c:v>3.4447046399999999</c:v>
                </c:pt>
                <c:pt idx="49">
                  <c:v>3.4230441900000002</c:v>
                </c:pt>
                <c:pt idx="50">
                  <c:v>3.4253544700000003</c:v>
                </c:pt>
                <c:pt idx="51">
                  <c:v>3.4405021099999997</c:v>
                </c:pt>
                <c:pt idx="52">
                  <c:v>3.46469418</c:v>
                </c:pt>
                <c:pt idx="53">
                  <c:v>3.4953438100000001</c:v>
                </c:pt>
                <c:pt idx="54">
                  <c:v>3.5334082000000002</c:v>
                </c:pt>
                <c:pt idx="55">
                  <c:v>3.5660033000000002</c:v>
                </c:pt>
                <c:pt idx="56">
                  <c:v>3.5949214</c:v>
                </c:pt>
                <c:pt idx="57">
                  <c:v>3.6267285999999999</c:v>
                </c:pt>
                <c:pt idx="58">
                  <c:v>3.6471958</c:v>
                </c:pt>
                <c:pt idx="59">
                  <c:v>3.6574713999999999</c:v>
                </c:pt>
                <c:pt idx="60">
                  <c:v>3.6571695000000002</c:v>
                </c:pt>
                <c:pt idx="61">
                  <c:v>3.649181</c:v>
                </c:pt>
                <c:pt idx="62">
                  <c:v>3.6338749999999997</c:v>
                </c:pt>
                <c:pt idx="63">
                  <c:v>3.6223483999999999</c:v>
                </c:pt>
                <c:pt idx="64">
                  <c:v>3.6119101000000002</c:v>
                </c:pt>
                <c:pt idx="65">
                  <c:v>3.5993323999999998</c:v>
                </c:pt>
                <c:pt idx="66">
                  <c:v>3.5937969999999999</c:v>
                </c:pt>
                <c:pt idx="67">
                  <c:v>3.6012478999999997</c:v>
                </c:pt>
                <c:pt idx="68">
                  <c:v>3.5333389999999998</c:v>
                </c:pt>
                <c:pt idx="69">
                  <c:v>3.5201754999999997</c:v>
                </c:pt>
                <c:pt idx="70">
                  <c:v>3.5012660000000002</c:v>
                </c:pt>
                <c:pt idx="71">
                  <c:v>3.4855109999999998</c:v>
                </c:pt>
                <c:pt idx="72">
                  <c:v>3.5059192000000001</c:v>
                </c:pt>
                <c:pt idx="73">
                  <c:v>3.5005259999999998</c:v>
                </c:pt>
                <c:pt idx="74">
                  <c:v>3.5115020000000001</c:v>
                </c:pt>
                <c:pt idx="75">
                  <c:v>3.5056744000000002</c:v>
                </c:pt>
                <c:pt idx="76">
                  <c:v>3.4970978499999998</c:v>
                </c:pt>
                <c:pt idx="77">
                  <c:v>3.4937695899999999</c:v>
                </c:pt>
                <c:pt idx="78">
                  <c:v>3.4816447400000001</c:v>
                </c:pt>
                <c:pt idx="79">
                  <c:v>3.4566401600000001</c:v>
                </c:pt>
                <c:pt idx="80">
                  <c:v>3.4421877199999997</c:v>
                </c:pt>
                <c:pt idx="81">
                  <c:v>3.4299150000000003</c:v>
                </c:pt>
                <c:pt idx="82">
                  <c:v>3.4202220900000002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A5D3-274A-AF68-07ACDAA4342C}"/>
            </c:ext>
          </c:extLst>
        </c:ser>
        <c:ser>
          <c:idx val="11"/>
          <c:order val="8"/>
          <c:tx>
            <c:strRef>
              <c:f>'XANES Cu'!$AZ$7</c:f>
              <c:strCache>
                <c:ptCount val="1"/>
                <c:pt idx="0">
                  <c:v>40500-1 fit</c:v>
                </c:pt>
              </c:strCache>
            </c:strRef>
          </c:tx>
          <c:spPr>
            <a:ln w="25400" cap="rnd">
              <a:solidFill>
                <a:srgbClr val="132AFF"/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'XANES Cu'!$AV$8:$AV$90</c:f>
              <c:numCache>
                <c:formatCode>General</c:formatCode>
                <c:ptCount val="83"/>
                <c:pt idx="0">
                  <c:v>8872.7734</c:v>
                </c:pt>
                <c:pt idx="1">
                  <c:v>8892.7802999999985</c:v>
                </c:pt>
                <c:pt idx="2">
                  <c:v>8912.7651999999998</c:v>
                </c:pt>
                <c:pt idx="3">
                  <c:v>8932.7582999999995</c:v>
                </c:pt>
                <c:pt idx="4">
                  <c:v>8952.7645999999986</c:v>
                </c:pt>
                <c:pt idx="5">
                  <c:v>8954.182499999999</c:v>
                </c:pt>
                <c:pt idx="6">
                  <c:v>8955.1947999999993</c:v>
                </c:pt>
                <c:pt idx="7">
                  <c:v>8956.6819999999989</c:v>
                </c:pt>
                <c:pt idx="8">
                  <c:v>8958.1854999999996</c:v>
                </c:pt>
                <c:pt idx="9">
                  <c:v>8959.6790000000001</c:v>
                </c:pt>
                <c:pt idx="10">
                  <c:v>8960.6978999999992</c:v>
                </c:pt>
                <c:pt idx="11">
                  <c:v>8962.1868999999988</c:v>
                </c:pt>
                <c:pt idx="12">
                  <c:v>8963.6711999999989</c:v>
                </c:pt>
                <c:pt idx="13">
                  <c:v>8964.6857</c:v>
                </c:pt>
                <c:pt idx="14">
                  <c:v>8965.695099999999</c:v>
                </c:pt>
                <c:pt idx="15">
                  <c:v>8967.1858999999986</c:v>
                </c:pt>
                <c:pt idx="16">
                  <c:v>8968.1906999999992</c:v>
                </c:pt>
                <c:pt idx="17">
                  <c:v>8969.6822999999986</c:v>
                </c:pt>
                <c:pt idx="18">
                  <c:v>8970.6929</c:v>
                </c:pt>
                <c:pt idx="19">
                  <c:v>8972.1800999999996</c:v>
                </c:pt>
                <c:pt idx="20">
                  <c:v>8973.1911999999993</c:v>
                </c:pt>
                <c:pt idx="21">
                  <c:v>8974.6792999999998</c:v>
                </c:pt>
                <c:pt idx="22">
                  <c:v>8975.6909999999989</c:v>
                </c:pt>
                <c:pt idx="23">
                  <c:v>8976.6923999999999</c:v>
                </c:pt>
                <c:pt idx="24">
                  <c:v>8977.6939999999995</c:v>
                </c:pt>
                <c:pt idx="25">
                  <c:v>8979.1835999999985</c:v>
                </c:pt>
                <c:pt idx="26">
                  <c:v>8980.1909999999989</c:v>
                </c:pt>
                <c:pt idx="27">
                  <c:v>8981.6814999999988</c:v>
                </c:pt>
                <c:pt idx="28">
                  <c:v>8982.6947999999993</c:v>
                </c:pt>
                <c:pt idx="29">
                  <c:v>8983.7030999999988</c:v>
                </c:pt>
                <c:pt idx="30">
                  <c:v>8985.1999999999989</c:v>
                </c:pt>
                <c:pt idx="31">
                  <c:v>8986.6921999999995</c:v>
                </c:pt>
                <c:pt idx="32">
                  <c:v>8988.1794999999984</c:v>
                </c:pt>
                <c:pt idx="33">
                  <c:v>8989.1942999999992</c:v>
                </c:pt>
                <c:pt idx="34">
                  <c:v>8990.7091</c:v>
                </c:pt>
                <c:pt idx="35">
                  <c:v>8992.1817999999985</c:v>
                </c:pt>
                <c:pt idx="36">
                  <c:v>8993.1869999999999</c:v>
                </c:pt>
                <c:pt idx="37">
                  <c:v>8994.1869999999999</c:v>
                </c:pt>
                <c:pt idx="38">
                  <c:v>8995.6929</c:v>
                </c:pt>
                <c:pt idx="39">
                  <c:v>8997.1778999999988</c:v>
                </c:pt>
                <c:pt idx="40">
                  <c:v>8998.7060999999994</c:v>
                </c:pt>
                <c:pt idx="41">
                  <c:v>9000.6929999999993</c:v>
                </c:pt>
                <c:pt idx="42">
                  <c:v>9001.6947</c:v>
                </c:pt>
                <c:pt idx="43">
                  <c:v>9003.6935999999987</c:v>
                </c:pt>
                <c:pt idx="44">
                  <c:v>9004.7013999999999</c:v>
                </c:pt>
                <c:pt idx="45">
                  <c:v>9006.7016999999996</c:v>
                </c:pt>
                <c:pt idx="46">
                  <c:v>9008.6921999999995</c:v>
                </c:pt>
                <c:pt idx="47">
                  <c:v>9009.7010999999984</c:v>
                </c:pt>
                <c:pt idx="48">
                  <c:v>9011.6983</c:v>
                </c:pt>
                <c:pt idx="49">
                  <c:v>9013.7123999999985</c:v>
                </c:pt>
                <c:pt idx="50">
                  <c:v>9015.722099999999</c:v>
                </c:pt>
                <c:pt idx="51">
                  <c:v>9017.716699999999</c:v>
                </c:pt>
                <c:pt idx="52">
                  <c:v>9019.7175999999999</c:v>
                </c:pt>
                <c:pt idx="53">
                  <c:v>9021.7192999999988</c:v>
                </c:pt>
                <c:pt idx="54">
                  <c:v>9023.7272999999986</c:v>
                </c:pt>
                <c:pt idx="55">
                  <c:v>9025.7254999999986</c:v>
                </c:pt>
                <c:pt idx="56">
                  <c:v>9027.7353999999996</c:v>
                </c:pt>
                <c:pt idx="57">
                  <c:v>9029.7353999999996</c:v>
                </c:pt>
                <c:pt idx="58">
                  <c:v>9031.7363999999998</c:v>
                </c:pt>
                <c:pt idx="59">
                  <c:v>9033.7488999999987</c:v>
                </c:pt>
                <c:pt idx="60">
                  <c:v>9035.7194999999992</c:v>
                </c:pt>
                <c:pt idx="61">
                  <c:v>9037.7177999999985</c:v>
                </c:pt>
                <c:pt idx="62">
                  <c:v>9041.7331999999988</c:v>
                </c:pt>
                <c:pt idx="63">
                  <c:v>9043.7233999999989</c:v>
                </c:pt>
                <c:pt idx="64">
                  <c:v>9045.7145999999993</c:v>
                </c:pt>
                <c:pt idx="65">
                  <c:v>9047.7227999999996</c:v>
                </c:pt>
                <c:pt idx="66">
                  <c:v>9049.7210999999988</c:v>
                </c:pt>
                <c:pt idx="67">
                  <c:v>9053.7366999999995</c:v>
                </c:pt>
                <c:pt idx="68">
                  <c:v>9068.7694999999985</c:v>
                </c:pt>
                <c:pt idx="69">
                  <c:v>9073.7664999999997</c:v>
                </c:pt>
                <c:pt idx="70">
                  <c:v>9083.7721000000001</c:v>
                </c:pt>
                <c:pt idx="71">
                  <c:v>9088.7696999999989</c:v>
                </c:pt>
                <c:pt idx="72">
                  <c:v>9093.7675999999992</c:v>
                </c:pt>
                <c:pt idx="73">
                  <c:v>9098.7764999999999</c:v>
                </c:pt>
                <c:pt idx="74">
                  <c:v>9107.8287</c:v>
                </c:pt>
                <c:pt idx="75">
                  <c:v>9117.8019999999997</c:v>
                </c:pt>
                <c:pt idx="76">
                  <c:v>9127.8195999999989</c:v>
                </c:pt>
                <c:pt idx="77">
                  <c:v>9137.7992999999988</c:v>
                </c:pt>
                <c:pt idx="78">
                  <c:v>9147.8122999999996</c:v>
                </c:pt>
                <c:pt idx="79">
                  <c:v>9157.8036999999986</c:v>
                </c:pt>
                <c:pt idx="80">
                  <c:v>9167.8230999999996</c:v>
                </c:pt>
                <c:pt idx="81">
                  <c:v>9177.8204999999998</c:v>
                </c:pt>
                <c:pt idx="82">
                  <c:v>9187.8235999999997</c:v>
                </c:pt>
              </c:numCache>
            </c:numRef>
          </c:xVal>
          <c:yVal>
            <c:numRef>
              <c:f>'XANES Cu'!$AZ$8:$AZ$90</c:f>
              <c:numCache>
                <c:formatCode>0.00E+00</c:formatCode>
                <c:ptCount val="83"/>
                <c:pt idx="0">
                  <c:v>2.4992239977500001</c:v>
                </c:pt>
                <c:pt idx="1">
                  <c:v>2.5016257900999999</c:v>
                </c:pt>
                <c:pt idx="2">
                  <c:v>2.5034409724</c:v>
                </c:pt>
                <c:pt idx="3">
                  <c:v>2.4912599683000001</c:v>
                </c:pt>
                <c:pt idx="4">
                  <c:v>2.5028439430999998</c:v>
                </c:pt>
                <c:pt idx="5">
                  <c:v>2.4996386606900001</c:v>
                </c:pt>
                <c:pt idx="6">
                  <c:v>2.5006608016</c:v>
                </c:pt>
                <c:pt idx="7">
                  <c:v>2.5139452100000002</c:v>
                </c:pt>
                <c:pt idx="8">
                  <c:v>2.5207136860000001</c:v>
                </c:pt>
                <c:pt idx="9">
                  <c:v>2.5236373599999999</c:v>
                </c:pt>
                <c:pt idx="10">
                  <c:v>2.5278088670000001</c:v>
                </c:pt>
                <c:pt idx="11">
                  <c:v>2.5374886659999998</c:v>
                </c:pt>
                <c:pt idx="12">
                  <c:v>2.5292934809999998</c:v>
                </c:pt>
                <c:pt idx="13">
                  <c:v>2.5244384800000002</c:v>
                </c:pt>
                <c:pt idx="14">
                  <c:v>2.5291283619999998</c:v>
                </c:pt>
                <c:pt idx="15">
                  <c:v>2.5337944210000001</c:v>
                </c:pt>
                <c:pt idx="16">
                  <c:v>2.5331077469999999</c:v>
                </c:pt>
                <c:pt idx="17">
                  <c:v>2.5506521279999999</c:v>
                </c:pt>
                <c:pt idx="18">
                  <c:v>2.5545480129999998</c:v>
                </c:pt>
                <c:pt idx="19">
                  <c:v>2.5534491930000001</c:v>
                </c:pt>
                <c:pt idx="20">
                  <c:v>2.5701030970000001</c:v>
                </c:pt>
                <c:pt idx="21">
                  <c:v>2.5852840810000002</c:v>
                </c:pt>
                <c:pt idx="22">
                  <c:v>2.6255594000000002</c:v>
                </c:pt>
                <c:pt idx="23">
                  <c:v>2.6841071699999999</c:v>
                </c:pt>
                <c:pt idx="24">
                  <c:v>2.8066421500000001</c:v>
                </c:pt>
                <c:pt idx="25">
                  <c:v>3.0228808699999998</c:v>
                </c:pt>
                <c:pt idx="26">
                  <c:v>3.1038820600000001</c:v>
                </c:pt>
                <c:pt idx="27">
                  <c:v>3.1841205700000001</c:v>
                </c:pt>
                <c:pt idx="28">
                  <c:v>3.3063259600000001</c:v>
                </c:pt>
                <c:pt idx="29">
                  <c:v>3.4646723699999997</c:v>
                </c:pt>
                <c:pt idx="30">
                  <c:v>3.7181777</c:v>
                </c:pt>
                <c:pt idx="31">
                  <c:v>3.8307642</c:v>
                </c:pt>
                <c:pt idx="32">
                  <c:v>3.8714107000000002</c:v>
                </c:pt>
                <c:pt idx="33">
                  <c:v>3.9332180999999999</c:v>
                </c:pt>
                <c:pt idx="34">
                  <c:v>3.9491798</c:v>
                </c:pt>
                <c:pt idx="35">
                  <c:v>3.8709385999999997</c:v>
                </c:pt>
                <c:pt idx="36">
                  <c:v>3.8080604999999998</c:v>
                </c:pt>
                <c:pt idx="37">
                  <c:v>3.7486690999999999</c:v>
                </c:pt>
                <c:pt idx="38">
                  <c:v>3.6899082000000001</c:v>
                </c:pt>
                <c:pt idx="39">
                  <c:v>3.6436204999999999</c:v>
                </c:pt>
                <c:pt idx="40">
                  <c:v>3.6017529000000001</c:v>
                </c:pt>
                <c:pt idx="41">
                  <c:v>3.6055912000000001</c:v>
                </c:pt>
                <c:pt idx="42">
                  <c:v>3.5991992000000002</c:v>
                </c:pt>
                <c:pt idx="43">
                  <c:v>3.6962489000000001</c:v>
                </c:pt>
                <c:pt idx="44">
                  <c:v>3.7315687999999998</c:v>
                </c:pt>
                <c:pt idx="45">
                  <c:v>3.5629327000000002</c:v>
                </c:pt>
                <c:pt idx="46">
                  <c:v>3.5652729999999999</c:v>
                </c:pt>
                <c:pt idx="47">
                  <c:v>3.5033013</c:v>
                </c:pt>
                <c:pt idx="48">
                  <c:v>3.47917875</c:v>
                </c:pt>
                <c:pt idx="49">
                  <c:v>3.4424560500000001</c:v>
                </c:pt>
                <c:pt idx="50">
                  <c:v>3.44265811</c:v>
                </c:pt>
                <c:pt idx="51">
                  <c:v>3.46036535</c:v>
                </c:pt>
                <c:pt idx="52">
                  <c:v>3.4730941199999998</c:v>
                </c:pt>
                <c:pt idx="53">
                  <c:v>3.49459768</c:v>
                </c:pt>
                <c:pt idx="54">
                  <c:v>3.5272703000000001</c:v>
                </c:pt>
                <c:pt idx="55">
                  <c:v>3.5502587000000001</c:v>
                </c:pt>
                <c:pt idx="56">
                  <c:v>3.5789727</c:v>
                </c:pt>
                <c:pt idx="57">
                  <c:v>3.6089091</c:v>
                </c:pt>
                <c:pt idx="58">
                  <c:v>3.6180696000000001</c:v>
                </c:pt>
                <c:pt idx="59">
                  <c:v>3.6260037000000001</c:v>
                </c:pt>
                <c:pt idx="60">
                  <c:v>3.6432104000000001</c:v>
                </c:pt>
                <c:pt idx="61">
                  <c:v>3.6442541999999998</c:v>
                </c:pt>
                <c:pt idx="62">
                  <c:v>3.6459085</c:v>
                </c:pt>
                <c:pt idx="63">
                  <c:v>3.6394079000000001</c:v>
                </c:pt>
                <c:pt idx="64">
                  <c:v>3.6531107</c:v>
                </c:pt>
                <c:pt idx="65">
                  <c:v>3.6486980999999998</c:v>
                </c:pt>
                <c:pt idx="66">
                  <c:v>3.6534162999999999</c:v>
                </c:pt>
                <c:pt idx="67">
                  <c:v>3.65299</c:v>
                </c:pt>
                <c:pt idx="68">
                  <c:v>3.594706</c:v>
                </c:pt>
                <c:pt idx="69">
                  <c:v>3.5796418999999999</c:v>
                </c:pt>
                <c:pt idx="70">
                  <c:v>3.5881919</c:v>
                </c:pt>
                <c:pt idx="71">
                  <c:v>3.5841664</c:v>
                </c:pt>
                <c:pt idx="72">
                  <c:v>3.5975595</c:v>
                </c:pt>
                <c:pt idx="73">
                  <c:v>3.6080332999999998</c:v>
                </c:pt>
                <c:pt idx="74">
                  <c:v>3.5906782000000002</c:v>
                </c:pt>
                <c:pt idx="75">
                  <c:v>3.6078001999999998</c:v>
                </c:pt>
                <c:pt idx="76">
                  <c:v>3.6235394999999997</c:v>
                </c:pt>
                <c:pt idx="77">
                  <c:v>3.6377059000000003</c:v>
                </c:pt>
                <c:pt idx="78">
                  <c:v>3.6338071000000003</c:v>
                </c:pt>
                <c:pt idx="79">
                  <c:v>3.6184517999999999</c:v>
                </c:pt>
                <c:pt idx="80">
                  <c:v>3.6071591999999999</c:v>
                </c:pt>
                <c:pt idx="81">
                  <c:v>3.5997341</c:v>
                </c:pt>
                <c:pt idx="82">
                  <c:v>3.6159018999999999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A5D3-274A-AF68-07ACDAA43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1271216"/>
        <c:axId val="704010800"/>
      </c:scatterChart>
      <c:valAx>
        <c:axId val="751271216"/>
        <c:scaling>
          <c:orientation val="minMax"/>
          <c:max val="9050"/>
          <c:min val="896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Energy (eV)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General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04010800"/>
        <c:crosses val="autoZero"/>
        <c:crossBetween val="midCat"/>
        <c:majorUnit val="25"/>
      </c:valAx>
      <c:valAx>
        <c:axId val="704010800"/>
        <c:scaling>
          <c:orientation val="minMax"/>
          <c:max val="4.25"/>
          <c:min val="0.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Normalized Absorbance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0.00E+00" sourceLinked="1"/>
        <c:majorTickMark val="none"/>
        <c:minorTickMark val="none"/>
        <c:tickLblPos val="none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51271216"/>
        <c:crosses val="autoZero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'XANES Cu'!$A$5</c:f>
              <c:strCache>
                <c:ptCount val="1"/>
                <c:pt idx="0">
                  <c:v>Cu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'XANES Cu'!$A$8:$A$91</c:f>
              <c:numCache>
                <c:formatCode>General</c:formatCode>
                <c:ptCount val="84"/>
                <c:pt idx="0">
                  <c:v>8881.9213</c:v>
                </c:pt>
                <c:pt idx="1">
                  <c:v>8901.8968000000004</c:v>
                </c:pt>
                <c:pt idx="2">
                  <c:v>8921.9020999999993</c:v>
                </c:pt>
                <c:pt idx="3">
                  <c:v>8941.9001000000007</c:v>
                </c:pt>
                <c:pt idx="4">
                  <c:v>8961.9061000000002</c:v>
                </c:pt>
                <c:pt idx="5">
                  <c:v>8962.9181000000008</c:v>
                </c:pt>
                <c:pt idx="6">
                  <c:v>8964.4153000000006</c:v>
                </c:pt>
                <c:pt idx="7">
                  <c:v>8965.8866999999991</c:v>
                </c:pt>
                <c:pt idx="8">
                  <c:v>8966.8889999999992</c:v>
                </c:pt>
                <c:pt idx="9">
                  <c:v>8967.9125999999997</c:v>
                </c:pt>
                <c:pt idx="10">
                  <c:v>8969.3852000000006</c:v>
                </c:pt>
                <c:pt idx="11">
                  <c:v>8970.4042000000009</c:v>
                </c:pt>
                <c:pt idx="12">
                  <c:v>8971.9197999999997</c:v>
                </c:pt>
                <c:pt idx="13">
                  <c:v>8973.3989999999994</c:v>
                </c:pt>
                <c:pt idx="14">
                  <c:v>8974.9210000000003</c:v>
                </c:pt>
                <c:pt idx="15">
                  <c:v>8976.4223999999995</c:v>
                </c:pt>
                <c:pt idx="16">
                  <c:v>8977.8871999999992</c:v>
                </c:pt>
                <c:pt idx="17">
                  <c:v>8978.8922999999995</c:v>
                </c:pt>
                <c:pt idx="18">
                  <c:v>8980.4215000000004</c:v>
                </c:pt>
                <c:pt idx="19">
                  <c:v>8981.9194000000007</c:v>
                </c:pt>
                <c:pt idx="20">
                  <c:v>8983.3914000000004</c:v>
                </c:pt>
                <c:pt idx="21">
                  <c:v>8984.4189999999999</c:v>
                </c:pt>
                <c:pt idx="22">
                  <c:v>8985.9182999999994</c:v>
                </c:pt>
                <c:pt idx="23">
                  <c:v>8987.3916000000008</c:v>
                </c:pt>
                <c:pt idx="24">
                  <c:v>8988.8866999999991</c:v>
                </c:pt>
                <c:pt idx="25">
                  <c:v>8989.8942999999999</c:v>
                </c:pt>
                <c:pt idx="26">
                  <c:v>8991.4220000000005</c:v>
                </c:pt>
                <c:pt idx="27">
                  <c:v>8992.9184000000005</c:v>
                </c:pt>
                <c:pt idx="28">
                  <c:v>8993.9215999999997</c:v>
                </c:pt>
                <c:pt idx="29">
                  <c:v>8995.3816999999999</c:v>
                </c:pt>
                <c:pt idx="30">
                  <c:v>8996.4226999999992</c:v>
                </c:pt>
                <c:pt idx="31">
                  <c:v>8997.8994999999995</c:v>
                </c:pt>
                <c:pt idx="32">
                  <c:v>8999.3981999999996</c:v>
                </c:pt>
                <c:pt idx="33">
                  <c:v>9000.4187999999995</c:v>
                </c:pt>
                <c:pt idx="34">
                  <c:v>9001.8917000000001</c:v>
                </c:pt>
                <c:pt idx="35">
                  <c:v>9003.4182999999994</c:v>
                </c:pt>
                <c:pt idx="36">
                  <c:v>9004.4186000000009</c:v>
                </c:pt>
                <c:pt idx="37">
                  <c:v>9005.8929000000007</c:v>
                </c:pt>
                <c:pt idx="38">
                  <c:v>9007.9267</c:v>
                </c:pt>
                <c:pt idx="39">
                  <c:v>9009.8922999999995</c:v>
                </c:pt>
                <c:pt idx="40">
                  <c:v>9012.9195999999993</c:v>
                </c:pt>
                <c:pt idx="41">
                  <c:v>9014.9194000000007</c:v>
                </c:pt>
                <c:pt idx="42">
                  <c:v>9016.8881000000001</c:v>
                </c:pt>
                <c:pt idx="43">
                  <c:v>9017.8968000000004</c:v>
                </c:pt>
                <c:pt idx="44">
                  <c:v>9018.9004000000004</c:v>
                </c:pt>
                <c:pt idx="45">
                  <c:v>9020.8868999999995</c:v>
                </c:pt>
                <c:pt idx="46">
                  <c:v>9022.9063999999998</c:v>
                </c:pt>
                <c:pt idx="47">
                  <c:v>9024.9213999999993</c:v>
                </c:pt>
                <c:pt idx="48">
                  <c:v>9026.9321</c:v>
                </c:pt>
                <c:pt idx="49">
                  <c:v>9028.9222000000009</c:v>
                </c:pt>
                <c:pt idx="50">
                  <c:v>9030.9240000000009</c:v>
                </c:pt>
                <c:pt idx="51">
                  <c:v>9032.9213</c:v>
                </c:pt>
                <c:pt idx="52">
                  <c:v>9034.9354999999996</c:v>
                </c:pt>
                <c:pt idx="53">
                  <c:v>9036.9186000000009</c:v>
                </c:pt>
                <c:pt idx="54">
                  <c:v>9038.9454000000005</c:v>
                </c:pt>
                <c:pt idx="55">
                  <c:v>9040.9464000000007</c:v>
                </c:pt>
                <c:pt idx="56">
                  <c:v>9042.9588999999996</c:v>
                </c:pt>
                <c:pt idx="57">
                  <c:v>9044.9295000000002</c:v>
                </c:pt>
                <c:pt idx="58">
                  <c:v>9046.9169999999995</c:v>
                </c:pt>
                <c:pt idx="59">
                  <c:v>9048.9215999999997</c:v>
                </c:pt>
                <c:pt idx="60">
                  <c:v>9050.9109000000008</c:v>
                </c:pt>
                <c:pt idx="61">
                  <c:v>9052.8958000000002</c:v>
                </c:pt>
                <c:pt idx="62">
                  <c:v>9054.9138000000003</c:v>
                </c:pt>
                <c:pt idx="63">
                  <c:v>9056.9058999999997</c:v>
                </c:pt>
                <c:pt idx="64">
                  <c:v>9058.9042000000009</c:v>
                </c:pt>
                <c:pt idx="65">
                  <c:v>9060.9303999999993</c:v>
                </c:pt>
                <c:pt idx="66">
                  <c:v>9062.9197000000004</c:v>
                </c:pt>
                <c:pt idx="67">
                  <c:v>9067.9429999999993</c:v>
                </c:pt>
                <c:pt idx="68">
                  <c:v>9072.9123999999993</c:v>
                </c:pt>
                <c:pt idx="69">
                  <c:v>9077.9254000000001</c:v>
                </c:pt>
                <c:pt idx="70">
                  <c:v>9082.9603000000006</c:v>
                </c:pt>
                <c:pt idx="71">
                  <c:v>9087.9683000000005</c:v>
                </c:pt>
                <c:pt idx="72">
                  <c:v>9092.9169000000002</c:v>
                </c:pt>
                <c:pt idx="73">
                  <c:v>9097.9035999999996</c:v>
                </c:pt>
                <c:pt idx="74">
                  <c:v>9102.9395000000004</c:v>
                </c:pt>
                <c:pt idx="75">
                  <c:v>9107.9375</c:v>
                </c:pt>
                <c:pt idx="76">
                  <c:v>9156.9287000000004</c:v>
                </c:pt>
                <c:pt idx="77">
                  <c:v>9166.9419999999991</c:v>
                </c:pt>
                <c:pt idx="78">
                  <c:v>9176.9887999999992</c:v>
                </c:pt>
                <c:pt idx="79">
                  <c:v>9186.9583999999995</c:v>
                </c:pt>
                <c:pt idx="80">
                  <c:v>9196.9835999999996</c:v>
                </c:pt>
                <c:pt idx="81">
                  <c:v>9206.9586999999992</c:v>
                </c:pt>
                <c:pt idx="82">
                  <c:v>9216.9673000000003</c:v>
                </c:pt>
                <c:pt idx="83">
                  <c:v>9226.9925999999996</c:v>
                </c:pt>
              </c:numCache>
            </c:numRef>
          </c:xVal>
          <c:yVal>
            <c:numRef>
              <c:f>'XANES Cu'!$C$8:$C$91</c:f>
              <c:numCache>
                <c:formatCode>0.00E+00</c:formatCode>
                <c:ptCount val="84"/>
                <c:pt idx="0">
                  <c:v>0.1060282629</c:v>
                </c:pt>
                <c:pt idx="1">
                  <c:v>0.10132170730000001</c:v>
                </c:pt>
                <c:pt idx="2">
                  <c:v>9.9442636250000008E-2</c:v>
                </c:pt>
                <c:pt idx="3">
                  <c:v>9.7149957500000009E-2</c:v>
                </c:pt>
                <c:pt idx="4">
                  <c:v>0.10208569890000001</c:v>
                </c:pt>
                <c:pt idx="5">
                  <c:v>0.1030335054</c:v>
                </c:pt>
                <c:pt idx="6">
                  <c:v>0.10930497290000001</c:v>
                </c:pt>
                <c:pt idx="7">
                  <c:v>0.11069790500000001</c:v>
                </c:pt>
                <c:pt idx="8">
                  <c:v>0.11222057000000001</c:v>
                </c:pt>
                <c:pt idx="9">
                  <c:v>0.11393973</c:v>
                </c:pt>
                <c:pt idx="10">
                  <c:v>0.11474020800000001</c:v>
                </c:pt>
                <c:pt idx="11">
                  <c:v>0.11796490200000001</c:v>
                </c:pt>
                <c:pt idx="12">
                  <c:v>0.12022154600000001</c:v>
                </c:pt>
                <c:pt idx="13">
                  <c:v>0.125165582</c:v>
                </c:pt>
                <c:pt idx="14">
                  <c:v>0.13049582600000001</c:v>
                </c:pt>
                <c:pt idx="15">
                  <c:v>0.14323417300000002</c:v>
                </c:pt>
                <c:pt idx="16">
                  <c:v>0.17429677900000001</c:v>
                </c:pt>
                <c:pt idx="17">
                  <c:v>0.23341768000000002</c:v>
                </c:pt>
                <c:pt idx="18">
                  <c:v>0.51895575999999999</c:v>
                </c:pt>
                <c:pt idx="19">
                  <c:v>0.63961965999999992</c:v>
                </c:pt>
                <c:pt idx="20">
                  <c:v>0.60524345000000002</c:v>
                </c:pt>
                <c:pt idx="21">
                  <c:v>0.60378653999999998</c:v>
                </c:pt>
                <c:pt idx="22">
                  <c:v>0.66507797999999996</c:v>
                </c:pt>
                <c:pt idx="23">
                  <c:v>0.72125762999999998</c:v>
                </c:pt>
                <c:pt idx="24">
                  <c:v>0.80728537</c:v>
                </c:pt>
                <c:pt idx="25">
                  <c:v>0.88078436999999998</c:v>
                </c:pt>
                <c:pt idx="26">
                  <c:v>1.01030172</c:v>
                </c:pt>
                <c:pt idx="27">
                  <c:v>1.1158523</c:v>
                </c:pt>
                <c:pt idx="28">
                  <c:v>1.1553212000000002</c:v>
                </c:pt>
                <c:pt idx="29">
                  <c:v>1.1469104000000001</c:v>
                </c:pt>
                <c:pt idx="30">
                  <c:v>1.1227043000000001</c:v>
                </c:pt>
                <c:pt idx="31">
                  <c:v>1.0751741699999999</c:v>
                </c:pt>
                <c:pt idx="32">
                  <c:v>1.0623206300000001</c:v>
                </c:pt>
                <c:pt idx="33">
                  <c:v>1.0783448600000001</c:v>
                </c:pt>
                <c:pt idx="34">
                  <c:v>1.1335016</c:v>
                </c:pt>
                <c:pt idx="35">
                  <c:v>1.1748377000000001</c:v>
                </c:pt>
                <c:pt idx="36">
                  <c:v>1.1677553000000001</c:v>
                </c:pt>
                <c:pt idx="37">
                  <c:v>1.1266402</c:v>
                </c:pt>
                <c:pt idx="38">
                  <c:v>1.0795454099999999</c:v>
                </c:pt>
                <c:pt idx="39">
                  <c:v>1.04504771</c:v>
                </c:pt>
                <c:pt idx="40">
                  <c:v>1.02343454</c:v>
                </c:pt>
                <c:pt idx="41">
                  <c:v>1.0355340200000001</c:v>
                </c:pt>
                <c:pt idx="42">
                  <c:v>1.0577909999999999</c:v>
                </c:pt>
                <c:pt idx="43">
                  <c:v>1.07252105</c:v>
                </c:pt>
                <c:pt idx="44">
                  <c:v>1.0889070000000001</c:v>
                </c:pt>
                <c:pt idx="45">
                  <c:v>1.1211355000000001</c:v>
                </c:pt>
                <c:pt idx="46">
                  <c:v>1.1457475000000001</c:v>
                </c:pt>
                <c:pt idx="47">
                  <c:v>1.1653811000000001</c:v>
                </c:pt>
                <c:pt idx="48">
                  <c:v>1.1703257</c:v>
                </c:pt>
                <c:pt idx="49">
                  <c:v>1.1494253000000001</c:v>
                </c:pt>
                <c:pt idx="50">
                  <c:v>1.1188690000000001</c:v>
                </c:pt>
                <c:pt idx="51">
                  <c:v>1.0898517000000001</c:v>
                </c:pt>
                <c:pt idx="52">
                  <c:v>1.07345522</c:v>
                </c:pt>
                <c:pt idx="53">
                  <c:v>1.06605437</c:v>
                </c:pt>
                <c:pt idx="54">
                  <c:v>1.0693220000000001</c:v>
                </c:pt>
                <c:pt idx="55">
                  <c:v>1.0781251199999999</c:v>
                </c:pt>
                <c:pt idx="56">
                  <c:v>1.0862166100000001</c:v>
                </c:pt>
                <c:pt idx="57">
                  <c:v>1.0895039900000001</c:v>
                </c:pt>
                <c:pt idx="58">
                  <c:v>1.08293485</c:v>
                </c:pt>
                <c:pt idx="59">
                  <c:v>1.09451158</c:v>
                </c:pt>
                <c:pt idx="60">
                  <c:v>1.1005012000000001</c:v>
                </c:pt>
                <c:pt idx="61">
                  <c:v>1.1063450000000001</c:v>
                </c:pt>
                <c:pt idx="62">
                  <c:v>1.1059419000000001</c:v>
                </c:pt>
                <c:pt idx="63">
                  <c:v>1.1115102000000001</c:v>
                </c:pt>
                <c:pt idx="64">
                  <c:v>1.1220467000000001</c:v>
                </c:pt>
                <c:pt idx="65">
                  <c:v>1.1363286000000001</c:v>
                </c:pt>
                <c:pt idx="66">
                  <c:v>1.1438838</c:v>
                </c:pt>
                <c:pt idx="67">
                  <c:v>1.1674439000000001</c:v>
                </c:pt>
                <c:pt idx="68">
                  <c:v>1.1879502000000002</c:v>
                </c:pt>
                <c:pt idx="69">
                  <c:v>1.167826</c:v>
                </c:pt>
                <c:pt idx="70">
                  <c:v>1.1288239</c:v>
                </c:pt>
                <c:pt idx="71">
                  <c:v>1.1072796</c:v>
                </c:pt>
                <c:pt idx="72">
                  <c:v>1.0933689900000001</c:v>
                </c:pt>
                <c:pt idx="73">
                  <c:v>1.06667355</c:v>
                </c:pt>
                <c:pt idx="74">
                  <c:v>1.0398972900000001</c:v>
                </c:pt>
                <c:pt idx="75">
                  <c:v>1.08186191</c:v>
                </c:pt>
                <c:pt idx="76">
                  <c:v>1.06203961</c:v>
                </c:pt>
                <c:pt idx="77">
                  <c:v>1.07786526</c:v>
                </c:pt>
                <c:pt idx="78">
                  <c:v>1.1195809000000001</c:v>
                </c:pt>
                <c:pt idx="79">
                  <c:v>1.1169811000000001</c:v>
                </c:pt>
                <c:pt idx="80">
                  <c:v>1.1123992</c:v>
                </c:pt>
                <c:pt idx="81">
                  <c:v>1.1462247000000001</c:v>
                </c:pt>
                <c:pt idx="82">
                  <c:v>1.1503614</c:v>
                </c:pt>
                <c:pt idx="83">
                  <c:v>1.1180327000000001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FA2-464A-8DCB-9B16CF775966}"/>
            </c:ext>
          </c:extLst>
        </c:ser>
        <c:ser>
          <c:idx val="0"/>
          <c:order val="1"/>
          <c:tx>
            <c:strRef>
              <c:f>'XANES Cu'!$E$5</c:f>
              <c:strCache>
                <c:ptCount val="1"/>
                <c:pt idx="0">
                  <c:v>Cu2O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'XANES Cu'!$E$8:$E$452</c:f>
              <c:numCache>
                <c:formatCode>0.00E+00</c:formatCode>
                <c:ptCount val="445"/>
                <c:pt idx="0">
                  <c:v>8827.6</c:v>
                </c:pt>
                <c:pt idx="1">
                  <c:v>8832.6</c:v>
                </c:pt>
                <c:pt idx="2">
                  <c:v>8837.6</c:v>
                </c:pt>
                <c:pt idx="3">
                  <c:v>8842.6</c:v>
                </c:pt>
                <c:pt idx="4">
                  <c:v>8847.6</c:v>
                </c:pt>
                <c:pt idx="5">
                  <c:v>8852.6</c:v>
                </c:pt>
                <c:pt idx="6">
                  <c:v>8857.6</c:v>
                </c:pt>
                <c:pt idx="7">
                  <c:v>8862.6</c:v>
                </c:pt>
                <c:pt idx="8">
                  <c:v>8867.6</c:v>
                </c:pt>
                <c:pt idx="9">
                  <c:v>8872.6</c:v>
                </c:pt>
                <c:pt idx="10">
                  <c:v>8877.6</c:v>
                </c:pt>
                <c:pt idx="11">
                  <c:v>8882.6</c:v>
                </c:pt>
                <c:pt idx="12">
                  <c:v>8887.6</c:v>
                </c:pt>
                <c:pt idx="13">
                  <c:v>8892.6</c:v>
                </c:pt>
                <c:pt idx="14">
                  <c:v>8897.6</c:v>
                </c:pt>
                <c:pt idx="15">
                  <c:v>8902.6</c:v>
                </c:pt>
                <c:pt idx="16">
                  <c:v>8907.6</c:v>
                </c:pt>
                <c:pt idx="17" formatCode="General">
                  <c:v>8912.6</c:v>
                </c:pt>
                <c:pt idx="18" formatCode="General">
                  <c:v>8917.6</c:v>
                </c:pt>
                <c:pt idx="19" formatCode="General">
                  <c:v>8922.6</c:v>
                </c:pt>
                <c:pt idx="20" formatCode="General">
                  <c:v>8927.6</c:v>
                </c:pt>
                <c:pt idx="21" formatCode="General">
                  <c:v>8929.6</c:v>
                </c:pt>
                <c:pt idx="22" formatCode="General">
                  <c:v>8931.6</c:v>
                </c:pt>
                <c:pt idx="23" formatCode="General">
                  <c:v>8933.6</c:v>
                </c:pt>
                <c:pt idx="24" formatCode="General">
                  <c:v>8935.6</c:v>
                </c:pt>
                <c:pt idx="25" formatCode="General">
                  <c:v>8937.6</c:v>
                </c:pt>
                <c:pt idx="26" formatCode="General">
                  <c:v>8939.6</c:v>
                </c:pt>
                <c:pt idx="27" formatCode="General">
                  <c:v>8941.6</c:v>
                </c:pt>
                <c:pt idx="28" formatCode="General">
                  <c:v>8943.6</c:v>
                </c:pt>
                <c:pt idx="29" formatCode="General">
                  <c:v>8945.6</c:v>
                </c:pt>
                <c:pt idx="30" formatCode="General">
                  <c:v>8947.6</c:v>
                </c:pt>
                <c:pt idx="31" formatCode="General">
                  <c:v>8949.6</c:v>
                </c:pt>
                <c:pt idx="32" formatCode="General">
                  <c:v>8951.6</c:v>
                </c:pt>
                <c:pt idx="33" formatCode="General">
                  <c:v>8953.6</c:v>
                </c:pt>
                <c:pt idx="34" formatCode="General">
                  <c:v>8955.6</c:v>
                </c:pt>
                <c:pt idx="35" formatCode="General">
                  <c:v>8957.6</c:v>
                </c:pt>
                <c:pt idx="36" formatCode="General">
                  <c:v>8957.9</c:v>
                </c:pt>
                <c:pt idx="37" formatCode="General">
                  <c:v>8958.2000000000007</c:v>
                </c:pt>
                <c:pt idx="38" formatCode="General">
                  <c:v>8958.5</c:v>
                </c:pt>
                <c:pt idx="39" formatCode="General">
                  <c:v>8958.7999999999993</c:v>
                </c:pt>
                <c:pt idx="40" formatCode="General">
                  <c:v>8959.1</c:v>
                </c:pt>
                <c:pt idx="41" formatCode="General">
                  <c:v>8959.4</c:v>
                </c:pt>
                <c:pt idx="42" formatCode="General">
                  <c:v>8959.7000000000007</c:v>
                </c:pt>
                <c:pt idx="43" formatCode="General">
                  <c:v>8960</c:v>
                </c:pt>
                <c:pt idx="44" formatCode="General">
                  <c:v>8960.2999999999993</c:v>
                </c:pt>
                <c:pt idx="45" formatCode="General">
                  <c:v>8960.6</c:v>
                </c:pt>
                <c:pt idx="46" formatCode="General">
                  <c:v>8960.9</c:v>
                </c:pt>
                <c:pt idx="47" formatCode="General">
                  <c:v>8961.2000000000007</c:v>
                </c:pt>
                <c:pt idx="48" formatCode="General">
                  <c:v>8961.5</c:v>
                </c:pt>
                <c:pt idx="49" formatCode="General">
                  <c:v>8961.7999999999993</c:v>
                </c:pt>
                <c:pt idx="50" formatCode="General">
                  <c:v>8962.1</c:v>
                </c:pt>
                <c:pt idx="51" formatCode="General">
                  <c:v>8962.4</c:v>
                </c:pt>
                <c:pt idx="52" formatCode="General">
                  <c:v>8962.7000000000007</c:v>
                </c:pt>
                <c:pt idx="53" formatCode="General">
                  <c:v>8963</c:v>
                </c:pt>
                <c:pt idx="54" formatCode="General">
                  <c:v>8963.2999999999993</c:v>
                </c:pt>
                <c:pt idx="55" formatCode="General">
                  <c:v>8963.6</c:v>
                </c:pt>
                <c:pt idx="56" formatCode="General">
                  <c:v>8963.9</c:v>
                </c:pt>
                <c:pt idx="57" formatCode="General">
                  <c:v>8964.2000000000007</c:v>
                </c:pt>
                <c:pt idx="58" formatCode="General">
                  <c:v>8964.5</c:v>
                </c:pt>
                <c:pt idx="59" formatCode="General">
                  <c:v>8964.7999999999993</c:v>
                </c:pt>
                <c:pt idx="60" formatCode="General">
                  <c:v>8965.1</c:v>
                </c:pt>
                <c:pt idx="61" formatCode="General">
                  <c:v>8965.4</c:v>
                </c:pt>
                <c:pt idx="62" formatCode="General">
                  <c:v>8965.7000000000007</c:v>
                </c:pt>
                <c:pt idx="63" formatCode="General">
                  <c:v>8966</c:v>
                </c:pt>
                <c:pt idx="64" formatCode="General">
                  <c:v>8966.2999999999993</c:v>
                </c:pt>
                <c:pt idx="65" formatCode="General">
                  <c:v>8966.6</c:v>
                </c:pt>
                <c:pt idx="66" formatCode="General">
                  <c:v>8966.9</c:v>
                </c:pt>
                <c:pt idx="67" formatCode="General">
                  <c:v>8967.2000000000007</c:v>
                </c:pt>
                <c:pt idx="68" formatCode="General">
                  <c:v>8967.5</c:v>
                </c:pt>
                <c:pt idx="69" formatCode="General">
                  <c:v>8967.7999999999993</c:v>
                </c:pt>
                <c:pt idx="70" formatCode="General">
                  <c:v>8968.1</c:v>
                </c:pt>
                <c:pt idx="71" formatCode="General">
                  <c:v>8968.4</c:v>
                </c:pt>
                <c:pt idx="72" formatCode="General">
                  <c:v>8968.7000000000007</c:v>
                </c:pt>
                <c:pt idx="73" formatCode="General">
                  <c:v>8969</c:v>
                </c:pt>
                <c:pt idx="74" formatCode="General">
                  <c:v>8969.2999999999993</c:v>
                </c:pt>
                <c:pt idx="75" formatCode="General">
                  <c:v>8969.6</c:v>
                </c:pt>
                <c:pt idx="76" formatCode="General">
                  <c:v>8969.9</c:v>
                </c:pt>
                <c:pt idx="77" formatCode="General">
                  <c:v>8970.2000000000007</c:v>
                </c:pt>
                <c:pt idx="78" formatCode="General">
                  <c:v>8970.5</c:v>
                </c:pt>
                <c:pt idx="79" formatCode="General">
                  <c:v>8970.7999999999993</c:v>
                </c:pt>
                <c:pt idx="80" formatCode="General">
                  <c:v>8971.1</c:v>
                </c:pt>
                <c:pt idx="81" formatCode="General">
                  <c:v>8971.4</c:v>
                </c:pt>
                <c:pt idx="82" formatCode="General">
                  <c:v>8971.7000000000007</c:v>
                </c:pt>
                <c:pt idx="83" formatCode="General">
                  <c:v>8972</c:v>
                </c:pt>
                <c:pt idx="84" formatCode="General">
                  <c:v>8972.2999999999993</c:v>
                </c:pt>
                <c:pt idx="85" formatCode="General">
                  <c:v>8972.6</c:v>
                </c:pt>
                <c:pt idx="86" formatCode="General">
                  <c:v>8972.9</c:v>
                </c:pt>
                <c:pt idx="87" formatCode="General">
                  <c:v>8973.2000000000007</c:v>
                </c:pt>
                <c:pt idx="88" formatCode="General">
                  <c:v>8973.5</c:v>
                </c:pt>
                <c:pt idx="89" formatCode="General">
                  <c:v>8973.7999999999993</c:v>
                </c:pt>
                <c:pt idx="90" formatCode="General">
                  <c:v>8974.1</c:v>
                </c:pt>
                <c:pt idx="91" formatCode="General">
                  <c:v>8974.4</c:v>
                </c:pt>
                <c:pt idx="92" formatCode="General">
                  <c:v>8974.7000000000007</c:v>
                </c:pt>
                <c:pt idx="93" formatCode="General">
                  <c:v>8975</c:v>
                </c:pt>
                <c:pt idx="94" formatCode="General">
                  <c:v>8975.2999999999993</c:v>
                </c:pt>
                <c:pt idx="95" formatCode="General">
                  <c:v>8975.6</c:v>
                </c:pt>
                <c:pt idx="96" formatCode="General">
                  <c:v>8975.9</c:v>
                </c:pt>
                <c:pt idx="97" formatCode="General">
                  <c:v>8976.2000000000007</c:v>
                </c:pt>
                <c:pt idx="98" formatCode="General">
                  <c:v>8976.5</c:v>
                </c:pt>
                <c:pt idx="99" formatCode="General">
                  <c:v>8976.7999999999993</c:v>
                </c:pt>
                <c:pt idx="100" formatCode="General">
                  <c:v>8977.1</c:v>
                </c:pt>
                <c:pt idx="101" formatCode="General">
                  <c:v>8977.4</c:v>
                </c:pt>
                <c:pt idx="102" formatCode="General">
                  <c:v>8977.7000000000007</c:v>
                </c:pt>
                <c:pt idx="103" formatCode="General">
                  <c:v>8978</c:v>
                </c:pt>
                <c:pt idx="104" formatCode="General">
                  <c:v>8978.2999999999993</c:v>
                </c:pt>
                <c:pt idx="105" formatCode="General">
                  <c:v>8978.6</c:v>
                </c:pt>
                <c:pt idx="106" formatCode="General">
                  <c:v>8978.9</c:v>
                </c:pt>
                <c:pt idx="107" formatCode="General">
                  <c:v>8979.2000000000007</c:v>
                </c:pt>
                <c:pt idx="108" formatCode="General">
                  <c:v>8979.5</c:v>
                </c:pt>
                <c:pt idx="109" formatCode="General">
                  <c:v>8979.7999999999993</c:v>
                </c:pt>
                <c:pt idx="110" formatCode="General">
                  <c:v>8980.1</c:v>
                </c:pt>
                <c:pt idx="111" formatCode="General">
                  <c:v>8980.4</c:v>
                </c:pt>
                <c:pt idx="112" formatCode="General">
                  <c:v>8980.7000000000007</c:v>
                </c:pt>
                <c:pt idx="113" formatCode="General">
                  <c:v>8981</c:v>
                </c:pt>
                <c:pt idx="114" formatCode="General">
                  <c:v>8981.2999999999993</c:v>
                </c:pt>
                <c:pt idx="115" formatCode="General">
                  <c:v>8981.6</c:v>
                </c:pt>
                <c:pt idx="116" formatCode="General">
                  <c:v>8981.9</c:v>
                </c:pt>
                <c:pt idx="117" formatCode="General">
                  <c:v>8982.2000000000007</c:v>
                </c:pt>
                <c:pt idx="118" formatCode="General">
                  <c:v>8982.5</c:v>
                </c:pt>
                <c:pt idx="119" formatCode="General">
                  <c:v>8982.7999999999993</c:v>
                </c:pt>
                <c:pt idx="120" formatCode="General">
                  <c:v>8983.1</c:v>
                </c:pt>
                <c:pt idx="121" formatCode="General">
                  <c:v>8983.4</c:v>
                </c:pt>
                <c:pt idx="122" formatCode="General">
                  <c:v>8983.7000000000007</c:v>
                </c:pt>
                <c:pt idx="123" formatCode="General">
                  <c:v>8984</c:v>
                </c:pt>
                <c:pt idx="124" formatCode="General">
                  <c:v>8984.2999999999993</c:v>
                </c:pt>
                <c:pt idx="125" formatCode="General">
                  <c:v>8984.6</c:v>
                </c:pt>
                <c:pt idx="126" formatCode="General">
                  <c:v>8984.9</c:v>
                </c:pt>
                <c:pt idx="127" formatCode="General">
                  <c:v>8985.2000000000007</c:v>
                </c:pt>
                <c:pt idx="128" formatCode="General">
                  <c:v>8985.5</c:v>
                </c:pt>
                <c:pt idx="129" formatCode="General">
                  <c:v>8985.7999999999993</c:v>
                </c:pt>
                <c:pt idx="130" formatCode="General">
                  <c:v>8986.1</c:v>
                </c:pt>
                <c:pt idx="131" formatCode="General">
                  <c:v>8986.4</c:v>
                </c:pt>
                <c:pt idx="132" formatCode="General">
                  <c:v>8986.7000000000007</c:v>
                </c:pt>
                <c:pt idx="133" formatCode="General">
                  <c:v>8987</c:v>
                </c:pt>
                <c:pt idx="134" formatCode="General">
                  <c:v>8987.2999999999993</c:v>
                </c:pt>
                <c:pt idx="135" formatCode="General">
                  <c:v>8987.6</c:v>
                </c:pt>
                <c:pt idx="136" formatCode="General">
                  <c:v>8987.9</c:v>
                </c:pt>
                <c:pt idx="137" formatCode="General">
                  <c:v>8988.2000000000007</c:v>
                </c:pt>
                <c:pt idx="138" formatCode="General">
                  <c:v>8988.5</c:v>
                </c:pt>
                <c:pt idx="139" formatCode="General">
                  <c:v>8988.7999999999993</c:v>
                </c:pt>
                <c:pt idx="140" formatCode="General">
                  <c:v>8989.1</c:v>
                </c:pt>
                <c:pt idx="141" formatCode="General">
                  <c:v>8989.4</c:v>
                </c:pt>
                <c:pt idx="142" formatCode="General">
                  <c:v>8989.7000000000007</c:v>
                </c:pt>
                <c:pt idx="143" formatCode="General">
                  <c:v>8990</c:v>
                </c:pt>
                <c:pt idx="144" formatCode="General">
                  <c:v>8990.2999999999993</c:v>
                </c:pt>
                <c:pt idx="145" formatCode="General">
                  <c:v>8990.6</c:v>
                </c:pt>
                <c:pt idx="146" formatCode="General">
                  <c:v>8990.9</c:v>
                </c:pt>
                <c:pt idx="147" formatCode="General">
                  <c:v>8991.2000000000007</c:v>
                </c:pt>
                <c:pt idx="148" formatCode="General">
                  <c:v>8991.5</c:v>
                </c:pt>
                <c:pt idx="149" formatCode="General">
                  <c:v>8991.7999999999993</c:v>
                </c:pt>
                <c:pt idx="150" formatCode="General">
                  <c:v>8992.1</c:v>
                </c:pt>
                <c:pt idx="151" formatCode="General">
                  <c:v>8992.4</c:v>
                </c:pt>
                <c:pt idx="152" formatCode="General">
                  <c:v>8992.7000000000007</c:v>
                </c:pt>
                <c:pt idx="153" formatCode="General">
                  <c:v>8993</c:v>
                </c:pt>
                <c:pt idx="154" formatCode="General">
                  <c:v>8993.2999999999993</c:v>
                </c:pt>
                <c:pt idx="155" formatCode="General">
                  <c:v>8993.6</c:v>
                </c:pt>
                <c:pt idx="156" formatCode="General">
                  <c:v>8993.9</c:v>
                </c:pt>
                <c:pt idx="157" formatCode="General">
                  <c:v>8994.2000000000007</c:v>
                </c:pt>
                <c:pt idx="158" formatCode="General">
                  <c:v>8994.5</c:v>
                </c:pt>
                <c:pt idx="159" formatCode="General">
                  <c:v>8994.7999999999993</c:v>
                </c:pt>
                <c:pt idx="160" formatCode="General">
                  <c:v>8995.1</c:v>
                </c:pt>
                <c:pt idx="161" formatCode="General">
                  <c:v>8995.4</c:v>
                </c:pt>
                <c:pt idx="162" formatCode="General">
                  <c:v>8995.7000000000007</c:v>
                </c:pt>
                <c:pt idx="163" formatCode="General">
                  <c:v>8996</c:v>
                </c:pt>
                <c:pt idx="164" formatCode="General">
                  <c:v>8996.2999999999993</c:v>
                </c:pt>
                <c:pt idx="165" formatCode="General">
                  <c:v>8996.6</c:v>
                </c:pt>
                <c:pt idx="166" formatCode="General">
                  <c:v>8996.9</c:v>
                </c:pt>
                <c:pt idx="167" formatCode="General">
                  <c:v>8997.2000000000007</c:v>
                </c:pt>
                <c:pt idx="168" formatCode="General">
                  <c:v>8997.5</c:v>
                </c:pt>
                <c:pt idx="169" formatCode="General">
                  <c:v>8997.6</c:v>
                </c:pt>
                <c:pt idx="170" formatCode="General">
                  <c:v>8998.48</c:v>
                </c:pt>
                <c:pt idx="171" formatCode="General">
                  <c:v>8999.3799999999992</c:v>
                </c:pt>
                <c:pt idx="172" formatCode="General">
                  <c:v>9000.2999999999993</c:v>
                </c:pt>
                <c:pt idx="173" formatCode="General">
                  <c:v>9001.24</c:v>
                </c:pt>
                <c:pt idx="174" formatCode="General">
                  <c:v>9002.2000000000007</c:v>
                </c:pt>
                <c:pt idx="175" formatCode="General">
                  <c:v>9003.18</c:v>
                </c:pt>
                <c:pt idx="176" formatCode="General">
                  <c:v>9004.18</c:v>
                </c:pt>
                <c:pt idx="177" formatCode="General">
                  <c:v>9005.19</c:v>
                </c:pt>
                <c:pt idx="178" formatCode="General">
                  <c:v>9006.23</c:v>
                </c:pt>
                <c:pt idx="179" formatCode="General">
                  <c:v>9007.2800000000007</c:v>
                </c:pt>
                <c:pt idx="180" formatCode="General">
                  <c:v>9008.35</c:v>
                </c:pt>
                <c:pt idx="181" formatCode="General">
                  <c:v>9009.44</c:v>
                </c:pt>
                <c:pt idx="182" formatCode="General">
                  <c:v>9010.56</c:v>
                </c:pt>
                <c:pt idx="183" formatCode="General">
                  <c:v>9011.68</c:v>
                </c:pt>
                <c:pt idx="184" formatCode="General">
                  <c:v>9012.83</c:v>
                </c:pt>
                <c:pt idx="185" formatCode="General">
                  <c:v>9014</c:v>
                </c:pt>
                <c:pt idx="186" formatCode="General">
                  <c:v>9015.19</c:v>
                </c:pt>
                <c:pt idx="187" formatCode="General">
                  <c:v>9016.39</c:v>
                </c:pt>
                <c:pt idx="188" formatCode="General">
                  <c:v>9017.6200000000008</c:v>
                </c:pt>
                <c:pt idx="189" formatCode="General">
                  <c:v>9018.86</c:v>
                </c:pt>
                <c:pt idx="190" formatCode="General">
                  <c:v>9020.1299999999992</c:v>
                </c:pt>
                <c:pt idx="191" formatCode="General">
                  <c:v>9021.41</c:v>
                </c:pt>
                <c:pt idx="192" formatCode="General">
                  <c:v>9022.7099999999991</c:v>
                </c:pt>
                <c:pt idx="193" formatCode="General">
                  <c:v>9024.0300000000007</c:v>
                </c:pt>
                <c:pt idx="194" formatCode="General">
                  <c:v>9025.3700000000008</c:v>
                </c:pt>
                <c:pt idx="195" formatCode="General">
                  <c:v>9026.73</c:v>
                </c:pt>
                <c:pt idx="196" formatCode="General">
                  <c:v>9028.11</c:v>
                </c:pt>
                <c:pt idx="197" formatCode="General">
                  <c:v>9029.5</c:v>
                </c:pt>
                <c:pt idx="198" formatCode="General">
                  <c:v>9030.92</c:v>
                </c:pt>
                <c:pt idx="199" formatCode="General">
                  <c:v>9032.35</c:v>
                </c:pt>
                <c:pt idx="200" formatCode="General">
                  <c:v>9033.7999999999993</c:v>
                </c:pt>
                <c:pt idx="201" formatCode="General">
                  <c:v>9035.2800000000007</c:v>
                </c:pt>
                <c:pt idx="202" formatCode="General">
                  <c:v>9036.77</c:v>
                </c:pt>
                <c:pt idx="203" formatCode="General">
                  <c:v>9038.2800000000007</c:v>
                </c:pt>
                <c:pt idx="204" formatCode="General">
                  <c:v>9039.81</c:v>
                </c:pt>
                <c:pt idx="205" formatCode="General">
                  <c:v>9041.36</c:v>
                </c:pt>
                <c:pt idx="206" formatCode="General">
                  <c:v>9042.93</c:v>
                </c:pt>
                <c:pt idx="207" formatCode="General">
                  <c:v>9044.51</c:v>
                </c:pt>
                <c:pt idx="208" formatCode="General">
                  <c:v>9046.1200000000008</c:v>
                </c:pt>
                <c:pt idx="209" formatCode="General">
                  <c:v>9047.74</c:v>
                </c:pt>
                <c:pt idx="210" formatCode="General">
                  <c:v>9049.39</c:v>
                </c:pt>
                <c:pt idx="211" formatCode="General">
                  <c:v>9051.0499999999993</c:v>
                </c:pt>
                <c:pt idx="212" formatCode="General">
                  <c:v>9052.73</c:v>
                </c:pt>
                <c:pt idx="213" formatCode="General">
                  <c:v>9054.43</c:v>
                </c:pt>
                <c:pt idx="214" formatCode="General">
                  <c:v>9056.15</c:v>
                </c:pt>
                <c:pt idx="215" formatCode="General">
                  <c:v>9057.89</c:v>
                </c:pt>
                <c:pt idx="216" formatCode="General">
                  <c:v>9059.65</c:v>
                </c:pt>
                <c:pt idx="217" formatCode="General">
                  <c:v>9061.43</c:v>
                </c:pt>
                <c:pt idx="218" formatCode="General">
                  <c:v>9063.2199999999993</c:v>
                </c:pt>
                <c:pt idx="219" formatCode="General">
                  <c:v>9065.0400000000009</c:v>
                </c:pt>
                <c:pt idx="220" formatCode="General">
                  <c:v>9066.8700000000008</c:v>
                </c:pt>
                <c:pt idx="221" formatCode="General">
                  <c:v>9068.73</c:v>
                </c:pt>
                <c:pt idx="222" formatCode="General">
                  <c:v>9070.6</c:v>
                </c:pt>
                <c:pt idx="223" formatCode="General">
                  <c:v>9072.49</c:v>
                </c:pt>
                <c:pt idx="224" formatCode="General">
                  <c:v>9074.4</c:v>
                </c:pt>
                <c:pt idx="225" formatCode="General">
                  <c:v>9076.33</c:v>
                </c:pt>
                <c:pt idx="226" formatCode="General">
                  <c:v>9078.2800000000007</c:v>
                </c:pt>
                <c:pt idx="227" formatCode="General">
                  <c:v>9080.25</c:v>
                </c:pt>
                <c:pt idx="228" formatCode="General">
                  <c:v>9082.23</c:v>
                </c:pt>
                <c:pt idx="229" formatCode="General">
                  <c:v>9084.24</c:v>
                </c:pt>
                <c:pt idx="230" formatCode="General">
                  <c:v>9086.26</c:v>
                </c:pt>
                <c:pt idx="231" formatCode="General">
                  <c:v>9088.31</c:v>
                </c:pt>
                <c:pt idx="232" formatCode="General">
                  <c:v>9090.3700000000008</c:v>
                </c:pt>
                <c:pt idx="233" formatCode="General">
                  <c:v>9092.4500000000007</c:v>
                </c:pt>
                <c:pt idx="234" formatCode="General">
                  <c:v>9094.5499999999993</c:v>
                </c:pt>
                <c:pt idx="235" formatCode="General">
                  <c:v>9096.67</c:v>
                </c:pt>
                <c:pt idx="236" formatCode="General">
                  <c:v>9098.81</c:v>
                </c:pt>
                <c:pt idx="237" formatCode="General">
                  <c:v>9100.9699999999993</c:v>
                </c:pt>
                <c:pt idx="238" formatCode="General">
                  <c:v>9103.15</c:v>
                </c:pt>
                <c:pt idx="239" formatCode="General">
                  <c:v>9105.34</c:v>
                </c:pt>
                <c:pt idx="240" formatCode="General">
                  <c:v>9107.56</c:v>
                </c:pt>
                <c:pt idx="241" formatCode="General">
                  <c:v>9109.7900000000009</c:v>
                </c:pt>
                <c:pt idx="242" formatCode="General">
                  <c:v>9112.0499999999993</c:v>
                </c:pt>
                <c:pt idx="243" formatCode="General">
                  <c:v>9114.32</c:v>
                </c:pt>
                <c:pt idx="244" formatCode="General">
                  <c:v>9116.61</c:v>
                </c:pt>
                <c:pt idx="245" formatCode="General">
                  <c:v>9118.92</c:v>
                </c:pt>
                <c:pt idx="246" formatCode="General">
                  <c:v>9121.25</c:v>
                </c:pt>
                <c:pt idx="247" formatCode="General">
                  <c:v>9123.6</c:v>
                </c:pt>
                <c:pt idx="248" formatCode="General">
                  <c:v>9125.9699999999993</c:v>
                </c:pt>
                <c:pt idx="249" formatCode="General">
                  <c:v>9128.35</c:v>
                </c:pt>
                <c:pt idx="250" formatCode="General">
                  <c:v>9130.76</c:v>
                </c:pt>
                <c:pt idx="251" formatCode="General">
                  <c:v>9133.18</c:v>
                </c:pt>
                <c:pt idx="252" formatCode="General">
                  <c:v>9135.6299999999992</c:v>
                </c:pt>
                <c:pt idx="253" formatCode="General">
                  <c:v>9138.09</c:v>
                </c:pt>
                <c:pt idx="254" formatCode="General">
                  <c:v>9140.57</c:v>
                </c:pt>
                <c:pt idx="255" formatCode="General">
                  <c:v>9143.07</c:v>
                </c:pt>
                <c:pt idx="256" formatCode="General">
                  <c:v>9145.59</c:v>
                </c:pt>
                <c:pt idx="257" formatCode="General">
                  <c:v>9148.1299999999992</c:v>
                </c:pt>
                <c:pt idx="258" formatCode="General">
                  <c:v>9150.69</c:v>
                </c:pt>
                <c:pt idx="259" formatCode="General">
                  <c:v>9153.27</c:v>
                </c:pt>
                <c:pt idx="260" formatCode="General">
                  <c:v>9155.86</c:v>
                </c:pt>
                <c:pt idx="261" formatCode="General">
                  <c:v>9158.48</c:v>
                </c:pt>
                <c:pt idx="262" formatCode="General">
                  <c:v>9161.11</c:v>
                </c:pt>
                <c:pt idx="263" formatCode="General">
                  <c:v>9163.77</c:v>
                </c:pt>
                <c:pt idx="264" formatCode="General">
                  <c:v>9166.44</c:v>
                </c:pt>
                <c:pt idx="265" formatCode="General">
                  <c:v>9169.1299999999992</c:v>
                </c:pt>
                <c:pt idx="266" formatCode="General">
                  <c:v>9171.84</c:v>
                </c:pt>
                <c:pt idx="267" formatCode="General">
                  <c:v>9174.57</c:v>
                </c:pt>
                <c:pt idx="268" formatCode="General">
                  <c:v>9177.32</c:v>
                </c:pt>
                <c:pt idx="269" formatCode="General">
                  <c:v>9180.08</c:v>
                </c:pt>
                <c:pt idx="270" formatCode="General">
                  <c:v>9182.8700000000008</c:v>
                </c:pt>
                <c:pt idx="271" formatCode="General">
                  <c:v>9185.68</c:v>
                </c:pt>
                <c:pt idx="272" formatCode="General">
                  <c:v>9188.5</c:v>
                </c:pt>
                <c:pt idx="273" formatCode="General">
                  <c:v>9191.34</c:v>
                </c:pt>
                <c:pt idx="274" formatCode="General">
                  <c:v>9194.2099999999991</c:v>
                </c:pt>
                <c:pt idx="275" formatCode="General">
                  <c:v>9197.09</c:v>
                </c:pt>
                <c:pt idx="276" formatCode="General">
                  <c:v>9199.99</c:v>
                </c:pt>
                <c:pt idx="277" formatCode="General">
                  <c:v>9202.91</c:v>
                </c:pt>
                <c:pt idx="278" formatCode="General">
                  <c:v>9205.85</c:v>
                </c:pt>
                <c:pt idx="279" formatCode="General">
                  <c:v>9208.81</c:v>
                </c:pt>
                <c:pt idx="280" formatCode="General">
                  <c:v>9211.7800000000007</c:v>
                </c:pt>
                <c:pt idx="281" formatCode="General">
                  <c:v>9214.7800000000007</c:v>
                </c:pt>
                <c:pt idx="282" formatCode="General">
                  <c:v>9217.7900000000009</c:v>
                </c:pt>
                <c:pt idx="283" formatCode="General">
                  <c:v>9220.83</c:v>
                </c:pt>
                <c:pt idx="284" formatCode="General">
                  <c:v>9223.8799999999992</c:v>
                </c:pt>
                <c:pt idx="285" formatCode="General">
                  <c:v>9226.9500000000007</c:v>
                </c:pt>
                <c:pt idx="286" formatCode="General">
                  <c:v>9230.0400000000009</c:v>
                </c:pt>
                <c:pt idx="287" formatCode="General">
                  <c:v>9233.15</c:v>
                </c:pt>
                <c:pt idx="288" formatCode="General">
                  <c:v>9236.2800000000007</c:v>
                </c:pt>
                <c:pt idx="289" formatCode="General">
                  <c:v>9239.43</c:v>
                </c:pt>
                <c:pt idx="290" formatCode="General">
                  <c:v>9242.6</c:v>
                </c:pt>
                <c:pt idx="291" formatCode="General">
                  <c:v>9245.7800000000007</c:v>
                </c:pt>
                <c:pt idx="292" formatCode="General">
                  <c:v>9248.99</c:v>
                </c:pt>
                <c:pt idx="293" formatCode="General">
                  <c:v>9252.2099999999991</c:v>
                </c:pt>
                <c:pt idx="294" formatCode="General">
                  <c:v>9255.4599999999991</c:v>
                </c:pt>
                <c:pt idx="295" formatCode="General">
                  <c:v>9258.7199999999993</c:v>
                </c:pt>
                <c:pt idx="296" formatCode="General">
                  <c:v>9262</c:v>
                </c:pt>
                <c:pt idx="297" formatCode="General">
                  <c:v>9265.2999999999993</c:v>
                </c:pt>
                <c:pt idx="298" formatCode="General">
                  <c:v>9268.6200000000008</c:v>
                </c:pt>
                <c:pt idx="299" formatCode="General">
                  <c:v>9271.9599999999991</c:v>
                </c:pt>
                <c:pt idx="300" formatCode="General">
                  <c:v>9275.32</c:v>
                </c:pt>
                <c:pt idx="301" formatCode="General">
                  <c:v>9278.7000000000007</c:v>
                </c:pt>
                <c:pt idx="302" formatCode="General">
                  <c:v>9282.09</c:v>
                </c:pt>
                <c:pt idx="303" formatCode="General">
                  <c:v>9285.51</c:v>
                </c:pt>
                <c:pt idx="304" formatCode="General">
                  <c:v>9288.94</c:v>
                </c:pt>
                <c:pt idx="305" formatCode="General">
                  <c:v>9292.39</c:v>
                </c:pt>
                <c:pt idx="306" formatCode="General">
                  <c:v>9295.86</c:v>
                </c:pt>
                <c:pt idx="307" formatCode="General">
                  <c:v>9299.36</c:v>
                </c:pt>
                <c:pt idx="308" formatCode="General">
                  <c:v>9302.8700000000008</c:v>
                </c:pt>
                <c:pt idx="309" formatCode="General">
                  <c:v>9306.4</c:v>
                </c:pt>
                <c:pt idx="310" formatCode="General">
                  <c:v>9309.94</c:v>
                </c:pt>
                <c:pt idx="311" formatCode="General">
                  <c:v>9313.51</c:v>
                </c:pt>
                <c:pt idx="312" formatCode="General">
                  <c:v>9317.1</c:v>
                </c:pt>
                <c:pt idx="313" formatCode="General">
                  <c:v>9320.7000000000007</c:v>
                </c:pt>
                <c:pt idx="314" formatCode="General">
                  <c:v>9324.33</c:v>
                </c:pt>
                <c:pt idx="315" formatCode="General">
                  <c:v>9327.9699999999993</c:v>
                </c:pt>
                <c:pt idx="316" formatCode="General">
                  <c:v>9331.6299999999992</c:v>
                </c:pt>
                <c:pt idx="317" formatCode="General">
                  <c:v>9335.31</c:v>
                </c:pt>
                <c:pt idx="318" formatCode="General">
                  <c:v>9339.01</c:v>
                </c:pt>
                <c:pt idx="319" formatCode="General">
                  <c:v>9342.73</c:v>
                </c:pt>
                <c:pt idx="320" formatCode="General">
                  <c:v>9346.4699999999993</c:v>
                </c:pt>
                <c:pt idx="321" formatCode="General">
                  <c:v>9350.23</c:v>
                </c:pt>
                <c:pt idx="322" formatCode="General">
                  <c:v>9354.01</c:v>
                </c:pt>
                <c:pt idx="323" formatCode="General">
                  <c:v>9357.7999999999993</c:v>
                </c:pt>
                <c:pt idx="324" formatCode="General">
                  <c:v>9361.6200000000008</c:v>
                </c:pt>
                <c:pt idx="325" formatCode="General">
                  <c:v>9365.4500000000007</c:v>
                </c:pt>
                <c:pt idx="326" formatCode="General">
                  <c:v>9369.2999999999993</c:v>
                </c:pt>
                <c:pt idx="327" formatCode="General">
                  <c:v>9373.17</c:v>
                </c:pt>
                <c:pt idx="328" formatCode="General">
                  <c:v>9377.07</c:v>
                </c:pt>
                <c:pt idx="329" formatCode="General">
                  <c:v>9380.98</c:v>
                </c:pt>
                <c:pt idx="330" formatCode="General">
                  <c:v>9384.9</c:v>
                </c:pt>
                <c:pt idx="331" formatCode="General">
                  <c:v>9388.85</c:v>
                </c:pt>
                <c:pt idx="332" formatCode="General">
                  <c:v>9392.82</c:v>
                </c:pt>
                <c:pt idx="333" formatCode="General">
                  <c:v>9396.81</c:v>
                </c:pt>
                <c:pt idx="334" formatCode="General">
                  <c:v>9400.81</c:v>
                </c:pt>
                <c:pt idx="335" formatCode="General">
                  <c:v>9404.84</c:v>
                </c:pt>
                <c:pt idx="336" formatCode="General">
                  <c:v>9408.8799999999992</c:v>
                </c:pt>
                <c:pt idx="337" formatCode="General">
                  <c:v>9412.94</c:v>
                </c:pt>
                <c:pt idx="338" formatCode="General">
                  <c:v>9417.02</c:v>
                </c:pt>
                <c:pt idx="339" formatCode="General">
                  <c:v>9421.1200000000008</c:v>
                </c:pt>
                <c:pt idx="340" formatCode="General">
                  <c:v>9425.24</c:v>
                </c:pt>
                <c:pt idx="341" formatCode="General">
                  <c:v>9429.3799999999992</c:v>
                </c:pt>
                <c:pt idx="342" formatCode="General">
                  <c:v>9433.5400000000009</c:v>
                </c:pt>
                <c:pt idx="343" formatCode="General">
                  <c:v>9437.7099999999991</c:v>
                </c:pt>
                <c:pt idx="344" formatCode="General">
                  <c:v>9441.91</c:v>
                </c:pt>
                <c:pt idx="345" formatCode="General">
                  <c:v>9446.1200000000008</c:v>
                </c:pt>
                <c:pt idx="346" formatCode="General">
                  <c:v>9450.36</c:v>
                </c:pt>
                <c:pt idx="347" formatCode="General">
                  <c:v>9454.61</c:v>
                </c:pt>
                <c:pt idx="348" formatCode="General">
                  <c:v>9458.8799999999992</c:v>
                </c:pt>
                <c:pt idx="349" formatCode="General">
                  <c:v>9463.17</c:v>
                </c:pt>
                <c:pt idx="350" formatCode="General">
                  <c:v>9467.48</c:v>
                </c:pt>
                <c:pt idx="351" formatCode="General">
                  <c:v>9471.81</c:v>
                </c:pt>
                <c:pt idx="352" formatCode="General">
                  <c:v>9476.16</c:v>
                </c:pt>
                <c:pt idx="353" formatCode="General">
                  <c:v>9480.5300000000007</c:v>
                </c:pt>
                <c:pt idx="354" formatCode="General">
                  <c:v>9484.91</c:v>
                </c:pt>
                <c:pt idx="355" formatCode="General">
                  <c:v>9489.32</c:v>
                </c:pt>
                <c:pt idx="356" formatCode="General">
                  <c:v>9493.74</c:v>
                </c:pt>
                <c:pt idx="357" formatCode="General">
                  <c:v>9498.18</c:v>
                </c:pt>
                <c:pt idx="358" formatCode="General">
                  <c:v>9502.65</c:v>
                </c:pt>
                <c:pt idx="359" formatCode="General">
                  <c:v>9507.1299999999992</c:v>
                </c:pt>
                <c:pt idx="360" formatCode="General">
                  <c:v>9511.6299999999992</c:v>
                </c:pt>
                <c:pt idx="361" formatCode="General">
                  <c:v>9516.15</c:v>
                </c:pt>
                <c:pt idx="362" formatCode="General">
                  <c:v>9520.68</c:v>
                </c:pt>
                <c:pt idx="363" formatCode="General">
                  <c:v>9525.24</c:v>
                </c:pt>
                <c:pt idx="364" formatCode="General">
                  <c:v>9529.82</c:v>
                </c:pt>
                <c:pt idx="365" formatCode="General">
                  <c:v>9534.41</c:v>
                </c:pt>
                <c:pt idx="366" formatCode="General">
                  <c:v>9539.0300000000007</c:v>
                </c:pt>
                <c:pt idx="367" formatCode="General">
                  <c:v>9543.66</c:v>
                </c:pt>
                <c:pt idx="368" formatCode="General">
                  <c:v>9548.32</c:v>
                </c:pt>
                <c:pt idx="369" formatCode="General">
                  <c:v>9552.99</c:v>
                </c:pt>
                <c:pt idx="370" formatCode="General">
                  <c:v>9557.68</c:v>
                </c:pt>
                <c:pt idx="371" formatCode="General">
                  <c:v>9562.39</c:v>
                </c:pt>
                <c:pt idx="372" formatCode="General">
                  <c:v>9567.1200000000008</c:v>
                </c:pt>
                <c:pt idx="373" formatCode="General">
                  <c:v>9571.86</c:v>
                </c:pt>
                <c:pt idx="374" formatCode="General">
                  <c:v>9576.6299999999992</c:v>
                </c:pt>
                <c:pt idx="375" formatCode="General">
                  <c:v>9581.42</c:v>
                </c:pt>
                <c:pt idx="376" formatCode="General">
                  <c:v>9586.2199999999993</c:v>
                </c:pt>
                <c:pt idx="377" formatCode="General">
                  <c:v>9591.0499999999993</c:v>
                </c:pt>
                <c:pt idx="378" formatCode="General">
                  <c:v>9595.89</c:v>
                </c:pt>
                <c:pt idx="379" formatCode="General">
                  <c:v>9600.75</c:v>
                </c:pt>
                <c:pt idx="380" formatCode="General">
                  <c:v>9605.6299999999992</c:v>
                </c:pt>
                <c:pt idx="381" formatCode="General">
                  <c:v>9610.5300000000007</c:v>
                </c:pt>
                <c:pt idx="382" formatCode="General">
                  <c:v>9615.4500000000007</c:v>
                </c:pt>
                <c:pt idx="383" formatCode="General">
                  <c:v>9620.39</c:v>
                </c:pt>
                <c:pt idx="384" formatCode="General">
                  <c:v>9625.35</c:v>
                </c:pt>
                <c:pt idx="385" formatCode="General">
                  <c:v>9630.32</c:v>
                </c:pt>
                <c:pt idx="386" formatCode="General">
                  <c:v>9635.32</c:v>
                </c:pt>
                <c:pt idx="387" formatCode="General">
                  <c:v>9640.33</c:v>
                </c:pt>
                <c:pt idx="388" formatCode="General">
                  <c:v>9645.36</c:v>
                </c:pt>
                <c:pt idx="389" formatCode="General">
                  <c:v>9650.42</c:v>
                </c:pt>
                <c:pt idx="390" formatCode="General">
                  <c:v>9655.49</c:v>
                </c:pt>
                <c:pt idx="391" formatCode="General">
                  <c:v>9660.58</c:v>
                </c:pt>
                <c:pt idx="392" formatCode="General">
                  <c:v>9665.69</c:v>
                </c:pt>
                <c:pt idx="393" formatCode="General">
                  <c:v>9670.82</c:v>
                </c:pt>
                <c:pt idx="394" formatCode="General">
                  <c:v>9675.9699999999993</c:v>
                </c:pt>
                <c:pt idx="395" formatCode="General">
                  <c:v>9681.1299999999992</c:v>
                </c:pt>
                <c:pt idx="396" formatCode="General">
                  <c:v>9686.32</c:v>
                </c:pt>
                <c:pt idx="397" formatCode="General">
                  <c:v>9691.52</c:v>
                </c:pt>
                <c:pt idx="398" formatCode="General">
                  <c:v>9696.75</c:v>
                </c:pt>
                <c:pt idx="399" formatCode="General">
                  <c:v>9701.99</c:v>
                </c:pt>
                <c:pt idx="400" formatCode="General">
                  <c:v>9707.25</c:v>
                </c:pt>
                <c:pt idx="401" formatCode="General">
                  <c:v>9712.5300000000007</c:v>
                </c:pt>
                <c:pt idx="402" formatCode="General">
                  <c:v>9717.83</c:v>
                </c:pt>
                <c:pt idx="403" formatCode="General">
                  <c:v>9723.15</c:v>
                </c:pt>
                <c:pt idx="404" formatCode="General">
                  <c:v>9728.49</c:v>
                </c:pt>
                <c:pt idx="405" formatCode="General">
                  <c:v>9733.85</c:v>
                </c:pt>
                <c:pt idx="406" formatCode="General">
                  <c:v>9739.2199999999993</c:v>
                </c:pt>
                <c:pt idx="407" formatCode="General">
                  <c:v>9744.6200000000008</c:v>
                </c:pt>
                <c:pt idx="408" formatCode="General">
                  <c:v>9750.0300000000007</c:v>
                </c:pt>
                <c:pt idx="409" formatCode="General">
                  <c:v>9755.4599999999991</c:v>
                </c:pt>
                <c:pt idx="410" formatCode="General">
                  <c:v>9760.92</c:v>
                </c:pt>
                <c:pt idx="411" formatCode="General">
                  <c:v>9766.39</c:v>
                </c:pt>
                <c:pt idx="412" formatCode="General">
                  <c:v>9771.8799999999992</c:v>
                </c:pt>
                <c:pt idx="413" formatCode="General">
                  <c:v>9777.39</c:v>
                </c:pt>
                <c:pt idx="414" formatCode="General">
                  <c:v>9782.92</c:v>
                </c:pt>
                <c:pt idx="415" formatCode="General">
                  <c:v>9788.4599999999991</c:v>
                </c:pt>
                <c:pt idx="416" formatCode="General">
                  <c:v>9794.0300000000007</c:v>
                </c:pt>
                <c:pt idx="417" formatCode="General">
                  <c:v>9799.6200000000008</c:v>
                </c:pt>
                <c:pt idx="418" formatCode="General">
                  <c:v>9805.2199999999993</c:v>
                </c:pt>
                <c:pt idx="419" formatCode="General">
                  <c:v>9810.85</c:v>
                </c:pt>
                <c:pt idx="420" formatCode="General">
                  <c:v>9816.49</c:v>
                </c:pt>
                <c:pt idx="421" formatCode="General">
                  <c:v>9822.15</c:v>
                </c:pt>
                <c:pt idx="422" formatCode="General">
                  <c:v>9827.83</c:v>
                </c:pt>
                <c:pt idx="423" formatCode="General">
                  <c:v>9833.5300000000007</c:v>
                </c:pt>
                <c:pt idx="424" formatCode="General">
                  <c:v>9839.25</c:v>
                </c:pt>
                <c:pt idx="425" formatCode="General">
                  <c:v>9844.99</c:v>
                </c:pt>
                <c:pt idx="426" formatCode="General">
                  <c:v>9850.74</c:v>
                </c:pt>
                <c:pt idx="427" formatCode="General">
                  <c:v>9856.52</c:v>
                </c:pt>
                <c:pt idx="428" formatCode="General">
                  <c:v>9862.31</c:v>
                </c:pt>
                <c:pt idx="429" formatCode="General">
                  <c:v>9868.1299999999992</c:v>
                </c:pt>
                <c:pt idx="430" formatCode="General">
                  <c:v>9873.9599999999991</c:v>
                </c:pt>
                <c:pt idx="431" formatCode="General">
                  <c:v>9879.81</c:v>
                </c:pt>
                <c:pt idx="432" formatCode="General">
                  <c:v>9885.69</c:v>
                </c:pt>
                <c:pt idx="433" formatCode="General">
                  <c:v>9891.58</c:v>
                </c:pt>
                <c:pt idx="434" formatCode="General">
                  <c:v>9897.49</c:v>
                </c:pt>
                <c:pt idx="435" formatCode="General">
                  <c:v>9903.41</c:v>
                </c:pt>
                <c:pt idx="436" formatCode="General">
                  <c:v>9909.36</c:v>
                </c:pt>
                <c:pt idx="437" formatCode="General">
                  <c:v>9915.33</c:v>
                </c:pt>
                <c:pt idx="438" formatCode="General">
                  <c:v>9921.31</c:v>
                </c:pt>
                <c:pt idx="439" formatCode="General">
                  <c:v>9927.32</c:v>
                </c:pt>
                <c:pt idx="440" formatCode="General">
                  <c:v>9933.34</c:v>
                </c:pt>
                <c:pt idx="441" formatCode="General">
                  <c:v>9939.3799999999992</c:v>
                </c:pt>
                <c:pt idx="442" formatCode="General">
                  <c:v>9945.4500000000007</c:v>
                </c:pt>
                <c:pt idx="443" formatCode="General">
                  <c:v>9951.5300000000007</c:v>
                </c:pt>
                <c:pt idx="444" formatCode="General">
                  <c:v>9957.6299999999992</c:v>
                </c:pt>
              </c:numCache>
            </c:numRef>
          </c:xVal>
          <c:yVal>
            <c:numRef>
              <c:f>'XANES Cu'!$G$8:$G$452</c:f>
              <c:numCache>
                <c:formatCode>0.00E+00</c:formatCode>
                <c:ptCount val="445"/>
                <c:pt idx="0">
                  <c:v>0.70035879302999993</c:v>
                </c:pt>
                <c:pt idx="1">
                  <c:v>0.70192999239999998</c:v>
                </c:pt>
                <c:pt idx="2">
                  <c:v>0.70152158689999999</c:v>
                </c:pt>
                <c:pt idx="3">
                  <c:v>0.70106917959999993</c:v>
                </c:pt>
                <c:pt idx="4">
                  <c:v>0.70091872657999998</c:v>
                </c:pt>
                <c:pt idx="5">
                  <c:v>0.70067727033999994</c:v>
                </c:pt>
                <c:pt idx="6">
                  <c:v>0.70030785770999993</c:v>
                </c:pt>
                <c:pt idx="7">
                  <c:v>0.70014339725999997</c:v>
                </c:pt>
                <c:pt idx="8">
                  <c:v>0.69968799048999997</c:v>
                </c:pt>
                <c:pt idx="9">
                  <c:v>0.69931455859999991</c:v>
                </c:pt>
                <c:pt idx="10">
                  <c:v>0.69904112824999998</c:v>
                </c:pt>
                <c:pt idx="11">
                  <c:v>0.69884766309999991</c:v>
                </c:pt>
                <c:pt idx="12">
                  <c:v>0.69878617369999996</c:v>
                </c:pt>
                <c:pt idx="13">
                  <c:v>0.69861472459999996</c:v>
                </c:pt>
                <c:pt idx="14">
                  <c:v>0.69843025780000001</c:v>
                </c:pt>
                <c:pt idx="15">
                  <c:v>0.69832380669999994</c:v>
                </c:pt>
                <c:pt idx="16">
                  <c:v>0.69833829319999996</c:v>
                </c:pt>
                <c:pt idx="17">
                  <c:v>0.6983768052999999</c:v>
                </c:pt>
                <c:pt idx="18">
                  <c:v>0.69846228869999993</c:v>
                </c:pt>
                <c:pt idx="19">
                  <c:v>0.69836381609999998</c:v>
                </c:pt>
                <c:pt idx="20">
                  <c:v>0.69932516796999999</c:v>
                </c:pt>
                <c:pt idx="21">
                  <c:v>0.69945974684000001</c:v>
                </c:pt>
                <c:pt idx="22">
                  <c:v>0.69964429646999993</c:v>
                </c:pt>
                <c:pt idx="23">
                  <c:v>0.69983187555999993</c:v>
                </c:pt>
                <c:pt idx="24">
                  <c:v>0.70007242486299992</c:v>
                </c:pt>
                <c:pt idx="25">
                  <c:v>0.70037197329000001</c:v>
                </c:pt>
                <c:pt idx="26">
                  <c:v>0.70072953100999991</c:v>
                </c:pt>
                <c:pt idx="27">
                  <c:v>0.70116504429999993</c:v>
                </c:pt>
                <c:pt idx="28">
                  <c:v>0.70154158859999993</c:v>
                </c:pt>
                <c:pt idx="29">
                  <c:v>0.70177313949999998</c:v>
                </c:pt>
                <c:pt idx="30">
                  <c:v>0.7020856755999999</c:v>
                </c:pt>
                <c:pt idx="31">
                  <c:v>0.70248522559999993</c:v>
                </c:pt>
                <c:pt idx="32">
                  <c:v>0.70299773469999993</c:v>
                </c:pt>
                <c:pt idx="33">
                  <c:v>0.7037571883</c:v>
                </c:pt>
                <c:pt idx="34">
                  <c:v>0.70430967999999994</c:v>
                </c:pt>
                <c:pt idx="35">
                  <c:v>0.70519214089999993</c:v>
                </c:pt>
                <c:pt idx="36">
                  <c:v>0.70531559859999993</c:v>
                </c:pt>
                <c:pt idx="37">
                  <c:v>0.7054740599999999</c:v>
                </c:pt>
                <c:pt idx="38">
                  <c:v>0.70580648930000001</c:v>
                </c:pt>
                <c:pt idx="39">
                  <c:v>0.70588696489999991</c:v>
                </c:pt>
                <c:pt idx="40">
                  <c:v>0.70599443559999997</c:v>
                </c:pt>
                <c:pt idx="41">
                  <c:v>0.70622989279999993</c:v>
                </c:pt>
                <c:pt idx="42">
                  <c:v>0.70636834770000001</c:v>
                </c:pt>
                <c:pt idx="43">
                  <c:v>0.7066307999</c:v>
                </c:pt>
                <c:pt idx="44">
                  <c:v>0.70679526009999993</c:v>
                </c:pt>
                <c:pt idx="45">
                  <c:v>0.70689472229999994</c:v>
                </c:pt>
                <c:pt idx="46">
                  <c:v>0.70707318999999991</c:v>
                </c:pt>
                <c:pt idx="47">
                  <c:v>0.70723363089999991</c:v>
                </c:pt>
                <c:pt idx="48">
                  <c:v>0.7073451208999999</c:v>
                </c:pt>
                <c:pt idx="49">
                  <c:v>0.70736659749999997</c:v>
                </c:pt>
                <c:pt idx="50">
                  <c:v>0.70742607709999994</c:v>
                </c:pt>
                <c:pt idx="51">
                  <c:v>0.70786348690000001</c:v>
                </c:pt>
                <c:pt idx="52">
                  <c:v>0.70829090859999999</c:v>
                </c:pt>
                <c:pt idx="53">
                  <c:v>0.70848335369999993</c:v>
                </c:pt>
                <c:pt idx="54">
                  <c:v>0.70871980059999995</c:v>
                </c:pt>
                <c:pt idx="55">
                  <c:v>0.70906923669999999</c:v>
                </c:pt>
                <c:pt idx="56">
                  <c:v>0.70944563779999992</c:v>
                </c:pt>
                <c:pt idx="57">
                  <c:v>0.70984507469999991</c:v>
                </c:pt>
                <c:pt idx="58">
                  <c:v>0.71004951799999994</c:v>
                </c:pt>
                <c:pt idx="59">
                  <c:v>0.71036994899999995</c:v>
                </c:pt>
                <c:pt idx="60">
                  <c:v>0.71067037399999999</c:v>
                </c:pt>
                <c:pt idx="61">
                  <c:v>0.7108788359999999</c:v>
                </c:pt>
                <c:pt idx="62">
                  <c:v>0.7112602469999999</c:v>
                </c:pt>
                <c:pt idx="63">
                  <c:v>0.711586677</c:v>
                </c:pt>
                <c:pt idx="64">
                  <c:v>0.71207408699999997</c:v>
                </c:pt>
                <c:pt idx="65">
                  <c:v>0.71240552699999993</c:v>
                </c:pt>
                <c:pt idx="66">
                  <c:v>0.71267796699999997</c:v>
                </c:pt>
                <c:pt idx="67">
                  <c:v>0.71307536499999991</c:v>
                </c:pt>
                <c:pt idx="68">
                  <c:v>0.71355776599999998</c:v>
                </c:pt>
                <c:pt idx="69">
                  <c:v>0.71402918999999998</c:v>
                </c:pt>
                <c:pt idx="70">
                  <c:v>0.71450658199999995</c:v>
                </c:pt>
                <c:pt idx="71">
                  <c:v>0.71497098699999995</c:v>
                </c:pt>
                <c:pt idx="72">
                  <c:v>0.71574934299999993</c:v>
                </c:pt>
                <c:pt idx="73">
                  <c:v>0.71629671299999997</c:v>
                </c:pt>
                <c:pt idx="74">
                  <c:v>0.71695809199999994</c:v>
                </c:pt>
                <c:pt idx="75">
                  <c:v>0.71777844099999999</c:v>
                </c:pt>
                <c:pt idx="76">
                  <c:v>0.71849278999999999</c:v>
                </c:pt>
                <c:pt idx="77">
                  <c:v>0.71927012699999993</c:v>
                </c:pt>
                <c:pt idx="78">
                  <c:v>0.72011546199999998</c:v>
                </c:pt>
                <c:pt idx="79">
                  <c:v>0.72109379200000001</c:v>
                </c:pt>
                <c:pt idx="80">
                  <c:v>0.72214107899999991</c:v>
                </c:pt>
                <c:pt idx="81">
                  <c:v>0.72309238499999995</c:v>
                </c:pt>
                <c:pt idx="82">
                  <c:v>0.72422266599999996</c:v>
                </c:pt>
                <c:pt idx="83">
                  <c:v>0.725336961</c:v>
                </c:pt>
                <c:pt idx="84">
                  <c:v>0.72680917999999994</c:v>
                </c:pt>
                <c:pt idx="85">
                  <c:v>0.72816840999999999</c:v>
                </c:pt>
                <c:pt idx="86">
                  <c:v>0.72972863199999993</c:v>
                </c:pt>
                <c:pt idx="87">
                  <c:v>0.73156978399999995</c:v>
                </c:pt>
                <c:pt idx="88">
                  <c:v>0.733412913</c:v>
                </c:pt>
                <c:pt idx="89">
                  <c:v>0.73579996399999992</c:v>
                </c:pt>
                <c:pt idx="90">
                  <c:v>0.73834898500000001</c:v>
                </c:pt>
                <c:pt idx="91">
                  <c:v>0.741160967</c:v>
                </c:pt>
                <c:pt idx="92">
                  <c:v>0.74444386099999993</c:v>
                </c:pt>
                <c:pt idx="93">
                  <c:v>0.74833261499999992</c:v>
                </c:pt>
                <c:pt idx="94">
                  <c:v>0.75293127699999995</c:v>
                </c:pt>
                <c:pt idx="95">
                  <c:v>0.75823078999999993</c:v>
                </c:pt>
                <c:pt idx="96">
                  <c:v>0.76494202099999997</c:v>
                </c:pt>
                <c:pt idx="97">
                  <c:v>0.77280507199999993</c:v>
                </c:pt>
                <c:pt idx="98">
                  <c:v>0.78288069399999993</c:v>
                </c:pt>
                <c:pt idx="99">
                  <c:v>0.79575680900000001</c:v>
                </c:pt>
                <c:pt idx="100">
                  <c:v>0.81294213999999998</c:v>
                </c:pt>
                <c:pt idx="101">
                  <c:v>0.83656925999999998</c:v>
                </c:pt>
                <c:pt idx="102">
                  <c:v>0.86607831999999996</c:v>
                </c:pt>
                <c:pt idx="103">
                  <c:v>0.90767513999999994</c:v>
                </c:pt>
                <c:pt idx="104">
                  <c:v>0.96169466000000003</c:v>
                </c:pt>
                <c:pt idx="105">
                  <c:v>1.03293101</c:v>
                </c:pt>
                <c:pt idx="106">
                  <c:v>1.1117059499999999</c:v>
                </c:pt>
                <c:pt idx="107">
                  <c:v>1.1982894799999999</c:v>
                </c:pt>
                <c:pt idx="108">
                  <c:v>1.27314518</c:v>
                </c:pt>
                <c:pt idx="109">
                  <c:v>1.3293232800000001</c:v>
                </c:pt>
                <c:pt idx="110">
                  <c:v>1.3558048899999999</c:v>
                </c:pt>
                <c:pt idx="111">
                  <c:v>1.35390272</c:v>
                </c:pt>
                <c:pt idx="112">
                  <c:v>1.3326201599999998</c:v>
                </c:pt>
                <c:pt idx="113">
                  <c:v>1.3026371800000001</c:v>
                </c:pt>
                <c:pt idx="114">
                  <c:v>1.2707305600000001</c:v>
                </c:pt>
                <c:pt idx="115">
                  <c:v>1.2458116399999999</c:v>
                </c:pt>
                <c:pt idx="116">
                  <c:v>1.2271075699999998</c:v>
                </c:pt>
                <c:pt idx="117">
                  <c:v>1.2172908899999999</c:v>
                </c:pt>
                <c:pt idx="118">
                  <c:v>1.2160645999999999</c:v>
                </c:pt>
                <c:pt idx="119">
                  <c:v>1.2215440799999999</c:v>
                </c:pt>
                <c:pt idx="120">
                  <c:v>1.23258552</c:v>
                </c:pt>
                <c:pt idx="121">
                  <c:v>1.2467884200000001</c:v>
                </c:pt>
                <c:pt idx="122">
                  <c:v>1.2638447399999999</c:v>
                </c:pt>
                <c:pt idx="123">
                  <c:v>1.2815339699999999</c:v>
                </c:pt>
                <c:pt idx="124">
                  <c:v>1.29807841</c:v>
                </c:pt>
                <c:pt idx="125">
                  <c:v>1.31507577</c:v>
                </c:pt>
                <c:pt idx="126">
                  <c:v>1.33101231</c:v>
                </c:pt>
                <c:pt idx="127">
                  <c:v>1.34782772</c:v>
                </c:pt>
                <c:pt idx="128">
                  <c:v>1.3643761400000001</c:v>
                </c:pt>
                <c:pt idx="129">
                  <c:v>1.3822453499999998</c:v>
                </c:pt>
                <c:pt idx="130">
                  <c:v>1.40083139</c:v>
                </c:pt>
                <c:pt idx="131">
                  <c:v>1.4200823499999999</c:v>
                </c:pt>
                <c:pt idx="132">
                  <c:v>1.4378955499999999</c:v>
                </c:pt>
                <c:pt idx="133">
                  <c:v>1.4567265599999999</c:v>
                </c:pt>
                <c:pt idx="134">
                  <c:v>1.4749706899999999</c:v>
                </c:pt>
                <c:pt idx="135">
                  <c:v>1.4942936099999999</c:v>
                </c:pt>
                <c:pt idx="136">
                  <c:v>1.5131256399999999</c:v>
                </c:pt>
                <c:pt idx="137">
                  <c:v>1.53444717</c:v>
                </c:pt>
                <c:pt idx="138">
                  <c:v>1.5565026199999998</c:v>
                </c:pt>
                <c:pt idx="139">
                  <c:v>1.5814594799999999</c:v>
                </c:pt>
                <c:pt idx="140">
                  <c:v>1.6060864399999999</c:v>
                </c:pt>
                <c:pt idx="141">
                  <c:v>1.63406177</c:v>
                </c:pt>
                <c:pt idx="142">
                  <c:v>1.6636038</c:v>
                </c:pt>
                <c:pt idx="143">
                  <c:v>1.69251598</c:v>
                </c:pt>
                <c:pt idx="144">
                  <c:v>1.7210322</c:v>
                </c:pt>
                <c:pt idx="145">
                  <c:v>1.7467949999999999</c:v>
                </c:pt>
                <c:pt idx="146">
                  <c:v>1.7699251999999999</c:v>
                </c:pt>
                <c:pt idx="147">
                  <c:v>1.7884561999999999</c:v>
                </c:pt>
                <c:pt idx="148">
                  <c:v>1.8039569</c:v>
                </c:pt>
                <c:pt idx="149">
                  <c:v>1.8148393999999999</c:v>
                </c:pt>
                <c:pt idx="150">
                  <c:v>1.8241091</c:v>
                </c:pt>
                <c:pt idx="151">
                  <c:v>1.8317482</c:v>
                </c:pt>
                <c:pt idx="152">
                  <c:v>1.8385194</c:v>
                </c:pt>
                <c:pt idx="153">
                  <c:v>1.8442448</c:v>
                </c:pt>
                <c:pt idx="154">
                  <c:v>1.8492584999999999</c:v>
                </c:pt>
                <c:pt idx="155">
                  <c:v>1.8532071999999999</c:v>
                </c:pt>
                <c:pt idx="156">
                  <c:v>1.8558011999999999</c:v>
                </c:pt>
                <c:pt idx="157">
                  <c:v>1.8561627000000001</c:v>
                </c:pt>
                <c:pt idx="158">
                  <c:v>1.8535896000000001</c:v>
                </c:pt>
                <c:pt idx="159">
                  <c:v>1.8482561</c:v>
                </c:pt>
                <c:pt idx="160">
                  <c:v>1.8395682</c:v>
                </c:pt>
                <c:pt idx="161">
                  <c:v>1.8292155999999999</c:v>
                </c:pt>
                <c:pt idx="162">
                  <c:v>1.8162943999999999</c:v>
                </c:pt>
                <c:pt idx="163">
                  <c:v>1.8027603999999999</c:v>
                </c:pt>
                <c:pt idx="164">
                  <c:v>1.7886255</c:v>
                </c:pt>
                <c:pt idx="165">
                  <c:v>1.7754025</c:v>
                </c:pt>
                <c:pt idx="166">
                  <c:v>1.7619544999999999</c:v>
                </c:pt>
                <c:pt idx="167">
                  <c:v>1.7500191999999999</c:v>
                </c:pt>
                <c:pt idx="168">
                  <c:v>1.7379728999999999</c:v>
                </c:pt>
                <c:pt idx="169">
                  <c:v>1.7342812999999999</c:v>
                </c:pt>
                <c:pt idx="170">
                  <c:v>1.7044235999999999</c:v>
                </c:pt>
                <c:pt idx="171">
                  <c:v>1.6796436099999998</c:v>
                </c:pt>
                <c:pt idx="172">
                  <c:v>1.66316789</c:v>
                </c:pt>
                <c:pt idx="173">
                  <c:v>1.6576329099999998</c:v>
                </c:pt>
                <c:pt idx="174">
                  <c:v>1.6620378599999999</c:v>
                </c:pt>
                <c:pt idx="175">
                  <c:v>1.6727284499999999</c:v>
                </c:pt>
                <c:pt idx="176">
                  <c:v>1.6845105499999999</c:v>
                </c:pt>
                <c:pt idx="177">
                  <c:v>1.69568718</c:v>
                </c:pt>
                <c:pt idx="178">
                  <c:v>1.7105033000000001</c:v>
                </c:pt>
                <c:pt idx="179">
                  <c:v>1.7264805999999999</c:v>
                </c:pt>
                <c:pt idx="180">
                  <c:v>1.7387471999999999</c:v>
                </c:pt>
                <c:pt idx="181">
                  <c:v>1.7425873000000001</c:v>
                </c:pt>
                <c:pt idx="182">
                  <c:v>1.7389109</c:v>
                </c:pt>
                <c:pt idx="183">
                  <c:v>1.7350185</c:v>
                </c:pt>
                <c:pt idx="184">
                  <c:v>1.7331399000000001</c:v>
                </c:pt>
                <c:pt idx="185">
                  <c:v>1.7265368999999999</c:v>
                </c:pt>
                <c:pt idx="186">
                  <c:v>1.7104785</c:v>
                </c:pt>
                <c:pt idx="187">
                  <c:v>1.6878806100000001</c:v>
                </c:pt>
                <c:pt idx="188">
                  <c:v>1.6674164999999999</c:v>
                </c:pt>
                <c:pt idx="189">
                  <c:v>1.65432139</c:v>
                </c:pt>
                <c:pt idx="190">
                  <c:v>1.64479281</c:v>
                </c:pt>
                <c:pt idx="191">
                  <c:v>1.6361334300000001</c:v>
                </c:pt>
                <c:pt idx="192">
                  <c:v>1.6291415200000001</c:v>
                </c:pt>
                <c:pt idx="193">
                  <c:v>1.62442295</c:v>
                </c:pt>
                <c:pt idx="194">
                  <c:v>1.62121085</c:v>
                </c:pt>
                <c:pt idx="195">
                  <c:v>1.6195332599999999</c:v>
                </c:pt>
                <c:pt idx="196">
                  <c:v>1.6192021699999999</c:v>
                </c:pt>
                <c:pt idx="197">
                  <c:v>1.6217769399999999</c:v>
                </c:pt>
                <c:pt idx="198">
                  <c:v>1.6282251400000001</c:v>
                </c:pt>
                <c:pt idx="199">
                  <c:v>1.6377451399999998</c:v>
                </c:pt>
                <c:pt idx="200">
                  <c:v>1.6484017199999998</c:v>
                </c:pt>
                <c:pt idx="201">
                  <c:v>1.65846055</c:v>
                </c:pt>
                <c:pt idx="202">
                  <c:v>1.6689467099999999</c:v>
                </c:pt>
                <c:pt idx="203">
                  <c:v>1.67948959</c:v>
                </c:pt>
                <c:pt idx="204">
                  <c:v>1.6913649799999999</c:v>
                </c:pt>
                <c:pt idx="205">
                  <c:v>1.7045709</c:v>
                </c:pt>
                <c:pt idx="206">
                  <c:v>1.7165357999999999</c:v>
                </c:pt>
                <c:pt idx="207">
                  <c:v>1.7240929999999999</c:v>
                </c:pt>
                <c:pt idx="208">
                  <c:v>1.7247295</c:v>
                </c:pt>
                <c:pt idx="209">
                  <c:v>1.7189075999999999</c:v>
                </c:pt>
                <c:pt idx="210">
                  <c:v>1.7112673</c:v>
                </c:pt>
                <c:pt idx="211">
                  <c:v>1.7060388</c:v>
                </c:pt>
                <c:pt idx="212">
                  <c:v>1.7042204999999999</c:v>
                </c:pt>
                <c:pt idx="213">
                  <c:v>1.7042006000000001</c:v>
                </c:pt>
                <c:pt idx="214">
                  <c:v>1.7041214999999998</c:v>
                </c:pt>
                <c:pt idx="215">
                  <c:v>1.7026474</c:v>
                </c:pt>
                <c:pt idx="216">
                  <c:v>1.6999103099999999</c:v>
                </c:pt>
                <c:pt idx="217">
                  <c:v>1.6984177699999998</c:v>
                </c:pt>
                <c:pt idx="218">
                  <c:v>1.6992101900000001</c:v>
                </c:pt>
                <c:pt idx="219">
                  <c:v>1.7019624</c:v>
                </c:pt>
                <c:pt idx="220">
                  <c:v>1.7056487999999999</c:v>
                </c:pt>
                <c:pt idx="221">
                  <c:v>1.7105062</c:v>
                </c:pt>
                <c:pt idx="222">
                  <c:v>1.7148410000000001</c:v>
                </c:pt>
                <c:pt idx="223">
                  <c:v>1.7185676999999999</c:v>
                </c:pt>
                <c:pt idx="224">
                  <c:v>1.7217522999999999</c:v>
                </c:pt>
                <c:pt idx="225">
                  <c:v>1.7240097999999999</c:v>
                </c:pt>
                <c:pt idx="226">
                  <c:v>1.7253262</c:v>
                </c:pt>
                <c:pt idx="227">
                  <c:v>1.7259625000000001</c:v>
                </c:pt>
                <c:pt idx="228">
                  <c:v>1.7252064999999999</c:v>
                </c:pt>
                <c:pt idx="229">
                  <c:v>1.722323</c:v>
                </c:pt>
                <c:pt idx="230">
                  <c:v>1.7163945</c:v>
                </c:pt>
                <c:pt idx="231">
                  <c:v>1.7083495</c:v>
                </c:pt>
                <c:pt idx="232">
                  <c:v>1.6993240799999998</c:v>
                </c:pt>
                <c:pt idx="233">
                  <c:v>1.6897835099999998</c:v>
                </c:pt>
                <c:pt idx="234">
                  <c:v>1.6812035000000001</c:v>
                </c:pt>
                <c:pt idx="235">
                  <c:v>1.6733581399999999</c:v>
                </c:pt>
                <c:pt idx="236">
                  <c:v>1.6673342299999998</c:v>
                </c:pt>
                <c:pt idx="237">
                  <c:v>1.66334169</c:v>
                </c:pt>
                <c:pt idx="238">
                  <c:v>1.66170851</c:v>
                </c:pt>
                <c:pt idx="239">
                  <c:v>1.6622012900000001</c:v>
                </c:pt>
                <c:pt idx="240">
                  <c:v>1.6652717400000001</c:v>
                </c:pt>
                <c:pt idx="241">
                  <c:v>1.6707011599999999</c:v>
                </c:pt>
                <c:pt idx="242">
                  <c:v>1.6771545299999999</c:v>
                </c:pt>
                <c:pt idx="243">
                  <c:v>1.6824465</c:v>
                </c:pt>
                <c:pt idx="244">
                  <c:v>1.6858135999999999</c:v>
                </c:pt>
                <c:pt idx="245">
                  <c:v>1.6876717299999999</c:v>
                </c:pt>
                <c:pt idx="246">
                  <c:v>1.6892386799999999</c:v>
                </c:pt>
                <c:pt idx="247">
                  <c:v>1.6903644799999999</c:v>
                </c:pt>
                <c:pt idx="248">
                  <c:v>1.6913830599999999</c:v>
                </c:pt>
                <c:pt idx="249">
                  <c:v>1.69244203</c:v>
                </c:pt>
                <c:pt idx="250">
                  <c:v>1.69360913</c:v>
                </c:pt>
                <c:pt idx="251">
                  <c:v>1.6952295199999998</c:v>
                </c:pt>
                <c:pt idx="252">
                  <c:v>1.6977848799999999</c:v>
                </c:pt>
                <c:pt idx="253">
                  <c:v>1.7006786</c:v>
                </c:pt>
                <c:pt idx="254">
                  <c:v>1.7027482</c:v>
                </c:pt>
                <c:pt idx="255">
                  <c:v>1.7028668999999999</c:v>
                </c:pt>
                <c:pt idx="256">
                  <c:v>1.7017566</c:v>
                </c:pt>
                <c:pt idx="257">
                  <c:v>1.6991973899999999</c:v>
                </c:pt>
                <c:pt idx="258">
                  <c:v>1.6960950399999999</c:v>
                </c:pt>
                <c:pt idx="259">
                  <c:v>1.6932083699999998</c:v>
                </c:pt>
                <c:pt idx="260">
                  <c:v>1.6904081</c:v>
                </c:pt>
                <c:pt idx="261">
                  <c:v>1.6883758200000001</c:v>
                </c:pt>
                <c:pt idx="262">
                  <c:v>1.6874697099999998</c:v>
                </c:pt>
                <c:pt idx="263">
                  <c:v>1.6868877200000001</c:v>
                </c:pt>
                <c:pt idx="264">
                  <c:v>1.68742989</c:v>
                </c:pt>
                <c:pt idx="265">
                  <c:v>1.6883787299999999</c:v>
                </c:pt>
                <c:pt idx="266">
                  <c:v>1.6887944699999999</c:v>
                </c:pt>
                <c:pt idx="267">
                  <c:v>1.68934491</c:v>
                </c:pt>
                <c:pt idx="268">
                  <c:v>1.6900331099999999</c:v>
                </c:pt>
                <c:pt idx="269">
                  <c:v>1.6906227399999998</c:v>
                </c:pt>
                <c:pt idx="270">
                  <c:v>1.69087056</c:v>
                </c:pt>
                <c:pt idx="271">
                  <c:v>1.69056023</c:v>
                </c:pt>
                <c:pt idx="272">
                  <c:v>1.69014833</c:v>
                </c:pt>
                <c:pt idx="273">
                  <c:v>1.68919628</c:v>
                </c:pt>
                <c:pt idx="274">
                  <c:v>1.6881713899999999</c:v>
                </c:pt>
                <c:pt idx="275">
                  <c:v>1.68703991</c:v>
                </c:pt>
                <c:pt idx="276">
                  <c:v>1.6856382299999999</c:v>
                </c:pt>
                <c:pt idx="277">
                  <c:v>1.6836624499999999</c:v>
                </c:pt>
                <c:pt idx="278">
                  <c:v>1.6818273800000001</c:v>
                </c:pt>
                <c:pt idx="279">
                  <c:v>1.67947018</c:v>
                </c:pt>
                <c:pt idx="280">
                  <c:v>1.6777722499999999</c:v>
                </c:pt>
                <c:pt idx="281">
                  <c:v>1.6760514799999999</c:v>
                </c:pt>
                <c:pt idx="282">
                  <c:v>1.6743450799999999</c:v>
                </c:pt>
                <c:pt idx="283">
                  <c:v>1.6731547499999999</c:v>
                </c:pt>
                <c:pt idx="284">
                  <c:v>1.6726426700000001</c:v>
                </c:pt>
                <c:pt idx="285">
                  <c:v>1.67236429</c:v>
                </c:pt>
                <c:pt idx="286">
                  <c:v>1.6722256899999999</c:v>
                </c:pt>
                <c:pt idx="287">
                  <c:v>1.6724557499999999</c:v>
                </c:pt>
                <c:pt idx="288">
                  <c:v>1.6730065299999999</c:v>
                </c:pt>
                <c:pt idx="289">
                  <c:v>1.6737280800000001</c:v>
                </c:pt>
                <c:pt idx="290">
                  <c:v>1.67479529</c:v>
                </c:pt>
                <c:pt idx="291">
                  <c:v>1.6756889199999998</c:v>
                </c:pt>
                <c:pt idx="292">
                  <c:v>1.67642874</c:v>
                </c:pt>
                <c:pt idx="293">
                  <c:v>1.6770219599999998</c:v>
                </c:pt>
                <c:pt idx="294">
                  <c:v>1.6773293699999998</c:v>
                </c:pt>
                <c:pt idx="295">
                  <c:v>1.6776501800000001</c:v>
                </c:pt>
                <c:pt idx="296">
                  <c:v>1.6779067599999999</c:v>
                </c:pt>
                <c:pt idx="297">
                  <c:v>1.6782230899999999</c:v>
                </c:pt>
                <c:pt idx="298">
                  <c:v>1.6781932799999999</c:v>
                </c:pt>
                <c:pt idx="299">
                  <c:v>1.67814022</c:v>
                </c:pt>
                <c:pt idx="300">
                  <c:v>1.6778559500000001</c:v>
                </c:pt>
                <c:pt idx="301">
                  <c:v>1.6772715300000001</c:v>
                </c:pt>
                <c:pt idx="302">
                  <c:v>1.67678544</c:v>
                </c:pt>
                <c:pt idx="303">
                  <c:v>1.6759325899999999</c:v>
                </c:pt>
                <c:pt idx="304">
                  <c:v>1.6750821299999998</c:v>
                </c:pt>
                <c:pt idx="305">
                  <c:v>1.67453937</c:v>
                </c:pt>
                <c:pt idx="306">
                  <c:v>1.67374844</c:v>
                </c:pt>
                <c:pt idx="307">
                  <c:v>1.6731275999999999</c:v>
                </c:pt>
                <c:pt idx="308">
                  <c:v>1.6732790199999998</c:v>
                </c:pt>
                <c:pt idx="309">
                  <c:v>1.67271334</c:v>
                </c:pt>
                <c:pt idx="310">
                  <c:v>1.6722299899999999</c:v>
                </c:pt>
                <c:pt idx="311">
                  <c:v>1.6716698399999999</c:v>
                </c:pt>
                <c:pt idx="312">
                  <c:v>1.6711194300000001</c:v>
                </c:pt>
                <c:pt idx="313">
                  <c:v>1.6708013799999999</c:v>
                </c:pt>
                <c:pt idx="314">
                  <c:v>1.6702645299999999</c:v>
                </c:pt>
                <c:pt idx="315">
                  <c:v>1.67001998</c:v>
                </c:pt>
                <c:pt idx="316">
                  <c:v>1.66996419</c:v>
                </c:pt>
                <c:pt idx="317">
                  <c:v>1.6696771899999998</c:v>
                </c:pt>
                <c:pt idx="318">
                  <c:v>1.6695319500000001</c:v>
                </c:pt>
                <c:pt idx="319">
                  <c:v>1.6697163900000001</c:v>
                </c:pt>
                <c:pt idx="320">
                  <c:v>1.6697036299999999</c:v>
                </c:pt>
                <c:pt idx="321">
                  <c:v>1.6694496999999999</c:v>
                </c:pt>
                <c:pt idx="322">
                  <c:v>1.66949748</c:v>
                </c:pt>
                <c:pt idx="323">
                  <c:v>1.6691906799999998</c:v>
                </c:pt>
                <c:pt idx="324">
                  <c:v>1.6691819999999999</c:v>
                </c:pt>
                <c:pt idx="325">
                  <c:v>1.66920768</c:v>
                </c:pt>
                <c:pt idx="326">
                  <c:v>1.66902219</c:v>
                </c:pt>
                <c:pt idx="327">
                  <c:v>1.6691433999999998</c:v>
                </c:pt>
                <c:pt idx="328">
                  <c:v>1.66932473</c:v>
                </c:pt>
                <c:pt idx="329">
                  <c:v>1.6695204699999999</c:v>
                </c:pt>
                <c:pt idx="330">
                  <c:v>1.66973058</c:v>
                </c:pt>
                <c:pt idx="331">
                  <c:v>1.6700557899999999</c:v>
                </c:pt>
                <c:pt idx="332">
                  <c:v>1.67043279</c:v>
                </c:pt>
                <c:pt idx="333">
                  <c:v>1.67059658</c:v>
                </c:pt>
                <c:pt idx="334">
                  <c:v>1.6710827099999999</c:v>
                </c:pt>
                <c:pt idx="335">
                  <c:v>1.67178692</c:v>
                </c:pt>
                <c:pt idx="336">
                  <c:v>1.6722725599999999</c:v>
                </c:pt>
                <c:pt idx="337">
                  <c:v>1.67263502</c:v>
                </c:pt>
                <c:pt idx="338">
                  <c:v>1.6729662300000001</c:v>
                </c:pt>
                <c:pt idx="339">
                  <c:v>1.67330921</c:v>
                </c:pt>
                <c:pt idx="340">
                  <c:v>1.67386689</c:v>
                </c:pt>
                <c:pt idx="341">
                  <c:v>1.67420441</c:v>
                </c:pt>
                <c:pt idx="342">
                  <c:v>1.67460068</c:v>
                </c:pt>
                <c:pt idx="343">
                  <c:v>1.6748253399999999</c:v>
                </c:pt>
                <c:pt idx="344">
                  <c:v>1.67515415</c:v>
                </c:pt>
                <c:pt idx="345">
                  <c:v>1.6753953500000001</c:v>
                </c:pt>
                <c:pt idx="346">
                  <c:v>1.6756497100000001</c:v>
                </c:pt>
                <c:pt idx="347">
                  <c:v>1.6757574799999999</c:v>
                </c:pt>
                <c:pt idx="348">
                  <c:v>1.67586302</c:v>
                </c:pt>
                <c:pt idx="349">
                  <c:v>1.67607427</c:v>
                </c:pt>
                <c:pt idx="350">
                  <c:v>1.6762263499999999</c:v>
                </c:pt>
                <c:pt idx="351">
                  <c:v>1.67652913</c:v>
                </c:pt>
                <c:pt idx="352">
                  <c:v>1.6767276899999999</c:v>
                </c:pt>
                <c:pt idx="353">
                  <c:v>1.6767800799999999</c:v>
                </c:pt>
                <c:pt idx="354">
                  <c:v>1.6769878</c:v>
                </c:pt>
                <c:pt idx="355">
                  <c:v>1.6773896399999999</c:v>
                </c:pt>
                <c:pt idx="356">
                  <c:v>1.6777278600000001</c:v>
                </c:pt>
                <c:pt idx="357">
                  <c:v>1.6779438899999999</c:v>
                </c:pt>
                <c:pt idx="358">
                  <c:v>1.67842102</c:v>
                </c:pt>
                <c:pt idx="359">
                  <c:v>1.6789874999999999</c:v>
                </c:pt>
                <c:pt idx="360">
                  <c:v>1.6793377899999999</c:v>
                </c:pt>
                <c:pt idx="361">
                  <c:v>1.6798038100000001</c:v>
                </c:pt>
                <c:pt idx="362">
                  <c:v>1.68034124</c:v>
                </c:pt>
                <c:pt idx="363">
                  <c:v>1.6811227500000001</c:v>
                </c:pt>
                <c:pt idx="364">
                  <c:v>1.68171705</c:v>
                </c:pt>
                <c:pt idx="365">
                  <c:v>1.6822857499999999</c:v>
                </c:pt>
                <c:pt idx="366">
                  <c:v>1.6830395899999999</c:v>
                </c:pt>
                <c:pt idx="367">
                  <c:v>1.6838317599999999</c:v>
                </c:pt>
                <c:pt idx="368">
                  <c:v>1.68455311</c:v>
                </c:pt>
                <c:pt idx="369">
                  <c:v>1.68539883</c:v>
                </c:pt>
                <c:pt idx="370">
                  <c:v>1.68619232</c:v>
                </c:pt>
                <c:pt idx="371">
                  <c:v>1.6869717799999999</c:v>
                </c:pt>
                <c:pt idx="372">
                  <c:v>1.6875966299999998</c:v>
                </c:pt>
                <c:pt idx="373">
                  <c:v>1.6882879599999998</c:v>
                </c:pt>
                <c:pt idx="374">
                  <c:v>1.68940965</c:v>
                </c:pt>
                <c:pt idx="375">
                  <c:v>1.6905443999999998</c:v>
                </c:pt>
                <c:pt idx="376">
                  <c:v>1.6912140299999998</c:v>
                </c:pt>
                <c:pt idx="377">
                  <c:v>1.6920717700000001</c:v>
                </c:pt>
                <c:pt idx="378">
                  <c:v>1.6931637500000001</c:v>
                </c:pt>
                <c:pt idx="379">
                  <c:v>1.6942356999999999</c:v>
                </c:pt>
                <c:pt idx="380">
                  <c:v>1.6951007599999999</c:v>
                </c:pt>
                <c:pt idx="381">
                  <c:v>1.6959228899999998</c:v>
                </c:pt>
                <c:pt idx="382">
                  <c:v>1.6968786499999999</c:v>
                </c:pt>
                <c:pt idx="383">
                  <c:v>1.6980208499999998</c:v>
                </c:pt>
                <c:pt idx="384">
                  <c:v>1.6989121599999999</c:v>
                </c:pt>
                <c:pt idx="385">
                  <c:v>1.7001264999999999</c:v>
                </c:pt>
                <c:pt idx="386">
                  <c:v>1.7009714999999999</c:v>
                </c:pt>
                <c:pt idx="387">
                  <c:v>1.7019599999999999</c:v>
                </c:pt>
                <c:pt idx="388">
                  <c:v>1.703047</c:v>
                </c:pt>
                <c:pt idx="389">
                  <c:v>1.7040652999999999</c:v>
                </c:pt>
                <c:pt idx="390">
                  <c:v>1.7051121</c:v>
                </c:pt>
                <c:pt idx="391">
                  <c:v>1.7064778999999999</c:v>
                </c:pt>
                <c:pt idx="392">
                  <c:v>1.7080831999999999</c:v>
                </c:pt>
                <c:pt idx="393">
                  <c:v>1.7091091</c:v>
                </c:pt>
                <c:pt idx="394">
                  <c:v>1.7101289</c:v>
                </c:pt>
                <c:pt idx="395">
                  <c:v>1.7112099999999999</c:v>
                </c:pt>
                <c:pt idx="396">
                  <c:v>1.7124196</c:v>
                </c:pt>
                <c:pt idx="397">
                  <c:v>1.7136882</c:v>
                </c:pt>
                <c:pt idx="398">
                  <c:v>1.7149219</c:v>
                </c:pt>
                <c:pt idx="399">
                  <c:v>1.7162161999999999</c:v>
                </c:pt>
                <c:pt idx="400">
                  <c:v>1.7175464</c:v>
                </c:pt>
                <c:pt idx="401">
                  <c:v>1.7188249</c:v>
                </c:pt>
                <c:pt idx="402">
                  <c:v>1.7203283</c:v>
                </c:pt>
                <c:pt idx="403">
                  <c:v>1.7216959999999999</c:v>
                </c:pt>
                <c:pt idx="404">
                  <c:v>1.7233014</c:v>
                </c:pt>
                <c:pt idx="405">
                  <c:v>1.7248539999999999</c:v>
                </c:pt>
                <c:pt idx="406">
                  <c:v>1.7263134</c:v>
                </c:pt>
                <c:pt idx="407">
                  <c:v>1.7279677</c:v>
                </c:pt>
                <c:pt idx="408">
                  <c:v>1.7296119999999999</c:v>
                </c:pt>
                <c:pt idx="409">
                  <c:v>1.7313133999999999</c:v>
                </c:pt>
                <c:pt idx="410">
                  <c:v>1.7328812</c:v>
                </c:pt>
                <c:pt idx="411">
                  <c:v>1.7342169999999999</c:v>
                </c:pt>
                <c:pt idx="412">
                  <c:v>1.7358521</c:v>
                </c:pt>
                <c:pt idx="413">
                  <c:v>1.7375664</c:v>
                </c:pt>
                <c:pt idx="414">
                  <c:v>1.7391928999999999</c:v>
                </c:pt>
                <c:pt idx="415">
                  <c:v>1.7408573999999999</c:v>
                </c:pt>
                <c:pt idx="416">
                  <c:v>1.7428389</c:v>
                </c:pt>
                <c:pt idx="417">
                  <c:v>1.7447246999999999</c:v>
                </c:pt>
                <c:pt idx="418">
                  <c:v>1.7463096999999999</c:v>
                </c:pt>
                <c:pt idx="419">
                  <c:v>1.7481594</c:v>
                </c:pt>
                <c:pt idx="420">
                  <c:v>1.7500031999999999</c:v>
                </c:pt>
                <c:pt idx="421">
                  <c:v>1.7518734</c:v>
                </c:pt>
                <c:pt idx="422">
                  <c:v>1.7534092999999999</c:v>
                </c:pt>
                <c:pt idx="423">
                  <c:v>1.7552819</c:v>
                </c:pt>
                <c:pt idx="424">
                  <c:v>1.757414</c:v>
                </c:pt>
                <c:pt idx="425">
                  <c:v>1.7592653999999999</c:v>
                </c:pt>
                <c:pt idx="426">
                  <c:v>1.7613207</c:v>
                </c:pt>
                <c:pt idx="427">
                  <c:v>1.7632614</c:v>
                </c:pt>
                <c:pt idx="428">
                  <c:v>1.7651603999999999</c:v>
                </c:pt>
                <c:pt idx="429">
                  <c:v>1.7671657000000001</c:v>
                </c:pt>
                <c:pt idx="430">
                  <c:v>1.7690958999999999</c:v>
                </c:pt>
                <c:pt idx="431">
                  <c:v>1.771258</c:v>
                </c:pt>
                <c:pt idx="432">
                  <c:v>1.773387</c:v>
                </c:pt>
                <c:pt idx="433">
                  <c:v>1.7754460999999999</c:v>
                </c:pt>
                <c:pt idx="434">
                  <c:v>1.7776239</c:v>
                </c:pt>
                <c:pt idx="435">
                  <c:v>1.7800445999999999</c:v>
                </c:pt>
                <c:pt idx="436">
                  <c:v>1.7822898</c:v>
                </c:pt>
                <c:pt idx="437">
                  <c:v>1.7843845999999999</c:v>
                </c:pt>
                <c:pt idx="438">
                  <c:v>1.7866453</c:v>
                </c:pt>
                <c:pt idx="439">
                  <c:v>1.7890271</c:v>
                </c:pt>
                <c:pt idx="440">
                  <c:v>1.7913899</c:v>
                </c:pt>
                <c:pt idx="441">
                  <c:v>1.7936121</c:v>
                </c:pt>
                <c:pt idx="442">
                  <c:v>1.7961008000000001</c:v>
                </c:pt>
                <c:pt idx="443">
                  <c:v>1.7984074999999999</c:v>
                </c:pt>
                <c:pt idx="444">
                  <c:v>1.8008622999999999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FA2-464A-8DCB-9B16CF775966}"/>
            </c:ext>
          </c:extLst>
        </c:ser>
        <c:ser>
          <c:idx val="3"/>
          <c:order val="2"/>
          <c:tx>
            <c:strRef>
              <c:f>'XANES Cu'!$I$5</c:f>
              <c:strCache>
                <c:ptCount val="1"/>
                <c:pt idx="0">
                  <c:v>Cu(OH)2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'XANES Cu'!$I$8:$I$452</c:f>
              <c:numCache>
                <c:formatCode>0.00E+00</c:formatCode>
                <c:ptCount val="445"/>
                <c:pt idx="0">
                  <c:v>8822.5</c:v>
                </c:pt>
                <c:pt idx="1">
                  <c:v>8827.5</c:v>
                </c:pt>
                <c:pt idx="2">
                  <c:v>8832.5</c:v>
                </c:pt>
                <c:pt idx="3">
                  <c:v>8837.5</c:v>
                </c:pt>
                <c:pt idx="4">
                  <c:v>8842.5</c:v>
                </c:pt>
                <c:pt idx="5">
                  <c:v>8847.5</c:v>
                </c:pt>
                <c:pt idx="6">
                  <c:v>8852.5</c:v>
                </c:pt>
                <c:pt idx="7">
                  <c:v>8857.5</c:v>
                </c:pt>
                <c:pt idx="8">
                  <c:v>8862.5</c:v>
                </c:pt>
                <c:pt idx="9">
                  <c:v>8867.5</c:v>
                </c:pt>
                <c:pt idx="10">
                  <c:v>8872.5</c:v>
                </c:pt>
                <c:pt idx="11">
                  <c:v>8877.5</c:v>
                </c:pt>
                <c:pt idx="12">
                  <c:v>8882.5</c:v>
                </c:pt>
                <c:pt idx="13">
                  <c:v>8887.5</c:v>
                </c:pt>
                <c:pt idx="14">
                  <c:v>8892.5</c:v>
                </c:pt>
                <c:pt idx="15">
                  <c:v>8897.5</c:v>
                </c:pt>
                <c:pt idx="16">
                  <c:v>8902.5</c:v>
                </c:pt>
                <c:pt idx="17">
                  <c:v>8907.5</c:v>
                </c:pt>
                <c:pt idx="18">
                  <c:v>8912.5</c:v>
                </c:pt>
                <c:pt idx="19">
                  <c:v>8917.5</c:v>
                </c:pt>
                <c:pt idx="20">
                  <c:v>8922.5</c:v>
                </c:pt>
                <c:pt idx="21">
                  <c:v>8924.5</c:v>
                </c:pt>
                <c:pt idx="22">
                  <c:v>8926.5</c:v>
                </c:pt>
                <c:pt idx="23">
                  <c:v>8928.5</c:v>
                </c:pt>
                <c:pt idx="24">
                  <c:v>8930.5</c:v>
                </c:pt>
                <c:pt idx="25">
                  <c:v>8932.5</c:v>
                </c:pt>
                <c:pt idx="26">
                  <c:v>8934.5</c:v>
                </c:pt>
                <c:pt idx="27">
                  <c:v>8936.5</c:v>
                </c:pt>
                <c:pt idx="28">
                  <c:v>8938.5</c:v>
                </c:pt>
                <c:pt idx="29">
                  <c:v>8940.5</c:v>
                </c:pt>
                <c:pt idx="30">
                  <c:v>8942.5</c:v>
                </c:pt>
                <c:pt idx="31">
                  <c:v>8944.5</c:v>
                </c:pt>
                <c:pt idx="32">
                  <c:v>8946.5</c:v>
                </c:pt>
                <c:pt idx="33">
                  <c:v>8948.5</c:v>
                </c:pt>
                <c:pt idx="34">
                  <c:v>8950.5</c:v>
                </c:pt>
                <c:pt idx="35">
                  <c:v>8952.5</c:v>
                </c:pt>
                <c:pt idx="36">
                  <c:v>8952.7999999999993</c:v>
                </c:pt>
                <c:pt idx="37">
                  <c:v>8953.1</c:v>
                </c:pt>
                <c:pt idx="38">
                  <c:v>8953.4</c:v>
                </c:pt>
                <c:pt idx="39">
                  <c:v>8953.7000000000007</c:v>
                </c:pt>
                <c:pt idx="40">
                  <c:v>8954</c:v>
                </c:pt>
                <c:pt idx="41">
                  <c:v>8954.2999999999993</c:v>
                </c:pt>
                <c:pt idx="42">
                  <c:v>8954.6</c:v>
                </c:pt>
                <c:pt idx="43">
                  <c:v>8954.9</c:v>
                </c:pt>
                <c:pt idx="44">
                  <c:v>8955.2000000000007</c:v>
                </c:pt>
                <c:pt idx="45">
                  <c:v>8955.5</c:v>
                </c:pt>
                <c:pt idx="46">
                  <c:v>8955.7999999999993</c:v>
                </c:pt>
                <c:pt idx="47">
                  <c:v>8956.1</c:v>
                </c:pt>
                <c:pt idx="48">
                  <c:v>8956.4</c:v>
                </c:pt>
                <c:pt idx="49">
                  <c:v>8956.7000000000007</c:v>
                </c:pt>
                <c:pt idx="50">
                  <c:v>8957</c:v>
                </c:pt>
                <c:pt idx="51">
                  <c:v>8957.2999999999993</c:v>
                </c:pt>
                <c:pt idx="52">
                  <c:v>8957.6</c:v>
                </c:pt>
                <c:pt idx="53">
                  <c:v>8957.9</c:v>
                </c:pt>
                <c:pt idx="54">
                  <c:v>8958.2000000000007</c:v>
                </c:pt>
                <c:pt idx="55">
                  <c:v>8958.5</c:v>
                </c:pt>
                <c:pt idx="56">
                  <c:v>8958.7999999999993</c:v>
                </c:pt>
                <c:pt idx="57">
                  <c:v>8959.1</c:v>
                </c:pt>
                <c:pt idx="58">
                  <c:v>8959.4</c:v>
                </c:pt>
                <c:pt idx="59">
                  <c:v>8959.7000000000007</c:v>
                </c:pt>
                <c:pt idx="60">
                  <c:v>8960</c:v>
                </c:pt>
                <c:pt idx="61">
                  <c:v>8960.2999999999993</c:v>
                </c:pt>
                <c:pt idx="62">
                  <c:v>8960.6</c:v>
                </c:pt>
                <c:pt idx="63">
                  <c:v>8960.9</c:v>
                </c:pt>
                <c:pt idx="64">
                  <c:v>8961.2000000000007</c:v>
                </c:pt>
                <c:pt idx="65">
                  <c:v>8961.5</c:v>
                </c:pt>
                <c:pt idx="66">
                  <c:v>8961.7999999999993</c:v>
                </c:pt>
                <c:pt idx="67">
                  <c:v>8962.1</c:v>
                </c:pt>
                <c:pt idx="68">
                  <c:v>8962.4</c:v>
                </c:pt>
                <c:pt idx="69">
                  <c:v>8962.7000000000007</c:v>
                </c:pt>
                <c:pt idx="70">
                  <c:v>8963</c:v>
                </c:pt>
                <c:pt idx="71">
                  <c:v>8963.2999999999993</c:v>
                </c:pt>
                <c:pt idx="72">
                  <c:v>8963.6</c:v>
                </c:pt>
                <c:pt idx="73">
                  <c:v>8963.9</c:v>
                </c:pt>
                <c:pt idx="74">
                  <c:v>8964.2000000000007</c:v>
                </c:pt>
                <c:pt idx="75">
                  <c:v>8964.5</c:v>
                </c:pt>
                <c:pt idx="76">
                  <c:v>8964.7999999999993</c:v>
                </c:pt>
                <c:pt idx="77">
                  <c:v>8965.1</c:v>
                </c:pt>
                <c:pt idx="78">
                  <c:v>8965.4</c:v>
                </c:pt>
                <c:pt idx="79">
                  <c:v>8965.7000000000007</c:v>
                </c:pt>
                <c:pt idx="80">
                  <c:v>8966</c:v>
                </c:pt>
                <c:pt idx="81">
                  <c:v>8966.2999999999993</c:v>
                </c:pt>
                <c:pt idx="82">
                  <c:v>8966.6</c:v>
                </c:pt>
                <c:pt idx="83">
                  <c:v>8966.9</c:v>
                </c:pt>
                <c:pt idx="84">
                  <c:v>8967.2000000000007</c:v>
                </c:pt>
                <c:pt idx="85">
                  <c:v>8967.5</c:v>
                </c:pt>
                <c:pt idx="86">
                  <c:v>8967.7999999999993</c:v>
                </c:pt>
                <c:pt idx="87">
                  <c:v>8968.1</c:v>
                </c:pt>
                <c:pt idx="88">
                  <c:v>8968.4</c:v>
                </c:pt>
                <c:pt idx="89">
                  <c:v>8968.7000000000007</c:v>
                </c:pt>
                <c:pt idx="90">
                  <c:v>8969</c:v>
                </c:pt>
                <c:pt idx="91">
                  <c:v>8969.2999999999993</c:v>
                </c:pt>
                <c:pt idx="92">
                  <c:v>8969.6</c:v>
                </c:pt>
                <c:pt idx="93">
                  <c:v>8969.9</c:v>
                </c:pt>
                <c:pt idx="94">
                  <c:v>8970.2000000000007</c:v>
                </c:pt>
                <c:pt idx="95">
                  <c:v>8970.5</c:v>
                </c:pt>
                <c:pt idx="96">
                  <c:v>8970.7999999999993</c:v>
                </c:pt>
                <c:pt idx="97">
                  <c:v>8971.1</c:v>
                </c:pt>
                <c:pt idx="98">
                  <c:v>8971.4</c:v>
                </c:pt>
                <c:pt idx="99">
                  <c:v>8971.7000000000007</c:v>
                </c:pt>
                <c:pt idx="100" formatCode="General">
                  <c:v>8972</c:v>
                </c:pt>
                <c:pt idx="101" formatCode="General">
                  <c:v>8972.2999999999993</c:v>
                </c:pt>
                <c:pt idx="102" formatCode="General">
                  <c:v>8972.6</c:v>
                </c:pt>
                <c:pt idx="103" formatCode="General">
                  <c:v>8972.9</c:v>
                </c:pt>
                <c:pt idx="104" formatCode="General">
                  <c:v>8973.2000000000007</c:v>
                </c:pt>
                <c:pt idx="105" formatCode="General">
                  <c:v>8973.5</c:v>
                </c:pt>
                <c:pt idx="106" formatCode="General">
                  <c:v>8973.7999999999993</c:v>
                </c:pt>
                <c:pt idx="107" formatCode="General">
                  <c:v>8974.1</c:v>
                </c:pt>
                <c:pt idx="108" formatCode="General">
                  <c:v>8974.4</c:v>
                </c:pt>
                <c:pt idx="109" formatCode="General">
                  <c:v>8974.7000000000007</c:v>
                </c:pt>
                <c:pt idx="110" formatCode="General">
                  <c:v>8975</c:v>
                </c:pt>
                <c:pt idx="111" formatCode="General">
                  <c:v>8975.2999999999993</c:v>
                </c:pt>
                <c:pt idx="112" formatCode="General">
                  <c:v>8975.6</c:v>
                </c:pt>
                <c:pt idx="113" formatCode="General">
                  <c:v>8975.9</c:v>
                </c:pt>
                <c:pt idx="114" formatCode="General">
                  <c:v>8976.2000000000007</c:v>
                </c:pt>
                <c:pt idx="115" formatCode="General">
                  <c:v>8976.5</c:v>
                </c:pt>
                <c:pt idx="116" formatCode="General">
                  <c:v>8976.7999999999993</c:v>
                </c:pt>
                <c:pt idx="117" formatCode="General">
                  <c:v>8977.1</c:v>
                </c:pt>
                <c:pt idx="118" formatCode="General">
                  <c:v>8977.4</c:v>
                </c:pt>
                <c:pt idx="119" formatCode="General">
                  <c:v>8977.7000000000007</c:v>
                </c:pt>
                <c:pt idx="120" formatCode="General">
                  <c:v>8978</c:v>
                </c:pt>
                <c:pt idx="121" formatCode="General">
                  <c:v>8978.2999999999993</c:v>
                </c:pt>
                <c:pt idx="122" formatCode="General">
                  <c:v>8978.6</c:v>
                </c:pt>
                <c:pt idx="123" formatCode="General">
                  <c:v>8978.9</c:v>
                </c:pt>
                <c:pt idx="124" formatCode="General">
                  <c:v>8979.2000000000007</c:v>
                </c:pt>
                <c:pt idx="125" formatCode="General">
                  <c:v>8979.5</c:v>
                </c:pt>
                <c:pt idx="126" formatCode="General">
                  <c:v>8979.7999999999993</c:v>
                </c:pt>
                <c:pt idx="127" formatCode="General">
                  <c:v>8980.1</c:v>
                </c:pt>
                <c:pt idx="128" formatCode="General">
                  <c:v>8980.4</c:v>
                </c:pt>
                <c:pt idx="129" formatCode="General">
                  <c:v>8980.7000000000007</c:v>
                </c:pt>
                <c:pt idx="130" formatCode="General">
                  <c:v>8981</c:v>
                </c:pt>
                <c:pt idx="131" formatCode="General">
                  <c:v>8981.2999999999993</c:v>
                </c:pt>
                <c:pt idx="132" formatCode="General">
                  <c:v>8981.6</c:v>
                </c:pt>
                <c:pt idx="133" formatCode="General">
                  <c:v>8981.9</c:v>
                </c:pt>
                <c:pt idx="134" formatCode="General">
                  <c:v>8982.2000000000007</c:v>
                </c:pt>
                <c:pt idx="135" formatCode="General">
                  <c:v>8982.5</c:v>
                </c:pt>
                <c:pt idx="136" formatCode="General">
                  <c:v>8982.7999999999993</c:v>
                </c:pt>
                <c:pt idx="137" formatCode="General">
                  <c:v>8983.1</c:v>
                </c:pt>
                <c:pt idx="138" formatCode="General">
                  <c:v>8983.4</c:v>
                </c:pt>
                <c:pt idx="139" formatCode="General">
                  <c:v>8983.7000000000007</c:v>
                </c:pt>
                <c:pt idx="140" formatCode="General">
                  <c:v>8984</c:v>
                </c:pt>
                <c:pt idx="141" formatCode="General">
                  <c:v>8984.2999999999993</c:v>
                </c:pt>
                <c:pt idx="142" formatCode="General">
                  <c:v>8984.6</c:v>
                </c:pt>
                <c:pt idx="143" formatCode="General">
                  <c:v>8984.9</c:v>
                </c:pt>
                <c:pt idx="144" formatCode="General">
                  <c:v>8985.2000000000007</c:v>
                </c:pt>
                <c:pt idx="145" formatCode="General">
                  <c:v>8985.5</c:v>
                </c:pt>
                <c:pt idx="146" formatCode="General">
                  <c:v>8985.7999999999993</c:v>
                </c:pt>
                <c:pt idx="147" formatCode="General">
                  <c:v>8986.1</c:v>
                </c:pt>
                <c:pt idx="148" formatCode="General">
                  <c:v>8986.4</c:v>
                </c:pt>
                <c:pt idx="149" formatCode="General">
                  <c:v>8986.7000000000007</c:v>
                </c:pt>
                <c:pt idx="150" formatCode="General">
                  <c:v>8987</c:v>
                </c:pt>
                <c:pt idx="151" formatCode="General">
                  <c:v>8987.2999999999993</c:v>
                </c:pt>
                <c:pt idx="152" formatCode="General">
                  <c:v>8987.6</c:v>
                </c:pt>
                <c:pt idx="153" formatCode="General">
                  <c:v>8987.9</c:v>
                </c:pt>
                <c:pt idx="154" formatCode="General">
                  <c:v>8988.2000000000007</c:v>
                </c:pt>
                <c:pt idx="155" formatCode="General">
                  <c:v>8988.5</c:v>
                </c:pt>
                <c:pt idx="156" formatCode="General">
                  <c:v>8988.7999999999993</c:v>
                </c:pt>
                <c:pt idx="157" formatCode="General">
                  <c:v>8989.1</c:v>
                </c:pt>
                <c:pt idx="158" formatCode="General">
                  <c:v>8989.4</c:v>
                </c:pt>
                <c:pt idx="159" formatCode="General">
                  <c:v>8989.7000000000007</c:v>
                </c:pt>
                <c:pt idx="160" formatCode="General">
                  <c:v>8990</c:v>
                </c:pt>
                <c:pt idx="161" formatCode="General">
                  <c:v>8990.2999999999993</c:v>
                </c:pt>
                <c:pt idx="162" formatCode="General">
                  <c:v>8990.6</c:v>
                </c:pt>
                <c:pt idx="163" formatCode="General">
                  <c:v>8990.9</c:v>
                </c:pt>
                <c:pt idx="164" formatCode="General">
                  <c:v>8991.2000000000007</c:v>
                </c:pt>
                <c:pt idx="165" formatCode="General">
                  <c:v>8991.5</c:v>
                </c:pt>
                <c:pt idx="166" formatCode="General">
                  <c:v>8991.7999999999993</c:v>
                </c:pt>
                <c:pt idx="167" formatCode="General">
                  <c:v>8992.1</c:v>
                </c:pt>
                <c:pt idx="168" formatCode="General">
                  <c:v>8992.4</c:v>
                </c:pt>
                <c:pt idx="169" formatCode="General">
                  <c:v>8992.5</c:v>
                </c:pt>
                <c:pt idx="170" formatCode="General">
                  <c:v>8993.3799999999992</c:v>
                </c:pt>
                <c:pt idx="171" formatCode="General">
                  <c:v>8994.2800000000007</c:v>
                </c:pt>
                <c:pt idx="172" formatCode="General">
                  <c:v>8995.2000000000007</c:v>
                </c:pt>
                <c:pt idx="173" formatCode="General">
                  <c:v>8996.14</c:v>
                </c:pt>
                <c:pt idx="174" formatCode="General">
                  <c:v>8997.1</c:v>
                </c:pt>
                <c:pt idx="175" formatCode="General">
                  <c:v>8998.08</c:v>
                </c:pt>
                <c:pt idx="176" formatCode="General">
                  <c:v>8999.08</c:v>
                </c:pt>
                <c:pt idx="177" formatCode="General">
                  <c:v>9000.09</c:v>
                </c:pt>
                <c:pt idx="178" formatCode="General">
                  <c:v>9001.1299999999992</c:v>
                </c:pt>
                <c:pt idx="179" formatCode="General">
                  <c:v>9002.18</c:v>
                </c:pt>
                <c:pt idx="180" formatCode="General">
                  <c:v>9003.25</c:v>
                </c:pt>
                <c:pt idx="181" formatCode="General">
                  <c:v>9004.34</c:v>
                </c:pt>
                <c:pt idx="182" formatCode="General">
                  <c:v>9005.4599999999991</c:v>
                </c:pt>
                <c:pt idx="183" formatCode="General">
                  <c:v>9006.58</c:v>
                </c:pt>
                <c:pt idx="184" formatCode="General">
                  <c:v>9007.73</c:v>
                </c:pt>
                <c:pt idx="185" formatCode="General">
                  <c:v>9008.9</c:v>
                </c:pt>
                <c:pt idx="186" formatCode="General">
                  <c:v>9010.09</c:v>
                </c:pt>
                <c:pt idx="187" formatCode="General">
                  <c:v>9011.2900000000009</c:v>
                </c:pt>
                <c:pt idx="188" formatCode="General">
                  <c:v>9012.52</c:v>
                </c:pt>
                <c:pt idx="189" formatCode="General">
                  <c:v>9013.76</c:v>
                </c:pt>
                <c:pt idx="190" formatCode="General">
                  <c:v>9015.0300000000007</c:v>
                </c:pt>
                <c:pt idx="191" formatCode="General">
                  <c:v>9016.31</c:v>
                </c:pt>
                <c:pt idx="192" formatCode="General">
                  <c:v>9017.61</c:v>
                </c:pt>
                <c:pt idx="193" formatCode="General">
                  <c:v>9018.93</c:v>
                </c:pt>
                <c:pt idx="194" formatCode="General">
                  <c:v>9020.27</c:v>
                </c:pt>
                <c:pt idx="195" formatCode="General">
                  <c:v>9021.6299999999992</c:v>
                </c:pt>
                <c:pt idx="196" formatCode="General">
                  <c:v>9023.01</c:v>
                </c:pt>
                <c:pt idx="197" formatCode="General">
                  <c:v>9024.4</c:v>
                </c:pt>
                <c:pt idx="198" formatCode="General">
                  <c:v>9025.82</c:v>
                </c:pt>
                <c:pt idx="199" formatCode="General">
                  <c:v>9027.25</c:v>
                </c:pt>
                <c:pt idx="200" formatCode="General">
                  <c:v>9028.7000000000007</c:v>
                </c:pt>
                <c:pt idx="201" formatCode="General">
                  <c:v>9030.18</c:v>
                </c:pt>
                <c:pt idx="202" formatCode="General">
                  <c:v>9031.67</c:v>
                </c:pt>
                <c:pt idx="203" formatCode="General">
                  <c:v>9033.18</c:v>
                </c:pt>
                <c:pt idx="204" formatCode="General">
                  <c:v>9034.7099999999991</c:v>
                </c:pt>
                <c:pt idx="205" formatCode="General">
                  <c:v>9036.26</c:v>
                </c:pt>
                <c:pt idx="206" formatCode="General">
                  <c:v>9037.83</c:v>
                </c:pt>
                <c:pt idx="207" formatCode="General">
                  <c:v>9039.41</c:v>
                </c:pt>
                <c:pt idx="208" formatCode="General">
                  <c:v>9041.02</c:v>
                </c:pt>
                <c:pt idx="209" formatCode="General">
                  <c:v>9042.64</c:v>
                </c:pt>
                <c:pt idx="210" formatCode="General">
                  <c:v>9044.2900000000009</c:v>
                </c:pt>
                <c:pt idx="211" formatCode="General">
                  <c:v>9045.9500000000007</c:v>
                </c:pt>
                <c:pt idx="212" formatCode="General">
                  <c:v>9047.6299999999992</c:v>
                </c:pt>
                <c:pt idx="213" formatCode="General">
                  <c:v>9049.33</c:v>
                </c:pt>
                <c:pt idx="214" formatCode="General">
                  <c:v>9051.0499999999993</c:v>
                </c:pt>
                <c:pt idx="215" formatCode="General">
                  <c:v>9052.7900000000009</c:v>
                </c:pt>
                <c:pt idx="216" formatCode="General">
                  <c:v>9054.5499999999993</c:v>
                </c:pt>
                <c:pt idx="217" formatCode="General">
                  <c:v>9056.33</c:v>
                </c:pt>
                <c:pt idx="218" formatCode="General">
                  <c:v>9058.1200000000008</c:v>
                </c:pt>
                <c:pt idx="219" formatCode="General">
                  <c:v>9059.94</c:v>
                </c:pt>
                <c:pt idx="220" formatCode="General">
                  <c:v>9061.77</c:v>
                </c:pt>
                <c:pt idx="221" formatCode="General">
                  <c:v>9063.6299999999992</c:v>
                </c:pt>
                <c:pt idx="222" formatCode="General">
                  <c:v>9065.5</c:v>
                </c:pt>
                <c:pt idx="223" formatCode="General">
                  <c:v>9067.39</c:v>
                </c:pt>
                <c:pt idx="224" formatCode="General">
                  <c:v>9069.2999999999993</c:v>
                </c:pt>
                <c:pt idx="225" formatCode="General">
                  <c:v>9071.23</c:v>
                </c:pt>
                <c:pt idx="226" formatCode="General">
                  <c:v>9073.18</c:v>
                </c:pt>
                <c:pt idx="227" formatCode="General">
                  <c:v>9075.15</c:v>
                </c:pt>
                <c:pt idx="228" formatCode="General">
                  <c:v>9077.1299999999992</c:v>
                </c:pt>
                <c:pt idx="229" formatCode="General">
                  <c:v>9079.14</c:v>
                </c:pt>
                <c:pt idx="230" formatCode="General">
                  <c:v>9081.16</c:v>
                </c:pt>
                <c:pt idx="231" formatCode="General">
                  <c:v>9083.2099999999991</c:v>
                </c:pt>
                <c:pt idx="232" formatCode="General">
                  <c:v>9085.27</c:v>
                </c:pt>
                <c:pt idx="233" formatCode="General">
                  <c:v>9087.35</c:v>
                </c:pt>
                <c:pt idx="234" formatCode="General">
                  <c:v>9089.4500000000007</c:v>
                </c:pt>
                <c:pt idx="235" formatCode="General">
                  <c:v>9091.57</c:v>
                </c:pt>
                <c:pt idx="236" formatCode="General">
                  <c:v>9093.7099999999991</c:v>
                </c:pt>
                <c:pt idx="237" formatCode="General">
                  <c:v>9095.8700000000008</c:v>
                </c:pt>
                <c:pt idx="238" formatCode="General">
                  <c:v>9098.0499999999993</c:v>
                </c:pt>
                <c:pt idx="239" formatCode="General">
                  <c:v>9100.24</c:v>
                </c:pt>
                <c:pt idx="240" formatCode="General">
                  <c:v>9102.4599999999991</c:v>
                </c:pt>
                <c:pt idx="241" formatCode="General">
                  <c:v>9104.69</c:v>
                </c:pt>
                <c:pt idx="242" formatCode="General">
                  <c:v>9106.9500000000007</c:v>
                </c:pt>
                <c:pt idx="243" formatCode="General">
                  <c:v>9109.2199999999993</c:v>
                </c:pt>
                <c:pt idx="244" formatCode="General">
                  <c:v>9111.51</c:v>
                </c:pt>
                <c:pt idx="245" formatCode="General">
                  <c:v>9113.82</c:v>
                </c:pt>
                <c:pt idx="246" formatCode="General">
                  <c:v>9116.15</c:v>
                </c:pt>
                <c:pt idx="247" formatCode="General">
                  <c:v>9118.5</c:v>
                </c:pt>
                <c:pt idx="248" formatCode="General">
                  <c:v>9120.8700000000008</c:v>
                </c:pt>
                <c:pt idx="249" formatCode="General">
                  <c:v>9123.25</c:v>
                </c:pt>
                <c:pt idx="250" formatCode="General">
                  <c:v>9125.66</c:v>
                </c:pt>
                <c:pt idx="251" formatCode="General">
                  <c:v>9128.08</c:v>
                </c:pt>
                <c:pt idx="252" formatCode="General">
                  <c:v>9130.5300000000007</c:v>
                </c:pt>
                <c:pt idx="253" formatCode="General">
                  <c:v>9132.99</c:v>
                </c:pt>
                <c:pt idx="254" formatCode="General">
                  <c:v>9135.4699999999993</c:v>
                </c:pt>
                <c:pt idx="255" formatCode="General">
                  <c:v>9137.9699999999993</c:v>
                </c:pt>
                <c:pt idx="256" formatCode="General">
                  <c:v>9140.49</c:v>
                </c:pt>
                <c:pt idx="257" formatCode="General">
                  <c:v>9143.0300000000007</c:v>
                </c:pt>
                <c:pt idx="258" formatCode="General">
                  <c:v>9145.59</c:v>
                </c:pt>
                <c:pt idx="259" formatCode="General">
                  <c:v>9148.17</c:v>
                </c:pt>
                <c:pt idx="260" formatCode="General">
                  <c:v>9150.76</c:v>
                </c:pt>
                <c:pt idx="261" formatCode="General">
                  <c:v>9153.3799999999992</c:v>
                </c:pt>
                <c:pt idx="262" formatCode="General">
                  <c:v>9156.01</c:v>
                </c:pt>
                <c:pt idx="263" formatCode="General">
                  <c:v>9158.67</c:v>
                </c:pt>
                <c:pt idx="264" formatCode="General">
                  <c:v>9161.34</c:v>
                </c:pt>
                <c:pt idx="265" formatCode="General">
                  <c:v>9164.0300000000007</c:v>
                </c:pt>
                <c:pt idx="266" formatCode="General">
                  <c:v>9166.74</c:v>
                </c:pt>
                <c:pt idx="267" formatCode="General">
                  <c:v>9169.4699999999993</c:v>
                </c:pt>
                <c:pt idx="268" formatCode="General">
                  <c:v>9172.2199999999993</c:v>
                </c:pt>
                <c:pt idx="269" formatCode="General">
                  <c:v>9174.98</c:v>
                </c:pt>
                <c:pt idx="270" formatCode="General">
                  <c:v>9177.77</c:v>
                </c:pt>
                <c:pt idx="271" formatCode="General">
                  <c:v>9180.58</c:v>
                </c:pt>
                <c:pt idx="272" formatCode="General">
                  <c:v>9183.4</c:v>
                </c:pt>
                <c:pt idx="273" formatCode="General">
                  <c:v>9186.24</c:v>
                </c:pt>
                <c:pt idx="274" formatCode="General">
                  <c:v>9189.11</c:v>
                </c:pt>
                <c:pt idx="275" formatCode="General">
                  <c:v>9191.99</c:v>
                </c:pt>
                <c:pt idx="276" formatCode="General">
                  <c:v>9194.89</c:v>
                </c:pt>
                <c:pt idx="277" formatCode="General">
                  <c:v>9197.81</c:v>
                </c:pt>
                <c:pt idx="278" formatCode="General">
                  <c:v>9200.75</c:v>
                </c:pt>
                <c:pt idx="279" formatCode="General">
                  <c:v>9203.7099999999991</c:v>
                </c:pt>
                <c:pt idx="280" formatCode="General">
                  <c:v>9206.68</c:v>
                </c:pt>
                <c:pt idx="281" formatCode="General">
                  <c:v>9209.68</c:v>
                </c:pt>
                <c:pt idx="282" formatCode="General">
                  <c:v>9212.69</c:v>
                </c:pt>
                <c:pt idx="283" formatCode="General">
                  <c:v>9215.73</c:v>
                </c:pt>
                <c:pt idx="284" formatCode="General">
                  <c:v>9218.7800000000007</c:v>
                </c:pt>
                <c:pt idx="285" formatCode="General">
                  <c:v>9221.85</c:v>
                </c:pt>
                <c:pt idx="286" formatCode="General">
                  <c:v>9224.94</c:v>
                </c:pt>
                <c:pt idx="287" formatCode="General">
                  <c:v>9228.0499999999993</c:v>
                </c:pt>
                <c:pt idx="288" formatCode="General">
                  <c:v>9231.18</c:v>
                </c:pt>
                <c:pt idx="289" formatCode="General">
                  <c:v>9234.33</c:v>
                </c:pt>
                <c:pt idx="290" formatCode="General">
                  <c:v>9237.5</c:v>
                </c:pt>
                <c:pt idx="291" formatCode="General">
                  <c:v>9240.68</c:v>
                </c:pt>
                <c:pt idx="292" formatCode="General">
                  <c:v>9243.89</c:v>
                </c:pt>
                <c:pt idx="293" formatCode="General">
                  <c:v>9247.11</c:v>
                </c:pt>
                <c:pt idx="294" formatCode="General">
                  <c:v>9250.36</c:v>
                </c:pt>
                <c:pt idx="295" formatCode="General">
                  <c:v>9253.6200000000008</c:v>
                </c:pt>
                <c:pt idx="296" formatCode="General">
                  <c:v>9256.9</c:v>
                </c:pt>
                <c:pt idx="297" formatCode="General">
                  <c:v>9260.2000000000007</c:v>
                </c:pt>
                <c:pt idx="298" formatCode="General">
                  <c:v>9263.52</c:v>
                </c:pt>
                <c:pt idx="299" formatCode="General">
                  <c:v>9266.86</c:v>
                </c:pt>
                <c:pt idx="300" formatCode="General">
                  <c:v>9270.2199999999993</c:v>
                </c:pt>
                <c:pt idx="301" formatCode="General">
                  <c:v>9273.6</c:v>
                </c:pt>
                <c:pt idx="302" formatCode="General">
                  <c:v>9276.99</c:v>
                </c:pt>
                <c:pt idx="303" formatCode="General">
                  <c:v>9280.41</c:v>
                </c:pt>
                <c:pt idx="304" formatCode="General">
                  <c:v>9283.84</c:v>
                </c:pt>
                <c:pt idx="305" formatCode="General">
                  <c:v>9287.2900000000009</c:v>
                </c:pt>
                <c:pt idx="306" formatCode="General">
                  <c:v>9290.76</c:v>
                </c:pt>
                <c:pt idx="307" formatCode="General">
                  <c:v>9294.26</c:v>
                </c:pt>
                <c:pt idx="308" formatCode="General">
                  <c:v>9297.77</c:v>
                </c:pt>
                <c:pt idx="309" formatCode="General">
                  <c:v>9301.2999999999993</c:v>
                </c:pt>
                <c:pt idx="310" formatCode="General">
                  <c:v>9304.84</c:v>
                </c:pt>
                <c:pt idx="311" formatCode="General">
                  <c:v>9308.41</c:v>
                </c:pt>
                <c:pt idx="312" formatCode="General">
                  <c:v>9312</c:v>
                </c:pt>
                <c:pt idx="313" formatCode="General">
                  <c:v>9315.6</c:v>
                </c:pt>
                <c:pt idx="314" formatCode="General">
                  <c:v>9319.23</c:v>
                </c:pt>
                <c:pt idx="315" formatCode="General">
                  <c:v>9322.8700000000008</c:v>
                </c:pt>
                <c:pt idx="316" formatCode="General">
                  <c:v>9326.5300000000007</c:v>
                </c:pt>
                <c:pt idx="317" formatCode="General">
                  <c:v>9330.2099999999991</c:v>
                </c:pt>
                <c:pt idx="318" formatCode="General">
                  <c:v>9333.91</c:v>
                </c:pt>
                <c:pt idx="319" formatCode="General">
                  <c:v>9337.6299999999992</c:v>
                </c:pt>
                <c:pt idx="320" formatCode="General">
                  <c:v>9341.3700000000008</c:v>
                </c:pt>
                <c:pt idx="321" formatCode="General">
                  <c:v>9345.1299999999992</c:v>
                </c:pt>
                <c:pt idx="322" formatCode="General">
                  <c:v>9348.91</c:v>
                </c:pt>
                <c:pt idx="323" formatCode="General">
                  <c:v>9352.7000000000007</c:v>
                </c:pt>
                <c:pt idx="324" formatCode="General">
                  <c:v>9356.52</c:v>
                </c:pt>
                <c:pt idx="325" formatCode="General">
                  <c:v>9360.35</c:v>
                </c:pt>
                <c:pt idx="326" formatCode="General">
                  <c:v>9364.2000000000007</c:v>
                </c:pt>
                <c:pt idx="327" formatCode="General">
                  <c:v>9368.07</c:v>
                </c:pt>
                <c:pt idx="328" formatCode="General">
                  <c:v>9371.9699999999993</c:v>
                </c:pt>
                <c:pt idx="329" formatCode="General">
                  <c:v>9375.8799999999992</c:v>
                </c:pt>
                <c:pt idx="330" formatCode="General">
                  <c:v>9379.7999999999993</c:v>
                </c:pt>
                <c:pt idx="331" formatCode="General">
                  <c:v>9383.75</c:v>
                </c:pt>
                <c:pt idx="332" formatCode="General">
                  <c:v>9387.7199999999993</c:v>
                </c:pt>
                <c:pt idx="333" formatCode="General">
                  <c:v>9391.7099999999991</c:v>
                </c:pt>
                <c:pt idx="334" formatCode="General">
                  <c:v>9395.7099999999991</c:v>
                </c:pt>
                <c:pt idx="335" formatCode="General">
                  <c:v>9399.74</c:v>
                </c:pt>
                <c:pt idx="336" formatCode="General">
                  <c:v>9403.7800000000007</c:v>
                </c:pt>
                <c:pt idx="337" formatCode="General">
                  <c:v>9407.84</c:v>
                </c:pt>
                <c:pt idx="338" formatCode="General">
                  <c:v>9411.92</c:v>
                </c:pt>
                <c:pt idx="339" formatCode="General">
                  <c:v>9416.02</c:v>
                </c:pt>
                <c:pt idx="340" formatCode="General">
                  <c:v>9420.14</c:v>
                </c:pt>
                <c:pt idx="341" formatCode="General">
                  <c:v>9424.2800000000007</c:v>
                </c:pt>
                <c:pt idx="342" formatCode="General">
                  <c:v>9428.44</c:v>
                </c:pt>
                <c:pt idx="343" formatCode="General">
                  <c:v>9432.61</c:v>
                </c:pt>
                <c:pt idx="344" formatCode="General">
                  <c:v>9436.81</c:v>
                </c:pt>
                <c:pt idx="345" formatCode="General">
                  <c:v>9441.02</c:v>
                </c:pt>
                <c:pt idx="346" formatCode="General">
                  <c:v>9445.26</c:v>
                </c:pt>
                <c:pt idx="347" formatCode="General">
                  <c:v>9449.51</c:v>
                </c:pt>
                <c:pt idx="348" formatCode="General">
                  <c:v>9453.7800000000007</c:v>
                </c:pt>
                <c:pt idx="349" formatCode="General">
                  <c:v>9458.07</c:v>
                </c:pt>
                <c:pt idx="350" formatCode="General">
                  <c:v>9462.3799999999992</c:v>
                </c:pt>
                <c:pt idx="351" formatCode="General">
                  <c:v>9466.7099999999991</c:v>
                </c:pt>
                <c:pt idx="352" formatCode="General">
                  <c:v>9471.06</c:v>
                </c:pt>
                <c:pt idx="353" formatCode="General">
                  <c:v>9475.43</c:v>
                </c:pt>
                <c:pt idx="354" formatCode="General">
                  <c:v>9479.81</c:v>
                </c:pt>
                <c:pt idx="355" formatCode="General">
                  <c:v>9484.2199999999993</c:v>
                </c:pt>
                <c:pt idx="356" formatCode="General">
                  <c:v>9488.64</c:v>
                </c:pt>
                <c:pt idx="357" formatCode="General">
                  <c:v>9493.08</c:v>
                </c:pt>
                <c:pt idx="358" formatCode="General">
                  <c:v>9497.5499999999993</c:v>
                </c:pt>
                <c:pt idx="359" formatCode="General">
                  <c:v>9502.0300000000007</c:v>
                </c:pt>
                <c:pt idx="360" formatCode="General">
                  <c:v>9506.5300000000007</c:v>
                </c:pt>
                <c:pt idx="361" formatCode="General">
                  <c:v>9511.0499999999993</c:v>
                </c:pt>
                <c:pt idx="362" formatCode="General">
                  <c:v>9515.58</c:v>
                </c:pt>
                <c:pt idx="363" formatCode="General">
                  <c:v>9520.14</c:v>
                </c:pt>
                <c:pt idx="364" formatCode="General">
                  <c:v>9524.7199999999993</c:v>
                </c:pt>
                <c:pt idx="365" formatCode="General">
                  <c:v>9529.31</c:v>
                </c:pt>
                <c:pt idx="366" formatCode="General">
                  <c:v>9533.93</c:v>
                </c:pt>
                <c:pt idx="367" formatCode="General">
                  <c:v>9538.56</c:v>
                </c:pt>
                <c:pt idx="368" formatCode="General">
                  <c:v>9543.2199999999993</c:v>
                </c:pt>
                <c:pt idx="369" formatCode="General">
                  <c:v>9547.89</c:v>
                </c:pt>
                <c:pt idx="370" formatCode="General">
                  <c:v>9552.58</c:v>
                </c:pt>
                <c:pt idx="371" formatCode="General">
                  <c:v>9557.2900000000009</c:v>
                </c:pt>
                <c:pt idx="372" formatCode="General">
                  <c:v>9562.02</c:v>
                </c:pt>
                <c:pt idx="373" formatCode="General">
                  <c:v>9566.76</c:v>
                </c:pt>
                <c:pt idx="374" formatCode="General">
                  <c:v>9571.5300000000007</c:v>
                </c:pt>
                <c:pt idx="375" formatCode="General">
                  <c:v>9576.32</c:v>
                </c:pt>
                <c:pt idx="376" formatCode="General">
                  <c:v>9581.1200000000008</c:v>
                </c:pt>
                <c:pt idx="377" formatCode="General">
                  <c:v>9585.9500000000007</c:v>
                </c:pt>
                <c:pt idx="378" formatCode="General">
                  <c:v>9590.7900000000009</c:v>
                </c:pt>
                <c:pt idx="379" formatCode="General">
                  <c:v>9595.65</c:v>
                </c:pt>
                <c:pt idx="380" formatCode="General">
                  <c:v>9600.5300000000007</c:v>
                </c:pt>
                <c:pt idx="381" formatCode="General">
                  <c:v>9605.43</c:v>
                </c:pt>
                <c:pt idx="382" formatCode="General">
                  <c:v>9610.35</c:v>
                </c:pt>
                <c:pt idx="383" formatCode="General">
                  <c:v>9615.2900000000009</c:v>
                </c:pt>
                <c:pt idx="384" formatCode="General">
                  <c:v>9620.25</c:v>
                </c:pt>
                <c:pt idx="385" formatCode="General">
                  <c:v>9625.2199999999993</c:v>
                </c:pt>
                <c:pt idx="386" formatCode="General">
                  <c:v>9630.2199999999993</c:v>
                </c:pt>
                <c:pt idx="387" formatCode="General">
                  <c:v>9635.23</c:v>
                </c:pt>
                <c:pt idx="388" formatCode="General">
                  <c:v>9640.26</c:v>
                </c:pt>
                <c:pt idx="389" formatCode="General">
                  <c:v>9645.32</c:v>
                </c:pt>
                <c:pt idx="390" formatCode="General">
                  <c:v>9650.39</c:v>
                </c:pt>
                <c:pt idx="391" formatCode="General">
                  <c:v>9655.48</c:v>
                </c:pt>
                <c:pt idx="392" formatCode="General">
                  <c:v>9660.59</c:v>
                </c:pt>
                <c:pt idx="393" formatCode="General">
                  <c:v>9665.7199999999993</c:v>
                </c:pt>
                <c:pt idx="394" formatCode="General">
                  <c:v>9670.8700000000008</c:v>
                </c:pt>
                <c:pt idx="395" formatCode="General">
                  <c:v>9676.0300000000007</c:v>
                </c:pt>
                <c:pt idx="396" formatCode="General">
                  <c:v>9681.2199999999993</c:v>
                </c:pt>
                <c:pt idx="397" formatCode="General">
                  <c:v>9686.42</c:v>
                </c:pt>
                <c:pt idx="398" formatCode="General">
                  <c:v>9691.65</c:v>
                </c:pt>
                <c:pt idx="399" formatCode="General">
                  <c:v>9696.89</c:v>
                </c:pt>
                <c:pt idx="400" formatCode="General">
                  <c:v>9702.15</c:v>
                </c:pt>
                <c:pt idx="401" formatCode="General">
                  <c:v>9707.43</c:v>
                </c:pt>
                <c:pt idx="402" formatCode="General">
                  <c:v>9712.73</c:v>
                </c:pt>
                <c:pt idx="403" formatCode="General">
                  <c:v>9718.0499999999993</c:v>
                </c:pt>
                <c:pt idx="404" formatCode="General">
                  <c:v>9723.39</c:v>
                </c:pt>
                <c:pt idx="405" formatCode="General">
                  <c:v>9728.75</c:v>
                </c:pt>
                <c:pt idx="406" formatCode="General">
                  <c:v>9734.1200000000008</c:v>
                </c:pt>
                <c:pt idx="407" formatCode="General">
                  <c:v>9739.52</c:v>
                </c:pt>
                <c:pt idx="408" formatCode="General">
                  <c:v>9744.93</c:v>
                </c:pt>
                <c:pt idx="409" formatCode="General">
                  <c:v>9750.36</c:v>
                </c:pt>
                <c:pt idx="410" formatCode="General">
                  <c:v>9755.82</c:v>
                </c:pt>
                <c:pt idx="411" formatCode="General">
                  <c:v>9761.2900000000009</c:v>
                </c:pt>
                <c:pt idx="412" formatCode="General">
                  <c:v>9766.7800000000007</c:v>
                </c:pt>
                <c:pt idx="413" formatCode="General">
                  <c:v>9772.2900000000009</c:v>
                </c:pt>
                <c:pt idx="414" formatCode="General">
                  <c:v>9777.82</c:v>
                </c:pt>
                <c:pt idx="415" formatCode="General">
                  <c:v>9783.36</c:v>
                </c:pt>
                <c:pt idx="416" formatCode="General">
                  <c:v>9788.93</c:v>
                </c:pt>
                <c:pt idx="417" formatCode="General">
                  <c:v>9794.52</c:v>
                </c:pt>
                <c:pt idx="418" formatCode="General">
                  <c:v>9800.1200000000008</c:v>
                </c:pt>
                <c:pt idx="419" formatCode="General">
                  <c:v>9805.75</c:v>
                </c:pt>
                <c:pt idx="420" formatCode="General">
                  <c:v>9811.39</c:v>
                </c:pt>
                <c:pt idx="421" formatCode="General">
                  <c:v>9817.0499999999993</c:v>
                </c:pt>
                <c:pt idx="422" formatCode="General">
                  <c:v>9822.73</c:v>
                </c:pt>
                <c:pt idx="423" formatCode="General">
                  <c:v>9828.43</c:v>
                </c:pt>
                <c:pt idx="424" formatCode="General">
                  <c:v>9834.15</c:v>
                </c:pt>
                <c:pt idx="425" formatCode="General">
                  <c:v>9839.89</c:v>
                </c:pt>
                <c:pt idx="426" formatCode="General">
                  <c:v>9845.64</c:v>
                </c:pt>
                <c:pt idx="427" formatCode="General">
                  <c:v>9851.42</c:v>
                </c:pt>
                <c:pt idx="428" formatCode="General">
                  <c:v>9857.2099999999991</c:v>
                </c:pt>
                <c:pt idx="429" formatCode="General">
                  <c:v>9863.0300000000007</c:v>
                </c:pt>
                <c:pt idx="430" formatCode="General">
                  <c:v>9868.86</c:v>
                </c:pt>
                <c:pt idx="431" formatCode="General">
                  <c:v>9874.7099999999991</c:v>
                </c:pt>
                <c:pt idx="432" formatCode="General">
                  <c:v>9880.59</c:v>
                </c:pt>
                <c:pt idx="433" formatCode="General">
                  <c:v>9886.48</c:v>
                </c:pt>
                <c:pt idx="434" formatCode="General">
                  <c:v>9892.39</c:v>
                </c:pt>
                <c:pt idx="435" formatCode="General">
                  <c:v>9898.31</c:v>
                </c:pt>
                <c:pt idx="436" formatCode="General">
                  <c:v>9904.26</c:v>
                </c:pt>
                <c:pt idx="437" formatCode="General">
                  <c:v>9910.23</c:v>
                </c:pt>
                <c:pt idx="438" formatCode="General">
                  <c:v>9916.2099999999991</c:v>
                </c:pt>
                <c:pt idx="439" formatCode="General">
                  <c:v>9922.2199999999993</c:v>
                </c:pt>
                <c:pt idx="440" formatCode="General">
                  <c:v>9928.24</c:v>
                </c:pt>
                <c:pt idx="441" formatCode="General">
                  <c:v>9934.2800000000007</c:v>
                </c:pt>
                <c:pt idx="442" formatCode="General">
                  <c:v>9940.35</c:v>
                </c:pt>
                <c:pt idx="443" formatCode="General">
                  <c:v>9946.43</c:v>
                </c:pt>
                <c:pt idx="444" formatCode="General">
                  <c:v>9952.5300000000007</c:v>
                </c:pt>
              </c:numCache>
            </c:numRef>
          </c:xVal>
          <c:yVal>
            <c:numRef>
              <c:f>'XANES Cu'!$K$8:$K$452</c:f>
              <c:numCache>
                <c:formatCode>0.00E+00</c:formatCode>
                <c:ptCount val="445"/>
                <c:pt idx="0">
                  <c:v>1.30080533872</c:v>
                </c:pt>
                <c:pt idx="1">
                  <c:v>1.3015096047000001</c:v>
                </c:pt>
                <c:pt idx="2">
                  <c:v>1.3012463139000001</c:v>
                </c:pt>
                <c:pt idx="3">
                  <c:v>1.3009800821999999</c:v>
                </c:pt>
                <c:pt idx="4">
                  <c:v>1.30080354799</c:v>
                </c:pt>
                <c:pt idx="5">
                  <c:v>1.30059123769</c:v>
                </c:pt>
                <c:pt idx="6">
                  <c:v>1.30036666384</c:v>
                </c:pt>
                <c:pt idx="7">
                  <c:v>1.300076419637</c:v>
                </c:pt>
                <c:pt idx="8">
                  <c:v>1.2998082322</c:v>
                </c:pt>
                <c:pt idx="9">
                  <c:v>1.29962336053</c:v>
                </c:pt>
                <c:pt idx="10">
                  <c:v>1.29946104558</c:v>
                </c:pt>
                <c:pt idx="11">
                  <c:v>1.29921147406</c:v>
                </c:pt>
                <c:pt idx="12">
                  <c:v>1.2991192408100001</c:v>
                </c:pt>
                <c:pt idx="13">
                  <c:v>1.2989711451000001</c:v>
                </c:pt>
                <c:pt idx="14">
                  <c:v>1.2988053893</c:v>
                </c:pt>
                <c:pt idx="15">
                  <c:v>1.2987067890000001</c:v>
                </c:pt>
                <c:pt idx="16">
                  <c:v>1.2987709235</c:v>
                </c:pt>
                <c:pt idx="17">
                  <c:v>1.2988203388000001</c:v>
                </c:pt>
                <c:pt idx="18">
                  <c:v>1.2987874236000001</c:v>
                </c:pt>
                <c:pt idx="19">
                  <c:v>1.2988196935</c:v>
                </c:pt>
                <c:pt idx="20">
                  <c:v>1.2991328195</c:v>
                </c:pt>
                <c:pt idx="21">
                  <c:v>1.2991916055200001</c:v>
                </c:pt>
                <c:pt idx="22">
                  <c:v>1.29931410619</c:v>
                </c:pt>
                <c:pt idx="23">
                  <c:v>1.2995032771200001</c:v>
                </c:pt>
                <c:pt idx="24">
                  <c:v>1.29967136177</c:v>
                </c:pt>
                <c:pt idx="25">
                  <c:v>1.29984484299</c:v>
                </c:pt>
                <c:pt idx="26">
                  <c:v>1.3000928319560001</c:v>
                </c:pt>
                <c:pt idx="27">
                  <c:v>1.3003060153500001</c:v>
                </c:pt>
                <c:pt idx="28">
                  <c:v>1.3006196746800001</c:v>
                </c:pt>
                <c:pt idx="29">
                  <c:v>1.30092452599</c:v>
                </c:pt>
                <c:pt idx="30">
                  <c:v>1.3011161379</c:v>
                </c:pt>
                <c:pt idx="31">
                  <c:v>1.3015258765</c:v>
                </c:pt>
                <c:pt idx="32">
                  <c:v>1.3018851198000001</c:v>
                </c:pt>
                <c:pt idx="33">
                  <c:v>1.3023928787000001</c:v>
                </c:pt>
                <c:pt idx="34">
                  <c:v>1.3028761399</c:v>
                </c:pt>
                <c:pt idx="35">
                  <c:v>1.3034324237000001</c:v>
                </c:pt>
                <c:pt idx="36">
                  <c:v>1.3036540158000001</c:v>
                </c:pt>
                <c:pt idx="37">
                  <c:v>1.3037383708000001</c:v>
                </c:pt>
                <c:pt idx="38">
                  <c:v>1.3038192849000001</c:v>
                </c:pt>
                <c:pt idx="39">
                  <c:v>1.3039477534000001</c:v>
                </c:pt>
                <c:pt idx="40">
                  <c:v>1.3040223004</c:v>
                </c:pt>
                <c:pt idx="41">
                  <c:v>1.3041002737</c:v>
                </c:pt>
                <c:pt idx="42">
                  <c:v>1.3041459117</c:v>
                </c:pt>
                <c:pt idx="43">
                  <c:v>1.304364063</c:v>
                </c:pt>
                <c:pt idx="44">
                  <c:v>1.3044425363000001</c:v>
                </c:pt>
                <c:pt idx="45">
                  <c:v>1.3045832535999999</c:v>
                </c:pt>
                <c:pt idx="46">
                  <c:v>1.304776422</c:v>
                </c:pt>
                <c:pt idx="47">
                  <c:v>1.304960753</c:v>
                </c:pt>
                <c:pt idx="48">
                  <c:v>1.3051593179000001</c:v>
                </c:pt>
                <c:pt idx="49">
                  <c:v>1.3052230718</c:v>
                </c:pt>
                <c:pt idx="50">
                  <c:v>1.3053789936</c:v>
                </c:pt>
                <c:pt idx="51">
                  <c:v>1.305571662</c:v>
                </c:pt>
                <c:pt idx="52">
                  <c:v>1.3056908079</c:v>
                </c:pt>
                <c:pt idx="53">
                  <c:v>1.305827114</c:v>
                </c:pt>
                <c:pt idx="54">
                  <c:v>1.3060222379999999</c:v>
                </c:pt>
                <c:pt idx="55">
                  <c:v>1.3061855121000001</c:v>
                </c:pt>
                <c:pt idx="56">
                  <c:v>1.3063747543999999</c:v>
                </c:pt>
                <c:pt idx="57">
                  <c:v>1.3065850682</c:v>
                </c:pt>
                <c:pt idx="58">
                  <c:v>1.3067968525</c:v>
                </c:pt>
                <c:pt idx="59">
                  <c:v>1.3069748311</c:v>
                </c:pt>
                <c:pt idx="60">
                  <c:v>1.3071723961000001</c:v>
                </c:pt>
                <c:pt idx="61">
                  <c:v>1.3074425132</c:v>
                </c:pt>
                <c:pt idx="62">
                  <c:v>1.3076023465</c:v>
                </c:pt>
                <c:pt idx="63">
                  <c:v>1.3078244386</c:v>
                </c:pt>
                <c:pt idx="64">
                  <c:v>1.3081122011000001</c:v>
                </c:pt>
                <c:pt idx="65">
                  <c:v>1.3083367342000001</c:v>
                </c:pt>
                <c:pt idx="66">
                  <c:v>1.3085475333000001</c:v>
                </c:pt>
                <c:pt idx="67">
                  <c:v>1.3088181503</c:v>
                </c:pt>
                <c:pt idx="68">
                  <c:v>1.3090956196000001</c:v>
                </c:pt>
                <c:pt idx="69">
                  <c:v>1.3093495616999999</c:v>
                </c:pt>
                <c:pt idx="70">
                  <c:v>1.3095819323</c:v>
                </c:pt>
                <c:pt idx="71">
                  <c:v>1.3097966575</c:v>
                </c:pt>
                <c:pt idx="72">
                  <c:v>1.310028543</c:v>
                </c:pt>
                <c:pt idx="73">
                  <c:v>1.310415326</c:v>
                </c:pt>
                <c:pt idx="74">
                  <c:v>1.310822194</c:v>
                </c:pt>
                <c:pt idx="75">
                  <c:v>1.3112476790000001</c:v>
                </c:pt>
                <c:pt idx="76">
                  <c:v>1.3117084700000001</c:v>
                </c:pt>
                <c:pt idx="77">
                  <c:v>1.3120486840000001</c:v>
                </c:pt>
                <c:pt idx="78">
                  <c:v>1.312489373</c:v>
                </c:pt>
                <c:pt idx="79">
                  <c:v>1.3129369150000001</c:v>
                </c:pt>
                <c:pt idx="80">
                  <c:v>1.313474654</c:v>
                </c:pt>
                <c:pt idx="81">
                  <c:v>1.3140393619999999</c:v>
                </c:pt>
                <c:pt idx="82">
                  <c:v>1.3145599400000001</c:v>
                </c:pt>
                <c:pt idx="83">
                  <c:v>1.3151368970000001</c:v>
                </c:pt>
                <c:pt idx="84">
                  <c:v>1.315750599</c:v>
                </c:pt>
                <c:pt idx="85">
                  <c:v>1.3163339220000001</c:v>
                </c:pt>
                <c:pt idx="86">
                  <c:v>1.317048116</c:v>
                </c:pt>
                <c:pt idx="87">
                  <c:v>1.3179010310000001</c:v>
                </c:pt>
                <c:pt idx="88">
                  <c:v>1.3187965750000001</c:v>
                </c:pt>
                <c:pt idx="89">
                  <c:v>1.319925435</c:v>
                </c:pt>
                <c:pt idx="90">
                  <c:v>1.3213096690000001</c:v>
                </c:pt>
                <c:pt idx="91">
                  <c:v>1.323063957</c:v>
                </c:pt>
                <c:pt idx="92">
                  <c:v>1.3250897930000001</c:v>
                </c:pt>
                <c:pt idx="93">
                  <c:v>1.3276964570000001</c:v>
                </c:pt>
                <c:pt idx="94">
                  <c:v>1.330554083</c:v>
                </c:pt>
                <c:pt idx="95">
                  <c:v>1.333066638</c:v>
                </c:pt>
                <c:pt idx="96">
                  <c:v>1.3349120940000001</c:v>
                </c:pt>
                <c:pt idx="97">
                  <c:v>1.335871367</c:v>
                </c:pt>
                <c:pt idx="98">
                  <c:v>1.3358557170000001</c:v>
                </c:pt>
                <c:pt idx="99">
                  <c:v>1.3354062980000001</c:v>
                </c:pt>
                <c:pt idx="100">
                  <c:v>1.334832376</c:v>
                </c:pt>
                <c:pt idx="101">
                  <c:v>1.3349088790000001</c:v>
                </c:pt>
                <c:pt idx="102">
                  <c:v>1.335563769</c:v>
                </c:pt>
                <c:pt idx="103">
                  <c:v>1.336817133</c:v>
                </c:pt>
                <c:pt idx="104">
                  <c:v>1.338421434</c:v>
                </c:pt>
                <c:pt idx="105">
                  <c:v>1.340571773</c:v>
                </c:pt>
                <c:pt idx="106">
                  <c:v>1.343165688</c:v>
                </c:pt>
                <c:pt idx="107">
                  <c:v>1.3463355350000001</c:v>
                </c:pt>
                <c:pt idx="108">
                  <c:v>1.3500783730000001</c:v>
                </c:pt>
                <c:pt idx="109">
                  <c:v>1.3545618180000001</c:v>
                </c:pt>
                <c:pt idx="110">
                  <c:v>1.360067226</c:v>
                </c:pt>
                <c:pt idx="111">
                  <c:v>1.365914764</c:v>
                </c:pt>
                <c:pt idx="112">
                  <c:v>1.37310581</c:v>
                </c:pt>
                <c:pt idx="113">
                  <c:v>1.3815643850000001</c:v>
                </c:pt>
                <c:pt idx="114">
                  <c:v>1.391808572</c:v>
                </c:pt>
                <c:pt idx="115">
                  <c:v>1.4041555000000001</c:v>
                </c:pt>
                <c:pt idx="116">
                  <c:v>1.41903749</c:v>
                </c:pt>
                <c:pt idx="117">
                  <c:v>1.43709909</c:v>
                </c:pt>
                <c:pt idx="118">
                  <c:v>1.46025776</c:v>
                </c:pt>
                <c:pt idx="119">
                  <c:v>1.4863529100000001</c:v>
                </c:pt>
                <c:pt idx="120">
                  <c:v>1.51935675</c:v>
                </c:pt>
                <c:pt idx="121">
                  <c:v>1.55623914</c:v>
                </c:pt>
                <c:pt idx="122">
                  <c:v>1.60049291</c:v>
                </c:pt>
                <c:pt idx="123">
                  <c:v>1.64800371</c:v>
                </c:pt>
                <c:pt idx="124">
                  <c:v>1.6942371899999999</c:v>
                </c:pt>
                <c:pt idx="125">
                  <c:v>1.7407853500000001</c:v>
                </c:pt>
                <c:pt idx="126">
                  <c:v>1.78165021</c:v>
                </c:pt>
                <c:pt idx="127">
                  <c:v>1.81808755</c:v>
                </c:pt>
                <c:pt idx="128">
                  <c:v>1.8451350799999999</c:v>
                </c:pt>
                <c:pt idx="129">
                  <c:v>1.86693015</c:v>
                </c:pt>
                <c:pt idx="130">
                  <c:v>1.8834306199999999</c:v>
                </c:pt>
                <c:pt idx="131">
                  <c:v>1.8987307</c:v>
                </c:pt>
                <c:pt idx="132">
                  <c:v>1.91309068</c:v>
                </c:pt>
                <c:pt idx="133">
                  <c:v>1.93011512</c:v>
                </c:pt>
                <c:pt idx="134">
                  <c:v>1.9502657400000001</c:v>
                </c:pt>
                <c:pt idx="135">
                  <c:v>1.9750404399999999</c:v>
                </c:pt>
                <c:pt idx="136">
                  <c:v>2.0022261800000001</c:v>
                </c:pt>
                <c:pt idx="137">
                  <c:v>2.0345501800000001</c:v>
                </c:pt>
                <c:pt idx="138">
                  <c:v>2.0696572400000002</c:v>
                </c:pt>
                <c:pt idx="139">
                  <c:v>2.11028584</c:v>
                </c:pt>
                <c:pt idx="140">
                  <c:v>2.15010375</c:v>
                </c:pt>
                <c:pt idx="141">
                  <c:v>2.1939943099999999</c:v>
                </c:pt>
                <c:pt idx="142">
                  <c:v>2.2413428799999999</c:v>
                </c:pt>
                <c:pt idx="143">
                  <c:v>2.2883130600000001</c:v>
                </c:pt>
                <c:pt idx="144">
                  <c:v>2.3351842</c:v>
                </c:pt>
                <c:pt idx="145">
                  <c:v>2.3795405000000001</c:v>
                </c:pt>
                <c:pt idx="146">
                  <c:v>2.4233089000000003</c:v>
                </c:pt>
                <c:pt idx="147">
                  <c:v>2.4606475999999997</c:v>
                </c:pt>
                <c:pt idx="148">
                  <c:v>2.4958464</c:v>
                </c:pt>
                <c:pt idx="149">
                  <c:v>2.5218905999999999</c:v>
                </c:pt>
                <c:pt idx="150">
                  <c:v>2.5432288000000001</c:v>
                </c:pt>
                <c:pt idx="151">
                  <c:v>2.5581465999999997</c:v>
                </c:pt>
                <c:pt idx="152">
                  <c:v>2.5677618999999998</c:v>
                </c:pt>
                <c:pt idx="153">
                  <c:v>2.5736154</c:v>
                </c:pt>
                <c:pt idx="154">
                  <c:v>2.5779944000000001</c:v>
                </c:pt>
                <c:pt idx="155">
                  <c:v>2.5824426000000003</c:v>
                </c:pt>
                <c:pt idx="156">
                  <c:v>2.5888533000000002</c:v>
                </c:pt>
                <c:pt idx="157">
                  <c:v>2.5976628000000002</c:v>
                </c:pt>
                <c:pt idx="158">
                  <c:v>2.6099126999999998</c:v>
                </c:pt>
                <c:pt idx="159">
                  <c:v>2.6238634000000003</c:v>
                </c:pt>
                <c:pt idx="160">
                  <c:v>2.6388385000000003</c:v>
                </c:pt>
                <c:pt idx="161">
                  <c:v>2.6514119000000003</c:v>
                </c:pt>
                <c:pt idx="162">
                  <c:v>2.6610493000000002</c:v>
                </c:pt>
                <c:pt idx="163">
                  <c:v>2.6656871</c:v>
                </c:pt>
                <c:pt idx="164">
                  <c:v>2.6645558999999999</c:v>
                </c:pt>
                <c:pt idx="165">
                  <c:v>2.6579006999999999</c:v>
                </c:pt>
                <c:pt idx="166">
                  <c:v>2.6457018999999997</c:v>
                </c:pt>
                <c:pt idx="167">
                  <c:v>2.6304689999999997</c:v>
                </c:pt>
                <c:pt idx="168">
                  <c:v>2.6112953000000001</c:v>
                </c:pt>
                <c:pt idx="169">
                  <c:v>2.6048149</c:v>
                </c:pt>
                <c:pt idx="170">
                  <c:v>2.5483618999999997</c:v>
                </c:pt>
                <c:pt idx="171">
                  <c:v>2.4942356999999999</c:v>
                </c:pt>
                <c:pt idx="172">
                  <c:v>2.4431456000000003</c:v>
                </c:pt>
                <c:pt idx="173">
                  <c:v>2.4025134000000001</c:v>
                </c:pt>
                <c:pt idx="174">
                  <c:v>2.3737463000000001</c:v>
                </c:pt>
                <c:pt idx="175">
                  <c:v>2.3442259000000001</c:v>
                </c:pt>
                <c:pt idx="176">
                  <c:v>2.3142939</c:v>
                </c:pt>
                <c:pt idx="177">
                  <c:v>2.29891003</c:v>
                </c:pt>
                <c:pt idx="178">
                  <c:v>2.3019015</c:v>
                </c:pt>
                <c:pt idx="179">
                  <c:v>2.3126801000000001</c:v>
                </c:pt>
                <c:pt idx="180">
                  <c:v>2.3209992000000002</c:v>
                </c:pt>
                <c:pt idx="181">
                  <c:v>2.3221002999999998</c:v>
                </c:pt>
                <c:pt idx="182">
                  <c:v>2.3129501000000001</c:v>
                </c:pt>
                <c:pt idx="183">
                  <c:v>2.2944291899999998</c:v>
                </c:pt>
                <c:pt idx="184">
                  <c:v>2.2713573199999999</c:v>
                </c:pt>
                <c:pt idx="185">
                  <c:v>2.2481105399999999</c:v>
                </c:pt>
                <c:pt idx="186">
                  <c:v>2.22613773</c:v>
                </c:pt>
                <c:pt idx="187">
                  <c:v>2.2042419200000003</c:v>
                </c:pt>
                <c:pt idx="188">
                  <c:v>2.1822628599999998</c:v>
                </c:pt>
                <c:pt idx="189">
                  <c:v>2.1643364100000002</c:v>
                </c:pt>
                <c:pt idx="190">
                  <c:v>2.1546955699999999</c:v>
                </c:pt>
                <c:pt idx="191">
                  <c:v>2.1535775099999999</c:v>
                </c:pt>
                <c:pt idx="192">
                  <c:v>2.15881429</c:v>
                </c:pt>
                <c:pt idx="193">
                  <c:v>2.1691438299999999</c:v>
                </c:pt>
                <c:pt idx="194">
                  <c:v>2.18343775</c:v>
                </c:pt>
                <c:pt idx="195">
                  <c:v>2.2001369300000002</c:v>
                </c:pt>
                <c:pt idx="196">
                  <c:v>2.2185320800000001</c:v>
                </c:pt>
                <c:pt idx="197">
                  <c:v>2.2364905500000001</c:v>
                </c:pt>
                <c:pt idx="198">
                  <c:v>2.2545549899999999</c:v>
                </c:pt>
                <c:pt idx="199">
                  <c:v>2.2718386500000003</c:v>
                </c:pt>
                <c:pt idx="200">
                  <c:v>2.2899713200000003</c:v>
                </c:pt>
                <c:pt idx="201">
                  <c:v>2.3074320999999998</c:v>
                </c:pt>
                <c:pt idx="202">
                  <c:v>2.3222744999999998</c:v>
                </c:pt>
                <c:pt idx="203">
                  <c:v>2.3313068000000001</c:v>
                </c:pt>
                <c:pt idx="204">
                  <c:v>2.3354708999999998</c:v>
                </c:pt>
                <c:pt idx="205">
                  <c:v>2.3372824000000003</c:v>
                </c:pt>
                <c:pt idx="206">
                  <c:v>2.3380264999999998</c:v>
                </c:pt>
                <c:pt idx="207">
                  <c:v>2.3388499</c:v>
                </c:pt>
                <c:pt idx="208">
                  <c:v>2.3396724999999998</c:v>
                </c:pt>
                <c:pt idx="209">
                  <c:v>2.3410715</c:v>
                </c:pt>
                <c:pt idx="210">
                  <c:v>2.3430293999999998</c:v>
                </c:pt>
                <c:pt idx="211">
                  <c:v>2.3454661999999997</c:v>
                </c:pt>
                <c:pt idx="212">
                  <c:v>2.3480487000000001</c:v>
                </c:pt>
                <c:pt idx="213">
                  <c:v>2.3509919999999997</c:v>
                </c:pt>
                <c:pt idx="214">
                  <c:v>2.3535579000000002</c:v>
                </c:pt>
                <c:pt idx="215">
                  <c:v>2.3546339000000001</c:v>
                </c:pt>
                <c:pt idx="216">
                  <c:v>2.3535830999999998</c:v>
                </c:pt>
                <c:pt idx="217">
                  <c:v>2.3502802000000003</c:v>
                </c:pt>
                <c:pt idx="218">
                  <c:v>2.3451309</c:v>
                </c:pt>
                <c:pt idx="219">
                  <c:v>2.3373810000000002</c:v>
                </c:pt>
                <c:pt idx="220">
                  <c:v>2.3279630999999998</c:v>
                </c:pt>
                <c:pt idx="221">
                  <c:v>2.3178272</c:v>
                </c:pt>
                <c:pt idx="222">
                  <c:v>2.3079967999999997</c:v>
                </c:pt>
                <c:pt idx="223">
                  <c:v>2.2994716899999998</c:v>
                </c:pt>
                <c:pt idx="224">
                  <c:v>2.2922176200000002</c:v>
                </c:pt>
                <c:pt idx="225">
                  <c:v>2.2859909700000003</c:v>
                </c:pt>
                <c:pt idx="226">
                  <c:v>2.2806549899999999</c:v>
                </c:pt>
                <c:pt idx="227">
                  <c:v>2.27672286</c:v>
                </c:pt>
                <c:pt idx="228">
                  <c:v>2.2740710599999998</c:v>
                </c:pt>
                <c:pt idx="229">
                  <c:v>2.2729549800000002</c:v>
                </c:pt>
                <c:pt idx="230">
                  <c:v>2.27356574</c:v>
                </c:pt>
                <c:pt idx="231">
                  <c:v>2.2749490899999998</c:v>
                </c:pt>
                <c:pt idx="232">
                  <c:v>2.27616336</c:v>
                </c:pt>
                <c:pt idx="233">
                  <c:v>2.2776021900000001</c:v>
                </c:pt>
                <c:pt idx="234">
                  <c:v>2.2795229300000002</c:v>
                </c:pt>
                <c:pt idx="235">
                  <c:v>2.2818451400000002</c:v>
                </c:pt>
                <c:pt idx="236">
                  <c:v>2.2843291699999999</c:v>
                </c:pt>
                <c:pt idx="237">
                  <c:v>2.2863226399999999</c:v>
                </c:pt>
                <c:pt idx="238">
                  <c:v>2.2876392800000001</c:v>
                </c:pt>
                <c:pt idx="239">
                  <c:v>2.28792368</c:v>
                </c:pt>
                <c:pt idx="240">
                  <c:v>2.2866583600000001</c:v>
                </c:pt>
                <c:pt idx="241">
                  <c:v>2.2847308499999999</c:v>
                </c:pt>
                <c:pt idx="242">
                  <c:v>2.2830666600000002</c:v>
                </c:pt>
                <c:pt idx="243">
                  <c:v>2.28259064</c:v>
                </c:pt>
                <c:pt idx="244">
                  <c:v>2.28351652</c:v>
                </c:pt>
                <c:pt idx="245">
                  <c:v>2.2859736800000001</c:v>
                </c:pt>
                <c:pt idx="246">
                  <c:v>2.28966023</c:v>
                </c:pt>
                <c:pt idx="247">
                  <c:v>2.2935105400000002</c:v>
                </c:pt>
                <c:pt idx="248">
                  <c:v>2.29745797</c:v>
                </c:pt>
                <c:pt idx="249">
                  <c:v>2.3011986000000002</c:v>
                </c:pt>
                <c:pt idx="250">
                  <c:v>2.3046148</c:v>
                </c:pt>
                <c:pt idx="251">
                  <c:v>2.3075694000000002</c:v>
                </c:pt>
                <c:pt idx="252">
                  <c:v>2.3100545000000001</c:v>
                </c:pt>
                <c:pt idx="253">
                  <c:v>2.3119715000000003</c:v>
                </c:pt>
                <c:pt idx="254">
                  <c:v>2.3135475000000003</c:v>
                </c:pt>
                <c:pt idx="255">
                  <c:v>2.3146388</c:v>
                </c:pt>
                <c:pt idx="256">
                  <c:v>2.3151723</c:v>
                </c:pt>
                <c:pt idx="257">
                  <c:v>2.3146404</c:v>
                </c:pt>
                <c:pt idx="258">
                  <c:v>2.3129086000000001</c:v>
                </c:pt>
                <c:pt idx="259">
                  <c:v>2.309901</c:v>
                </c:pt>
                <c:pt idx="260">
                  <c:v>2.3055906999999998</c:v>
                </c:pt>
                <c:pt idx="261">
                  <c:v>2.3003285</c:v>
                </c:pt>
                <c:pt idx="262">
                  <c:v>2.2940410500000001</c:v>
                </c:pt>
                <c:pt idx="263">
                  <c:v>2.28816686</c:v>
                </c:pt>
                <c:pt idx="264">
                  <c:v>2.2820397899999998</c:v>
                </c:pt>
                <c:pt idx="265">
                  <c:v>2.2772572599999998</c:v>
                </c:pt>
                <c:pt idx="266">
                  <c:v>2.2736163700000001</c:v>
                </c:pt>
                <c:pt idx="267">
                  <c:v>2.2713038499999998</c:v>
                </c:pt>
                <c:pt idx="268">
                  <c:v>2.2697643599999999</c:v>
                </c:pt>
                <c:pt idx="269">
                  <c:v>2.2688709300000003</c:v>
                </c:pt>
                <c:pt idx="270">
                  <c:v>2.26825944</c:v>
                </c:pt>
                <c:pt idx="271">
                  <c:v>2.2679533699999999</c:v>
                </c:pt>
                <c:pt idx="272">
                  <c:v>2.26868647</c:v>
                </c:pt>
                <c:pt idx="273">
                  <c:v>2.2704229700000003</c:v>
                </c:pt>
                <c:pt idx="274">
                  <c:v>2.2730663400000002</c:v>
                </c:pt>
                <c:pt idx="275">
                  <c:v>2.2760489399999999</c:v>
                </c:pt>
                <c:pt idx="276">
                  <c:v>2.27828461</c:v>
                </c:pt>
                <c:pt idx="277">
                  <c:v>2.2795189800000002</c:v>
                </c:pt>
                <c:pt idx="278">
                  <c:v>2.2799843700000002</c:v>
                </c:pt>
                <c:pt idx="279">
                  <c:v>2.2803071900000003</c:v>
                </c:pt>
                <c:pt idx="280">
                  <c:v>2.28021882</c:v>
                </c:pt>
                <c:pt idx="281">
                  <c:v>2.2797889100000002</c:v>
                </c:pt>
                <c:pt idx="282">
                  <c:v>2.2788120300000001</c:v>
                </c:pt>
                <c:pt idx="283">
                  <c:v>2.2771500200000001</c:v>
                </c:pt>
                <c:pt idx="284">
                  <c:v>2.2750273000000001</c:v>
                </c:pt>
                <c:pt idx="285">
                  <c:v>2.2724625300000003</c:v>
                </c:pt>
                <c:pt idx="286">
                  <c:v>2.26968952</c:v>
                </c:pt>
                <c:pt idx="287">
                  <c:v>2.2676905300000003</c:v>
                </c:pt>
                <c:pt idx="288">
                  <c:v>2.2667640499999999</c:v>
                </c:pt>
                <c:pt idx="289">
                  <c:v>2.2667792200000001</c:v>
                </c:pt>
                <c:pt idx="290">
                  <c:v>2.2677541699999999</c:v>
                </c:pt>
                <c:pt idx="291">
                  <c:v>2.2688497299999999</c:v>
                </c:pt>
                <c:pt idx="292">
                  <c:v>2.2695037600000001</c:v>
                </c:pt>
                <c:pt idx="293">
                  <c:v>2.26985591</c:v>
                </c:pt>
                <c:pt idx="294">
                  <c:v>2.2699273</c:v>
                </c:pt>
                <c:pt idx="295">
                  <c:v>2.2698198199999999</c:v>
                </c:pt>
                <c:pt idx="296">
                  <c:v>2.2696408400000001</c:v>
                </c:pt>
                <c:pt idx="297">
                  <c:v>2.2692982100000001</c:v>
                </c:pt>
                <c:pt idx="298">
                  <c:v>2.2687958799999999</c:v>
                </c:pt>
                <c:pt idx="299">
                  <c:v>2.26834655</c:v>
                </c:pt>
                <c:pt idx="300">
                  <c:v>2.2678722800000002</c:v>
                </c:pt>
                <c:pt idx="301">
                  <c:v>2.2672373100000001</c:v>
                </c:pt>
                <c:pt idx="302">
                  <c:v>2.2662122199999999</c:v>
                </c:pt>
                <c:pt idx="303">
                  <c:v>2.26467698</c:v>
                </c:pt>
                <c:pt idx="304">
                  <c:v>2.2627251500000001</c:v>
                </c:pt>
                <c:pt idx="305">
                  <c:v>2.2603881399999999</c:v>
                </c:pt>
                <c:pt idx="306">
                  <c:v>2.2578722899999999</c:v>
                </c:pt>
                <c:pt idx="307">
                  <c:v>2.25494824</c:v>
                </c:pt>
                <c:pt idx="308">
                  <c:v>2.2518232600000001</c:v>
                </c:pt>
                <c:pt idx="309">
                  <c:v>2.2490605700000001</c:v>
                </c:pt>
                <c:pt idx="310">
                  <c:v>2.24715373</c:v>
                </c:pt>
                <c:pt idx="311">
                  <c:v>2.2459626100000003</c:v>
                </c:pt>
                <c:pt idx="312">
                  <c:v>2.2456003899999999</c:v>
                </c:pt>
                <c:pt idx="313">
                  <c:v>2.2455264100000001</c:v>
                </c:pt>
                <c:pt idx="314">
                  <c:v>2.2457397700000001</c:v>
                </c:pt>
                <c:pt idx="315">
                  <c:v>2.2460820699999999</c:v>
                </c:pt>
                <c:pt idx="316">
                  <c:v>2.2465533400000002</c:v>
                </c:pt>
                <c:pt idx="317">
                  <c:v>2.24698989</c:v>
                </c:pt>
                <c:pt idx="318">
                  <c:v>2.2472887699999999</c:v>
                </c:pt>
                <c:pt idx="319">
                  <c:v>2.2475573400000002</c:v>
                </c:pt>
                <c:pt idx="320">
                  <c:v>2.24784461</c:v>
                </c:pt>
                <c:pt idx="321">
                  <c:v>2.2480834000000001</c:v>
                </c:pt>
                <c:pt idx="322">
                  <c:v>2.24859528</c:v>
                </c:pt>
                <c:pt idx="323">
                  <c:v>2.2491091499999998</c:v>
                </c:pt>
                <c:pt idx="324">
                  <c:v>2.2494751100000001</c:v>
                </c:pt>
                <c:pt idx="325">
                  <c:v>2.2493641900000001</c:v>
                </c:pt>
                <c:pt idx="326">
                  <c:v>2.2489141400000001</c:v>
                </c:pt>
                <c:pt idx="327">
                  <c:v>2.2480818500000002</c:v>
                </c:pt>
                <c:pt idx="328">
                  <c:v>2.2467977399999999</c:v>
                </c:pt>
                <c:pt idx="329">
                  <c:v>2.2452896600000001</c:v>
                </c:pt>
                <c:pt idx="330">
                  <c:v>2.2437683900000001</c:v>
                </c:pt>
                <c:pt idx="331">
                  <c:v>2.2424520999999999</c:v>
                </c:pt>
                <c:pt idx="332">
                  <c:v>2.2414495699999999</c:v>
                </c:pt>
                <c:pt idx="333">
                  <c:v>2.2408235599999999</c:v>
                </c:pt>
                <c:pt idx="334">
                  <c:v>2.2403029500000002</c:v>
                </c:pt>
                <c:pt idx="335">
                  <c:v>2.2396398199999998</c:v>
                </c:pt>
                <c:pt idx="336">
                  <c:v>2.2385899899999999</c:v>
                </c:pt>
                <c:pt idx="337">
                  <c:v>2.2380387100000001</c:v>
                </c:pt>
                <c:pt idx="338">
                  <c:v>2.2373399699999998</c:v>
                </c:pt>
                <c:pt idx="339">
                  <c:v>2.2367015800000001</c:v>
                </c:pt>
                <c:pt idx="340">
                  <c:v>2.2361367799999998</c:v>
                </c:pt>
                <c:pt idx="341">
                  <c:v>2.2357382100000001</c:v>
                </c:pt>
                <c:pt idx="342">
                  <c:v>2.2353220600000001</c:v>
                </c:pt>
                <c:pt idx="343">
                  <c:v>2.2349647699999999</c:v>
                </c:pt>
                <c:pt idx="344">
                  <c:v>2.23460415</c:v>
                </c:pt>
                <c:pt idx="345">
                  <c:v>2.2343136600000002</c:v>
                </c:pt>
                <c:pt idx="346">
                  <c:v>2.2340266799999999</c:v>
                </c:pt>
                <c:pt idx="347">
                  <c:v>2.23359614</c:v>
                </c:pt>
                <c:pt idx="348">
                  <c:v>2.2331745000000001</c:v>
                </c:pt>
                <c:pt idx="349">
                  <c:v>2.2327460500000003</c:v>
                </c:pt>
                <c:pt idx="350">
                  <c:v>2.2320520100000003</c:v>
                </c:pt>
                <c:pt idx="351">
                  <c:v>2.2312933400000001</c:v>
                </c:pt>
                <c:pt idx="352">
                  <c:v>2.2304136699999999</c:v>
                </c:pt>
                <c:pt idx="353">
                  <c:v>2.2295752499999999</c:v>
                </c:pt>
                <c:pt idx="354">
                  <c:v>2.2288339000000001</c:v>
                </c:pt>
                <c:pt idx="355">
                  <c:v>2.22847792</c:v>
                </c:pt>
                <c:pt idx="356">
                  <c:v>2.22822736</c:v>
                </c:pt>
                <c:pt idx="357">
                  <c:v>2.22808714</c:v>
                </c:pt>
                <c:pt idx="358">
                  <c:v>2.2279195700000001</c:v>
                </c:pt>
                <c:pt idx="359">
                  <c:v>2.2276848999999999</c:v>
                </c:pt>
                <c:pt idx="360">
                  <c:v>2.22748656</c:v>
                </c:pt>
                <c:pt idx="361">
                  <c:v>2.2273701400000001</c:v>
                </c:pt>
                <c:pt idx="362">
                  <c:v>2.2271542599999998</c:v>
                </c:pt>
                <c:pt idx="363">
                  <c:v>2.2270821000000001</c:v>
                </c:pt>
                <c:pt idx="364">
                  <c:v>2.2269840200000002</c:v>
                </c:pt>
                <c:pt idx="365">
                  <c:v>2.2267761899999998</c:v>
                </c:pt>
                <c:pt idx="366">
                  <c:v>2.2267331500000003</c:v>
                </c:pt>
                <c:pt idx="367">
                  <c:v>2.2266626999999999</c:v>
                </c:pt>
                <c:pt idx="368">
                  <c:v>2.2265702799999998</c:v>
                </c:pt>
                <c:pt idx="369">
                  <c:v>2.2264872200000001</c:v>
                </c:pt>
                <c:pt idx="370">
                  <c:v>2.2261699300000002</c:v>
                </c:pt>
                <c:pt idx="371">
                  <c:v>2.2258997699999998</c:v>
                </c:pt>
                <c:pt idx="372">
                  <c:v>2.2256644799999998</c:v>
                </c:pt>
                <c:pt idx="373">
                  <c:v>2.2250817000000001</c:v>
                </c:pt>
                <c:pt idx="374">
                  <c:v>2.2245789199999999</c:v>
                </c:pt>
                <c:pt idx="375">
                  <c:v>2.2240227800000003</c:v>
                </c:pt>
                <c:pt idx="376">
                  <c:v>2.2232618</c:v>
                </c:pt>
                <c:pt idx="377">
                  <c:v>2.2228886299999999</c:v>
                </c:pt>
                <c:pt idx="378">
                  <c:v>2.2225826400000002</c:v>
                </c:pt>
                <c:pt idx="379">
                  <c:v>2.2222767000000001</c:v>
                </c:pt>
                <c:pt idx="380">
                  <c:v>2.2218493000000001</c:v>
                </c:pt>
                <c:pt idx="381">
                  <c:v>2.2216067500000003</c:v>
                </c:pt>
                <c:pt idx="382">
                  <c:v>2.22137553</c:v>
                </c:pt>
                <c:pt idx="383">
                  <c:v>2.2211027300000001</c:v>
                </c:pt>
                <c:pt idx="384">
                  <c:v>2.2208143100000002</c:v>
                </c:pt>
                <c:pt idx="385">
                  <c:v>2.2207043200000003</c:v>
                </c:pt>
                <c:pt idx="386">
                  <c:v>2.2205782699999999</c:v>
                </c:pt>
                <c:pt idx="387">
                  <c:v>2.2205086199999999</c:v>
                </c:pt>
                <c:pt idx="388">
                  <c:v>2.2205370900000001</c:v>
                </c:pt>
                <c:pt idx="389">
                  <c:v>2.2205921000000002</c:v>
                </c:pt>
                <c:pt idx="390">
                  <c:v>2.22080645</c:v>
                </c:pt>
                <c:pt idx="391">
                  <c:v>2.2210341100000002</c:v>
                </c:pt>
                <c:pt idx="392">
                  <c:v>2.2212892900000001</c:v>
                </c:pt>
                <c:pt idx="393">
                  <c:v>2.22131269</c:v>
                </c:pt>
                <c:pt idx="394">
                  <c:v>2.2211866599999999</c:v>
                </c:pt>
                <c:pt idx="395">
                  <c:v>2.2212694700000002</c:v>
                </c:pt>
                <c:pt idx="396">
                  <c:v>2.2213190599999999</c:v>
                </c:pt>
                <c:pt idx="397">
                  <c:v>2.22111379</c:v>
                </c:pt>
                <c:pt idx="398">
                  <c:v>2.2211968500000001</c:v>
                </c:pt>
                <c:pt idx="399">
                  <c:v>2.22127111</c:v>
                </c:pt>
                <c:pt idx="400">
                  <c:v>2.2211087000000003</c:v>
                </c:pt>
                <c:pt idx="401">
                  <c:v>2.2210860400000003</c:v>
                </c:pt>
                <c:pt idx="402">
                  <c:v>2.2212791300000001</c:v>
                </c:pt>
                <c:pt idx="403">
                  <c:v>2.2211727899999998</c:v>
                </c:pt>
                <c:pt idx="404">
                  <c:v>2.2213027900000002</c:v>
                </c:pt>
                <c:pt idx="405">
                  <c:v>2.2213813899999999</c:v>
                </c:pt>
                <c:pt idx="406">
                  <c:v>2.2212477800000001</c:v>
                </c:pt>
                <c:pt idx="407">
                  <c:v>2.2214426700000001</c:v>
                </c:pt>
                <c:pt idx="408">
                  <c:v>2.2214783100000002</c:v>
                </c:pt>
                <c:pt idx="409">
                  <c:v>2.2215973199999999</c:v>
                </c:pt>
                <c:pt idx="410">
                  <c:v>2.2217189099999999</c:v>
                </c:pt>
                <c:pt idx="411">
                  <c:v>2.2218875599999999</c:v>
                </c:pt>
                <c:pt idx="412">
                  <c:v>2.2219259199999999</c:v>
                </c:pt>
                <c:pt idx="413">
                  <c:v>2.2222118700000002</c:v>
                </c:pt>
                <c:pt idx="414">
                  <c:v>2.2223974200000001</c:v>
                </c:pt>
                <c:pt idx="415">
                  <c:v>2.2226824700000001</c:v>
                </c:pt>
                <c:pt idx="416">
                  <c:v>2.2229142299999998</c:v>
                </c:pt>
                <c:pt idx="417">
                  <c:v>2.2230587800000001</c:v>
                </c:pt>
                <c:pt idx="418">
                  <c:v>2.2232984899999999</c:v>
                </c:pt>
                <c:pt idx="419">
                  <c:v>2.2234706399999999</c:v>
                </c:pt>
                <c:pt idx="420">
                  <c:v>2.2236673300000001</c:v>
                </c:pt>
                <c:pt idx="421">
                  <c:v>2.2238915500000003</c:v>
                </c:pt>
                <c:pt idx="422">
                  <c:v>2.2241731800000002</c:v>
                </c:pt>
                <c:pt idx="423">
                  <c:v>2.2243681099999999</c:v>
                </c:pt>
                <c:pt idx="424">
                  <c:v>2.2247121299999999</c:v>
                </c:pt>
                <c:pt idx="425">
                  <c:v>2.2249096599999998</c:v>
                </c:pt>
                <c:pt idx="426">
                  <c:v>2.2253219099999999</c:v>
                </c:pt>
                <c:pt idx="427">
                  <c:v>2.22566123</c:v>
                </c:pt>
                <c:pt idx="428">
                  <c:v>2.22586627</c:v>
                </c:pt>
                <c:pt idx="429">
                  <c:v>2.22630229</c:v>
                </c:pt>
                <c:pt idx="430">
                  <c:v>2.2267280300000003</c:v>
                </c:pt>
                <c:pt idx="431">
                  <c:v>2.2271362100000003</c:v>
                </c:pt>
                <c:pt idx="432">
                  <c:v>2.2276351700000001</c:v>
                </c:pt>
                <c:pt idx="433">
                  <c:v>2.22801603</c:v>
                </c:pt>
                <c:pt idx="434">
                  <c:v>2.2286082199999999</c:v>
                </c:pt>
                <c:pt idx="435">
                  <c:v>2.2291504600000001</c:v>
                </c:pt>
                <c:pt idx="436">
                  <c:v>2.2297109100000001</c:v>
                </c:pt>
                <c:pt idx="437">
                  <c:v>2.2303283</c:v>
                </c:pt>
                <c:pt idx="438">
                  <c:v>2.23079771</c:v>
                </c:pt>
                <c:pt idx="439">
                  <c:v>2.2313995599999998</c:v>
                </c:pt>
                <c:pt idx="440">
                  <c:v>2.2317656499999998</c:v>
                </c:pt>
                <c:pt idx="441">
                  <c:v>2.2323107499999999</c:v>
                </c:pt>
                <c:pt idx="442">
                  <c:v>2.2329284899999999</c:v>
                </c:pt>
                <c:pt idx="443">
                  <c:v>2.2333903799999999</c:v>
                </c:pt>
                <c:pt idx="444">
                  <c:v>2.23392195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FA2-464A-8DCB-9B16CF775966}"/>
            </c:ext>
          </c:extLst>
        </c:ser>
        <c:ser>
          <c:idx val="4"/>
          <c:order val="3"/>
          <c:tx>
            <c:strRef>
              <c:f>'XANES Cu'!$M$5</c:f>
              <c:strCache>
                <c:ptCount val="1"/>
                <c:pt idx="0">
                  <c:v>Cu2(OH)2CO3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'XANES Cu'!$M$8:$M$450</c:f>
              <c:numCache>
                <c:formatCode>0.00E+00</c:formatCode>
                <c:ptCount val="443"/>
                <c:pt idx="0">
                  <c:v>8821.9</c:v>
                </c:pt>
                <c:pt idx="1">
                  <c:v>8826.9</c:v>
                </c:pt>
                <c:pt idx="2">
                  <c:v>8831.9</c:v>
                </c:pt>
                <c:pt idx="3">
                  <c:v>8836.9</c:v>
                </c:pt>
                <c:pt idx="4">
                  <c:v>8841.9</c:v>
                </c:pt>
                <c:pt idx="5">
                  <c:v>8846.9</c:v>
                </c:pt>
                <c:pt idx="6">
                  <c:v>8851.9</c:v>
                </c:pt>
                <c:pt idx="7">
                  <c:v>8856.9</c:v>
                </c:pt>
                <c:pt idx="8">
                  <c:v>8861.9</c:v>
                </c:pt>
                <c:pt idx="9">
                  <c:v>8866.9</c:v>
                </c:pt>
                <c:pt idx="10">
                  <c:v>8871.9</c:v>
                </c:pt>
                <c:pt idx="11">
                  <c:v>8876.9</c:v>
                </c:pt>
                <c:pt idx="12">
                  <c:v>8881.9</c:v>
                </c:pt>
                <c:pt idx="13">
                  <c:v>8886.9</c:v>
                </c:pt>
                <c:pt idx="14">
                  <c:v>8891.9</c:v>
                </c:pt>
                <c:pt idx="15">
                  <c:v>8896.9</c:v>
                </c:pt>
                <c:pt idx="16">
                  <c:v>8901.9</c:v>
                </c:pt>
                <c:pt idx="17">
                  <c:v>8906.9</c:v>
                </c:pt>
                <c:pt idx="18">
                  <c:v>8911.9</c:v>
                </c:pt>
                <c:pt idx="19">
                  <c:v>8916.9</c:v>
                </c:pt>
                <c:pt idx="20">
                  <c:v>8921.9</c:v>
                </c:pt>
                <c:pt idx="21">
                  <c:v>8923.9</c:v>
                </c:pt>
                <c:pt idx="22">
                  <c:v>8925.9</c:v>
                </c:pt>
                <c:pt idx="23">
                  <c:v>8927.9</c:v>
                </c:pt>
                <c:pt idx="24">
                  <c:v>8929.9</c:v>
                </c:pt>
                <c:pt idx="25">
                  <c:v>8931.9</c:v>
                </c:pt>
                <c:pt idx="26">
                  <c:v>8933.9</c:v>
                </c:pt>
                <c:pt idx="27">
                  <c:v>8935.9</c:v>
                </c:pt>
                <c:pt idx="28">
                  <c:v>8937.9</c:v>
                </c:pt>
                <c:pt idx="29">
                  <c:v>8939.9</c:v>
                </c:pt>
                <c:pt idx="30">
                  <c:v>8941.9</c:v>
                </c:pt>
                <c:pt idx="31">
                  <c:v>8943.9</c:v>
                </c:pt>
                <c:pt idx="32">
                  <c:v>8945.9</c:v>
                </c:pt>
                <c:pt idx="33">
                  <c:v>8947.9</c:v>
                </c:pt>
                <c:pt idx="34">
                  <c:v>8949.9</c:v>
                </c:pt>
                <c:pt idx="35">
                  <c:v>8951.9</c:v>
                </c:pt>
                <c:pt idx="36">
                  <c:v>8952.2000000000007</c:v>
                </c:pt>
                <c:pt idx="37">
                  <c:v>8952.5</c:v>
                </c:pt>
                <c:pt idx="38">
                  <c:v>8952.7999999999993</c:v>
                </c:pt>
                <c:pt idx="39">
                  <c:v>8953.1</c:v>
                </c:pt>
                <c:pt idx="40">
                  <c:v>8953.4</c:v>
                </c:pt>
                <c:pt idx="41">
                  <c:v>8953.7000000000007</c:v>
                </c:pt>
                <c:pt idx="42">
                  <c:v>8954</c:v>
                </c:pt>
                <c:pt idx="43">
                  <c:v>8954.2999999999993</c:v>
                </c:pt>
                <c:pt idx="44">
                  <c:v>8954.6</c:v>
                </c:pt>
                <c:pt idx="45">
                  <c:v>8954.9</c:v>
                </c:pt>
                <c:pt idx="46">
                  <c:v>8955.2000000000007</c:v>
                </c:pt>
                <c:pt idx="47">
                  <c:v>8955.5</c:v>
                </c:pt>
                <c:pt idx="48">
                  <c:v>8955.7999999999993</c:v>
                </c:pt>
                <c:pt idx="49">
                  <c:v>8956.1</c:v>
                </c:pt>
                <c:pt idx="50">
                  <c:v>8956.4</c:v>
                </c:pt>
                <c:pt idx="51">
                  <c:v>8956.7000000000007</c:v>
                </c:pt>
                <c:pt idx="52">
                  <c:v>8957</c:v>
                </c:pt>
                <c:pt idx="53">
                  <c:v>8957.2999999999993</c:v>
                </c:pt>
                <c:pt idx="54">
                  <c:v>8957.6</c:v>
                </c:pt>
                <c:pt idx="55">
                  <c:v>8957.9</c:v>
                </c:pt>
                <c:pt idx="56">
                  <c:v>8958.2000000000007</c:v>
                </c:pt>
                <c:pt idx="57">
                  <c:v>8958.5</c:v>
                </c:pt>
                <c:pt idx="58">
                  <c:v>8958.7999999999993</c:v>
                </c:pt>
                <c:pt idx="59">
                  <c:v>8959.1</c:v>
                </c:pt>
                <c:pt idx="60">
                  <c:v>8959.4</c:v>
                </c:pt>
                <c:pt idx="61">
                  <c:v>8959.7000000000007</c:v>
                </c:pt>
                <c:pt idx="62">
                  <c:v>8960</c:v>
                </c:pt>
                <c:pt idx="63">
                  <c:v>8960.2999999999993</c:v>
                </c:pt>
                <c:pt idx="64">
                  <c:v>8960.6</c:v>
                </c:pt>
                <c:pt idx="65">
                  <c:v>8960.9</c:v>
                </c:pt>
                <c:pt idx="66">
                  <c:v>8961.2000000000007</c:v>
                </c:pt>
                <c:pt idx="67">
                  <c:v>8961.5</c:v>
                </c:pt>
                <c:pt idx="68">
                  <c:v>8961.7999999999993</c:v>
                </c:pt>
                <c:pt idx="69">
                  <c:v>8962.1</c:v>
                </c:pt>
                <c:pt idx="70">
                  <c:v>8962.4</c:v>
                </c:pt>
                <c:pt idx="71">
                  <c:v>8962.7000000000007</c:v>
                </c:pt>
                <c:pt idx="72">
                  <c:v>8963</c:v>
                </c:pt>
                <c:pt idx="73">
                  <c:v>8963.2999999999993</c:v>
                </c:pt>
                <c:pt idx="74">
                  <c:v>8963.6</c:v>
                </c:pt>
                <c:pt idx="75">
                  <c:v>8963.9</c:v>
                </c:pt>
                <c:pt idx="76">
                  <c:v>8964.2000000000007</c:v>
                </c:pt>
                <c:pt idx="77">
                  <c:v>8964.5</c:v>
                </c:pt>
                <c:pt idx="78">
                  <c:v>8964.7999999999993</c:v>
                </c:pt>
                <c:pt idx="79">
                  <c:v>8965.1</c:v>
                </c:pt>
                <c:pt idx="80">
                  <c:v>8965.4</c:v>
                </c:pt>
                <c:pt idx="81">
                  <c:v>8965.7000000000007</c:v>
                </c:pt>
                <c:pt idx="82">
                  <c:v>8966</c:v>
                </c:pt>
                <c:pt idx="83">
                  <c:v>8966.2999999999993</c:v>
                </c:pt>
                <c:pt idx="84">
                  <c:v>8966.6</c:v>
                </c:pt>
                <c:pt idx="85">
                  <c:v>8966.9</c:v>
                </c:pt>
                <c:pt idx="86">
                  <c:v>8967.2000000000007</c:v>
                </c:pt>
                <c:pt idx="87">
                  <c:v>8967.5</c:v>
                </c:pt>
                <c:pt idx="88">
                  <c:v>8967.7999999999993</c:v>
                </c:pt>
                <c:pt idx="89">
                  <c:v>8968.1</c:v>
                </c:pt>
                <c:pt idx="90">
                  <c:v>8968.4</c:v>
                </c:pt>
                <c:pt idx="91">
                  <c:v>8968.7000000000007</c:v>
                </c:pt>
                <c:pt idx="92">
                  <c:v>8969</c:v>
                </c:pt>
                <c:pt idx="93">
                  <c:v>8969.2999999999993</c:v>
                </c:pt>
                <c:pt idx="94">
                  <c:v>8969.6</c:v>
                </c:pt>
                <c:pt idx="95">
                  <c:v>8969.9</c:v>
                </c:pt>
                <c:pt idx="96">
                  <c:v>8970.2000000000007</c:v>
                </c:pt>
                <c:pt idx="97">
                  <c:v>8970.5</c:v>
                </c:pt>
                <c:pt idx="98">
                  <c:v>8970.7999999999993</c:v>
                </c:pt>
                <c:pt idx="99">
                  <c:v>8971.1</c:v>
                </c:pt>
                <c:pt idx="100">
                  <c:v>8971.4</c:v>
                </c:pt>
                <c:pt idx="101">
                  <c:v>8971.7000000000007</c:v>
                </c:pt>
                <c:pt idx="102">
                  <c:v>8972</c:v>
                </c:pt>
                <c:pt idx="103">
                  <c:v>8972.2999999999993</c:v>
                </c:pt>
                <c:pt idx="104">
                  <c:v>8972.6</c:v>
                </c:pt>
                <c:pt idx="105">
                  <c:v>8972.9</c:v>
                </c:pt>
                <c:pt idx="106">
                  <c:v>8973.2000000000007</c:v>
                </c:pt>
                <c:pt idx="107">
                  <c:v>8973.5</c:v>
                </c:pt>
                <c:pt idx="108">
                  <c:v>8973.7999999999993</c:v>
                </c:pt>
                <c:pt idx="109">
                  <c:v>8974.1</c:v>
                </c:pt>
                <c:pt idx="110">
                  <c:v>8974.4</c:v>
                </c:pt>
                <c:pt idx="111">
                  <c:v>8974.7000000000007</c:v>
                </c:pt>
                <c:pt idx="112">
                  <c:v>8975</c:v>
                </c:pt>
                <c:pt idx="113">
                  <c:v>8975.2999999999993</c:v>
                </c:pt>
                <c:pt idx="114">
                  <c:v>8975.6</c:v>
                </c:pt>
                <c:pt idx="115" formatCode="General">
                  <c:v>8975.9</c:v>
                </c:pt>
                <c:pt idx="116" formatCode="General">
                  <c:v>8976.2000000000007</c:v>
                </c:pt>
                <c:pt idx="117" formatCode="General">
                  <c:v>8976.5</c:v>
                </c:pt>
                <c:pt idx="118" formatCode="General">
                  <c:v>8976.7999999999993</c:v>
                </c:pt>
                <c:pt idx="119" formatCode="General">
                  <c:v>8977.1</c:v>
                </c:pt>
                <c:pt idx="120" formatCode="General">
                  <c:v>8977.4</c:v>
                </c:pt>
                <c:pt idx="121" formatCode="General">
                  <c:v>8977.7000000000007</c:v>
                </c:pt>
                <c:pt idx="122" formatCode="General">
                  <c:v>8978</c:v>
                </c:pt>
                <c:pt idx="123" formatCode="General">
                  <c:v>8978.2999999999993</c:v>
                </c:pt>
                <c:pt idx="124" formatCode="General">
                  <c:v>8978.6</c:v>
                </c:pt>
                <c:pt idx="125" formatCode="General">
                  <c:v>8978.9</c:v>
                </c:pt>
                <c:pt idx="126" formatCode="General">
                  <c:v>8979.2000000000007</c:v>
                </c:pt>
                <c:pt idx="127" formatCode="General">
                  <c:v>8979.5</c:v>
                </c:pt>
                <c:pt idx="128" formatCode="General">
                  <c:v>8979.7999999999993</c:v>
                </c:pt>
                <c:pt idx="129" formatCode="General">
                  <c:v>8980.1</c:v>
                </c:pt>
                <c:pt idx="130" formatCode="General">
                  <c:v>8980.4</c:v>
                </c:pt>
                <c:pt idx="131" formatCode="General">
                  <c:v>8980.7000000000007</c:v>
                </c:pt>
                <c:pt idx="132" formatCode="General">
                  <c:v>8981</c:v>
                </c:pt>
                <c:pt idx="133" formatCode="General">
                  <c:v>8981.2999999999993</c:v>
                </c:pt>
                <c:pt idx="134" formatCode="General">
                  <c:v>8981.6</c:v>
                </c:pt>
                <c:pt idx="135" formatCode="General">
                  <c:v>8981.9</c:v>
                </c:pt>
                <c:pt idx="136" formatCode="General">
                  <c:v>8982.2000000000007</c:v>
                </c:pt>
                <c:pt idx="137" formatCode="General">
                  <c:v>8982.5</c:v>
                </c:pt>
                <c:pt idx="138" formatCode="General">
                  <c:v>8982.7999999999993</c:v>
                </c:pt>
                <c:pt idx="139" formatCode="General">
                  <c:v>8983.1</c:v>
                </c:pt>
                <c:pt idx="140" formatCode="General">
                  <c:v>8983.4</c:v>
                </c:pt>
                <c:pt idx="141" formatCode="General">
                  <c:v>8983.7000000000007</c:v>
                </c:pt>
                <c:pt idx="142" formatCode="General">
                  <c:v>8984</c:v>
                </c:pt>
                <c:pt idx="143" formatCode="General">
                  <c:v>8984.2999999999993</c:v>
                </c:pt>
                <c:pt idx="144" formatCode="General">
                  <c:v>8984.6</c:v>
                </c:pt>
                <c:pt idx="145" formatCode="General">
                  <c:v>8984.9</c:v>
                </c:pt>
                <c:pt idx="146" formatCode="General">
                  <c:v>8985.2000000000007</c:v>
                </c:pt>
                <c:pt idx="147" formatCode="General">
                  <c:v>8985.5</c:v>
                </c:pt>
                <c:pt idx="148" formatCode="General">
                  <c:v>8985.7999999999993</c:v>
                </c:pt>
                <c:pt idx="149" formatCode="General">
                  <c:v>8986.1</c:v>
                </c:pt>
                <c:pt idx="150" formatCode="General">
                  <c:v>8986.4</c:v>
                </c:pt>
                <c:pt idx="151" formatCode="General">
                  <c:v>8986.7000000000007</c:v>
                </c:pt>
                <c:pt idx="152" formatCode="General">
                  <c:v>8987</c:v>
                </c:pt>
                <c:pt idx="153" formatCode="General">
                  <c:v>8987.2999999999993</c:v>
                </c:pt>
                <c:pt idx="154" formatCode="General">
                  <c:v>8987.6</c:v>
                </c:pt>
                <c:pt idx="155" formatCode="General">
                  <c:v>8987.9</c:v>
                </c:pt>
                <c:pt idx="156" formatCode="General">
                  <c:v>8988.2000000000007</c:v>
                </c:pt>
                <c:pt idx="157" formatCode="General">
                  <c:v>8988.5</c:v>
                </c:pt>
                <c:pt idx="158" formatCode="General">
                  <c:v>8988.7999999999993</c:v>
                </c:pt>
                <c:pt idx="159" formatCode="General">
                  <c:v>8989.1</c:v>
                </c:pt>
                <c:pt idx="160" formatCode="General">
                  <c:v>8989.4</c:v>
                </c:pt>
                <c:pt idx="161" formatCode="General">
                  <c:v>8989.7000000000007</c:v>
                </c:pt>
                <c:pt idx="162" formatCode="General">
                  <c:v>8990</c:v>
                </c:pt>
                <c:pt idx="163" formatCode="General">
                  <c:v>8990.2999999999993</c:v>
                </c:pt>
                <c:pt idx="164" formatCode="General">
                  <c:v>8990.6</c:v>
                </c:pt>
                <c:pt idx="165" formatCode="General">
                  <c:v>8990.9</c:v>
                </c:pt>
                <c:pt idx="166" formatCode="General">
                  <c:v>8991.2000000000007</c:v>
                </c:pt>
                <c:pt idx="167" formatCode="General">
                  <c:v>8991.5</c:v>
                </c:pt>
                <c:pt idx="168" formatCode="General">
                  <c:v>8991.7999999999993</c:v>
                </c:pt>
                <c:pt idx="169" formatCode="General">
                  <c:v>8991.9</c:v>
                </c:pt>
                <c:pt idx="170" formatCode="General">
                  <c:v>8992.7800000000007</c:v>
                </c:pt>
                <c:pt idx="171" formatCode="General">
                  <c:v>8993.68</c:v>
                </c:pt>
                <c:pt idx="172" formatCode="General">
                  <c:v>8994.6</c:v>
                </c:pt>
                <c:pt idx="173" formatCode="General">
                  <c:v>8995.5400000000009</c:v>
                </c:pt>
                <c:pt idx="174" formatCode="General">
                  <c:v>8996.5</c:v>
                </c:pt>
                <c:pt idx="175" formatCode="General">
                  <c:v>8997.48</c:v>
                </c:pt>
                <c:pt idx="176" formatCode="General">
                  <c:v>8998.48</c:v>
                </c:pt>
                <c:pt idx="177" formatCode="General">
                  <c:v>8999.49</c:v>
                </c:pt>
                <c:pt idx="178" formatCode="General">
                  <c:v>9000.5300000000007</c:v>
                </c:pt>
                <c:pt idx="179" formatCode="General">
                  <c:v>9001.58</c:v>
                </c:pt>
                <c:pt idx="180" formatCode="General">
                  <c:v>9002.65</c:v>
                </c:pt>
                <c:pt idx="181" formatCode="General">
                  <c:v>9003.74</c:v>
                </c:pt>
                <c:pt idx="182" formatCode="General">
                  <c:v>9004.86</c:v>
                </c:pt>
                <c:pt idx="183" formatCode="General">
                  <c:v>9005.98</c:v>
                </c:pt>
                <c:pt idx="184" formatCode="General">
                  <c:v>9007.1299999999992</c:v>
                </c:pt>
                <c:pt idx="185" formatCode="General">
                  <c:v>9008.2999999999993</c:v>
                </c:pt>
                <c:pt idx="186" formatCode="General">
                  <c:v>9009.49</c:v>
                </c:pt>
                <c:pt idx="187" formatCode="General">
                  <c:v>9010.69</c:v>
                </c:pt>
                <c:pt idx="188" formatCode="General">
                  <c:v>9011.92</c:v>
                </c:pt>
                <c:pt idx="189" formatCode="General">
                  <c:v>9013.16</c:v>
                </c:pt>
                <c:pt idx="190" formatCode="General">
                  <c:v>9014.43</c:v>
                </c:pt>
                <c:pt idx="191" formatCode="General">
                  <c:v>9015.7099999999991</c:v>
                </c:pt>
                <c:pt idx="192" formatCode="General">
                  <c:v>9017.01</c:v>
                </c:pt>
                <c:pt idx="193" formatCode="General">
                  <c:v>9018.33</c:v>
                </c:pt>
                <c:pt idx="194" formatCode="General">
                  <c:v>9019.67</c:v>
                </c:pt>
                <c:pt idx="195" formatCode="General">
                  <c:v>9021.0300000000007</c:v>
                </c:pt>
                <c:pt idx="196" formatCode="General">
                  <c:v>9022.41</c:v>
                </c:pt>
                <c:pt idx="197" formatCode="General">
                  <c:v>9023.7999999999993</c:v>
                </c:pt>
                <c:pt idx="198" formatCode="General">
                  <c:v>9025.2199999999993</c:v>
                </c:pt>
                <c:pt idx="199" formatCode="General">
                  <c:v>9026.65</c:v>
                </c:pt>
                <c:pt idx="200" formatCode="General">
                  <c:v>9028.1</c:v>
                </c:pt>
                <c:pt idx="201" formatCode="General">
                  <c:v>9029.58</c:v>
                </c:pt>
                <c:pt idx="202" formatCode="General">
                  <c:v>9031.07</c:v>
                </c:pt>
                <c:pt idx="203" formatCode="General">
                  <c:v>9032.58</c:v>
                </c:pt>
                <c:pt idx="204" formatCode="General">
                  <c:v>9034.11</c:v>
                </c:pt>
                <c:pt idx="205" formatCode="General">
                  <c:v>9035.66</c:v>
                </c:pt>
                <c:pt idx="206" formatCode="General">
                  <c:v>9037.23</c:v>
                </c:pt>
                <c:pt idx="207" formatCode="General">
                  <c:v>9038.81</c:v>
                </c:pt>
                <c:pt idx="208" formatCode="General">
                  <c:v>9040.42</c:v>
                </c:pt>
                <c:pt idx="209" formatCode="General">
                  <c:v>9042.0400000000009</c:v>
                </c:pt>
                <c:pt idx="210" formatCode="General">
                  <c:v>9043.69</c:v>
                </c:pt>
                <c:pt idx="211" formatCode="General">
                  <c:v>9045.35</c:v>
                </c:pt>
                <c:pt idx="212" formatCode="General">
                  <c:v>9047.0300000000007</c:v>
                </c:pt>
                <c:pt idx="213" formatCode="General">
                  <c:v>9048.73</c:v>
                </c:pt>
                <c:pt idx="214" formatCode="General">
                  <c:v>9050.4500000000007</c:v>
                </c:pt>
                <c:pt idx="215" formatCode="General">
                  <c:v>9052.19</c:v>
                </c:pt>
                <c:pt idx="216" formatCode="General">
                  <c:v>9053.9500000000007</c:v>
                </c:pt>
                <c:pt idx="217" formatCode="General">
                  <c:v>9055.73</c:v>
                </c:pt>
                <c:pt idx="218" formatCode="General">
                  <c:v>9057.52</c:v>
                </c:pt>
                <c:pt idx="219" formatCode="General">
                  <c:v>9059.34</c:v>
                </c:pt>
                <c:pt idx="220" formatCode="General">
                  <c:v>9061.17</c:v>
                </c:pt>
                <c:pt idx="221" formatCode="General">
                  <c:v>9063.0300000000007</c:v>
                </c:pt>
                <c:pt idx="222" formatCode="General">
                  <c:v>9064.9</c:v>
                </c:pt>
                <c:pt idx="223" formatCode="General">
                  <c:v>9066.7900000000009</c:v>
                </c:pt>
                <c:pt idx="224" formatCode="General">
                  <c:v>9068.7000000000007</c:v>
                </c:pt>
                <c:pt idx="225" formatCode="General">
                  <c:v>9070.6299999999992</c:v>
                </c:pt>
                <c:pt idx="226" formatCode="General">
                  <c:v>9072.58</c:v>
                </c:pt>
                <c:pt idx="227" formatCode="General">
                  <c:v>9074.5499999999993</c:v>
                </c:pt>
                <c:pt idx="228" formatCode="General">
                  <c:v>9076.5300000000007</c:v>
                </c:pt>
                <c:pt idx="229" formatCode="General">
                  <c:v>9078.5400000000009</c:v>
                </c:pt>
                <c:pt idx="230" formatCode="General">
                  <c:v>9080.56</c:v>
                </c:pt>
                <c:pt idx="231" formatCode="General">
                  <c:v>9082.61</c:v>
                </c:pt>
                <c:pt idx="232" formatCode="General">
                  <c:v>9084.67</c:v>
                </c:pt>
                <c:pt idx="233" formatCode="General">
                  <c:v>9086.75</c:v>
                </c:pt>
                <c:pt idx="234" formatCode="General">
                  <c:v>9088.85</c:v>
                </c:pt>
                <c:pt idx="235" formatCode="General">
                  <c:v>9090.9699999999993</c:v>
                </c:pt>
                <c:pt idx="236" formatCode="General">
                  <c:v>9093.11</c:v>
                </c:pt>
                <c:pt idx="237" formatCode="General">
                  <c:v>9095.27</c:v>
                </c:pt>
                <c:pt idx="238" formatCode="General">
                  <c:v>9097.4500000000007</c:v>
                </c:pt>
                <c:pt idx="239" formatCode="General">
                  <c:v>9099.64</c:v>
                </c:pt>
                <c:pt idx="240" formatCode="General">
                  <c:v>9101.86</c:v>
                </c:pt>
                <c:pt idx="241" formatCode="General">
                  <c:v>9104.09</c:v>
                </c:pt>
                <c:pt idx="242" formatCode="General">
                  <c:v>9106.35</c:v>
                </c:pt>
                <c:pt idx="243" formatCode="General">
                  <c:v>9108.6200000000008</c:v>
                </c:pt>
                <c:pt idx="244" formatCode="General">
                  <c:v>9110.91</c:v>
                </c:pt>
                <c:pt idx="245" formatCode="General">
                  <c:v>9113.2199999999993</c:v>
                </c:pt>
                <c:pt idx="246" formatCode="General">
                  <c:v>9115.5499999999993</c:v>
                </c:pt>
                <c:pt idx="247" formatCode="General">
                  <c:v>9117.9</c:v>
                </c:pt>
                <c:pt idx="248" formatCode="General">
                  <c:v>9120.27</c:v>
                </c:pt>
                <c:pt idx="249" formatCode="General">
                  <c:v>9122.65</c:v>
                </c:pt>
                <c:pt idx="250" formatCode="General">
                  <c:v>9125.06</c:v>
                </c:pt>
                <c:pt idx="251" formatCode="General">
                  <c:v>9127.48</c:v>
                </c:pt>
                <c:pt idx="252" formatCode="General">
                  <c:v>9129.93</c:v>
                </c:pt>
                <c:pt idx="253" formatCode="General">
                  <c:v>9132.39</c:v>
                </c:pt>
                <c:pt idx="254" formatCode="General">
                  <c:v>9134.8700000000008</c:v>
                </c:pt>
                <c:pt idx="255" formatCode="General">
                  <c:v>9137.3700000000008</c:v>
                </c:pt>
                <c:pt idx="256" formatCode="General">
                  <c:v>9139.89</c:v>
                </c:pt>
                <c:pt idx="257" formatCode="General">
                  <c:v>9142.43</c:v>
                </c:pt>
                <c:pt idx="258" formatCode="General">
                  <c:v>9144.99</c:v>
                </c:pt>
                <c:pt idx="259" formatCode="General">
                  <c:v>9147.57</c:v>
                </c:pt>
                <c:pt idx="260" formatCode="General">
                  <c:v>9150.16</c:v>
                </c:pt>
                <c:pt idx="261" formatCode="General">
                  <c:v>9152.7800000000007</c:v>
                </c:pt>
                <c:pt idx="262" formatCode="General">
                  <c:v>9158.07</c:v>
                </c:pt>
                <c:pt idx="263" formatCode="General">
                  <c:v>9160.74</c:v>
                </c:pt>
                <c:pt idx="264" formatCode="General">
                  <c:v>9163.43</c:v>
                </c:pt>
                <c:pt idx="265" formatCode="General">
                  <c:v>9166.14</c:v>
                </c:pt>
                <c:pt idx="266" formatCode="General">
                  <c:v>9168.8700000000008</c:v>
                </c:pt>
                <c:pt idx="267" formatCode="General">
                  <c:v>9171.6200000000008</c:v>
                </c:pt>
                <c:pt idx="268" formatCode="General">
                  <c:v>9174.3799999999992</c:v>
                </c:pt>
                <c:pt idx="269" formatCode="General">
                  <c:v>9177.17</c:v>
                </c:pt>
                <c:pt idx="270" formatCode="General">
                  <c:v>9179.98</c:v>
                </c:pt>
                <c:pt idx="271" formatCode="General">
                  <c:v>9182.7999999999993</c:v>
                </c:pt>
                <c:pt idx="272" formatCode="General">
                  <c:v>9185.64</c:v>
                </c:pt>
                <c:pt idx="273" formatCode="General">
                  <c:v>9188.51</c:v>
                </c:pt>
                <c:pt idx="274" formatCode="General">
                  <c:v>9191.39</c:v>
                </c:pt>
                <c:pt idx="275" formatCode="General">
                  <c:v>9194.2900000000009</c:v>
                </c:pt>
                <c:pt idx="276" formatCode="General">
                  <c:v>9197.2099999999991</c:v>
                </c:pt>
                <c:pt idx="277" formatCode="General">
                  <c:v>9200.15</c:v>
                </c:pt>
                <c:pt idx="278" formatCode="General">
                  <c:v>9203.11</c:v>
                </c:pt>
                <c:pt idx="279" formatCode="General">
                  <c:v>9206.08</c:v>
                </c:pt>
                <c:pt idx="280" formatCode="General">
                  <c:v>9209.08</c:v>
                </c:pt>
                <c:pt idx="281" formatCode="General">
                  <c:v>9212.09</c:v>
                </c:pt>
                <c:pt idx="282" formatCode="General">
                  <c:v>9215.1299999999992</c:v>
                </c:pt>
                <c:pt idx="283" formatCode="General">
                  <c:v>9218.18</c:v>
                </c:pt>
                <c:pt idx="284" formatCode="General">
                  <c:v>9221.25</c:v>
                </c:pt>
                <c:pt idx="285" formatCode="General">
                  <c:v>9224.34</c:v>
                </c:pt>
                <c:pt idx="286" formatCode="General">
                  <c:v>9227.4500000000007</c:v>
                </c:pt>
                <c:pt idx="287" formatCode="General">
                  <c:v>9230.58</c:v>
                </c:pt>
                <c:pt idx="288" formatCode="General">
                  <c:v>9233.73</c:v>
                </c:pt>
                <c:pt idx="289" formatCode="General">
                  <c:v>9236.9</c:v>
                </c:pt>
                <c:pt idx="290" formatCode="General">
                  <c:v>9240.08</c:v>
                </c:pt>
                <c:pt idx="291" formatCode="General">
                  <c:v>9243.2900000000009</c:v>
                </c:pt>
                <c:pt idx="292" formatCode="General">
                  <c:v>9246.51</c:v>
                </c:pt>
                <c:pt idx="293" formatCode="General">
                  <c:v>9249.76</c:v>
                </c:pt>
                <c:pt idx="294" formatCode="General">
                  <c:v>9253.02</c:v>
                </c:pt>
                <c:pt idx="295" formatCode="General">
                  <c:v>9256.2999999999993</c:v>
                </c:pt>
                <c:pt idx="296" formatCode="General">
                  <c:v>9259.6</c:v>
                </c:pt>
                <c:pt idx="297" formatCode="General">
                  <c:v>9262.92</c:v>
                </c:pt>
                <c:pt idx="298" formatCode="General">
                  <c:v>9266.26</c:v>
                </c:pt>
                <c:pt idx="299" formatCode="General">
                  <c:v>9269.6200000000008</c:v>
                </c:pt>
                <c:pt idx="300" formatCode="General">
                  <c:v>9273</c:v>
                </c:pt>
                <c:pt idx="301" formatCode="General">
                  <c:v>9276.39</c:v>
                </c:pt>
                <c:pt idx="302" formatCode="General">
                  <c:v>9279.81</c:v>
                </c:pt>
                <c:pt idx="303" formatCode="General">
                  <c:v>9283.24</c:v>
                </c:pt>
                <c:pt idx="304" formatCode="General">
                  <c:v>9286.69</c:v>
                </c:pt>
                <c:pt idx="305" formatCode="General">
                  <c:v>9293.66</c:v>
                </c:pt>
                <c:pt idx="306" formatCode="General">
                  <c:v>9297.17</c:v>
                </c:pt>
                <c:pt idx="307" formatCode="General">
                  <c:v>9300.7000000000007</c:v>
                </c:pt>
                <c:pt idx="308" formatCode="General">
                  <c:v>9304.24</c:v>
                </c:pt>
                <c:pt idx="309" formatCode="General">
                  <c:v>9307.81</c:v>
                </c:pt>
                <c:pt idx="310" formatCode="General">
                  <c:v>9311.4</c:v>
                </c:pt>
                <c:pt idx="311" formatCode="General">
                  <c:v>9315</c:v>
                </c:pt>
                <c:pt idx="312" formatCode="General">
                  <c:v>9318.6299999999992</c:v>
                </c:pt>
                <c:pt idx="313" formatCode="General">
                  <c:v>9322.27</c:v>
                </c:pt>
                <c:pt idx="314" formatCode="General">
                  <c:v>9325.93</c:v>
                </c:pt>
                <c:pt idx="315" formatCode="General">
                  <c:v>9329.61</c:v>
                </c:pt>
                <c:pt idx="316" formatCode="General">
                  <c:v>9333.31</c:v>
                </c:pt>
                <c:pt idx="317" formatCode="General">
                  <c:v>9337.0300000000007</c:v>
                </c:pt>
                <c:pt idx="318" formatCode="General">
                  <c:v>9340.77</c:v>
                </c:pt>
                <c:pt idx="319" formatCode="General">
                  <c:v>9344.5300000000007</c:v>
                </c:pt>
                <c:pt idx="320" formatCode="General">
                  <c:v>9348.31</c:v>
                </c:pt>
                <c:pt idx="321" formatCode="General">
                  <c:v>9352.1</c:v>
                </c:pt>
                <c:pt idx="322" formatCode="General">
                  <c:v>9355.92</c:v>
                </c:pt>
                <c:pt idx="323" formatCode="General">
                  <c:v>9359.75</c:v>
                </c:pt>
                <c:pt idx="324" formatCode="General">
                  <c:v>9363.6</c:v>
                </c:pt>
                <c:pt idx="325" formatCode="General">
                  <c:v>9367.4699999999993</c:v>
                </c:pt>
                <c:pt idx="326" formatCode="General">
                  <c:v>9371.3700000000008</c:v>
                </c:pt>
                <c:pt idx="327" formatCode="General">
                  <c:v>9375.2800000000007</c:v>
                </c:pt>
                <c:pt idx="328" formatCode="General">
                  <c:v>9379.2000000000007</c:v>
                </c:pt>
                <c:pt idx="329" formatCode="General">
                  <c:v>9383.15</c:v>
                </c:pt>
                <c:pt idx="330" formatCode="General">
                  <c:v>9387.1200000000008</c:v>
                </c:pt>
                <c:pt idx="331" formatCode="General">
                  <c:v>9391.11</c:v>
                </c:pt>
                <c:pt idx="332" formatCode="General">
                  <c:v>9395.11</c:v>
                </c:pt>
                <c:pt idx="333" formatCode="General">
                  <c:v>9399.14</c:v>
                </c:pt>
                <c:pt idx="334" formatCode="General">
                  <c:v>9403.18</c:v>
                </c:pt>
                <c:pt idx="335" formatCode="General">
                  <c:v>9407.24</c:v>
                </c:pt>
                <c:pt idx="336" formatCode="General">
                  <c:v>9411.32</c:v>
                </c:pt>
                <c:pt idx="337" formatCode="General">
                  <c:v>9415.42</c:v>
                </c:pt>
                <c:pt idx="338" formatCode="General">
                  <c:v>9419.5400000000009</c:v>
                </c:pt>
                <c:pt idx="339" formatCode="General">
                  <c:v>9423.68</c:v>
                </c:pt>
                <c:pt idx="340" formatCode="General">
                  <c:v>9427.84</c:v>
                </c:pt>
                <c:pt idx="341" formatCode="General">
                  <c:v>9432.01</c:v>
                </c:pt>
                <c:pt idx="342" formatCode="General">
                  <c:v>9436.2099999999991</c:v>
                </c:pt>
                <c:pt idx="343" formatCode="General">
                  <c:v>9440.42</c:v>
                </c:pt>
                <c:pt idx="344" formatCode="General">
                  <c:v>9444.66</c:v>
                </c:pt>
                <c:pt idx="345" formatCode="General">
                  <c:v>9448.91</c:v>
                </c:pt>
                <c:pt idx="346" formatCode="General">
                  <c:v>9453.18</c:v>
                </c:pt>
                <c:pt idx="347" formatCode="General">
                  <c:v>9457.4699999999993</c:v>
                </c:pt>
                <c:pt idx="348" formatCode="General">
                  <c:v>9461.7800000000007</c:v>
                </c:pt>
                <c:pt idx="349" formatCode="General">
                  <c:v>9466.11</c:v>
                </c:pt>
                <c:pt idx="350" formatCode="General">
                  <c:v>9470.4599999999991</c:v>
                </c:pt>
                <c:pt idx="351" formatCode="General">
                  <c:v>9474.83</c:v>
                </c:pt>
                <c:pt idx="352" formatCode="General">
                  <c:v>9479.2099999999991</c:v>
                </c:pt>
                <c:pt idx="353" formatCode="General">
                  <c:v>9483.6200000000008</c:v>
                </c:pt>
                <c:pt idx="354" formatCode="General">
                  <c:v>9488.0400000000009</c:v>
                </c:pt>
                <c:pt idx="355" formatCode="General">
                  <c:v>9492.48</c:v>
                </c:pt>
                <c:pt idx="356" formatCode="General">
                  <c:v>9496.9500000000007</c:v>
                </c:pt>
                <c:pt idx="357" formatCode="General">
                  <c:v>9501.43</c:v>
                </c:pt>
                <c:pt idx="358" formatCode="General">
                  <c:v>9505.93</c:v>
                </c:pt>
                <c:pt idx="359" formatCode="General">
                  <c:v>9510.4500000000007</c:v>
                </c:pt>
                <c:pt idx="360" formatCode="General">
                  <c:v>9514.98</c:v>
                </c:pt>
                <c:pt idx="361" formatCode="General">
                  <c:v>9519.5400000000009</c:v>
                </c:pt>
                <c:pt idx="362" formatCode="General">
                  <c:v>9524.1200000000008</c:v>
                </c:pt>
                <c:pt idx="363" formatCode="General">
                  <c:v>9528.7099999999991</c:v>
                </c:pt>
                <c:pt idx="364" formatCode="General">
                  <c:v>9533.33</c:v>
                </c:pt>
                <c:pt idx="365" formatCode="General">
                  <c:v>9537.9599999999991</c:v>
                </c:pt>
                <c:pt idx="366" formatCode="General">
                  <c:v>9542.6200000000008</c:v>
                </c:pt>
                <c:pt idx="367" formatCode="General">
                  <c:v>9547.2900000000009</c:v>
                </c:pt>
                <c:pt idx="368" formatCode="General">
                  <c:v>9551.98</c:v>
                </c:pt>
                <c:pt idx="369" formatCode="General">
                  <c:v>9556.69</c:v>
                </c:pt>
                <c:pt idx="370" formatCode="General">
                  <c:v>9561.42</c:v>
                </c:pt>
                <c:pt idx="371" formatCode="General">
                  <c:v>9566.16</c:v>
                </c:pt>
                <c:pt idx="372" formatCode="General">
                  <c:v>9570.93</c:v>
                </c:pt>
                <c:pt idx="373" formatCode="General">
                  <c:v>9575.7199999999993</c:v>
                </c:pt>
                <c:pt idx="374" formatCode="General">
                  <c:v>9580.52</c:v>
                </c:pt>
                <c:pt idx="375" formatCode="General">
                  <c:v>9585.35</c:v>
                </c:pt>
                <c:pt idx="376" formatCode="General">
                  <c:v>9590.19</c:v>
                </c:pt>
                <c:pt idx="377" formatCode="General">
                  <c:v>9595.0499999999993</c:v>
                </c:pt>
                <c:pt idx="378" formatCode="General">
                  <c:v>9599.93</c:v>
                </c:pt>
                <c:pt idx="379" formatCode="General">
                  <c:v>9604.83</c:v>
                </c:pt>
                <c:pt idx="380" formatCode="General">
                  <c:v>9609.75</c:v>
                </c:pt>
                <c:pt idx="381" formatCode="General">
                  <c:v>9614.69</c:v>
                </c:pt>
                <c:pt idx="382" formatCode="General">
                  <c:v>9619.65</c:v>
                </c:pt>
                <c:pt idx="383" formatCode="General">
                  <c:v>9624.6200000000008</c:v>
                </c:pt>
                <c:pt idx="384" formatCode="General">
                  <c:v>9629.6200000000008</c:v>
                </c:pt>
                <c:pt idx="385" formatCode="General">
                  <c:v>9634.6299999999992</c:v>
                </c:pt>
                <c:pt idx="386" formatCode="General">
                  <c:v>9639.66</c:v>
                </c:pt>
                <c:pt idx="387" formatCode="General">
                  <c:v>9644.7199999999993</c:v>
                </c:pt>
                <c:pt idx="388" formatCode="General">
                  <c:v>9649.7900000000009</c:v>
                </c:pt>
                <c:pt idx="389" formatCode="General">
                  <c:v>9654.8799999999992</c:v>
                </c:pt>
                <c:pt idx="390" formatCode="General">
                  <c:v>9659.99</c:v>
                </c:pt>
                <c:pt idx="391" formatCode="General">
                  <c:v>9665.1200000000008</c:v>
                </c:pt>
                <c:pt idx="392" formatCode="General">
                  <c:v>9670.27</c:v>
                </c:pt>
                <c:pt idx="393" formatCode="General">
                  <c:v>9675.43</c:v>
                </c:pt>
                <c:pt idx="394" formatCode="General">
                  <c:v>9680.6200000000008</c:v>
                </c:pt>
                <c:pt idx="395" formatCode="General">
                  <c:v>9685.82</c:v>
                </c:pt>
                <c:pt idx="396" formatCode="General">
                  <c:v>9691.0499999999993</c:v>
                </c:pt>
                <c:pt idx="397" formatCode="General">
                  <c:v>9696.2900000000009</c:v>
                </c:pt>
                <c:pt idx="398" formatCode="General">
                  <c:v>9701.5499999999993</c:v>
                </c:pt>
                <c:pt idx="399" formatCode="General">
                  <c:v>9706.83</c:v>
                </c:pt>
                <c:pt idx="400" formatCode="General">
                  <c:v>9712.1299999999992</c:v>
                </c:pt>
                <c:pt idx="401" formatCode="General">
                  <c:v>9717.4500000000007</c:v>
                </c:pt>
                <c:pt idx="402" formatCode="General">
                  <c:v>9722.7900000000009</c:v>
                </c:pt>
                <c:pt idx="403" formatCode="General">
                  <c:v>9728.15</c:v>
                </c:pt>
                <c:pt idx="404" formatCode="General">
                  <c:v>9733.52</c:v>
                </c:pt>
                <c:pt idx="405" formatCode="General">
                  <c:v>9738.92</c:v>
                </c:pt>
                <c:pt idx="406" formatCode="General">
                  <c:v>9744.33</c:v>
                </c:pt>
                <c:pt idx="407" formatCode="General">
                  <c:v>9749.76</c:v>
                </c:pt>
                <c:pt idx="408" formatCode="General">
                  <c:v>9755.2199999999993</c:v>
                </c:pt>
                <c:pt idx="409" formatCode="General">
                  <c:v>9760.69</c:v>
                </c:pt>
                <c:pt idx="410" formatCode="General">
                  <c:v>9766.18</c:v>
                </c:pt>
                <c:pt idx="411" formatCode="General">
                  <c:v>9771.69</c:v>
                </c:pt>
                <c:pt idx="412" formatCode="General">
                  <c:v>9777.2199999999993</c:v>
                </c:pt>
                <c:pt idx="413" formatCode="General">
                  <c:v>9782.76</c:v>
                </c:pt>
                <c:pt idx="414" formatCode="General">
                  <c:v>9788.33</c:v>
                </c:pt>
                <c:pt idx="415" formatCode="General">
                  <c:v>9793.92</c:v>
                </c:pt>
                <c:pt idx="416" formatCode="General">
                  <c:v>9799.52</c:v>
                </c:pt>
                <c:pt idx="417" formatCode="General">
                  <c:v>9805.15</c:v>
                </c:pt>
                <c:pt idx="418" formatCode="General">
                  <c:v>9810.7900000000009</c:v>
                </c:pt>
                <c:pt idx="419" formatCode="General">
                  <c:v>9816.4500000000007</c:v>
                </c:pt>
                <c:pt idx="420" formatCode="General">
                  <c:v>9822.1299999999992</c:v>
                </c:pt>
                <c:pt idx="421" formatCode="General">
                  <c:v>9827.83</c:v>
                </c:pt>
                <c:pt idx="422" formatCode="General">
                  <c:v>9833.5499999999993</c:v>
                </c:pt>
                <c:pt idx="423" formatCode="General">
                  <c:v>9839.2900000000009</c:v>
                </c:pt>
                <c:pt idx="424" formatCode="General">
                  <c:v>9845.0400000000009</c:v>
                </c:pt>
                <c:pt idx="425" formatCode="General">
                  <c:v>9850.82</c:v>
                </c:pt>
                <c:pt idx="426" formatCode="General">
                  <c:v>9856.61</c:v>
                </c:pt>
                <c:pt idx="427" formatCode="General">
                  <c:v>9862.43</c:v>
                </c:pt>
                <c:pt idx="428" formatCode="General">
                  <c:v>9868.26</c:v>
                </c:pt>
                <c:pt idx="429" formatCode="General">
                  <c:v>9874.11</c:v>
                </c:pt>
                <c:pt idx="430" formatCode="General">
                  <c:v>9879.99</c:v>
                </c:pt>
                <c:pt idx="431" formatCode="General">
                  <c:v>9885.8799999999992</c:v>
                </c:pt>
                <c:pt idx="432" formatCode="General">
                  <c:v>9891.7900000000009</c:v>
                </c:pt>
                <c:pt idx="433" formatCode="General">
                  <c:v>9897.7099999999991</c:v>
                </c:pt>
                <c:pt idx="434" formatCode="General">
                  <c:v>9903.66</c:v>
                </c:pt>
                <c:pt idx="435" formatCode="General">
                  <c:v>9909.6299999999992</c:v>
                </c:pt>
                <c:pt idx="436" formatCode="General">
                  <c:v>9915.61</c:v>
                </c:pt>
                <c:pt idx="437" formatCode="General">
                  <c:v>9921.6200000000008</c:v>
                </c:pt>
                <c:pt idx="438" formatCode="General">
                  <c:v>9927.64</c:v>
                </c:pt>
                <c:pt idx="439" formatCode="General">
                  <c:v>9933.68</c:v>
                </c:pt>
                <c:pt idx="440" formatCode="General">
                  <c:v>9939.75</c:v>
                </c:pt>
                <c:pt idx="441" formatCode="General">
                  <c:v>9945.83</c:v>
                </c:pt>
                <c:pt idx="442" formatCode="General">
                  <c:v>9951.93</c:v>
                </c:pt>
              </c:numCache>
            </c:numRef>
          </c:xVal>
          <c:yVal>
            <c:numRef>
              <c:f>'XANES Cu'!$O$8:$O$450</c:f>
              <c:numCache>
                <c:formatCode>0.00E+00</c:formatCode>
                <c:ptCount val="443"/>
                <c:pt idx="0">
                  <c:v>0.99742527709999995</c:v>
                </c:pt>
                <c:pt idx="1">
                  <c:v>1.0074138574</c:v>
                </c:pt>
                <c:pt idx="2">
                  <c:v>1.0072947272999999</c:v>
                </c:pt>
                <c:pt idx="3">
                  <c:v>1.0058273707000001</c:v>
                </c:pt>
                <c:pt idx="4">
                  <c:v>1.0045897964999999</c:v>
                </c:pt>
                <c:pt idx="5">
                  <c:v>1.0028687178</c:v>
                </c:pt>
                <c:pt idx="6">
                  <c:v>1.00032227192</c:v>
                </c:pt>
                <c:pt idx="7">
                  <c:v>0.99931261224000001</c:v>
                </c:pt>
                <c:pt idx="8">
                  <c:v>0.99887120630000004</c:v>
                </c:pt>
                <c:pt idx="9">
                  <c:v>0.99768016900000001</c:v>
                </c:pt>
                <c:pt idx="10">
                  <c:v>0.99799140509999995</c:v>
                </c:pt>
                <c:pt idx="11">
                  <c:v>0.99667947349999997</c:v>
                </c:pt>
                <c:pt idx="12">
                  <c:v>0.99506225950000005</c:v>
                </c:pt>
                <c:pt idx="13">
                  <c:v>0.99394800979999998</c:v>
                </c:pt>
                <c:pt idx="14">
                  <c:v>0.99322912379999995</c:v>
                </c:pt>
                <c:pt idx="15">
                  <c:v>0.99338741939999997</c:v>
                </c:pt>
                <c:pt idx="16">
                  <c:v>0.99373674109999999</c:v>
                </c:pt>
                <c:pt idx="17">
                  <c:v>0.993607872</c:v>
                </c:pt>
                <c:pt idx="18">
                  <c:v>0.99350439339999996</c:v>
                </c:pt>
                <c:pt idx="19">
                  <c:v>0.99367357059999994</c:v>
                </c:pt>
                <c:pt idx="20">
                  <c:v>0.99654257450000006</c:v>
                </c:pt>
                <c:pt idx="21">
                  <c:v>0.99783877840000001</c:v>
                </c:pt>
                <c:pt idx="22">
                  <c:v>0.99816470889999998</c:v>
                </c:pt>
                <c:pt idx="23">
                  <c:v>0.99887450489999996</c:v>
                </c:pt>
                <c:pt idx="24">
                  <c:v>0.99975902270999994</c:v>
                </c:pt>
                <c:pt idx="25">
                  <c:v>1.00079889303</c:v>
                </c:pt>
                <c:pt idx="26">
                  <c:v>1.0008437162699999</c:v>
                </c:pt>
                <c:pt idx="27">
                  <c:v>1.0017965340999999</c:v>
                </c:pt>
                <c:pt idx="28">
                  <c:v>1.0026973742</c:v>
                </c:pt>
                <c:pt idx="29">
                  <c:v>1.0032916986</c:v>
                </c:pt>
                <c:pt idx="30">
                  <c:v>1.0039676529999999</c:v>
                </c:pt>
                <c:pt idx="31">
                  <c:v>1.0049174603</c:v>
                </c:pt>
                <c:pt idx="32">
                  <c:v>1.0061689227999999</c:v>
                </c:pt>
                <c:pt idx="33">
                  <c:v>1.0073266768</c:v>
                </c:pt>
                <c:pt idx="34">
                  <c:v>1.0080104839999999</c:v>
                </c:pt>
                <c:pt idx="35">
                  <c:v>1.0094638537</c:v>
                </c:pt>
                <c:pt idx="36">
                  <c:v>1.0102017270000001</c:v>
                </c:pt>
                <c:pt idx="37">
                  <c:v>1.01083503</c:v>
                </c:pt>
                <c:pt idx="38">
                  <c:v>1.011439295</c:v>
                </c:pt>
                <c:pt idx="39">
                  <c:v>1.0113193380000001</c:v>
                </c:pt>
                <c:pt idx="40">
                  <c:v>1.0112761509999999</c:v>
                </c:pt>
                <c:pt idx="41">
                  <c:v>1.0109663820000001</c:v>
                </c:pt>
                <c:pt idx="42">
                  <c:v>1.0104643550000001</c:v>
                </c:pt>
                <c:pt idx="43">
                  <c:v>1.0119826729999999</c:v>
                </c:pt>
                <c:pt idx="44">
                  <c:v>1.0128064029999999</c:v>
                </c:pt>
                <c:pt idx="45">
                  <c:v>1.012965739</c:v>
                </c:pt>
                <c:pt idx="46">
                  <c:v>1.012922552</c:v>
                </c:pt>
                <c:pt idx="47">
                  <c:v>1.0134869179999999</c:v>
                </c:pt>
                <c:pt idx="48">
                  <c:v>1.0139642499999999</c:v>
                </c:pt>
                <c:pt idx="49">
                  <c:v>1.014051043</c:v>
                </c:pt>
                <c:pt idx="50">
                  <c:v>1.0150633680000001</c:v>
                </c:pt>
                <c:pt idx="51">
                  <c:v>1.015699082</c:v>
                </c:pt>
                <c:pt idx="52">
                  <c:v>1.0158493500000001</c:v>
                </c:pt>
                <c:pt idx="53">
                  <c:v>1.0161694800000001</c:v>
                </c:pt>
                <c:pt idx="54">
                  <c:v>1.0163324440000001</c:v>
                </c:pt>
                <c:pt idx="55">
                  <c:v>1.0171585860000001</c:v>
                </c:pt>
                <c:pt idx="56">
                  <c:v>1.0179417989999999</c:v>
                </c:pt>
                <c:pt idx="57">
                  <c:v>1.018201482</c:v>
                </c:pt>
                <c:pt idx="58">
                  <c:v>1.0193135719999999</c:v>
                </c:pt>
                <c:pt idx="59">
                  <c:v>1.020029066</c:v>
                </c:pt>
                <c:pt idx="60">
                  <c:v>1.020571688</c:v>
                </c:pt>
                <c:pt idx="61">
                  <c:v>1.0218028589999999</c:v>
                </c:pt>
                <c:pt idx="62">
                  <c:v>1.0207355890000001</c:v>
                </c:pt>
                <c:pt idx="63">
                  <c:v>1.02088223</c:v>
                </c:pt>
                <c:pt idx="64">
                  <c:v>1.0200150729999999</c:v>
                </c:pt>
                <c:pt idx="65">
                  <c:v>1.02052202</c:v>
                </c:pt>
                <c:pt idx="66">
                  <c:v>1.0213783759999999</c:v>
                </c:pt>
                <c:pt idx="67">
                  <c:v>1.0214391810000001</c:v>
                </c:pt>
                <c:pt idx="68">
                  <c:v>1.0213893549999999</c:v>
                </c:pt>
                <c:pt idx="69">
                  <c:v>1.021811663</c:v>
                </c:pt>
                <c:pt idx="70">
                  <c:v>1.0228844349999999</c:v>
                </c:pt>
                <c:pt idx="71">
                  <c:v>1.02329889</c:v>
                </c:pt>
                <c:pt idx="72">
                  <c:v>1.023417112</c:v>
                </c:pt>
                <c:pt idx="73">
                  <c:v>1.024409506</c:v>
                </c:pt>
                <c:pt idx="74">
                  <c:v>1.025366824</c:v>
                </c:pt>
                <c:pt idx="75">
                  <c:v>1.0259070159999999</c:v>
                </c:pt>
                <c:pt idx="76">
                  <c:v>1.025928519</c:v>
                </c:pt>
                <c:pt idx="77">
                  <c:v>1.026951127</c:v>
                </c:pt>
                <c:pt idx="78">
                  <c:v>1.0269696020000001</c:v>
                </c:pt>
                <c:pt idx="79">
                  <c:v>1.028193519</c:v>
                </c:pt>
                <c:pt idx="80">
                  <c:v>1.0293461070000001</c:v>
                </c:pt>
                <c:pt idx="81">
                  <c:v>1.030560339</c:v>
                </c:pt>
                <c:pt idx="82">
                  <c:v>1.0316621480000001</c:v>
                </c:pt>
                <c:pt idx="83">
                  <c:v>1.0326273180000001</c:v>
                </c:pt>
                <c:pt idx="84">
                  <c:v>1.0335997619999999</c:v>
                </c:pt>
                <c:pt idx="85">
                  <c:v>1.034195559</c:v>
                </c:pt>
                <c:pt idx="86">
                  <c:v>1.035651616</c:v>
                </c:pt>
                <c:pt idx="87">
                  <c:v>1.036708084</c:v>
                </c:pt>
                <c:pt idx="88">
                  <c:v>1.0392063600000001</c:v>
                </c:pt>
                <c:pt idx="89">
                  <c:v>1.041298989</c:v>
                </c:pt>
                <c:pt idx="90">
                  <c:v>1.0437930209999999</c:v>
                </c:pt>
                <c:pt idx="91">
                  <c:v>1.0458221750000001</c:v>
                </c:pt>
                <c:pt idx="92">
                  <c:v>1.0491685959999999</c:v>
                </c:pt>
                <c:pt idx="93">
                  <c:v>1.0529768859999999</c:v>
                </c:pt>
                <c:pt idx="94">
                  <c:v>1.0571019580000001</c:v>
                </c:pt>
                <c:pt idx="95">
                  <c:v>1.0597465180000001</c:v>
                </c:pt>
                <c:pt idx="96">
                  <c:v>1.0617859540000001</c:v>
                </c:pt>
                <c:pt idx="97">
                  <c:v>1.0618261920000001</c:v>
                </c:pt>
                <c:pt idx="98">
                  <c:v>1.0601193390000001</c:v>
                </c:pt>
                <c:pt idx="99">
                  <c:v>1.059717078</c:v>
                </c:pt>
                <c:pt idx="100">
                  <c:v>1.0584890140000001</c:v>
                </c:pt>
                <c:pt idx="101">
                  <c:v>1.0587934379999999</c:v>
                </c:pt>
                <c:pt idx="102">
                  <c:v>1.0596691460000001</c:v>
                </c:pt>
                <c:pt idx="103">
                  <c:v>1.0620942600000001</c:v>
                </c:pt>
                <c:pt idx="104">
                  <c:v>1.064402109</c:v>
                </c:pt>
                <c:pt idx="105">
                  <c:v>1.0669559900000001</c:v>
                </c:pt>
                <c:pt idx="106">
                  <c:v>1.069883471</c:v>
                </c:pt>
                <c:pt idx="107">
                  <c:v>1.073307896</c:v>
                </c:pt>
                <c:pt idx="108">
                  <c:v>1.078075578</c:v>
                </c:pt>
                <c:pt idx="109">
                  <c:v>1.0836914069999999</c:v>
                </c:pt>
                <c:pt idx="110">
                  <c:v>1.090435308</c:v>
                </c:pt>
                <c:pt idx="111">
                  <c:v>1.097121775</c:v>
                </c:pt>
                <c:pt idx="112">
                  <c:v>1.1057234</c:v>
                </c:pt>
                <c:pt idx="113">
                  <c:v>1.1154772500000001</c:v>
                </c:pt>
                <c:pt idx="114">
                  <c:v>1.1270489399999999</c:v>
                </c:pt>
                <c:pt idx="115">
                  <c:v>1.14006607</c:v>
                </c:pt>
                <c:pt idx="116">
                  <c:v>1.1562394600000001</c:v>
                </c:pt>
                <c:pt idx="117">
                  <c:v>1.1749149800000001</c:v>
                </c:pt>
                <c:pt idx="118">
                  <c:v>1.19742024</c:v>
                </c:pt>
                <c:pt idx="119">
                  <c:v>1.2236578599999999</c:v>
                </c:pt>
                <c:pt idx="120">
                  <c:v>1.2568167800000001</c:v>
                </c:pt>
                <c:pt idx="121">
                  <c:v>1.29391543</c:v>
                </c:pt>
                <c:pt idx="122">
                  <c:v>1.33790936</c:v>
                </c:pt>
                <c:pt idx="123">
                  <c:v>1.3823470099999999</c:v>
                </c:pt>
                <c:pt idx="124">
                  <c:v>1.4269134399999999</c:v>
                </c:pt>
                <c:pt idx="125">
                  <c:v>1.4762206</c:v>
                </c:pt>
                <c:pt idx="126">
                  <c:v>1.5260500700000001</c:v>
                </c:pt>
                <c:pt idx="127">
                  <c:v>1.57451995</c:v>
                </c:pt>
                <c:pt idx="128">
                  <c:v>1.6205245700000002</c:v>
                </c:pt>
                <c:pt idx="129">
                  <c:v>1.66614711</c:v>
                </c:pt>
                <c:pt idx="130">
                  <c:v>1.70473652</c:v>
                </c:pt>
                <c:pt idx="131">
                  <c:v>1.74226499</c:v>
                </c:pt>
                <c:pt idx="132">
                  <c:v>1.7738974600000001</c:v>
                </c:pt>
                <c:pt idx="133">
                  <c:v>1.80370908</c:v>
                </c:pt>
                <c:pt idx="134">
                  <c:v>1.8326054300000001</c:v>
                </c:pt>
                <c:pt idx="135">
                  <c:v>1.86021353</c:v>
                </c:pt>
                <c:pt idx="136">
                  <c:v>1.8870937800000001</c:v>
                </c:pt>
                <c:pt idx="137">
                  <c:v>1.9145725200000001</c:v>
                </c:pt>
                <c:pt idx="138">
                  <c:v>1.9414533600000001</c:v>
                </c:pt>
                <c:pt idx="139">
                  <c:v>1.97062841</c:v>
                </c:pt>
                <c:pt idx="140">
                  <c:v>1.99549617</c:v>
                </c:pt>
                <c:pt idx="141">
                  <c:v>2.0238538999999998</c:v>
                </c:pt>
                <c:pt idx="142">
                  <c:v>2.0506120999999999</c:v>
                </c:pt>
                <c:pt idx="143">
                  <c:v>2.0741237999999997</c:v>
                </c:pt>
                <c:pt idx="144">
                  <c:v>2.0961309999999997</c:v>
                </c:pt>
                <c:pt idx="145">
                  <c:v>2.1162749000000001</c:v>
                </c:pt>
                <c:pt idx="146">
                  <c:v>2.1332782999999997</c:v>
                </c:pt>
                <c:pt idx="147">
                  <c:v>2.1491312000000002</c:v>
                </c:pt>
                <c:pt idx="148">
                  <c:v>2.1643223000000003</c:v>
                </c:pt>
                <c:pt idx="149">
                  <c:v>2.1762899</c:v>
                </c:pt>
                <c:pt idx="150">
                  <c:v>2.1873899999999997</c:v>
                </c:pt>
                <c:pt idx="151">
                  <c:v>2.1987478</c:v>
                </c:pt>
                <c:pt idx="152">
                  <c:v>2.2078294000000001</c:v>
                </c:pt>
                <c:pt idx="153">
                  <c:v>2.2156045999999998</c:v>
                </c:pt>
                <c:pt idx="154">
                  <c:v>2.2190683</c:v>
                </c:pt>
                <c:pt idx="155">
                  <c:v>2.2232428999999998</c:v>
                </c:pt>
                <c:pt idx="156">
                  <c:v>2.2247994000000002</c:v>
                </c:pt>
                <c:pt idx="157">
                  <c:v>2.225015</c:v>
                </c:pt>
                <c:pt idx="158">
                  <c:v>2.2257243999999998</c:v>
                </c:pt>
                <c:pt idx="159">
                  <c:v>2.2254272999999998</c:v>
                </c:pt>
                <c:pt idx="160">
                  <c:v>2.2255171000000002</c:v>
                </c:pt>
                <c:pt idx="161">
                  <c:v>2.2225770000000002</c:v>
                </c:pt>
                <c:pt idx="162">
                  <c:v>2.2193377000000001</c:v>
                </c:pt>
                <c:pt idx="163">
                  <c:v>2.2178738</c:v>
                </c:pt>
                <c:pt idx="164">
                  <c:v>2.2123451999999997</c:v>
                </c:pt>
                <c:pt idx="165">
                  <c:v>2.2065710000000003</c:v>
                </c:pt>
                <c:pt idx="166">
                  <c:v>2.2002987000000003</c:v>
                </c:pt>
                <c:pt idx="167">
                  <c:v>2.1943159999999997</c:v>
                </c:pt>
                <c:pt idx="168">
                  <c:v>2.1863244000000002</c:v>
                </c:pt>
                <c:pt idx="169">
                  <c:v>2.1823961000000001</c:v>
                </c:pt>
                <c:pt idx="170">
                  <c:v>2.1606943999999997</c:v>
                </c:pt>
                <c:pt idx="171">
                  <c:v>2.1388265</c:v>
                </c:pt>
                <c:pt idx="172">
                  <c:v>2.1159660000000002</c:v>
                </c:pt>
                <c:pt idx="173">
                  <c:v>2.0943075000000002</c:v>
                </c:pt>
                <c:pt idx="174">
                  <c:v>2.0709508999999997</c:v>
                </c:pt>
                <c:pt idx="175">
                  <c:v>2.0497508</c:v>
                </c:pt>
                <c:pt idx="176">
                  <c:v>2.034046</c:v>
                </c:pt>
                <c:pt idx="177">
                  <c:v>2.0160027</c:v>
                </c:pt>
                <c:pt idx="178">
                  <c:v>2.0226525</c:v>
                </c:pt>
                <c:pt idx="179">
                  <c:v>2.0221444000000002</c:v>
                </c:pt>
                <c:pt idx="180">
                  <c:v>2.0196836999999999</c:v>
                </c:pt>
                <c:pt idx="181">
                  <c:v>2.0262241000000003</c:v>
                </c:pt>
                <c:pt idx="182">
                  <c:v>2.0231908000000001</c:v>
                </c:pt>
                <c:pt idx="183">
                  <c:v>2.0217131999999998</c:v>
                </c:pt>
                <c:pt idx="184">
                  <c:v>2.0149274999999998</c:v>
                </c:pt>
                <c:pt idx="185">
                  <c:v>2.0053090999999998</c:v>
                </c:pt>
                <c:pt idx="186">
                  <c:v>1.9926567099999999</c:v>
                </c:pt>
                <c:pt idx="187">
                  <c:v>1.9798480600000001</c:v>
                </c:pt>
                <c:pt idx="188">
                  <c:v>1.9701876600000001</c:v>
                </c:pt>
                <c:pt idx="189">
                  <c:v>1.96089698</c:v>
                </c:pt>
                <c:pt idx="190">
                  <c:v>1.95560695</c:v>
                </c:pt>
                <c:pt idx="191">
                  <c:v>1.9531126400000001</c:v>
                </c:pt>
                <c:pt idx="192">
                  <c:v>1.95434416</c:v>
                </c:pt>
                <c:pt idx="193">
                  <c:v>1.9620720700000001</c:v>
                </c:pt>
                <c:pt idx="194">
                  <c:v>1.9731649099999999</c:v>
                </c:pt>
                <c:pt idx="195">
                  <c:v>1.9865085300000001</c:v>
                </c:pt>
                <c:pt idx="196">
                  <c:v>2.0005921999999998</c:v>
                </c:pt>
                <c:pt idx="197">
                  <c:v>2.0145843000000001</c:v>
                </c:pt>
                <c:pt idx="198">
                  <c:v>2.0283055000000001</c:v>
                </c:pt>
                <c:pt idx="199">
                  <c:v>2.0400719</c:v>
                </c:pt>
                <c:pt idx="200">
                  <c:v>2.0494148999999999</c:v>
                </c:pt>
                <c:pt idx="201">
                  <c:v>2.0564013000000001</c:v>
                </c:pt>
                <c:pt idx="202">
                  <c:v>2.0617244000000001</c:v>
                </c:pt>
                <c:pt idx="203">
                  <c:v>2.0655725</c:v>
                </c:pt>
                <c:pt idx="204">
                  <c:v>2.0682986999999997</c:v>
                </c:pt>
                <c:pt idx="205">
                  <c:v>2.0685948000000001</c:v>
                </c:pt>
                <c:pt idx="206">
                  <c:v>2.0685409999999997</c:v>
                </c:pt>
                <c:pt idx="207">
                  <c:v>2.0683803999999997</c:v>
                </c:pt>
                <c:pt idx="208">
                  <c:v>2.0686629999999999</c:v>
                </c:pt>
                <c:pt idx="209">
                  <c:v>2.0691242000000001</c:v>
                </c:pt>
                <c:pt idx="210">
                  <c:v>2.0695326000000001</c:v>
                </c:pt>
                <c:pt idx="211">
                  <c:v>2.0703795999999999</c:v>
                </c:pt>
                <c:pt idx="212">
                  <c:v>2.0727177000000001</c:v>
                </c:pt>
                <c:pt idx="213">
                  <c:v>2.0759951999999999</c:v>
                </c:pt>
                <c:pt idx="214">
                  <c:v>2.0792891</c:v>
                </c:pt>
                <c:pt idx="215">
                  <c:v>2.0829181000000001</c:v>
                </c:pt>
                <c:pt idx="216">
                  <c:v>2.0857890000000001</c:v>
                </c:pt>
                <c:pt idx="217">
                  <c:v>2.0889986</c:v>
                </c:pt>
                <c:pt idx="218">
                  <c:v>2.0893980999999999</c:v>
                </c:pt>
                <c:pt idx="219">
                  <c:v>2.0897461000000002</c:v>
                </c:pt>
                <c:pt idx="220">
                  <c:v>2.0859364</c:v>
                </c:pt>
                <c:pt idx="221">
                  <c:v>2.0857549999999998</c:v>
                </c:pt>
                <c:pt idx="222">
                  <c:v>2.0784121</c:v>
                </c:pt>
                <c:pt idx="223">
                  <c:v>2.0798380000000001</c:v>
                </c:pt>
                <c:pt idx="224">
                  <c:v>2.0738180000000002</c:v>
                </c:pt>
                <c:pt idx="225">
                  <c:v>2.0701901999999999</c:v>
                </c:pt>
                <c:pt idx="226">
                  <c:v>2.0664620999999999</c:v>
                </c:pt>
                <c:pt idx="227">
                  <c:v>2.0638169</c:v>
                </c:pt>
                <c:pt idx="228">
                  <c:v>2.0610143999999999</c:v>
                </c:pt>
                <c:pt idx="229">
                  <c:v>2.0593953000000003</c:v>
                </c:pt>
                <c:pt idx="230">
                  <c:v>2.0591426999999998</c:v>
                </c:pt>
                <c:pt idx="231">
                  <c:v>2.0611123999999998</c:v>
                </c:pt>
                <c:pt idx="232">
                  <c:v>2.0627111</c:v>
                </c:pt>
                <c:pt idx="233">
                  <c:v>2.0645246999999998</c:v>
                </c:pt>
                <c:pt idx="234">
                  <c:v>2.0672553000000002</c:v>
                </c:pt>
                <c:pt idx="235">
                  <c:v>2.0705646</c:v>
                </c:pt>
                <c:pt idx="236">
                  <c:v>2.0738159999999999</c:v>
                </c:pt>
                <c:pt idx="237">
                  <c:v>2.0772905000000002</c:v>
                </c:pt>
                <c:pt idx="238">
                  <c:v>2.0814808999999999</c:v>
                </c:pt>
                <c:pt idx="239">
                  <c:v>2.0845321999999999</c:v>
                </c:pt>
                <c:pt idx="240">
                  <c:v>2.0882947999999999</c:v>
                </c:pt>
                <c:pt idx="241">
                  <c:v>2.0917180000000002</c:v>
                </c:pt>
                <c:pt idx="242">
                  <c:v>2.0949954000000002</c:v>
                </c:pt>
                <c:pt idx="243">
                  <c:v>2.0980470000000002</c:v>
                </c:pt>
                <c:pt idx="244">
                  <c:v>2.1002239999999999</c:v>
                </c:pt>
                <c:pt idx="245">
                  <c:v>2.1029216000000002</c:v>
                </c:pt>
                <c:pt idx="246">
                  <c:v>2.1057106000000001</c:v>
                </c:pt>
                <c:pt idx="247">
                  <c:v>2.1066146999999997</c:v>
                </c:pt>
                <c:pt idx="248">
                  <c:v>2.1089159</c:v>
                </c:pt>
                <c:pt idx="249">
                  <c:v>2.1109910000000003</c:v>
                </c:pt>
                <c:pt idx="250">
                  <c:v>2.1130564999999999</c:v>
                </c:pt>
                <c:pt idx="251">
                  <c:v>2.1159732</c:v>
                </c:pt>
                <c:pt idx="252">
                  <c:v>2.1186870999999998</c:v>
                </c:pt>
                <c:pt idx="253">
                  <c:v>2.1221847</c:v>
                </c:pt>
                <c:pt idx="254">
                  <c:v>2.1256957999999999</c:v>
                </c:pt>
                <c:pt idx="255">
                  <c:v>2.1286974999999999</c:v>
                </c:pt>
                <c:pt idx="256">
                  <c:v>2.1309835000000001</c:v>
                </c:pt>
                <c:pt idx="257">
                  <c:v>2.1333215000000001</c:v>
                </c:pt>
                <c:pt idx="258">
                  <c:v>2.1346506999999999</c:v>
                </c:pt>
                <c:pt idx="259">
                  <c:v>2.1361125000000003</c:v>
                </c:pt>
                <c:pt idx="260">
                  <c:v>2.1370771</c:v>
                </c:pt>
                <c:pt idx="261">
                  <c:v>2.1374559</c:v>
                </c:pt>
                <c:pt idx="262">
                  <c:v>2.1402482000000003</c:v>
                </c:pt>
                <c:pt idx="263">
                  <c:v>2.140746</c:v>
                </c:pt>
                <c:pt idx="264">
                  <c:v>2.1453002999999997</c:v>
                </c:pt>
                <c:pt idx="265">
                  <c:v>2.1466240000000001</c:v>
                </c:pt>
                <c:pt idx="266">
                  <c:v>2.1482755999999998</c:v>
                </c:pt>
                <c:pt idx="267">
                  <c:v>2.1509615000000002</c:v>
                </c:pt>
                <c:pt idx="268">
                  <c:v>2.1524175999999997</c:v>
                </c:pt>
                <c:pt idx="269">
                  <c:v>2.1544159000000001</c:v>
                </c:pt>
                <c:pt idx="270">
                  <c:v>2.1558295999999997</c:v>
                </c:pt>
                <c:pt idx="271">
                  <c:v>2.1591830000000001</c:v>
                </c:pt>
                <c:pt idx="272">
                  <c:v>2.1595617000000003</c:v>
                </c:pt>
                <c:pt idx="273">
                  <c:v>2.1643780000000001</c:v>
                </c:pt>
                <c:pt idx="274">
                  <c:v>2.1689124</c:v>
                </c:pt>
                <c:pt idx="275">
                  <c:v>2.1716297</c:v>
                </c:pt>
                <c:pt idx="276">
                  <c:v>2.1749087</c:v>
                </c:pt>
                <c:pt idx="277">
                  <c:v>2.1790191000000001</c:v>
                </c:pt>
                <c:pt idx="278">
                  <c:v>2.1824802000000001</c:v>
                </c:pt>
                <c:pt idx="279">
                  <c:v>2.1855716999999997</c:v>
                </c:pt>
                <c:pt idx="280">
                  <c:v>2.1886559000000001</c:v>
                </c:pt>
                <c:pt idx="281">
                  <c:v>2.1920425999999997</c:v>
                </c:pt>
                <c:pt idx="282">
                  <c:v>2.1955150999999997</c:v>
                </c:pt>
                <c:pt idx="283">
                  <c:v>2.198769</c:v>
                </c:pt>
                <c:pt idx="284">
                  <c:v>2.2021028999999999</c:v>
                </c:pt>
                <c:pt idx="285">
                  <c:v>2.2048462999999998</c:v>
                </c:pt>
                <c:pt idx="286">
                  <c:v>2.2094328999999999</c:v>
                </c:pt>
                <c:pt idx="287">
                  <c:v>2.2133940000000001</c:v>
                </c:pt>
                <c:pt idx="288">
                  <c:v>2.2172609999999997</c:v>
                </c:pt>
                <c:pt idx="289">
                  <c:v>2.2202010999999997</c:v>
                </c:pt>
                <c:pt idx="290">
                  <c:v>2.224453</c:v>
                </c:pt>
                <c:pt idx="291">
                  <c:v>2.2288220000000001</c:v>
                </c:pt>
                <c:pt idx="292">
                  <c:v>2.2341362</c:v>
                </c:pt>
                <c:pt idx="293">
                  <c:v>2.2377640999999997</c:v>
                </c:pt>
                <c:pt idx="294">
                  <c:v>2.2419003000000002</c:v>
                </c:pt>
                <c:pt idx="295">
                  <c:v>2.2461944000000003</c:v>
                </c:pt>
                <c:pt idx="296">
                  <c:v>2.2500986000000003</c:v>
                </c:pt>
                <c:pt idx="297">
                  <c:v>2.2541456000000002</c:v>
                </c:pt>
                <c:pt idx="298">
                  <c:v>2.2584375999999997</c:v>
                </c:pt>
                <c:pt idx="299">
                  <c:v>2.2629641</c:v>
                </c:pt>
                <c:pt idx="300">
                  <c:v>2.2674189</c:v>
                </c:pt>
                <c:pt idx="301">
                  <c:v>2.2711721000000002</c:v>
                </c:pt>
                <c:pt idx="302">
                  <c:v>2.2739555999999999</c:v>
                </c:pt>
                <c:pt idx="303">
                  <c:v>2.2777852999999997</c:v>
                </c:pt>
                <c:pt idx="304">
                  <c:v>2.2827485000000003</c:v>
                </c:pt>
                <c:pt idx="305">
                  <c:v>2.2914859999999999</c:v>
                </c:pt>
                <c:pt idx="306">
                  <c:v>2.2963068</c:v>
                </c:pt>
                <c:pt idx="307">
                  <c:v>2.3021240000000001</c:v>
                </c:pt>
                <c:pt idx="308">
                  <c:v>2.3068868</c:v>
                </c:pt>
                <c:pt idx="309">
                  <c:v>2.3104703999999998</c:v>
                </c:pt>
                <c:pt idx="310">
                  <c:v>2.3162227</c:v>
                </c:pt>
                <c:pt idx="311">
                  <c:v>2.3213756999999999</c:v>
                </c:pt>
                <c:pt idx="312">
                  <c:v>2.3284279000000003</c:v>
                </c:pt>
                <c:pt idx="313">
                  <c:v>2.3350512999999999</c:v>
                </c:pt>
                <c:pt idx="314">
                  <c:v>2.3419316999999999</c:v>
                </c:pt>
                <c:pt idx="315">
                  <c:v>2.3474827999999999</c:v>
                </c:pt>
                <c:pt idx="316">
                  <c:v>2.3549503000000001</c:v>
                </c:pt>
                <c:pt idx="317">
                  <c:v>2.3622893</c:v>
                </c:pt>
                <c:pt idx="318">
                  <c:v>2.3683310999999998</c:v>
                </c:pt>
                <c:pt idx="319">
                  <c:v>2.3745626</c:v>
                </c:pt>
                <c:pt idx="320">
                  <c:v>2.3813246000000001</c:v>
                </c:pt>
                <c:pt idx="321">
                  <c:v>2.3885149000000001</c:v>
                </c:pt>
                <c:pt idx="322">
                  <c:v>2.3947897999999999</c:v>
                </c:pt>
                <c:pt idx="323">
                  <c:v>2.4010758000000001</c:v>
                </c:pt>
                <c:pt idx="324">
                  <c:v>2.4077713000000003</c:v>
                </c:pt>
                <c:pt idx="325">
                  <c:v>2.4131049</c:v>
                </c:pt>
                <c:pt idx="326">
                  <c:v>2.4206605999999997</c:v>
                </c:pt>
                <c:pt idx="327">
                  <c:v>2.4285237999999998</c:v>
                </c:pt>
                <c:pt idx="328">
                  <c:v>2.4353160000000003</c:v>
                </c:pt>
                <c:pt idx="329">
                  <c:v>2.4428251999999997</c:v>
                </c:pt>
                <c:pt idx="330">
                  <c:v>2.4504413999999999</c:v>
                </c:pt>
                <c:pt idx="331">
                  <c:v>2.4577656000000001</c:v>
                </c:pt>
                <c:pt idx="332">
                  <c:v>2.4659776999999998</c:v>
                </c:pt>
                <c:pt idx="333">
                  <c:v>2.4732381999999999</c:v>
                </c:pt>
                <c:pt idx="334">
                  <c:v>2.4815073999999999</c:v>
                </c:pt>
                <c:pt idx="335">
                  <c:v>2.4901314999999999</c:v>
                </c:pt>
                <c:pt idx="336">
                  <c:v>2.4976234000000002</c:v>
                </c:pt>
                <c:pt idx="337">
                  <c:v>2.5055247999999999</c:v>
                </c:pt>
                <c:pt idx="338">
                  <c:v>2.5132551000000003</c:v>
                </c:pt>
                <c:pt idx="339">
                  <c:v>2.5207721000000003</c:v>
                </c:pt>
                <c:pt idx="340">
                  <c:v>2.5280154000000001</c:v>
                </c:pt>
                <c:pt idx="341">
                  <c:v>2.5352699000000003</c:v>
                </c:pt>
                <c:pt idx="342">
                  <c:v>2.5432836000000001</c:v>
                </c:pt>
                <c:pt idx="343">
                  <c:v>2.5509637999999999</c:v>
                </c:pt>
                <c:pt idx="344">
                  <c:v>2.5591071999999997</c:v>
                </c:pt>
                <c:pt idx="345">
                  <c:v>2.5669170000000001</c:v>
                </c:pt>
                <c:pt idx="346">
                  <c:v>2.5734615999999999</c:v>
                </c:pt>
                <c:pt idx="347">
                  <c:v>2.5833415999999998</c:v>
                </c:pt>
                <c:pt idx="348">
                  <c:v>2.5919445000000003</c:v>
                </c:pt>
                <c:pt idx="349">
                  <c:v>2.6010290999999999</c:v>
                </c:pt>
                <c:pt idx="350">
                  <c:v>2.6092535999999997</c:v>
                </c:pt>
                <c:pt idx="351">
                  <c:v>2.6182382</c:v>
                </c:pt>
                <c:pt idx="352">
                  <c:v>2.6274636</c:v>
                </c:pt>
                <c:pt idx="353">
                  <c:v>2.6361726000000001</c:v>
                </c:pt>
                <c:pt idx="354">
                  <c:v>2.6452437</c:v>
                </c:pt>
                <c:pt idx="355">
                  <c:v>2.6555521</c:v>
                </c:pt>
                <c:pt idx="356">
                  <c:v>2.6638389</c:v>
                </c:pt>
                <c:pt idx="357">
                  <c:v>2.6747304000000001</c:v>
                </c:pt>
                <c:pt idx="358">
                  <c:v>2.6847012000000001</c:v>
                </c:pt>
                <c:pt idx="359">
                  <c:v>2.6937819000000003</c:v>
                </c:pt>
                <c:pt idx="360">
                  <c:v>2.7034538000000001</c:v>
                </c:pt>
                <c:pt idx="361">
                  <c:v>2.7137522000000001</c:v>
                </c:pt>
                <c:pt idx="362">
                  <c:v>2.7228092999999998</c:v>
                </c:pt>
                <c:pt idx="363">
                  <c:v>2.7330869</c:v>
                </c:pt>
                <c:pt idx="364">
                  <c:v>2.7432227</c:v>
                </c:pt>
                <c:pt idx="365">
                  <c:v>2.7541256999999999</c:v>
                </c:pt>
                <c:pt idx="366">
                  <c:v>2.7646509999999997</c:v>
                </c:pt>
                <c:pt idx="367">
                  <c:v>2.7744080000000002</c:v>
                </c:pt>
                <c:pt idx="368">
                  <c:v>2.7845863</c:v>
                </c:pt>
                <c:pt idx="369">
                  <c:v>2.7957603</c:v>
                </c:pt>
                <c:pt idx="370">
                  <c:v>2.8055846</c:v>
                </c:pt>
                <c:pt idx="371">
                  <c:v>2.8161335000000003</c:v>
                </c:pt>
                <c:pt idx="372">
                  <c:v>2.8265225000000003</c:v>
                </c:pt>
                <c:pt idx="373">
                  <c:v>2.8382760999999999</c:v>
                </c:pt>
                <c:pt idx="374">
                  <c:v>2.8492731999999998</c:v>
                </c:pt>
                <c:pt idx="375">
                  <c:v>2.8611504000000001</c:v>
                </c:pt>
                <c:pt idx="376">
                  <c:v>2.8731597</c:v>
                </c:pt>
                <c:pt idx="377">
                  <c:v>2.8851975999999997</c:v>
                </c:pt>
                <c:pt idx="378">
                  <c:v>2.8961212999999999</c:v>
                </c:pt>
                <c:pt idx="379">
                  <c:v>2.9066746000000001</c:v>
                </c:pt>
                <c:pt idx="380">
                  <c:v>2.9177039000000002</c:v>
                </c:pt>
                <c:pt idx="381">
                  <c:v>2.9315787000000002</c:v>
                </c:pt>
                <c:pt idx="382">
                  <c:v>2.9447926999999998</c:v>
                </c:pt>
                <c:pt idx="383">
                  <c:v>2.9565128000000001</c:v>
                </c:pt>
                <c:pt idx="384">
                  <c:v>2.9689861</c:v>
                </c:pt>
                <c:pt idx="385">
                  <c:v>2.9805637000000003</c:v>
                </c:pt>
                <c:pt idx="386">
                  <c:v>2.9929798999999999</c:v>
                </c:pt>
                <c:pt idx="387">
                  <c:v>3.0061916000000002</c:v>
                </c:pt>
                <c:pt idx="388">
                  <c:v>3.0187314999999999</c:v>
                </c:pt>
                <c:pt idx="389">
                  <c:v>3.0322064000000002</c:v>
                </c:pt>
                <c:pt idx="390">
                  <c:v>3.0467920999999998</c:v>
                </c:pt>
                <c:pt idx="391">
                  <c:v>3.0608138999999999</c:v>
                </c:pt>
                <c:pt idx="392">
                  <c:v>3.0736913000000001</c:v>
                </c:pt>
                <c:pt idx="393">
                  <c:v>3.0868945999999999</c:v>
                </c:pt>
                <c:pt idx="394">
                  <c:v>3.1004578</c:v>
                </c:pt>
                <c:pt idx="395">
                  <c:v>3.1143890000000001</c:v>
                </c:pt>
                <c:pt idx="396">
                  <c:v>3.1283660000000002</c:v>
                </c:pt>
                <c:pt idx="397">
                  <c:v>3.1421364000000001</c:v>
                </c:pt>
                <c:pt idx="398">
                  <c:v>3.1567457000000001</c:v>
                </c:pt>
                <c:pt idx="399">
                  <c:v>3.1705369000000001</c:v>
                </c:pt>
                <c:pt idx="400">
                  <c:v>3.1850520000000002</c:v>
                </c:pt>
                <c:pt idx="401">
                  <c:v>3.199783</c:v>
                </c:pt>
                <c:pt idx="402">
                  <c:v>3.2153586000000001</c:v>
                </c:pt>
                <c:pt idx="403">
                  <c:v>3.2303218999999999</c:v>
                </c:pt>
                <c:pt idx="404">
                  <c:v>3.2455503999999999</c:v>
                </c:pt>
                <c:pt idx="405">
                  <c:v>3.2604316999999998</c:v>
                </c:pt>
                <c:pt idx="406">
                  <c:v>3.2754208999999999</c:v>
                </c:pt>
                <c:pt idx="407">
                  <c:v>3.2904751000000001</c:v>
                </c:pt>
                <c:pt idx="408">
                  <c:v>3.3057501999999999</c:v>
                </c:pt>
                <c:pt idx="409">
                  <c:v>3.3228080000000002</c:v>
                </c:pt>
                <c:pt idx="410">
                  <c:v>3.3387213</c:v>
                </c:pt>
                <c:pt idx="411">
                  <c:v>3.3532848999999998</c:v>
                </c:pt>
                <c:pt idx="412">
                  <c:v>3.3682398</c:v>
                </c:pt>
                <c:pt idx="413">
                  <c:v>3.3844753999999999</c:v>
                </c:pt>
                <c:pt idx="414">
                  <c:v>3.4018628999999998</c:v>
                </c:pt>
                <c:pt idx="415">
                  <c:v>3.4205123999999998</c:v>
                </c:pt>
                <c:pt idx="416">
                  <c:v>3.4364526999999998</c:v>
                </c:pt>
                <c:pt idx="417">
                  <c:v>3.4534240999999999</c:v>
                </c:pt>
                <c:pt idx="418">
                  <c:v>3.4698446999999999</c:v>
                </c:pt>
                <c:pt idx="419">
                  <c:v>3.4866321999999998</c:v>
                </c:pt>
                <c:pt idx="420">
                  <c:v>3.5043188999999999</c:v>
                </c:pt>
                <c:pt idx="421">
                  <c:v>3.5207584000000001</c:v>
                </c:pt>
                <c:pt idx="422">
                  <c:v>3.5406843000000001</c:v>
                </c:pt>
                <c:pt idx="423">
                  <c:v>3.558662</c:v>
                </c:pt>
                <c:pt idx="424">
                  <c:v>3.5764876999999999</c:v>
                </c:pt>
                <c:pt idx="425">
                  <c:v>3.5940447999999998</c:v>
                </c:pt>
                <c:pt idx="426">
                  <c:v>3.6121633000000002</c:v>
                </c:pt>
                <c:pt idx="427">
                  <c:v>3.6299708000000002</c:v>
                </c:pt>
                <c:pt idx="428">
                  <c:v>3.6488114</c:v>
                </c:pt>
                <c:pt idx="429">
                  <c:v>3.6665016000000001</c:v>
                </c:pt>
                <c:pt idx="430">
                  <c:v>3.6864199000000002</c:v>
                </c:pt>
                <c:pt idx="431">
                  <c:v>3.7047294000000002</c:v>
                </c:pt>
                <c:pt idx="432">
                  <c:v>3.7247599</c:v>
                </c:pt>
                <c:pt idx="433">
                  <c:v>3.7459867999999998</c:v>
                </c:pt>
                <c:pt idx="434">
                  <c:v>3.7660320999999999</c:v>
                </c:pt>
                <c:pt idx="435">
                  <c:v>3.7866317999999999</c:v>
                </c:pt>
                <c:pt idx="436">
                  <c:v>3.8064266999999998</c:v>
                </c:pt>
                <c:pt idx="437">
                  <c:v>3.8262857000000001</c:v>
                </c:pt>
                <c:pt idx="438">
                  <c:v>3.8470564999999999</c:v>
                </c:pt>
                <c:pt idx="439">
                  <c:v>3.8671123000000001</c:v>
                </c:pt>
                <c:pt idx="440">
                  <c:v>3.8879999000000001</c:v>
                </c:pt>
                <c:pt idx="441">
                  <c:v>3.9083847</c:v>
                </c:pt>
                <c:pt idx="442">
                  <c:v>3.9297593000000002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FA2-464A-8DCB-9B16CF775966}"/>
            </c:ext>
          </c:extLst>
        </c:ser>
        <c:ser>
          <c:idx val="2"/>
          <c:order val="4"/>
          <c:tx>
            <c:strRef>
              <c:f>'XANES Cu'!$Q$5</c:f>
              <c:strCache>
                <c:ptCount val="1"/>
                <c:pt idx="0">
                  <c:v>GB2-4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'XANES Cu'!$Q$8:$Q$348</c:f>
              <c:numCache>
                <c:formatCode>General</c:formatCode>
                <c:ptCount val="341"/>
                <c:pt idx="0">
                  <c:v>8828.5</c:v>
                </c:pt>
                <c:pt idx="1">
                  <c:v>8833.5</c:v>
                </c:pt>
                <c:pt idx="2">
                  <c:v>8838.5</c:v>
                </c:pt>
                <c:pt idx="3">
                  <c:v>8843.5</c:v>
                </c:pt>
                <c:pt idx="4">
                  <c:v>8848.5</c:v>
                </c:pt>
                <c:pt idx="5">
                  <c:v>8853.5</c:v>
                </c:pt>
                <c:pt idx="6">
                  <c:v>8858.5</c:v>
                </c:pt>
                <c:pt idx="7">
                  <c:v>8863.5</c:v>
                </c:pt>
                <c:pt idx="8">
                  <c:v>8868.5</c:v>
                </c:pt>
                <c:pt idx="9">
                  <c:v>8873.5</c:v>
                </c:pt>
                <c:pt idx="10">
                  <c:v>8878.5</c:v>
                </c:pt>
                <c:pt idx="11">
                  <c:v>8883.5</c:v>
                </c:pt>
                <c:pt idx="12">
                  <c:v>8888.5</c:v>
                </c:pt>
                <c:pt idx="13">
                  <c:v>8893.5</c:v>
                </c:pt>
                <c:pt idx="14">
                  <c:v>8898.5</c:v>
                </c:pt>
                <c:pt idx="15">
                  <c:v>8903.5</c:v>
                </c:pt>
                <c:pt idx="16">
                  <c:v>8908.5</c:v>
                </c:pt>
                <c:pt idx="17">
                  <c:v>8913.5</c:v>
                </c:pt>
                <c:pt idx="18">
                  <c:v>8918.5</c:v>
                </c:pt>
                <c:pt idx="19">
                  <c:v>8923.5</c:v>
                </c:pt>
                <c:pt idx="20">
                  <c:v>8928.5</c:v>
                </c:pt>
                <c:pt idx="21">
                  <c:v>8930.5</c:v>
                </c:pt>
                <c:pt idx="22">
                  <c:v>8932.5</c:v>
                </c:pt>
                <c:pt idx="23">
                  <c:v>8934.5</c:v>
                </c:pt>
                <c:pt idx="24">
                  <c:v>8936.5</c:v>
                </c:pt>
                <c:pt idx="25">
                  <c:v>8938.5</c:v>
                </c:pt>
                <c:pt idx="26">
                  <c:v>8940.5</c:v>
                </c:pt>
                <c:pt idx="27">
                  <c:v>8942.5</c:v>
                </c:pt>
                <c:pt idx="28">
                  <c:v>8944.5</c:v>
                </c:pt>
                <c:pt idx="29">
                  <c:v>8946.5</c:v>
                </c:pt>
                <c:pt idx="30">
                  <c:v>8948.5</c:v>
                </c:pt>
                <c:pt idx="31">
                  <c:v>8950.5</c:v>
                </c:pt>
                <c:pt idx="32">
                  <c:v>8952.5</c:v>
                </c:pt>
                <c:pt idx="33">
                  <c:v>8954.5</c:v>
                </c:pt>
                <c:pt idx="34">
                  <c:v>8956.5</c:v>
                </c:pt>
                <c:pt idx="35">
                  <c:v>8958.5</c:v>
                </c:pt>
                <c:pt idx="36">
                  <c:v>8959.7000000000007</c:v>
                </c:pt>
                <c:pt idx="37">
                  <c:v>8960.9</c:v>
                </c:pt>
                <c:pt idx="38">
                  <c:v>8962.1</c:v>
                </c:pt>
                <c:pt idx="39">
                  <c:v>8963.2999999999993</c:v>
                </c:pt>
                <c:pt idx="40">
                  <c:v>8964.5</c:v>
                </c:pt>
                <c:pt idx="41">
                  <c:v>8965.7000000000007</c:v>
                </c:pt>
                <c:pt idx="42">
                  <c:v>8966.9</c:v>
                </c:pt>
                <c:pt idx="43">
                  <c:v>8968.1</c:v>
                </c:pt>
                <c:pt idx="44">
                  <c:v>8969.2999999999993</c:v>
                </c:pt>
                <c:pt idx="45">
                  <c:v>8970.5</c:v>
                </c:pt>
                <c:pt idx="46">
                  <c:v>8971.7000000000007</c:v>
                </c:pt>
                <c:pt idx="47">
                  <c:v>8972.9</c:v>
                </c:pt>
                <c:pt idx="48">
                  <c:v>8974.1</c:v>
                </c:pt>
                <c:pt idx="49">
                  <c:v>8975.2999999999993</c:v>
                </c:pt>
                <c:pt idx="50">
                  <c:v>8976.5</c:v>
                </c:pt>
                <c:pt idx="51">
                  <c:v>8977.7000000000007</c:v>
                </c:pt>
                <c:pt idx="52">
                  <c:v>8978.9</c:v>
                </c:pt>
                <c:pt idx="53">
                  <c:v>8980.1</c:v>
                </c:pt>
                <c:pt idx="54">
                  <c:v>8981.2999999999993</c:v>
                </c:pt>
                <c:pt idx="55">
                  <c:v>8982.5</c:v>
                </c:pt>
                <c:pt idx="56">
                  <c:v>8983.7000000000007</c:v>
                </c:pt>
                <c:pt idx="57">
                  <c:v>8984.9</c:v>
                </c:pt>
                <c:pt idx="58">
                  <c:v>8986.1</c:v>
                </c:pt>
                <c:pt idx="59">
                  <c:v>8987.2999999999993</c:v>
                </c:pt>
                <c:pt idx="60">
                  <c:v>8988.5</c:v>
                </c:pt>
                <c:pt idx="61">
                  <c:v>8989.7000000000007</c:v>
                </c:pt>
                <c:pt idx="62">
                  <c:v>8990.9</c:v>
                </c:pt>
                <c:pt idx="63">
                  <c:v>8992.1</c:v>
                </c:pt>
                <c:pt idx="64">
                  <c:v>8993.2999999999993</c:v>
                </c:pt>
                <c:pt idx="65">
                  <c:v>8994.5</c:v>
                </c:pt>
                <c:pt idx="66">
                  <c:v>8995.7000000000007</c:v>
                </c:pt>
                <c:pt idx="67">
                  <c:v>8996.9</c:v>
                </c:pt>
                <c:pt idx="68">
                  <c:v>8998.1</c:v>
                </c:pt>
                <c:pt idx="69">
                  <c:v>8999.3799999999992</c:v>
                </c:pt>
                <c:pt idx="70">
                  <c:v>9001.2000000000007</c:v>
                </c:pt>
                <c:pt idx="71">
                  <c:v>9003.1</c:v>
                </c:pt>
                <c:pt idx="72">
                  <c:v>9005.08</c:v>
                </c:pt>
                <c:pt idx="73">
                  <c:v>9006.09</c:v>
                </c:pt>
                <c:pt idx="74">
                  <c:v>9007.1299999999992</c:v>
                </c:pt>
                <c:pt idx="75">
                  <c:v>9008.18</c:v>
                </c:pt>
                <c:pt idx="76">
                  <c:v>9009.25</c:v>
                </c:pt>
                <c:pt idx="77">
                  <c:v>9010.34</c:v>
                </c:pt>
                <c:pt idx="78">
                  <c:v>9011.4599999999991</c:v>
                </c:pt>
                <c:pt idx="79">
                  <c:v>9012.58</c:v>
                </c:pt>
                <c:pt idx="80">
                  <c:v>9013.73</c:v>
                </c:pt>
                <c:pt idx="81">
                  <c:v>9014.9</c:v>
                </c:pt>
                <c:pt idx="82">
                  <c:v>9016.09</c:v>
                </c:pt>
                <c:pt idx="83">
                  <c:v>9017.2900000000009</c:v>
                </c:pt>
                <c:pt idx="84">
                  <c:v>9018.52</c:v>
                </c:pt>
                <c:pt idx="85">
                  <c:v>9019.76</c:v>
                </c:pt>
                <c:pt idx="86">
                  <c:v>9021.0300000000007</c:v>
                </c:pt>
                <c:pt idx="87">
                  <c:v>9022.31</c:v>
                </c:pt>
                <c:pt idx="88">
                  <c:v>9023.61</c:v>
                </c:pt>
                <c:pt idx="89">
                  <c:v>9024.93</c:v>
                </c:pt>
                <c:pt idx="90">
                  <c:v>9026.27</c:v>
                </c:pt>
                <c:pt idx="91">
                  <c:v>9027.6299999999992</c:v>
                </c:pt>
                <c:pt idx="92">
                  <c:v>9029.01</c:v>
                </c:pt>
                <c:pt idx="93">
                  <c:v>9030.4</c:v>
                </c:pt>
                <c:pt idx="94">
                  <c:v>9031.82</c:v>
                </c:pt>
                <c:pt idx="95">
                  <c:v>9033.25</c:v>
                </c:pt>
                <c:pt idx="96">
                  <c:v>9034.7000000000007</c:v>
                </c:pt>
                <c:pt idx="97">
                  <c:v>9036.18</c:v>
                </c:pt>
                <c:pt idx="98">
                  <c:v>9037.67</c:v>
                </c:pt>
                <c:pt idx="99">
                  <c:v>9039.18</c:v>
                </c:pt>
                <c:pt idx="100">
                  <c:v>9040.7099999999991</c:v>
                </c:pt>
                <c:pt idx="101">
                  <c:v>9042.26</c:v>
                </c:pt>
                <c:pt idx="102">
                  <c:v>9043.83</c:v>
                </c:pt>
                <c:pt idx="103">
                  <c:v>9045.41</c:v>
                </c:pt>
                <c:pt idx="104">
                  <c:v>9047.02</c:v>
                </c:pt>
                <c:pt idx="105">
                  <c:v>9048.64</c:v>
                </c:pt>
                <c:pt idx="106">
                  <c:v>9050.2900000000009</c:v>
                </c:pt>
                <c:pt idx="107">
                  <c:v>9051.9500000000007</c:v>
                </c:pt>
                <c:pt idx="108">
                  <c:v>9053.6299999999992</c:v>
                </c:pt>
                <c:pt idx="109">
                  <c:v>9055.33</c:v>
                </c:pt>
                <c:pt idx="110">
                  <c:v>9057.0499999999993</c:v>
                </c:pt>
                <c:pt idx="111">
                  <c:v>9058.7900000000009</c:v>
                </c:pt>
                <c:pt idx="112">
                  <c:v>9060.5499999999993</c:v>
                </c:pt>
                <c:pt idx="113">
                  <c:v>9062.33</c:v>
                </c:pt>
                <c:pt idx="114">
                  <c:v>9064.1200000000008</c:v>
                </c:pt>
                <c:pt idx="115">
                  <c:v>9065.94</c:v>
                </c:pt>
                <c:pt idx="116">
                  <c:v>9067.77</c:v>
                </c:pt>
                <c:pt idx="117">
                  <c:v>9069.6299999999992</c:v>
                </c:pt>
                <c:pt idx="118">
                  <c:v>9071.5</c:v>
                </c:pt>
                <c:pt idx="119">
                  <c:v>9073.39</c:v>
                </c:pt>
                <c:pt idx="120">
                  <c:v>9075.2999999999993</c:v>
                </c:pt>
                <c:pt idx="121">
                  <c:v>9077.23</c:v>
                </c:pt>
                <c:pt idx="122">
                  <c:v>9079.18</c:v>
                </c:pt>
                <c:pt idx="123">
                  <c:v>9081.15</c:v>
                </c:pt>
                <c:pt idx="124">
                  <c:v>9083.1299999999992</c:v>
                </c:pt>
                <c:pt idx="125">
                  <c:v>9085.14</c:v>
                </c:pt>
                <c:pt idx="126">
                  <c:v>9087.16</c:v>
                </c:pt>
                <c:pt idx="127">
                  <c:v>9089.2099999999991</c:v>
                </c:pt>
                <c:pt idx="128">
                  <c:v>9091.27</c:v>
                </c:pt>
                <c:pt idx="129">
                  <c:v>9093.35</c:v>
                </c:pt>
                <c:pt idx="130">
                  <c:v>9095.4500000000007</c:v>
                </c:pt>
                <c:pt idx="131">
                  <c:v>9097.57</c:v>
                </c:pt>
                <c:pt idx="132">
                  <c:v>9099.7099999999991</c:v>
                </c:pt>
                <c:pt idx="133">
                  <c:v>9101.8700000000008</c:v>
                </c:pt>
                <c:pt idx="134">
                  <c:v>9104.0499999999993</c:v>
                </c:pt>
                <c:pt idx="135">
                  <c:v>9106.24</c:v>
                </c:pt>
                <c:pt idx="136">
                  <c:v>9108.4599999999991</c:v>
                </c:pt>
                <c:pt idx="137">
                  <c:v>9110.69</c:v>
                </c:pt>
                <c:pt idx="138">
                  <c:v>9112.9500000000007</c:v>
                </c:pt>
                <c:pt idx="139">
                  <c:v>9115.2199999999993</c:v>
                </c:pt>
                <c:pt idx="140">
                  <c:v>9117.51</c:v>
                </c:pt>
                <c:pt idx="141">
                  <c:v>9119.82</c:v>
                </c:pt>
                <c:pt idx="142">
                  <c:v>9122.15</c:v>
                </c:pt>
                <c:pt idx="143">
                  <c:v>9124.5</c:v>
                </c:pt>
                <c:pt idx="144">
                  <c:v>9126.8700000000008</c:v>
                </c:pt>
                <c:pt idx="145">
                  <c:v>9129.25</c:v>
                </c:pt>
                <c:pt idx="146">
                  <c:v>9131.66</c:v>
                </c:pt>
                <c:pt idx="147">
                  <c:v>9134.08</c:v>
                </c:pt>
                <c:pt idx="148">
                  <c:v>9136.5300000000007</c:v>
                </c:pt>
                <c:pt idx="149">
                  <c:v>9138.99</c:v>
                </c:pt>
                <c:pt idx="150">
                  <c:v>9141.4699999999993</c:v>
                </c:pt>
                <c:pt idx="151">
                  <c:v>9143.9699999999993</c:v>
                </c:pt>
                <c:pt idx="152">
                  <c:v>9146.49</c:v>
                </c:pt>
                <c:pt idx="153">
                  <c:v>9149.0300000000007</c:v>
                </c:pt>
                <c:pt idx="154">
                  <c:v>9151.59</c:v>
                </c:pt>
                <c:pt idx="155">
                  <c:v>9154.17</c:v>
                </c:pt>
                <c:pt idx="156">
                  <c:v>9156.76</c:v>
                </c:pt>
                <c:pt idx="157">
                  <c:v>9159.3799999999992</c:v>
                </c:pt>
                <c:pt idx="158">
                  <c:v>9162.01</c:v>
                </c:pt>
                <c:pt idx="159">
                  <c:v>9164.67</c:v>
                </c:pt>
                <c:pt idx="160">
                  <c:v>9167.34</c:v>
                </c:pt>
                <c:pt idx="161">
                  <c:v>9170.0300000000007</c:v>
                </c:pt>
                <c:pt idx="162">
                  <c:v>9172.74</c:v>
                </c:pt>
                <c:pt idx="163">
                  <c:v>9175.4699999999993</c:v>
                </c:pt>
                <c:pt idx="164">
                  <c:v>9178.2199999999993</c:v>
                </c:pt>
                <c:pt idx="165">
                  <c:v>9180.98</c:v>
                </c:pt>
                <c:pt idx="166">
                  <c:v>9183.77</c:v>
                </c:pt>
                <c:pt idx="167">
                  <c:v>9186.58</c:v>
                </c:pt>
                <c:pt idx="168">
                  <c:v>9189.4</c:v>
                </c:pt>
                <c:pt idx="169">
                  <c:v>9192.24</c:v>
                </c:pt>
                <c:pt idx="170">
                  <c:v>9195.11</c:v>
                </c:pt>
                <c:pt idx="171">
                  <c:v>9197.99</c:v>
                </c:pt>
                <c:pt idx="172">
                  <c:v>9200.89</c:v>
                </c:pt>
                <c:pt idx="173">
                  <c:v>9203.81</c:v>
                </c:pt>
                <c:pt idx="174">
                  <c:v>9206.75</c:v>
                </c:pt>
                <c:pt idx="175">
                  <c:v>9209.7099999999991</c:v>
                </c:pt>
                <c:pt idx="176">
                  <c:v>9212.68</c:v>
                </c:pt>
                <c:pt idx="177">
                  <c:v>9215.68</c:v>
                </c:pt>
                <c:pt idx="178">
                  <c:v>9218.69</c:v>
                </c:pt>
                <c:pt idx="179">
                  <c:v>9221.73</c:v>
                </c:pt>
                <c:pt idx="180">
                  <c:v>9224.7800000000007</c:v>
                </c:pt>
                <c:pt idx="181">
                  <c:v>9227.85</c:v>
                </c:pt>
                <c:pt idx="182">
                  <c:v>9230.94</c:v>
                </c:pt>
                <c:pt idx="183">
                  <c:v>9234.0499999999993</c:v>
                </c:pt>
                <c:pt idx="184">
                  <c:v>9237.18</c:v>
                </c:pt>
                <c:pt idx="185">
                  <c:v>9240.33</c:v>
                </c:pt>
                <c:pt idx="186">
                  <c:v>9243.5</c:v>
                </c:pt>
                <c:pt idx="187">
                  <c:v>9246.68</c:v>
                </c:pt>
                <c:pt idx="188">
                  <c:v>9249.89</c:v>
                </c:pt>
                <c:pt idx="189">
                  <c:v>9253.11</c:v>
                </c:pt>
                <c:pt idx="190">
                  <c:v>9256.36</c:v>
                </c:pt>
                <c:pt idx="191">
                  <c:v>9259.6200000000008</c:v>
                </c:pt>
                <c:pt idx="192">
                  <c:v>9262.9</c:v>
                </c:pt>
                <c:pt idx="193">
                  <c:v>9266.2000000000007</c:v>
                </c:pt>
                <c:pt idx="194">
                  <c:v>9269.52</c:v>
                </c:pt>
                <c:pt idx="195">
                  <c:v>9272.86</c:v>
                </c:pt>
                <c:pt idx="196">
                  <c:v>9276.2199999999993</c:v>
                </c:pt>
                <c:pt idx="197">
                  <c:v>9279.6</c:v>
                </c:pt>
                <c:pt idx="198">
                  <c:v>9282.99</c:v>
                </c:pt>
                <c:pt idx="199">
                  <c:v>9286.41</c:v>
                </c:pt>
                <c:pt idx="200">
                  <c:v>9289.84</c:v>
                </c:pt>
                <c:pt idx="201">
                  <c:v>9293.2900000000009</c:v>
                </c:pt>
                <c:pt idx="202">
                  <c:v>9296.76</c:v>
                </c:pt>
                <c:pt idx="203">
                  <c:v>9300.26</c:v>
                </c:pt>
                <c:pt idx="204">
                  <c:v>9303.77</c:v>
                </c:pt>
                <c:pt idx="205">
                  <c:v>9307.2999999999993</c:v>
                </c:pt>
                <c:pt idx="206">
                  <c:v>9310.84</c:v>
                </c:pt>
                <c:pt idx="207">
                  <c:v>9314.41</c:v>
                </c:pt>
                <c:pt idx="208">
                  <c:v>9318</c:v>
                </c:pt>
                <c:pt idx="209">
                  <c:v>9321.6</c:v>
                </c:pt>
                <c:pt idx="210">
                  <c:v>9325.23</c:v>
                </c:pt>
                <c:pt idx="211">
                  <c:v>9328.8700000000008</c:v>
                </c:pt>
                <c:pt idx="212">
                  <c:v>9332.5300000000007</c:v>
                </c:pt>
                <c:pt idx="213">
                  <c:v>9336.2099999999991</c:v>
                </c:pt>
                <c:pt idx="214">
                  <c:v>9339.91</c:v>
                </c:pt>
                <c:pt idx="215">
                  <c:v>9343.6299999999992</c:v>
                </c:pt>
                <c:pt idx="216">
                  <c:v>9347.3700000000008</c:v>
                </c:pt>
                <c:pt idx="217">
                  <c:v>9351.1299999999992</c:v>
                </c:pt>
                <c:pt idx="218">
                  <c:v>9354.91</c:v>
                </c:pt>
                <c:pt idx="219">
                  <c:v>9358.7000000000007</c:v>
                </c:pt>
                <c:pt idx="220">
                  <c:v>9362.52</c:v>
                </c:pt>
                <c:pt idx="221">
                  <c:v>9366.35</c:v>
                </c:pt>
                <c:pt idx="222">
                  <c:v>9370.2000000000007</c:v>
                </c:pt>
                <c:pt idx="223">
                  <c:v>9374.07</c:v>
                </c:pt>
                <c:pt idx="224">
                  <c:v>9377.9699999999993</c:v>
                </c:pt>
                <c:pt idx="225">
                  <c:v>9381.8799999999992</c:v>
                </c:pt>
                <c:pt idx="226">
                  <c:v>9385.7999999999993</c:v>
                </c:pt>
                <c:pt idx="227">
                  <c:v>9389.75</c:v>
                </c:pt>
                <c:pt idx="228">
                  <c:v>9393.7199999999993</c:v>
                </c:pt>
                <c:pt idx="229">
                  <c:v>9397.7099999999991</c:v>
                </c:pt>
                <c:pt idx="230">
                  <c:v>9401.7099999999991</c:v>
                </c:pt>
                <c:pt idx="231">
                  <c:v>9405.74</c:v>
                </c:pt>
                <c:pt idx="232">
                  <c:v>9409.7800000000007</c:v>
                </c:pt>
                <c:pt idx="233">
                  <c:v>9413.84</c:v>
                </c:pt>
                <c:pt idx="234">
                  <c:v>9417.92</c:v>
                </c:pt>
                <c:pt idx="235">
                  <c:v>9422.02</c:v>
                </c:pt>
                <c:pt idx="236">
                  <c:v>9426.14</c:v>
                </c:pt>
                <c:pt idx="237">
                  <c:v>9430.2800000000007</c:v>
                </c:pt>
                <c:pt idx="238">
                  <c:v>9434.44</c:v>
                </c:pt>
                <c:pt idx="239">
                  <c:v>9438.61</c:v>
                </c:pt>
                <c:pt idx="240">
                  <c:v>9442.81</c:v>
                </c:pt>
                <c:pt idx="241">
                  <c:v>9447.02</c:v>
                </c:pt>
                <c:pt idx="242">
                  <c:v>9451.26</c:v>
                </c:pt>
                <c:pt idx="243">
                  <c:v>9455.51</c:v>
                </c:pt>
                <c:pt idx="244">
                  <c:v>9459.7800000000007</c:v>
                </c:pt>
                <c:pt idx="245">
                  <c:v>9464.07</c:v>
                </c:pt>
                <c:pt idx="246">
                  <c:v>9468.3799999999992</c:v>
                </c:pt>
                <c:pt idx="247">
                  <c:v>9472.7099999999991</c:v>
                </c:pt>
                <c:pt idx="248">
                  <c:v>9477.06</c:v>
                </c:pt>
                <c:pt idx="249">
                  <c:v>9481.43</c:v>
                </c:pt>
                <c:pt idx="250">
                  <c:v>9485.81</c:v>
                </c:pt>
                <c:pt idx="251">
                  <c:v>9490.2199999999993</c:v>
                </c:pt>
                <c:pt idx="252">
                  <c:v>9494.64</c:v>
                </c:pt>
                <c:pt idx="253">
                  <c:v>9499.08</c:v>
                </c:pt>
                <c:pt idx="254">
                  <c:v>9503.5499999999993</c:v>
                </c:pt>
                <c:pt idx="255">
                  <c:v>9508.0300000000007</c:v>
                </c:pt>
                <c:pt idx="256">
                  <c:v>9512.5300000000007</c:v>
                </c:pt>
                <c:pt idx="257">
                  <c:v>9517.0499999999993</c:v>
                </c:pt>
                <c:pt idx="258">
                  <c:v>9521.58</c:v>
                </c:pt>
                <c:pt idx="259">
                  <c:v>9526.14</c:v>
                </c:pt>
                <c:pt idx="260">
                  <c:v>9530.7199999999993</c:v>
                </c:pt>
                <c:pt idx="261">
                  <c:v>9535.31</c:v>
                </c:pt>
                <c:pt idx="262">
                  <c:v>9539.93</c:v>
                </c:pt>
                <c:pt idx="263">
                  <c:v>9544.56</c:v>
                </c:pt>
                <c:pt idx="264">
                  <c:v>9549.2199999999993</c:v>
                </c:pt>
                <c:pt idx="265">
                  <c:v>9553.89</c:v>
                </c:pt>
                <c:pt idx="266">
                  <c:v>9558.58</c:v>
                </c:pt>
                <c:pt idx="267">
                  <c:v>9563.2900000000009</c:v>
                </c:pt>
                <c:pt idx="268">
                  <c:v>9568.02</c:v>
                </c:pt>
                <c:pt idx="269">
                  <c:v>9572.76</c:v>
                </c:pt>
                <c:pt idx="270">
                  <c:v>9577.5300000000007</c:v>
                </c:pt>
                <c:pt idx="271">
                  <c:v>9582.32</c:v>
                </c:pt>
                <c:pt idx="272">
                  <c:v>9587.1200000000008</c:v>
                </c:pt>
                <c:pt idx="273">
                  <c:v>9591.9500000000007</c:v>
                </c:pt>
                <c:pt idx="274">
                  <c:v>9596.7900000000009</c:v>
                </c:pt>
                <c:pt idx="275">
                  <c:v>9601.65</c:v>
                </c:pt>
                <c:pt idx="276">
                  <c:v>9606.5300000000007</c:v>
                </c:pt>
                <c:pt idx="277">
                  <c:v>9611.43</c:v>
                </c:pt>
                <c:pt idx="278">
                  <c:v>9616.35</c:v>
                </c:pt>
                <c:pt idx="279">
                  <c:v>9621.2900000000009</c:v>
                </c:pt>
                <c:pt idx="280">
                  <c:v>9626.25</c:v>
                </c:pt>
                <c:pt idx="281">
                  <c:v>9631.2199999999993</c:v>
                </c:pt>
                <c:pt idx="282">
                  <c:v>9636.2199999999993</c:v>
                </c:pt>
                <c:pt idx="283">
                  <c:v>9641.23</c:v>
                </c:pt>
                <c:pt idx="284">
                  <c:v>9646.26</c:v>
                </c:pt>
                <c:pt idx="285">
                  <c:v>9651.32</c:v>
                </c:pt>
                <c:pt idx="286">
                  <c:v>9656.39</c:v>
                </c:pt>
                <c:pt idx="287">
                  <c:v>9661.48</c:v>
                </c:pt>
                <c:pt idx="288">
                  <c:v>9666.59</c:v>
                </c:pt>
                <c:pt idx="289">
                  <c:v>9671.7199999999993</c:v>
                </c:pt>
                <c:pt idx="290">
                  <c:v>9676.8700000000008</c:v>
                </c:pt>
                <c:pt idx="291">
                  <c:v>9682.0300000000007</c:v>
                </c:pt>
                <c:pt idx="292">
                  <c:v>9687.2199999999993</c:v>
                </c:pt>
                <c:pt idx="293">
                  <c:v>9692.42</c:v>
                </c:pt>
                <c:pt idx="294">
                  <c:v>9697.65</c:v>
                </c:pt>
                <c:pt idx="295">
                  <c:v>9702.89</c:v>
                </c:pt>
                <c:pt idx="296">
                  <c:v>9708.15</c:v>
                </c:pt>
                <c:pt idx="297">
                  <c:v>9713.43</c:v>
                </c:pt>
                <c:pt idx="298">
                  <c:v>9718.73</c:v>
                </c:pt>
                <c:pt idx="299">
                  <c:v>9724.0499999999993</c:v>
                </c:pt>
                <c:pt idx="300">
                  <c:v>9729.39</c:v>
                </c:pt>
                <c:pt idx="301">
                  <c:v>9734.75</c:v>
                </c:pt>
                <c:pt idx="302">
                  <c:v>9740.1200000000008</c:v>
                </c:pt>
                <c:pt idx="303">
                  <c:v>9745.52</c:v>
                </c:pt>
                <c:pt idx="304">
                  <c:v>9750.93</c:v>
                </c:pt>
                <c:pt idx="305">
                  <c:v>9756.36</c:v>
                </c:pt>
                <c:pt idx="306">
                  <c:v>9761.82</c:v>
                </c:pt>
                <c:pt idx="307">
                  <c:v>9767.2900000000009</c:v>
                </c:pt>
                <c:pt idx="308">
                  <c:v>9772.7800000000007</c:v>
                </c:pt>
                <c:pt idx="309">
                  <c:v>9778.2900000000009</c:v>
                </c:pt>
                <c:pt idx="310">
                  <c:v>9783.82</c:v>
                </c:pt>
                <c:pt idx="311">
                  <c:v>9789.36</c:v>
                </c:pt>
                <c:pt idx="312">
                  <c:v>9794.93</c:v>
                </c:pt>
                <c:pt idx="313">
                  <c:v>9800.52</c:v>
                </c:pt>
                <c:pt idx="314">
                  <c:v>9806.1200000000008</c:v>
                </c:pt>
                <c:pt idx="315">
                  <c:v>9811.75</c:v>
                </c:pt>
                <c:pt idx="316">
                  <c:v>9817.39</c:v>
                </c:pt>
                <c:pt idx="317">
                  <c:v>9823.0499999999993</c:v>
                </c:pt>
                <c:pt idx="318">
                  <c:v>9828.73</c:v>
                </c:pt>
                <c:pt idx="319">
                  <c:v>9834.43</c:v>
                </c:pt>
                <c:pt idx="320">
                  <c:v>9840.15</c:v>
                </c:pt>
                <c:pt idx="321">
                  <c:v>9845.89</c:v>
                </c:pt>
                <c:pt idx="322">
                  <c:v>9851.64</c:v>
                </c:pt>
                <c:pt idx="323">
                  <c:v>9857.42</c:v>
                </c:pt>
                <c:pt idx="324">
                  <c:v>9863.2099999999991</c:v>
                </c:pt>
                <c:pt idx="325">
                  <c:v>9869.0300000000007</c:v>
                </c:pt>
                <c:pt idx="326">
                  <c:v>9874.86</c:v>
                </c:pt>
                <c:pt idx="327">
                  <c:v>9880.7099999999991</c:v>
                </c:pt>
                <c:pt idx="328">
                  <c:v>9886.59</c:v>
                </c:pt>
                <c:pt idx="329">
                  <c:v>9892.48</c:v>
                </c:pt>
                <c:pt idx="330">
                  <c:v>9898.39</c:v>
                </c:pt>
                <c:pt idx="331">
                  <c:v>9904.31</c:v>
                </c:pt>
                <c:pt idx="332">
                  <c:v>9910.26</c:v>
                </c:pt>
                <c:pt idx="333">
                  <c:v>9916.23</c:v>
                </c:pt>
                <c:pt idx="334">
                  <c:v>9922.2099999999991</c:v>
                </c:pt>
                <c:pt idx="335">
                  <c:v>9928.2199999999993</c:v>
                </c:pt>
                <c:pt idx="336">
                  <c:v>9934.24</c:v>
                </c:pt>
                <c:pt idx="337">
                  <c:v>9940.2800000000007</c:v>
                </c:pt>
                <c:pt idx="338">
                  <c:v>9946.35</c:v>
                </c:pt>
                <c:pt idx="339">
                  <c:v>9952.43</c:v>
                </c:pt>
                <c:pt idx="340">
                  <c:v>9958.5300000000007</c:v>
                </c:pt>
              </c:numCache>
            </c:numRef>
          </c:xVal>
          <c:yVal>
            <c:numRef>
              <c:f>'XANES Cu'!$S$8:$S$348</c:f>
              <c:numCache>
                <c:formatCode>0.00E+00</c:formatCode>
                <c:ptCount val="341"/>
                <c:pt idx="0">
                  <c:v>0.40102650520000005</c:v>
                </c:pt>
                <c:pt idx="1">
                  <c:v>0.40083258364000002</c:v>
                </c:pt>
                <c:pt idx="2">
                  <c:v>0.40081443436000003</c:v>
                </c:pt>
                <c:pt idx="3">
                  <c:v>0.40058875049000003</c:v>
                </c:pt>
                <c:pt idx="4">
                  <c:v>0.40039155065000004</c:v>
                </c:pt>
                <c:pt idx="5">
                  <c:v>0.40048649073000003</c:v>
                </c:pt>
                <c:pt idx="6">
                  <c:v>0.39992918758200002</c:v>
                </c:pt>
                <c:pt idx="7">
                  <c:v>0.39971203041000003</c:v>
                </c:pt>
                <c:pt idx="8">
                  <c:v>0.39979821538000004</c:v>
                </c:pt>
                <c:pt idx="9">
                  <c:v>0.39958188452000004</c:v>
                </c:pt>
                <c:pt idx="10">
                  <c:v>0.39957407738</c:v>
                </c:pt>
                <c:pt idx="11">
                  <c:v>0.39922028432000001</c:v>
                </c:pt>
                <c:pt idx="12">
                  <c:v>0.39909338197999999</c:v>
                </c:pt>
                <c:pt idx="13">
                  <c:v>0.39901169141000004</c:v>
                </c:pt>
                <c:pt idx="14">
                  <c:v>0.39897195260000001</c:v>
                </c:pt>
                <c:pt idx="15">
                  <c:v>0.39933122824</c:v>
                </c:pt>
                <c:pt idx="16">
                  <c:v>0.39914843674</c:v>
                </c:pt>
                <c:pt idx="17">
                  <c:v>0.39896252110000002</c:v>
                </c:pt>
                <c:pt idx="18">
                  <c:v>0.39918883745</c:v>
                </c:pt>
                <c:pt idx="19">
                  <c:v>0.39915849847000001</c:v>
                </c:pt>
                <c:pt idx="20">
                  <c:v>0.39962356751</c:v>
                </c:pt>
                <c:pt idx="21">
                  <c:v>0.39973532503000003</c:v>
                </c:pt>
                <c:pt idx="22">
                  <c:v>0.40006652240500001</c:v>
                </c:pt>
                <c:pt idx="23">
                  <c:v>0.39994363468100003</c:v>
                </c:pt>
                <c:pt idx="24">
                  <c:v>0.40005440399600001</c:v>
                </c:pt>
                <c:pt idx="25">
                  <c:v>0.40036905778000004</c:v>
                </c:pt>
                <c:pt idx="26">
                  <c:v>0.40061079384000003</c:v>
                </c:pt>
                <c:pt idx="27">
                  <c:v>0.40080868143000004</c:v>
                </c:pt>
                <c:pt idx="28">
                  <c:v>0.40111418900000001</c:v>
                </c:pt>
                <c:pt idx="29">
                  <c:v>0.40130942360000005</c:v>
                </c:pt>
                <c:pt idx="30">
                  <c:v>0.40154185810000004</c:v>
                </c:pt>
                <c:pt idx="31">
                  <c:v>0.4017753953</c:v>
                </c:pt>
                <c:pt idx="32">
                  <c:v>0.40288632720000001</c:v>
                </c:pt>
                <c:pt idx="33">
                  <c:v>0.40343220890000003</c:v>
                </c:pt>
                <c:pt idx="34">
                  <c:v>0.40409648730000003</c:v>
                </c:pt>
                <c:pt idx="35">
                  <c:v>0.40476495880000002</c:v>
                </c:pt>
                <c:pt idx="36">
                  <c:v>0.40557287680000004</c:v>
                </c:pt>
                <c:pt idx="37">
                  <c:v>0.40588815659999999</c:v>
                </c:pt>
                <c:pt idx="38">
                  <c:v>0.40678947120000003</c:v>
                </c:pt>
                <c:pt idx="39">
                  <c:v>0.40751996010000002</c:v>
                </c:pt>
                <c:pt idx="40">
                  <c:v>0.40872665340000003</c:v>
                </c:pt>
                <c:pt idx="41">
                  <c:v>0.40994453590000002</c:v>
                </c:pt>
                <c:pt idx="42">
                  <c:v>0.41087725800000002</c:v>
                </c:pt>
                <c:pt idx="43">
                  <c:v>0.41297808400000002</c:v>
                </c:pt>
                <c:pt idx="44">
                  <c:v>0.41564764400000004</c:v>
                </c:pt>
                <c:pt idx="45">
                  <c:v>0.41832857300000004</c:v>
                </c:pt>
                <c:pt idx="46">
                  <c:v>0.42181077100000003</c:v>
                </c:pt>
                <c:pt idx="47">
                  <c:v>0.42716636200000002</c:v>
                </c:pt>
                <c:pt idx="48">
                  <c:v>0.43577468600000002</c:v>
                </c:pt>
                <c:pt idx="49">
                  <c:v>0.45021385200000003</c:v>
                </c:pt>
                <c:pt idx="50">
                  <c:v>0.48223742800000002</c:v>
                </c:pt>
                <c:pt idx="51">
                  <c:v>0.58220720000000004</c:v>
                </c:pt>
                <c:pt idx="52">
                  <c:v>0.77588081000000009</c:v>
                </c:pt>
                <c:pt idx="53">
                  <c:v>0.87755251000000001</c:v>
                </c:pt>
                <c:pt idx="54">
                  <c:v>0.88259065999999997</c:v>
                </c:pt>
                <c:pt idx="55">
                  <c:v>0.86824696999999995</c:v>
                </c:pt>
                <c:pt idx="56">
                  <c:v>0.90010518000000006</c:v>
                </c:pt>
                <c:pt idx="57">
                  <c:v>0.95351492999999998</c:v>
                </c:pt>
                <c:pt idx="58">
                  <c:v>1.00620255</c:v>
                </c:pt>
                <c:pt idx="59">
                  <c:v>1.0757964</c:v>
                </c:pt>
                <c:pt idx="60">
                  <c:v>1.1585417900000001</c:v>
                </c:pt>
                <c:pt idx="61">
                  <c:v>1.25377052</c:v>
                </c:pt>
                <c:pt idx="62">
                  <c:v>1.3392243000000001</c:v>
                </c:pt>
                <c:pt idx="63">
                  <c:v>1.4060524000000001</c:v>
                </c:pt>
                <c:pt idx="64">
                  <c:v>1.424925</c:v>
                </c:pt>
                <c:pt idx="65">
                  <c:v>1.4057539000000001</c:v>
                </c:pt>
                <c:pt idx="66">
                  <c:v>1.3785109800000002</c:v>
                </c:pt>
                <c:pt idx="67">
                  <c:v>1.3564197199999999</c:v>
                </c:pt>
                <c:pt idx="68">
                  <c:v>1.3535287999999999</c:v>
                </c:pt>
                <c:pt idx="69">
                  <c:v>1.36952359</c:v>
                </c:pt>
                <c:pt idx="70">
                  <c:v>1.4108415000000001</c:v>
                </c:pt>
                <c:pt idx="71">
                  <c:v>1.4012017999999999</c:v>
                </c:pt>
                <c:pt idx="72">
                  <c:v>1.3553484899999999</c:v>
                </c:pt>
                <c:pt idx="73">
                  <c:v>1.3433657800000001</c:v>
                </c:pt>
                <c:pt idx="74">
                  <c:v>1.32667856</c:v>
                </c:pt>
                <c:pt idx="75">
                  <c:v>1.3109449500000001</c:v>
                </c:pt>
                <c:pt idx="76">
                  <c:v>1.30114581</c:v>
                </c:pt>
                <c:pt idx="77">
                  <c:v>1.2960089400000001</c:v>
                </c:pt>
                <c:pt idx="78">
                  <c:v>1.2951306300000001</c:v>
                </c:pt>
                <c:pt idx="79">
                  <c:v>1.3007987700000001</c:v>
                </c:pt>
                <c:pt idx="80">
                  <c:v>1.3038078799999999</c:v>
                </c:pt>
                <c:pt idx="81">
                  <c:v>1.3140814000000001</c:v>
                </c:pt>
                <c:pt idx="82">
                  <c:v>1.3249454700000001</c:v>
                </c:pt>
                <c:pt idx="83">
                  <c:v>1.34026709</c:v>
                </c:pt>
                <c:pt idx="84">
                  <c:v>1.3538844000000001</c:v>
                </c:pt>
                <c:pt idx="85">
                  <c:v>1.3667669099999999</c:v>
                </c:pt>
                <c:pt idx="86">
                  <c:v>1.37923602</c:v>
                </c:pt>
                <c:pt idx="87">
                  <c:v>1.39140591</c:v>
                </c:pt>
                <c:pt idx="88">
                  <c:v>1.4013610000000001</c:v>
                </c:pt>
                <c:pt idx="89">
                  <c:v>1.4042406999999999</c:v>
                </c:pt>
                <c:pt idx="90">
                  <c:v>1.39591467</c:v>
                </c:pt>
                <c:pt idx="91">
                  <c:v>1.38776078</c:v>
                </c:pt>
                <c:pt idx="92">
                  <c:v>1.3714477199999999</c:v>
                </c:pt>
                <c:pt idx="93">
                  <c:v>1.3564723000000001</c:v>
                </c:pt>
                <c:pt idx="94">
                  <c:v>1.3451395800000001</c:v>
                </c:pt>
                <c:pt idx="95">
                  <c:v>1.3364108799999999</c:v>
                </c:pt>
                <c:pt idx="96">
                  <c:v>1.33632873</c:v>
                </c:pt>
                <c:pt idx="97">
                  <c:v>1.3354889700000001</c:v>
                </c:pt>
                <c:pt idx="98">
                  <c:v>1.3414352200000002</c:v>
                </c:pt>
                <c:pt idx="99">
                  <c:v>1.34709393</c:v>
                </c:pt>
                <c:pt idx="100">
                  <c:v>1.35186984</c:v>
                </c:pt>
                <c:pt idx="101">
                  <c:v>1.35604689</c:v>
                </c:pt>
                <c:pt idx="102">
                  <c:v>1.3551898100000002</c:v>
                </c:pt>
                <c:pt idx="103">
                  <c:v>1.3553961600000002</c:v>
                </c:pt>
                <c:pt idx="104">
                  <c:v>1.36005613</c:v>
                </c:pt>
                <c:pt idx="105">
                  <c:v>1.3665031600000002</c:v>
                </c:pt>
                <c:pt idx="106">
                  <c:v>1.3718087400000001</c:v>
                </c:pt>
                <c:pt idx="107">
                  <c:v>1.37200009</c:v>
                </c:pt>
                <c:pt idx="108">
                  <c:v>1.3731957100000001</c:v>
                </c:pt>
                <c:pt idx="109">
                  <c:v>1.37608167</c:v>
                </c:pt>
                <c:pt idx="110">
                  <c:v>1.3829833200000001</c:v>
                </c:pt>
                <c:pt idx="111">
                  <c:v>1.39337921</c:v>
                </c:pt>
                <c:pt idx="112">
                  <c:v>1.39927219</c:v>
                </c:pt>
                <c:pt idx="113">
                  <c:v>1.40238</c:v>
                </c:pt>
                <c:pt idx="114">
                  <c:v>1.4072759000000001</c:v>
                </c:pt>
                <c:pt idx="115">
                  <c:v>1.4143705999999998</c:v>
                </c:pt>
                <c:pt idx="116">
                  <c:v>1.4252183999999999</c:v>
                </c:pt>
                <c:pt idx="117">
                  <c:v>1.4299734000000002</c:v>
                </c:pt>
                <c:pt idx="118">
                  <c:v>1.4350537999999999</c:v>
                </c:pt>
                <c:pt idx="119">
                  <c:v>1.4327586999999999</c:v>
                </c:pt>
                <c:pt idx="120">
                  <c:v>1.4240791000000002</c:v>
                </c:pt>
                <c:pt idx="121">
                  <c:v>1.4118205000000001</c:v>
                </c:pt>
                <c:pt idx="122">
                  <c:v>1.39651737</c:v>
                </c:pt>
                <c:pt idx="123">
                  <c:v>1.3863175600000002</c:v>
                </c:pt>
                <c:pt idx="124">
                  <c:v>1.3766205300000001</c:v>
                </c:pt>
                <c:pt idx="125">
                  <c:v>1.3683344399999999</c:v>
                </c:pt>
                <c:pt idx="126">
                  <c:v>1.3639490300000001</c:v>
                </c:pt>
                <c:pt idx="127">
                  <c:v>1.36167657</c:v>
                </c:pt>
                <c:pt idx="128">
                  <c:v>1.35160839</c:v>
                </c:pt>
                <c:pt idx="129">
                  <c:v>1.3408381199999999</c:v>
                </c:pt>
                <c:pt idx="130">
                  <c:v>1.33275147</c:v>
                </c:pt>
                <c:pt idx="131">
                  <c:v>1.32694015</c:v>
                </c:pt>
                <c:pt idx="132">
                  <c:v>1.3315495099999999</c:v>
                </c:pt>
                <c:pt idx="133">
                  <c:v>1.3409849899999999</c:v>
                </c:pt>
                <c:pt idx="134">
                  <c:v>1.3534463400000001</c:v>
                </c:pt>
                <c:pt idx="135">
                  <c:v>1.36325199</c:v>
                </c:pt>
                <c:pt idx="136">
                  <c:v>1.3759592999999999</c:v>
                </c:pt>
                <c:pt idx="137">
                  <c:v>1.3844885300000001</c:v>
                </c:pt>
                <c:pt idx="138">
                  <c:v>1.38732261</c:v>
                </c:pt>
                <c:pt idx="139">
                  <c:v>1.3877067599999999</c:v>
                </c:pt>
                <c:pt idx="140">
                  <c:v>1.3896605499999999</c:v>
                </c:pt>
                <c:pt idx="141">
                  <c:v>1.3944003300000001</c:v>
                </c:pt>
                <c:pt idx="142">
                  <c:v>1.4056358000000002</c:v>
                </c:pt>
                <c:pt idx="143">
                  <c:v>1.4228567999999999</c:v>
                </c:pt>
                <c:pt idx="144">
                  <c:v>1.4397139999999999</c:v>
                </c:pt>
                <c:pt idx="145">
                  <c:v>1.4530658000000001</c:v>
                </c:pt>
                <c:pt idx="146">
                  <c:v>1.4576924999999998</c:v>
                </c:pt>
                <c:pt idx="147">
                  <c:v>1.4554341000000002</c:v>
                </c:pt>
                <c:pt idx="148">
                  <c:v>1.4494285000000002</c:v>
                </c:pt>
                <c:pt idx="149">
                  <c:v>1.44211</c:v>
                </c:pt>
                <c:pt idx="150">
                  <c:v>1.4330856000000001</c:v>
                </c:pt>
                <c:pt idx="151">
                  <c:v>1.4177751999999999</c:v>
                </c:pt>
                <c:pt idx="152">
                  <c:v>1.4009520000000002</c:v>
                </c:pt>
                <c:pt idx="153">
                  <c:v>1.3814292699999999</c:v>
                </c:pt>
                <c:pt idx="154">
                  <c:v>1.3618853</c:v>
                </c:pt>
                <c:pt idx="155">
                  <c:v>1.34570612</c:v>
                </c:pt>
                <c:pt idx="156">
                  <c:v>1.33466657</c:v>
                </c:pt>
                <c:pt idx="157">
                  <c:v>1.3327929900000002</c:v>
                </c:pt>
                <c:pt idx="158">
                  <c:v>1.3426800600000002</c:v>
                </c:pt>
                <c:pt idx="159">
                  <c:v>1.3571829399999999</c:v>
                </c:pt>
                <c:pt idx="160">
                  <c:v>1.3722972499999999</c:v>
                </c:pt>
                <c:pt idx="161">
                  <c:v>1.3870984000000002</c:v>
                </c:pt>
                <c:pt idx="162">
                  <c:v>1.39756335</c:v>
                </c:pt>
                <c:pt idx="163">
                  <c:v>1.4030501000000002</c:v>
                </c:pt>
                <c:pt idx="164">
                  <c:v>1.4034247999999998</c:v>
                </c:pt>
                <c:pt idx="165">
                  <c:v>1.4008980000000002</c:v>
                </c:pt>
                <c:pt idx="166">
                  <c:v>1.39829143</c:v>
                </c:pt>
                <c:pt idx="167">
                  <c:v>1.39958699</c:v>
                </c:pt>
                <c:pt idx="168">
                  <c:v>1.39709883</c:v>
                </c:pt>
                <c:pt idx="169">
                  <c:v>1.3983291900000001</c:v>
                </c:pt>
                <c:pt idx="170">
                  <c:v>1.3966511100000001</c:v>
                </c:pt>
                <c:pt idx="171">
                  <c:v>1.3990112799999999</c:v>
                </c:pt>
                <c:pt idx="172">
                  <c:v>1.4075280000000001</c:v>
                </c:pt>
                <c:pt idx="173">
                  <c:v>1.4196019999999998</c:v>
                </c:pt>
                <c:pt idx="174">
                  <c:v>1.4298432999999999</c:v>
                </c:pt>
                <c:pt idx="175">
                  <c:v>1.4335970000000002</c:v>
                </c:pt>
                <c:pt idx="176">
                  <c:v>1.4335285</c:v>
                </c:pt>
                <c:pt idx="177">
                  <c:v>1.4308624999999999</c:v>
                </c:pt>
                <c:pt idx="178">
                  <c:v>1.4262982000000002</c:v>
                </c:pt>
                <c:pt idx="179">
                  <c:v>1.4178999999999999</c:v>
                </c:pt>
                <c:pt idx="180">
                  <c:v>1.4076336</c:v>
                </c:pt>
                <c:pt idx="181">
                  <c:v>1.39615588</c:v>
                </c:pt>
                <c:pt idx="182">
                  <c:v>1.3849645900000001</c:v>
                </c:pt>
                <c:pt idx="183">
                  <c:v>1.3771663900000002</c:v>
                </c:pt>
                <c:pt idx="184">
                  <c:v>1.37315783</c:v>
                </c:pt>
                <c:pt idx="185">
                  <c:v>1.3726790100000001</c:v>
                </c:pt>
                <c:pt idx="186">
                  <c:v>1.37508534</c:v>
                </c:pt>
                <c:pt idx="187">
                  <c:v>1.3783725</c:v>
                </c:pt>
                <c:pt idx="188">
                  <c:v>1.37935206</c:v>
                </c:pt>
                <c:pt idx="189">
                  <c:v>1.38074772</c:v>
                </c:pt>
                <c:pt idx="190">
                  <c:v>1.3847538699999999</c:v>
                </c:pt>
                <c:pt idx="191">
                  <c:v>1.3855822899999999</c:v>
                </c:pt>
                <c:pt idx="192">
                  <c:v>1.3904868000000001</c:v>
                </c:pt>
                <c:pt idx="193">
                  <c:v>1.39487838</c:v>
                </c:pt>
                <c:pt idx="194">
                  <c:v>1.3997780099999999</c:v>
                </c:pt>
                <c:pt idx="195">
                  <c:v>1.4005904</c:v>
                </c:pt>
                <c:pt idx="196">
                  <c:v>1.4050349999999998</c:v>
                </c:pt>
                <c:pt idx="197">
                  <c:v>1.4057067000000001</c:v>
                </c:pt>
                <c:pt idx="198">
                  <c:v>1.4093122</c:v>
                </c:pt>
                <c:pt idx="199">
                  <c:v>1.4115679999999999</c:v>
                </c:pt>
                <c:pt idx="200">
                  <c:v>1.4139195</c:v>
                </c:pt>
                <c:pt idx="201">
                  <c:v>1.4165432999999998</c:v>
                </c:pt>
                <c:pt idx="202">
                  <c:v>1.4187015000000001</c:v>
                </c:pt>
                <c:pt idx="203">
                  <c:v>1.4169749</c:v>
                </c:pt>
                <c:pt idx="204">
                  <c:v>1.4120477999999999</c:v>
                </c:pt>
                <c:pt idx="205">
                  <c:v>1.4075443999999999</c:v>
                </c:pt>
                <c:pt idx="206">
                  <c:v>1.4041204</c:v>
                </c:pt>
                <c:pt idx="207">
                  <c:v>1.4003383999999999</c:v>
                </c:pt>
                <c:pt idx="208">
                  <c:v>1.3956300100000001</c:v>
                </c:pt>
                <c:pt idx="209">
                  <c:v>1.3955641299999999</c:v>
                </c:pt>
                <c:pt idx="210">
                  <c:v>1.39554131</c:v>
                </c:pt>
                <c:pt idx="211">
                  <c:v>1.3951364900000001</c:v>
                </c:pt>
                <c:pt idx="212">
                  <c:v>1.39394464</c:v>
                </c:pt>
                <c:pt idx="213">
                  <c:v>1.3908895000000001</c:v>
                </c:pt>
                <c:pt idx="214">
                  <c:v>1.38924132</c:v>
                </c:pt>
                <c:pt idx="215">
                  <c:v>1.3863419299999999</c:v>
                </c:pt>
                <c:pt idx="216">
                  <c:v>1.38908491</c:v>
                </c:pt>
                <c:pt idx="217">
                  <c:v>1.39040469</c:v>
                </c:pt>
                <c:pt idx="218">
                  <c:v>1.3920146</c:v>
                </c:pt>
                <c:pt idx="219">
                  <c:v>1.3938804500000002</c:v>
                </c:pt>
                <c:pt idx="220">
                  <c:v>1.39608584</c:v>
                </c:pt>
                <c:pt idx="221">
                  <c:v>1.39721724</c:v>
                </c:pt>
                <c:pt idx="222">
                  <c:v>1.39979327</c:v>
                </c:pt>
                <c:pt idx="223">
                  <c:v>1.4032271000000001</c:v>
                </c:pt>
                <c:pt idx="224">
                  <c:v>1.4040020000000002</c:v>
                </c:pt>
                <c:pt idx="225">
                  <c:v>1.4038137000000002</c:v>
                </c:pt>
                <c:pt idx="226">
                  <c:v>1.4068377999999999</c:v>
                </c:pt>
                <c:pt idx="227">
                  <c:v>1.407702</c:v>
                </c:pt>
                <c:pt idx="228">
                  <c:v>1.4079328000000002</c:v>
                </c:pt>
                <c:pt idx="229">
                  <c:v>1.4086606000000002</c:v>
                </c:pt>
                <c:pt idx="230">
                  <c:v>1.4093393999999999</c:v>
                </c:pt>
                <c:pt idx="231">
                  <c:v>1.4057274</c:v>
                </c:pt>
                <c:pt idx="232">
                  <c:v>1.4048864999999999</c:v>
                </c:pt>
                <c:pt idx="233">
                  <c:v>1.4029758999999999</c:v>
                </c:pt>
                <c:pt idx="234">
                  <c:v>1.4000170999999999</c:v>
                </c:pt>
                <c:pt idx="235">
                  <c:v>1.3987382799999999</c:v>
                </c:pt>
                <c:pt idx="236">
                  <c:v>1.3994893799999999</c:v>
                </c:pt>
                <c:pt idx="237">
                  <c:v>1.4001139999999999</c:v>
                </c:pt>
                <c:pt idx="238">
                  <c:v>1.39744376</c:v>
                </c:pt>
                <c:pt idx="239">
                  <c:v>1.4003147</c:v>
                </c:pt>
                <c:pt idx="240">
                  <c:v>1.3997685500000001</c:v>
                </c:pt>
                <c:pt idx="241">
                  <c:v>1.3991147500000001</c:v>
                </c:pt>
                <c:pt idx="242">
                  <c:v>1.3964704299999999</c:v>
                </c:pt>
                <c:pt idx="243">
                  <c:v>1.39518856</c:v>
                </c:pt>
                <c:pt idx="244">
                  <c:v>1.3965198600000002</c:v>
                </c:pt>
                <c:pt idx="245">
                  <c:v>1.39660907</c:v>
                </c:pt>
                <c:pt idx="246">
                  <c:v>1.3965803800000001</c:v>
                </c:pt>
                <c:pt idx="247">
                  <c:v>1.39684879</c:v>
                </c:pt>
                <c:pt idx="248">
                  <c:v>1.3968278999999999</c:v>
                </c:pt>
                <c:pt idx="249">
                  <c:v>1.39891918</c:v>
                </c:pt>
                <c:pt idx="250">
                  <c:v>1.39992201</c:v>
                </c:pt>
                <c:pt idx="251">
                  <c:v>1.4007974999999999</c:v>
                </c:pt>
                <c:pt idx="252">
                  <c:v>1.4019352999999999</c:v>
                </c:pt>
                <c:pt idx="253">
                  <c:v>1.4039852000000002</c:v>
                </c:pt>
                <c:pt idx="254">
                  <c:v>1.4052859</c:v>
                </c:pt>
                <c:pt idx="255">
                  <c:v>1.4056004</c:v>
                </c:pt>
                <c:pt idx="256">
                  <c:v>1.4060934999999999</c:v>
                </c:pt>
                <c:pt idx="257">
                  <c:v>1.4054388000000002</c:v>
                </c:pt>
                <c:pt idx="258">
                  <c:v>1.4062066</c:v>
                </c:pt>
                <c:pt idx="259">
                  <c:v>1.4036392000000002</c:v>
                </c:pt>
                <c:pt idx="260">
                  <c:v>1.4030499999999999</c:v>
                </c:pt>
                <c:pt idx="261">
                  <c:v>1.4017103999999998</c:v>
                </c:pt>
                <c:pt idx="262">
                  <c:v>1.4005413</c:v>
                </c:pt>
                <c:pt idx="263">
                  <c:v>1.4013987999999999</c:v>
                </c:pt>
                <c:pt idx="264">
                  <c:v>1.4008053</c:v>
                </c:pt>
                <c:pt idx="265">
                  <c:v>1.4009725</c:v>
                </c:pt>
                <c:pt idx="266">
                  <c:v>1.4001885000000001</c:v>
                </c:pt>
                <c:pt idx="267">
                  <c:v>1.4006598000000001</c:v>
                </c:pt>
                <c:pt idx="268">
                  <c:v>1.39960923</c:v>
                </c:pt>
                <c:pt idx="269">
                  <c:v>1.4004235</c:v>
                </c:pt>
                <c:pt idx="270">
                  <c:v>1.3993225599999999</c:v>
                </c:pt>
                <c:pt idx="271">
                  <c:v>1.39999308</c:v>
                </c:pt>
                <c:pt idx="272">
                  <c:v>1.3990733</c:v>
                </c:pt>
                <c:pt idx="273">
                  <c:v>1.3989406199999999</c:v>
                </c:pt>
                <c:pt idx="274">
                  <c:v>1.4002357000000001</c:v>
                </c:pt>
                <c:pt idx="275">
                  <c:v>1.3977723900000001</c:v>
                </c:pt>
                <c:pt idx="276">
                  <c:v>1.4003860000000001</c:v>
                </c:pt>
                <c:pt idx="277">
                  <c:v>1.4011041</c:v>
                </c:pt>
                <c:pt idx="278">
                  <c:v>1.4009936999999999</c:v>
                </c:pt>
                <c:pt idx="279">
                  <c:v>1.4012269000000002</c:v>
                </c:pt>
                <c:pt idx="280">
                  <c:v>1.4009958999999998</c:v>
                </c:pt>
                <c:pt idx="281">
                  <c:v>1.4026836999999999</c:v>
                </c:pt>
                <c:pt idx="282">
                  <c:v>1.4019287</c:v>
                </c:pt>
                <c:pt idx="283">
                  <c:v>1.4013325000000001</c:v>
                </c:pt>
                <c:pt idx="284">
                  <c:v>1.4016910999999999</c:v>
                </c:pt>
                <c:pt idx="285">
                  <c:v>1.4017248000000002</c:v>
                </c:pt>
                <c:pt idx="286">
                  <c:v>1.4018961999999999</c:v>
                </c:pt>
                <c:pt idx="287">
                  <c:v>1.4020397999999998</c:v>
                </c:pt>
                <c:pt idx="288">
                  <c:v>1.4004192</c:v>
                </c:pt>
                <c:pt idx="289">
                  <c:v>1.4026754000000001</c:v>
                </c:pt>
                <c:pt idx="290">
                  <c:v>1.4016145999999998</c:v>
                </c:pt>
                <c:pt idx="291">
                  <c:v>1.3997229600000001</c:v>
                </c:pt>
                <c:pt idx="292">
                  <c:v>1.4010533999999999</c:v>
                </c:pt>
                <c:pt idx="293">
                  <c:v>1.3998870600000002</c:v>
                </c:pt>
                <c:pt idx="294">
                  <c:v>1.3996419600000001</c:v>
                </c:pt>
                <c:pt idx="295">
                  <c:v>1.3988228199999999</c:v>
                </c:pt>
                <c:pt idx="296">
                  <c:v>1.3999983999999999</c:v>
                </c:pt>
                <c:pt idx="297">
                  <c:v>1.3992008</c:v>
                </c:pt>
                <c:pt idx="298">
                  <c:v>1.3998276700000001</c:v>
                </c:pt>
                <c:pt idx="299">
                  <c:v>1.3983010199999999</c:v>
                </c:pt>
                <c:pt idx="300">
                  <c:v>1.4001207999999998</c:v>
                </c:pt>
                <c:pt idx="301">
                  <c:v>1.39903361</c:v>
                </c:pt>
                <c:pt idx="302">
                  <c:v>1.39860133</c:v>
                </c:pt>
                <c:pt idx="303">
                  <c:v>1.3996917600000001</c:v>
                </c:pt>
                <c:pt idx="304">
                  <c:v>1.39972798</c:v>
                </c:pt>
                <c:pt idx="305">
                  <c:v>1.39947665</c:v>
                </c:pt>
                <c:pt idx="306">
                  <c:v>1.4002075</c:v>
                </c:pt>
                <c:pt idx="307">
                  <c:v>1.39871966</c:v>
                </c:pt>
                <c:pt idx="308">
                  <c:v>1.4004261000000002</c:v>
                </c:pt>
                <c:pt idx="309">
                  <c:v>1.3996822899999999</c:v>
                </c:pt>
                <c:pt idx="310">
                  <c:v>1.4002222999999998</c:v>
                </c:pt>
                <c:pt idx="311">
                  <c:v>1.4006992999999999</c:v>
                </c:pt>
                <c:pt idx="312">
                  <c:v>1.4000686</c:v>
                </c:pt>
                <c:pt idx="313">
                  <c:v>1.3995422200000001</c:v>
                </c:pt>
                <c:pt idx="314">
                  <c:v>1.39930577</c:v>
                </c:pt>
                <c:pt idx="315">
                  <c:v>1.3994884000000001</c:v>
                </c:pt>
                <c:pt idx="316">
                  <c:v>1.3979952</c:v>
                </c:pt>
                <c:pt idx="317">
                  <c:v>1.39799582</c:v>
                </c:pt>
                <c:pt idx="318">
                  <c:v>1.39831869</c:v>
                </c:pt>
                <c:pt idx="319">
                  <c:v>1.39989059</c:v>
                </c:pt>
                <c:pt idx="320">
                  <c:v>1.3984643000000001</c:v>
                </c:pt>
                <c:pt idx="321">
                  <c:v>1.39747617</c:v>
                </c:pt>
                <c:pt idx="322">
                  <c:v>1.3983221100000001</c:v>
                </c:pt>
                <c:pt idx="323">
                  <c:v>1.3973683800000001</c:v>
                </c:pt>
                <c:pt idx="324">
                  <c:v>1.39586861</c:v>
                </c:pt>
                <c:pt idx="325">
                  <c:v>1.3970333099999999</c:v>
                </c:pt>
                <c:pt idx="326">
                  <c:v>1.39613451</c:v>
                </c:pt>
                <c:pt idx="327">
                  <c:v>1.3960743</c:v>
                </c:pt>
                <c:pt idx="328">
                  <c:v>1.3954391900000001</c:v>
                </c:pt>
                <c:pt idx="329">
                  <c:v>1.39669434</c:v>
                </c:pt>
                <c:pt idx="330">
                  <c:v>1.3953200300000002</c:v>
                </c:pt>
                <c:pt idx="331">
                  <c:v>1.3957035499999999</c:v>
                </c:pt>
                <c:pt idx="332">
                  <c:v>1.3961421899999999</c:v>
                </c:pt>
                <c:pt idx="333">
                  <c:v>1.39585604</c:v>
                </c:pt>
                <c:pt idx="334">
                  <c:v>1.3966150700000002</c:v>
                </c:pt>
                <c:pt idx="335">
                  <c:v>1.3955361100000001</c:v>
                </c:pt>
                <c:pt idx="336">
                  <c:v>1.3943015299999999</c:v>
                </c:pt>
                <c:pt idx="337">
                  <c:v>1.39580433</c:v>
                </c:pt>
                <c:pt idx="338">
                  <c:v>1.3948183200000002</c:v>
                </c:pt>
                <c:pt idx="339">
                  <c:v>1.39552579</c:v>
                </c:pt>
                <c:pt idx="340">
                  <c:v>1.39522072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2FA2-464A-8DCB-9B16CF775966}"/>
            </c:ext>
          </c:extLst>
        </c:ser>
        <c:ser>
          <c:idx val="7"/>
          <c:order val="5"/>
          <c:tx>
            <c:strRef>
              <c:f>'XANES Cu'!$U$7</c:f>
              <c:strCache>
                <c:ptCount val="1"/>
                <c:pt idx="0">
                  <c:v>GB2-4 fit</c:v>
                </c:pt>
              </c:strCache>
            </c:strRef>
          </c:tx>
          <c:spPr>
            <a:ln w="25400" cap="rnd">
              <a:solidFill>
                <a:srgbClr val="132AFF"/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'XANES Cu'!$Q$8:$Q$348</c:f>
              <c:numCache>
                <c:formatCode>General</c:formatCode>
                <c:ptCount val="341"/>
                <c:pt idx="0">
                  <c:v>8828.5</c:v>
                </c:pt>
                <c:pt idx="1">
                  <c:v>8833.5</c:v>
                </c:pt>
                <c:pt idx="2">
                  <c:v>8838.5</c:v>
                </c:pt>
                <c:pt idx="3">
                  <c:v>8843.5</c:v>
                </c:pt>
                <c:pt idx="4">
                  <c:v>8848.5</c:v>
                </c:pt>
                <c:pt idx="5">
                  <c:v>8853.5</c:v>
                </c:pt>
                <c:pt idx="6">
                  <c:v>8858.5</c:v>
                </c:pt>
                <c:pt idx="7">
                  <c:v>8863.5</c:v>
                </c:pt>
                <c:pt idx="8">
                  <c:v>8868.5</c:v>
                </c:pt>
                <c:pt idx="9">
                  <c:v>8873.5</c:v>
                </c:pt>
                <c:pt idx="10">
                  <c:v>8878.5</c:v>
                </c:pt>
                <c:pt idx="11">
                  <c:v>8883.5</c:v>
                </c:pt>
                <c:pt idx="12">
                  <c:v>8888.5</c:v>
                </c:pt>
                <c:pt idx="13">
                  <c:v>8893.5</c:v>
                </c:pt>
                <c:pt idx="14">
                  <c:v>8898.5</c:v>
                </c:pt>
                <c:pt idx="15">
                  <c:v>8903.5</c:v>
                </c:pt>
                <c:pt idx="16">
                  <c:v>8908.5</c:v>
                </c:pt>
                <c:pt idx="17">
                  <c:v>8913.5</c:v>
                </c:pt>
                <c:pt idx="18">
                  <c:v>8918.5</c:v>
                </c:pt>
                <c:pt idx="19">
                  <c:v>8923.5</c:v>
                </c:pt>
                <c:pt idx="20">
                  <c:v>8928.5</c:v>
                </c:pt>
                <c:pt idx="21">
                  <c:v>8930.5</c:v>
                </c:pt>
                <c:pt idx="22">
                  <c:v>8932.5</c:v>
                </c:pt>
                <c:pt idx="23">
                  <c:v>8934.5</c:v>
                </c:pt>
                <c:pt idx="24">
                  <c:v>8936.5</c:v>
                </c:pt>
                <c:pt idx="25">
                  <c:v>8938.5</c:v>
                </c:pt>
                <c:pt idx="26">
                  <c:v>8940.5</c:v>
                </c:pt>
                <c:pt idx="27">
                  <c:v>8942.5</c:v>
                </c:pt>
                <c:pt idx="28">
                  <c:v>8944.5</c:v>
                </c:pt>
                <c:pt idx="29">
                  <c:v>8946.5</c:v>
                </c:pt>
                <c:pt idx="30">
                  <c:v>8948.5</c:v>
                </c:pt>
                <c:pt idx="31">
                  <c:v>8950.5</c:v>
                </c:pt>
                <c:pt idx="32">
                  <c:v>8952.5</c:v>
                </c:pt>
                <c:pt idx="33">
                  <c:v>8954.5</c:v>
                </c:pt>
                <c:pt idx="34">
                  <c:v>8956.5</c:v>
                </c:pt>
                <c:pt idx="35">
                  <c:v>8958.5</c:v>
                </c:pt>
                <c:pt idx="36">
                  <c:v>8959.7000000000007</c:v>
                </c:pt>
                <c:pt idx="37">
                  <c:v>8960.9</c:v>
                </c:pt>
                <c:pt idx="38">
                  <c:v>8962.1</c:v>
                </c:pt>
                <c:pt idx="39">
                  <c:v>8963.2999999999993</c:v>
                </c:pt>
                <c:pt idx="40">
                  <c:v>8964.5</c:v>
                </c:pt>
                <c:pt idx="41">
                  <c:v>8965.7000000000007</c:v>
                </c:pt>
                <c:pt idx="42">
                  <c:v>8966.9</c:v>
                </c:pt>
                <c:pt idx="43">
                  <c:v>8968.1</c:v>
                </c:pt>
                <c:pt idx="44">
                  <c:v>8969.2999999999993</c:v>
                </c:pt>
                <c:pt idx="45">
                  <c:v>8970.5</c:v>
                </c:pt>
                <c:pt idx="46">
                  <c:v>8971.7000000000007</c:v>
                </c:pt>
                <c:pt idx="47">
                  <c:v>8972.9</c:v>
                </c:pt>
                <c:pt idx="48">
                  <c:v>8974.1</c:v>
                </c:pt>
                <c:pt idx="49">
                  <c:v>8975.2999999999993</c:v>
                </c:pt>
                <c:pt idx="50">
                  <c:v>8976.5</c:v>
                </c:pt>
                <c:pt idx="51">
                  <c:v>8977.7000000000007</c:v>
                </c:pt>
                <c:pt idx="52">
                  <c:v>8978.9</c:v>
                </c:pt>
                <c:pt idx="53">
                  <c:v>8980.1</c:v>
                </c:pt>
                <c:pt idx="54">
                  <c:v>8981.2999999999993</c:v>
                </c:pt>
                <c:pt idx="55">
                  <c:v>8982.5</c:v>
                </c:pt>
                <c:pt idx="56">
                  <c:v>8983.7000000000007</c:v>
                </c:pt>
                <c:pt idx="57">
                  <c:v>8984.9</c:v>
                </c:pt>
                <c:pt idx="58">
                  <c:v>8986.1</c:v>
                </c:pt>
                <c:pt idx="59">
                  <c:v>8987.2999999999993</c:v>
                </c:pt>
                <c:pt idx="60">
                  <c:v>8988.5</c:v>
                </c:pt>
                <c:pt idx="61">
                  <c:v>8989.7000000000007</c:v>
                </c:pt>
                <c:pt idx="62">
                  <c:v>8990.9</c:v>
                </c:pt>
                <c:pt idx="63">
                  <c:v>8992.1</c:v>
                </c:pt>
                <c:pt idx="64">
                  <c:v>8993.2999999999993</c:v>
                </c:pt>
                <c:pt idx="65">
                  <c:v>8994.5</c:v>
                </c:pt>
                <c:pt idx="66">
                  <c:v>8995.7000000000007</c:v>
                </c:pt>
                <c:pt idx="67">
                  <c:v>8996.9</c:v>
                </c:pt>
                <c:pt idx="68">
                  <c:v>8998.1</c:v>
                </c:pt>
                <c:pt idx="69">
                  <c:v>8999.3799999999992</c:v>
                </c:pt>
                <c:pt idx="70">
                  <c:v>9001.2000000000007</c:v>
                </c:pt>
                <c:pt idx="71">
                  <c:v>9003.1</c:v>
                </c:pt>
                <c:pt idx="72">
                  <c:v>9005.08</c:v>
                </c:pt>
                <c:pt idx="73">
                  <c:v>9006.09</c:v>
                </c:pt>
                <c:pt idx="74">
                  <c:v>9007.1299999999992</c:v>
                </c:pt>
                <c:pt idx="75">
                  <c:v>9008.18</c:v>
                </c:pt>
                <c:pt idx="76">
                  <c:v>9009.25</c:v>
                </c:pt>
                <c:pt idx="77">
                  <c:v>9010.34</c:v>
                </c:pt>
                <c:pt idx="78">
                  <c:v>9011.4599999999991</c:v>
                </c:pt>
                <c:pt idx="79">
                  <c:v>9012.58</c:v>
                </c:pt>
                <c:pt idx="80">
                  <c:v>9013.73</c:v>
                </c:pt>
                <c:pt idx="81">
                  <c:v>9014.9</c:v>
                </c:pt>
                <c:pt idx="82">
                  <c:v>9016.09</c:v>
                </c:pt>
                <c:pt idx="83">
                  <c:v>9017.2900000000009</c:v>
                </c:pt>
                <c:pt idx="84">
                  <c:v>9018.52</c:v>
                </c:pt>
                <c:pt idx="85">
                  <c:v>9019.76</c:v>
                </c:pt>
                <c:pt idx="86">
                  <c:v>9021.0300000000007</c:v>
                </c:pt>
                <c:pt idx="87">
                  <c:v>9022.31</c:v>
                </c:pt>
                <c:pt idx="88">
                  <c:v>9023.61</c:v>
                </c:pt>
                <c:pt idx="89">
                  <c:v>9024.93</c:v>
                </c:pt>
                <c:pt idx="90">
                  <c:v>9026.27</c:v>
                </c:pt>
                <c:pt idx="91">
                  <c:v>9027.6299999999992</c:v>
                </c:pt>
                <c:pt idx="92">
                  <c:v>9029.01</c:v>
                </c:pt>
                <c:pt idx="93">
                  <c:v>9030.4</c:v>
                </c:pt>
                <c:pt idx="94">
                  <c:v>9031.82</c:v>
                </c:pt>
                <c:pt idx="95">
                  <c:v>9033.25</c:v>
                </c:pt>
                <c:pt idx="96">
                  <c:v>9034.7000000000007</c:v>
                </c:pt>
                <c:pt idx="97">
                  <c:v>9036.18</c:v>
                </c:pt>
                <c:pt idx="98">
                  <c:v>9037.67</c:v>
                </c:pt>
                <c:pt idx="99">
                  <c:v>9039.18</c:v>
                </c:pt>
                <c:pt idx="100">
                  <c:v>9040.7099999999991</c:v>
                </c:pt>
                <c:pt idx="101">
                  <c:v>9042.26</c:v>
                </c:pt>
                <c:pt idx="102">
                  <c:v>9043.83</c:v>
                </c:pt>
                <c:pt idx="103">
                  <c:v>9045.41</c:v>
                </c:pt>
                <c:pt idx="104">
                  <c:v>9047.02</c:v>
                </c:pt>
                <c:pt idx="105">
                  <c:v>9048.64</c:v>
                </c:pt>
                <c:pt idx="106">
                  <c:v>9050.2900000000009</c:v>
                </c:pt>
                <c:pt idx="107">
                  <c:v>9051.9500000000007</c:v>
                </c:pt>
                <c:pt idx="108">
                  <c:v>9053.6299999999992</c:v>
                </c:pt>
                <c:pt idx="109">
                  <c:v>9055.33</c:v>
                </c:pt>
                <c:pt idx="110">
                  <c:v>9057.0499999999993</c:v>
                </c:pt>
                <c:pt idx="111">
                  <c:v>9058.7900000000009</c:v>
                </c:pt>
                <c:pt idx="112">
                  <c:v>9060.5499999999993</c:v>
                </c:pt>
                <c:pt idx="113">
                  <c:v>9062.33</c:v>
                </c:pt>
                <c:pt idx="114">
                  <c:v>9064.1200000000008</c:v>
                </c:pt>
                <c:pt idx="115">
                  <c:v>9065.94</c:v>
                </c:pt>
                <c:pt idx="116">
                  <c:v>9067.77</c:v>
                </c:pt>
                <c:pt idx="117">
                  <c:v>9069.6299999999992</c:v>
                </c:pt>
                <c:pt idx="118">
                  <c:v>9071.5</c:v>
                </c:pt>
                <c:pt idx="119">
                  <c:v>9073.39</c:v>
                </c:pt>
                <c:pt idx="120">
                  <c:v>9075.2999999999993</c:v>
                </c:pt>
                <c:pt idx="121">
                  <c:v>9077.23</c:v>
                </c:pt>
                <c:pt idx="122">
                  <c:v>9079.18</c:v>
                </c:pt>
                <c:pt idx="123">
                  <c:v>9081.15</c:v>
                </c:pt>
                <c:pt idx="124">
                  <c:v>9083.1299999999992</c:v>
                </c:pt>
                <c:pt idx="125">
                  <c:v>9085.14</c:v>
                </c:pt>
                <c:pt idx="126">
                  <c:v>9087.16</c:v>
                </c:pt>
                <c:pt idx="127">
                  <c:v>9089.2099999999991</c:v>
                </c:pt>
                <c:pt idx="128">
                  <c:v>9091.27</c:v>
                </c:pt>
                <c:pt idx="129">
                  <c:v>9093.35</c:v>
                </c:pt>
                <c:pt idx="130">
                  <c:v>9095.4500000000007</c:v>
                </c:pt>
                <c:pt idx="131">
                  <c:v>9097.57</c:v>
                </c:pt>
                <c:pt idx="132">
                  <c:v>9099.7099999999991</c:v>
                </c:pt>
                <c:pt idx="133">
                  <c:v>9101.8700000000008</c:v>
                </c:pt>
                <c:pt idx="134">
                  <c:v>9104.0499999999993</c:v>
                </c:pt>
                <c:pt idx="135">
                  <c:v>9106.24</c:v>
                </c:pt>
                <c:pt idx="136">
                  <c:v>9108.4599999999991</c:v>
                </c:pt>
                <c:pt idx="137">
                  <c:v>9110.69</c:v>
                </c:pt>
                <c:pt idx="138">
                  <c:v>9112.9500000000007</c:v>
                </c:pt>
                <c:pt idx="139">
                  <c:v>9115.2199999999993</c:v>
                </c:pt>
                <c:pt idx="140">
                  <c:v>9117.51</c:v>
                </c:pt>
                <c:pt idx="141">
                  <c:v>9119.82</c:v>
                </c:pt>
                <c:pt idx="142">
                  <c:v>9122.15</c:v>
                </c:pt>
                <c:pt idx="143">
                  <c:v>9124.5</c:v>
                </c:pt>
                <c:pt idx="144">
                  <c:v>9126.8700000000008</c:v>
                </c:pt>
                <c:pt idx="145">
                  <c:v>9129.25</c:v>
                </c:pt>
                <c:pt idx="146">
                  <c:v>9131.66</c:v>
                </c:pt>
                <c:pt idx="147">
                  <c:v>9134.08</c:v>
                </c:pt>
                <c:pt idx="148">
                  <c:v>9136.5300000000007</c:v>
                </c:pt>
                <c:pt idx="149">
                  <c:v>9138.99</c:v>
                </c:pt>
                <c:pt idx="150">
                  <c:v>9141.4699999999993</c:v>
                </c:pt>
                <c:pt idx="151">
                  <c:v>9143.9699999999993</c:v>
                </c:pt>
                <c:pt idx="152">
                  <c:v>9146.49</c:v>
                </c:pt>
                <c:pt idx="153">
                  <c:v>9149.0300000000007</c:v>
                </c:pt>
                <c:pt idx="154">
                  <c:v>9151.59</c:v>
                </c:pt>
                <c:pt idx="155">
                  <c:v>9154.17</c:v>
                </c:pt>
                <c:pt idx="156">
                  <c:v>9156.76</c:v>
                </c:pt>
                <c:pt idx="157">
                  <c:v>9159.3799999999992</c:v>
                </c:pt>
                <c:pt idx="158">
                  <c:v>9162.01</c:v>
                </c:pt>
                <c:pt idx="159">
                  <c:v>9164.67</c:v>
                </c:pt>
                <c:pt idx="160">
                  <c:v>9167.34</c:v>
                </c:pt>
                <c:pt idx="161">
                  <c:v>9170.0300000000007</c:v>
                </c:pt>
                <c:pt idx="162">
                  <c:v>9172.74</c:v>
                </c:pt>
                <c:pt idx="163">
                  <c:v>9175.4699999999993</c:v>
                </c:pt>
                <c:pt idx="164">
                  <c:v>9178.2199999999993</c:v>
                </c:pt>
                <c:pt idx="165">
                  <c:v>9180.98</c:v>
                </c:pt>
                <c:pt idx="166">
                  <c:v>9183.77</c:v>
                </c:pt>
                <c:pt idx="167">
                  <c:v>9186.58</c:v>
                </c:pt>
                <c:pt idx="168">
                  <c:v>9189.4</c:v>
                </c:pt>
                <c:pt idx="169">
                  <c:v>9192.24</c:v>
                </c:pt>
                <c:pt idx="170">
                  <c:v>9195.11</c:v>
                </c:pt>
                <c:pt idx="171">
                  <c:v>9197.99</c:v>
                </c:pt>
                <c:pt idx="172">
                  <c:v>9200.89</c:v>
                </c:pt>
                <c:pt idx="173">
                  <c:v>9203.81</c:v>
                </c:pt>
                <c:pt idx="174">
                  <c:v>9206.75</c:v>
                </c:pt>
                <c:pt idx="175">
                  <c:v>9209.7099999999991</c:v>
                </c:pt>
                <c:pt idx="176">
                  <c:v>9212.68</c:v>
                </c:pt>
                <c:pt idx="177">
                  <c:v>9215.68</c:v>
                </c:pt>
                <c:pt idx="178">
                  <c:v>9218.69</c:v>
                </c:pt>
                <c:pt idx="179">
                  <c:v>9221.73</c:v>
                </c:pt>
                <c:pt idx="180">
                  <c:v>9224.7800000000007</c:v>
                </c:pt>
                <c:pt idx="181">
                  <c:v>9227.85</c:v>
                </c:pt>
                <c:pt idx="182">
                  <c:v>9230.94</c:v>
                </c:pt>
                <c:pt idx="183">
                  <c:v>9234.0499999999993</c:v>
                </c:pt>
                <c:pt idx="184">
                  <c:v>9237.18</c:v>
                </c:pt>
                <c:pt idx="185">
                  <c:v>9240.33</c:v>
                </c:pt>
                <c:pt idx="186">
                  <c:v>9243.5</c:v>
                </c:pt>
                <c:pt idx="187">
                  <c:v>9246.68</c:v>
                </c:pt>
                <c:pt idx="188">
                  <c:v>9249.89</c:v>
                </c:pt>
                <c:pt idx="189">
                  <c:v>9253.11</c:v>
                </c:pt>
                <c:pt idx="190">
                  <c:v>9256.36</c:v>
                </c:pt>
                <c:pt idx="191">
                  <c:v>9259.6200000000008</c:v>
                </c:pt>
                <c:pt idx="192">
                  <c:v>9262.9</c:v>
                </c:pt>
                <c:pt idx="193">
                  <c:v>9266.2000000000007</c:v>
                </c:pt>
                <c:pt idx="194">
                  <c:v>9269.52</c:v>
                </c:pt>
                <c:pt idx="195">
                  <c:v>9272.86</c:v>
                </c:pt>
                <c:pt idx="196">
                  <c:v>9276.2199999999993</c:v>
                </c:pt>
                <c:pt idx="197">
                  <c:v>9279.6</c:v>
                </c:pt>
                <c:pt idx="198">
                  <c:v>9282.99</c:v>
                </c:pt>
                <c:pt idx="199">
                  <c:v>9286.41</c:v>
                </c:pt>
                <c:pt idx="200">
                  <c:v>9289.84</c:v>
                </c:pt>
                <c:pt idx="201">
                  <c:v>9293.2900000000009</c:v>
                </c:pt>
                <c:pt idx="202">
                  <c:v>9296.76</c:v>
                </c:pt>
                <c:pt idx="203">
                  <c:v>9300.26</c:v>
                </c:pt>
                <c:pt idx="204">
                  <c:v>9303.77</c:v>
                </c:pt>
                <c:pt idx="205">
                  <c:v>9307.2999999999993</c:v>
                </c:pt>
                <c:pt idx="206">
                  <c:v>9310.84</c:v>
                </c:pt>
                <c:pt idx="207">
                  <c:v>9314.41</c:v>
                </c:pt>
                <c:pt idx="208">
                  <c:v>9318</c:v>
                </c:pt>
                <c:pt idx="209">
                  <c:v>9321.6</c:v>
                </c:pt>
                <c:pt idx="210">
                  <c:v>9325.23</c:v>
                </c:pt>
                <c:pt idx="211">
                  <c:v>9328.8700000000008</c:v>
                </c:pt>
                <c:pt idx="212">
                  <c:v>9332.5300000000007</c:v>
                </c:pt>
                <c:pt idx="213">
                  <c:v>9336.2099999999991</c:v>
                </c:pt>
                <c:pt idx="214">
                  <c:v>9339.91</c:v>
                </c:pt>
                <c:pt idx="215">
                  <c:v>9343.6299999999992</c:v>
                </c:pt>
                <c:pt idx="216">
                  <c:v>9347.3700000000008</c:v>
                </c:pt>
                <c:pt idx="217">
                  <c:v>9351.1299999999992</c:v>
                </c:pt>
                <c:pt idx="218">
                  <c:v>9354.91</c:v>
                </c:pt>
                <c:pt idx="219">
                  <c:v>9358.7000000000007</c:v>
                </c:pt>
                <c:pt idx="220">
                  <c:v>9362.52</c:v>
                </c:pt>
                <c:pt idx="221">
                  <c:v>9366.35</c:v>
                </c:pt>
                <c:pt idx="222">
                  <c:v>9370.2000000000007</c:v>
                </c:pt>
                <c:pt idx="223">
                  <c:v>9374.07</c:v>
                </c:pt>
                <c:pt idx="224">
                  <c:v>9377.9699999999993</c:v>
                </c:pt>
                <c:pt idx="225">
                  <c:v>9381.8799999999992</c:v>
                </c:pt>
                <c:pt idx="226">
                  <c:v>9385.7999999999993</c:v>
                </c:pt>
                <c:pt idx="227">
                  <c:v>9389.75</c:v>
                </c:pt>
                <c:pt idx="228">
                  <c:v>9393.7199999999993</c:v>
                </c:pt>
                <c:pt idx="229">
                  <c:v>9397.7099999999991</c:v>
                </c:pt>
                <c:pt idx="230">
                  <c:v>9401.7099999999991</c:v>
                </c:pt>
                <c:pt idx="231">
                  <c:v>9405.74</c:v>
                </c:pt>
                <c:pt idx="232">
                  <c:v>9409.7800000000007</c:v>
                </c:pt>
                <c:pt idx="233">
                  <c:v>9413.84</c:v>
                </c:pt>
                <c:pt idx="234">
                  <c:v>9417.92</c:v>
                </c:pt>
                <c:pt idx="235">
                  <c:v>9422.02</c:v>
                </c:pt>
                <c:pt idx="236">
                  <c:v>9426.14</c:v>
                </c:pt>
                <c:pt idx="237">
                  <c:v>9430.2800000000007</c:v>
                </c:pt>
                <c:pt idx="238">
                  <c:v>9434.44</c:v>
                </c:pt>
                <c:pt idx="239">
                  <c:v>9438.61</c:v>
                </c:pt>
                <c:pt idx="240">
                  <c:v>9442.81</c:v>
                </c:pt>
                <c:pt idx="241">
                  <c:v>9447.02</c:v>
                </c:pt>
                <c:pt idx="242">
                  <c:v>9451.26</c:v>
                </c:pt>
                <c:pt idx="243">
                  <c:v>9455.51</c:v>
                </c:pt>
                <c:pt idx="244">
                  <c:v>9459.7800000000007</c:v>
                </c:pt>
                <c:pt idx="245">
                  <c:v>9464.07</c:v>
                </c:pt>
                <c:pt idx="246">
                  <c:v>9468.3799999999992</c:v>
                </c:pt>
                <c:pt idx="247">
                  <c:v>9472.7099999999991</c:v>
                </c:pt>
                <c:pt idx="248">
                  <c:v>9477.06</c:v>
                </c:pt>
                <c:pt idx="249">
                  <c:v>9481.43</c:v>
                </c:pt>
                <c:pt idx="250">
                  <c:v>9485.81</c:v>
                </c:pt>
                <c:pt idx="251">
                  <c:v>9490.2199999999993</c:v>
                </c:pt>
                <c:pt idx="252">
                  <c:v>9494.64</c:v>
                </c:pt>
                <c:pt idx="253">
                  <c:v>9499.08</c:v>
                </c:pt>
                <c:pt idx="254">
                  <c:v>9503.5499999999993</c:v>
                </c:pt>
                <c:pt idx="255">
                  <c:v>9508.0300000000007</c:v>
                </c:pt>
                <c:pt idx="256">
                  <c:v>9512.5300000000007</c:v>
                </c:pt>
                <c:pt idx="257">
                  <c:v>9517.0499999999993</c:v>
                </c:pt>
                <c:pt idx="258">
                  <c:v>9521.58</c:v>
                </c:pt>
                <c:pt idx="259">
                  <c:v>9526.14</c:v>
                </c:pt>
                <c:pt idx="260">
                  <c:v>9530.7199999999993</c:v>
                </c:pt>
                <c:pt idx="261">
                  <c:v>9535.31</c:v>
                </c:pt>
                <c:pt idx="262">
                  <c:v>9539.93</c:v>
                </c:pt>
                <c:pt idx="263">
                  <c:v>9544.56</c:v>
                </c:pt>
                <c:pt idx="264">
                  <c:v>9549.2199999999993</c:v>
                </c:pt>
                <c:pt idx="265">
                  <c:v>9553.89</c:v>
                </c:pt>
                <c:pt idx="266">
                  <c:v>9558.58</c:v>
                </c:pt>
                <c:pt idx="267">
                  <c:v>9563.2900000000009</c:v>
                </c:pt>
                <c:pt idx="268">
                  <c:v>9568.02</c:v>
                </c:pt>
                <c:pt idx="269">
                  <c:v>9572.76</c:v>
                </c:pt>
                <c:pt idx="270">
                  <c:v>9577.5300000000007</c:v>
                </c:pt>
                <c:pt idx="271">
                  <c:v>9582.32</c:v>
                </c:pt>
                <c:pt idx="272">
                  <c:v>9587.1200000000008</c:v>
                </c:pt>
                <c:pt idx="273">
                  <c:v>9591.9500000000007</c:v>
                </c:pt>
                <c:pt idx="274">
                  <c:v>9596.7900000000009</c:v>
                </c:pt>
                <c:pt idx="275">
                  <c:v>9601.65</c:v>
                </c:pt>
                <c:pt idx="276">
                  <c:v>9606.5300000000007</c:v>
                </c:pt>
                <c:pt idx="277">
                  <c:v>9611.43</c:v>
                </c:pt>
                <c:pt idx="278">
                  <c:v>9616.35</c:v>
                </c:pt>
                <c:pt idx="279">
                  <c:v>9621.2900000000009</c:v>
                </c:pt>
                <c:pt idx="280">
                  <c:v>9626.25</c:v>
                </c:pt>
                <c:pt idx="281">
                  <c:v>9631.2199999999993</c:v>
                </c:pt>
                <c:pt idx="282">
                  <c:v>9636.2199999999993</c:v>
                </c:pt>
                <c:pt idx="283">
                  <c:v>9641.23</c:v>
                </c:pt>
                <c:pt idx="284">
                  <c:v>9646.26</c:v>
                </c:pt>
                <c:pt idx="285">
                  <c:v>9651.32</c:v>
                </c:pt>
                <c:pt idx="286">
                  <c:v>9656.39</c:v>
                </c:pt>
                <c:pt idx="287">
                  <c:v>9661.48</c:v>
                </c:pt>
                <c:pt idx="288">
                  <c:v>9666.59</c:v>
                </c:pt>
                <c:pt idx="289">
                  <c:v>9671.7199999999993</c:v>
                </c:pt>
                <c:pt idx="290">
                  <c:v>9676.8700000000008</c:v>
                </c:pt>
                <c:pt idx="291">
                  <c:v>9682.0300000000007</c:v>
                </c:pt>
                <c:pt idx="292">
                  <c:v>9687.2199999999993</c:v>
                </c:pt>
                <c:pt idx="293">
                  <c:v>9692.42</c:v>
                </c:pt>
                <c:pt idx="294">
                  <c:v>9697.65</c:v>
                </c:pt>
                <c:pt idx="295">
                  <c:v>9702.89</c:v>
                </c:pt>
                <c:pt idx="296">
                  <c:v>9708.15</c:v>
                </c:pt>
                <c:pt idx="297">
                  <c:v>9713.43</c:v>
                </c:pt>
                <c:pt idx="298">
                  <c:v>9718.73</c:v>
                </c:pt>
                <c:pt idx="299">
                  <c:v>9724.0499999999993</c:v>
                </c:pt>
                <c:pt idx="300">
                  <c:v>9729.39</c:v>
                </c:pt>
                <c:pt idx="301">
                  <c:v>9734.75</c:v>
                </c:pt>
                <c:pt idx="302">
                  <c:v>9740.1200000000008</c:v>
                </c:pt>
                <c:pt idx="303">
                  <c:v>9745.52</c:v>
                </c:pt>
                <c:pt idx="304">
                  <c:v>9750.93</c:v>
                </c:pt>
                <c:pt idx="305">
                  <c:v>9756.36</c:v>
                </c:pt>
                <c:pt idx="306">
                  <c:v>9761.82</c:v>
                </c:pt>
                <c:pt idx="307">
                  <c:v>9767.2900000000009</c:v>
                </c:pt>
                <c:pt idx="308">
                  <c:v>9772.7800000000007</c:v>
                </c:pt>
                <c:pt idx="309">
                  <c:v>9778.2900000000009</c:v>
                </c:pt>
                <c:pt idx="310">
                  <c:v>9783.82</c:v>
                </c:pt>
                <c:pt idx="311">
                  <c:v>9789.36</c:v>
                </c:pt>
                <c:pt idx="312">
                  <c:v>9794.93</c:v>
                </c:pt>
                <c:pt idx="313">
                  <c:v>9800.52</c:v>
                </c:pt>
                <c:pt idx="314">
                  <c:v>9806.1200000000008</c:v>
                </c:pt>
                <c:pt idx="315">
                  <c:v>9811.75</c:v>
                </c:pt>
                <c:pt idx="316">
                  <c:v>9817.39</c:v>
                </c:pt>
                <c:pt idx="317">
                  <c:v>9823.0499999999993</c:v>
                </c:pt>
                <c:pt idx="318">
                  <c:v>9828.73</c:v>
                </c:pt>
                <c:pt idx="319">
                  <c:v>9834.43</c:v>
                </c:pt>
                <c:pt idx="320">
                  <c:v>9840.15</c:v>
                </c:pt>
                <c:pt idx="321">
                  <c:v>9845.89</c:v>
                </c:pt>
                <c:pt idx="322">
                  <c:v>9851.64</c:v>
                </c:pt>
                <c:pt idx="323">
                  <c:v>9857.42</c:v>
                </c:pt>
                <c:pt idx="324">
                  <c:v>9863.2099999999991</c:v>
                </c:pt>
                <c:pt idx="325">
                  <c:v>9869.0300000000007</c:v>
                </c:pt>
                <c:pt idx="326">
                  <c:v>9874.86</c:v>
                </c:pt>
                <c:pt idx="327">
                  <c:v>9880.7099999999991</c:v>
                </c:pt>
                <c:pt idx="328">
                  <c:v>9886.59</c:v>
                </c:pt>
                <c:pt idx="329">
                  <c:v>9892.48</c:v>
                </c:pt>
                <c:pt idx="330">
                  <c:v>9898.39</c:v>
                </c:pt>
                <c:pt idx="331">
                  <c:v>9904.31</c:v>
                </c:pt>
                <c:pt idx="332">
                  <c:v>9910.26</c:v>
                </c:pt>
                <c:pt idx="333">
                  <c:v>9916.23</c:v>
                </c:pt>
                <c:pt idx="334">
                  <c:v>9922.2099999999991</c:v>
                </c:pt>
                <c:pt idx="335">
                  <c:v>9928.2199999999993</c:v>
                </c:pt>
                <c:pt idx="336">
                  <c:v>9934.24</c:v>
                </c:pt>
                <c:pt idx="337">
                  <c:v>9940.2800000000007</c:v>
                </c:pt>
                <c:pt idx="338">
                  <c:v>9946.35</c:v>
                </c:pt>
                <c:pt idx="339">
                  <c:v>9952.43</c:v>
                </c:pt>
                <c:pt idx="340">
                  <c:v>9958.5300000000007</c:v>
                </c:pt>
              </c:numCache>
            </c:numRef>
          </c:xVal>
          <c:yVal>
            <c:numRef>
              <c:f>'XANES Cu'!$U$8:$U$348</c:f>
              <c:numCache>
                <c:formatCode>0.00E+00</c:formatCode>
                <c:ptCount val="341"/>
                <c:pt idx="0">
                  <c:v>0.39466666490000002</c:v>
                </c:pt>
                <c:pt idx="1">
                  <c:v>0.39732590080000002</c:v>
                </c:pt>
                <c:pt idx="2">
                  <c:v>0.3989034548</c:v>
                </c:pt>
                <c:pt idx="3">
                  <c:v>0.400088539076</c:v>
                </c:pt>
                <c:pt idx="4">
                  <c:v>0.40090911000000001</c:v>
                </c:pt>
                <c:pt idx="5">
                  <c:v>0.4013262802</c:v>
                </c:pt>
                <c:pt idx="6">
                  <c:v>0.40149350690000002</c:v>
                </c:pt>
                <c:pt idx="7">
                  <c:v>0.40145288960000003</c:v>
                </c:pt>
                <c:pt idx="8">
                  <c:v>0.40113039850000004</c:v>
                </c:pt>
                <c:pt idx="9">
                  <c:v>0.40073960137000003</c:v>
                </c:pt>
                <c:pt idx="10">
                  <c:v>0.40021601475000002</c:v>
                </c:pt>
                <c:pt idx="11">
                  <c:v>0.39969889386000002</c:v>
                </c:pt>
                <c:pt idx="12">
                  <c:v>0.39924658186</c:v>
                </c:pt>
                <c:pt idx="13">
                  <c:v>0.39884793740000002</c:v>
                </c:pt>
                <c:pt idx="14">
                  <c:v>0.39860894890000004</c:v>
                </c:pt>
                <c:pt idx="15">
                  <c:v>0.39857132580000004</c:v>
                </c:pt>
                <c:pt idx="16">
                  <c:v>0.39871739220000002</c:v>
                </c:pt>
                <c:pt idx="17">
                  <c:v>0.3989394322</c:v>
                </c:pt>
                <c:pt idx="18">
                  <c:v>0.39914336469</c:v>
                </c:pt>
                <c:pt idx="19">
                  <c:v>0.39931656917000002</c:v>
                </c:pt>
                <c:pt idx="20">
                  <c:v>0.39952950066000004</c:v>
                </c:pt>
                <c:pt idx="21">
                  <c:v>0.39956331889000002</c:v>
                </c:pt>
                <c:pt idx="22">
                  <c:v>0.39962684715000002</c:v>
                </c:pt>
                <c:pt idx="23">
                  <c:v>0.39970925919</c:v>
                </c:pt>
                <c:pt idx="24">
                  <c:v>0.39989944484000001</c:v>
                </c:pt>
                <c:pt idx="25">
                  <c:v>0.40016048496000001</c:v>
                </c:pt>
                <c:pt idx="26">
                  <c:v>0.40051622469000003</c:v>
                </c:pt>
                <c:pt idx="27">
                  <c:v>0.40097907098000002</c:v>
                </c:pt>
                <c:pt idx="28">
                  <c:v>0.40150999410000004</c:v>
                </c:pt>
                <c:pt idx="29">
                  <c:v>0.40210443100000004</c:v>
                </c:pt>
                <c:pt idx="30">
                  <c:v>0.4027809289</c:v>
                </c:pt>
                <c:pt idx="31">
                  <c:v>0.40347916</c:v>
                </c:pt>
                <c:pt idx="32">
                  <c:v>0.40435573130000002</c:v>
                </c:pt>
                <c:pt idx="33">
                  <c:v>0.40517741440000005</c:v>
                </c:pt>
                <c:pt idx="34">
                  <c:v>0.40601048020000002</c:v>
                </c:pt>
                <c:pt idx="35">
                  <c:v>0.40692860290000005</c:v>
                </c:pt>
                <c:pt idx="36">
                  <c:v>0.40748516140000002</c:v>
                </c:pt>
                <c:pt idx="37">
                  <c:v>0.40785376680000002</c:v>
                </c:pt>
                <c:pt idx="38">
                  <c:v>0.40818104660000004</c:v>
                </c:pt>
                <c:pt idx="39">
                  <c:v>0.41014710300000001</c:v>
                </c:pt>
                <c:pt idx="40">
                  <c:v>0.41372947400000004</c:v>
                </c:pt>
                <c:pt idx="41">
                  <c:v>0.41500131000000001</c:v>
                </c:pt>
                <c:pt idx="42">
                  <c:v>0.41668998500000004</c:v>
                </c:pt>
                <c:pt idx="43">
                  <c:v>0.418748542</c:v>
                </c:pt>
                <c:pt idx="44">
                  <c:v>0.42051883900000003</c:v>
                </c:pt>
                <c:pt idx="45">
                  <c:v>0.42427189600000004</c:v>
                </c:pt>
                <c:pt idx="46">
                  <c:v>0.42654045900000004</c:v>
                </c:pt>
                <c:pt idx="47">
                  <c:v>0.43076339900000005</c:v>
                </c:pt>
                <c:pt idx="48">
                  <c:v>0.43687167300000002</c:v>
                </c:pt>
                <c:pt idx="49">
                  <c:v>0.44617024599999999</c:v>
                </c:pt>
                <c:pt idx="50">
                  <c:v>0.46595487099999999</c:v>
                </c:pt>
                <c:pt idx="51">
                  <c:v>0.51365415000000003</c:v>
                </c:pt>
                <c:pt idx="52">
                  <c:v>0.64035684000000004</c:v>
                </c:pt>
                <c:pt idx="53">
                  <c:v>0.85848684000000008</c:v>
                </c:pt>
                <c:pt idx="54">
                  <c:v>0.92934011999999999</c:v>
                </c:pt>
                <c:pt idx="55">
                  <c:v>0.92584297999999998</c:v>
                </c:pt>
                <c:pt idx="56">
                  <c:v>0.92978813000000005</c:v>
                </c:pt>
                <c:pt idx="57">
                  <c:v>0.96964504000000007</c:v>
                </c:pt>
                <c:pt idx="58">
                  <c:v>1.02853314</c:v>
                </c:pt>
                <c:pt idx="59">
                  <c:v>1.0814751999999999</c:v>
                </c:pt>
                <c:pt idx="60">
                  <c:v>1.1454194100000001</c:v>
                </c:pt>
                <c:pt idx="61">
                  <c:v>1.2282825499999999</c:v>
                </c:pt>
                <c:pt idx="62">
                  <c:v>1.31990999</c:v>
                </c:pt>
                <c:pt idx="63">
                  <c:v>1.39078375</c:v>
                </c:pt>
                <c:pt idx="64">
                  <c:v>1.4372723000000001</c:v>
                </c:pt>
                <c:pt idx="65">
                  <c:v>1.4496188000000001</c:v>
                </c:pt>
                <c:pt idx="66">
                  <c:v>1.4246473000000002</c:v>
                </c:pt>
                <c:pt idx="67">
                  <c:v>1.3860473400000002</c:v>
                </c:pt>
                <c:pt idx="68">
                  <c:v>1.3491230000000001</c:v>
                </c:pt>
                <c:pt idx="69">
                  <c:v>1.3306300200000001</c:v>
                </c:pt>
                <c:pt idx="70">
                  <c:v>1.3483473100000001</c:v>
                </c:pt>
                <c:pt idx="71">
                  <c:v>1.3904882700000001</c:v>
                </c:pt>
                <c:pt idx="72">
                  <c:v>1.3864371900000001</c:v>
                </c:pt>
                <c:pt idx="73">
                  <c:v>1.37337168</c:v>
                </c:pt>
                <c:pt idx="74">
                  <c:v>1.3633797400000001</c:v>
                </c:pt>
                <c:pt idx="75">
                  <c:v>1.35458996</c:v>
                </c:pt>
                <c:pt idx="76">
                  <c:v>1.34424692</c:v>
                </c:pt>
                <c:pt idx="77">
                  <c:v>1.33322651</c:v>
                </c:pt>
                <c:pt idx="78">
                  <c:v>1.3246503700000001</c:v>
                </c:pt>
                <c:pt idx="79">
                  <c:v>1.32066441</c:v>
                </c:pt>
                <c:pt idx="80">
                  <c:v>1.3201423800000001</c:v>
                </c:pt>
                <c:pt idx="81">
                  <c:v>1.3205686600000002</c:v>
                </c:pt>
                <c:pt idx="82">
                  <c:v>1.3206098900000001</c:v>
                </c:pt>
                <c:pt idx="83">
                  <c:v>1.32281523</c:v>
                </c:pt>
                <c:pt idx="84">
                  <c:v>1.3294512000000001</c:v>
                </c:pt>
                <c:pt idx="85">
                  <c:v>1.3388369199999999</c:v>
                </c:pt>
                <c:pt idx="86">
                  <c:v>1.3480685800000001</c:v>
                </c:pt>
                <c:pt idx="87">
                  <c:v>1.3555992699999999</c:v>
                </c:pt>
                <c:pt idx="88">
                  <c:v>1.3628757899999999</c:v>
                </c:pt>
                <c:pt idx="89">
                  <c:v>1.3694749100000001</c:v>
                </c:pt>
                <c:pt idx="90">
                  <c:v>1.3730087</c:v>
                </c:pt>
                <c:pt idx="91">
                  <c:v>1.36995069</c:v>
                </c:pt>
                <c:pt idx="92">
                  <c:v>1.3611562400000001</c:v>
                </c:pt>
                <c:pt idx="93">
                  <c:v>1.35126152</c:v>
                </c:pt>
                <c:pt idx="94">
                  <c:v>1.34166538</c:v>
                </c:pt>
                <c:pt idx="95">
                  <c:v>1.33466105</c:v>
                </c:pt>
                <c:pt idx="96">
                  <c:v>1.3314897299999999</c:v>
                </c:pt>
                <c:pt idx="97">
                  <c:v>1.33068538</c:v>
                </c:pt>
                <c:pt idx="98">
                  <c:v>1.3330788600000001</c:v>
                </c:pt>
                <c:pt idx="99">
                  <c:v>1.3389665000000002</c:v>
                </c:pt>
                <c:pt idx="100">
                  <c:v>1.34695192</c:v>
                </c:pt>
                <c:pt idx="101">
                  <c:v>1.35476676</c:v>
                </c:pt>
                <c:pt idx="102">
                  <c:v>1.36108951</c:v>
                </c:pt>
                <c:pt idx="103">
                  <c:v>1.3615869</c:v>
                </c:pt>
                <c:pt idx="104">
                  <c:v>1.3579327399999999</c:v>
                </c:pt>
                <c:pt idx="105">
                  <c:v>1.3612243400000001</c:v>
                </c:pt>
                <c:pt idx="106">
                  <c:v>1.3628419700000001</c:v>
                </c:pt>
                <c:pt idx="107">
                  <c:v>1.3647254200000001</c:v>
                </c:pt>
                <c:pt idx="108">
                  <c:v>1.3660524000000001</c:v>
                </c:pt>
                <c:pt idx="109">
                  <c:v>1.3661198300000001</c:v>
                </c:pt>
                <c:pt idx="110">
                  <c:v>1.36905937</c:v>
                </c:pt>
                <c:pt idx="111">
                  <c:v>1.37341768</c:v>
                </c:pt>
                <c:pt idx="112">
                  <c:v>1.3795826500000001</c:v>
                </c:pt>
                <c:pt idx="113">
                  <c:v>1.3837938699999999</c:v>
                </c:pt>
                <c:pt idx="114">
                  <c:v>1.3875321</c:v>
                </c:pt>
                <c:pt idx="115">
                  <c:v>1.3930168900000002</c:v>
                </c:pt>
                <c:pt idx="116">
                  <c:v>1.39973276</c:v>
                </c:pt>
                <c:pt idx="117">
                  <c:v>1.4068065999999999</c:v>
                </c:pt>
                <c:pt idx="118">
                  <c:v>1.4125187000000001</c:v>
                </c:pt>
                <c:pt idx="119">
                  <c:v>1.4149270999999999</c:v>
                </c:pt>
                <c:pt idx="120">
                  <c:v>1.4129417000000002</c:v>
                </c:pt>
                <c:pt idx="121">
                  <c:v>1.4072572000000001</c:v>
                </c:pt>
                <c:pt idx="122">
                  <c:v>1.3991360099999999</c:v>
                </c:pt>
                <c:pt idx="123">
                  <c:v>1.38999804</c:v>
                </c:pt>
                <c:pt idx="124">
                  <c:v>1.3813509700000002</c:v>
                </c:pt>
                <c:pt idx="125">
                  <c:v>1.3739718400000001</c:v>
                </c:pt>
                <c:pt idx="126">
                  <c:v>1.3675293100000001</c:v>
                </c:pt>
                <c:pt idx="127">
                  <c:v>1.3616285700000001</c:v>
                </c:pt>
                <c:pt idx="128">
                  <c:v>1.35566202</c:v>
                </c:pt>
                <c:pt idx="129">
                  <c:v>1.34899396</c:v>
                </c:pt>
                <c:pt idx="130">
                  <c:v>1.34105173</c:v>
                </c:pt>
                <c:pt idx="131">
                  <c:v>1.33138526</c:v>
                </c:pt>
                <c:pt idx="132">
                  <c:v>1.3203783100000002</c:v>
                </c:pt>
                <c:pt idx="133">
                  <c:v>1.3126673800000002</c:v>
                </c:pt>
                <c:pt idx="134">
                  <c:v>1.3144837900000002</c:v>
                </c:pt>
                <c:pt idx="135">
                  <c:v>1.3259334900000002</c:v>
                </c:pt>
                <c:pt idx="136">
                  <c:v>1.3410567600000001</c:v>
                </c:pt>
                <c:pt idx="137">
                  <c:v>1.35487533</c:v>
                </c:pt>
                <c:pt idx="138">
                  <c:v>1.3665591699999999</c:v>
                </c:pt>
                <c:pt idx="139">
                  <c:v>1.37556207</c:v>
                </c:pt>
                <c:pt idx="140">
                  <c:v>1.3818684000000001</c:v>
                </c:pt>
                <c:pt idx="141">
                  <c:v>1.3860159699999999</c:v>
                </c:pt>
                <c:pt idx="142">
                  <c:v>1.3883460200000002</c:v>
                </c:pt>
                <c:pt idx="143">
                  <c:v>1.3889465699999999</c:v>
                </c:pt>
                <c:pt idx="144">
                  <c:v>1.38814448</c:v>
                </c:pt>
                <c:pt idx="145">
                  <c:v>1.38610305</c:v>
                </c:pt>
                <c:pt idx="146">
                  <c:v>1.3830542800000001</c:v>
                </c:pt>
                <c:pt idx="147">
                  <c:v>1.3793677099999999</c:v>
                </c:pt>
                <c:pt idx="148">
                  <c:v>1.37523544</c:v>
                </c:pt>
                <c:pt idx="149">
                  <c:v>1.3706145200000002</c:v>
                </c:pt>
                <c:pt idx="150">
                  <c:v>1.36530434</c:v>
                </c:pt>
                <c:pt idx="151">
                  <c:v>1.3593804199999999</c:v>
                </c:pt>
                <c:pt idx="152">
                  <c:v>1.35326879</c:v>
                </c:pt>
                <c:pt idx="153">
                  <c:v>1.34723265</c:v>
                </c:pt>
                <c:pt idx="154">
                  <c:v>1.3418654700000001</c:v>
                </c:pt>
                <c:pt idx="155">
                  <c:v>1.3376177</c:v>
                </c:pt>
                <c:pt idx="156">
                  <c:v>1.33482353</c:v>
                </c:pt>
                <c:pt idx="157">
                  <c:v>1.3339284600000001</c:v>
                </c:pt>
                <c:pt idx="158">
                  <c:v>1.33513923</c:v>
                </c:pt>
                <c:pt idx="159">
                  <c:v>1.3384132499999999</c:v>
                </c:pt>
                <c:pt idx="160">
                  <c:v>1.3438435100000001</c:v>
                </c:pt>
                <c:pt idx="161">
                  <c:v>1.35097662</c:v>
                </c:pt>
                <c:pt idx="162">
                  <c:v>1.3583999499999999</c:v>
                </c:pt>
                <c:pt idx="163">
                  <c:v>1.3648845600000001</c:v>
                </c:pt>
                <c:pt idx="164">
                  <c:v>1.36893975</c:v>
                </c:pt>
                <c:pt idx="165">
                  <c:v>1.37009632</c:v>
                </c:pt>
                <c:pt idx="166">
                  <c:v>1.3690560199999999</c:v>
                </c:pt>
                <c:pt idx="167">
                  <c:v>1.3667019</c:v>
                </c:pt>
                <c:pt idx="168">
                  <c:v>1.3642566899999999</c:v>
                </c:pt>
                <c:pt idx="169">
                  <c:v>1.3623345</c:v>
                </c:pt>
                <c:pt idx="170">
                  <c:v>1.3620500799999999</c:v>
                </c:pt>
                <c:pt idx="171">
                  <c:v>1.3644435700000002</c:v>
                </c:pt>
                <c:pt idx="172">
                  <c:v>1.36940185</c:v>
                </c:pt>
                <c:pt idx="173">
                  <c:v>1.3753624800000002</c:v>
                </c:pt>
                <c:pt idx="174">
                  <c:v>1.3806816099999999</c:v>
                </c:pt>
                <c:pt idx="175">
                  <c:v>1.3837490300000002</c:v>
                </c:pt>
                <c:pt idx="176">
                  <c:v>1.3845603500000001</c:v>
                </c:pt>
                <c:pt idx="177">
                  <c:v>1.3829674700000001</c:v>
                </c:pt>
                <c:pt idx="178">
                  <c:v>1.3792118900000001</c:v>
                </c:pt>
                <c:pt idx="179">
                  <c:v>1.37381606</c:v>
                </c:pt>
                <c:pt idx="180">
                  <c:v>1.3674153800000002</c:v>
                </c:pt>
                <c:pt idx="181">
                  <c:v>1.36061243</c:v>
                </c:pt>
                <c:pt idx="182">
                  <c:v>1.35401039</c:v>
                </c:pt>
                <c:pt idx="183">
                  <c:v>1.3483994400000001</c:v>
                </c:pt>
                <c:pt idx="184">
                  <c:v>1.3444418</c:v>
                </c:pt>
                <c:pt idx="185">
                  <c:v>1.34296397</c:v>
                </c:pt>
                <c:pt idx="186">
                  <c:v>1.3446936</c:v>
                </c:pt>
                <c:pt idx="187">
                  <c:v>1.3503076599999999</c:v>
                </c:pt>
                <c:pt idx="188">
                  <c:v>1.3606174900000001</c:v>
                </c:pt>
                <c:pt idx="189">
                  <c:v>1.3764988300000001</c:v>
                </c:pt>
                <c:pt idx="190">
                  <c:v>1.39893325</c:v>
                </c:pt>
                <c:pt idx="191">
                  <c:v>1.4287668</c:v>
                </c:pt>
                <c:pt idx="192">
                  <c:v>1.4670269</c:v>
                </c:pt>
                <c:pt idx="193">
                  <c:v>1.5147069000000002</c:v>
                </c:pt>
                <c:pt idx="194">
                  <c:v>1.5727437000000002</c:v>
                </c:pt>
                <c:pt idx="195">
                  <c:v>1.6422713999999998</c:v>
                </c:pt>
                <c:pt idx="196">
                  <c:v>1.7242544</c:v>
                </c:pt>
                <c:pt idx="197">
                  <c:v>1.8198376999999999</c:v>
                </c:pt>
                <c:pt idx="198">
                  <c:v>1.9299713999999999</c:v>
                </c:pt>
                <c:pt idx="199">
                  <c:v>2.0563802</c:v>
                </c:pt>
                <c:pt idx="200">
                  <c:v>2.1996465999999999</c:v>
                </c:pt>
                <c:pt idx="201">
                  <c:v>2.3613762999999999</c:v>
                </c:pt>
                <c:pt idx="202">
                  <c:v>2.5427382999999999</c:v>
                </c:pt>
                <c:pt idx="203">
                  <c:v>2.7459289</c:v>
                </c:pt>
                <c:pt idx="204">
                  <c:v>2.9710779</c:v>
                </c:pt>
                <c:pt idx="205">
                  <c:v>3.2197356999999998</c:v>
                </c:pt>
                <c:pt idx="206">
                  <c:v>3.4929475000000001</c:v>
                </c:pt>
                <c:pt idx="207">
                  <c:v>3.79352</c:v>
                </c:pt>
                <c:pt idx="208">
                  <c:v>4.1223749999999999</c:v>
                </c:pt>
                <c:pt idx="209">
                  <c:v>4.4799569000000004</c:v>
                </c:pt>
                <c:pt idx="210">
                  <c:v>4.8697544000000006</c:v>
                </c:pt>
                <c:pt idx="211">
                  <c:v>5.2913350000000001</c:v>
                </c:pt>
                <c:pt idx="212">
                  <c:v>5.7473969</c:v>
                </c:pt>
                <c:pt idx="213">
                  <c:v>6.2395141000000001</c:v>
                </c:pt>
                <c:pt idx="214">
                  <c:v>6.7694921000000008</c:v>
                </c:pt>
                <c:pt idx="215">
                  <c:v>7.3391504000000003</c:v>
                </c:pt>
                <c:pt idx="216">
                  <c:v>7.9501663000000002</c:v>
                </c:pt>
                <c:pt idx="217">
                  <c:v>8.6044742000000003</c:v>
                </c:pt>
                <c:pt idx="218">
                  <c:v>9.3040044999999996</c:v>
                </c:pt>
                <c:pt idx="219">
                  <c:v>10.0485367</c:v>
                </c:pt>
                <c:pt idx="220">
                  <c:v>10.844235000000001</c:v>
                </c:pt>
                <c:pt idx="221">
                  <c:v>11.688743000000001</c:v>
                </c:pt>
                <c:pt idx="222">
                  <c:v>12.586251000000001</c:v>
                </c:pt>
                <c:pt idx="223">
                  <c:v>13.539011</c:v>
                </c:pt>
                <c:pt idx="224">
                  <c:v>14.551663</c:v>
                </c:pt>
                <c:pt idx="225">
                  <c:v>15.621282000000001</c:v>
                </c:pt>
                <c:pt idx="226">
                  <c:v>16.749721999999998</c:v>
                </c:pt>
                <c:pt idx="227">
                  <c:v>17.945035999999998</c:v>
                </c:pt>
                <c:pt idx="228">
                  <c:v>19.206762999999999</c:v>
                </c:pt>
                <c:pt idx="229">
                  <c:v>20.537215999999997</c:v>
                </c:pt>
                <c:pt idx="230">
                  <c:v>21.935452999999999</c:v>
                </c:pt>
                <c:pt idx="231">
                  <c:v>23.410914999999999</c:v>
                </c:pt>
                <c:pt idx="232">
                  <c:v>24.958637999999997</c:v>
                </c:pt>
                <c:pt idx="233">
                  <c:v>26.584857999999997</c:v>
                </c:pt>
                <c:pt idx="234">
                  <c:v>28.292251</c:v>
                </c:pt>
                <c:pt idx="235">
                  <c:v>30.083524999999998</c:v>
                </c:pt>
                <c:pt idx="236">
                  <c:v>31.961445999999999</c:v>
                </c:pt>
                <c:pt idx="237">
                  <c:v>33.928703999999996</c:v>
                </c:pt>
                <c:pt idx="238">
                  <c:v>35.988261000000001</c:v>
                </c:pt>
                <c:pt idx="239">
                  <c:v>38.137685999999995</c:v>
                </c:pt>
                <c:pt idx="240">
                  <c:v>40.390319999999996</c:v>
                </c:pt>
                <c:pt idx="241">
                  <c:v>42.738394999999997</c:v>
                </c:pt>
                <c:pt idx="242">
                  <c:v>45.196081</c:v>
                </c:pt>
                <c:pt idx="243">
                  <c:v>47.754996999999996</c:v>
                </c:pt>
                <c:pt idx="244">
                  <c:v>50.424028999999997</c:v>
                </c:pt>
                <c:pt idx="245">
                  <c:v>53.206341999999999</c:v>
                </c:pt>
                <c:pt idx="246">
                  <c:v>56.105221</c:v>
                </c:pt>
                <c:pt idx="247">
                  <c:v>59.12406</c:v>
                </c:pt>
                <c:pt idx="248">
                  <c:v>62.266216999999997</c:v>
                </c:pt>
                <c:pt idx="249">
                  <c:v>65.535137000000006</c:v>
                </c:pt>
                <c:pt idx="250">
                  <c:v>68.926563999999999</c:v>
                </c:pt>
                <c:pt idx="251">
                  <c:v>72.459620000000001</c:v>
                </c:pt>
                <c:pt idx="252">
                  <c:v>76.121746000000002</c:v>
                </c:pt>
                <c:pt idx="253">
                  <c:v>79.924570000000003</c:v>
                </c:pt>
                <c:pt idx="254">
                  <c:v>83.881014000000008</c:v>
                </c:pt>
                <c:pt idx="255">
                  <c:v>87.976988000000006</c:v>
                </c:pt>
                <c:pt idx="256">
                  <c:v>92.225088</c:v>
                </c:pt>
                <c:pt idx="257">
                  <c:v>96.62940900000001</c:v>
                </c:pt>
                <c:pt idx="258">
                  <c:v>101.18369000000001</c:v>
                </c:pt>
                <c:pt idx="259">
                  <c:v>105.91216</c:v>
                </c:pt>
                <c:pt idx="260">
                  <c:v>110.80898000000001</c:v>
                </c:pt>
                <c:pt idx="261">
                  <c:v>115.86724000000001</c:v>
                </c:pt>
                <c:pt idx="262">
                  <c:v>121.11332</c:v>
                </c:pt>
                <c:pt idx="263">
                  <c:v>126.52875</c:v>
                </c:pt>
                <c:pt idx="264">
                  <c:v>132.14133000000001</c:v>
                </c:pt>
                <c:pt idx="265">
                  <c:v>137.93156000000002</c:v>
                </c:pt>
                <c:pt idx="266">
                  <c:v>143.91577000000001</c:v>
                </c:pt>
                <c:pt idx="267">
                  <c:v>150.09855000000002</c:v>
                </c:pt>
                <c:pt idx="268">
                  <c:v>156.4846</c:v>
                </c:pt>
                <c:pt idx="269">
                  <c:v>163.06471000000002</c:v>
                </c:pt>
                <c:pt idx="270">
                  <c:v>169.87156000000002</c:v>
                </c:pt>
                <c:pt idx="271">
                  <c:v>176.89615000000001</c:v>
                </c:pt>
                <c:pt idx="272">
                  <c:v>184.12818000000001</c:v>
                </c:pt>
                <c:pt idx="273">
                  <c:v>191.60299000000001</c:v>
                </c:pt>
                <c:pt idx="274">
                  <c:v>199.29472000000001</c:v>
                </c:pt>
                <c:pt idx="275">
                  <c:v>207.22372000000001</c:v>
                </c:pt>
                <c:pt idx="276">
                  <c:v>215.39525</c:v>
                </c:pt>
                <c:pt idx="277">
                  <c:v>223.81477000000001</c:v>
                </c:pt>
                <c:pt idx="278">
                  <c:v>232.48779999999999</c:v>
                </c:pt>
                <c:pt idx="279">
                  <c:v>241.41965999999999</c:v>
                </c:pt>
                <c:pt idx="280">
                  <c:v>250.61589000000001</c:v>
                </c:pt>
                <c:pt idx="281">
                  <c:v>260.06308999999999</c:v>
                </c:pt>
                <c:pt idx="282">
                  <c:v>269.80475999999999</c:v>
                </c:pt>
                <c:pt idx="283">
                  <c:v>279.80799999999999</c:v>
                </c:pt>
                <c:pt idx="284">
                  <c:v>290.09787</c:v>
                </c:pt>
                <c:pt idx="285">
                  <c:v>300.70144999999997</c:v>
                </c:pt>
                <c:pt idx="286">
                  <c:v>311.58302999999995</c:v>
                </c:pt>
                <c:pt idx="287">
                  <c:v>322.76949999999999</c:v>
                </c:pt>
                <c:pt idx="288">
                  <c:v>334.26691999999997</c:v>
                </c:pt>
                <c:pt idx="289">
                  <c:v>346.08141000000001</c:v>
                </c:pt>
                <c:pt idx="290">
                  <c:v>358.21960999999999</c:v>
                </c:pt>
                <c:pt idx="291">
                  <c:v>370.66361000000001</c:v>
                </c:pt>
                <c:pt idx="292">
                  <c:v>383.46821</c:v>
                </c:pt>
                <c:pt idx="293">
                  <c:v>396.59065999999996</c:v>
                </c:pt>
                <c:pt idx="294">
                  <c:v>410.08817999999997</c:v>
                </c:pt>
                <c:pt idx="295">
                  <c:v>423.91598999999997</c:v>
                </c:pt>
                <c:pt idx="296">
                  <c:v>438.10647</c:v>
                </c:pt>
                <c:pt idx="297">
                  <c:v>452.66665</c:v>
                </c:pt>
                <c:pt idx="298">
                  <c:v>467.60366999999997</c:v>
                </c:pt>
                <c:pt idx="299">
                  <c:v>482.92462</c:v>
                </c:pt>
                <c:pt idx="300">
                  <c:v>498.63683999999995</c:v>
                </c:pt>
                <c:pt idx="301">
                  <c:v>514.74761000000001</c:v>
                </c:pt>
                <c:pt idx="302">
                  <c:v>531.23338000000001</c:v>
                </c:pt>
                <c:pt idx="303">
                  <c:v>548.16318999999999</c:v>
                </c:pt>
                <c:pt idx="304">
                  <c:v>565.48187999999993</c:v>
                </c:pt>
                <c:pt idx="305">
                  <c:v>583.22826999999995</c:v>
                </c:pt>
                <c:pt idx="306">
                  <c:v>601.44382999999993</c:v>
                </c:pt>
                <c:pt idx="307">
                  <c:v>620.06966</c:v>
                </c:pt>
                <c:pt idx="308">
                  <c:v>639.14697000000001</c:v>
                </c:pt>
                <c:pt idx="309">
                  <c:v>658.68385000000001</c:v>
                </c:pt>
                <c:pt idx="310">
                  <c:v>678.68851999999993</c:v>
                </c:pt>
                <c:pt idx="311">
                  <c:v>699.13209999999992</c:v>
                </c:pt>
                <c:pt idx="312">
                  <c:v>720.09681999999998</c:v>
                </c:pt>
                <c:pt idx="313">
                  <c:v>741.55441999999994</c:v>
                </c:pt>
                <c:pt idx="314">
                  <c:v>763.47414000000003</c:v>
                </c:pt>
                <c:pt idx="315">
                  <c:v>785.94305999999995</c:v>
                </c:pt>
                <c:pt idx="316">
                  <c:v>808.89017000000001</c:v>
                </c:pt>
                <c:pt idx="317">
                  <c:v>832.36389999999994</c:v>
                </c:pt>
                <c:pt idx="318">
                  <c:v>856.37312999999995</c:v>
                </c:pt>
                <c:pt idx="319">
                  <c:v>880.92738999999995</c:v>
                </c:pt>
                <c:pt idx="320">
                  <c:v>906.03561000000002</c:v>
                </c:pt>
                <c:pt idx="321">
                  <c:v>931.70710999999994</c:v>
                </c:pt>
                <c:pt idx="322">
                  <c:v>957.90552000000002</c:v>
                </c:pt>
                <c:pt idx="323">
                  <c:v>984.73141999999996</c:v>
                </c:pt>
                <c:pt idx="324">
                  <c:v>1012.1016999999999</c:v>
                </c:pt>
                <c:pt idx="325">
                  <c:v>1040.1207000000002</c:v>
                </c:pt>
                <c:pt idx="326">
                  <c:v>1068.702</c:v>
                </c:pt>
                <c:pt idx="327">
                  <c:v>1097.9034000000001</c:v>
                </c:pt>
                <c:pt idx="328">
                  <c:v>1127.7861</c:v>
                </c:pt>
                <c:pt idx="329">
                  <c:v>1158.2589</c:v>
                </c:pt>
                <c:pt idx="330">
                  <c:v>1189.3825000000002</c:v>
                </c:pt>
                <c:pt idx="331">
                  <c:v>1221.1131</c:v>
                </c:pt>
                <c:pt idx="332">
                  <c:v>1253.5685000000001</c:v>
                </c:pt>
                <c:pt idx="333">
                  <c:v>1286.7063000000001</c:v>
                </c:pt>
                <c:pt idx="334">
                  <c:v>1320.4803000000002</c:v>
                </c:pt>
                <c:pt idx="335">
                  <c:v>1355.0146000000002</c:v>
                </c:pt>
                <c:pt idx="336">
                  <c:v>1390.2051000000001</c:v>
                </c:pt>
                <c:pt idx="337">
                  <c:v>1426.1199000000001</c:v>
                </c:pt>
                <c:pt idx="338">
                  <c:v>1462.8314</c:v>
                </c:pt>
                <c:pt idx="339">
                  <c:v>1500.2299</c:v>
                </c:pt>
                <c:pt idx="340">
                  <c:v>1538.3870000000002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2FA2-464A-8DCB-9B16CF775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1271216"/>
        <c:axId val="704010800"/>
      </c:scatterChart>
      <c:valAx>
        <c:axId val="751271216"/>
        <c:scaling>
          <c:orientation val="minMax"/>
          <c:max val="9050"/>
          <c:min val="896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Energy (eV)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General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04010800"/>
        <c:crosses val="autoZero"/>
        <c:crossBetween val="midCat"/>
        <c:majorUnit val="25"/>
      </c:valAx>
      <c:valAx>
        <c:axId val="704010800"/>
        <c:scaling>
          <c:orientation val="minMax"/>
          <c:max val="2.75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Normalized Absorbance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e-DE"/>
            </a:p>
          </c:txPr>
        </c:title>
        <c:numFmt formatCode="0.00E+00" sourceLinked="1"/>
        <c:majorTickMark val="none"/>
        <c:minorTickMark val="none"/>
        <c:tickLblPos val="none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51271216"/>
        <c:crosses val="autoZero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5.xml"/><Relationship Id="rId3" Type="http://schemas.openxmlformats.org/officeDocument/2006/relationships/slide" Target="../slides/slide3.xml"/><Relationship Id="rId7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6" Type="http://schemas.openxmlformats.org/officeDocument/2006/relationships/slide" Target="../slides/slide2.xml"/><Relationship Id="rId5" Type="http://schemas.openxmlformats.org/officeDocument/2006/relationships/image" Target="../media/image12.jpg"/><Relationship Id="rId10" Type="http://schemas.openxmlformats.org/officeDocument/2006/relationships/slide" Target="../slides/slide8.xml"/><Relationship Id="rId4" Type="http://schemas.openxmlformats.org/officeDocument/2006/relationships/slide" Target="../slides/slide4.xml"/><Relationship Id="rId9" Type="http://schemas.openxmlformats.org/officeDocument/2006/relationships/image" Target="../media/image14.tif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"/><Relationship Id="rId3" Type="http://schemas.openxmlformats.org/officeDocument/2006/relationships/slide" Target="../slides/slide3.xml"/><Relationship Id="rId7" Type="http://schemas.openxmlformats.org/officeDocument/2006/relationships/slide" Target="../slides/slide5.xml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slide" Target="../slides/slide4.xml"/><Relationship Id="rId9" Type="http://schemas.openxmlformats.org/officeDocument/2006/relationships/slide" Target="../slides/slide8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slide" Target="../slides/slide5.xml"/><Relationship Id="rId3" Type="http://schemas.openxmlformats.org/officeDocument/2006/relationships/slide" Target="../slides/slide3.xml"/><Relationship Id="rId7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6" Type="http://schemas.openxmlformats.org/officeDocument/2006/relationships/slide" Target="../slides/slide2.xml"/><Relationship Id="rId5" Type="http://schemas.openxmlformats.org/officeDocument/2006/relationships/image" Target="../media/image12.jpg"/><Relationship Id="rId10" Type="http://schemas.openxmlformats.org/officeDocument/2006/relationships/slide" Target="../slides/slide8.xml"/><Relationship Id="rId4" Type="http://schemas.openxmlformats.org/officeDocument/2006/relationships/slide" Target="../slides/slide4.xml"/><Relationship Id="rId9" Type="http://schemas.openxmlformats.org/officeDocument/2006/relationships/image" Target="../media/image14.tif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"/><Relationship Id="rId3" Type="http://schemas.openxmlformats.org/officeDocument/2006/relationships/slide" Target="../slides/slide3.xml"/><Relationship Id="rId7" Type="http://schemas.openxmlformats.org/officeDocument/2006/relationships/slide" Target="../slides/slide5.xml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6" Type="http://schemas.openxmlformats.org/officeDocument/2006/relationships/image" Target="../media/image13.JPG"/><Relationship Id="rId5" Type="http://schemas.openxmlformats.org/officeDocument/2006/relationships/slide" Target="../slides/slide2.xml"/><Relationship Id="rId4" Type="http://schemas.openxmlformats.org/officeDocument/2006/relationships/image" Target="../media/image12.jpg"/><Relationship Id="rId9" Type="http://schemas.openxmlformats.org/officeDocument/2006/relationships/slide" Target="../slides/slide8.xml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"/><Relationship Id="rId3" Type="http://schemas.openxmlformats.org/officeDocument/2006/relationships/slide" Target="../slides/slide3.xml"/><Relationship Id="rId7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6" Type="http://schemas.openxmlformats.org/officeDocument/2006/relationships/slide" Target="../slides/slide2.xml"/><Relationship Id="rId5" Type="http://schemas.openxmlformats.org/officeDocument/2006/relationships/image" Target="../media/image12.jpg"/><Relationship Id="rId4" Type="http://schemas.openxmlformats.org/officeDocument/2006/relationships/slide" Target="../slides/slide4.xml"/><Relationship Id="rId9" Type="http://schemas.openxmlformats.org/officeDocument/2006/relationships/slide" Target="../slides/slide8.xml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slide" Target="../slides/slide5.xml"/><Relationship Id="rId3" Type="http://schemas.openxmlformats.org/officeDocument/2006/relationships/slide" Target="../slides/slide3.xml"/><Relationship Id="rId7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6" Type="http://schemas.openxmlformats.org/officeDocument/2006/relationships/slide" Target="../slides/slide2.xml"/><Relationship Id="rId5" Type="http://schemas.openxmlformats.org/officeDocument/2006/relationships/image" Target="../media/image12.jpg"/><Relationship Id="rId10" Type="http://schemas.openxmlformats.org/officeDocument/2006/relationships/slide" Target="../slides/slide8.xml"/><Relationship Id="rId4" Type="http://schemas.openxmlformats.org/officeDocument/2006/relationships/slide" Target="../slides/slide4.xml"/><Relationship Id="rId9" Type="http://schemas.openxmlformats.org/officeDocument/2006/relationships/image" Target="../media/image14.tif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slide" Target="../slides/slide5.xml"/><Relationship Id="rId3" Type="http://schemas.openxmlformats.org/officeDocument/2006/relationships/slide" Target="../slides/slide3.xml"/><Relationship Id="rId7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6" Type="http://schemas.openxmlformats.org/officeDocument/2006/relationships/slide" Target="../slides/slide2.xml"/><Relationship Id="rId5" Type="http://schemas.openxmlformats.org/officeDocument/2006/relationships/image" Target="../media/image12.jpg"/><Relationship Id="rId10" Type="http://schemas.openxmlformats.org/officeDocument/2006/relationships/slide" Target="../slides/slide8.xml"/><Relationship Id="rId4" Type="http://schemas.openxmlformats.org/officeDocument/2006/relationships/slide" Target="../slides/slide4.xml"/><Relationship Id="rId9" Type="http://schemas.openxmlformats.org/officeDocument/2006/relationships/image" Target="../media/image14.tif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slide" Target="../slides/slide5.xml"/><Relationship Id="rId3" Type="http://schemas.openxmlformats.org/officeDocument/2006/relationships/slide" Target="../slides/slide3.xml"/><Relationship Id="rId7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6" Type="http://schemas.openxmlformats.org/officeDocument/2006/relationships/slide" Target="../slides/slide2.xml"/><Relationship Id="rId5" Type="http://schemas.openxmlformats.org/officeDocument/2006/relationships/image" Target="../media/image12.jpg"/><Relationship Id="rId4" Type="http://schemas.openxmlformats.org/officeDocument/2006/relationships/slide" Target="../slides/slide4.xml"/><Relationship Id="rId9" Type="http://schemas.openxmlformats.org/officeDocument/2006/relationships/image" Target="../media/image14.tif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slide" Target="../slides/slide5.xml"/><Relationship Id="rId3" Type="http://schemas.openxmlformats.org/officeDocument/2006/relationships/slide" Target="../slides/slide3.xml"/><Relationship Id="rId7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6" Type="http://schemas.openxmlformats.org/officeDocument/2006/relationships/slide" Target="../slides/slide2.xml"/><Relationship Id="rId5" Type="http://schemas.openxmlformats.org/officeDocument/2006/relationships/image" Target="../media/image12.jpg"/><Relationship Id="rId10" Type="http://schemas.openxmlformats.org/officeDocument/2006/relationships/slide" Target="../slides/slide8.xml"/><Relationship Id="rId4" Type="http://schemas.openxmlformats.org/officeDocument/2006/relationships/slide" Target="../slides/slide4.xml"/><Relationship Id="rId9" Type="http://schemas.openxmlformats.org/officeDocument/2006/relationships/image" Target="../media/image14.tif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image" Target="../media/image14.tif"/><Relationship Id="rId4" Type="http://schemas.openxmlformats.org/officeDocument/2006/relationships/image" Target="../media/image12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image" Target="../media/image14.tif"/><Relationship Id="rId4" Type="http://schemas.openxmlformats.org/officeDocument/2006/relationships/image" Target="../media/image12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image" Target="../media/image14.tif"/><Relationship Id="rId4" Type="http://schemas.openxmlformats.org/officeDocument/2006/relationships/image" Target="../media/image12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image" Target="../media/image14.tif"/><Relationship Id="rId4" Type="http://schemas.openxmlformats.org/officeDocument/2006/relationships/image" Target="../media/image12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image" Target="../media/image14.tif"/><Relationship Id="rId4" Type="http://schemas.openxmlformats.org/officeDocument/2006/relationships/image" Target="../media/image12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image" Target="../media/image14.tif"/><Relationship Id="rId4" Type="http://schemas.openxmlformats.org/officeDocument/2006/relationships/image" Target="../media/image12.jp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image" Target="../media/image14.tif"/><Relationship Id="rId4" Type="http://schemas.openxmlformats.org/officeDocument/2006/relationships/image" Target="../media/image12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image" Target="../media/image14.tif"/><Relationship Id="rId4" Type="http://schemas.openxmlformats.org/officeDocument/2006/relationships/image" Target="../media/image12.jp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image" Target="../media/image14.tif"/><Relationship Id="rId4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54E7ED-5FCD-AE44-9BBD-16C51371698C}" type="doc">
      <dgm:prSet loTypeId="urn:microsoft.com/office/officeart/2008/layout/AlternatingHexagons" loCatId="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0DC32027-E2A3-7C45-9710-FD1C9F8D1137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7897A2D6-FA18-0C4D-AB61-F0969666C317}" type="parTrans" cxnId="{742E8BBA-EC28-5E42-9D3B-E0FBDB86C37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0D7535C1-7DEC-634E-9334-BF205F9447D1}" type="sibTrans" cxnId="{742E8BBA-EC28-5E42-9D3B-E0FBDB86C37A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D0F927A3-F0A3-C94C-8169-EF8D501D8D05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IDEA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2BFFE4C9-CA9F-5A48-8C22-FEF4EF46FD05}" type="parTrans" cxnId="{78F7F0A6-ADC8-8D47-ABEA-44C1AB672F00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B373393-8A6D-A84A-9610-93533843C2C2}" type="sibTrans" cxnId="{78F7F0A6-ADC8-8D47-ABEA-44C1AB672F00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E46EBFAA-3825-504F-B487-8E33172BB74C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METHOD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C2873A0-9528-A645-90A9-53659DE5C2F3}" type="parTrans" cxnId="{7884CE8F-75FD-0941-88CF-DB7E4EA554C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2C41C13C-773C-1848-A1F2-92183CA07815}" type="sibTrans" cxnId="{7884CE8F-75FD-0941-88CF-DB7E4EA554C5}">
      <dgm:prSet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CB87EB4C-26B0-3944-AED4-3B1EFC4E737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>
              <a:latin typeface="Helvetica" pitchFamily="2" charset="0"/>
            </a:rPr>
            <a:t>PROBLEM</a:t>
          </a:r>
          <a:endParaRPr lang="de-DE" sz="900" b="1" dirty="0">
            <a:latin typeface="Helvetica" pitchFamily="2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653CFD43-9653-D94A-86DE-DC85A511EB58}" type="parTrans" cxnId="{ABC49F24-FC8C-7748-B40B-C4989DE50558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190DB29F-1362-FA40-BFA4-F326212EE5F1}" type="sibTrans" cxnId="{ABC49F24-FC8C-7748-B40B-C4989DE50558}">
      <dgm:prSet custT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F588026D-AE76-5046-BFE4-BB89B6F3B869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RESULT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45B50B8F-B7A2-4545-99BE-522BDEDD6C71}" type="parTrans" cxnId="{D1CFBFDE-3CA8-D649-8685-AF64432525C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EDD2A2C-446E-EA48-85BF-F6ED7F104D99}" type="sibTrans" cxnId="{D1CFBFDE-3CA8-D649-8685-AF64432525CA}">
      <dgm:prSet custT="1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5E631369-8B9E-B647-B6CB-CBA8E6625D03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IMPACT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E691BE97-3B30-DB44-BE26-238590C4FEE7}" type="parTrans" cxnId="{E56A5AC8-CFF8-9D4D-BA43-3F8924C79137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93C379EF-C406-C548-8A12-20DCEA6693F2}" type="sibTrans" cxnId="{E56A5AC8-CFF8-9D4D-BA43-3F8924C7913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8CBD51F-9093-9A4B-BCFE-30D8097DE202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</a:grad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AC49FF9B-0BA3-0C4D-8448-9212AC7906A2}" type="sibTrans" cxnId="{49DB0735-6260-2444-AA7C-A89B6E1B4905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6A9558BC-5E57-2C40-B2B0-F2BC50CB7D5F}" type="parTrans" cxnId="{49DB0735-6260-2444-AA7C-A89B6E1B490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514F4BC-B5CF-CA44-BFF4-AB1B0DD0D518}" type="pres">
      <dgm:prSet presAssocID="{DD54E7ED-5FCD-AE44-9BBD-16C51371698C}" presName="Name0" presStyleCnt="0">
        <dgm:presLayoutVars>
          <dgm:chMax/>
          <dgm:chPref/>
          <dgm:dir/>
          <dgm:animLvl val="lvl"/>
        </dgm:presLayoutVars>
      </dgm:prSet>
      <dgm:spPr/>
    </dgm:pt>
    <dgm:pt modelId="{93E3CDCB-F30E-E248-A0C7-4CC883493D70}" type="pres">
      <dgm:prSet presAssocID="{0DC32027-E2A3-7C45-9710-FD1C9F8D1137}" presName="composite" presStyleCnt="0"/>
      <dgm:spPr/>
    </dgm:pt>
    <dgm:pt modelId="{4D3B0486-1B6B-B749-8382-E50F636F4932}" type="pres">
      <dgm:prSet presAssocID="{0DC32027-E2A3-7C45-9710-FD1C9F8D1137}" presName="Parent1" presStyleLbl="node1" presStyleIdx="0" presStyleCnt="14">
        <dgm:presLayoutVars>
          <dgm:chMax val="1"/>
          <dgm:chPref val="1"/>
          <dgm:bulletEnabled val="1"/>
        </dgm:presLayoutVars>
      </dgm:prSet>
      <dgm:spPr/>
    </dgm:pt>
    <dgm:pt modelId="{F4F6DA85-A21F-B04C-95FF-C9D4639D3C75}" type="pres">
      <dgm:prSet presAssocID="{0DC32027-E2A3-7C45-9710-FD1C9F8D1137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8DE1D6C2-F7B1-C74D-8017-BB0E3B3C2678}" type="pres">
      <dgm:prSet presAssocID="{0DC32027-E2A3-7C45-9710-FD1C9F8D1137}" presName="BalanceSpacing" presStyleCnt="0"/>
      <dgm:spPr/>
    </dgm:pt>
    <dgm:pt modelId="{3857D04D-2CD0-2D42-8C61-FC76BC2523E1}" type="pres">
      <dgm:prSet presAssocID="{0DC32027-E2A3-7C45-9710-FD1C9F8D1137}" presName="BalanceSpacing1" presStyleCnt="0"/>
      <dgm:spPr/>
    </dgm:pt>
    <dgm:pt modelId="{FA70FD32-1607-5243-B302-32EDD956D7DF}" type="pres">
      <dgm:prSet presAssocID="{0D7535C1-7DEC-634E-9334-BF205F9447D1}" presName="Accent1Text" presStyleLbl="node1" presStyleIdx="1" presStyleCnt="14"/>
      <dgm:spPr/>
    </dgm:pt>
    <dgm:pt modelId="{13B75086-1FFB-854A-85A2-737FBD0B06BC}" type="pres">
      <dgm:prSet presAssocID="{0D7535C1-7DEC-634E-9334-BF205F9447D1}" presName="spaceBetweenRectangles" presStyleCnt="0"/>
      <dgm:spPr/>
    </dgm:pt>
    <dgm:pt modelId="{5CFF0D40-D168-DC4C-AD38-BB405F633A37}" type="pres">
      <dgm:prSet presAssocID="{CB87EB4C-26B0-3944-AED4-3B1EFC4E7377}" presName="composite" presStyleCnt="0"/>
      <dgm:spPr/>
    </dgm:pt>
    <dgm:pt modelId="{171AFBA2-5F2E-B14E-8B97-89C77239E9CD}" type="pres">
      <dgm:prSet presAssocID="{CB87EB4C-26B0-3944-AED4-3B1EFC4E7377}" presName="Parent1" presStyleLbl="node1" presStyleIdx="2" presStyleCnt="14">
        <dgm:presLayoutVars>
          <dgm:chMax val="1"/>
          <dgm:chPref val="1"/>
          <dgm:bulletEnabled val="1"/>
        </dgm:presLayoutVars>
      </dgm:prSet>
      <dgm:spPr/>
    </dgm:pt>
    <dgm:pt modelId="{26668616-D60B-334C-B95E-4F001ACD1389}" type="pres">
      <dgm:prSet presAssocID="{CB87EB4C-26B0-3944-AED4-3B1EFC4E7377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096DD50A-CBC3-1A4A-8955-236D42EC58A2}" type="pres">
      <dgm:prSet presAssocID="{CB87EB4C-26B0-3944-AED4-3B1EFC4E7377}" presName="BalanceSpacing" presStyleCnt="0"/>
      <dgm:spPr/>
    </dgm:pt>
    <dgm:pt modelId="{528C7AC9-486F-9943-A6AC-418CEF9D43AD}" type="pres">
      <dgm:prSet presAssocID="{CB87EB4C-26B0-3944-AED4-3B1EFC4E7377}" presName="BalanceSpacing1" presStyleCnt="0"/>
      <dgm:spPr/>
    </dgm:pt>
    <dgm:pt modelId="{0ECD3670-4534-9045-997A-B53C021BFD54}" type="pres">
      <dgm:prSet presAssocID="{190DB29F-1362-FA40-BFA4-F326212EE5F1}" presName="Accent1Text" presStyleLbl="node1" presStyleIdx="3" presStyleCnt="14"/>
      <dgm:spPr/>
    </dgm:pt>
    <dgm:pt modelId="{622DB4D8-594F-2845-AE13-44CC4338A94D}" type="pres">
      <dgm:prSet presAssocID="{190DB29F-1362-FA40-BFA4-F326212EE5F1}" presName="spaceBetweenRectangles" presStyleCnt="0"/>
      <dgm:spPr/>
    </dgm:pt>
    <dgm:pt modelId="{70F8475E-4AB9-B740-B1B4-8E07171BF47A}" type="pres">
      <dgm:prSet presAssocID="{D0F927A3-F0A3-C94C-8169-EF8D501D8D05}" presName="composite" presStyleCnt="0"/>
      <dgm:spPr/>
    </dgm:pt>
    <dgm:pt modelId="{32FDF39B-949D-BA44-8A67-AE5CC9431F7A}" type="pres">
      <dgm:prSet presAssocID="{D0F927A3-F0A3-C94C-8169-EF8D501D8D05}" presName="Parent1" presStyleLbl="node1" presStyleIdx="4" presStyleCnt="14">
        <dgm:presLayoutVars>
          <dgm:chMax val="1"/>
          <dgm:chPref val="1"/>
          <dgm:bulletEnabled val="1"/>
        </dgm:presLayoutVars>
      </dgm:prSet>
      <dgm:spPr/>
    </dgm:pt>
    <dgm:pt modelId="{B43177C9-EAC2-2C4B-B0BE-D62615877434}" type="pres">
      <dgm:prSet presAssocID="{D0F927A3-F0A3-C94C-8169-EF8D501D8D05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3B728F43-FC1E-8B45-A4B5-F7BD3B00BDD3}" type="pres">
      <dgm:prSet presAssocID="{D0F927A3-F0A3-C94C-8169-EF8D501D8D05}" presName="BalanceSpacing" presStyleCnt="0"/>
      <dgm:spPr/>
    </dgm:pt>
    <dgm:pt modelId="{A7D013CA-E46C-8246-AF65-91FE3648B32B}" type="pres">
      <dgm:prSet presAssocID="{D0F927A3-F0A3-C94C-8169-EF8D501D8D05}" presName="BalanceSpacing1" presStyleCnt="0"/>
      <dgm:spPr/>
    </dgm:pt>
    <dgm:pt modelId="{B844AAF5-58C1-3E41-9F03-50E2045A96DF}" type="pres">
      <dgm:prSet presAssocID="{AB373393-8A6D-A84A-9610-93533843C2C2}" presName="Accent1Text" presStyleLbl="node1" presStyleIdx="5" presStyleCnt="14"/>
      <dgm:spPr/>
    </dgm:pt>
    <dgm:pt modelId="{15497CBA-3F3D-7D46-A70B-549549D3E9FF}" type="pres">
      <dgm:prSet presAssocID="{AB373393-8A6D-A84A-9610-93533843C2C2}" presName="spaceBetweenRectangles" presStyleCnt="0"/>
      <dgm:spPr/>
    </dgm:pt>
    <dgm:pt modelId="{9657B4C5-E6EB-E641-B5E1-866C17C9CF35}" type="pres">
      <dgm:prSet presAssocID="{E46EBFAA-3825-504F-B487-8E33172BB74C}" presName="composite" presStyleCnt="0"/>
      <dgm:spPr/>
    </dgm:pt>
    <dgm:pt modelId="{7BF9872A-D8F1-144F-A664-F1F5B7E11DC4}" type="pres">
      <dgm:prSet presAssocID="{E46EBFAA-3825-504F-B487-8E33172BB74C}" presName="Parent1" presStyleLbl="node1" presStyleIdx="6" presStyleCnt="14">
        <dgm:presLayoutVars>
          <dgm:chMax val="1"/>
          <dgm:chPref val="1"/>
          <dgm:bulletEnabled val="1"/>
        </dgm:presLayoutVars>
      </dgm:prSet>
      <dgm:spPr/>
    </dgm:pt>
    <dgm:pt modelId="{8DAD871D-BE9B-1F47-B745-CD07147A8BFF}" type="pres">
      <dgm:prSet presAssocID="{E46EBFAA-3825-504F-B487-8E33172BB74C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D1F53955-2566-4F4F-9A33-60D50DDCBF22}" type="pres">
      <dgm:prSet presAssocID="{E46EBFAA-3825-504F-B487-8E33172BB74C}" presName="BalanceSpacing" presStyleCnt="0"/>
      <dgm:spPr/>
    </dgm:pt>
    <dgm:pt modelId="{68B5BD9D-C171-BE45-BBD2-A5CA766DAE1F}" type="pres">
      <dgm:prSet presAssocID="{E46EBFAA-3825-504F-B487-8E33172BB74C}" presName="BalanceSpacing1" presStyleCnt="0"/>
      <dgm:spPr/>
    </dgm:pt>
    <dgm:pt modelId="{9F7E1D48-3A4F-704F-8ABD-ACA63113CA42}" type="pres">
      <dgm:prSet presAssocID="{2C41C13C-773C-1848-A1F2-92183CA07815}" presName="Accent1Text" presStyleLbl="node1" presStyleIdx="7" presStyleCnt="14"/>
      <dgm:spPr/>
    </dgm:pt>
    <dgm:pt modelId="{630C2B6C-1D67-6A41-804F-4AC90ABE7213}" type="pres">
      <dgm:prSet presAssocID="{2C41C13C-773C-1848-A1F2-92183CA07815}" presName="spaceBetweenRectangles" presStyleCnt="0"/>
      <dgm:spPr/>
    </dgm:pt>
    <dgm:pt modelId="{E03F5B4D-3172-E042-96EF-B4683ECDE290}" type="pres">
      <dgm:prSet presAssocID="{F588026D-AE76-5046-BFE4-BB89B6F3B869}" presName="composite" presStyleCnt="0"/>
      <dgm:spPr/>
    </dgm:pt>
    <dgm:pt modelId="{056B7C46-5239-7141-9980-82DA5376AC77}" type="pres">
      <dgm:prSet presAssocID="{F588026D-AE76-5046-BFE4-BB89B6F3B869}" presName="Parent1" presStyleLbl="node1" presStyleIdx="8" presStyleCnt="14">
        <dgm:presLayoutVars>
          <dgm:chMax val="1"/>
          <dgm:chPref val="1"/>
          <dgm:bulletEnabled val="1"/>
        </dgm:presLayoutVars>
      </dgm:prSet>
      <dgm:spPr/>
    </dgm:pt>
    <dgm:pt modelId="{E1F725E5-4844-CC4C-B79D-27834680D5F2}" type="pres">
      <dgm:prSet presAssocID="{F588026D-AE76-5046-BFE4-BB89B6F3B869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C11CE2F0-E2A7-E64B-BB6B-F1FFCCCCA72A}" type="pres">
      <dgm:prSet presAssocID="{F588026D-AE76-5046-BFE4-BB89B6F3B869}" presName="BalanceSpacing" presStyleCnt="0"/>
      <dgm:spPr/>
    </dgm:pt>
    <dgm:pt modelId="{499FF768-9A39-964B-AE3C-0677E5CA96B9}" type="pres">
      <dgm:prSet presAssocID="{F588026D-AE76-5046-BFE4-BB89B6F3B869}" presName="BalanceSpacing1" presStyleCnt="0"/>
      <dgm:spPr/>
    </dgm:pt>
    <dgm:pt modelId="{63E6CBC6-1D74-2E44-AB16-04C88E91C5E7}" type="pres">
      <dgm:prSet presAssocID="{AEDD2A2C-446E-EA48-85BF-F6ED7F104D99}" presName="Accent1Text" presStyleLbl="node1" presStyleIdx="9" presStyleCnt="14"/>
      <dgm:spPr/>
    </dgm:pt>
    <dgm:pt modelId="{B6B95A22-C47C-704A-9390-AE3A14D0E4ED}" type="pres">
      <dgm:prSet presAssocID="{AEDD2A2C-446E-EA48-85BF-F6ED7F104D99}" presName="spaceBetweenRectangles" presStyleCnt="0"/>
      <dgm:spPr/>
    </dgm:pt>
    <dgm:pt modelId="{46414502-D3DB-0342-AADA-84E7B1E57E57}" type="pres">
      <dgm:prSet presAssocID="{5E631369-8B9E-B647-B6CB-CBA8E6625D03}" presName="composite" presStyleCnt="0"/>
      <dgm:spPr/>
    </dgm:pt>
    <dgm:pt modelId="{09AFF17C-1786-C848-8B15-E799D54A1C67}" type="pres">
      <dgm:prSet presAssocID="{5E631369-8B9E-B647-B6CB-CBA8E6625D03}" presName="Parent1" presStyleLbl="node1" presStyleIdx="10" presStyleCnt="14">
        <dgm:presLayoutVars>
          <dgm:chMax val="1"/>
          <dgm:chPref val="1"/>
          <dgm:bulletEnabled val="1"/>
        </dgm:presLayoutVars>
      </dgm:prSet>
      <dgm:spPr/>
    </dgm:pt>
    <dgm:pt modelId="{EF3C3D73-571D-1544-B661-5A6A4540ABD4}" type="pres">
      <dgm:prSet presAssocID="{5E631369-8B9E-B647-B6CB-CBA8E6625D03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62FF53D8-B32F-5141-AF86-3BAF3443B2E4}" type="pres">
      <dgm:prSet presAssocID="{5E631369-8B9E-B647-B6CB-CBA8E6625D03}" presName="BalanceSpacing" presStyleCnt="0"/>
      <dgm:spPr/>
    </dgm:pt>
    <dgm:pt modelId="{D43B88EE-6F57-5048-873E-7ECE3ADAA92E}" type="pres">
      <dgm:prSet presAssocID="{5E631369-8B9E-B647-B6CB-CBA8E6625D03}" presName="BalanceSpacing1" presStyleCnt="0"/>
      <dgm:spPr/>
    </dgm:pt>
    <dgm:pt modelId="{858A34C5-3B93-4941-863B-E6F9ED2D9197}" type="pres">
      <dgm:prSet presAssocID="{93C379EF-C406-C548-8A12-20DCEA6693F2}" presName="Accent1Text" presStyleLbl="node1" presStyleIdx="11" presStyleCnt="14"/>
      <dgm:spPr/>
    </dgm:pt>
    <dgm:pt modelId="{E737BAA0-D8F6-7847-A071-519D7760DE4F}" type="pres">
      <dgm:prSet presAssocID="{93C379EF-C406-C548-8A12-20DCEA6693F2}" presName="spaceBetweenRectangles" presStyleCnt="0"/>
      <dgm:spPr/>
    </dgm:pt>
    <dgm:pt modelId="{87088AD3-5D2C-A04C-8535-E8F2F6031CF5}" type="pres">
      <dgm:prSet presAssocID="{88CBD51F-9093-9A4B-BCFE-30D8097DE202}" presName="composite" presStyleCnt="0"/>
      <dgm:spPr/>
    </dgm:pt>
    <dgm:pt modelId="{1758BCD4-3E66-BC45-BF0B-399EC21D225E}" type="pres">
      <dgm:prSet presAssocID="{88CBD51F-9093-9A4B-BCFE-30D8097DE202}" presName="Parent1" presStyleLbl="node1" presStyleIdx="12" presStyleCnt="14">
        <dgm:presLayoutVars>
          <dgm:chMax val="1"/>
          <dgm:chPref val="1"/>
          <dgm:bulletEnabled val="1"/>
        </dgm:presLayoutVars>
      </dgm:prSet>
      <dgm:spPr/>
    </dgm:pt>
    <dgm:pt modelId="{D8BE1134-8370-DE47-BE6D-1230171E7E87}" type="pres">
      <dgm:prSet presAssocID="{88CBD51F-9093-9A4B-BCFE-30D8097DE202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975DE6A5-71B5-6347-816D-7B837BADCE91}" type="pres">
      <dgm:prSet presAssocID="{88CBD51F-9093-9A4B-BCFE-30D8097DE202}" presName="BalanceSpacing" presStyleCnt="0"/>
      <dgm:spPr/>
    </dgm:pt>
    <dgm:pt modelId="{8427211D-A37D-E148-B13E-503EAAB69C68}" type="pres">
      <dgm:prSet presAssocID="{88CBD51F-9093-9A4B-BCFE-30D8097DE202}" presName="BalanceSpacing1" presStyleCnt="0"/>
      <dgm:spPr/>
    </dgm:pt>
    <dgm:pt modelId="{936C7817-E938-6E4B-A4B4-4577E3FE6C7B}" type="pres">
      <dgm:prSet presAssocID="{AC49FF9B-0BA3-0C4D-8448-9212AC7906A2}" presName="Accent1Text" presStyleLbl="node1" presStyleIdx="13" presStyleCnt="14"/>
      <dgm:spPr/>
    </dgm:pt>
  </dgm:ptLst>
  <dgm:cxnLst>
    <dgm:cxn modelId="{9FBA9007-61D7-244F-A2E0-F30373C3A40A}" type="presOf" srcId="{0DC32027-E2A3-7C45-9710-FD1C9F8D1137}" destId="{4D3B0486-1B6B-B749-8382-E50F636F4932}" srcOrd="0" destOrd="0" presId="urn:microsoft.com/office/officeart/2008/layout/AlternatingHexagons"/>
    <dgm:cxn modelId="{3024C608-0D41-A440-A8F5-90F76079633F}" type="presOf" srcId="{D0F927A3-F0A3-C94C-8169-EF8D501D8D05}" destId="{32FDF39B-949D-BA44-8A67-AE5CC9431F7A}" srcOrd="0" destOrd="0" presId="urn:microsoft.com/office/officeart/2008/layout/AlternatingHexagons"/>
    <dgm:cxn modelId="{1365DC17-C9C9-944C-957B-40E51E3C46C6}" type="presOf" srcId="{F588026D-AE76-5046-BFE4-BB89B6F3B869}" destId="{056B7C46-5239-7141-9980-82DA5376AC77}" srcOrd="0" destOrd="0" presId="urn:microsoft.com/office/officeart/2008/layout/AlternatingHexagons"/>
    <dgm:cxn modelId="{A49B3C1B-FEBF-A544-BEC2-13203CC4FAEF}" type="presOf" srcId="{93C379EF-C406-C548-8A12-20DCEA6693F2}" destId="{858A34C5-3B93-4941-863B-E6F9ED2D9197}" srcOrd="0" destOrd="0" presId="urn:microsoft.com/office/officeart/2008/layout/AlternatingHexagons"/>
    <dgm:cxn modelId="{ABC49F24-FC8C-7748-B40B-C4989DE50558}" srcId="{DD54E7ED-5FCD-AE44-9BBD-16C51371698C}" destId="{CB87EB4C-26B0-3944-AED4-3B1EFC4E7377}" srcOrd="1" destOrd="0" parTransId="{653CFD43-9653-D94A-86DE-DC85A511EB58}" sibTransId="{190DB29F-1362-FA40-BFA4-F326212EE5F1}"/>
    <dgm:cxn modelId="{49DB0735-6260-2444-AA7C-A89B6E1B4905}" srcId="{DD54E7ED-5FCD-AE44-9BBD-16C51371698C}" destId="{88CBD51F-9093-9A4B-BCFE-30D8097DE202}" srcOrd="6" destOrd="0" parTransId="{6A9558BC-5E57-2C40-B2B0-F2BC50CB7D5F}" sibTransId="{AC49FF9B-0BA3-0C4D-8448-9212AC7906A2}"/>
    <dgm:cxn modelId="{555D0F64-85ED-8D49-8904-1B4085E234F7}" type="presOf" srcId="{AB373393-8A6D-A84A-9610-93533843C2C2}" destId="{B844AAF5-58C1-3E41-9F03-50E2045A96DF}" srcOrd="0" destOrd="0" presId="urn:microsoft.com/office/officeart/2008/layout/AlternatingHexagons"/>
    <dgm:cxn modelId="{8DB78380-65F3-0349-82AC-D401E41D223A}" type="presOf" srcId="{5E631369-8B9E-B647-B6CB-CBA8E6625D03}" destId="{09AFF17C-1786-C848-8B15-E799D54A1C67}" srcOrd="0" destOrd="0" presId="urn:microsoft.com/office/officeart/2008/layout/AlternatingHexagons"/>
    <dgm:cxn modelId="{7884CE8F-75FD-0941-88CF-DB7E4EA554C5}" srcId="{DD54E7ED-5FCD-AE44-9BBD-16C51371698C}" destId="{E46EBFAA-3825-504F-B487-8E33172BB74C}" srcOrd="3" destOrd="0" parTransId="{EC2873A0-9528-A645-90A9-53659DE5C2F3}" sibTransId="{2C41C13C-773C-1848-A1F2-92183CA07815}"/>
    <dgm:cxn modelId="{76DA2693-DCAE-F745-998E-C3EC9F154C8E}" type="presOf" srcId="{E46EBFAA-3825-504F-B487-8E33172BB74C}" destId="{7BF9872A-D8F1-144F-A664-F1F5B7E11DC4}" srcOrd="0" destOrd="0" presId="urn:microsoft.com/office/officeart/2008/layout/AlternatingHexagons"/>
    <dgm:cxn modelId="{3581E39D-F0B3-364C-9E31-A5E051A4FF1C}" type="presOf" srcId="{AEDD2A2C-446E-EA48-85BF-F6ED7F104D99}" destId="{63E6CBC6-1D74-2E44-AB16-04C88E91C5E7}" srcOrd="0" destOrd="0" presId="urn:microsoft.com/office/officeart/2008/layout/AlternatingHexagons"/>
    <dgm:cxn modelId="{78F7F0A6-ADC8-8D47-ABEA-44C1AB672F00}" srcId="{DD54E7ED-5FCD-AE44-9BBD-16C51371698C}" destId="{D0F927A3-F0A3-C94C-8169-EF8D501D8D05}" srcOrd="2" destOrd="0" parTransId="{2BFFE4C9-CA9F-5A48-8C22-FEF4EF46FD05}" sibTransId="{AB373393-8A6D-A84A-9610-93533843C2C2}"/>
    <dgm:cxn modelId="{81A027B7-6907-CC43-B162-FAA9AA58634A}" type="presOf" srcId="{88CBD51F-9093-9A4B-BCFE-30D8097DE202}" destId="{1758BCD4-3E66-BC45-BF0B-399EC21D225E}" srcOrd="0" destOrd="0" presId="urn:microsoft.com/office/officeart/2008/layout/AlternatingHexagons"/>
    <dgm:cxn modelId="{AE862DB8-F690-1141-870C-AC6A37116D2B}" type="presOf" srcId="{2C41C13C-773C-1848-A1F2-92183CA07815}" destId="{9F7E1D48-3A4F-704F-8ABD-ACA63113CA42}" srcOrd="0" destOrd="0" presId="urn:microsoft.com/office/officeart/2008/layout/AlternatingHexagons"/>
    <dgm:cxn modelId="{742E8BBA-EC28-5E42-9D3B-E0FBDB86C37A}" srcId="{DD54E7ED-5FCD-AE44-9BBD-16C51371698C}" destId="{0DC32027-E2A3-7C45-9710-FD1C9F8D1137}" srcOrd="0" destOrd="0" parTransId="{7897A2D6-FA18-0C4D-AB61-F0969666C317}" sibTransId="{0D7535C1-7DEC-634E-9334-BF205F9447D1}"/>
    <dgm:cxn modelId="{970E9ABA-D998-0E4E-BC35-0BA53AE37908}" type="presOf" srcId="{0D7535C1-7DEC-634E-9334-BF205F9447D1}" destId="{FA70FD32-1607-5243-B302-32EDD956D7DF}" srcOrd="0" destOrd="0" presId="urn:microsoft.com/office/officeart/2008/layout/AlternatingHexagons"/>
    <dgm:cxn modelId="{A7110EC8-43D6-DB48-ABF0-86CF1FF3C535}" type="presOf" srcId="{CB87EB4C-26B0-3944-AED4-3B1EFC4E7377}" destId="{171AFBA2-5F2E-B14E-8B97-89C77239E9CD}" srcOrd="0" destOrd="0" presId="urn:microsoft.com/office/officeart/2008/layout/AlternatingHexagons"/>
    <dgm:cxn modelId="{E56A5AC8-CFF8-9D4D-BA43-3F8924C79137}" srcId="{DD54E7ED-5FCD-AE44-9BBD-16C51371698C}" destId="{5E631369-8B9E-B647-B6CB-CBA8E6625D03}" srcOrd="5" destOrd="0" parTransId="{E691BE97-3B30-DB44-BE26-238590C4FEE7}" sibTransId="{93C379EF-C406-C548-8A12-20DCEA6693F2}"/>
    <dgm:cxn modelId="{E0DEF7C9-BD95-884B-89FB-93427579824F}" type="presOf" srcId="{DD54E7ED-5FCD-AE44-9BBD-16C51371698C}" destId="{8514F4BC-B5CF-CA44-BFF4-AB1B0DD0D518}" srcOrd="0" destOrd="0" presId="urn:microsoft.com/office/officeart/2008/layout/AlternatingHexagons"/>
    <dgm:cxn modelId="{89D27ECD-1A7C-6E48-98B6-4AB36F1A89A6}" type="presOf" srcId="{190DB29F-1362-FA40-BFA4-F326212EE5F1}" destId="{0ECD3670-4534-9045-997A-B53C021BFD54}" srcOrd="0" destOrd="0" presId="urn:microsoft.com/office/officeart/2008/layout/AlternatingHexagons"/>
    <dgm:cxn modelId="{D1CFBFDE-3CA8-D649-8685-AF64432525CA}" srcId="{DD54E7ED-5FCD-AE44-9BBD-16C51371698C}" destId="{F588026D-AE76-5046-BFE4-BB89B6F3B869}" srcOrd="4" destOrd="0" parTransId="{45B50B8F-B7A2-4545-99BE-522BDEDD6C71}" sibTransId="{AEDD2A2C-446E-EA48-85BF-F6ED7F104D99}"/>
    <dgm:cxn modelId="{82A47DE7-55D6-C746-9E48-F7B1E2B74BAA}" type="presOf" srcId="{AC49FF9B-0BA3-0C4D-8448-9212AC7906A2}" destId="{936C7817-E938-6E4B-A4B4-4577E3FE6C7B}" srcOrd="0" destOrd="0" presId="urn:microsoft.com/office/officeart/2008/layout/AlternatingHexagons"/>
    <dgm:cxn modelId="{AB4398E2-F809-C04F-993A-4E6C01509C3A}" type="presParOf" srcId="{8514F4BC-B5CF-CA44-BFF4-AB1B0DD0D518}" destId="{93E3CDCB-F30E-E248-A0C7-4CC883493D70}" srcOrd="0" destOrd="0" presId="urn:microsoft.com/office/officeart/2008/layout/AlternatingHexagons"/>
    <dgm:cxn modelId="{4CA3AEFA-CC9C-6843-80AD-52610B944C3E}" type="presParOf" srcId="{93E3CDCB-F30E-E248-A0C7-4CC883493D70}" destId="{4D3B0486-1B6B-B749-8382-E50F636F4932}" srcOrd="0" destOrd="0" presId="urn:microsoft.com/office/officeart/2008/layout/AlternatingHexagons"/>
    <dgm:cxn modelId="{6A81008C-4FC9-FE47-98ED-92AF808D2BFF}" type="presParOf" srcId="{93E3CDCB-F30E-E248-A0C7-4CC883493D70}" destId="{F4F6DA85-A21F-B04C-95FF-C9D4639D3C75}" srcOrd="1" destOrd="0" presId="urn:microsoft.com/office/officeart/2008/layout/AlternatingHexagons"/>
    <dgm:cxn modelId="{2B82647D-B82D-7142-BC76-5B56BF10DB43}" type="presParOf" srcId="{93E3CDCB-F30E-E248-A0C7-4CC883493D70}" destId="{8DE1D6C2-F7B1-C74D-8017-BB0E3B3C2678}" srcOrd="2" destOrd="0" presId="urn:microsoft.com/office/officeart/2008/layout/AlternatingHexagons"/>
    <dgm:cxn modelId="{11181173-3D7B-6F42-89A8-2E392B7D3D2D}" type="presParOf" srcId="{93E3CDCB-F30E-E248-A0C7-4CC883493D70}" destId="{3857D04D-2CD0-2D42-8C61-FC76BC2523E1}" srcOrd="3" destOrd="0" presId="urn:microsoft.com/office/officeart/2008/layout/AlternatingHexagons"/>
    <dgm:cxn modelId="{91C9E737-094B-C04E-8106-D1D0061E4558}" type="presParOf" srcId="{93E3CDCB-F30E-E248-A0C7-4CC883493D70}" destId="{FA70FD32-1607-5243-B302-32EDD956D7DF}" srcOrd="4" destOrd="0" presId="urn:microsoft.com/office/officeart/2008/layout/AlternatingHexagons"/>
    <dgm:cxn modelId="{67AEDA40-D6CF-284F-AF72-1D314F98B9EB}" type="presParOf" srcId="{8514F4BC-B5CF-CA44-BFF4-AB1B0DD0D518}" destId="{13B75086-1FFB-854A-85A2-737FBD0B06BC}" srcOrd="1" destOrd="0" presId="urn:microsoft.com/office/officeart/2008/layout/AlternatingHexagons"/>
    <dgm:cxn modelId="{47E5970D-0000-F04E-BD73-7F2B50BE69DD}" type="presParOf" srcId="{8514F4BC-B5CF-CA44-BFF4-AB1B0DD0D518}" destId="{5CFF0D40-D168-DC4C-AD38-BB405F633A37}" srcOrd="2" destOrd="0" presId="urn:microsoft.com/office/officeart/2008/layout/AlternatingHexagons"/>
    <dgm:cxn modelId="{F71A6C4D-6706-AA40-A88A-88F9C3D7BA8F}" type="presParOf" srcId="{5CFF0D40-D168-DC4C-AD38-BB405F633A37}" destId="{171AFBA2-5F2E-B14E-8B97-89C77239E9CD}" srcOrd="0" destOrd="0" presId="urn:microsoft.com/office/officeart/2008/layout/AlternatingHexagons"/>
    <dgm:cxn modelId="{460CC571-C7B5-9F42-8B7A-EC68E78523E3}" type="presParOf" srcId="{5CFF0D40-D168-DC4C-AD38-BB405F633A37}" destId="{26668616-D60B-334C-B95E-4F001ACD1389}" srcOrd="1" destOrd="0" presId="urn:microsoft.com/office/officeart/2008/layout/AlternatingHexagons"/>
    <dgm:cxn modelId="{B3AE4D7E-C7CE-4B43-B93C-CBCBD9F0E247}" type="presParOf" srcId="{5CFF0D40-D168-DC4C-AD38-BB405F633A37}" destId="{096DD50A-CBC3-1A4A-8955-236D42EC58A2}" srcOrd="2" destOrd="0" presId="urn:microsoft.com/office/officeart/2008/layout/AlternatingHexagons"/>
    <dgm:cxn modelId="{F74D8C38-9A97-3A4A-942E-9BEC3F5343B3}" type="presParOf" srcId="{5CFF0D40-D168-DC4C-AD38-BB405F633A37}" destId="{528C7AC9-486F-9943-A6AC-418CEF9D43AD}" srcOrd="3" destOrd="0" presId="urn:microsoft.com/office/officeart/2008/layout/AlternatingHexagons"/>
    <dgm:cxn modelId="{A27F82C2-7C14-C34C-9624-03A87FF8DA8D}" type="presParOf" srcId="{5CFF0D40-D168-DC4C-AD38-BB405F633A37}" destId="{0ECD3670-4534-9045-997A-B53C021BFD54}" srcOrd="4" destOrd="0" presId="urn:microsoft.com/office/officeart/2008/layout/AlternatingHexagons"/>
    <dgm:cxn modelId="{9B276CF1-54BA-CD4D-92A6-41F26EE3F0E5}" type="presParOf" srcId="{8514F4BC-B5CF-CA44-BFF4-AB1B0DD0D518}" destId="{622DB4D8-594F-2845-AE13-44CC4338A94D}" srcOrd="3" destOrd="0" presId="urn:microsoft.com/office/officeart/2008/layout/AlternatingHexagons"/>
    <dgm:cxn modelId="{CF3768F1-7749-F646-9487-91F716121B89}" type="presParOf" srcId="{8514F4BC-B5CF-CA44-BFF4-AB1B0DD0D518}" destId="{70F8475E-4AB9-B740-B1B4-8E07171BF47A}" srcOrd="4" destOrd="0" presId="urn:microsoft.com/office/officeart/2008/layout/AlternatingHexagons"/>
    <dgm:cxn modelId="{D69AD431-DAF7-8D4E-AB2C-DD4BC4B741E5}" type="presParOf" srcId="{70F8475E-4AB9-B740-B1B4-8E07171BF47A}" destId="{32FDF39B-949D-BA44-8A67-AE5CC9431F7A}" srcOrd="0" destOrd="0" presId="urn:microsoft.com/office/officeart/2008/layout/AlternatingHexagons"/>
    <dgm:cxn modelId="{B7D85368-0DD1-6C42-B222-0EACAC83C636}" type="presParOf" srcId="{70F8475E-4AB9-B740-B1B4-8E07171BF47A}" destId="{B43177C9-EAC2-2C4B-B0BE-D62615877434}" srcOrd="1" destOrd="0" presId="urn:microsoft.com/office/officeart/2008/layout/AlternatingHexagons"/>
    <dgm:cxn modelId="{69C25AA6-4115-4343-A09B-BB4EFEF87963}" type="presParOf" srcId="{70F8475E-4AB9-B740-B1B4-8E07171BF47A}" destId="{3B728F43-FC1E-8B45-A4B5-F7BD3B00BDD3}" srcOrd="2" destOrd="0" presId="urn:microsoft.com/office/officeart/2008/layout/AlternatingHexagons"/>
    <dgm:cxn modelId="{7033D0E3-7761-E045-8952-FC0F17E5E410}" type="presParOf" srcId="{70F8475E-4AB9-B740-B1B4-8E07171BF47A}" destId="{A7D013CA-E46C-8246-AF65-91FE3648B32B}" srcOrd="3" destOrd="0" presId="urn:microsoft.com/office/officeart/2008/layout/AlternatingHexagons"/>
    <dgm:cxn modelId="{BBEF2AA9-F120-C741-87C0-8E948048BF40}" type="presParOf" srcId="{70F8475E-4AB9-B740-B1B4-8E07171BF47A}" destId="{B844AAF5-58C1-3E41-9F03-50E2045A96DF}" srcOrd="4" destOrd="0" presId="urn:microsoft.com/office/officeart/2008/layout/AlternatingHexagons"/>
    <dgm:cxn modelId="{47F2C1E7-8615-6846-828E-5960B2CF9EBC}" type="presParOf" srcId="{8514F4BC-B5CF-CA44-BFF4-AB1B0DD0D518}" destId="{15497CBA-3F3D-7D46-A70B-549549D3E9FF}" srcOrd="5" destOrd="0" presId="urn:microsoft.com/office/officeart/2008/layout/AlternatingHexagons"/>
    <dgm:cxn modelId="{83C6BDCB-B4B2-9C4B-9C62-A923BFB38BBA}" type="presParOf" srcId="{8514F4BC-B5CF-CA44-BFF4-AB1B0DD0D518}" destId="{9657B4C5-E6EB-E641-B5E1-866C17C9CF35}" srcOrd="6" destOrd="0" presId="urn:microsoft.com/office/officeart/2008/layout/AlternatingHexagons"/>
    <dgm:cxn modelId="{471B6631-EAE9-8548-9C34-9FAE17F07AA2}" type="presParOf" srcId="{9657B4C5-E6EB-E641-B5E1-866C17C9CF35}" destId="{7BF9872A-D8F1-144F-A664-F1F5B7E11DC4}" srcOrd="0" destOrd="0" presId="urn:microsoft.com/office/officeart/2008/layout/AlternatingHexagons"/>
    <dgm:cxn modelId="{53CF4EBB-4FF1-4146-B922-DCF439B08253}" type="presParOf" srcId="{9657B4C5-E6EB-E641-B5E1-866C17C9CF35}" destId="{8DAD871D-BE9B-1F47-B745-CD07147A8BFF}" srcOrd="1" destOrd="0" presId="urn:microsoft.com/office/officeart/2008/layout/AlternatingHexagons"/>
    <dgm:cxn modelId="{7E5D2E84-551D-5444-828C-DFDEFB5C3B45}" type="presParOf" srcId="{9657B4C5-E6EB-E641-B5E1-866C17C9CF35}" destId="{D1F53955-2566-4F4F-9A33-60D50DDCBF22}" srcOrd="2" destOrd="0" presId="urn:microsoft.com/office/officeart/2008/layout/AlternatingHexagons"/>
    <dgm:cxn modelId="{17B3BDAA-BF4A-4047-81C4-E85F50945AFF}" type="presParOf" srcId="{9657B4C5-E6EB-E641-B5E1-866C17C9CF35}" destId="{68B5BD9D-C171-BE45-BBD2-A5CA766DAE1F}" srcOrd="3" destOrd="0" presId="urn:microsoft.com/office/officeart/2008/layout/AlternatingHexagons"/>
    <dgm:cxn modelId="{D23FE227-E0EF-5442-A852-3CF3912F3946}" type="presParOf" srcId="{9657B4C5-E6EB-E641-B5E1-866C17C9CF35}" destId="{9F7E1D48-3A4F-704F-8ABD-ACA63113CA42}" srcOrd="4" destOrd="0" presId="urn:microsoft.com/office/officeart/2008/layout/AlternatingHexagons"/>
    <dgm:cxn modelId="{41F5D1ED-20E4-CB4D-9631-66ECA2C830F7}" type="presParOf" srcId="{8514F4BC-B5CF-CA44-BFF4-AB1B0DD0D518}" destId="{630C2B6C-1D67-6A41-804F-4AC90ABE7213}" srcOrd="7" destOrd="0" presId="urn:microsoft.com/office/officeart/2008/layout/AlternatingHexagons"/>
    <dgm:cxn modelId="{3230ED21-EF1C-B14F-BA5C-D132A867EC9E}" type="presParOf" srcId="{8514F4BC-B5CF-CA44-BFF4-AB1B0DD0D518}" destId="{E03F5B4D-3172-E042-96EF-B4683ECDE290}" srcOrd="8" destOrd="0" presId="urn:microsoft.com/office/officeart/2008/layout/AlternatingHexagons"/>
    <dgm:cxn modelId="{5717DB00-D173-B644-BB2B-2FF71DB99121}" type="presParOf" srcId="{E03F5B4D-3172-E042-96EF-B4683ECDE290}" destId="{056B7C46-5239-7141-9980-82DA5376AC77}" srcOrd="0" destOrd="0" presId="urn:microsoft.com/office/officeart/2008/layout/AlternatingHexagons"/>
    <dgm:cxn modelId="{2A893BB2-9410-2449-B8DE-84C2C086213F}" type="presParOf" srcId="{E03F5B4D-3172-E042-96EF-B4683ECDE290}" destId="{E1F725E5-4844-CC4C-B79D-27834680D5F2}" srcOrd="1" destOrd="0" presId="urn:microsoft.com/office/officeart/2008/layout/AlternatingHexagons"/>
    <dgm:cxn modelId="{A697D5FB-088F-F048-B9F1-404C4FDFB22E}" type="presParOf" srcId="{E03F5B4D-3172-E042-96EF-B4683ECDE290}" destId="{C11CE2F0-E2A7-E64B-BB6B-F1FFCCCCA72A}" srcOrd="2" destOrd="0" presId="urn:microsoft.com/office/officeart/2008/layout/AlternatingHexagons"/>
    <dgm:cxn modelId="{568C3912-19AB-4741-BAB5-22A2D361B96F}" type="presParOf" srcId="{E03F5B4D-3172-E042-96EF-B4683ECDE290}" destId="{499FF768-9A39-964B-AE3C-0677E5CA96B9}" srcOrd="3" destOrd="0" presId="urn:microsoft.com/office/officeart/2008/layout/AlternatingHexagons"/>
    <dgm:cxn modelId="{BAB8E9E2-E48D-254E-B4E5-93D1B7B7CD4B}" type="presParOf" srcId="{E03F5B4D-3172-E042-96EF-B4683ECDE290}" destId="{63E6CBC6-1D74-2E44-AB16-04C88E91C5E7}" srcOrd="4" destOrd="0" presId="urn:microsoft.com/office/officeart/2008/layout/AlternatingHexagons"/>
    <dgm:cxn modelId="{681252AB-914A-A04E-8B4A-4A798C95B3C8}" type="presParOf" srcId="{8514F4BC-B5CF-CA44-BFF4-AB1B0DD0D518}" destId="{B6B95A22-C47C-704A-9390-AE3A14D0E4ED}" srcOrd="9" destOrd="0" presId="urn:microsoft.com/office/officeart/2008/layout/AlternatingHexagons"/>
    <dgm:cxn modelId="{0EAD735C-BA5F-5B43-8A89-E01A8870A8BD}" type="presParOf" srcId="{8514F4BC-B5CF-CA44-BFF4-AB1B0DD0D518}" destId="{46414502-D3DB-0342-AADA-84E7B1E57E57}" srcOrd="10" destOrd="0" presId="urn:microsoft.com/office/officeart/2008/layout/AlternatingHexagons"/>
    <dgm:cxn modelId="{652C48C3-647E-FB43-8B0E-094624067DB2}" type="presParOf" srcId="{46414502-D3DB-0342-AADA-84E7B1E57E57}" destId="{09AFF17C-1786-C848-8B15-E799D54A1C67}" srcOrd="0" destOrd="0" presId="urn:microsoft.com/office/officeart/2008/layout/AlternatingHexagons"/>
    <dgm:cxn modelId="{BD5DC4C3-5A8E-734C-B45B-75EAB536D4D2}" type="presParOf" srcId="{46414502-D3DB-0342-AADA-84E7B1E57E57}" destId="{EF3C3D73-571D-1544-B661-5A6A4540ABD4}" srcOrd="1" destOrd="0" presId="urn:microsoft.com/office/officeart/2008/layout/AlternatingHexagons"/>
    <dgm:cxn modelId="{3BA828E1-E44F-BD4E-A0F0-C7AD3C0ED59F}" type="presParOf" srcId="{46414502-D3DB-0342-AADA-84E7B1E57E57}" destId="{62FF53D8-B32F-5141-AF86-3BAF3443B2E4}" srcOrd="2" destOrd="0" presId="urn:microsoft.com/office/officeart/2008/layout/AlternatingHexagons"/>
    <dgm:cxn modelId="{902C62ED-2A10-F248-976F-E739824459AB}" type="presParOf" srcId="{46414502-D3DB-0342-AADA-84E7B1E57E57}" destId="{D43B88EE-6F57-5048-873E-7ECE3ADAA92E}" srcOrd="3" destOrd="0" presId="urn:microsoft.com/office/officeart/2008/layout/AlternatingHexagons"/>
    <dgm:cxn modelId="{930F8498-9A37-8B4F-9FD9-637F9E7767C4}" type="presParOf" srcId="{46414502-D3DB-0342-AADA-84E7B1E57E57}" destId="{858A34C5-3B93-4941-863B-E6F9ED2D9197}" srcOrd="4" destOrd="0" presId="urn:microsoft.com/office/officeart/2008/layout/AlternatingHexagons"/>
    <dgm:cxn modelId="{E07424D7-1287-9845-84C3-96EB709EA9DB}" type="presParOf" srcId="{8514F4BC-B5CF-CA44-BFF4-AB1B0DD0D518}" destId="{E737BAA0-D8F6-7847-A071-519D7760DE4F}" srcOrd="11" destOrd="0" presId="urn:microsoft.com/office/officeart/2008/layout/AlternatingHexagons"/>
    <dgm:cxn modelId="{4452B2D4-E28F-4141-9A3A-954E700F5C33}" type="presParOf" srcId="{8514F4BC-B5CF-CA44-BFF4-AB1B0DD0D518}" destId="{87088AD3-5D2C-A04C-8535-E8F2F6031CF5}" srcOrd="12" destOrd="0" presId="urn:microsoft.com/office/officeart/2008/layout/AlternatingHexagons"/>
    <dgm:cxn modelId="{BFD5CCB6-0959-B14D-BABC-BA63BBBD9D4F}" type="presParOf" srcId="{87088AD3-5D2C-A04C-8535-E8F2F6031CF5}" destId="{1758BCD4-3E66-BC45-BF0B-399EC21D225E}" srcOrd="0" destOrd="0" presId="urn:microsoft.com/office/officeart/2008/layout/AlternatingHexagons"/>
    <dgm:cxn modelId="{D3FCA7BF-77F2-A143-9E91-83F557BF8BE6}" type="presParOf" srcId="{87088AD3-5D2C-A04C-8535-E8F2F6031CF5}" destId="{D8BE1134-8370-DE47-BE6D-1230171E7E87}" srcOrd="1" destOrd="0" presId="urn:microsoft.com/office/officeart/2008/layout/AlternatingHexagons"/>
    <dgm:cxn modelId="{A95FEA67-82A8-1242-ABAA-0E82CEAEBD1A}" type="presParOf" srcId="{87088AD3-5D2C-A04C-8535-E8F2F6031CF5}" destId="{975DE6A5-71B5-6347-816D-7B837BADCE91}" srcOrd="2" destOrd="0" presId="urn:microsoft.com/office/officeart/2008/layout/AlternatingHexagons"/>
    <dgm:cxn modelId="{7D057117-C661-AC40-9B85-59CAC76C757D}" type="presParOf" srcId="{87088AD3-5D2C-A04C-8535-E8F2F6031CF5}" destId="{8427211D-A37D-E148-B13E-503EAAB69C68}" srcOrd="3" destOrd="0" presId="urn:microsoft.com/office/officeart/2008/layout/AlternatingHexagons"/>
    <dgm:cxn modelId="{A561016F-17C4-B442-B90F-07B24E5A25E0}" type="presParOf" srcId="{87088AD3-5D2C-A04C-8535-E8F2F6031CF5}" destId="{936C7817-E938-6E4B-A4B4-4577E3FE6C7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54E7ED-5FCD-AE44-9BBD-16C51371698C}" type="doc">
      <dgm:prSet loTypeId="urn:microsoft.com/office/officeart/2008/layout/AlternatingHexagons" loCatId="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0DC32027-E2A3-7C45-9710-FD1C9F8D1137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7897A2D6-FA18-0C4D-AB61-F0969666C317}" type="parTrans" cxnId="{742E8BBA-EC28-5E42-9D3B-E0FBDB86C37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0D7535C1-7DEC-634E-9334-BF205F9447D1}" type="sibTrans" cxnId="{742E8BBA-EC28-5E42-9D3B-E0FBDB86C37A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D0F927A3-F0A3-C94C-8169-EF8D501D8D05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IDEA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2BFFE4C9-CA9F-5A48-8C22-FEF4EF46FD05}" type="parTrans" cxnId="{78F7F0A6-ADC8-8D47-ABEA-44C1AB672F00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B373393-8A6D-A84A-9610-93533843C2C2}" type="sibTrans" cxnId="{78F7F0A6-ADC8-8D47-ABEA-44C1AB672F00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E46EBFAA-3825-504F-B487-8E33172BB74C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METHOD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C2873A0-9528-A645-90A9-53659DE5C2F3}" type="parTrans" cxnId="{7884CE8F-75FD-0941-88CF-DB7E4EA554C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2C41C13C-773C-1848-A1F2-92183CA07815}" type="sibTrans" cxnId="{7884CE8F-75FD-0941-88CF-DB7E4EA554C5}">
      <dgm:prSet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CB87EB4C-26B0-3944-AED4-3B1EFC4E737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  <a:ln w="63500">
          <a:solidFill>
            <a:srgbClr val="C00000"/>
          </a:solidFill>
        </a:ln>
      </dgm:spPr>
      <dgm:t>
        <a:bodyPr/>
        <a:lstStyle/>
        <a:p>
          <a:r>
            <a:rPr lang="de-DE" sz="900" b="1">
              <a:latin typeface="Helvetica" pitchFamily="2" charset="0"/>
            </a:rPr>
            <a:t>PROBLEM</a:t>
          </a:r>
          <a:endParaRPr lang="de-DE" sz="900" b="1" dirty="0">
            <a:latin typeface="Helvetica" pitchFamily="2" charset="0"/>
          </a:endParaRPr>
        </a:p>
      </dgm:t>
    </dgm:pt>
    <dgm:pt modelId="{653CFD43-9653-D94A-86DE-DC85A511EB58}" type="parTrans" cxnId="{ABC49F24-FC8C-7748-B40B-C4989DE50558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190DB29F-1362-FA40-BFA4-F326212EE5F1}" type="sibTrans" cxnId="{ABC49F24-FC8C-7748-B40B-C4989DE50558}">
      <dgm:prSet custT="1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F588026D-AE76-5046-BFE4-BB89B6F3B869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RESULT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45B50B8F-B7A2-4545-99BE-522BDEDD6C71}" type="parTrans" cxnId="{D1CFBFDE-3CA8-D649-8685-AF64432525C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EDD2A2C-446E-EA48-85BF-F6ED7F104D99}" type="sibTrans" cxnId="{D1CFBFDE-3CA8-D649-8685-AF64432525CA}">
      <dgm:prSet custT="1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5E631369-8B9E-B647-B6CB-CBA8E6625D03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IMPACT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E691BE97-3B30-DB44-BE26-238590C4FEE7}" type="parTrans" cxnId="{E56A5AC8-CFF8-9D4D-BA43-3F8924C79137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93C379EF-C406-C548-8A12-20DCEA6693F2}" type="sibTrans" cxnId="{E56A5AC8-CFF8-9D4D-BA43-3F8924C7913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8CBD51F-9093-9A4B-BCFE-30D8097DE202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</a:grad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AC49FF9B-0BA3-0C4D-8448-9212AC7906A2}" type="sibTrans" cxnId="{49DB0735-6260-2444-AA7C-A89B6E1B4905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6A9558BC-5E57-2C40-B2B0-F2BC50CB7D5F}" type="parTrans" cxnId="{49DB0735-6260-2444-AA7C-A89B6E1B490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514F4BC-B5CF-CA44-BFF4-AB1B0DD0D518}" type="pres">
      <dgm:prSet presAssocID="{DD54E7ED-5FCD-AE44-9BBD-16C51371698C}" presName="Name0" presStyleCnt="0">
        <dgm:presLayoutVars>
          <dgm:chMax/>
          <dgm:chPref/>
          <dgm:dir/>
          <dgm:animLvl val="lvl"/>
        </dgm:presLayoutVars>
      </dgm:prSet>
      <dgm:spPr/>
    </dgm:pt>
    <dgm:pt modelId="{93E3CDCB-F30E-E248-A0C7-4CC883493D70}" type="pres">
      <dgm:prSet presAssocID="{0DC32027-E2A3-7C45-9710-FD1C9F8D1137}" presName="composite" presStyleCnt="0"/>
      <dgm:spPr/>
    </dgm:pt>
    <dgm:pt modelId="{4D3B0486-1B6B-B749-8382-E50F636F4932}" type="pres">
      <dgm:prSet presAssocID="{0DC32027-E2A3-7C45-9710-FD1C9F8D1137}" presName="Parent1" presStyleLbl="node1" presStyleIdx="0" presStyleCnt="14">
        <dgm:presLayoutVars>
          <dgm:chMax val="1"/>
          <dgm:chPref val="1"/>
          <dgm:bulletEnabled val="1"/>
        </dgm:presLayoutVars>
      </dgm:prSet>
      <dgm:spPr/>
    </dgm:pt>
    <dgm:pt modelId="{F4F6DA85-A21F-B04C-95FF-C9D4639D3C75}" type="pres">
      <dgm:prSet presAssocID="{0DC32027-E2A3-7C45-9710-FD1C9F8D1137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8DE1D6C2-F7B1-C74D-8017-BB0E3B3C2678}" type="pres">
      <dgm:prSet presAssocID="{0DC32027-E2A3-7C45-9710-FD1C9F8D1137}" presName="BalanceSpacing" presStyleCnt="0"/>
      <dgm:spPr/>
    </dgm:pt>
    <dgm:pt modelId="{3857D04D-2CD0-2D42-8C61-FC76BC2523E1}" type="pres">
      <dgm:prSet presAssocID="{0DC32027-E2A3-7C45-9710-FD1C9F8D1137}" presName="BalanceSpacing1" presStyleCnt="0"/>
      <dgm:spPr/>
    </dgm:pt>
    <dgm:pt modelId="{FA70FD32-1607-5243-B302-32EDD956D7DF}" type="pres">
      <dgm:prSet presAssocID="{0D7535C1-7DEC-634E-9334-BF205F9447D1}" presName="Accent1Text" presStyleLbl="node1" presStyleIdx="1" presStyleCnt="14"/>
      <dgm:spPr/>
    </dgm:pt>
    <dgm:pt modelId="{13B75086-1FFB-854A-85A2-737FBD0B06BC}" type="pres">
      <dgm:prSet presAssocID="{0D7535C1-7DEC-634E-9334-BF205F9447D1}" presName="spaceBetweenRectangles" presStyleCnt="0"/>
      <dgm:spPr/>
    </dgm:pt>
    <dgm:pt modelId="{5CFF0D40-D168-DC4C-AD38-BB405F633A37}" type="pres">
      <dgm:prSet presAssocID="{CB87EB4C-26B0-3944-AED4-3B1EFC4E7377}" presName="composite" presStyleCnt="0"/>
      <dgm:spPr/>
    </dgm:pt>
    <dgm:pt modelId="{171AFBA2-5F2E-B14E-8B97-89C77239E9CD}" type="pres">
      <dgm:prSet presAssocID="{CB87EB4C-26B0-3944-AED4-3B1EFC4E7377}" presName="Parent1" presStyleLbl="node1" presStyleIdx="2" presStyleCnt="14">
        <dgm:presLayoutVars>
          <dgm:chMax val="1"/>
          <dgm:chPref val="1"/>
          <dgm:bulletEnabled val="1"/>
        </dgm:presLayoutVars>
      </dgm:prSet>
      <dgm:spPr/>
    </dgm:pt>
    <dgm:pt modelId="{26668616-D60B-334C-B95E-4F001ACD1389}" type="pres">
      <dgm:prSet presAssocID="{CB87EB4C-26B0-3944-AED4-3B1EFC4E7377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096DD50A-CBC3-1A4A-8955-236D42EC58A2}" type="pres">
      <dgm:prSet presAssocID="{CB87EB4C-26B0-3944-AED4-3B1EFC4E7377}" presName="BalanceSpacing" presStyleCnt="0"/>
      <dgm:spPr/>
    </dgm:pt>
    <dgm:pt modelId="{528C7AC9-486F-9943-A6AC-418CEF9D43AD}" type="pres">
      <dgm:prSet presAssocID="{CB87EB4C-26B0-3944-AED4-3B1EFC4E7377}" presName="BalanceSpacing1" presStyleCnt="0"/>
      <dgm:spPr/>
    </dgm:pt>
    <dgm:pt modelId="{0ECD3670-4534-9045-997A-B53C021BFD54}" type="pres">
      <dgm:prSet presAssocID="{190DB29F-1362-FA40-BFA4-F326212EE5F1}" presName="Accent1Text" presStyleLbl="node1" presStyleIdx="3" presStyleCnt="14"/>
      <dgm:spPr/>
    </dgm:pt>
    <dgm:pt modelId="{622DB4D8-594F-2845-AE13-44CC4338A94D}" type="pres">
      <dgm:prSet presAssocID="{190DB29F-1362-FA40-BFA4-F326212EE5F1}" presName="spaceBetweenRectangles" presStyleCnt="0"/>
      <dgm:spPr/>
    </dgm:pt>
    <dgm:pt modelId="{70F8475E-4AB9-B740-B1B4-8E07171BF47A}" type="pres">
      <dgm:prSet presAssocID="{D0F927A3-F0A3-C94C-8169-EF8D501D8D05}" presName="composite" presStyleCnt="0"/>
      <dgm:spPr/>
    </dgm:pt>
    <dgm:pt modelId="{32FDF39B-949D-BA44-8A67-AE5CC9431F7A}" type="pres">
      <dgm:prSet presAssocID="{D0F927A3-F0A3-C94C-8169-EF8D501D8D05}" presName="Parent1" presStyleLbl="node1" presStyleIdx="4" presStyleCnt="14">
        <dgm:presLayoutVars>
          <dgm:chMax val="1"/>
          <dgm:chPref val="1"/>
          <dgm:bulletEnabled val="1"/>
        </dgm:presLayoutVars>
      </dgm:prSet>
      <dgm:spPr/>
    </dgm:pt>
    <dgm:pt modelId="{B43177C9-EAC2-2C4B-B0BE-D62615877434}" type="pres">
      <dgm:prSet presAssocID="{D0F927A3-F0A3-C94C-8169-EF8D501D8D05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3B728F43-FC1E-8B45-A4B5-F7BD3B00BDD3}" type="pres">
      <dgm:prSet presAssocID="{D0F927A3-F0A3-C94C-8169-EF8D501D8D05}" presName="BalanceSpacing" presStyleCnt="0"/>
      <dgm:spPr/>
    </dgm:pt>
    <dgm:pt modelId="{A7D013CA-E46C-8246-AF65-91FE3648B32B}" type="pres">
      <dgm:prSet presAssocID="{D0F927A3-F0A3-C94C-8169-EF8D501D8D05}" presName="BalanceSpacing1" presStyleCnt="0"/>
      <dgm:spPr/>
    </dgm:pt>
    <dgm:pt modelId="{B844AAF5-58C1-3E41-9F03-50E2045A96DF}" type="pres">
      <dgm:prSet presAssocID="{AB373393-8A6D-A84A-9610-93533843C2C2}" presName="Accent1Text" presStyleLbl="node1" presStyleIdx="5" presStyleCnt="14"/>
      <dgm:spPr/>
    </dgm:pt>
    <dgm:pt modelId="{15497CBA-3F3D-7D46-A70B-549549D3E9FF}" type="pres">
      <dgm:prSet presAssocID="{AB373393-8A6D-A84A-9610-93533843C2C2}" presName="spaceBetweenRectangles" presStyleCnt="0"/>
      <dgm:spPr/>
    </dgm:pt>
    <dgm:pt modelId="{9657B4C5-E6EB-E641-B5E1-866C17C9CF35}" type="pres">
      <dgm:prSet presAssocID="{E46EBFAA-3825-504F-B487-8E33172BB74C}" presName="composite" presStyleCnt="0"/>
      <dgm:spPr/>
    </dgm:pt>
    <dgm:pt modelId="{7BF9872A-D8F1-144F-A664-F1F5B7E11DC4}" type="pres">
      <dgm:prSet presAssocID="{E46EBFAA-3825-504F-B487-8E33172BB74C}" presName="Parent1" presStyleLbl="node1" presStyleIdx="6" presStyleCnt="14">
        <dgm:presLayoutVars>
          <dgm:chMax val="1"/>
          <dgm:chPref val="1"/>
          <dgm:bulletEnabled val="1"/>
        </dgm:presLayoutVars>
      </dgm:prSet>
      <dgm:spPr/>
    </dgm:pt>
    <dgm:pt modelId="{8DAD871D-BE9B-1F47-B745-CD07147A8BFF}" type="pres">
      <dgm:prSet presAssocID="{E46EBFAA-3825-504F-B487-8E33172BB74C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D1F53955-2566-4F4F-9A33-60D50DDCBF22}" type="pres">
      <dgm:prSet presAssocID="{E46EBFAA-3825-504F-B487-8E33172BB74C}" presName="BalanceSpacing" presStyleCnt="0"/>
      <dgm:spPr/>
    </dgm:pt>
    <dgm:pt modelId="{68B5BD9D-C171-BE45-BBD2-A5CA766DAE1F}" type="pres">
      <dgm:prSet presAssocID="{E46EBFAA-3825-504F-B487-8E33172BB74C}" presName="BalanceSpacing1" presStyleCnt="0"/>
      <dgm:spPr/>
    </dgm:pt>
    <dgm:pt modelId="{9F7E1D48-3A4F-704F-8ABD-ACA63113CA42}" type="pres">
      <dgm:prSet presAssocID="{2C41C13C-773C-1848-A1F2-92183CA07815}" presName="Accent1Text" presStyleLbl="node1" presStyleIdx="7" presStyleCnt="14"/>
      <dgm:spPr/>
    </dgm:pt>
    <dgm:pt modelId="{630C2B6C-1D67-6A41-804F-4AC90ABE7213}" type="pres">
      <dgm:prSet presAssocID="{2C41C13C-773C-1848-A1F2-92183CA07815}" presName="spaceBetweenRectangles" presStyleCnt="0"/>
      <dgm:spPr/>
    </dgm:pt>
    <dgm:pt modelId="{E03F5B4D-3172-E042-96EF-B4683ECDE290}" type="pres">
      <dgm:prSet presAssocID="{F588026D-AE76-5046-BFE4-BB89B6F3B869}" presName="composite" presStyleCnt="0"/>
      <dgm:spPr/>
    </dgm:pt>
    <dgm:pt modelId="{056B7C46-5239-7141-9980-82DA5376AC77}" type="pres">
      <dgm:prSet presAssocID="{F588026D-AE76-5046-BFE4-BB89B6F3B869}" presName="Parent1" presStyleLbl="node1" presStyleIdx="8" presStyleCnt="14">
        <dgm:presLayoutVars>
          <dgm:chMax val="1"/>
          <dgm:chPref val="1"/>
          <dgm:bulletEnabled val="1"/>
        </dgm:presLayoutVars>
      </dgm:prSet>
      <dgm:spPr/>
    </dgm:pt>
    <dgm:pt modelId="{E1F725E5-4844-CC4C-B79D-27834680D5F2}" type="pres">
      <dgm:prSet presAssocID="{F588026D-AE76-5046-BFE4-BB89B6F3B869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C11CE2F0-E2A7-E64B-BB6B-F1FFCCCCA72A}" type="pres">
      <dgm:prSet presAssocID="{F588026D-AE76-5046-BFE4-BB89B6F3B869}" presName="BalanceSpacing" presStyleCnt="0"/>
      <dgm:spPr/>
    </dgm:pt>
    <dgm:pt modelId="{499FF768-9A39-964B-AE3C-0677E5CA96B9}" type="pres">
      <dgm:prSet presAssocID="{F588026D-AE76-5046-BFE4-BB89B6F3B869}" presName="BalanceSpacing1" presStyleCnt="0"/>
      <dgm:spPr/>
    </dgm:pt>
    <dgm:pt modelId="{63E6CBC6-1D74-2E44-AB16-04C88E91C5E7}" type="pres">
      <dgm:prSet presAssocID="{AEDD2A2C-446E-EA48-85BF-F6ED7F104D99}" presName="Accent1Text" presStyleLbl="node1" presStyleIdx="9" presStyleCnt="14"/>
      <dgm:spPr/>
    </dgm:pt>
    <dgm:pt modelId="{B6B95A22-C47C-704A-9390-AE3A14D0E4ED}" type="pres">
      <dgm:prSet presAssocID="{AEDD2A2C-446E-EA48-85BF-F6ED7F104D99}" presName="spaceBetweenRectangles" presStyleCnt="0"/>
      <dgm:spPr/>
    </dgm:pt>
    <dgm:pt modelId="{46414502-D3DB-0342-AADA-84E7B1E57E57}" type="pres">
      <dgm:prSet presAssocID="{5E631369-8B9E-B647-B6CB-CBA8E6625D03}" presName="composite" presStyleCnt="0"/>
      <dgm:spPr/>
    </dgm:pt>
    <dgm:pt modelId="{09AFF17C-1786-C848-8B15-E799D54A1C67}" type="pres">
      <dgm:prSet presAssocID="{5E631369-8B9E-B647-B6CB-CBA8E6625D03}" presName="Parent1" presStyleLbl="node1" presStyleIdx="10" presStyleCnt="14">
        <dgm:presLayoutVars>
          <dgm:chMax val="1"/>
          <dgm:chPref val="1"/>
          <dgm:bulletEnabled val="1"/>
        </dgm:presLayoutVars>
      </dgm:prSet>
      <dgm:spPr/>
    </dgm:pt>
    <dgm:pt modelId="{EF3C3D73-571D-1544-B661-5A6A4540ABD4}" type="pres">
      <dgm:prSet presAssocID="{5E631369-8B9E-B647-B6CB-CBA8E6625D03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62FF53D8-B32F-5141-AF86-3BAF3443B2E4}" type="pres">
      <dgm:prSet presAssocID="{5E631369-8B9E-B647-B6CB-CBA8E6625D03}" presName="BalanceSpacing" presStyleCnt="0"/>
      <dgm:spPr/>
    </dgm:pt>
    <dgm:pt modelId="{D43B88EE-6F57-5048-873E-7ECE3ADAA92E}" type="pres">
      <dgm:prSet presAssocID="{5E631369-8B9E-B647-B6CB-CBA8E6625D03}" presName="BalanceSpacing1" presStyleCnt="0"/>
      <dgm:spPr/>
    </dgm:pt>
    <dgm:pt modelId="{858A34C5-3B93-4941-863B-E6F9ED2D9197}" type="pres">
      <dgm:prSet presAssocID="{93C379EF-C406-C548-8A12-20DCEA6693F2}" presName="Accent1Text" presStyleLbl="node1" presStyleIdx="11" presStyleCnt="14"/>
      <dgm:spPr/>
    </dgm:pt>
    <dgm:pt modelId="{E737BAA0-D8F6-7847-A071-519D7760DE4F}" type="pres">
      <dgm:prSet presAssocID="{93C379EF-C406-C548-8A12-20DCEA6693F2}" presName="spaceBetweenRectangles" presStyleCnt="0"/>
      <dgm:spPr/>
    </dgm:pt>
    <dgm:pt modelId="{87088AD3-5D2C-A04C-8535-E8F2F6031CF5}" type="pres">
      <dgm:prSet presAssocID="{88CBD51F-9093-9A4B-BCFE-30D8097DE202}" presName="composite" presStyleCnt="0"/>
      <dgm:spPr/>
    </dgm:pt>
    <dgm:pt modelId="{1758BCD4-3E66-BC45-BF0B-399EC21D225E}" type="pres">
      <dgm:prSet presAssocID="{88CBD51F-9093-9A4B-BCFE-30D8097DE202}" presName="Parent1" presStyleLbl="node1" presStyleIdx="12" presStyleCnt="14">
        <dgm:presLayoutVars>
          <dgm:chMax val="1"/>
          <dgm:chPref val="1"/>
          <dgm:bulletEnabled val="1"/>
        </dgm:presLayoutVars>
      </dgm:prSet>
      <dgm:spPr/>
    </dgm:pt>
    <dgm:pt modelId="{D8BE1134-8370-DE47-BE6D-1230171E7E87}" type="pres">
      <dgm:prSet presAssocID="{88CBD51F-9093-9A4B-BCFE-30D8097DE202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975DE6A5-71B5-6347-816D-7B837BADCE91}" type="pres">
      <dgm:prSet presAssocID="{88CBD51F-9093-9A4B-BCFE-30D8097DE202}" presName="BalanceSpacing" presStyleCnt="0"/>
      <dgm:spPr/>
    </dgm:pt>
    <dgm:pt modelId="{8427211D-A37D-E148-B13E-503EAAB69C68}" type="pres">
      <dgm:prSet presAssocID="{88CBD51F-9093-9A4B-BCFE-30D8097DE202}" presName="BalanceSpacing1" presStyleCnt="0"/>
      <dgm:spPr/>
    </dgm:pt>
    <dgm:pt modelId="{936C7817-E938-6E4B-A4B4-4577E3FE6C7B}" type="pres">
      <dgm:prSet presAssocID="{AC49FF9B-0BA3-0C4D-8448-9212AC7906A2}" presName="Accent1Text" presStyleLbl="node1" presStyleIdx="13" presStyleCnt="14"/>
      <dgm:spPr/>
    </dgm:pt>
  </dgm:ptLst>
  <dgm:cxnLst>
    <dgm:cxn modelId="{9FBA9007-61D7-244F-A2E0-F30373C3A40A}" type="presOf" srcId="{0DC32027-E2A3-7C45-9710-FD1C9F8D1137}" destId="{4D3B0486-1B6B-B749-8382-E50F636F4932}" srcOrd="0" destOrd="0" presId="urn:microsoft.com/office/officeart/2008/layout/AlternatingHexagons"/>
    <dgm:cxn modelId="{3024C608-0D41-A440-A8F5-90F76079633F}" type="presOf" srcId="{D0F927A3-F0A3-C94C-8169-EF8D501D8D05}" destId="{32FDF39B-949D-BA44-8A67-AE5CC9431F7A}" srcOrd="0" destOrd="0" presId="urn:microsoft.com/office/officeart/2008/layout/AlternatingHexagons"/>
    <dgm:cxn modelId="{1365DC17-C9C9-944C-957B-40E51E3C46C6}" type="presOf" srcId="{F588026D-AE76-5046-BFE4-BB89B6F3B869}" destId="{056B7C46-5239-7141-9980-82DA5376AC77}" srcOrd="0" destOrd="0" presId="urn:microsoft.com/office/officeart/2008/layout/AlternatingHexagons"/>
    <dgm:cxn modelId="{A49B3C1B-FEBF-A544-BEC2-13203CC4FAEF}" type="presOf" srcId="{93C379EF-C406-C548-8A12-20DCEA6693F2}" destId="{858A34C5-3B93-4941-863B-E6F9ED2D9197}" srcOrd="0" destOrd="0" presId="urn:microsoft.com/office/officeart/2008/layout/AlternatingHexagons"/>
    <dgm:cxn modelId="{ABC49F24-FC8C-7748-B40B-C4989DE50558}" srcId="{DD54E7ED-5FCD-AE44-9BBD-16C51371698C}" destId="{CB87EB4C-26B0-3944-AED4-3B1EFC4E7377}" srcOrd="1" destOrd="0" parTransId="{653CFD43-9653-D94A-86DE-DC85A511EB58}" sibTransId="{190DB29F-1362-FA40-BFA4-F326212EE5F1}"/>
    <dgm:cxn modelId="{49DB0735-6260-2444-AA7C-A89B6E1B4905}" srcId="{DD54E7ED-5FCD-AE44-9BBD-16C51371698C}" destId="{88CBD51F-9093-9A4B-BCFE-30D8097DE202}" srcOrd="6" destOrd="0" parTransId="{6A9558BC-5E57-2C40-B2B0-F2BC50CB7D5F}" sibTransId="{AC49FF9B-0BA3-0C4D-8448-9212AC7906A2}"/>
    <dgm:cxn modelId="{555D0F64-85ED-8D49-8904-1B4085E234F7}" type="presOf" srcId="{AB373393-8A6D-A84A-9610-93533843C2C2}" destId="{B844AAF5-58C1-3E41-9F03-50E2045A96DF}" srcOrd="0" destOrd="0" presId="urn:microsoft.com/office/officeart/2008/layout/AlternatingHexagons"/>
    <dgm:cxn modelId="{8DB78380-65F3-0349-82AC-D401E41D223A}" type="presOf" srcId="{5E631369-8B9E-B647-B6CB-CBA8E6625D03}" destId="{09AFF17C-1786-C848-8B15-E799D54A1C67}" srcOrd="0" destOrd="0" presId="urn:microsoft.com/office/officeart/2008/layout/AlternatingHexagons"/>
    <dgm:cxn modelId="{7884CE8F-75FD-0941-88CF-DB7E4EA554C5}" srcId="{DD54E7ED-5FCD-AE44-9BBD-16C51371698C}" destId="{E46EBFAA-3825-504F-B487-8E33172BB74C}" srcOrd="3" destOrd="0" parTransId="{EC2873A0-9528-A645-90A9-53659DE5C2F3}" sibTransId="{2C41C13C-773C-1848-A1F2-92183CA07815}"/>
    <dgm:cxn modelId="{76DA2693-DCAE-F745-998E-C3EC9F154C8E}" type="presOf" srcId="{E46EBFAA-3825-504F-B487-8E33172BB74C}" destId="{7BF9872A-D8F1-144F-A664-F1F5B7E11DC4}" srcOrd="0" destOrd="0" presId="urn:microsoft.com/office/officeart/2008/layout/AlternatingHexagons"/>
    <dgm:cxn modelId="{3581E39D-F0B3-364C-9E31-A5E051A4FF1C}" type="presOf" srcId="{AEDD2A2C-446E-EA48-85BF-F6ED7F104D99}" destId="{63E6CBC6-1D74-2E44-AB16-04C88E91C5E7}" srcOrd="0" destOrd="0" presId="urn:microsoft.com/office/officeart/2008/layout/AlternatingHexagons"/>
    <dgm:cxn modelId="{78F7F0A6-ADC8-8D47-ABEA-44C1AB672F00}" srcId="{DD54E7ED-5FCD-AE44-9BBD-16C51371698C}" destId="{D0F927A3-F0A3-C94C-8169-EF8D501D8D05}" srcOrd="2" destOrd="0" parTransId="{2BFFE4C9-CA9F-5A48-8C22-FEF4EF46FD05}" sibTransId="{AB373393-8A6D-A84A-9610-93533843C2C2}"/>
    <dgm:cxn modelId="{81A027B7-6907-CC43-B162-FAA9AA58634A}" type="presOf" srcId="{88CBD51F-9093-9A4B-BCFE-30D8097DE202}" destId="{1758BCD4-3E66-BC45-BF0B-399EC21D225E}" srcOrd="0" destOrd="0" presId="urn:microsoft.com/office/officeart/2008/layout/AlternatingHexagons"/>
    <dgm:cxn modelId="{AE862DB8-F690-1141-870C-AC6A37116D2B}" type="presOf" srcId="{2C41C13C-773C-1848-A1F2-92183CA07815}" destId="{9F7E1D48-3A4F-704F-8ABD-ACA63113CA42}" srcOrd="0" destOrd="0" presId="urn:microsoft.com/office/officeart/2008/layout/AlternatingHexagons"/>
    <dgm:cxn modelId="{742E8BBA-EC28-5E42-9D3B-E0FBDB86C37A}" srcId="{DD54E7ED-5FCD-AE44-9BBD-16C51371698C}" destId="{0DC32027-E2A3-7C45-9710-FD1C9F8D1137}" srcOrd="0" destOrd="0" parTransId="{7897A2D6-FA18-0C4D-AB61-F0969666C317}" sibTransId="{0D7535C1-7DEC-634E-9334-BF205F9447D1}"/>
    <dgm:cxn modelId="{970E9ABA-D998-0E4E-BC35-0BA53AE37908}" type="presOf" srcId="{0D7535C1-7DEC-634E-9334-BF205F9447D1}" destId="{FA70FD32-1607-5243-B302-32EDD956D7DF}" srcOrd="0" destOrd="0" presId="urn:microsoft.com/office/officeart/2008/layout/AlternatingHexagons"/>
    <dgm:cxn modelId="{A7110EC8-43D6-DB48-ABF0-86CF1FF3C535}" type="presOf" srcId="{CB87EB4C-26B0-3944-AED4-3B1EFC4E7377}" destId="{171AFBA2-5F2E-B14E-8B97-89C77239E9CD}" srcOrd="0" destOrd="0" presId="urn:microsoft.com/office/officeart/2008/layout/AlternatingHexagons"/>
    <dgm:cxn modelId="{E56A5AC8-CFF8-9D4D-BA43-3F8924C79137}" srcId="{DD54E7ED-5FCD-AE44-9BBD-16C51371698C}" destId="{5E631369-8B9E-B647-B6CB-CBA8E6625D03}" srcOrd="5" destOrd="0" parTransId="{E691BE97-3B30-DB44-BE26-238590C4FEE7}" sibTransId="{93C379EF-C406-C548-8A12-20DCEA6693F2}"/>
    <dgm:cxn modelId="{E0DEF7C9-BD95-884B-89FB-93427579824F}" type="presOf" srcId="{DD54E7ED-5FCD-AE44-9BBD-16C51371698C}" destId="{8514F4BC-B5CF-CA44-BFF4-AB1B0DD0D518}" srcOrd="0" destOrd="0" presId="urn:microsoft.com/office/officeart/2008/layout/AlternatingHexagons"/>
    <dgm:cxn modelId="{89D27ECD-1A7C-6E48-98B6-4AB36F1A89A6}" type="presOf" srcId="{190DB29F-1362-FA40-BFA4-F326212EE5F1}" destId="{0ECD3670-4534-9045-997A-B53C021BFD54}" srcOrd="0" destOrd="0" presId="urn:microsoft.com/office/officeart/2008/layout/AlternatingHexagons"/>
    <dgm:cxn modelId="{D1CFBFDE-3CA8-D649-8685-AF64432525CA}" srcId="{DD54E7ED-5FCD-AE44-9BBD-16C51371698C}" destId="{F588026D-AE76-5046-BFE4-BB89B6F3B869}" srcOrd="4" destOrd="0" parTransId="{45B50B8F-B7A2-4545-99BE-522BDEDD6C71}" sibTransId="{AEDD2A2C-446E-EA48-85BF-F6ED7F104D99}"/>
    <dgm:cxn modelId="{82A47DE7-55D6-C746-9E48-F7B1E2B74BAA}" type="presOf" srcId="{AC49FF9B-0BA3-0C4D-8448-9212AC7906A2}" destId="{936C7817-E938-6E4B-A4B4-4577E3FE6C7B}" srcOrd="0" destOrd="0" presId="urn:microsoft.com/office/officeart/2008/layout/AlternatingHexagons"/>
    <dgm:cxn modelId="{AB4398E2-F809-C04F-993A-4E6C01509C3A}" type="presParOf" srcId="{8514F4BC-B5CF-CA44-BFF4-AB1B0DD0D518}" destId="{93E3CDCB-F30E-E248-A0C7-4CC883493D70}" srcOrd="0" destOrd="0" presId="urn:microsoft.com/office/officeart/2008/layout/AlternatingHexagons"/>
    <dgm:cxn modelId="{4CA3AEFA-CC9C-6843-80AD-52610B944C3E}" type="presParOf" srcId="{93E3CDCB-F30E-E248-A0C7-4CC883493D70}" destId="{4D3B0486-1B6B-B749-8382-E50F636F4932}" srcOrd="0" destOrd="0" presId="urn:microsoft.com/office/officeart/2008/layout/AlternatingHexagons"/>
    <dgm:cxn modelId="{6A81008C-4FC9-FE47-98ED-92AF808D2BFF}" type="presParOf" srcId="{93E3CDCB-F30E-E248-A0C7-4CC883493D70}" destId="{F4F6DA85-A21F-B04C-95FF-C9D4639D3C75}" srcOrd="1" destOrd="0" presId="urn:microsoft.com/office/officeart/2008/layout/AlternatingHexagons"/>
    <dgm:cxn modelId="{2B82647D-B82D-7142-BC76-5B56BF10DB43}" type="presParOf" srcId="{93E3CDCB-F30E-E248-A0C7-4CC883493D70}" destId="{8DE1D6C2-F7B1-C74D-8017-BB0E3B3C2678}" srcOrd="2" destOrd="0" presId="urn:microsoft.com/office/officeart/2008/layout/AlternatingHexagons"/>
    <dgm:cxn modelId="{11181173-3D7B-6F42-89A8-2E392B7D3D2D}" type="presParOf" srcId="{93E3CDCB-F30E-E248-A0C7-4CC883493D70}" destId="{3857D04D-2CD0-2D42-8C61-FC76BC2523E1}" srcOrd="3" destOrd="0" presId="urn:microsoft.com/office/officeart/2008/layout/AlternatingHexagons"/>
    <dgm:cxn modelId="{91C9E737-094B-C04E-8106-D1D0061E4558}" type="presParOf" srcId="{93E3CDCB-F30E-E248-A0C7-4CC883493D70}" destId="{FA70FD32-1607-5243-B302-32EDD956D7DF}" srcOrd="4" destOrd="0" presId="urn:microsoft.com/office/officeart/2008/layout/AlternatingHexagons"/>
    <dgm:cxn modelId="{67AEDA40-D6CF-284F-AF72-1D314F98B9EB}" type="presParOf" srcId="{8514F4BC-B5CF-CA44-BFF4-AB1B0DD0D518}" destId="{13B75086-1FFB-854A-85A2-737FBD0B06BC}" srcOrd="1" destOrd="0" presId="urn:microsoft.com/office/officeart/2008/layout/AlternatingHexagons"/>
    <dgm:cxn modelId="{47E5970D-0000-F04E-BD73-7F2B50BE69DD}" type="presParOf" srcId="{8514F4BC-B5CF-CA44-BFF4-AB1B0DD0D518}" destId="{5CFF0D40-D168-DC4C-AD38-BB405F633A37}" srcOrd="2" destOrd="0" presId="urn:microsoft.com/office/officeart/2008/layout/AlternatingHexagons"/>
    <dgm:cxn modelId="{F71A6C4D-6706-AA40-A88A-88F9C3D7BA8F}" type="presParOf" srcId="{5CFF0D40-D168-DC4C-AD38-BB405F633A37}" destId="{171AFBA2-5F2E-B14E-8B97-89C77239E9CD}" srcOrd="0" destOrd="0" presId="urn:microsoft.com/office/officeart/2008/layout/AlternatingHexagons"/>
    <dgm:cxn modelId="{460CC571-C7B5-9F42-8B7A-EC68E78523E3}" type="presParOf" srcId="{5CFF0D40-D168-DC4C-AD38-BB405F633A37}" destId="{26668616-D60B-334C-B95E-4F001ACD1389}" srcOrd="1" destOrd="0" presId="urn:microsoft.com/office/officeart/2008/layout/AlternatingHexagons"/>
    <dgm:cxn modelId="{B3AE4D7E-C7CE-4B43-B93C-CBCBD9F0E247}" type="presParOf" srcId="{5CFF0D40-D168-DC4C-AD38-BB405F633A37}" destId="{096DD50A-CBC3-1A4A-8955-236D42EC58A2}" srcOrd="2" destOrd="0" presId="urn:microsoft.com/office/officeart/2008/layout/AlternatingHexagons"/>
    <dgm:cxn modelId="{F74D8C38-9A97-3A4A-942E-9BEC3F5343B3}" type="presParOf" srcId="{5CFF0D40-D168-DC4C-AD38-BB405F633A37}" destId="{528C7AC9-486F-9943-A6AC-418CEF9D43AD}" srcOrd="3" destOrd="0" presId="urn:microsoft.com/office/officeart/2008/layout/AlternatingHexagons"/>
    <dgm:cxn modelId="{A27F82C2-7C14-C34C-9624-03A87FF8DA8D}" type="presParOf" srcId="{5CFF0D40-D168-DC4C-AD38-BB405F633A37}" destId="{0ECD3670-4534-9045-997A-B53C021BFD54}" srcOrd="4" destOrd="0" presId="urn:microsoft.com/office/officeart/2008/layout/AlternatingHexagons"/>
    <dgm:cxn modelId="{9B276CF1-54BA-CD4D-92A6-41F26EE3F0E5}" type="presParOf" srcId="{8514F4BC-B5CF-CA44-BFF4-AB1B0DD0D518}" destId="{622DB4D8-594F-2845-AE13-44CC4338A94D}" srcOrd="3" destOrd="0" presId="urn:microsoft.com/office/officeart/2008/layout/AlternatingHexagons"/>
    <dgm:cxn modelId="{CF3768F1-7749-F646-9487-91F716121B89}" type="presParOf" srcId="{8514F4BC-B5CF-CA44-BFF4-AB1B0DD0D518}" destId="{70F8475E-4AB9-B740-B1B4-8E07171BF47A}" srcOrd="4" destOrd="0" presId="urn:microsoft.com/office/officeart/2008/layout/AlternatingHexagons"/>
    <dgm:cxn modelId="{D69AD431-DAF7-8D4E-AB2C-DD4BC4B741E5}" type="presParOf" srcId="{70F8475E-4AB9-B740-B1B4-8E07171BF47A}" destId="{32FDF39B-949D-BA44-8A67-AE5CC9431F7A}" srcOrd="0" destOrd="0" presId="urn:microsoft.com/office/officeart/2008/layout/AlternatingHexagons"/>
    <dgm:cxn modelId="{B7D85368-0DD1-6C42-B222-0EACAC83C636}" type="presParOf" srcId="{70F8475E-4AB9-B740-B1B4-8E07171BF47A}" destId="{B43177C9-EAC2-2C4B-B0BE-D62615877434}" srcOrd="1" destOrd="0" presId="urn:microsoft.com/office/officeart/2008/layout/AlternatingHexagons"/>
    <dgm:cxn modelId="{69C25AA6-4115-4343-A09B-BB4EFEF87963}" type="presParOf" srcId="{70F8475E-4AB9-B740-B1B4-8E07171BF47A}" destId="{3B728F43-FC1E-8B45-A4B5-F7BD3B00BDD3}" srcOrd="2" destOrd="0" presId="urn:microsoft.com/office/officeart/2008/layout/AlternatingHexagons"/>
    <dgm:cxn modelId="{7033D0E3-7761-E045-8952-FC0F17E5E410}" type="presParOf" srcId="{70F8475E-4AB9-B740-B1B4-8E07171BF47A}" destId="{A7D013CA-E46C-8246-AF65-91FE3648B32B}" srcOrd="3" destOrd="0" presId="urn:microsoft.com/office/officeart/2008/layout/AlternatingHexagons"/>
    <dgm:cxn modelId="{BBEF2AA9-F120-C741-87C0-8E948048BF40}" type="presParOf" srcId="{70F8475E-4AB9-B740-B1B4-8E07171BF47A}" destId="{B844AAF5-58C1-3E41-9F03-50E2045A96DF}" srcOrd="4" destOrd="0" presId="urn:microsoft.com/office/officeart/2008/layout/AlternatingHexagons"/>
    <dgm:cxn modelId="{47F2C1E7-8615-6846-828E-5960B2CF9EBC}" type="presParOf" srcId="{8514F4BC-B5CF-CA44-BFF4-AB1B0DD0D518}" destId="{15497CBA-3F3D-7D46-A70B-549549D3E9FF}" srcOrd="5" destOrd="0" presId="urn:microsoft.com/office/officeart/2008/layout/AlternatingHexagons"/>
    <dgm:cxn modelId="{83C6BDCB-B4B2-9C4B-9C62-A923BFB38BBA}" type="presParOf" srcId="{8514F4BC-B5CF-CA44-BFF4-AB1B0DD0D518}" destId="{9657B4C5-E6EB-E641-B5E1-866C17C9CF35}" srcOrd="6" destOrd="0" presId="urn:microsoft.com/office/officeart/2008/layout/AlternatingHexagons"/>
    <dgm:cxn modelId="{471B6631-EAE9-8548-9C34-9FAE17F07AA2}" type="presParOf" srcId="{9657B4C5-E6EB-E641-B5E1-866C17C9CF35}" destId="{7BF9872A-D8F1-144F-A664-F1F5B7E11DC4}" srcOrd="0" destOrd="0" presId="urn:microsoft.com/office/officeart/2008/layout/AlternatingHexagons"/>
    <dgm:cxn modelId="{53CF4EBB-4FF1-4146-B922-DCF439B08253}" type="presParOf" srcId="{9657B4C5-E6EB-E641-B5E1-866C17C9CF35}" destId="{8DAD871D-BE9B-1F47-B745-CD07147A8BFF}" srcOrd="1" destOrd="0" presId="urn:microsoft.com/office/officeart/2008/layout/AlternatingHexagons"/>
    <dgm:cxn modelId="{7E5D2E84-551D-5444-828C-DFDEFB5C3B45}" type="presParOf" srcId="{9657B4C5-E6EB-E641-B5E1-866C17C9CF35}" destId="{D1F53955-2566-4F4F-9A33-60D50DDCBF22}" srcOrd="2" destOrd="0" presId="urn:microsoft.com/office/officeart/2008/layout/AlternatingHexagons"/>
    <dgm:cxn modelId="{17B3BDAA-BF4A-4047-81C4-E85F50945AFF}" type="presParOf" srcId="{9657B4C5-E6EB-E641-B5E1-866C17C9CF35}" destId="{68B5BD9D-C171-BE45-BBD2-A5CA766DAE1F}" srcOrd="3" destOrd="0" presId="urn:microsoft.com/office/officeart/2008/layout/AlternatingHexagons"/>
    <dgm:cxn modelId="{D23FE227-E0EF-5442-A852-3CF3912F3946}" type="presParOf" srcId="{9657B4C5-E6EB-E641-B5E1-866C17C9CF35}" destId="{9F7E1D48-3A4F-704F-8ABD-ACA63113CA42}" srcOrd="4" destOrd="0" presId="urn:microsoft.com/office/officeart/2008/layout/AlternatingHexagons"/>
    <dgm:cxn modelId="{41F5D1ED-20E4-CB4D-9631-66ECA2C830F7}" type="presParOf" srcId="{8514F4BC-B5CF-CA44-BFF4-AB1B0DD0D518}" destId="{630C2B6C-1D67-6A41-804F-4AC90ABE7213}" srcOrd="7" destOrd="0" presId="urn:microsoft.com/office/officeart/2008/layout/AlternatingHexagons"/>
    <dgm:cxn modelId="{3230ED21-EF1C-B14F-BA5C-D132A867EC9E}" type="presParOf" srcId="{8514F4BC-B5CF-CA44-BFF4-AB1B0DD0D518}" destId="{E03F5B4D-3172-E042-96EF-B4683ECDE290}" srcOrd="8" destOrd="0" presId="urn:microsoft.com/office/officeart/2008/layout/AlternatingHexagons"/>
    <dgm:cxn modelId="{5717DB00-D173-B644-BB2B-2FF71DB99121}" type="presParOf" srcId="{E03F5B4D-3172-E042-96EF-B4683ECDE290}" destId="{056B7C46-5239-7141-9980-82DA5376AC77}" srcOrd="0" destOrd="0" presId="urn:microsoft.com/office/officeart/2008/layout/AlternatingHexagons"/>
    <dgm:cxn modelId="{2A893BB2-9410-2449-B8DE-84C2C086213F}" type="presParOf" srcId="{E03F5B4D-3172-E042-96EF-B4683ECDE290}" destId="{E1F725E5-4844-CC4C-B79D-27834680D5F2}" srcOrd="1" destOrd="0" presId="urn:microsoft.com/office/officeart/2008/layout/AlternatingHexagons"/>
    <dgm:cxn modelId="{A697D5FB-088F-F048-B9F1-404C4FDFB22E}" type="presParOf" srcId="{E03F5B4D-3172-E042-96EF-B4683ECDE290}" destId="{C11CE2F0-E2A7-E64B-BB6B-F1FFCCCCA72A}" srcOrd="2" destOrd="0" presId="urn:microsoft.com/office/officeart/2008/layout/AlternatingHexagons"/>
    <dgm:cxn modelId="{568C3912-19AB-4741-BAB5-22A2D361B96F}" type="presParOf" srcId="{E03F5B4D-3172-E042-96EF-B4683ECDE290}" destId="{499FF768-9A39-964B-AE3C-0677E5CA96B9}" srcOrd="3" destOrd="0" presId="urn:microsoft.com/office/officeart/2008/layout/AlternatingHexagons"/>
    <dgm:cxn modelId="{BAB8E9E2-E48D-254E-B4E5-93D1B7B7CD4B}" type="presParOf" srcId="{E03F5B4D-3172-E042-96EF-B4683ECDE290}" destId="{63E6CBC6-1D74-2E44-AB16-04C88E91C5E7}" srcOrd="4" destOrd="0" presId="urn:microsoft.com/office/officeart/2008/layout/AlternatingHexagons"/>
    <dgm:cxn modelId="{681252AB-914A-A04E-8B4A-4A798C95B3C8}" type="presParOf" srcId="{8514F4BC-B5CF-CA44-BFF4-AB1B0DD0D518}" destId="{B6B95A22-C47C-704A-9390-AE3A14D0E4ED}" srcOrd="9" destOrd="0" presId="urn:microsoft.com/office/officeart/2008/layout/AlternatingHexagons"/>
    <dgm:cxn modelId="{0EAD735C-BA5F-5B43-8A89-E01A8870A8BD}" type="presParOf" srcId="{8514F4BC-B5CF-CA44-BFF4-AB1B0DD0D518}" destId="{46414502-D3DB-0342-AADA-84E7B1E57E57}" srcOrd="10" destOrd="0" presId="urn:microsoft.com/office/officeart/2008/layout/AlternatingHexagons"/>
    <dgm:cxn modelId="{652C48C3-647E-FB43-8B0E-094624067DB2}" type="presParOf" srcId="{46414502-D3DB-0342-AADA-84E7B1E57E57}" destId="{09AFF17C-1786-C848-8B15-E799D54A1C67}" srcOrd="0" destOrd="0" presId="urn:microsoft.com/office/officeart/2008/layout/AlternatingHexagons"/>
    <dgm:cxn modelId="{BD5DC4C3-5A8E-734C-B45B-75EAB536D4D2}" type="presParOf" srcId="{46414502-D3DB-0342-AADA-84E7B1E57E57}" destId="{EF3C3D73-571D-1544-B661-5A6A4540ABD4}" srcOrd="1" destOrd="0" presId="urn:microsoft.com/office/officeart/2008/layout/AlternatingHexagons"/>
    <dgm:cxn modelId="{3BA828E1-E44F-BD4E-A0F0-C7AD3C0ED59F}" type="presParOf" srcId="{46414502-D3DB-0342-AADA-84E7B1E57E57}" destId="{62FF53D8-B32F-5141-AF86-3BAF3443B2E4}" srcOrd="2" destOrd="0" presId="urn:microsoft.com/office/officeart/2008/layout/AlternatingHexagons"/>
    <dgm:cxn modelId="{902C62ED-2A10-F248-976F-E739824459AB}" type="presParOf" srcId="{46414502-D3DB-0342-AADA-84E7B1E57E57}" destId="{D43B88EE-6F57-5048-873E-7ECE3ADAA92E}" srcOrd="3" destOrd="0" presId="urn:microsoft.com/office/officeart/2008/layout/AlternatingHexagons"/>
    <dgm:cxn modelId="{930F8498-9A37-8B4F-9FD9-637F9E7767C4}" type="presParOf" srcId="{46414502-D3DB-0342-AADA-84E7B1E57E57}" destId="{858A34C5-3B93-4941-863B-E6F9ED2D9197}" srcOrd="4" destOrd="0" presId="urn:microsoft.com/office/officeart/2008/layout/AlternatingHexagons"/>
    <dgm:cxn modelId="{E07424D7-1287-9845-84C3-96EB709EA9DB}" type="presParOf" srcId="{8514F4BC-B5CF-CA44-BFF4-AB1B0DD0D518}" destId="{E737BAA0-D8F6-7847-A071-519D7760DE4F}" srcOrd="11" destOrd="0" presId="urn:microsoft.com/office/officeart/2008/layout/AlternatingHexagons"/>
    <dgm:cxn modelId="{4452B2D4-E28F-4141-9A3A-954E700F5C33}" type="presParOf" srcId="{8514F4BC-B5CF-CA44-BFF4-AB1B0DD0D518}" destId="{87088AD3-5D2C-A04C-8535-E8F2F6031CF5}" srcOrd="12" destOrd="0" presId="urn:microsoft.com/office/officeart/2008/layout/AlternatingHexagons"/>
    <dgm:cxn modelId="{BFD5CCB6-0959-B14D-BABC-BA63BBBD9D4F}" type="presParOf" srcId="{87088AD3-5D2C-A04C-8535-E8F2F6031CF5}" destId="{1758BCD4-3E66-BC45-BF0B-399EC21D225E}" srcOrd="0" destOrd="0" presId="urn:microsoft.com/office/officeart/2008/layout/AlternatingHexagons"/>
    <dgm:cxn modelId="{D3FCA7BF-77F2-A143-9E91-83F557BF8BE6}" type="presParOf" srcId="{87088AD3-5D2C-A04C-8535-E8F2F6031CF5}" destId="{D8BE1134-8370-DE47-BE6D-1230171E7E87}" srcOrd="1" destOrd="0" presId="urn:microsoft.com/office/officeart/2008/layout/AlternatingHexagons"/>
    <dgm:cxn modelId="{A95FEA67-82A8-1242-ABAA-0E82CEAEBD1A}" type="presParOf" srcId="{87088AD3-5D2C-A04C-8535-E8F2F6031CF5}" destId="{975DE6A5-71B5-6347-816D-7B837BADCE91}" srcOrd="2" destOrd="0" presId="urn:microsoft.com/office/officeart/2008/layout/AlternatingHexagons"/>
    <dgm:cxn modelId="{7D057117-C661-AC40-9B85-59CAC76C757D}" type="presParOf" srcId="{87088AD3-5D2C-A04C-8535-E8F2F6031CF5}" destId="{8427211D-A37D-E148-B13E-503EAAB69C68}" srcOrd="3" destOrd="0" presId="urn:microsoft.com/office/officeart/2008/layout/AlternatingHexagons"/>
    <dgm:cxn modelId="{A561016F-17C4-B442-B90F-07B24E5A25E0}" type="presParOf" srcId="{87088AD3-5D2C-A04C-8535-E8F2F6031CF5}" destId="{936C7817-E938-6E4B-A4B4-4577E3FE6C7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54E7ED-5FCD-AE44-9BBD-16C51371698C}" type="doc">
      <dgm:prSet loTypeId="urn:microsoft.com/office/officeart/2008/layout/AlternatingHexagons" loCatId="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0DC32027-E2A3-7C45-9710-FD1C9F8D1137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7897A2D6-FA18-0C4D-AB61-F0969666C317}" type="parTrans" cxnId="{742E8BBA-EC28-5E42-9D3B-E0FBDB86C37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0D7535C1-7DEC-634E-9334-BF205F9447D1}" type="sibTrans" cxnId="{742E8BBA-EC28-5E42-9D3B-E0FBDB86C37A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D0F927A3-F0A3-C94C-8169-EF8D501D8D05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  <a:ln w="63500">
          <a:solidFill>
            <a:srgbClr val="FED02C"/>
          </a:solidFill>
        </a:ln>
      </dgm:spPr>
      <dgm:t>
        <a:bodyPr/>
        <a:lstStyle/>
        <a:p>
          <a:r>
            <a:rPr lang="de-DE" sz="900" b="1" dirty="0">
              <a:latin typeface="Helvetica" pitchFamily="2" charset="0"/>
            </a:rPr>
            <a:t>IDEA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  <a:hlinkHover xmlns:r="http://schemas.openxmlformats.org/officeDocument/2006/relationships" r:id="rId3" action="ppaction://hlinksldjump"/>
          </dgm14:cNvPr>
        </a:ext>
      </dgm:extLst>
    </dgm:pt>
    <dgm:pt modelId="{2BFFE4C9-CA9F-5A48-8C22-FEF4EF46FD05}" type="parTrans" cxnId="{78F7F0A6-ADC8-8D47-ABEA-44C1AB672F00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B373393-8A6D-A84A-9610-93533843C2C2}" type="sibTrans" cxnId="{78F7F0A6-ADC8-8D47-ABEA-44C1AB672F00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E46EBFAA-3825-504F-B487-8E33172BB74C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METHOD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C2873A0-9528-A645-90A9-53659DE5C2F3}" type="parTrans" cxnId="{7884CE8F-75FD-0941-88CF-DB7E4EA554C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2C41C13C-773C-1848-A1F2-92183CA07815}" type="sibTrans" cxnId="{7884CE8F-75FD-0941-88CF-DB7E4EA554C5}">
      <dgm:prSet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CB87EB4C-26B0-3944-AED4-3B1EFC4E737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PROBLEM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653CFD43-9653-D94A-86DE-DC85A511EB58}" type="parTrans" cxnId="{ABC49F24-FC8C-7748-B40B-C4989DE50558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190DB29F-1362-FA40-BFA4-F326212EE5F1}" type="sibTrans" cxnId="{ABC49F24-FC8C-7748-B40B-C4989DE50558}">
      <dgm:prSet custT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F588026D-AE76-5046-BFE4-BB89B6F3B869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RESULT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45B50B8F-B7A2-4545-99BE-522BDEDD6C71}" type="parTrans" cxnId="{D1CFBFDE-3CA8-D649-8685-AF64432525C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EDD2A2C-446E-EA48-85BF-F6ED7F104D99}" type="sibTrans" cxnId="{D1CFBFDE-3CA8-D649-8685-AF64432525CA}">
      <dgm:prSet custT="1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5E631369-8B9E-B647-B6CB-CBA8E6625D03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IMPACT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E691BE97-3B30-DB44-BE26-238590C4FEE7}" type="parTrans" cxnId="{E56A5AC8-CFF8-9D4D-BA43-3F8924C79137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93C379EF-C406-C548-8A12-20DCEA6693F2}" type="sibTrans" cxnId="{E56A5AC8-CFF8-9D4D-BA43-3F8924C7913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8CBD51F-9093-9A4B-BCFE-30D8097DE202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</a:grad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AC49FF9B-0BA3-0C4D-8448-9212AC7906A2}" type="sibTrans" cxnId="{49DB0735-6260-2444-AA7C-A89B6E1B4905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6A9558BC-5E57-2C40-B2B0-F2BC50CB7D5F}" type="parTrans" cxnId="{49DB0735-6260-2444-AA7C-A89B6E1B490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514F4BC-B5CF-CA44-BFF4-AB1B0DD0D518}" type="pres">
      <dgm:prSet presAssocID="{DD54E7ED-5FCD-AE44-9BBD-16C51371698C}" presName="Name0" presStyleCnt="0">
        <dgm:presLayoutVars>
          <dgm:chMax/>
          <dgm:chPref/>
          <dgm:dir/>
          <dgm:animLvl val="lvl"/>
        </dgm:presLayoutVars>
      </dgm:prSet>
      <dgm:spPr/>
    </dgm:pt>
    <dgm:pt modelId="{93E3CDCB-F30E-E248-A0C7-4CC883493D70}" type="pres">
      <dgm:prSet presAssocID="{0DC32027-E2A3-7C45-9710-FD1C9F8D1137}" presName="composite" presStyleCnt="0"/>
      <dgm:spPr/>
    </dgm:pt>
    <dgm:pt modelId="{4D3B0486-1B6B-B749-8382-E50F636F4932}" type="pres">
      <dgm:prSet presAssocID="{0DC32027-E2A3-7C45-9710-FD1C9F8D1137}" presName="Parent1" presStyleLbl="node1" presStyleIdx="0" presStyleCnt="14">
        <dgm:presLayoutVars>
          <dgm:chMax val="1"/>
          <dgm:chPref val="1"/>
          <dgm:bulletEnabled val="1"/>
        </dgm:presLayoutVars>
      </dgm:prSet>
      <dgm:spPr/>
    </dgm:pt>
    <dgm:pt modelId="{F4F6DA85-A21F-B04C-95FF-C9D4639D3C75}" type="pres">
      <dgm:prSet presAssocID="{0DC32027-E2A3-7C45-9710-FD1C9F8D1137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8DE1D6C2-F7B1-C74D-8017-BB0E3B3C2678}" type="pres">
      <dgm:prSet presAssocID="{0DC32027-E2A3-7C45-9710-FD1C9F8D1137}" presName="BalanceSpacing" presStyleCnt="0"/>
      <dgm:spPr/>
    </dgm:pt>
    <dgm:pt modelId="{3857D04D-2CD0-2D42-8C61-FC76BC2523E1}" type="pres">
      <dgm:prSet presAssocID="{0DC32027-E2A3-7C45-9710-FD1C9F8D1137}" presName="BalanceSpacing1" presStyleCnt="0"/>
      <dgm:spPr/>
    </dgm:pt>
    <dgm:pt modelId="{FA70FD32-1607-5243-B302-32EDD956D7DF}" type="pres">
      <dgm:prSet presAssocID="{0D7535C1-7DEC-634E-9334-BF205F9447D1}" presName="Accent1Text" presStyleLbl="node1" presStyleIdx="1" presStyleCnt="14"/>
      <dgm:spPr/>
    </dgm:pt>
    <dgm:pt modelId="{13B75086-1FFB-854A-85A2-737FBD0B06BC}" type="pres">
      <dgm:prSet presAssocID="{0D7535C1-7DEC-634E-9334-BF205F9447D1}" presName="spaceBetweenRectangles" presStyleCnt="0"/>
      <dgm:spPr/>
    </dgm:pt>
    <dgm:pt modelId="{5CFF0D40-D168-DC4C-AD38-BB405F633A37}" type="pres">
      <dgm:prSet presAssocID="{CB87EB4C-26B0-3944-AED4-3B1EFC4E7377}" presName="composite" presStyleCnt="0"/>
      <dgm:spPr/>
    </dgm:pt>
    <dgm:pt modelId="{171AFBA2-5F2E-B14E-8B97-89C77239E9CD}" type="pres">
      <dgm:prSet presAssocID="{CB87EB4C-26B0-3944-AED4-3B1EFC4E7377}" presName="Parent1" presStyleLbl="node1" presStyleIdx="2" presStyleCnt="14">
        <dgm:presLayoutVars>
          <dgm:chMax val="1"/>
          <dgm:chPref val="1"/>
          <dgm:bulletEnabled val="1"/>
        </dgm:presLayoutVars>
      </dgm:prSet>
      <dgm:spPr/>
    </dgm:pt>
    <dgm:pt modelId="{26668616-D60B-334C-B95E-4F001ACD1389}" type="pres">
      <dgm:prSet presAssocID="{CB87EB4C-26B0-3944-AED4-3B1EFC4E7377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096DD50A-CBC3-1A4A-8955-236D42EC58A2}" type="pres">
      <dgm:prSet presAssocID="{CB87EB4C-26B0-3944-AED4-3B1EFC4E7377}" presName="BalanceSpacing" presStyleCnt="0"/>
      <dgm:spPr/>
    </dgm:pt>
    <dgm:pt modelId="{528C7AC9-486F-9943-A6AC-418CEF9D43AD}" type="pres">
      <dgm:prSet presAssocID="{CB87EB4C-26B0-3944-AED4-3B1EFC4E7377}" presName="BalanceSpacing1" presStyleCnt="0"/>
      <dgm:spPr/>
    </dgm:pt>
    <dgm:pt modelId="{0ECD3670-4534-9045-997A-B53C021BFD54}" type="pres">
      <dgm:prSet presAssocID="{190DB29F-1362-FA40-BFA4-F326212EE5F1}" presName="Accent1Text" presStyleLbl="node1" presStyleIdx="3" presStyleCnt="14"/>
      <dgm:spPr/>
    </dgm:pt>
    <dgm:pt modelId="{622DB4D8-594F-2845-AE13-44CC4338A94D}" type="pres">
      <dgm:prSet presAssocID="{190DB29F-1362-FA40-BFA4-F326212EE5F1}" presName="spaceBetweenRectangles" presStyleCnt="0"/>
      <dgm:spPr/>
    </dgm:pt>
    <dgm:pt modelId="{70F8475E-4AB9-B740-B1B4-8E07171BF47A}" type="pres">
      <dgm:prSet presAssocID="{D0F927A3-F0A3-C94C-8169-EF8D501D8D05}" presName="composite" presStyleCnt="0"/>
      <dgm:spPr/>
    </dgm:pt>
    <dgm:pt modelId="{32FDF39B-949D-BA44-8A67-AE5CC9431F7A}" type="pres">
      <dgm:prSet presAssocID="{D0F927A3-F0A3-C94C-8169-EF8D501D8D05}" presName="Parent1" presStyleLbl="node1" presStyleIdx="4" presStyleCnt="14">
        <dgm:presLayoutVars>
          <dgm:chMax val="1"/>
          <dgm:chPref val="1"/>
          <dgm:bulletEnabled val="1"/>
        </dgm:presLayoutVars>
      </dgm:prSet>
      <dgm:spPr/>
    </dgm:pt>
    <dgm:pt modelId="{B43177C9-EAC2-2C4B-B0BE-D62615877434}" type="pres">
      <dgm:prSet presAssocID="{D0F927A3-F0A3-C94C-8169-EF8D501D8D05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3B728F43-FC1E-8B45-A4B5-F7BD3B00BDD3}" type="pres">
      <dgm:prSet presAssocID="{D0F927A3-F0A3-C94C-8169-EF8D501D8D05}" presName="BalanceSpacing" presStyleCnt="0"/>
      <dgm:spPr/>
    </dgm:pt>
    <dgm:pt modelId="{A7D013CA-E46C-8246-AF65-91FE3648B32B}" type="pres">
      <dgm:prSet presAssocID="{D0F927A3-F0A3-C94C-8169-EF8D501D8D05}" presName="BalanceSpacing1" presStyleCnt="0"/>
      <dgm:spPr/>
    </dgm:pt>
    <dgm:pt modelId="{B844AAF5-58C1-3E41-9F03-50E2045A96DF}" type="pres">
      <dgm:prSet presAssocID="{AB373393-8A6D-A84A-9610-93533843C2C2}" presName="Accent1Text" presStyleLbl="node1" presStyleIdx="5" presStyleCnt="14"/>
      <dgm:spPr/>
    </dgm:pt>
    <dgm:pt modelId="{15497CBA-3F3D-7D46-A70B-549549D3E9FF}" type="pres">
      <dgm:prSet presAssocID="{AB373393-8A6D-A84A-9610-93533843C2C2}" presName="spaceBetweenRectangles" presStyleCnt="0"/>
      <dgm:spPr/>
    </dgm:pt>
    <dgm:pt modelId="{9657B4C5-E6EB-E641-B5E1-866C17C9CF35}" type="pres">
      <dgm:prSet presAssocID="{E46EBFAA-3825-504F-B487-8E33172BB74C}" presName="composite" presStyleCnt="0"/>
      <dgm:spPr/>
    </dgm:pt>
    <dgm:pt modelId="{7BF9872A-D8F1-144F-A664-F1F5B7E11DC4}" type="pres">
      <dgm:prSet presAssocID="{E46EBFAA-3825-504F-B487-8E33172BB74C}" presName="Parent1" presStyleLbl="node1" presStyleIdx="6" presStyleCnt="14">
        <dgm:presLayoutVars>
          <dgm:chMax val="1"/>
          <dgm:chPref val="1"/>
          <dgm:bulletEnabled val="1"/>
        </dgm:presLayoutVars>
      </dgm:prSet>
      <dgm:spPr/>
    </dgm:pt>
    <dgm:pt modelId="{8DAD871D-BE9B-1F47-B745-CD07147A8BFF}" type="pres">
      <dgm:prSet presAssocID="{E46EBFAA-3825-504F-B487-8E33172BB74C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D1F53955-2566-4F4F-9A33-60D50DDCBF22}" type="pres">
      <dgm:prSet presAssocID="{E46EBFAA-3825-504F-B487-8E33172BB74C}" presName="BalanceSpacing" presStyleCnt="0"/>
      <dgm:spPr/>
    </dgm:pt>
    <dgm:pt modelId="{68B5BD9D-C171-BE45-BBD2-A5CA766DAE1F}" type="pres">
      <dgm:prSet presAssocID="{E46EBFAA-3825-504F-B487-8E33172BB74C}" presName="BalanceSpacing1" presStyleCnt="0"/>
      <dgm:spPr/>
    </dgm:pt>
    <dgm:pt modelId="{9F7E1D48-3A4F-704F-8ABD-ACA63113CA42}" type="pres">
      <dgm:prSet presAssocID="{2C41C13C-773C-1848-A1F2-92183CA07815}" presName="Accent1Text" presStyleLbl="node1" presStyleIdx="7" presStyleCnt="14"/>
      <dgm:spPr/>
    </dgm:pt>
    <dgm:pt modelId="{630C2B6C-1D67-6A41-804F-4AC90ABE7213}" type="pres">
      <dgm:prSet presAssocID="{2C41C13C-773C-1848-A1F2-92183CA07815}" presName="spaceBetweenRectangles" presStyleCnt="0"/>
      <dgm:spPr/>
    </dgm:pt>
    <dgm:pt modelId="{E03F5B4D-3172-E042-96EF-B4683ECDE290}" type="pres">
      <dgm:prSet presAssocID="{F588026D-AE76-5046-BFE4-BB89B6F3B869}" presName="composite" presStyleCnt="0"/>
      <dgm:spPr/>
    </dgm:pt>
    <dgm:pt modelId="{056B7C46-5239-7141-9980-82DA5376AC77}" type="pres">
      <dgm:prSet presAssocID="{F588026D-AE76-5046-BFE4-BB89B6F3B869}" presName="Parent1" presStyleLbl="node1" presStyleIdx="8" presStyleCnt="14">
        <dgm:presLayoutVars>
          <dgm:chMax val="1"/>
          <dgm:chPref val="1"/>
          <dgm:bulletEnabled val="1"/>
        </dgm:presLayoutVars>
      </dgm:prSet>
      <dgm:spPr/>
    </dgm:pt>
    <dgm:pt modelId="{E1F725E5-4844-CC4C-B79D-27834680D5F2}" type="pres">
      <dgm:prSet presAssocID="{F588026D-AE76-5046-BFE4-BB89B6F3B869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C11CE2F0-E2A7-E64B-BB6B-F1FFCCCCA72A}" type="pres">
      <dgm:prSet presAssocID="{F588026D-AE76-5046-BFE4-BB89B6F3B869}" presName="BalanceSpacing" presStyleCnt="0"/>
      <dgm:spPr/>
    </dgm:pt>
    <dgm:pt modelId="{499FF768-9A39-964B-AE3C-0677E5CA96B9}" type="pres">
      <dgm:prSet presAssocID="{F588026D-AE76-5046-BFE4-BB89B6F3B869}" presName="BalanceSpacing1" presStyleCnt="0"/>
      <dgm:spPr/>
    </dgm:pt>
    <dgm:pt modelId="{63E6CBC6-1D74-2E44-AB16-04C88E91C5E7}" type="pres">
      <dgm:prSet presAssocID="{AEDD2A2C-446E-EA48-85BF-F6ED7F104D99}" presName="Accent1Text" presStyleLbl="node1" presStyleIdx="9" presStyleCnt="14"/>
      <dgm:spPr/>
    </dgm:pt>
    <dgm:pt modelId="{B6B95A22-C47C-704A-9390-AE3A14D0E4ED}" type="pres">
      <dgm:prSet presAssocID="{AEDD2A2C-446E-EA48-85BF-F6ED7F104D99}" presName="spaceBetweenRectangles" presStyleCnt="0"/>
      <dgm:spPr/>
    </dgm:pt>
    <dgm:pt modelId="{46414502-D3DB-0342-AADA-84E7B1E57E57}" type="pres">
      <dgm:prSet presAssocID="{5E631369-8B9E-B647-B6CB-CBA8E6625D03}" presName="composite" presStyleCnt="0"/>
      <dgm:spPr/>
    </dgm:pt>
    <dgm:pt modelId="{09AFF17C-1786-C848-8B15-E799D54A1C67}" type="pres">
      <dgm:prSet presAssocID="{5E631369-8B9E-B647-B6CB-CBA8E6625D03}" presName="Parent1" presStyleLbl="node1" presStyleIdx="10" presStyleCnt="14">
        <dgm:presLayoutVars>
          <dgm:chMax val="1"/>
          <dgm:chPref val="1"/>
          <dgm:bulletEnabled val="1"/>
        </dgm:presLayoutVars>
      </dgm:prSet>
      <dgm:spPr/>
    </dgm:pt>
    <dgm:pt modelId="{EF3C3D73-571D-1544-B661-5A6A4540ABD4}" type="pres">
      <dgm:prSet presAssocID="{5E631369-8B9E-B647-B6CB-CBA8E6625D03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62FF53D8-B32F-5141-AF86-3BAF3443B2E4}" type="pres">
      <dgm:prSet presAssocID="{5E631369-8B9E-B647-B6CB-CBA8E6625D03}" presName="BalanceSpacing" presStyleCnt="0"/>
      <dgm:spPr/>
    </dgm:pt>
    <dgm:pt modelId="{D43B88EE-6F57-5048-873E-7ECE3ADAA92E}" type="pres">
      <dgm:prSet presAssocID="{5E631369-8B9E-B647-B6CB-CBA8E6625D03}" presName="BalanceSpacing1" presStyleCnt="0"/>
      <dgm:spPr/>
    </dgm:pt>
    <dgm:pt modelId="{858A34C5-3B93-4941-863B-E6F9ED2D9197}" type="pres">
      <dgm:prSet presAssocID="{93C379EF-C406-C548-8A12-20DCEA6693F2}" presName="Accent1Text" presStyleLbl="node1" presStyleIdx="11" presStyleCnt="14"/>
      <dgm:spPr/>
    </dgm:pt>
    <dgm:pt modelId="{E737BAA0-D8F6-7847-A071-519D7760DE4F}" type="pres">
      <dgm:prSet presAssocID="{93C379EF-C406-C548-8A12-20DCEA6693F2}" presName="spaceBetweenRectangles" presStyleCnt="0"/>
      <dgm:spPr/>
    </dgm:pt>
    <dgm:pt modelId="{87088AD3-5D2C-A04C-8535-E8F2F6031CF5}" type="pres">
      <dgm:prSet presAssocID="{88CBD51F-9093-9A4B-BCFE-30D8097DE202}" presName="composite" presStyleCnt="0"/>
      <dgm:spPr/>
    </dgm:pt>
    <dgm:pt modelId="{1758BCD4-3E66-BC45-BF0B-399EC21D225E}" type="pres">
      <dgm:prSet presAssocID="{88CBD51F-9093-9A4B-BCFE-30D8097DE202}" presName="Parent1" presStyleLbl="node1" presStyleIdx="12" presStyleCnt="14">
        <dgm:presLayoutVars>
          <dgm:chMax val="1"/>
          <dgm:chPref val="1"/>
          <dgm:bulletEnabled val="1"/>
        </dgm:presLayoutVars>
      </dgm:prSet>
      <dgm:spPr/>
    </dgm:pt>
    <dgm:pt modelId="{D8BE1134-8370-DE47-BE6D-1230171E7E87}" type="pres">
      <dgm:prSet presAssocID="{88CBD51F-9093-9A4B-BCFE-30D8097DE202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975DE6A5-71B5-6347-816D-7B837BADCE91}" type="pres">
      <dgm:prSet presAssocID="{88CBD51F-9093-9A4B-BCFE-30D8097DE202}" presName="BalanceSpacing" presStyleCnt="0"/>
      <dgm:spPr/>
    </dgm:pt>
    <dgm:pt modelId="{8427211D-A37D-E148-B13E-503EAAB69C68}" type="pres">
      <dgm:prSet presAssocID="{88CBD51F-9093-9A4B-BCFE-30D8097DE202}" presName="BalanceSpacing1" presStyleCnt="0"/>
      <dgm:spPr/>
    </dgm:pt>
    <dgm:pt modelId="{936C7817-E938-6E4B-A4B4-4577E3FE6C7B}" type="pres">
      <dgm:prSet presAssocID="{AC49FF9B-0BA3-0C4D-8448-9212AC7906A2}" presName="Accent1Text" presStyleLbl="node1" presStyleIdx="13" presStyleCnt="14"/>
      <dgm:spPr/>
    </dgm:pt>
  </dgm:ptLst>
  <dgm:cxnLst>
    <dgm:cxn modelId="{9FBA9007-61D7-244F-A2E0-F30373C3A40A}" type="presOf" srcId="{0DC32027-E2A3-7C45-9710-FD1C9F8D1137}" destId="{4D3B0486-1B6B-B749-8382-E50F636F4932}" srcOrd="0" destOrd="0" presId="urn:microsoft.com/office/officeart/2008/layout/AlternatingHexagons"/>
    <dgm:cxn modelId="{3024C608-0D41-A440-A8F5-90F76079633F}" type="presOf" srcId="{D0F927A3-F0A3-C94C-8169-EF8D501D8D05}" destId="{32FDF39B-949D-BA44-8A67-AE5CC9431F7A}" srcOrd="0" destOrd="0" presId="urn:microsoft.com/office/officeart/2008/layout/AlternatingHexagons"/>
    <dgm:cxn modelId="{1365DC17-C9C9-944C-957B-40E51E3C46C6}" type="presOf" srcId="{F588026D-AE76-5046-BFE4-BB89B6F3B869}" destId="{056B7C46-5239-7141-9980-82DA5376AC77}" srcOrd="0" destOrd="0" presId="urn:microsoft.com/office/officeart/2008/layout/AlternatingHexagons"/>
    <dgm:cxn modelId="{A49B3C1B-FEBF-A544-BEC2-13203CC4FAEF}" type="presOf" srcId="{93C379EF-C406-C548-8A12-20DCEA6693F2}" destId="{858A34C5-3B93-4941-863B-E6F9ED2D9197}" srcOrd="0" destOrd="0" presId="urn:microsoft.com/office/officeart/2008/layout/AlternatingHexagons"/>
    <dgm:cxn modelId="{ABC49F24-FC8C-7748-B40B-C4989DE50558}" srcId="{DD54E7ED-5FCD-AE44-9BBD-16C51371698C}" destId="{CB87EB4C-26B0-3944-AED4-3B1EFC4E7377}" srcOrd="1" destOrd="0" parTransId="{653CFD43-9653-D94A-86DE-DC85A511EB58}" sibTransId="{190DB29F-1362-FA40-BFA4-F326212EE5F1}"/>
    <dgm:cxn modelId="{49DB0735-6260-2444-AA7C-A89B6E1B4905}" srcId="{DD54E7ED-5FCD-AE44-9BBD-16C51371698C}" destId="{88CBD51F-9093-9A4B-BCFE-30D8097DE202}" srcOrd="6" destOrd="0" parTransId="{6A9558BC-5E57-2C40-B2B0-F2BC50CB7D5F}" sibTransId="{AC49FF9B-0BA3-0C4D-8448-9212AC7906A2}"/>
    <dgm:cxn modelId="{555D0F64-85ED-8D49-8904-1B4085E234F7}" type="presOf" srcId="{AB373393-8A6D-A84A-9610-93533843C2C2}" destId="{B844AAF5-58C1-3E41-9F03-50E2045A96DF}" srcOrd="0" destOrd="0" presId="urn:microsoft.com/office/officeart/2008/layout/AlternatingHexagons"/>
    <dgm:cxn modelId="{8DB78380-65F3-0349-82AC-D401E41D223A}" type="presOf" srcId="{5E631369-8B9E-B647-B6CB-CBA8E6625D03}" destId="{09AFF17C-1786-C848-8B15-E799D54A1C67}" srcOrd="0" destOrd="0" presId="urn:microsoft.com/office/officeart/2008/layout/AlternatingHexagons"/>
    <dgm:cxn modelId="{7884CE8F-75FD-0941-88CF-DB7E4EA554C5}" srcId="{DD54E7ED-5FCD-AE44-9BBD-16C51371698C}" destId="{E46EBFAA-3825-504F-B487-8E33172BB74C}" srcOrd="3" destOrd="0" parTransId="{EC2873A0-9528-A645-90A9-53659DE5C2F3}" sibTransId="{2C41C13C-773C-1848-A1F2-92183CA07815}"/>
    <dgm:cxn modelId="{76DA2693-DCAE-F745-998E-C3EC9F154C8E}" type="presOf" srcId="{E46EBFAA-3825-504F-B487-8E33172BB74C}" destId="{7BF9872A-D8F1-144F-A664-F1F5B7E11DC4}" srcOrd="0" destOrd="0" presId="urn:microsoft.com/office/officeart/2008/layout/AlternatingHexagons"/>
    <dgm:cxn modelId="{3581E39D-F0B3-364C-9E31-A5E051A4FF1C}" type="presOf" srcId="{AEDD2A2C-446E-EA48-85BF-F6ED7F104D99}" destId="{63E6CBC6-1D74-2E44-AB16-04C88E91C5E7}" srcOrd="0" destOrd="0" presId="urn:microsoft.com/office/officeart/2008/layout/AlternatingHexagons"/>
    <dgm:cxn modelId="{78F7F0A6-ADC8-8D47-ABEA-44C1AB672F00}" srcId="{DD54E7ED-5FCD-AE44-9BBD-16C51371698C}" destId="{D0F927A3-F0A3-C94C-8169-EF8D501D8D05}" srcOrd="2" destOrd="0" parTransId="{2BFFE4C9-CA9F-5A48-8C22-FEF4EF46FD05}" sibTransId="{AB373393-8A6D-A84A-9610-93533843C2C2}"/>
    <dgm:cxn modelId="{81A027B7-6907-CC43-B162-FAA9AA58634A}" type="presOf" srcId="{88CBD51F-9093-9A4B-BCFE-30D8097DE202}" destId="{1758BCD4-3E66-BC45-BF0B-399EC21D225E}" srcOrd="0" destOrd="0" presId="urn:microsoft.com/office/officeart/2008/layout/AlternatingHexagons"/>
    <dgm:cxn modelId="{AE862DB8-F690-1141-870C-AC6A37116D2B}" type="presOf" srcId="{2C41C13C-773C-1848-A1F2-92183CA07815}" destId="{9F7E1D48-3A4F-704F-8ABD-ACA63113CA42}" srcOrd="0" destOrd="0" presId="urn:microsoft.com/office/officeart/2008/layout/AlternatingHexagons"/>
    <dgm:cxn modelId="{742E8BBA-EC28-5E42-9D3B-E0FBDB86C37A}" srcId="{DD54E7ED-5FCD-AE44-9BBD-16C51371698C}" destId="{0DC32027-E2A3-7C45-9710-FD1C9F8D1137}" srcOrd="0" destOrd="0" parTransId="{7897A2D6-FA18-0C4D-AB61-F0969666C317}" sibTransId="{0D7535C1-7DEC-634E-9334-BF205F9447D1}"/>
    <dgm:cxn modelId="{970E9ABA-D998-0E4E-BC35-0BA53AE37908}" type="presOf" srcId="{0D7535C1-7DEC-634E-9334-BF205F9447D1}" destId="{FA70FD32-1607-5243-B302-32EDD956D7DF}" srcOrd="0" destOrd="0" presId="urn:microsoft.com/office/officeart/2008/layout/AlternatingHexagons"/>
    <dgm:cxn modelId="{A7110EC8-43D6-DB48-ABF0-86CF1FF3C535}" type="presOf" srcId="{CB87EB4C-26B0-3944-AED4-3B1EFC4E7377}" destId="{171AFBA2-5F2E-B14E-8B97-89C77239E9CD}" srcOrd="0" destOrd="0" presId="urn:microsoft.com/office/officeart/2008/layout/AlternatingHexagons"/>
    <dgm:cxn modelId="{E56A5AC8-CFF8-9D4D-BA43-3F8924C79137}" srcId="{DD54E7ED-5FCD-AE44-9BBD-16C51371698C}" destId="{5E631369-8B9E-B647-B6CB-CBA8E6625D03}" srcOrd="5" destOrd="0" parTransId="{E691BE97-3B30-DB44-BE26-238590C4FEE7}" sibTransId="{93C379EF-C406-C548-8A12-20DCEA6693F2}"/>
    <dgm:cxn modelId="{E0DEF7C9-BD95-884B-89FB-93427579824F}" type="presOf" srcId="{DD54E7ED-5FCD-AE44-9BBD-16C51371698C}" destId="{8514F4BC-B5CF-CA44-BFF4-AB1B0DD0D518}" srcOrd="0" destOrd="0" presId="urn:microsoft.com/office/officeart/2008/layout/AlternatingHexagons"/>
    <dgm:cxn modelId="{89D27ECD-1A7C-6E48-98B6-4AB36F1A89A6}" type="presOf" srcId="{190DB29F-1362-FA40-BFA4-F326212EE5F1}" destId="{0ECD3670-4534-9045-997A-B53C021BFD54}" srcOrd="0" destOrd="0" presId="urn:microsoft.com/office/officeart/2008/layout/AlternatingHexagons"/>
    <dgm:cxn modelId="{D1CFBFDE-3CA8-D649-8685-AF64432525CA}" srcId="{DD54E7ED-5FCD-AE44-9BBD-16C51371698C}" destId="{F588026D-AE76-5046-BFE4-BB89B6F3B869}" srcOrd="4" destOrd="0" parTransId="{45B50B8F-B7A2-4545-99BE-522BDEDD6C71}" sibTransId="{AEDD2A2C-446E-EA48-85BF-F6ED7F104D99}"/>
    <dgm:cxn modelId="{82A47DE7-55D6-C746-9E48-F7B1E2B74BAA}" type="presOf" srcId="{AC49FF9B-0BA3-0C4D-8448-9212AC7906A2}" destId="{936C7817-E938-6E4B-A4B4-4577E3FE6C7B}" srcOrd="0" destOrd="0" presId="urn:microsoft.com/office/officeart/2008/layout/AlternatingHexagons"/>
    <dgm:cxn modelId="{AB4398E2-F809-C04F-993A-4E6C01509C3A}" type="presParOf" srcId="{8514F4BC-B5CF-CA44-BFF4-AB1B0DD0D518}" destId="{93E3CDCB-F30E-E248-A0C7-4CC883493D70}" srcOrd="0" destOrd="0" presId="urn:microsoft.com/office/officeart/2008/layout/AlternatingHexagons"/>
    <dgm:cxn modelId="{4CA3AEFA-CC9C-6843-80AD-52610B944C3E}" type="presParOf" srcId="{93E3CDCB-F30E-E248-A0C7-4CC883493D70}" destId="{4D3B0486-1B6B-B749-8382-E50F636F4932}" srcOrd="0" destOrd="0" presId="urn:microsoft.com/office/officeart/2008/layout/AlternatingHexagons"/>
    <dgm:cxn modelId="{6A81008C-4FC9-FE47-98ED-92AF808D2BFF}" type="presParOf" srcId="{93E3CDCB-F30E-E248-A0C7-4CC883493D70}" destId="{F4F6DA85-A21F-B04C-95FF-C9D4639D3C75}" srcOrd="1" destOrd="0" presId="urn:microsoft.com/office/officeart/2008/layout/AlternatingHexagons"/>
    <dgm:cxn modelId="{2B82647D-B82D-7142-BC76-5B56BF10DB43}" type="presParOf" srcId="{93E3CDCB-F30E-E248-A0C7-4CC883493D70}" destId="{8DE1D6C2-F7B1-C74D-8017-BB0E3B3C2678}" srcOrd="2" destOrd="0" presId="urn:microsoft.com/office/officeart/2008/layout/AlternatingHexagons"/>
    <dgm:cxn modelId="{11181173-3D7B-6F42-89A8-2E392B7D3D2D}" type="presParOf" srcId="{93E3CDCB-F30E-E248-A0C7-4CC883493D70}" destId="{3857D04D-2CD0-2D42-8C61-FC76BC2523E1}" srcOrd="3" destOrd="0" presId="urn:microsoft.com/office/officeart/2008/layout/AlternatingHexagons"/>
    <dgm:cxn modelId="{91C9E737-094B-C04E-8106-D1D0061E4558}" type="presParOf" srcId="{93E3CDCB-F30E-E248-A0C7-4CC883493D70}" destId="{FA70FD32-1607-5243-B302-32EDD956D7DF}" srcOrd="4" destOrd="0" presId="urn:microsoft.com/office/officeart/2008/layout/AlternatingHexagons"/>
    <dgm:cxn modelId="{67AEDA40-D6CF-284F-AF72-1D314F98B9EB}" type="presParOf" srcId="{8514F4BC-B5CF-CA44-BFF4-AB1B0DD0D518}" destId="{13B75086-1FFB-854A-85A2-737FBD0B06BC}" srcOrd="1" destOrd="0" presId="urn:microsoft.com/office/officeart/2008/layout/AlternatingHexagons"/>
    <dgm:cxn modelId="{47E5970D-0000-F04E-BD73-7F2B50BE69DD}" type="presParOf" srcId="{8514F4BC-B5CF-CA44-BFF4-AB1B0DD0D518}" destId="{5CFF0D40-D168-DC4C-AD38-BB405F633A37}" srcOrd="2" destOrd="0" presId="urn:microsoft.com/office/officeart/2008/layout/AlternatingHexagons"/>
    <dgm:cxn modelId="{F71A6C4D-6706-AA40-A88A-88F9C3D7BA8F}" type="presParOf" srcId="{5CFF0D40-D168-DC4C-AD38-BB405F633A37}" destId="{171AFBA2-5F2E-B14E-8B97-89C77239E9CD}" srcOrd="0" destOrd="0" presId="urn:microsoft.com/office/officeart/2008/layout/AlternatingHexagons"/>
    <dgm:cxn modelId="{460CC571-C7B5-9F42-8B7A-EC68E78523E3}" type="presParOf" srcId="{5CFF0D40-D168-DC4C-AD38-BB405F633A37}" destId="{26668616-D60B-334C-B95E-4F001ACD1389}" srcOrd="1" destOrd="0" presId="urn:microsoft.com/office/officeart/2008/layout/AlternatingHexagons"/>
    <dgm:cxn modelId="{B3AE4D7E-C7CE-4B43-B93C-CBCBD9F0E247}" type="presParOf" srcId="{5CFF0D40-D168-DC4C-AD38-BB405F633A37}" destId="{096DD50A-CBC3-1A4A-8955-236D42EC58A2}" srcOrd="2" destOrd="0" presId="urn:microsoft.com/office/officeart/2008/layout/AlternatingHexagons"/>
    <dgm:cxn modelId="{F74D8C38-9A97-3A4A-942E-9BEC3F5343B3}" type="presParOf" srcId="{5CFF0D40-D168-DC4C-AD38-BB405F633A37}" destId="{528C7AC9-486F-9943-A6AC-418CEF9D43AD}" srcOrd="3" destOrd="0" presId="urn:microsoft.com/office/officeart/2008/layout/AlternatingHexagons"/>
    <dgm:cxn modelId="{A27F82C2-7C14-C34C-9624-03A87FF8DA8D}" type="presParOf" srcId="{5CFF0D40-D168-DC4C-AD38-BB405F633A37}" destId="{0ECD3670-4534-9045-997A-B53C021BFD54}" srcOrd="4" destOrd="0" presId="urn:microsoft.com/office/officeart/2008/layout/AlternatingHexagons"/>
    <dgm:cxn modelId="{9B276CF1-54BA-CD4D-92A6-41F26EE3F0E5}" type="presParOf" srcId="{8514F4BC-B5CF-CA44-BFF4-AB1B0DD0D518}" destId="{622DB4D8-594F-2845-AE13-44CC4338A94D}" srcOrd="3" destOrd="0" presId="urn:microsoft.com/office/officeart/2008/layout/AlternatingHexagons"/>
    <dgm:cxn modelId="{CF3768F1-7749-F646-9487-91F716121B89}" type="presParOf" srcId="{8514F4BC-B5CF-CA44-BFF4-AB1B0DD0D518}" destId="{70F8475E-4AB9-B740-B1B4-8E07171BF47A}" srcOrd="4" destOrd="0" presId="urn:microsoft.com/office/officeart/2008/layout/AlternatingHexagons"/>
    <dgm:cxn modelId="{D69AD431-DAF7-8D4E-AB2C-DD4BC4B741E5}" type="presParOf" srcId="{70F8475E-4AB9-B740-B1B4-8E07171BF47A}" destId="{32FDF39B-949D-BA44-8A67-AE5CC9431F7A}" srcOrd="0" destOrd="0" presId="urn:microsoft.com/office/officeart/2008/layout/AlternatingHexagons"/>
    <dgm:cxn modelId="{B7D85368-0DD1-6C42-B222-0EACAC83C636}" type="presParOf" srcId="{70F8475E-4AB9-B740-B1B4-8E07171BF47A}" destId="{B43177C9-EAC2-2C4B-B0BE-D62615877434}" srcOrd="1" destOrd="0" presId="urn:microsoft.com/office/officeart/2008/layout/AlternatingHexagons"/>
    <dgm:cxn modelId="{69C25AA6-4115-4343-A09B-BB4EFEF87963}" type="presParOf" srcId="{70F8475E-4AB9-B740-B1B4-8E07171BF47A}" destId="{3B728F43-FC1E-8B45-A4B5-F7BD3B00BDD3}" srcOrd="2" destOrd="0" presId="urn:microsoft.com/office/officeart/2008/layout/AlternatingHexagons"/>
    <dgm:cxn modelId="{7033D0E3-7761-E045-8952-FC0F17E5E410}" type="presParOf" srcId="{70F8475E-4AB9-B740-B1B4-8E07171BF47A}" destId="{A7D013CA-E46C-8246-AF65-91FE3648B32B}" srcOrd="3" destOrd="0" presId="urn:microsoft.com/office/officeart/2008/layout/AlternatingHexagons"/>
    <dgm:cxn modelId="{BBEF2AA9-F120-C741-87C0-8E948048BF40}" type="presParOf" srcId="{70F8475E-4AB9-B740-B1B4-8E07171BF47A}" destId="{B844AAF5-58C1-3E41-9F03-50E2045A96DF}" srcOrd="4" destOrd="0" presId="urn:microsoft.com/office/officeart/2008/layout/AlternatingHexagons"/>
    <dgm:cxn modelId="{47F2C1E7-8615-6846-828E-5960B2CF9EBC}" type="presParOf" srcId="{8514F4BC-B5CF-CA44-BFF4-AB1B0DD0D518}" destId="{15497CBA-3F3D-7D46-A70B-549549D3E9FF}" srcOrd="5" destOrd="0" presId="urn:microsoft.com/office/officeart/2008/layout/AlternatingHexagons"/>
    <dgm:cxn modelId="{83C6BDCB-B4B2-9C4B-9C62-A923BFB38BBA}" type="presParOf" srcId="{8514F4BC-B5CF-CA44-BFF4-AB1B0DD0D518}" destId="{9657B4C5-E6EB-E641-B5E1-866C17C9CF35}" srcOrd="6" destOrd="0" presId="urn:microsoft.com/office/officeart/2008/layout/AlternatingHexagons"/>
    <dgm:cxn modelId="{471B6631-EAE9-8548-9C34-9FAE17F07AA2}" type="presParOf" srcId="{9657B4C5-E6EB-E641-B5E1-866C17C9CF35}" destId="{7BF9872A-D8F1-144F-A664-F1F5B7E11DC4}" srcOrd="0" destOrd="0" presId="urn:microsoft.com/office/officeart/2008/layout/AlternatingHexagons"/>
    <dgm:cxn modelId="{53CF4EBB-4FF1-4146-B922-DCF439B08253}" type="presParOf" srcId="{9657B4C5-E6EB-E641-B5E1-866C17C9CF35}" destId="{8DAD871D-BE9B-1F47-B745-CD07147A8BFF}" srcOrd="1" destOrd="0" presId="urn:microsoft.com/office/officeart/2008/layout/AlternatingHexagons"/>
    <dgm:cxn modelId="{7E5D2E84-551D-5444-828C-DFDEFB5C3B45}" type="presParOf" srcId="{9657B4C5-E6EB-E641-B5E1-866C17C9CF35}" destId="{D1F53955-2566-4F4F-9A33-60D50DDCBF22}" srcOrd="2" destOrd="0" presId="urn:microsoft.com/office/officeart/2008/layout/AlternatingHexagons"/>
    <dgm:cxn modelId="{17B3BDAA-BF4A-4047-81C4-E85F50945AFF}" type="presParOf" srcId="{9657B4C5-E6EB-E641-B5E1-866C17C9CF35}" destId="{68B5BD9D-C171-BE45-BBD2-A5CA766DAE1F}" srcOrd="3" destOrd="0" presId="urn:microsoft.com/office/officeart/2008/layout/AlternatingHexagons"/>
    <dgm:cxn modelId="{D23FE227-E0EF-5442-A852-3CF3912F3946}" type="presParOf" srcId="{9657B4C5-E6EB-E641-B5E1-866C17C9CF35}" destId="{9F7E1D48-3A4F-704F-8ABD-ACA63113CA42}" srcOrd="4" destOrd="0" presId="urn:microsoft.com/office/officeart/2008/layout/AlternatingHexagons"/>
    <dgm:cxn modelId="{41F5D1ED-20E4-CB4D-9631-66ECA2C830F7}" type="presParOf" srcId="{8514F4BC-B5CF-CA44-BFF4-AB1B0DD0D518}" destId="{630C2B6C-1D67-6A41-804F-4AC90ABE7213}" srcOrd="7" destOrd="0" presId="urn:microsoft.com/office/officeart/2008/layout/AlternatingHexagons"/>
    <dgm:cxn modelId="{3230ED21-EF1C-B14F-BA5C-D132A867EC9E}" type="presParOf" srcId="{8514F4BC-B5CF-CA44-BFF4-AB1B0DD0D518}" destId="{E03F5B4D-3172-E042-96EF-B4683ECDE290}" srcOrd="8" destOrd="0" presId="urn:microsoft.com/office/officeart/2008/layout/AlternatingHexagons"/>
    <dgm:cxn modelId="{5717DB00-D173-B644-BB2B-2FF71DB99121}" type="presParOf" srcId="{E03F5B4D-3172-E042-96EF-B4683ECDE290}" destId="{056B7C46-5239-7141-9980-82DA5376AC77}" srcOrd="0" destOrd="0" presId="urn:microsoft.com/office/officeart/2008/layout/AlternatingHexagons"/>
    <dgm:cxn modelId="{2A893BB2-9410-2449-B8DE-84C2C086213F}" type="presParOf" srcId="{E03F5B4D-3172-E042-96EF-B4683ECDE290}" destId="{E1F725E5-4844-CC4C-B79D-27834680D5F2}" srcOrd="1" destOrd="0" presId="urn:microsoft.com/office/officeart/2008/layout/AlternatingHexagons"/>
    <dgm:cxn modelId="{A697D5FB-088F-F048-B9F1-404C4FDFB22E}" type="presParOf" srcId="{E03F5B4D-3172-E042-96EF-B4683ECDE290}" destId="{C11CE2F0-E2A7-E64B-BB6B-F1FFCCCCA72A}" srcOrd="2" destOrd="0" presId="urn:microsoft.com/office/officeart/2008/layout/AlternatingHexagons"/>
    <dgm:cxn modelId="{568C3912-19AB-4741-BAB5-22A2D361B96F}" type="presParOf" srcId="{E03F5B4D-3172-E042-96EF-B4683ECDE290}" destId="{499FF768-9A39-964B-AE3C-0677E5CA96B9}" srcOrd="3" destOrd="0" presId="urn:microsoft.com/office/officeart/2008/layout/AlternatingHexagons"/>
    <dgm:cxn modelId="{BAB8E9E2-E48D-254E-B4E5-93D1B7B7CD4B}" type="presParOf" srcId="{E03F5B4D-3172-E042-96EF-B4683ECDE290}" destId="{63E6CBC6-1D74-2E44-AB16-04C88E91C5E7}" srcOrd="4" destOrd="0" presId="urn:microsoft.com/office/officeart/2008/layout/AlternatingHexagons"/>
    <dgm:cxn modelId="{681252AB-914A-A04E-8B4A-4A798C95B3C8}" type="presParOf" srcId="{8514F4BC-B5CF-CA44-BFF4-AB1B0DD0D518}" destId="{B6B95A22-C47C-704A-9390-AE3A14D0E4ED}" srcOrd="9" destOrd="0" presId="urn:microsoft.com/office/officeart/2008/layout/AlternatingHexagons"/>
    <dgm:cxn modelId="{0EAD735C-BA5F-5B43-8A89-E01A8870A8BD}" type="presParOf" srcId="{8514F4BC-B5CF-CA44-BFF4-AB1B0DD0D518}" destId="{46414502-D3DB-0342-AADA-84E7B1E57E57}" srcOrd="10" destOrd="0" presId="urn:microsoft.com/office/officeart/2008/layout/AlternatingHexagons"/>
    <dgm:cxn modelId="{652C48C3-647E-FB43-8B0E-094624067DB2}" type="presParOf" srcId="{46414502-D3DB-0342-AADA-84E7B1E57E57}" destId="{09AFF17C-1786-C848-8B15-E799D54A1C67}" srcOrd="0" destOrd="0" presId="urn:microsoft.com/office/officeart/2008/layout/AlternatingHexagons"/>
    <dgm:cxn modelId="{BD5DC4C3-5A8E-734C-B45B-75EAB536D4D2}" type="presParOf" srcId="{46414502-D3DB-0342-AADA-84E7B1E57E57}" destId="{EF3C3D73-571D-1544-B661-5A6A4540ABD4}" srcOrd="1" destOrd="0" presId="urn:microsoft.com/office/officeart/2008/layout/AlternatingHexagons"/>
    <dgm:cxn modelId="{3BA828E1-E44F-BD4E-A0F0-C7AD3C0ED59F}" type="presParOf" srcId="{46414502-D3DB-0342-AADA-84E7B1E57E57}" destId="{62FF53D8-B32F-5141-AF86-3BAF3443B2E4}" srcOrd="2" destOrd="0" presId="urn:microsoft.com/office/officeart/2008/layout/AlternatingHexagons"/>
    <dgm:cxn modelId="{902C62ED-2A10-F248-976F-E739824459AB}" type="presParOf" srcId="{46414502-D3DB-0342-AADA-84E7B1E57E57}" destId="{D43B88EE-6F57-5048-873E-7ECE3ADAA92E}" srcOrd="3" destOrd="0" presId="urn:microsoft.com/office/officeart/2008/layout/AlternatingHexagons"/>
    <dgm:cxn modelId="{930F8498-9A37-8B4F-9FD9-637F9E7767C4}" type="presParOf" srcId="{46414502-D3DB-0342-AADA-84E7B1E57E57}" destId="{858A34C5-3B93-4941-863B-E6F9ED2D9197}" srcOrd="4" destOrd="0" presId="urn:microsoft.com/office/officeart/2008/layout/AlternatingHexagons"/>
    <dgm:cxn modelId="{E07424D7-1287-9845-84C3-96EB709EA9DB}" type="presParOf" srcId="{8514F4BC-B5CF-CA44-BFF4-AB1B0DD0D518}" destId="{E737BAA0-D8F6-7847-A071-519D7760DE4F}" srcOrd="11" destOrd="0" presId="urn:microsoft.com/office/officeart/2008/layout/AlternatingHexagons"/>
    <dgm:cxn modelId="{4452B2D4-E28F-4141-9A3A-954E700F5C33}" type="presParOf" srcId="{8514F4BC-B5CF-CA44-BFF4-AB1B0DD0D518}" destId="{87088AD3-5D2C-A04C-8535-E8F2F6031CF5}" srcOrd="12" destOrd="0" presId="urn:microsoft.com/office/officeart/2008/layout/AlternatingHexagons"/>
    <dgm:cxn modelId="{BFD5CCB6-0959-B14D-BABC-BA63BBBD9D4F}" type="presParOf" srcId="{87088AD3-5D2C-A04C-8535-E8F2F6031CF5}" destId="{1758BCD4-3E66-BC45-BF0B-399EC21D225E}" srcOrd="0" destOrd="0" presId="urn:microsoft.com/office/officeart/2008/layout/AlternatingHexagons"/>
    <dgm:cxn modelId="{D3FCA7BF-77F2-A143-9E91-83F557BF8BE6}" type="presParOf" srcId="{87088AD3-5D2C-A04C-8535-E8F2F6031CF5}" destId="{D8BE1134-8370-DE47-BE6D-1230171E7E87}" srcOrd="1" destOrd="0" presId="urn:microsoft.com/office/officeart/2008/layout/AlternatingHexagons"/>
    <dgm:cxn modelId="{A95FEA67-82A8-1242-ABAA-0E82CEAEBD1A}" type="presParOf" srcId="{87088AD3-5D2C-A04C-8535-E8F2F6031CF5}" destId="{975DE6A5-71B5-6347-816D-7B837BADCE91}" srcOrd="2" destOrd="0" presId="urn:microsoft.com/office/officeart/2008/layout/AlternatingHexagons"/>
    <dgm:cxn modelId="{7D057117-C661-AC40-9B85-59CAC76C757D}" type="presParOf" srcId="{87088AD3-5D2C-A04C-8535-E8F2F6031CF5}" destId="{8427211D-A37D-E148-B13E-503EAAB69C68}" srcOrd="3" destOrd="0" presId="urn:microsoft.com/office/officeart/2008/layout/AlternatingHexagons"/>
    <dgm:cxn modelId="{A561016F-17C4-B442-B90F-07B24E5A25E0}" type="presParOf" srcId="{87088AD3-5D2C-A04C-8535-E8F2F6031CF5}" destId="{936C7817-E938-6E4B-A4B4-4577E3FE6C7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D54E7ED-5FCD-AE44-9BBD-16C51371698C}" type="doc">
      <dgm:prSet loTypeId="urn:microsoft.com/office/officeart/2008/layout/AlternatingHexagons" loCatId="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0DC32027-E2A3-7C45-9710-FD1C9F8D1137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7897A2D6-FA18-0C4D-AB61-F0969666C317}" type="parTrans" cxnId="{742E8BBA-EC28-5E42-9D3B-E0FBDB86C37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0D7535C1-7DEC-634E-9334-BF205F9447D1}" type="sibTrans" cxnId="{742E8BBA-EC28-5E42-9D3B-E0FBDB86C37A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D0F927A3-F0A3-C94C-8169-EF8D501D8D05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IDEA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2BFFE4C9-CA9F-5A48-8C22-FEF4EF46FD05}" type="parTrans" cxnId="{78F7F0A6-ADC8-8D47-ABEA-44C1AB672F00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B373393-8A6D-A84A-9610-93533843C2C2}" type="sibTrans" cxnId="{78F7F0A6-ADC8-8D47-ABEA-44C1AB672F00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E46EBFAA-3825-504F-B487-8E33172BB74C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  <a:ln w="63500">
          <a:solidFill>
            <a:srgbClr val="00B0F0"/>
          </a:solidFill>
        </a:ln>
      </dgm:spPr>
      <dgm:t>
        <a:bodyPr/>
        <a:lstStyle/>
        <a:p>
          <a:r>
            <a:rPr lang="de-DE" sz="900" b="1" dirty="0">
              <a:latin typeface="Helvetica" pitchFamily="2" charset="0"/>
            </a:rPr>
            <a:t>METHOD</a:t>
          </a:r>
        </a:p>
      </dgm:t>
    </dgm:pt>
    <dgm:pt modelId="{EC2873A0-9528-A645-90A9-53659DE5C2F3}" type="parTrans" cxnId="{7884CE8F-75FD-0941-88CF-DB7E4EA554C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2C41C13C-773C-1848-A1F2-92183CA07815}" type="sibTrans" cxnId="{7884CE8F-75FD-0941-88CF-DB7E4EA554C5}">
      <dgm:prSet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CB87EB4C-26B0-3944-AED4-3B1EFC4E737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>
              <a:latin typeface="Helvetica" pitchFamily="2" charset="0"/>
            </a:rPr>
            <a:t>PROBLEM</a:t>
          </a:r>
          <a:endParaRPr lang="de-DE" sz="900" b="1" dirty="0">
            <a:latin typeface="Helvetica" pitchFamily="2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653CFD43-9653-D94A-86DE-DC85A511EB58}" type="parTrans" cxnId="{ABC49F24-FC8C-7748-B40B-C4989DE50558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190DB29F-1362-FA40-BFA4-F326212EE5F1}" type="sibTrans" cxnId="{ABC49F24-FC8C-7748-B40B-C4989DE50558}">
      <dgm:prSet custT="1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F588026D-AE76-5046-BFE4-BB89B6F3B869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RESULT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45B50B8F-B7A2-4545-99BE-522BDEDD6C71}" type="parTrans" cxnId="{D1CFBFDE-3CA8-D649-8685-AF64432525C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EDD2A2C-446E-EA48-85BF-F6ED7F104D99}" type="sibTrans" cxnId="{D1CFBFDE-3CA8-D649-8685-AF64432525CA}">
      <dgm:prSet custT="1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5E631369-8B9E-B647-B6CB-CBA8E6625D03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IMPACT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E691BE97-3B30-DB44-BE26-238590C4FEE7}" type="parTrans" cxnId="{E56A5AC8-CFF8-9D4D-BA43-3F8924C79137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93C379EF-C406-C548-8A12-20DCEA6693F2}" type="sibTrans" cxnId="{E56A5AC8-CFF8-9D4D-BA43-3F8924C7913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8CBD51F-9093-9A4B-BCFE-30D8097DE202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</a:grad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AC49FF9B-0BA3-0C4D-8448-9212AC7906A2}" type="sibTrans" cxnId="{49DB0735-6260-2444-AA7C-A89B6E1B4905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6A9558BC-5E57-2C40-B2B0-F2BC50CB7D5F}" type="parTrans" cxnId="{49DB0735-6260-2444-AA7C-A89B6E1B490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514F4BC-B5CF-CA44-BFF4-AB1B0DD0D518}" type="pres">
      <dgm:prSet presAssocID="{DD54E7ED-5FCD-AE44-9BBD-16C51371698C}" presName="Name0" presStyleCnt="0">
        <dgm:presLayoutVars>
          <dgm:chMax/>
          <dgm:chPref/>
          <dgm:dir/>
          <dgm:animLvl val="lvl"/>
        </dgm:presLayoutVars>
      </dgm:prSet>
      <dgm:spPr/>
    </dgm:pt>
    <dgm:pt modelId="{93E3CDCB-F30E-E248-A0C7-4CC883493D70}" type="pres">
      <dgm:prSet presAssocID="{0DC32027-E2A3-7C45-9710-FD1C9F8D1137}" presName="composite" presStyleCnt="0"/>
      <dgm:spPr/>
    </dgm:pt>
    <dgm:pt modelId="{4D3B0486-1B6B-B749-8382-E50F636F4932}" type="pres">
      <dgm:prSet presAssocID="{0DC32027-E2A3-7C45-9710-FD1C9F8D1137}" presName="Parent1" presStyleLbl="node1" presStyleIdx="0" presStyleCnt="14">
        <dgm:presLayoutVars>
          <dgm:chMax val="1"/>
          <dgm:chPref val="1"/>
          <dgm:bulletEnabled val="1"/>
        </dgm:presLayoutVars>
      </dgm:prSet>
      <dgm:spPr/>
    </dgm:pt>
    <dgm:pt modelId="{F4F6DA85-A21F-B04C-95FF-C9D4639D3C75}" type="pres">
      <dgm:prSet presAssocID="{0DC32027-E2A3-7C45-9710-FD1C9F8D1137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8DE1D6C2-F7B1-C74D-8017-BB0E3B3C2678}" type="pres">
      <dgm:prSet presAssocID="{0DC32027-E2A3-7C45-9710-FD1C9F8D1137}" presName="BalanceSpacing" presStyleCnt="0"/>
      <dgm:spPr/>
    </dgm:pt>
    <dgm:pt modelId="{3857D04D-2CD0-2D42-8C61-FC76BC2523E1}" type="pres">
      <dgm:prSet presAssocID="{0DC32027-E2A3-7C45-9710-FD1C9F8D1137}" presName="BalanceSpacing1" presStyleCnt="0"/>
      <dgm:spPr/>
    </dgm:pt>
    <dgm:pt modelId="{FA70FD32-1607-5243-B302-32EDD956D7DF}" type="pres">
      <dgm:prSet presAssocID="{0D7535C1-7DEC-634E-9334-BF205F9447D1}" presName="Accent1Text" presStyleLbl="node1" presStyleIdx="1" presStyleCnt="14"/>
      <dgm:spPr/>
    </dgm:pt>
    <dgm:pt modelId="{13B75086-1FFB-854A-85A2-737FBD0B06BC}" type="pres">
      <dgm:prSet presAssocID="{0D7535C1-7DEC-634E-9334-BF205F9447D1}" presName="spaceBetweenRectangles" presStyleCnt="0"/>
      <dgm:spPr/>
    </dgm:pt>
    <dgm:pt modelId="{5CFF0D40-D168-DC4C-AD38-BB405F633A37}" type="pres">
      <dgm:prSet presAssocID="{CB87EB4C-26B0-3944-AED4-3B1EFC4E7377}" presName="composite" presStyleCnt="0"/>
      <dgm:spPr/>
    </dgm:pt>
    <dgm:pt modelId="{171AFBA2-5F2E-B14E-8B97-89C77239E9CD}" type="pres">
      <dgm:prSet presAssocID="{CB87EB4C-26B0-3944-AED4-3B1EFC4E7377}" presName="Parent1" presStyleLbl="node1" presStyleIdx="2" presStyleCnt="14">
        <dgm:presLayoutVars>
          <dgm:chMax val="1"/>
          <dgm:chPref val="1"/>
          <dgm:bulletEnabled val="1"/>
        </dgm:presLayoutVars>
      </dgm:prSet>
      <dgm:spPr/>
    </dgm:pt>
    <dgm:pt modelId="{26668616-D60B-334C-B95E-4F001ACD1389}" type="pres">
      <dgm:prSet presAssocID="{CB87EB4C-26B0-3944-AED4-3B1EFC4E7377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096DD50A-CBC3-1A4A-8955-236D42EC58A2}" type="pres">
      <dgm:prSet presAssocID="{CB87EB4C-26B0-3944-AED4-3B1EFC4E7377}" presName="BalanceSpacing" presStyleCnt="0"/>
      <dgm:spPr/>
    </dgm:pt>
    <dgm:pt modelId="{528C7AC9-486F-9943-A6AC-418CEF9D43AD}" type="pres">
      <dgm:prSet presAssocID="{CB87EB4C-26B0-3944-AED4-3B1EFC4E7377}" presName="BalanceSpacing1" presStyleCnt="0"/>
      <dgm:spPr/>
    </dgm:pt>
    <dgm:pt modelId="{0ECD3670-4534-9045-997A-B53C021BFD54}" type="pres">
      <dgm:prSet presAssocID="{190DB29F-1362-FA40-BFA4-F326212EE5F1}" presName="Accent1Text" presStyleLbl="node1" presStyleIdx="3" presStyleCnt="14"/>
      <dgm:spPr/>
    </dgm:pt>
    <dgm:pt modelId="{622DB4D8-594F-2845-AE13-44CC4338A94D}" type="pres">
      <dgm:prSet presAssocID="{190DB29F-1362-FA40-BFA4-F326212EE5F1}" presName="spaceBetweenRectangles" presStyleCnt="0"/>
      <dgm:spPr/>
    </dgm:pt>
    <dgm:pt modelId="{70F8475E-4AB9-B740-B1B4-8E07171BF47A}" type="pres">
      <dgm:prSet presAssocID="{D0F927A3-F0A3-C94C-8169-EF8D501D8D05}" presName="composite" presStyleCnt="0"/>
      <dgm:spPr/>
    </dgm:pt>
    <dgm:pt modelId="{32FDF39B-949D-BA44-8A67-AE5CC9431F7A}" type="pres">
      <dgm:prSet presAssocID="{D0F927A3-F0A3-C94C-8169-EF8D501D8D05}" presName="Parent1" presStyleLbl="node1" presStyleIdx="4" presStyleCnt="14">
        <dgm:presLayoutVars>
          <dgm:chMax val="1"/>
          <dgm:chPref val="1"/>
          <dgm:bulletEnabled val="1"/>
        </dgm:presLayoutVars>
      </dgm:prSet>
      <dgm:spPr/>
    </dgm:pt>
    <dgm:pt modelId="{B43177C9-EAC2-2C4B-B0BE-D62615877434}" type="pres">
      <dgm:prSet presAssocID="{D0F927A3-F0A3-C94C-8169-EF8D501D8D05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3B728F43-FC1E-8B45-A4B5-F7BD3B00BDD3}" type="pres">
      <dgm:prSet presAssocID="{D0F927A3-F0A3-C94C-8169-EF8D501D8D05}" presName="BalanceSpacing" presStyleCnt="0"/>
      <dgm:spPr/>
    </dgm:pt>
    <dgm:pt modelId="{A7D013CA-E46C-8246-AF65-91FE3648B32B}" type="pres">
      <dgm:prSet presAssocID="{D0F927A3-F0A3-C94C-8169-EF8D501D8D05}" presName="BalanceSpacing1" presStyleCnt="0"/>
      <dgm:spPr/>
    </dgm:pt>
    <dgm:pt modelId="{B844AAF5-58C1-3E41-9F03-50E2045A96DF}" type="pres">
      <dgm:prSet presAssocID="{AB373393-8A6D-A84A-9610-93533843C2C2}" presName="Accent1Text" presStyleLbl="node1" presStyleIdx="5" presStyleCnt="14"/>
      <dgm:spPr/>
    </dgm:pt>
    <dgm:pt modelId="{15497CBA-3F3D-7D46-A70B-549549D3E9FF}" type="pres">
      <dgm:prSet presAssocID="{AB373393-8A6D-A84A-9610-93533843C2C2}" presName="spaceBetweenRectangles" presStyleCnt="0"/>
      <dgm:spPr/>
    </dgm:pt>
    <dgm:pt modelId="{9657B4C5-E6EB-E641-B5E1-866C17C9CF35}" type="pres">
      <dgm:prSet presAssocID="{E46EBFAA-3825-504F-B487-8E33172BB74C}" presName="composite" presStyleCnt="0"/>
      <dgm:spPr/>
    </dgm:pt>
    <dgm:pt modelId="{7BF9872A-D8F1-144F-A664-F1F5B7E11DC4}" type="pres">
      <dgm:prSet presAssocID="{E46EBFAA-3825-504F-B487-8E33172BB74C}" presName="Parent1" presStyleLbl="node1" presStyleIdx="6" presStyleCnt="14">
        <dgm:presLayoutVars>
          <dgm:chMax val="1"/>
          <dgm:chPref val="1"/>
          <dgm:bulletEnabled val="1"/>
        </dgm:presLayoutVars>
      </dgm:prSet>
      <dgm:spPr/>
    </dgm:pt>
    <dgm:pt modelId="{8DAD871D-BE9B-1F47-B745-CD07147A8BFF}" type="pres">
      <dgm:prSet presAssocID="{E46EBFAA-3825-504F-B487-8E33172BB74C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D1F53955-2566-4F4F-9A33-60D50DDCBF22}" type="pres">
      <dgm:prSet presAssocID="{E46EBFAA-3825-504F-B487-8E33172BB74C}" presName="BalanceSpacing" presStyleCnt="0"/>
      <dgm:spPr/>
    </dgm:pt>
    <dgm:pt modelId="{68B5BD9D-C171-BE45-BBD2-A5CA766DAE1F}" type="pres">
      <dgm:prSet presAssocID="{E46EBFAA-3825-504F-B487-8E33172BB74C}" presName="BalanceSpacing1" presStyleCnt="0"/>
      <dgm:spPr/>
    </dgm:pt>
    <dgm:pt modelId="{9F7E1D48-3A4F-704F-8ABD-ACA63113CA42}" type="pres">
      <dgm:prSet presAssocID="{2C41C13C-773C-1848-A1F2-92183CA07815}" presName="Accent1Text" presStyleLbl="node1" presStyleIdx="7" presStyleCnt="14"/>
      <dgm:spPr/>
    </dgm:pt>
    <dgm:pt modelId="{630C2B6C-1D67-6A41-804F-4AC90ABE7213}" type="pres">
      <dgm:prSet presAssocID="{2C41C13C-773C-1848-A1F2-92183CA07815}" presName="spaceBetweenRectangles" presStyleCnt="0"/>
      <dgm:spPr/>
    </dgm:pt>
    <dgm:pt modelId="{E03F5B4D-3172-E042-96EF-B4683ECDE290}" type="pres">
      <dgm:prSet presAssocID="{F588026D-AE76-5046-BFE4-BB89B6F3B869}" presName="composite" presStyleCnt="0"/>
      <dgm:spPr/>
    </dgm:pt>
    <dgm:pt modelId="{056B7C46-5239-7141-9980-82DA5376AC77}" type="pres">
      <dgm:prSet presAssocID="{F588026D-AE76-5046-BFE4-BB89B6F3B869}" presName="Parent1" presStyleLbl="node1" presStyleIdx="8" presStyleCnt="14">
        <dgm:presLayoutVars>
          <dgm:chMax val="1"/>
          <dgm:chPref val="1"/>
          <dgm:bulletEnabled val="1"/>
        </dgm:presLayoutVars>
      </dgm:prSet>
      <dgm:spPr/>
    </dgm:pt>
    <dgm:pt modelId="{E1F725E5-4844-CC4C-B79D-27834680D5F2}" type="pres">
      <dgm:prSet presAssocID="{F588026D-AE76-5046-BFE4-BB89B6F3B869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C11CE2F0-E2A7-E64B-BB6B-F1FFCCCCA72A}" type="pres">
      <dgm:prSet presAssocID="{F588026D-AE76-5046-BFE4-BB89B6F3B869}" presName="BalanceSpacing" presStyleCnt="0"/>
      <dgm:spPr/>
    </dgm:pt>
    <dgm:pt modelId="{499FF768-9A39-964B-AE3C-0677E5CA96B9}" type="pres">
      <dgm:prSet presAssocID="{F588026D-AE76-5046-BFE4-BB89B6F3B869}" presName="BalanceSpacing1" presStyleCnt="0"/>
      <dgm:spPr/>
    </dgm:pt>
    <dgm:pt modelId="{63E6CBC6-1D74-2E44-AB16-04C88E91C5E7}" type="pres">
      <dgm:prSet presAssocID="{AEDD2A2C-446E-EA48-85BF-F6ED7F104D99}" presName="Accent1Text" presStyleLbl="node1" presStyleIdx="9" presStyleCnt="14"/>
      <dgm:spPr/>
    </dgm:pt>
    <dgm:pt modelId="{B6B95A22-C47C-704A-9390-AE3A14D0E4ED}" type="pres">
      <dgm:prSet presAssocID="{AEDD2A2C-446E-EA48-85BF-F6ED7F104D99}" presName="spaceBetweenRectangles" presStyleCnt="0"/>
      <dgm:spPr/>
    </dgm:pt>
    <dgm:pt modelId="{46414502-D3DB-0342-AADA-84E7B1E57E57}" type="pres">
      <dgm:prSet presAssocID="{5E631369-8B9E-B647-B6CB-CBA8E6625D03}" presName="composite" presStyleCnt="0"/>
      <dgm:spPr/>
    </dgm:pt>
    <dgm:pt modelId="{09AFF17C-1786-C848-8B15-E799D54A1C67}" type="pres">
      <dgm:prSet presAssocID="{5E631369-8B9E-B647-B6CB-CBA8E6625D03}" presName="Parent1" presStyleLbl="node1" presStyleIdx="10" presStyleCnt="14">
        <dgm:presLayoutVars>
          <dgm:chMax val="1"/>
          <dgm:chPref val="1"/>
          <dgm:bulletEnabled val="1"/>
        </dgm:presLayoutVars>
      </dgm:prSet>
      <dgm:spPr/>
    </dgm:pt>
    <dgm:pt modelId="{EF3C3D73-571D-1544-B661-5A6A4540ABD4}" type="pres">
      <dgm:prSet presAssocID="{5E631369-8B9E-B647-B6CB-CBA8E6625D03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62FF53D8-B32F-5141-AF86-3BAF3443B2E4}" type="pres">
      <dgm:prSet presAssocID="{5E631369-8B9E-B647-B6CB-CBA8E6625D03}" presName="BalanceSpacing" presStyleCnt="0"/>
      <dgm:spPr/>
    </dgm:pt>
    <dgm:pt modelId="{D43B88EE-6F57-5048-873E-7ECE3ADAA92E}" type="pres">
      <dgm:prSet presAssocID="{5E631369-8B9E-B647-B6CB-CBA8E6625D03}" presName="BalanceSpacing1" presStyleCnt="0"/>
      <dgm:spPr/>
    </dgm:pt>
    <dgm:pt modelId="{858A34C5-3B93-4941-863B-E6F9ED2D9197}" type="pres">
      <dgm:prSet presAssocID="{93C379EF-C406-C548-8A12-20DCEA6693F2}" presName="Accent1Text" presStyleLbl="node1" presStyleIdx="11" presStyleCnt="14"/>
      <dgm:spPr/>
    </dgm:pt>
    <dgm:pt modelId="{E737BAA0-D8F6-7847-A071-519D7760DE4F}" type="pres">
      <dgm:prSet presAssocID="{93C379EF-C406-C548-8A12-20DCEA6693F2}" presName="spaceBetweenRectangles" presStyleCnt="0"/>
      <dgm:spPr/>
    </dgm:pt>
    <dgm:pt modelId="{87088AD3-5D2C-A04C-8535-E8F2F6031CF5}" type="pres">
      <dgm:prSet presAssocID="{88CBD51F-9093-9A4B-BCFE-30D8097DE202}" presName="composite" presStyleCnt="0"/>
      <dgm:spPr/>
    </dgm:pt>
    <dgm:pt modelId="{1758BCD4-3E66-BC45-BF0B-399EC21D225E}" type="pres">
      <dgm:prSet presAssocID="{88CBD51F-9093-9A4B-BCFE-30D8097DE202}" presName="Parent1" presStyleLbl="node1" presStyleIdx="12" presStyleCnt="14">
        <dgm:presLayoutVars>
          <dgm:chMax val="1"/>
          <dgm:chPref val="1"/>
          <dgm:bulletEnabled val="1"/>
        </dgm:presLayoutVars>
      </dgm:prSet>
      <dgm:spPr/>
    </dgm:pt>
    <dgm:pt modelId="{D8BE1134-8370-DE47-BE6D-1230171E7E87}" type="pres">
      <dgm:prSet presAssocID="{88CBD51F-9093-9A4B-BCFE-30D8097DE202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975DE6A5-71B5-6347-816D-7B837BADCE91}" type="pres">
      <dgm:prSet presAssocID="{88CBD51F-9093-9A4B-BCFE-30D8097DE202}" presName="BalanceSpacing" presStyleCnt="0"/>
      <dgm:spPr/>
    </dgm:pt>
    <dgm:pt modelId="{8427211D-A37D-E148-B13E-503EAAB69C68}" type="pres">
      <dgm:prSet presAssocID="{88CBD51F-9093-9A4B-BCFE-30D8097DE202}" presName="BalanceSpacing1" presStyleCnt="0"/>
      <dgm:spPr/>
    </dgm:pt>
    <dgm:pt modelId="{936C7817-E938-6E4B-A4B4-4577E3FE6C7B}" type="pres">
      <dgm:prSet presAssocID="{AC49FF9B-0BA3-0C4D-8448-9212AC7906A2}" presName="Accent1Text" presStyleLbl="node1" presStyleIdx="13" presStyleCnt="14"/>
      <dgm:spPr/>
    </dgm:pt>
  </dgm:ptLst>
  <dgm:cxnLst>
    <dgm:cxn modelId="{9FBA9007-61D7-244F-A2E0-F30373C3A40A}" type="presOf" srcId="{0DC32027-E2A3-7C45-9710-FD1C9F8D1137}" destId="{4D3B0486-1B6B-B749-8382-E50F636F4932}" srcOrd="0" destOrd="0" presId="urn:microsoft.com/office/officeart/2008/layout/AlternatingHexagons"/>
    <dgm:cxn modelId="{3024C608-0D41-A440-A8F5-90F76079633F}" type="presOf" srcId="{D0F927A3-F0A3-C94C-8169-EF8D501D8D05}" destId="{32FDF39B-949D-BA44-8A67-AE5CC9431F7A}" srcOrd="0" destOrd="0" presId="urn:microsoft.com/office/officeart/2008/layout/AlternatingHexagons"/>
    <dgm:cxn modelId="{1365DC17-C9C9-944C-957B-40E51E3C46C6}" type="presOf" srcId="{F588026D-AE76-5046-BFE4-BB89B6F3B869}" destId="{056B7C46-5239-7141-9980-82DA5376AC77}" srcOrd="0" destOrd="0" presId="urn:microsoft.com/office/officeart/2008/layout/AlternatingHexagons"/>
    <dgm:cxn modelId="{A49B3C1B-FEBF-A544-BEC2-13203CC4FAEF}" type="presOf" srcId="{93C379EF-C406-C548-8A12-20DCEA6693F2}" destId="{858A34C5-3B93-4941-863B-E6F9ED2D9197}" srcOrd="0" destOrd="0" presId="urn:microsoft.com/office/officeart/2008/layout/AlternatingHexagons"/>
    <dgm:cxn modelId="{ABC49F24-FC8C-7748-B40B-C4989DE50558}" srcId="{DD54E7ED-5FCD-AE44-9BBD-16C51371698C}" destId="{CB87EB4C-26B0-3944-AED4-3B1EFC4E7377}" srcOrd="1" destOrd="0" parTransId="{653CFD43-9653-D94A-86DE-DC85A511EB58}" sibTransId="{190DB29F-1362-FA40-BFA4-F326212EE5F1}"/>
    <dgm:cxn modelId="{49DB0735-6260-2444-AA7C-A89B6E1B4905}" srcId="{DD54E7ED-5FCD-AE44-9BBD-16C51371698C}" destId="{88CBD51F-9093-9A4B-BCFE-30D8097DE202}" srcOrd="6" destOrd="0" parTransId="{6A9558BC-5E57-2C40-B2B0-F2BC50CB7D5F}" sibTransId="{AC49FF9B-0BA3-0C4D-8448-9212AC7906A2}"/>
    <dgm:cxn modelId="{555D0F64-85ED-8D49-8904-1B4085E234F7}" type="presOf" srcId="{AB373393-8A6D-A84A-9610-93533843C2C2}" destId="{B844AAF5-58C1-3E41-9F03-50E2045A96DF}" srcOrd="0" destOrd="0" presId="urn:microsoft.com/office/officeart/2008/layout/AlternatingHexagons"/>
    <dgm:cxn modelId="{8DB78380-65F3-0349-82AC-D401E41D223A}" type="presOf" srcId="{5E631369-8B9E-B647-B6CB-CBA8E6625D03}" destId="{09AFF17C-1786-C848-8B15-E799D54A1C67}" srcOrd="0" destOrd="0" presId="urn:microsoft.com/office/officeart/2008/layout/AlternatingHexagons"/>
    <dgm:cxn modelId="{7884CE8F-75FD-0941-88CF-DB7E4EA554C5}" srcId="{DD54E7ED-5FCD-AE44-9BBD-16C51371698C}" destId="{E46EBFAA-3825-504F-B487-8E33172BB74C}" srcOrd="3" destOrd="0" parTransId="{EC2873A0-9528-A645-90A9-53659DE5C2F3}" sibTransId="{2C41C13C-773C-1848-A1F2-92183CA07815}"/>
    <dgm:cxn modelId="{76DA2693-DCAE-F745-998E-C3EC9F154C8E}" type="presOf" srcId="{E46EBFAA-3825-504F-B487-8E33172BB74C}" destId="{7BF9872A-D8F1-144F-A664-F1F5B7E11DC4}" srcOrd="0" destOrd="0" presId="urn:microsoft.com/office/officeart/2008/layout/AlternatingHexagons"/>
    <dgm:cxn modelId="{3581E39D-F0B3-364C-9E31-A5E051A4FF1C}" type="presOf" srcId="{AEDD2A2C-446E-EA48-85BF-F6ED7F104D99}" destId="{63E6CBC6-1D74-2E44-AB16-04C88E91C5E7}" srcOrd="0" destOrd="0" presId="urn:microsoft.com/office/officeart/2008/layout/AlternatingHexagons"/>
    <dgm:cxn modelId="{78F7F0A6-ADC8-8D47-ABEA-44C1AB672F00}" srcId="{DD54E7ED-5FCD-AE44-9BBD-16C51371698C}" destId="{D0F927A3-F0A3-C94C-8169-EF8D501D8D05}" srcOrd="2" destOrd="0" parTransId="{2BFFE4C9-CA9F-5A48-8C22-FEF4EF46FD05}" sibTransId="{AB373393-8A6D-A84A-9610-93533843C2C2}"/>
    <dgm:cxn modelId="{81A027B7-6907-CC43-B162-FAA9AA58634A}" type="presOf" srcId="{88CBD51F-9093-9A4B-BCFE-30D8097DE202}" destId="{1758BCD4-3E66-BC45-BF0B-399EC21D225E}" srcOrd="0" destOrd="0" presId="urn:microsoft.com/office/officeart/2008/layout/AlternatingHexagons"/>
    <dgm:cxn modelId="{AE862DB8-F690-1141-870C-AC6A37116D2B}" type="presOf" srcId="{2C41C13C-773C-1848-A1F2-92183CA07815}" destId="{9F7E1D48-3A4F-704F-8ABD-ACA63113CA42}" srcOrd="0" destOrd="0" presId="urn:microsoft.com/office/officeart/2008/layout/AlternatingHexagons"/>
    <dgm:cxn modelId="{742E8BBA-EC28-5E42-9D3B-E0FBDB86C37A}" srcId="{DD54E7ED-5FCD-AE44-9BBD-16C51371698C}" destId="{0DC32027-E2A3-7C45-9710-FD1C9F8D1137}" srcOrd="0" destOrd="0" parTransId="{7897A2D6-FA18-0C4D-AB61-F0969666C317}" sibTransId="{0D7535C1-7DEC-634E-9334-BF205F9447D1}"/>
    <dgm:cxn modelId="{970E9ABA-D998-0E4E-BC35-0BA53AE37908}" type="presOf" srcId="{0D7535C1-7DEC-634E-9334-BF205F9447D1}" destId="{FA70FD32-1607-5243-B302-32EDD956D7DF}" srcOrd="0" destOrd="0" presId="urn:microsoft.com/office/officeart/2008/layout/AlternatingHexagons"/>
    <dgm:cxn modelId="{A7110EC8-43D6-DB48-ABF0-86CF1FF3C535}" type="presOf" srcId="{CB87EB4C-26B0-3944-AED4-3B1EFC4E7377}" destId="{171AFBA2-5F2E-B14E-8B97-89C77239E9CD}" srcOrd="0" destOrd="0" presId="urn:microsoft.com/office/officeart/2008/layout/AlternatingHexagons"/>
    <dgm:cxn modelId="{E56A5AC8-CFF8-9D4D-BA43-3F8924C79137}" srcId="{DD54E7ED-5FCD-AE44-9BBD-16C51371698C}" destId="{5E631369-8B9E-B647-B6CB-CBA8E6625D03}" srcOrd="5" destOrd="0" parTransId="{E691BE97-3B30-DB44-BE26-238590C4FEE7}" sibTransId="{93C379EF-C406-C548-8A12-20DCEA6693F2}"/>
    <dgm:cxn modelId="{E0DEF7C9-BD95-884B-89FB-93427579824F}" type="presOf" srcId="{DD54E7ED-5FCD-AE44-9BBD-16C51371698C}" destId="{8514F4BC-B5CF-CA44-BFF4-AB1B0DD0D518}" srcOrd="0" destOrd="0" presId="urn:microsoft.com/office/officeart/2008/layout/AlternatingHexagons"/>
    <dgm:cxn modelId="{89D27ECD-1A7C-6E48-98B6-4AB36F1A89A6}" type="presOf" srcId="{190DB29F-1362-FA40-BFA4-F326212EE5F1}" destId="{0ECD3670-4534-9045-997A-B53C021BFD54}" srcOrd="0" destOrd="0" presId="urn:microsoft.com/office/officeart/2008/layout/AlternatingHexagons"/>
    <dgm:cxn modelId="{D1CFBFDE-3CA8-D649-8685-AF64432525CA}" srcId="{DD54E7ED-5FCD-AE44-9BBD-16C51371698C}" destId="{F588026D-AE76-5046-BFE4-BB89B6F3B869}" srcOrd="4" destOrd="0" parTransId="{45B50B8F-B7A2-4545-99BE-522BDEDD6C71}" sibTransId="{AEDD2A2C-446E-EA48-85BF-F6ED7F104D99}"/>
    <dgm:cxn modelId="{82A47DE7-55D6-C746-9E48-F7B1E2B74BAA}" type="presOf" srcId="{AC49FF9B-0BA3-0C4D-8448-9212AC7906A2}" destId="{936C7817-E938-6E4B-A4B4-4577E3FE6C7B}" srcOrd="0" destOrd="0" presId="urn:microsoft.com/office/officeart/2008/layout/AlternatingHexagons"/>
    <dgm:cxn modelId="{AB4398E2-F809-C04F-993A-4E6C01509C3A}" type="presParOf" srcId="{8514F4BC-B5CF-CA44-BFF4-AB1B0DD0D518}" destId="{93E3CDCB-F30E-E248-A0C7-4CC883493D70}" srcOrd="0" destOrd="0" presId="urn:microsoft.com/office/officeart/2008/layout/AlternatingHexagons"/>
    <dgm:cxn modelId="{4CA3AEFA-CC9C-6843-80AD-52610B944C3E}" type="presParOf" srcId="{93E3CDCB-F30E-E248-A0C7-4CC883493D70}" destId="{4D3B0486-1B6B-B749-8382-E50F636F4932}" srcOrd="0" destOrd="0" presId="urn:microsoft.com/office/officeart/2008/layout/AlternatingHexagons"/>
    <dgm:cxn modelId="{6A81008C-4FC9-FE47-98ED-92AF808D2BFF}" type="presParOf" srcId="{93E3CDCB-F30E-E248-A0C7-4CC883493D70}" destId="{F4F6DA85-A21F-B04C-95FF-C9D4639D3C75}" srcOrd="1" destOrd="0" presId="urn:microsoft.com/office/officeart/2008/layout/AlternatingHexagons"/>
    <dgm:cxn modelId="{2B82647D-B82D-7142-BC76-5B56BF10DB43}" type="presParOf" srcId="{93E3CDCB-F30E-E248-A0C7-4CC883493D70}" destId="{8DE1D6C2-F7B1-C74D-8017-BB0E3B3C2678}" srcOrd="2" destOrd="0" presId="urn:microsoft.com/office/officeart/2008/layout/AlternatingHexagons"/>
    <dgm:cxn modelId="{11181173-3D7B-6F42-89A8-2E392B7D3D2D}" type="presParOf" srcId="{93E3CDCB-F30E-E248-A0C7-4CC883493D70}" destId="{3857D04D-2CD0-2D42-8C61-FC76BC2523E1}" srcOrd="3" destOrd="0" presId="urn:microsoft.com/office/officeart/2008/layout/AlternatingHexagons"/>
    <dgm:cxn modelId="{91C9E737-094B-C04E-8106-D1D0061E4558}" type="presParOf" srcId="{93E3CDCB-F30E-E248-A0C7-4CC883493D70}" destId="{FA70FD32-1607-5243-B302-32EDD956D7DF}" srcOrd="4" destOrd="0" presId="urn:microsoft.com/office/officeart/2008/layout/AlternatingHexagons"/>
    <dgm:cxn modelId="{67AEDA40-D6CF-284F-AF72-1D314F98B9EB}" type="presParOf" srcId="{8514F4BC-B5CF-CA44-BFF4-AB1B0DD0D518}" destId="{13B75086-1FFB-854A-85A2-737FBD0B06BC}" srcOrd="1" destOrd="0" presId="urn:microsoft.com/office/officeart/2008/layout/AlternatingHexagons"/>
    <dgm:cxn modelId="{47E5970D-0000-F04E-BD73-7F2B50BE69DD}" type="presParOf" srcId="{8514F4BC-B5CF-CA44-BFF4-AB1B0DD0D518}" destId="{5CFF0D40-D168-DC4C-AD38-BB405F633A37}" srcOrd="2" destOrd="0" presId="urn:microsoft.com/office/officeart/2008/layout/AlternatingHexagons"/>
    <dgm:cxn modelId="{F71A6C4D-6706-AA40-A88A-88F9C3D7BA8F}" type="presParOf" srcId="{5CFF0D40-D168-DC4C-AD38-BB405F633A37}" destId="{171AFBA2-5F2E-B14E-8B97-89C77239E9CD}" srcOrd="0" destOrd="0" presId="urn:microsoft.com/office/officeart/2008/layout/AlternatingHexagons"/>
    <dgm:cxn modelId="{460CC571-C7B5-9F42-8B7A-EC68E78523E3}" type="presParOf" srcId="{5CFF0D40-D168-DC4C-AD38-BB405F633A37}" destId="{26668616-D60B-334C-B95E-4F001ACD1389}" srcOrd="1" destOrd="0" presId="urn:microsoft.com/office/officeart/2008/layout/AlternatingHexagons"/>
    <dgm:cxn modelId="{B3AE4D7E-C7CE-4B43-B93C-CBCBD9F0E247}" type="presParOf" srcId="{5CFF0D40-D168-DC4C-AD38-BB405F633A37}" destId="{096DD50A-CBC3-1A4A-8955-236D42EC58A2}" srcOrd="2" destOrd="0" presId="urn:microsoft.com/office/officeart/2008/layout/AlternatingHexagons"/>
    <dgm:cxn modelId="{F74D8C38-9A97-3A4A-942E-9BEC3F5343B3}" type="presParOf" srcId="{5CFF0D40-D168-DC4C-AD38-BB405F633A37}" destId="{528C7AC9-486F-9943-A6AC-418CEF9D43AD}" srcOrd="3" destOrd="0" presId="urn:microsoft.com/office/officeart/2008/layout/AlternatingHexagons"/>
    <dgm:cxn modelId="{A27F82C2-7C14-C34C-9624-03A87FF8DA8D}" type="presParOf" srcId="{5CFF0D40-D168-DC4C-AD38-BB405F633A37}" destId="{0ECD3670-4534-9045-997A-B53C021BFD54}" srcOrd="4" destOrd="0" presId="urn:microsoft.com/office/officeart/2008/layout/AlternatingHexagons"/>
    <dgm:cxn modelId="{9B276CF1-54BA-CD4D-92A6-41F26EE3F0E5}" type="presParOf" srcId="{8514F4BC-B5CF-CA44-BFF4-AB1B0DD0D518}" destId="{622DB4D8-594F-2845-AE13-44CC4338A94D}" srcOrd="3" destOrd="0" presId="urn:microsoft.com/office/officeart/2008/layout/AlternatingHexagons"/>
    <dgm:cxn modelId="{CF3768F1-7749-F646-9487-91F716121B89}" type="presParOf" srcId="{8514F4BC-B5CF-CA44-BFF4-AB1B0DD0D518}" destId="{70F8475E-4AB9-B740-B1B4-8E07171BF47A}" srcOrd="4" destOrd="0" presId="urn:microsoft.com/office/officeart/2008/layout/AlternatingHexagons"/>
    <dgm:cxn modelId="{D69AD431-DAF7-8D4E-AB2C-DD4BC4B741E5}" type="presParOf" srcId="{70F8475E-4AB9-B740-B1B4-8E07171BF47A}" destId="{32FDF39B-949D-BA44-8A67-AE5CC9431F7A}" srcOrd="0" destOrd="0" presId="urn:microsoft.com/office/officeart/2008/layout/AlternatingHexagons"/>
    <dgm:cxn modelId="{B7D85368-0DD1-6C42-B222-0EACAC83C636}" type="presParOf" srcId="{70F8475E-4AB9-B740-B1B4-8E07171BF47A}" destId="{B43177C9-EAC2-2C4B-B0BE-D62615877434}" srcOrd="1" destOrd="0" presId="urn:microsoft.com/office/officeart/2008/layout/AlternatingHexagons"/>
    <dgm:cxn modelId="{69C25AA6-4115-4343-A09B-BB4EFEF87963}" type="presParOf" srcId="{70F8475E-4AB9-B740-B1B4-8E07171BF47A}" destId="{3B728F43-FC1E-8B45-A4B5-F7BD3B00BDD3}" srcOrd="2" destOrd="0" presId="urn:microsoft.com/office/officeart/2008/layout/AlternatingHexagons"/>
    <dgm:cxn modelId="{7033D0E3-7761-E045-8952-FC0F17E5E410}" type="presParOf" srcId="{70F8475E-4AB9-B740-B1B4-8E07171BF47A}" destId="{A7D013CA-E46C-8246-AF65-91FE3648B32B}" srcOrd="3" destOrd="0" presId="urn:microsoft.com/office/officeart/2008/layout/AlternatingHexagons"/>
    <dgm:cxn modelId="{BBEF2AA9-F120-C741-87C0-8E948048BF40}" type="presParOf" srcId="{70F8475E-4AB9-B740-B1B4-8E07171BF47A}" destId="{B844AAF5-58C1-3E41-9F03-50E2045A96DF}" srcOrd="4" destOrd="0" presId="urn:microsoft.com/office/officeart/2008/layout/AlternatingHexagons"/>
    <dgm:cxn modelId="{47F2C1E7-8615-6846-828E-5960B2CF9EBC}" type="presParOf" srcId="{8514F4BC-B5CF-CA44-BFF4-AB1B0DD0D518}" destId="{15497CBA-3F3D-7D46-A70B-549549D3E9FF}" srcOrd="5" destOrd="0" presId="urn:microsoft.com/office/officeart/2008/layout/AlternatingHexagons"/>
    <dgm:cxn modelId="{83C6BDCB-B4B2-9C4B-9C62-A923BFB38BBA}" type="presParOf" srcId="{8514F4BC-B5CF-CA44-BFF4-AB1B0DD0D518}" destId="{9657B4C5-E6EB-E641-B5E1-866C17C9CF35}" srcOrd="6" destOrd="0" presId="urn:microsoft.com/office/officeart/2008/layout/AlternatingHexagons"/>
    <dgm:cxn modelId="{471B6631-EAE9-8548-9C34-9FAE17F07AA2}" type="presParOf" srcId="{9657B4C5-E6EB-E641-B5E1-866C17C9CF35}" destId="{7BF9872A-D8F1-144F-A664-F1F5B7E11DC4}" srcOrd="0" destOrd="0" presId="urn:microsoft.com/office/officeart/2008/layout/AlternatingHexagons"/>
    <dgm:cxn modelId="{53CF4EBB-4FF1-4146-B922-DCF439B08253}" type="presParOf" srcId="{9657B4C5-E6EB-E641-B5E1-866C17C9CF35}" destId="{8DAD871D-BE9B-1F47-B745-CD07147A8BFF}" srcOrd="1" destOrd="0" presId="urn:microsoft.com/office/officeart/2008/layout/AlternatingHexagons"/>
    <dgm:cxn modelId="{7E5D2E84-551D-5444-828C-DFDEFB5C3B45}" type="presParOf" srcId="{9657B4C5-E6EB-E641-B5E1-866C17C9CF35}" destId="{D1F53955-2566-4F4F-9A33-60D50DDCBF22}" srcOrd="2" destOrd="0" presId="urn:microsoft.com/office/officeart/2008/layout/AlternatingHexagons"/>
    <dgm:cxn modelId="{17B3BDAA-BF4A-4047-81C4-E85F50945AFF}" type="presParOf" srcId="{9657B4C5-E6EB-E641-B5E1-866C17C9CF35}" destId="{68B5BD9D-C171-BE45-BBD2-A5CA766DAE1F}" srcOrd="3" destOrd="0" presId="urn:microsoft.com/office/officeart/2008/layout/AlternatingHexagons"/>
    <dgm:cxn modelId="{D23FE227-E0EF-5442-A852-3CF3912F3946}" type="presParOf" srcId="{9657B4C5-E6EB-E641-B5E1-866C17C9CF35}" destId="{9F7E1D48-3A4F-704F-8ABD-ACA63113CA42}" srcOrd="4" destOrd="0" presId="urn:microsoft.com/office/officeart/2008/layout/AlternatingHexagons"/>
    <dgm:cxn modelId="{41F5D1ED-20E4-CB4D-9631-66ECA2C830F7}" type="presParOf" srcId="{8514F4BC-B5CF-CA44-BFF4-AB1B0DD0D518}" destId="{630C2B6C-1D67-6A41-804F-4AC90ABE7213}" srcOrd="7" destOrd="0" presId="urn:microsoft.com/office/officeart/2008/layout/AlternatingHexagons"/>
    <dgm:cxn modelId="{3230ED21-EF1C-B14F-BA5C-D132A867EC9E}" type="presParOf" srcId="{8514F4BC-B5CF-CA44-BFF4-AB1B0DD0D518}" destId="{E03F5B4D-3172-E042-96EF-B4683ECDE290}" srcOrd="8" destOrd="0" presId="urn:microsoft.com/office/officeart/2008/layout/AlternatingHexagons"/>
    <dgm:cxn modelId="{5717DB00-D173-B644-BB2B-2FF71DB99121}" type="presParOf" srcId="{E03F5B4D-3172-E042-96EF-B4683ECDE290}" destId="{056B7C46-5239-7141-9980-82DA5376AC77}" srcOrd="0" destOrd="0" presId="urn:microsoft.com/office/officeart/2008/layout/AlternatingHexagons"/>
    <dgm:cxn modelId="{2A893BB2-9410-2449-B8DE-84C2C086213F}" type="presParOf" srcId="{E03F5B4D-3172-E042-96EF-B4683ECDE290}" destId="{E1F725E5-4844-CC4C-B79D-27834680D5F2}" srcOrd="1" destOrd="0" presId="urn:microsoft.com/office/officeart/2008/layout/AlternatingHexagons"/>
    <dgm:cxn modelId="{A697D5FB-088F-F048-B9F1-404C4FDFB22E}" type="presParOf" srcId="{E03F5B4D-3172-E042-96EF-B4683ECDE290}" destId="{C11CE2F0-E2A7-E64B-BB6B-F1FFCCCCA72A}" srcOrd="2" destOrd="0" presId="urn:microsoft.com/office/officeart/2008/layout/AlternatingHexagons"/>
    <dgm:cxn modelId="{568C3912-19AB-4741-BAB5-22A2D361B96F}" type="presParOf" srcId="{E03F5B4D-3172-E042-96EF-B4683ECDE290}" destId="{499FF768-9A39-964B-AE3C-0677E5CA96B9}" srcOrd="3" destOrd="0" presId="urn:microsoft.com/office/officeart/2008/layout/AlternatingHexagons"/>
    <dgm:cxn modelId="{BAB8E9E2-E48D-254E-B4E5-93D1B7B7CD4B}" type="presParOf" srcId="{E03F5B4D-3172-E042-96EF-B4683ECDE290}" destId="{63E6CBC6-1D74-2E44-AB16-04C88E91C5E7}" srcOrd="4" destOrd="0" presId="urn:microsoft.com/office/officeart/2008/layout/AlternatingHexagons"/>
    <dgm:cxn modelId="{681252AB-914A-A04E-8B4A-4A798C95B3C8}" type="presParOf" srcId="{8514F4BC-B5CF-CA44-BFF4-AB1B0DD0D518}" destId="{B6B95A22-C47C-704A-9390-AE3A14D0E4ED}" srcOrd="9" destOrd="0" presId="urn:microsoft.com/office/officeart/2008/layout/AlternatingHexagons"/>
    <dgm:cxn modelId="{0EAD735C-BA5F-5B43-8A89-E01A8870A8BD}" type="presParOf" srcId="{8514F4BC-B5CF-CA44-BFF4-AB1B0DD0D518}" destId="{46414502-D3DB-0342-AADA-84E7B1E57E57}" srcOrd="10" destOrd="0" presId="urn:microsoft.com/office/officeart/2008/layout/AlternatingHexagons"/>
    <dgm:cxn modelId="{652C48C3-647E-FB43-8B0E-094624067DB2}" type="presParOf" srcId="{46414502-D3DB-0342-AADA-84E7B1E57E57}" destId="{09AFF17C-1786-C848-8B15-E799D54A1C67}" srcOrd="0" destOrd="0" presId="urn:microsoft.com/office/officeart/2008/layout/AlternatingHexagons"/>
    <dgm:cxn modelId="{BD5DC4C3-5A8E-734C-B45B-75EAB536D4D2}" type="presParOf" srcId="{46414502-D3DB-0342-AADA-84E7B1E57E57}" destId="{EF3C3D73-571D-1544-B661-5A6A4540ABD4}" srcOrd="1" destOrd="0" presId="urn:microsoft.com/office/officeart/2008/layout/AlternatingHexagons"/>
    <dgm:cxn modelId="{3BA828E1-E44F-BD4E-A0F0-C7AD3C0ED59F}" type="presParOf" srcId="{46414502-D3DB-0342-AADA-84E7B1E57E57}" destId="{62FF53D8-B32F-5141-AF86-3BAF3443B2E4}" srcOrd="2" destOrd="0" presId="urn:microsoft.com/office/officeart/2008/layout/AlternatingHexagons"/>
    <dgm:cxn modelId="{902C62ED-2A10-F248-976F-E739824459AB}" type="presParOf" srcId="{46414502-D3DB-0342-AADA-84E7B1E57E57}" destId="{D43B88EE-6F57-5048-873E-7ECE3ADAA92E}" srcOrd="3" destOrd="0" presId="urn:microsoft.com/office/officeart/2008/layout/AlternatingHexagons"/>
    <dgm:cxn modelId="{930F8498-9A37-8B4F-9FD9-637F9E7767C4}" type="presParOf" srcId="{46414502-D3DB-0342-AADA-84E7B1E57E57}" destId="{858A34C5-3B93-4941-863B-E6F9ED2D9197}" srcOrd="4" destOrd="0" presId="urn:microsoft.com/office/officeart/2008/layout/AlternatingHexagons"/>
    <dgm:cxn modelId="{E07424D7-1287-9845-84C3-96EB709EA9DB}" type="presParOf" srcId="{8514F4BC-B5CF-CA44-BFF4-AB1B0DD0D518}" destId="{E737BAA0-D8F6-7847-A071-519D7760DE4F}" srcOrd="11" destOrd="0" presId="urn:microsoft.com/office/officeart/2008/layout/AlternatingHexagons"/>
    <dgm:cxn modelId="{4452B2D4-E28F-4141-9A3A-954E700F5C33}" type="presParOf" srcId="{8514F4BC-B5CF-CA44-BFF4-AB1B0DD0D518}" destId="{87088AD3-5D2C-A04C-8535-E8F2F6031CF5}" srcOrd="12" destOrd="0" presId="urn:microsoft.com/office/officeart/2008/layout/AlternatingHexagons"/>
    <dgm:cxn modelId="{BFD5CCB6-0959-B14D-BABC-BA63BBBD9D4F}" type="presParOf" srcId="{87088AD3-5D2C-A04C-8535-E8F2F6031CF5}" destId="{1758BCD4-3E66-BC45-BF0B-399EC21D225E}" srcOrd="0" destOrd="0" presId="urn:microsoft.com/office/officeart/2008/layout/AlternatingHexagons"/>
    <dgm:cxn modelId="{D3FCA7BF-77F2-A143-9E91-83F557BF8BE6}" type="presParOf" srcId="{87088AD3-5D2C-A04C-8535-E8F2F6031CF5}" destId="{D8BE1134-8370-DE47-BE6D-1230171E7E87}" srcOrd="1" destOrd="0" presId="urn:microsoft.com/office/officeart/2008/layout/AlternatingHexagons"/>
    <dgm:cxn modelId="{A95FEA67-82A8-1242-ABAA-0E82CEAEBD1A}" type="presParOf" srcId="{87088AD3-5D2C-A04C-8535-E8F2F6031CF5}" destId="{975DE6A5-71B5-6347-816D-7B837BADCE91}" srcOrd="2" destOrd="0" presId="urn:microsoft.com/office/officeart/2008/layout/AlternatingHexagons"/>
    <dgm:cxn modelId="{7D057117-C661-AC40-9B85-59CAC76C757D}" type="presParOf" srcId="{87088AD3-5D2C-A04C-8535-E8F2F6031CF5}" destId="{8427211D-A37D-E148-B13E-503EAAB69C68}" srcOrd="3" destOrd="0" presId="urn:microsoft.com/office/officeart/2008/layout/AlternatingHexagons"/>
    <dgm:cxn modelId="{A561016F-17C4-B442-B90F-07B24E5A25E0}" type="presParOf" srcId="{87088AD3-5D2C-A04C-8535-E8F2F6031CF5}" destId="{936C7817-E938-6E4B-A4B4-4577E3FE6C7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D54E7ED-5FCD-AE44-9BBD-16C51371698C}" type="doc">
      <dgm:prSet loTypeId="urn:microsoft.com/office/officeart/2008/layout/AlternatingHexagons" loCatId="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0DC32027-E2A3-7C45-9710-FD1C9F8D1137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7897A2D6-FA18-0C4D-AB61-F0969666C317}" type="parTrans" cxnId="{742E8BBA-EC28-5E42-9D3B-E0FBDB86C37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0D7535C1-7DEC-634E-9334-BF205F9447D1}" type="sibTrans" cxnId="{742E8BBA-EC28-5E42-9D3B-E0FBDB86C37A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D0F927A3-F0A3-C94C-8169-EF8D501D8D05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IDEA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2BFFE4C9-CA9F-5A48-8C22-FEF4EF46FD05}" type="parTrans" cxnId="{78F7F0A6-ADC8-8D47-ABEA-44C1AB672F00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B373393-8A6D-A84A-9610-93533843C2C2}" type="sibTrans" cxnId="{78F7F0A6-ADC8-8D47-ABEA-44C1AB672F00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E46EBFAA-3825-504F-B487-8E33172BB74C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METHOD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C2873A0-9528-A645-90A9-53659DE5C2F3}" type="parTrans" cxnId="{7884CE8F-75FD-0941-88CF-DB7E4EA554C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2C41C13C-773C-1848-A1F2-92183CA07815}" type="sibTrans" cxnId="{7884CE8F-75FD-0941-88CF-DB7E4EA554C5}">
      <dgm:prSet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CB87EB4C-26B0-3944-AED4-3B1EFC4E737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>
              <a:latin typeface="Helvetica" pitchFamily="2" charset="0"/>
            </a:rPr>
            <a:t>PROBLEM</a:t>
          </a:r>
          <a:endParaRPr lang="de-DE" sz="900" b="1" dirty="0">
            <a:latin typeface="Helvetica" pitchFamily="2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653CFD43-9653-D94A-86DE-DC85A511EB58}" type="parTrans" cxnId="{ABC49F24-FC8C-7748-B40B-C4989DE50558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190DB29F-1362-FA40-BFA4-F326212EE5F1}" type="sibTrans" cxnId="{ABC49F24-FC8C-7748-B40B-C4989DE50558}">
      <dgm:prSet custT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F588026D-AE76-5046-BFE4-BB89B6F3B869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  <a:ln w="63500">
          <a:solidFill>
            <a:srgbClr val="132AFF"/>
          </a:solidFill>
        </a:ln>
      </dgm:spPr>
      <dgm:t>
        <a:bodyPr/>
        <a:lstStyle/>
        <a:p>
          <a:r>
            <a:rPr lang="de-DE" sz="900" b="1" dirty="0">
              <a:latin typeface="Helvetica" pitchFamily="2" charset="0"/>
            </a:rPr>
            <a:t>RESULT</a:t>
          </a:r>
        </a:p>
      </dgm:t>
    </dgm:pt>
    <dgm:pt modelId="{45B50B8F-B7A2-4545-99BE-522BDEDD6C71}" type="parTrans" cxnId="{D1CFBFDE-3CA8-D649-8685-AF64432525C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EDD2A2C-446E-EA48-85BF-F6ED7F104D99}" type="sibTrans" cxnId="{D1CFBFDE-3CA8-D649-8685-AF64432525CA}">
      <dgm:prSet custT="1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5E631369-8B9E-B647-B6CB-CBA8E6625D03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IMPACT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E691BE97-3B30-DB44-BE26-238590C4FEE7}" type="parTrans" cxnId="{E56A5AC8-CFF8-9D4D-BA43-3F8924C79137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93C379EF-C406-C548-8A12-20DCEA6693F2}" type="sibTrans" cxnId="{E56A5AC8-CFF8-9D4D-BA43-3F8924C7913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8CBD51F-9093-9A4B-BCFE-30D8097DE202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</a:grad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AC49FF9B-0BA3-0C4D-8448-9212AC7906A2}" type="sibTrans" cxnId="{49DB0735-6260-2444-AA7C-A89B6E1B4905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6A9558BC-5E57-2C40-B2B0-F2BC50CB7D5F}" type="parTrans" cxnId="{49DB0735-6260-2444-AA7C-A89B6E1B490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514F4BC-B5CF-CA44-BFF4-AB1B0DD0D518}" type="pres">
      <dgm:prSet presAssocID="{DD54E7ED-5FCD-AE44-9BBD-16C51371698C}" presName="Name0" presStyleCnt="0">
        <dgm:presLayoutVars>
          <dgm:chMax/>
          <dgm:chPref/>
          <dgm:dir/>
          <dgm:animLvl val="lvl"/>
        </dgm:presLayoutVars>
      </dgm:prSet>
      <dgm:spPr/>
    </dgm:pt>
    <dgm:pt modelId="{93E3CDCB-F30E-E248-A0C7-4CC883493D70}" type="pres">
      <dgm:prSet presAssocID="{0DC32027-E2A3-7C45-9710-FD1C9F8D1137}" presName="composite" presStyleCnt="0"/>
      <dgm:spPr/>
    </dgm:pt>
    <dgm:pt modelId="{4D3B0486-1B6B-B749-8382-E50F636F4932}" type="pres">
      <dgm:prSet presAssocID="{0DC32027-E2A3-7C45-9710-FD1C9F8D1137}" presName="Parent1" presStyleLbl="node1" presStyleIdx="0" presStyleCnt="14">
        <dgm:presLayoutVars>
          <dgm:chMax val="1"/>
          <dgm:chPref val="1"/>
          <dgm:bulletEnabled val="1"/>
        </dgm:presLayoutVars>
      </dgm:prSet>
      <dgm:spPr/>
    </dgm:pt>
    <dgm:pt modelId="{F4F6DA85-A21F-B04C-95FF-C9D4639D3C75}" type="pres">
      <dgm:prSet presAssocID="{0DC32027-E2A3-7C45-9710-FD1C9F8D1137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8DE1D6C2-F7B1-C74D-8017-BB0E3B3C2678}" type="pres">
      <dgm:prSet presAssocID="{0DC32027-E2A3-7C45-9710-FD1C9F8D1137}" presName="BalanceSpacing" presStyleCnt="0"/>
      <dgm:spPr/>
    </dgm:pt>
    <dgm:pt modelId="{3857D04D-2CD0-2D42-8C61-FC76BC2523E1}" type="pres">
      <dgm:prSet presAssocID="{0DC32027-E2A3-7C45-9710-FD1C9F8D1137}" presName="BalanceSpacing1" presStyleCnt="0"/>
      <dgm:spPr/>
    </dgm:pt>
    <dgm:pt modelId="{FA70FD32-1607-5243-B302-32EDD956D7DF}" type="pres">
      <dgm:prSet presAssocID="{0D7535C1-7DEC-634E-9334-BF205F9447D1}" presName="Accent1Text" presStyleLbl="node1" presStyleIdx="1" presStyleCnt="14"/>
      <dgm:spPr/>
    </dgm:pt>
    <dgm:pt modelId="{13B75086-1FFB-854A-85A2-737FBD0B06BC}" type="pres">
      <dgm:prSet presAssocID="{0D7535C1-7DEC-634E-9334-BF205F9447D1}" presName="spaceBetweenRectangles" presStyleCnt="0"/>
      <dgm:spPr/>
    </dgm:pt>
    <dgm:pt modelId="{5CFF0D40-D168-DC4C-AD38-BB405F633A37}" type="pres">
      <dgm:prSet presAssocID="{CB87EB4C-26B0-3944-AED4-3B1EFC4E7377}" presName="composite" presStyleCnt="0"/>
      <dgm:spPr/>
    </dgm:pt>
    <dgm:pt modelId="{171AFBA2-5F2E-B14E-8B97-89C77239E9CD}" type="pres">
      <dgm:prSet presAssocID="{CB87EB4C-26B0-3944-AED4-3B1EFC4E7377}" presName="Parent1" presStyleLbl="node1" presStyleIdx="2" presStyleCnt="14">
        <dgm:presLayoutVars>
          <dgm:chMax val="1"/>
          <dgm:chPref val="1"/>
          <dgm:bulletEnabled val="1"/>
        </dgm:presLayoutVars>
      </dgm:prSet>
      <dgm:spPr/>
    </dgm:pt>
    <dgm:pt modelId="{26668616-D60B-334C-B95E-4F001ACD1389}" type="pres">
      <dgm:prSet presAssocID="{CB87EB4C-26B0-3944-AED4-3B1EFC4E7377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096DD50A-CBC3-1A4A-8955-236D42EC58A2}" type="pres">
      <dgm:prSet presAssocID="{CB87EB4C-26B0-3944-AED4-3B1EFC4E7377}" presName="BalanceSpacing" presStyleCnt="0"/>
      <dgm:spPr/>
    </dgm:pt>
    <dgm:pt modelId="{528C7AC9-486F-9943-A6AC-418CEF9D43AD}" type="pres">
      <dgm:prSet presAssocID="{CB87EB4C-26B0-3944-AED4-3B1EFC4E7377}" presName="BalanceSpacing1" presStyleCnt="0"/>
      <dgm:spPr/>
    </dgm:pt>
    <dgm:pt modelId="{0ECD3670-4534-9045-997A-B53C021BFD54}" type="pres">
      <dgm:prSet presAssocID="{190DB29F-1362-FA40-BFA4-F326212EE5F1}" presName="Accent1Text" presStyleLbl="node1" presStyleIdx="3" presStyleCnt="14"/>
      <dgm:spPr/>
    </dgm:pt>
    <dgm:pt modelId="{622DB4D8-594F-2845-AE13-44CC4338A94D}" type="pres">
      <dgm:prSet presAssocID="{190DB29F-1362-FA40-BFA4-F326212EE5F1}" presName="spaceBetweenRectangles" presStyleCnt="0"/>
      <dgm:spPr/>
    </dgm:pt>
    <dgm:pt modelId="{70F8475E-4AB9-B740-B1B4-8E07171BF47A}" type="pres">
      <dgm:prSet presAssocID="{D0F927A3-F0A3-C94C-8169-EF8D501D8D05}" presName="composite" presStyleCnt="0"/>
      <dgm:spPr/>
    </dgm:pt>
    <dgm:pt modelId="{32FDF39B-949D-BA44-8A67-AE5CC9431F7A}" type="pres">
      <dgm:prSet presAssocID="{D0F927A3-F0A3-C94C-8169-EF8D501D8D05}" presName="Parent1" presStyleLbl="node1" presStyleIdx="4" presStyleCnt="14">
        <dgm:presLayoutVars>
          <dgm:chMax val="1"/>
          <dgm:chPref val="1"/>
          <dgm:bulletEnabled val="1"/>
        </dgm:presLayoutVars>
      </dgm:prSet>
      <dgm:spPr/>
    </dgm:pt>
    <dgm:pt modelId="{B43177C9-EAC2-2C4B-B0BE-D62615877434}" type="pres">
      <dgm:prSet presAssocID="{D0F927A3-F0A3-C94C-8169-EF8D501D8D05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3B728F43-FC1E-8B45-A4B5-F7BD3B00BDD3}" type="pres">
      <dgm:prSet presAssocID="{D0F927A3-F0A3-C94C-8169-EF8D501D8D05}" presName="BalanceSpacing" presStyleCnt="0"/>
      <dgm:spPr/>
    </dgm:pt>
    <dgm:pt modelId="{A7D013CA-E46C-8246-AF65-91FE3648B32B}" type="pres">
      <dgm:prSet presAssocID="{D0F927A3-F0A3-C94C-8169-EF8D501D8D05}" presName="BalanceSpacing1" presStyleCnt="0"/>
      <dgm:spPr/>
    </dgm:pt>
    <dgm:pt modelId="{B844AAF5-58C1-3E41-9F03-50E2045A96DF}" type="pres">
      <dgm:prSet presAssocID="{AB373393-8A6D-A84A-9610-93533843C2C2}" presName="Accent1Text" presStyleLbl="node1" presStyleIdx="5" presStyleCnt="14"/>
      <dgm:spPr/>
    </dgm:pt>
    <dgm:pt modelId="{15497CBA-3F3D-7D46-A70B-549549D3E9FF}" type="pres">
      <dgm:prSet presAssocID="{AB373393-8A6D-A84A-9610-93533843C2C2}" presName="spaceBetweenRectangles" presStyleCnt="0"/>
      <dgm:spPr/>
    </dgm:pt>
    <dgm:pt modelId="{9657B4C5-E6EB-E641-B5E1-866C17C9CF35}" type="pres">
      <dgm:prSet presAssocID="{E46EBFAA-3825-504F-B487-8E33172BB74C}" presName="composite" presStyleCnt="0"/>
      <dgm:spPr/>
    </dgm:pt>
    <dgm:pt modelId="{7BF9872A-D8F1-144F-A664-F1F5B7E11DC4}" type="pres">
      <dgm:prSet presAssocID="{E46EBFAA-3825-504F-B487-8E33172BB74C}" presName="Parent1" presStyleLbl="node1" presStyleIdx="6" presStyleCnt="14">
        <dgm:presLayoutVars>
          <dgm:chMax val="1"/>
          <dgm:chPref val="1"/>
          <dgm:bulletEnabled val="1"/>
        </dgm:presLayoutVars>
      </dgm:prSet>
      <dgm:spPr/>
    </dgm:pt>
    <dgm:pt modelId="{8DAD871D-BE9B-1F47-B745-CD07147A8BFF}" type="pres">
      <dgm:prSet presAssocID="{E46EBFAA-3825-504F-B487-8E33172BB74C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D1F53955-2566-4F4F-9A33-60D50DDCBF22}" type="pres">
      <dgm:prSet presAssocID="{E46EBFAA-3825-504F-B487-8E33172BB74C}" presName="BalanceSpacing" presStyleCnt="0"/>
      <dgm:spPr/>
    </dgm:pt>
    <dgm:pt modelId="{68B5BD9D-C171-BE45-BBD2-A5CA766DAE1F}" type="pres">
      <dgm:prSet presAssocID="{E46EBFAA-3825-504F-B487-8E33172BB74C}" presName="BalanceSpacing1" presStyleCnt="0"/>
      <dgm:spPr/>
    </dgm:pt>
    <dgm:pt modelId="{9F7E1D48-3A4F-704F-8ABD-ACA63113CA42}" type="pres">
      <dgm:prSet presAssocID="{2C41C13C-773C-1848-A1F2-92183CA07815}" presName="Accent1Text" presStyleLbl="node1" presStyleIdx="7" presStyleCnt="14"/>
      <dgm:spPr/>
    </dgm:pt>
    <dgm:pt modelId="{630C2B6C-1D67-6A41-804F-4AC90ABE7213}" type="pres">
      <dgm:prSet presAssocID="{2C41C13C-773C-1848-A1F2-92183CA07815}" presName="spaceBetweenRectangles" presStyleCnt="0"/>
      <dgm:spPr/>
    </dgm:pt>
    <dgm:pt modelId="{E03F5B4D-3172-E042-96EF-B4683ECDE290}" type="pres">
      <dgm:prSet presAssocID="{F588026D-AE76-5046-BFE4-BB89B6F3B869}" presName="composite" presStyleCnt="0"/>
      <dgm:spPr/>
    </dgm:pt>
    <dgm:pt modelId="{056B7C46-5239-7141-9980-82DA5376AC77}" type="pres">
      <dgm:prSet presAssocID="{F588026D-AE76-5046-BFE4-BB89B6F3B869}" presName="Parent1" presStyleLbl="node1" presStyleIdx="8" presStyleCnt="14">
        <dgm:presLayoutVars>
          <dgm:chMax val="1"/>
          <dgm:chPref val="1"/>
          <dgm:bulletEnabled val="1"/>
        </dgm:presLayoutVars>
      </dgm:prSet>
      <dgm:spPr/>
    </dgm:pt>
    <dgm:pt modelId="{E1F725E5-4844-CC4C-B79D-27834680D5F2}" type="pres">
      <dgm:prSet presAssocID="{F588026D-AE76-5046-BFE4-BB89B6F3B869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C11CE2F0-E2A7-E64B-BB6B-F1FFCCCCA72A}" type="pres">
      <dgm:prSet presAssocID="{F588026D-AE76-5046-BFE4-BB89B6F3B869}" presName="BalanceSpacing" presStyleCnt="0"/>
      <dgm:spPr/>
    </dgm:pt>
    <dgm:pt modelId="{499FF768-9A39-964B-AE3C-0677E5CA96B9}" type="pres">
      <dgm:prSet presAssocID="{F588026D-AE76-5046-BFE4-BB89B6F3B869}" presName="BalanceSpacing1" presStyleCnt="0"/>
      <dgm:spPr/>
    </dgm:pt>
    <dgm:pt modelId="{63E6CBC6-1D74-2E44-AB16-04C88E91C5E7}" type="pres">
      <dgm:prSet presAssocID="{AEDD2A2C-446E-EA48-85BF-F6ED7F104D99}" presName="Accent1Text" presStyleLbl="node1" presStyleIdx="9" presStyleCnt="14"/>
      <dgm:spPr/>
    </dgm:pt>
    <dgm:pt modelId="{B6B95A22-C47C-704A-9390-AE3A14D0E4ED}" type="pres">
      <dgm:prSet presAssocID="{AEDD2A2C-446E-EA48-85BF-F6ED7F104D99}" presName="spaceBetweenRectangles" presStyleCnt="0"/>
      <dgm:spPr/>
    </dgm:pt>
    <dgm:pt modelId="{46414502-D3DB-0342-AADA-84E7B1E57E57}" type="pres">
      <dgm:prSet presAssocID="{5E631369-8B9E-B647-B6CB-CBA8E6625D03}" presName="composite" presStyleCnt="0"/>
      <dgm:spPr/>
    </dgm:pt>
    <dgm:pt modelId="{09AFF17C-1786-C848-8B15-E799D54A1C67}" type="pres">
      <dgm:prSet presAssocID="{5E631369-8B9E-B647-B6CB-CBA8E6625D03}" presName="Parent1" presStyleLbl="node1" presStyleIdx="10" presStyleCnt="14">
        <dgm:presLayoutVars>
          <dgm:chMax val="1"/>
          <dgm:chPref val="1"/>
          <dgm:bulletEnabled val="1"/>
        </dgm:presLayoutVars>
      </dgm:prSet>
      <dgm:spPr/>
    </dgm:pt>
    <dgm:pt modelId="{EF3C3D73-571D-1544-B661-5A6A4540ABD4}" type="pres">
      <dgm:prSet presAssocID="{5E631369-8B9E-B647-B6CB-CBA8E6625D03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62FF53D8-B32F-5141-AF86-3BAF3443B2E4}" type="pres">
      <dgm:prSet presAssocID="{5E631369-8B9E-B647-B6CB-CBA8E6625D03}" presName="BalanceSpacing" presStyleCnt="0"/>
      <dgm:spPr/>
    </dgm:pt>
    <dgm:pt modelId="{D43B88EE-6F57-5048-873E-7ECE3ADAA92E}" type="pres">
      <dgm:prSet presAssocID="{5E631369-8B9E-B647-B6CB-CBA8E6625D03}" presName="BalanceSpacing1" presStyleCnt="0"/>
      <dgm:spPr/>
    </dgm:pt>
    <dgm:pt modelId="{858A34C5-3B93-4941-863B-E6F9ED2D9197}" type="pres">
      <dgm:prSet presAssocID="{93C379EF-C406-C548-8A12-20DCEA6693F2}" presName="Accent1Text" presStyleLbl="node1" presStyleIdx="11" presStyleCnt="14"/>
      <dgm:spPr/>
    </dgm:pt>
    <dgm:pt modelId="{E737BAA0-D8F6-7847-A071-519D7760DE4F}" type="pres">
      <dgm:prSet presAssocID="{93C379EF-C406-C548-8A12-20DCEA6693F2}" presName="spaceBetweenRectangles" presStyleCnt="0"/>
      <dgm:spPr/>
    </dgm:pt>
    <dgm:pt modelId="{87088AD3-5D2C-A04C-8535-E8F2F6031CF5}" type="pres">
      <dgm:prSet presAssocID="{88CBD51F-9093-9A4B-BCFE-30D8097DE202}" presName="composite" presStyleCnt="0"/>
      <dgm:spPr/>
    </dgm:pt>
    <dgm:pt modelId="{1758BCD4-3E66-BC45-BF0B-399EC21D225E}" type="pres">
      <dgm:prSet presAssocID="{88CBD51F-9093-9A4B-BCFE-30D8097DE202}" presName="Parent1" presStyleLbl="node1" presStyleIdx="12" presStyleCnt="14">
        <dgm:presLayoutVars>
          <dgm:chMax val="1"/>
          <dgm:chPref val="1"/>
          <dgm:bulletEnabled val="1"/>
        </dgm:presLayoutVars>
      </dgm:prSet>
      <dgm:spPr/>
    </dgm:pt>
    <dgm:pt modelId="{D8BE1134-8370-DE47-BE6D-1230171E7E87}" type="pres">
      <dgm:prSet presAssocID="{88CBD51F-9093-9A4B-BCFE-30D8097DE202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975DE6A5-71B5-6347-816D-7B837BADCE91}" type="pres">
      <dgm:prSet presAssocID="{88CBD51F-9093-9A4B-BCFE-30D8097DE202}" presName="BalanceSpacing" presStyleCnt="0"/>
      <dgm:spPr/>
    </dgm:pt>
    <dgm:pt modelId="{8427211D-A37D-E148-B13E-503EAAB69C68}" type="pres">
      <dgm:prSet presAssocID="{88CBD51F-9093-9A4B-BCFE-30D8097DE202}" presName="BalanceSpacing1" presStyleCnt="0"/>
      <dgm:spPr/>
    </dgm:pt>
    <dgm:pt modelId="{936C7817-E938-6E4B-A4B4-4577E3FE6C7B}" type="pres">
      <dgm:prSet presAssocID="{AC49FF9B-0BA3-0C4D-8448-9212AC7906A2}" presName="Accent1Text" presStyleLbl="node1" presStyleIdx="13" presStyleCnt="14"/>
      <dgm:spPr/>
    </dgm:pt>
  </dgm:ptLst>
  <dgm:cxnLst>
    <dgm:cxn modelId="{9FBA9007-61D7-244F-A2E0-F30373C3A40A}" type="presOf" srcId="{0DC32027-E2A3-7C45-9710-FD1C9F8D1137}" destId="{4D3B0486-1B6B-B749-8382-E50F636F4932}" srcOrd="0" destOrd="0" presId="urn:microsoft.com/office/officeart/2008/layout/AlternatingHexagons"/>
    <dgm:cxn modelId="{3024C608-0D41-A440-A8F5-90F76079633F}" type="presOf" srcId="{D0F927A3-F0A3-C94C-8169-EF8D501D8D05}" destId="{32FDF39B-949D-BA44-8A67-AE5CC9431F7A}" srcOrd="0" destOrd="0" presId="urn:microsoft.com/office/officeart/2008/layout/AlternatingHexagons"/>
    <dgm:cxn modelId="{1365DC17-C9C9-944C-957B-40E51E3C46C6}" type="presOf" srcId="{F588026D-AE76-5046-BFE4-BB89B6F3B869}" destId="{056B7C46-5239-7141-9980-82DA5376AC77}" srcOrd="0" destOrd="0" presId="urn:microsoft.com/office/officeart/2008/layout/AlternatingHexagons"/>
    <dgm:cxn modelId="{A49B3C1B-FEBF-A544-BEC2-13203CC4FAEF}" type="presOf" srcId="{93C379EF-C406-C548-8A12-20DCEA6693F2}" destId="{858A34C5-3B93-4941-863B-E6F9ED2D9197}" srcOrd="0" destOrd="0" presId="urn:microsoft.com/office/officeart/2008/layout/AlternatingHexagons"/>
    <dgm:cxn modelId="{ABC49F24-FC8C-7748-B40B-C4989DE50558}" srcId="{DD54E7ED-5FCD-AE44-9BBD-16C51371698C}" destId="{CB87EB4C-26B0-3944-AED4-3B1EFC4E7377}" srcOrd="1" destOrd="0" parTransId="{653CFD43-9653-D94A-86DE-DC85A511EB58}" sibTransId="{190DB29F-1362-FA40-BFA4-F326212EE5F1}"/>
    <dgm:cxn modelId="{49DB0735-6260-2444-AA7C-A89B6E1B4905}" srcId="{DD54E7ED-5FCD-AE44-9BBD-16C51371698C}" destId="{88CBD51F-9093-9A4B-BCFE-30D8097DE202}" srcOrd="6" destOrd="0" parTransId="{6A9558BC-5E57-2C40-B2B0-F2BC50CB7D5F}" sibTransId="{AC49FF9B-0BA3-0C4D-8448-9212AC7906A2}"/>
    <dgm:cxn modelId="{555D0F64-85ED-8D49-8904-1B4085E234F7}" type="presOf" srcId="{AB373393-8A6D-A84A-9610-93533843C2C2}" destId="{B844AAF5-58C1-3E41-9F03-50E2045A96DF}" srcOrd="0" destOrd="0" presId="urn:microsoft.com/office/officeart/2008/layout/AlternatingHexagons"/>
    <dgm:cxn modelId="{8DB78380-65F3-0349-82AC-D401E41D223A}" type="presOf" srcId="{5E631369-8B9E-B647-B6CB-CBA8E6625D03}" destId="{09AFF17C-1786-C848-8B15-E799D54A1C67}" srcOrd="0" destOrd="0" presId="urn:microsoft.com/office/officeart/2008/layout/AlternatingHexagons"/>
    <dgm:cxn modelId="{7884CE8F-75FD-0941-88CF-DB7E4EA554C5}" srcId="{DD54E7ED-5FCD-AE44-9BBD-16C51371698C}" destId="{E46EBFAA-3825-504F-B487-8E33172BB74C}" srcOrd="3" destOrd="0" parTransId="{EC2873A0-9528-A645-90A9-53659DE5C2F3}" sibTransId="{2C41C13C-773C-1848-A1F2-92183CA07815}"/>
    <dgm:cxn modelId="{76DA2693-DCAE-F745-998E-C3EC9F154C8E}" type="presOf" srcId="{E46EBFAA-3825-504F-B487-8E33172BB74C}" destId="{7BF9872A-D8F1-144F-A664-F1F5B7E11DC4}" srcOrd="0" destOrd="0" presId="urn:microsoft.com/office/officeart/2008/layout/AlternatingHexagons"/>
    <dgm:cxn modelId="{3581E39D-F0B3-364C-9E31-A5E051A4FF1C}" type="presOf" srcId="{AEDD2A2C-446E-EA48-85BF-F6ED7F104D99}" destId="{63E6CBC6-1D74-2E44-AB16-04C88E91C5E7}" srcOrd="0" destOrd="0" presId="urn:microsoft.com/office/officeart/2008/layout/AlternatingHexagons"/>
    <dgm:cxn modelId="{78F7F0A6-ADC8-8D47-ABEA-44C1AB672F00}" srcId="{DD54E7ED-5FCD-AE44-9BBD-16C51371698C}" destId="{D0F927A3-F0A3-C94C-8169-EF8D501D8D05}" srcOrd="2" destOrd="0" parTransId="{2BFFE4C9-CA9F-5A48-8C22-FEF4EF46FD05}" sibTransId="{AB373393-8A6D-A84A-9610-93533843C2C2}"/>
    <dgm:cxn modelId="{81A027B7-6907-CC43-B162-FAA9AA58634A}" type="presOf" srcId="{88CBD51F-9093-9A4B-BCFE-30D8097DE202}" destId="{1758BCD4-3E66-BC45-BF0B-399EC21D225E}" srcOrd="0" destOrd="0" presId="urn:microsoft.com/office/officeart/2008/layout/AlternatingHexagons"/>
    <dgm:cxn modelId="{AE862DB8-F690-1141-870C-AC6A37116D2B}" type="presOf" srcId="{2C41C13C-773C-1848-A1F2-92183CA07815}" destId="{9F7E1D48-3A4F-704F-8ABD-ACA63113CA42}" srcOrd="0" destOrd="0" presId="urn:microsoft.com/office/officeart/2008/layout/AlternatingHexagons"/>
    <dgm:cxn modelId="{742E8BBA-EC28-5E42-9D3B-E0FBDB86C37A}" srcId="{DD54E7ED-5FCD-AE44-9BBD-16C51371698C}" destId="{0DC32027-E2A3-7C45-9710-FD1C9F8D1137}" srcOrd="0" destOrd="0" parTransId="{7897A2D6-FA18-0C4D-AB61-F0969666C317}" sibTransId="{0D7535C1-7DEC-634E-9334-BF205F9447D1}"/>
    <dgm:cxn modelId="{970E9ABA-D998-0E4E-BC35-0BA53AE37908}" type="presOf" srcId="{0D7535C1-7DEC-634E-9334-BF205F9447D1}" destId="{FA70FD32-1607-5243-B302-32EDD956D7DF}" srcOrd="0" destOrd="0" presId="urn:microsoft.com/office/officeart/2008/layout/AlternatingHexagons"/>
    <dgm:cxn modelId="{A7110EC8-43D6-DB48-ABF0-86CF1FF3C535}" type="presOf" srcId="{CB87EB4C-26B0-3944-AED4-3B1EFC4E7377}" destId="{171AFBA2-5F2E-B14E-8B97-89C77239E9CD}" srcOrd="0" destOrd="0" presId="urn:microsoft.com/office/officeart/2008/layout/AlternatingHexagons"/>
    <dgm:cxn modelId="{E56A5AC8-CFF8-9D4D-BA43-3F8924C79137}" srcId="{DD54E7ED-5FCD-AE44-9BBD-16C51371698C}" destId="{5E631369-8B9E-B647-B6CB-CBA8E6625D03}" srcOrd="5" destOrd="0" parTransId="{E691BE97-3B30-DB44-BE26-238590C4FEE7}" sibTransId="{93C379EF-C406-C548-8A12-20DCEA6693F2}"/>
    <dgm:cxn modelId="{E0DEF7C9-BD95-884B-89FB-93427579824F}" type="presOf" srcId="{DD54E7ED-5FCD-AE44-9BBD-16C51371698C}" destId="{8514F4BC-B5CF-CA44-BFF4-AB1B0DD0D518}" srcOrd="0" destOrd="0" presId="urn:microsoft.com/office/officeart/2008/layout/AlternatingHexagons"/>
    <dgm:cxn modelId="{89D27ECD-1A7C-6E48-98B6-4AB36F1A89A6}" type="presOf" srcId="{190DB29F-1362-FA40-BFA4-F326212EE5F1}" destId="{0ECD3670-4534-9045-997A-B53C021BFD54}" srcOrd="0" destOrd="0" presId="urn:microsoft.com/office/officeart/2008/layout/AlternatingHexagons"/>
    <dgm:cxn modelId="{D1CFBFDE-3CA8-D649-8685-AF64432525CA}" srcId="{DD54E7ED-5FCD-AE44-9BBD-16C51371698C}" destId="{F588026D-AE76-5046-BFE4-BB89B6F3B869}" srcOrd="4" destOrd="0" parTransId="{45B50B8F-B7A2-4545-99BE-522BDEDD6C71}" sibTransId="{AEDD2A2C-446E-EA48-85BF-F6ED7F104D99}"/>
    <dgm:cxn modelId="{82A47DE7-55D6-C746-9E48-F7B1E2B74BAA}" type="presOf" srcId="{AC49FF9B-0BA3-0C4D-8448-9212AC7906A2}" destId="{936C7817-E938-6E4B-A4B4-4577E3FE6C7B}" srcOrd="0" destOrd="0" presId="urn:microsoft.com/office/officeart/2008/layout/AlternatingHexagons"/>
    <dgm:cxn modelId="{AB4398E2-F809-C04F-993A-4E6C01509C3A}" type="presParOf" srcId="{8514F4BC-B5CF-CA44-BFF4-AB1B0DD0D518}" destId="{93E3CDCB-F30E-E248-A0C7-4CC883493D70}" srcOrd="0" destOrd="0" presId="urn:microsoft.com/office/officeart/2008/layout/AlternatingHexagons"/>
    <dgm:cxn modelId="{4CA3AEFA-CC9C-6843-80AD-52610B944C3E}" type="presParOf" srcId="{93E3CDCB-F30E-E248-A0C7-4CC883493D70}" destId="{4D3B0486-1B6B-B749-8382-E50F636F4932}" srcOrd="0" destOrd="0" presId="urn:microsoft.com/office/officeart/2008/layout/AlternatingHexagons"/>
    <dgm:cxn modelId="{6A81008C-4FC9-FE47-98ED-92AF808D2BFF}" type="presParOf" srcId="{93E3CDCB-F30E-E248-A0C7-4CC883493D70}" destId="{F4F6DA85-A21F-B04C-95FF-C9D4639D3C75}" srcOrd="1" destOrd="0" presId="urn:microsoft.com/office/officeart/2008/layout/AlternatingHexagons"/>
    <dgm:cxn modelId="{2B82647D-B82D-7142-BC76-5B56BF10DB43}" type="presParOf" srcId="{93E3CDCB-F30E-E248-A0C7-4CC883493D70}" destId="{8DE1D6C2-F7B1-C74D-8017-BB0E3B3C2678}" srcOrd="2" destOrd="0" presId="urn:microsoft.com/office/officeart/2008/layout/AlternatingHexagons"/>
    <dgm:cxn modelId="{11181173-3D7B-6F42-89A8-2E392B7D3D2D}" type="presParOf" srcId="{93E3CDCB-F30E-E248-A0C7-4CC883493D70}" destId="{3857D04D-2CD0-2D42-8C61-FC76BC2523E1}" srcOrd="3" destOrd="0" presId="urn:microsoft.com/office/officeart/2008/layout/AlternatingHexagons"/>
    <dgm:cxn modelId="{91C9E737-094B-C04E-8106-D1D0061E4558}" type="presParOf" srcId="{93E3CDCB-F30E-E248-A0C7-4CC883493D70}" destId="{FA70FD32-1607-5243-B302-32EDD956D7DF}" srcOrd="4" destOrd="0" presId="urn:microsoft.com/office/officeart/2008/layout/AlternatingHexagons"/>
    <dgm:cxn modelId="{67AEDA40-D6CF-284F-AF72-1D314F98B9EB}" type="presParOf" srcId="{8514F4BC-B5CF-CA44-BFF4-AB1B0DD0D518}" destId="{13B75086-1FFB-854A-85A2-737FBD0B06BC}" srcOrd="1" destOrd="0" presId="urn:microsoft.com/office/officeart/2008/layout/AlternatingHexagons"/>
    <dgm:cxn modelId="{47E5970D-0000-F04E-BD73-7F2B50BE69DD}" type="presParOf" srcId="{8514F4BC-B5CF-CA44-BFF4-AB1B0DD0D518}" destId="{5CFF0D40-D168-DC4C-AD38-BB405F633A37}" srcOrd="2" destOrd="0" presId="urn:microsoft.com/office/officeart/2008/layout/AlternatingHexagons"/>
    <dgm:cxn modelId="{F71A6C4D-6706-AA40-A88A-88F9C3D7BA8F}" type="presParOf" srcId="{5CFF0D40-D168-DC4C-AD38-BB405F633A37}" destId="{171AFBA2-5F2E-B14E-8B97-89C77239E9CD}" srcOrd="0" destOrd="0" presId="urn:microsoft.com/office/officeart/2008/layout/AlternatingHexagons"/>
    <dgm:cxn modelId="{460CC571-C7B5-9F42-8B7A-EC68E78523E3}" type="presParOf" srcId="{5CFF0D40-D168-DC4C-AD38-BB405F633A37}" destId="{26668616-D60B-334C-B95E-4F001ACD1389}" srcOrd="1" destOrd="0" presId="urn:microsoft.com/office/officeart/2008/layout/AlternatingHexagons"/>
    <dgm:cxn modelId="{B3AE4D7E-C7CE-4B43-B93C-CBCBD9F0E247}" type="presParOf" srcId="{5CFF0D40-D168-DC4C-AD38-BB405F633A37}" destId="{096DD50A-CBC3-1A4A-8955-236D42EC58A2}" srcOrd="2" destOrd="0" presId="urn:microsoft.com/office/officeart/2008/layout/AlternatingHexagons"/>
    <dgm:cxn modelId="{F74D8C38-9A97-3A4A-942E-9BEC3F5343B3}" type="presParOf" srcId="{5CFF0D40-D168-DC4C-AD38-BB405F633A37}" destId="{528C7AC9-486F-9943-A6AC-418CEF9D43AD}" srcOrd="3" destOrd="0" presId="urn:microsoft.com/office/officeart/2008/layout/AlternatingHexagons"/>
    <dgm:cxn modelId="{A27F82C2-7C14-C34C-9624-03A87FF8DA8D}" type="presParOf" srcId="{5CFF0D40-D168-DC4C-AD38-BB405F633A37}" destId="{0ECD3670-4534-9045-997A-B53C021BFD54}" srcOrd="4" destOrd="0" presId="urn:microsoft.com/office/officeart/2008/layout/AlternatingHexagons"/>
    <dgm:cxn modelId="{9B276CF1-54BA-CD4D-92A6-41F26EE3F0E5}" type="presParOf" srcId="{8514F4BC-B5CF-CA44-BFF4-AB1B0DD0D518}" destId="{622DB4D8-594F-2845-AE13-44CC4338A94D}" srcOrd="3" destOrd="0" presId="urn:microsoft.com/office/officeart/2008/layout/AlternatingHexagons"/>
    <dgm:cxn modelId="{CF3768F1-7749-F646-9487-91F716121B89}" type="presParOf" srcId="{8514F4BC-B5CF-CA44-BFF4-AB1B0DD0D518}" destId="{70F8475E-4AB9-B740-B1B4-8E07171BF47A}" srcOrd="4" destOrd="0" presId="urn:microsoft.com/office/officeart/2008/layout/AlternatingHexagons"/>
    <dgm:cxn modelId="{D69AD431-DAF7-8D4E-AB2C-DD4BC4B741E5}" type="presParOf" srcId="{70F8475E-4AB9-B740-B1B4-8E07171BF47A}" destId="{32FDF39B-949D-BA44-8A67-AE5CC9431F7A}" srcOrd="0" destOrd="0" presId="urn:microsoft.com/office/officeart/2008/layout/AlternatingHexagons"/>
    <dgm:cxn modelId="{B7D85368-0DD1-6C42-B222-0EACAC83C636}" type="presParOf" srcId="{70F8475E-4AB9-B740-B1B4-8E07171BF47A}" destId="{B43177C9-EAC2-2C4B-B0BE-D62615877434}" srcOrd="1" destOrd="0" presId="urn:microsoft.com/office/officeart/2008/layout/AlternatingHexagons"/>
    <dgm:cxn modelId="{69C25AA6-4115-4343-A09B-BB4EFEF87963}" type="presParOf" srcId="{70F8475E-4AB9-B740-B1B4-8E07171BF47A}" destId="{3B728F43-FC1E-8B45-A4B5-F7BD3B00BDD3}" srcOrd="2" destOrd="0" presId="urn:microsoft.com/office/officeart/2008/layout/AlternatingHexagons"/>
    <dgm:cxn modelId="{7033D0E3-7761-E045-8952-FC0F17E5E410}" type="presParOf" srcId="{70F8475E-4AB9-B740-B1B4-8E07171BF47A}" destId="{A7D013CA-E46C-8246-AF65-91FE3648B32B}" srcOrd="3" destOrd="0" presId="urn:microsoft.com/office/officeart/2008/layout/AlternatingHexagons"/>
    <dgm:cxn modelId="{BBEF2AA9-F120-C741-87C0-8E948048BF40}" type="presParOf" srcId="{70F8475E-4AB9-B740-B1B4-8E07171BF47A}" destId="{B844AAF5-58C1-3E41-9F03-50E2045A96DF}" srcOrd="4" destOrd="0" presId="urn:microsoft.com/office/officeart/2008/layout/AlternatingHexagons"/>
    <dgm:cxn modelId="{47F2C1E7-8615-6846-828E-5960B2CF9EBC}" type="presParOf" srcId="{8514F4BC-B5CF-CA44-BFF4-AB1B0DD0D518}" destId="{15497CBA-3F3D-7D46-A70B-549549D3E9FF}" srcOrd="5" destOrd="0" presId="urn:microsoft.com/office/officeart/2008/layout/AlternatingHexagons"/>
    <dgm:cxn modelId="{83C6BDCB-B4B2-9C4B-9C62-A923BFB38BBA}" type="presParOf" srcId="{8514F4BC-B5CF-CA44-BFF4-AB1B0DD0D518}" destId="{9657B4C5-E6EB-E641-B5E1-866C17C9CF35}" srcOrd="6" destOrd="0" presId="urn:microsoft.com/office/officeart/2008/layout/AlternatingHexagons"/>
    <dgm:cxn modelId="{471B6631-EAE9-8548-9C34-9FAE17F07AA2}" type="presParOf" srcId="{9657B4C5-E6EB-E641-B5E1-866C17C9CF35}" destId="{7BF9872A-D8F1-144F-A664-F1F5B7E11DC4}" srcOrd="0" destOrd="0" presId="urn:microsoft.com/office/officeart/2008/layout/AlternatingHexagons"/>
    <dgm:cxn modelId="{53CF4EBB-4FF1-4146-B922-DCF439B08253}" type="presParOf" srcId="{9657B4C5-E6EB-E641-B5E1-866C17C9CF35}" destId="{8DAD871D-BE9B-1F47-B745-CD07147A8BFF}" srcOrd="1" destOrd="0" presId="urn:microsoft.com/office/officeart/2008/layout/AlternatingHexagons"/>
    <dgm:cxn modelId="{7E5D2E84-551D-5444-828C-DFDEFB5C3B45}" type="presParOf" srcId="{9657B4C5-E6EB-E641-B5E1-866C17C9CF35}" destId="{D1F53955-2566-4F4F-9A33-60D50DDCBF22}" srcOrd="2" destOrd="0" presId="urn:microsoft.com/office/officeart/2008/layout/AlternatingHexagons"/>
    <dgm:cxn modelId="{17B3BDAA-BF4A-4047-81C4-E85F50945AFF}" type="presParOf" srcId="{9657B4C5-E6EB-E641-B5E1-866C17C9CF35}" destId="{68B5BD9D-C171-BE45-BBD2-A5CA766DAE1F}" srcOrd="3" destOrd="0" presId="urn:microsoft.com/office/officeart/2008/layout/AlternatingHexagons"/>
    <dgm:cxn modelId="{D23FE227-E0EF-5442-A852-3CF3912F3946}" type="presParOf" srcId="{9657B4C5-E6EB-E641-B5E1-866C17C9CF35}" destId="{9F7E1D48-3A4F-704F-8ABD-ACA63113CA42}" srcOrd="4" destOrd="0" presId="urn:microsoft.com/office/officeart/2008/layout/AlternatingHexagons"/>
    <dgm:cxn modelId="{41F5D1ED-20E4-CB4D-9631-66ECA2C830F7}" type="presParOf" srcId="{8514F4BC-B5CF-CA44-BFF4-AB1B0DD0D518}" destId="{630C2B6C-1D67-6A41-804F-4AC90ABE7213}" srcOrd="7" destOrd="0" presId="urn:microsoft.com/office/officeart/2008/layout/AlternatingHexagons"/>
    <dgm:cxn modelId="{3230ED21-EF1C-B14F-BA5C-D132A867EC9E}" type="presParOf" srcId="{8514F4BC-B5CF-CA44-BFF4-AB1B0DD0D518}" destId="{E03F5B4D-3172-E042-96EF-B4683ECDE290}" srcOrd="8" destOrd="0" presId="urn:microsoft.com/office/officeart/2008/layout/AlternatingHexagons"/>
    <dgm:cxn modelId="{5717DB00-D173-B644-BB2B-2FF71DB99121}" type="presParOf" srcId="{E03F5B4D-3172-E042-96EF-B4683ECDE290}" destId="{056B7C46-5239-7141-9980-82DA5376AC77}" srcOrd="0" destOrd="0" presId="urn:microsoft.com/office/officeart/2008/layout/AlternatingHexagons"/>
    <dgm:cxn modelId="{2A893BB2-9410-2449-B8DE-84C2C086213F}" type="presParOf" srcId="{E03F5B4D-3172-E042-96EF-B4683ECDE290}" destId="{E1F725E5-4844-CC4C-B79D-27834680D5F2}" srcOrd="1" destOrd="0" presId="urn:microsoft.com/office/officeart/2008/layout/AlternatingHexagons"/>
    <dgm:cxn modelId="{A697D5FB-088F-F048-B9F1-404C4FDFB22E}" type="presParOf" srcId="{E03F5B4D-3172-E042-96EF-B4683ECDE290}" destId="{C11CE2F0-E2A7-E64B-BB6B-F1FFCCCCA72A}" srcOrd="2" destOrd="0" presId="urn:microsoft.com/office/officeart/2008/layout/AlternatingHexagons"/>
    <dgm:cxn modelId="{568C3912-19AB-4741-BAB5-22A2D361B96F}" type="presParOf" srcId="{E03F5B4D-3172-E042-96EF-B4683ECDE290}" destId="{499FF768-9A39-964B-AE3C-0677E5CA96B9}" srcOrd="3" destOrd="0" presId="urn:microsoft.com/office/officeart/2008/layout/AlternatingHexagons"/>
    <dgm:cxn modelId="{BAB8E9E2-E48D-254E-B4E5-93D1B7B7CD4B}" type="presParOf" srcId="{E03F5B4D-3172-E042-96EF-B4683ECDE290}" destId="{63E6CBC6-1D74-2E44-AB16-04C88E91C5E7}" srcOrd="4" destOrd="0" presId="urn:microsoft.com/office/officeart/2008/layout/AlternatingHexagons"/>
    <dgm:cxn modelId="{681252AB-914A-A04E-8B4A-4A798C95B3C8}" type="presParOf" srcId="{8514F4BC-B5CF-CA44-BFF4-AB1B0DD0D518}" destId="{B6B95A22-C47C-704A-9390-AE3A14D0E4ED}" srcOrd="9" destOrd="0" presId="urn:microsoft.com/office/officeart/2008/layout/AlternatingHexagons"/>
    <dgm:cxn modelId="{0EAD735C-BA5F-5B43-8A89-E01A8870A8BD}" type="presParOf" srcId="{8514F4BC-B5CF-CA44-BFF4-AB1B0DD0D518}" destId="{46414502-D3DB-0342-AADA-84E7B1E57E57}" srcOrd="10" destOrd="0" presId="urn:microsoft.com/office/officeart/2008/layout/AlternatingHexagons"/>
    <dgm:cxn modelId="{652C48C3-647E-FB43-8B0E-094624067DB2}" type="presParOf" srcId="{46414502-D3DB-0342-AADA-84E7B1E57E57}" destId="{09AFF17C-1786-C848-8B15-E799D54A1C67}" srcOrd="0" destOrd="0" presId="urn:microsoft.com/office/officeart/2008/layout/AlternatingHexagons"/>
    <dgm:cxn modelId="{BD5DC4C3-5A8E-734C-B45B-75EAB536D4D2}" type="presParOf" srcId="{46414502-D3DB-0342-AADA-84E7B1E57E57}" destId="{EF3C3D73-571D-1544-B661-5A6A4540ABD4}" srcOrd="1" destOrd="0" presId="urn:microsoft.com/office/officeart/2008/layout/AlternatingHexagons"/>
    <dgm:cxn modelId="{3BA828E1-E44F-BD4E-A0F0-C7AD3C0ED59F}" type="presParOf" srcId="{46414502-D3DB-0342-AADA-84E7B1E57E57}" destId="{62FF53D8-B32F-5141-AF86-3BAF3443B2E4}" srcOrd="2" destOrd="0" presId="urn:microsoft.com/office/officeart/2008/layout/AlternatingHexagons"/>
    <dgm:cxn modelId="{902C62ED-2A10-F248-976F-E739824459AB}" type="presParOf" srcId="{46414502-D3DB-0342-AADA-84E7B1E57E57}" destId="{D43B88EE-6F57-5048-873E-7ECE3ADAA92E}" srcOrd="3" destOrd="0" presId="urn:microsoft.com/office/officeart/2008/layout/AlternatingHexagons"/>
    <dgm:cxn modelId="{930F8498-9A37-8B4F-9FD9-637F9E7767C4}" type="presParOf" srcId="{46414502-D3DB-0342-AADA-84E7B1E57E57}" destId="{858A34C5-3B93-4941-863B-E6F9ED2D9197}" srcOrd="4" destOrd="0" presId="urn:microsoft.com/office/officeart/2008/layout/AlternatingHexagons"/>
    <dgm:cxn modelId="{E07424D7-1287-9845-84C3-96EB709EA9DB}" type="presParOf" srcId="{8514F4BC-B5CF-CA44-BFF4-AB1B0DD0D518}" destId="{E737BAA0-D8F6-7847-A071-519D7760DE4F}" srcOrd="11" destOrd="0" presId="urn:microsoft.com/office/officeart/2008/layout/AlternatingHexagons"/>
    <dgm:cxn modelId="{4452B2D4-E28F-4141-9A3A-954E700F5C33}" type="presParOf" srcId="{8514F4BC-B5CF-CA44-BFF4-AB1B0DD0D518}" destId="{87088AD3-5D2C-A04C-8535-E8F2F6031CF5}" srcOrd="12" destOrd="0" presId="urn:microsoft.com/office/officeart/2008/layout/AlternatingHexagons"/>
    <dgm:cxn modelId="{BFD5CCB6-0959-B14D-BABC-BA63BBBD9D4F}" type="presParOf" srcId="{87088AD3-5D2C-A04C-8535-E8F2F6031CF5}" destId="{1758BCD4-3E66-BC45-BF0B-399EC21D225E}" srcOrd="0" destOrd="0" presId="urn:microsoft.com/office/officeart/2008/layout/AlternatingHexagons"/>
    <dgm:cxn modelId="{D3FCA7BF-77F2-A143-9E91-83F557BF8BE6}" type="presParOf" srcId="{87088AD3-5D2C-A04C-8535-E8F2F6031CF5}" destId="{D8BE1134-8370-DE47-BE6D-1230171E7E87}" srcOrd="1" destOrd="0" presId="urn:microsoft.com/office/officeart/2008/layout/AlternatingHexagons"/>
    <dgm:cxn modelId="{A95FEA67-82A8-1242-ABAA-0E82CEAEBD1A}" type="presParOf" srcId="{87088AD3-5D2C-A04C-8535-E8F2F6031CF5}" destId="{975DE6A5-71B5-6347-816D-7B837BADCE91}" srcOrd="2" destOrd="0" presId="urn:microsoft.com/office/officeart/2008/layout/AlternatingHexagons"/>
    <dgm:cxn modelId="{7D057117-C661-AC40-9B85-59CAC76C757D}" type="presParOf" srcId="{87088AD3-5D2C-A04C-8535-E8F2F6031CF5}" destId="{8427211D-A37D-E148-B13E-503EAAB69C68}" srcOrd="3" destOrd="0" presId="urn:microsoft.com/office/officeart/2008/layout/AlternatingHexagons"/>
    <dgm:cxn modelId="{A561016F-17C4-B442-B90F-07B24E5A25E0}" type="presParOf" srcId="{87088AD3-5D2C-A04C-8535-E8F2F6031CF5}" destId="{936C7817-E938-6E4B-A4B4-4577E3FE6C7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54E7ED-5FCD-AE44-9BBD-16C51371698C}" type="doc">
      <dgm:prSet loTypeId="urn:microsoft.com/office/officeart/2008/layout/AlternatingHexagons" loCatId="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0DC32027-E2A3-7C45-9710-FD1C9F8D1137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7897A2D6-FA18-0C4D-AB61-F0969666C317}" type="parTrans" cxnId="{742E8BBA-EC28-5E42-9D3B-E0FBDB86C37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0D7535C1-7DEC-634E-9334-BF205F9447D1}" type="sibTrans" cxnId="{742E8BBA-EC28-5E42-9D3B-E0FBDB86C37A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D0F927A3-F0A3-C94C-8169-EF8D501D8D05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IDEA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2BFFE4C9-CA9F-5A48-8C22-FEF4EF46FD05}" type="parTrans" cxnId="{78F7F0A6-ADC8-8D47-ABEA-44C1AB672F00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B373393-8A6D-A84A-9610-93533843C2C2}" type="sibTrans" cxnId="{78F7F0A6-ADC8-8D47-ABEA-44C1AB672F00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E46EBFAA-3825-504F-B487-8E33172BB74C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METHOD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C2873A0-9528-A645-90A9-53659DE5C2F3}" type="parTrans" cxnId="{7884CE8F-75FD-0941-88CF-DB7E4EA554C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2C41C13C-773C-1848-A1F2-92183CA07815}" type="sibTrans" cxnId="{7884CE8F-75FD-0941-88CF-DB7E4EA554C5}">
      <dgm:prSet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CB87EB4C-26B0-3944-AED4-3B1EFC4E737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>
              <a:latin typeface="Helvetica" pitchFamily="2" charset="0"/>
            </a:rPr>
            <a:t>PROBLEM</a:t>
          </a:r>
          <a:endParaRPr lang="de-DE" sz="900" b="1" dirty="0">
            <a:latin typeface="Helvetica" pitchFamily="2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653CFD43-9653-D94A-86DE-DC85A511EB58}" type="parTrans" cxnId="{ABC49F24-FC8C-7748-B40B-C4989DE50558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190DB29F-1362-FA40-BFA4-F326212EE5F1}" type="sibTrans" cxnId="{ABC49F24-FC8C-7748-B40B-C4989DE50558}">
      <dgm:prSet custT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F588026D-AE76-5046-BFE4-BB89B6F3B869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  <a:ln w="63500">
          <a:solidFill>
            <a:srgbClr val="132AFF"/>
          </a:solidFill>
        </a:ln>
      </dgm:spPr>
      <dgm:t>
        <a:bodyPr/>
        <a:lstStyle/>
        <a:p>
          <a:r>
            <a:rPr lang="de-DE" sz="900" b="1" dirty="0">
              <a:latin typeface="Helvetica" pitchFamily="2" charset="0"/>
            </a:rPr>
            <a:t>RESULT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45B50B8F-B7A2-4545-99BE-522BDEDD6C71}" type="parTrans" cxnId="{D1CFBFDE-3CA8-D649-8685-AF64432525C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EDD2A2C-446E-EA48-85BF-F6ED7F104D99}" type="sibTrans" cxnId="{D1CFBFDE-3CA8-D649-8685-AF64432525CA}">
      <dgm:prSet custT="1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5E631369-8B9E-B647-B6CB-CBA8E6625D03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IMPACT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E691BE97-3B30-DB44-BE26-238590C4FEE7}" type="parTrans" cxnId="{E56A5AC8-CFF8-9D4D-BA43-3F8924C79137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93C379EF-C406-C548-8A12-20DCEA6693F2}" type="sibTrans" cxnId="{E56A5AC8-CFF8-9D4D-BA43-3F8924C7913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8CBD51F-9093-9A4B-BCFE-30D8097DE202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</a:grad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AC49FF9B-0BA3-0C4D-8448-9212AC7906A2}" type="sibTrans" cxnId="{49DB0735-6260-2444-AA7C-A89B6E1B4905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6A9558BC-5E57-2C40-B2B0-F2BC50CB7D5F}" type="parTrans" cxnId="{49DB0735-6260-2444-AA7C-A89B6E1B490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514F4BC-B5CF-CA44-BFF4-AB1B0DD0D518}" type="pres">
      <dgm:prSet presAssocID="{DD54E7ED-5FCD-AE44-9BBD-16C51371698C}" presName="Name0" presStyleCnt="0">
        <dgm:presLayoutVars>
          <dgm:chMax/>
          <dgm:chPref/>
          <dgm:dir/>
          <dgm:animLvl val="lvl"/>
        </dgm:presLayoutVars>
      </dgm:prSet>
      <dgm:spPr/>
    </dgm:pt>
    <dgm:pt modelId="{93E3CDCB-F30E-E248-A0C7-4CC883493D70}" type="pres">
      <dgm:prSet presAssocID="{0DC32027-E2A3-7C45-9710-FD1C9F8D1137}" presName="composite" presStyleCnt="0"/>
      <dgm:spPr/>
    </dgm:pt>
    <dgm:pt modelId="{4D3B0486-1B6B-B749-8382-E50F636F4932}" type="pres">
      <dgm:prSet presAssocID="{0DC32027-E2A3-7C45-9710-FD1C9F8D1137}" presName="Parent1" presStyleLbl="node1" presStyleIdx="0" presStyleCnt="14">
        <dgm:presLayoutVars>
          <dgm:chMax val="1"/>
          <dgm:chPref val="1"/>
          <dgm:bulletEnabled val="1"/>
        </dgm:presLayoutVars>
      </dgm:prSet>
      <dgm:spPr/>
    </dgm:pt>
    <dgm:pt modelId="{F4F6DA85-A21F-B04C-95FF-C9D4639D3C75}" type="pres">
      <dgm:prSet presAssocID="{0DC32027-E2A3-7C45-9710-FD1C9F8D1137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8DE1D6C2-F7B1-C74D-8017-BB0E3B3C2678}" type="pres">
      <dgm:prSet presAssocID="{0DC32027-E2A3-7C45-9710-FD1C9F8D1137}" presName="BalanceSpacing" presStyleCnt="0"/>
      <dgm:spPr/>
    </dgm:pt>
    <dgm:pt modelId="{3857D04D-2CD0-2D42-8C61-FC76BC2523E1}" type="pres">
      <dgm:prSet presAssocID="{0DC32027-E2A3-7C45-9710-FD1C9F8D1137}" presName="BalanceSpacing1" presStyleCnt="0"/>
      <dgm:spPr/>
    </dgm:pt>
    <dgm:pt modelId="{FA70FD32-1607-5243-B302-32EDD956D7DF}" type="pres">
      <dgm:prSet presAssocID="{0D7535C1-7DEC-634E-9334-BF205F9447D1}" presName="Accent1Text" presStyleLbl="node1" presStyleIdx="1" presStyleCnt="14"/>
      <dgm:spPr/>
    </dgm:pt>
    <dgm:pt modelId="{13B75086-1FFB-854A-85A2-737FBD0B06BC}" type="pres">
      <dgm:prSet presAssocID="{0D7535C1-7DEC-634E-9334-BF205F9447D1}" presName="spaceBetweenRectangles" presStyleCnt="0"/>
      <dgm:spPr/>
    </dgm:pt>
    <dgm:pt modelId="{5CFF0D40-D168-DC4C-AD38-BB405F633A37}" type="pres">
      <dgm:prSet presAssocID="{CB87EB4C-26B0-3944-AED4-3B1EFC4E7377}" presName="composite" presStyleCnt="0"/>
      <dgm:spPr/>
    </dgm:pt>
    <dgm:pt modelId="{171AFBA2-5F2E-B14E-8B97-89C77239E9CD}" type="pres">
      <dgm:prSet presAssocID="{CB87EB4C-26B0-3944-AED4-3B1EFC4E7377}" presName="Parent1" presStyleLbl="node1" presStyleIdx="2" presStyleCnt="14">
        <dgm:presLayoutVars>
          <dgm:chMax val="1"/>
          <dgm:chPref val="1"/>
          <dgm:bulletEnabled val="1"/>
        </dgm:presLayoutVars>
      </dgm:prSet>
      <dgm:spPr/>
    </dgm:pt>
    <dgm:pt modelId="{26668616-D60B-334C-B95E-4F001ACD1389}" type="pres">
      <dgm:prSet presAssocID="{CB87EB4C-26B0-3944-AED4-3B1EFC4E7377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096DD50A-CBC3-1A4A-8955-236D42EC58A2}" type="pres">
      <dgm:prSet presAssocID="{CB87EB4C-26B0-3944-AED4-3B1EFC4E7377}" presName="BalanceSpacing" presStyleCnt="0"/>
      <dgm:spPr/>
    </dgm:pt>
    <dgm:pt modelId="{528C7AC9-486F-9943-A6AC-418CEF9D43AD}" type="pres">
      <dgm:prSet presAssocID="{CB87EB4C-26B0-3944-AED4-3B1EFC4E7377}" presName="BalanceSpacing1" presStyleCnt="0"/>
      <dgm:spPr/>
    </dgm:pt>
    <dgm:pt modelId="{0ECD3670-4534-9045-997A-B53C021BFD54}" type="pres">
      <dgm:prSet presAssocID="{190DB29F-1362-FA40-BFA4-F326212EE5F1}" presName="Accent1Text" presStyleLbl="node1" presStyleIdx="3" presStyleCnt="14"/>
      <dgm:spPr/>
    </dgm:pt>
    <dgm:pt modelId="{622DB4D8-594F-2845-AE13-44CC4338A94D}" type="pres">
      <dgm:prSet presAssocID="{190DB29F-1362-FA40-BFA4-F326212EE5F1}" presName="spaceBetweenRectangles" presStyleCnt="0"/>
      <dgm:spPr/>
    </dgm:pt>
    <dgm:pt modelId="{70F8475E-4AB9-B740-B1B4-8E07171BF47A}" type="pres">
      <dgm:prSet presAssocID="{D0F927A3-F0A3-C94C-8169-EF8D501D8D05}" presName="composite" presStyleCnt="0"/>
      <dgm:spPr/>
    </dgm:pt>
    <dgm:pt modelId="{32FDF39B-949D-BA44-8A67-AE5CC9431F7A}" type="pres">
      <dgm:prSet presAssocID="{D0F927A3-F0A3-C94C-8169-EF8D501D8D05}" presName="Parent1" presStyleLbl="node1" presStyleIdx="4" presStyleCnt="14">
        <dgm:presLayoutVars>
          <dgm:chMax val="1"/>
          <dgm:chPref val="1"/>
          <dgm:bulletEnabled val="1"/>
        </dgm:presLayoutVars>
      </dgm:prSet>
      <dgm:spPr/>
    </dgm:pt>
    <dgm:pt modelId="{B43177C9-EAC2-2C4B-B0BE-D62615877434}" type="pres">
      <dgm:prSet presAssocID="{D0F927A3-F0A3-C94C-8169-EF8D501D8D05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3B728F43-FC1E-8B45-A4B5-F7BD3B00BDD3}" type="pres">
      <dgm:prSet presAssocID="{D0F927A3-F0A3-C94C-8169-EF8D501D8D05}" presName="BalanceSpacing" presStyleCnt="0"/>
      <dgm:spPr/>
    </dgm:pt>
    <dgm:pt modelId="{A7D013CA-E46C-8246-AF65-91FE3648B32B}" type="pres">
      <dgm:prSet presAssocID="{D0F927A3-F0A3-C94C-8169-EF8D501D8D05}" presName="BalanceSpacing1" presStyleCnt="0"/>
      <dgm:spPr/>
    </dgm:pt>
    <dgm:pt modelId="{B844AAF5-58C1-3E41-9F03-50E2045A96DF}" type="pres">
      <dgm:prSet presAssocID="{AB373393-8A6D-A84A-9610-93533843C2C2}" presName="Accent1Text" presStyleLbl="node1" presStyleIdx="5" presStyleCnt="14"/>
      <dgm:spPr/>
    </dgm:pt>
    <dgm:pt modelId="{15497CBA-3F3D-7D46-A70B-549549D3E9FF}" type="pres">
      <dgm:prSet presAssocID="{AB373393-8A6D-A84A-9610-93533843C2C2}" presName="spaceBetweenRectangles" presStyleCnt="0"/>
      <dgm:spPr/>
    </dgm:pt>
    <dgm:pt modelId="{9657B4C5-E6EB-E641-B5E1-866C17C9CF35}" type="pres">
      <dgm:prSet presAssocID="{E46EBFAA-3825-504F-B487-8E33172BB74C}" presName="composite" presStyleCnt="0"/>
      <dgm:spPr/>
    </dgm:pt>
    <dgm:pt modelId="{7BF9872A-D8F1-144F-A664-F1F5B7E11DC4}" type="pres">
      <dgm:prSet presAssocID="{E46EBFAA-3825-504F-B487-8E33172BB74C}" presName="Parent1" presStyleLbl="node1" presStyleIdx="6" presStyleCnt="14">
        <dgm:presLayoutVars>
          <dgm:chMax val="1"/>
          <dgm:chPref val="1"/>
          <dgm:bulletEnabled val="1"/>
        </dgm:presLayoutVars>
      </dgm:prSet>
      <dgm:spPr/>
    </dgm:pt>
    <dgm:pt modelId="{8DAD871D-BE9B-1F47-B745-CD07147A8BFF}" type="pres">
      <dgm:prSet presAssocID="{E46EBFAA-3825-504F-B487-8E33172BB74C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D1F53955-2566-4F4F-9A33-60D50DDCBF22}" type="pres">
      <dgm:prSet presAssocID="{E46EBFAA-3825-504F-B487-8E33172BB74C}" presName="BalanceSpacing" presStyleCnt="0"/>
      <dgm:spPr/>
    </dgm:pt>
    <dgm:pt modelId="{68B5BD9D-C171-BE45-BBD2-A5CA766DAE1F}" type="pres">
      <dgm:prSet presAssocID="{E46EBFAA-3825-504F-B487-8E33172BB74C}" presName="BalanceSpacing1" presStyleCnt="0"/>
      <dgm:spPr/>
    </dgm:pt>
    <dgm:pt modelId="{9F7E1D48-3A4F-704F-8ABD-ACA63113CA42}" type="pres">
      <dgm:prSet presAssocID="{2C41C13C-773C-1848-A1F2-92183CA07815}" presName="Accent1Text" presStyleLbl="node1" presStyleIdx="7" presStyleCnt="14"/>
      <dgm:spPr/>
    </dgm:pt>
    <dgm:pt modelId="{630C2B6C-1D67-6A41-804F-4AC90ABE7213}" type="pres">
      <dgm:prSet presAssocID="{2C41C13C-773C-1848-A1F2-92183CA07815}" presName="spaceBetweenRectangles" presStyleCnt="0"/>
      <dgm:spPr/>
    </dgm:pt>
    <dgm:pt modelId="{E03F5B4D-3172-E042-96EF-B4683ECDE290}" type="pres">
      <dgm:prSet presAssocID="{F588026D-AE76-5046-BFE4-BB89B6F3B869}" presName="composite" presStyleCnt="0"/>
      <dgm:spPr/>
    </dgm:pt>
    <dgm:pt modelId="{056B7C46-5239-7141-9980-82DA5376AC77}" type="pres">
      <dgm:prSet presAssocID="{F588026D-AE76-5046-BFE4-BB89B6F3B869}" presName="Parent1" presStyleLbl="node1" presStyleIdx="8" presStyleCnt="14">
        <dgm:presLayoutVars>
          <dgm:chMax val="1"/>
          <dgm:chPref val="1"/>
          <dgm:bulletEnabled val="1"/>
        </dgm:presLayoutVars>
      </dgm:prSet>
      <dgm:spPr/>
    </dgm:pt>
    <dgm:pt modelId="{E1F725E5-4844-CC4C-B79D-27834680D5F2}" type="pres">
      <dgm:prSet presAssocID="{F588026D-AE76-5046-BFE4-BB89B6F3B869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C11CE2F0-E2A7-E64B-BB6B-F1FFCCCCA72A}" type="pres">
      <dgm:prSet presAssocID="{F588026D-AE76-5046-BFE4-BB89B6F3B869}" presName="BalanceSpacing" presStyleCnt="0"/>
      <dgm:spPr/>
    </dgm:pt>
    <dgm:pt modelId="{499FF768-9A39-964B-AE3C-0677E5CA96B9}" type="pres">
      <dgm:prSet presAssocID="{F588026D-AE76-5046-BFE4-BB89B6F3B869}" presName="BalanceSpacing1" presStyleCnt="0"/>
      <dgm:spPr/>
    </dgm:pt>
    <dgm:pt modelId="{63E6CBC6-1D74-2E44-AB16-04C88E91C5E7}" type="pres">
      <dgm:prSet presAssocID="{AEDD2A2C-446E-EA48-85BF-F6ED7F104D99}" presName="Accent1Text" presStyleLbl="node1" presStyleIdx="9" presStyleCnt="14"/>
      <dgm:spPr/>
    </dgm:pt>
    <dgm:pt modelId="{B6B95A22-C47C-704A-9390-AE3A14D0E4ED}" type="pres">
      <dgm:prSet presAssocID="{AEDD2A2C-446E-EA48-85BF-F6ED7F104D99}" presName="spaceBetweenRectangles" presStyleCnt="0"/>
      <dgm:spPr/>
    </dgm:pt>
    <dgm:pt modelId="{46414502-D3DB-0342-AADA-84E7B1E57E57}" type="pres">
      <dgm:prSet presAssocID="{5E631369-8B9E-B647-B6CB-CBA8E6625D03}" presName="composite" presStyleCnt="0"/>
      <dgm:spPr/>
    </dgm:pt>
    <dgm:pt modelId="{09AFF17C-1786-C848-8B15-E799D54A1C67}" type="pres">
      <dgm:prSet presAssocID="{5E631369-8B9E-B647-B6CB-CBA8E6625D03}" presName="Parent1" presStyleLbl="node1" presStyleIdx="10" presStyleCnt="14">
        <dgm:presLayoutVars>
          <dgm:chMax val="1"/>
          <dgm:chPref val="1"/>
          <dgm:bulletEnabled val="1"/>
        </dgm:presLayoutVars>
      </dgm:prSet>
      <dgm:spPr/>
    </dgm:pt>
    <dgm:pt modelId="{EF3C3D73-571D-1544-B661-5A6A4540ABD4}" type="pres">
      <dgm:prSet presAssocID="{5E631369-8B9E-B647-B6CB-CBA8E6625D03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62FF53D8-B32F-5141-AF86-3BAF3443B2E4}" type="pres">
      <dgm:prSet presAssocID="{5E631369-8B9E-B647-B6CB-CBA8E6625D03}" presName="BalanceSpacing" presStyleCnt="0"/>
      <dgm:spPr/>
    </dgm:pt>
    <dgm:pt modelId="{D43B88EE-6F57-5048-873E-7ECE3ADAA92E}" type="pres">
      <dgm:prSet presAssocID="{5E631369-8B9E-B647-B6CB-CBA8E6625D03}" presName="BalanceSpacing1" presStyleCnt="0"/>
      <dgm:spPr/>
    </dgm:pt>
    <dgm:pt modelId="{858A34C5-3B93-4941-863B-E6F9ED2D9197}" type="pres">
      <dgm:prSet presAssocID="{93C379EF-C406-C548-8A12-20DCEA6693F2}" presName="Accent1Text" presStyleLbl="node1" presStyleIdx="11" presStyleCnt="14"/>
      <dgm:spPr/>
    </dgm:pt>
    <dgm:pt modelId="{E737BAA0-D8F6-7847-A071-519D7760DE4F}" type="pres">
      <dgm:prSet presAssocID="{93C379EF-C406-C548-8A12-20DCEA6693F2}" presName="spaceBetweenRectangles" presStyleCnt="0"/>
      <dgm:spPr/>
    </dgm:pt>
    <dgm:pt modelId="{87088AD3-5D2C-A04C-8535-E8F2F6031CF5}" type="pres">
      <dgm:prSet presAssocID="{88CBD51F-9093-9A4B-BCFE-30D8097DE202}" presName="composite" presStyleCnt="0"/>
      <dgm:spPr/>
    </dgm:pt>
    <dgm:pt modelId="{1758BCD4-3E66-BC45-BF0B-399EC21D225E}" type="pres">
      <dgm:prSet presAssocID="{88CBD51F-9093-9A4B-BCFE-30D8097DE202}" presName="Parent1" presStyleLbl="node1" presStyleIdx="12" presStyleCnt="14">
        <dgm:presLayoutVars>
          <dgm:chMax val="1"/>
          <dgm:chPref val="1"/>
          <dgm:bulletEnabled val="1"/>
        </dgm:presLayoutVars>
      </dgm:prSet>
      <dgm:spPr/>
    </dgm:pt>
    <dgm:pt modelId="{D8BE1134-8370-DE47-BE6D-1230171E7E87}" type="pres">
      <dgm:prSet presAssocID="{88CBD51F-9093-9A4B-BCFE-30D8097DE202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975DE6A5-71B5-6347-816D-7B837BADCE91}" type="pres">
      <dgm:prSet presAssocID="{88CBD51F-9093-9A4B-BCFE-30D8097DE202}" presName="BalanceSpacing" presStyleCnt="0"/>
      <dgm:spPr/>
    </dgm:pt>
    <dgm:pt modelId="{8427211D-A37D-E148-B13E-503EAAB69C68}" type="pres">
      <dgm:prSet presAssocID="{88CBD51F-9093-9A4B-BCFE-30D8097DE202}" presName="BalanceSpacing1" presStyleCnt="0"/>
      <dgm:spPr/>
    </dgm:pt>
    <dgm:pt modelId="{936C7817-E938-6E4B-A4B4-4577E3FE6C7B}" type="pres">
      <dgm:prSet presAssocID="{AC49FF9B-0BA3-0C4D-8448-9212AC7906A2}" presName="Accent1Text" presStyleLbl="node1" presStyleIdx="13" presStyleCnt="14"/>
      <dgm:spPr/>
    </dgm:pt>
  </dgm:ptLst>
  <dgm:cxnLst>
    <dgm:cxn modelId="{9FBA9007-61D7-244F-A2E0-F30373C3A40A}" type="presOf" srcId="{0DC32027-E2A3-7C45-9710-FD1C9F8D1137}" destId="{4D3B0486-1B6B-B749-8382-E50F636F4932}" srcOrd="0" destOrd="0" presId="urn:microsoft.com/office/officeart/2008/layout/AlternatingHexagons"/>
    <dgm:cxn modelId="{3024C608-0D41-A440-A8F5-90F76079633F}" type="presOf" srcId="{D0F927A3-F0A3-C94C-8169-EF8D501D8D05}" destId="{32FDF39B-949D-BA44-8A67-AE5CC9431F7A}" srcOrd="0" destOrd="0" presId="urn:microsoft.com/office/officeart/2008/layout/AlternatingHexagons"/>
    <dgm:cxn modelId="{1365DC17-C9C9-944C-957B-40E51E3C46C6}" type="presOf" srcId="{F588026D-AE76-5046-BFE4-BB89B6F3B869}" destId="{056B7C46-5239-7141-9980-82DA5376AC77}" srcOrd="0" destOrd="0" presId="urn:microsoft.com/office/officeart/2008/layout/AlternatingHexagons"/>
    <dgm:cxn modelId="{A49B3C1B-FEBF-A544-BEC2-13203CC4FAEF}" type="presOf" srcId="{93C379EF-C406-C548-8A12-20DCEA6693F2}" destId="{858A34C5-3B93-4941-863B-E6F9ED2D9197}" srcOrd="0" destOrd="0" presId="urn:microsoft.com/office/officeart/2008/layout/AlternatingHexagons"/>
    <dgm:cxn modelId="{ABC49F24-FC8C-7748-B40B-C4989DE50558}" srcId="{DD54E7ED-5FCD-AE44-9BBD-16C51371698C}" destId="{CB87EB4C-26B0-3944-AED4-3B1EFC4E7377}" srcOrd="1" destOrd="0" parTransId="{653CFD43-9653-D94A-86DE-DC85A511EB58}" sibTransId="{190DB29F-1362-FA40-BFA4-F326212EE5F1}"/>
    <dgm:cxn modelId="{49DB0735-6260-2444-AA7C-A89B6E1B4905}" srcId="{DD54E7ED-5FCD-AE44-9BBD-16C51371698C}" destId="{88CBD51F-9093-9A4B-BCFE-30D8097DE202}" srcOrd="6" destOrd="0" parTransId="{6A9558BC-5E57-2C40-B2B0-F2BC50CB7D5F}" sibTransId="{AC49FF9B-0BA3-0C4D-8448-9212AC7906A2}"/>
    <dgm:cxn modelId="{555D0F64-85ED-8D49-8904-1B4085E234F7}" type="presOf" srcId="{AB373393-8A6D-A84A-9610-93533843C2C2}" destId="{B844AAF5-58C1-3E41-9F03-50E2045A96DF}" srcOrd="0" destOrd="0" presId="urn:microsoft.com/office/officeart/2008/layout/AlternatingHexagons"/>
    <dgm:cxn modelId="{8DB78380-65F3-0349-82AC-D401E41D223A}" type="presOf" srcId="{5E631369-8B9E-B647-B6CB-CBA8E6625D03}" destId="{09AFF17C-1786-C848-8B15-E799D54A1C67}" srcOrd="0" destOrd="0" presId="urn:microsoft.com/office/officeart/2008/layout/AlternatingHexagons"/>
    <dgm:cxn modelId="{7884CE8F-75FD-0941-88CF-DB7E4EA554C5}" srcId="{DD54E7ED-5FCD-AE44-9BBD-16C51371698C}" destId="{E46EBFAA-3825-504F-B487-8E33172BB74C}" srcOrd="3" destOrd="0" parTransId="{EC2873A0-9528-A645-90A9-53659DE5C2F3}" sibTransId="{2C41C13C-773C-1848-A1F2-92183CA07815}"/>
    <dgm:cxn modelId="{76DA2693-DCAE-F745-998E-C3EC9F154C8E}" type="presOf" srcId="{E46EBFAA-3825-504F-B487-8E33172BB74C}" destId="{7BF9872A-D8F1-144F-A664-F1F5B7E11DC4}" srcOrd="0" destOrd="0" presId="urn:microsoft.com/office/officeart/2008/layout/AlternatingHexagons"/>
    <dgm:cxn modelId="{3581E39D-F0B3-364C-9E31-A5E051A4FF1C}" type="presOf" srcId="{AEDD2A2C-446E-EA48-85BF-F6ED7F104D99}" destId="{63E6CBC6-1D74-2E44-AB16-04C88E91C5E7}" srcOrd="0" destOrd="0" presId="urn:microsoft.com/office/officeart/2008/layout/AlternatingHexagons"/>
    <dgm:cxn modelId="{78F7F0A6-ADC8-8D47-ABEA-44C1AB672F00}" srcId="{DD54E7ED-5FCD-AE44-9BBD-16C51371698C}" destId="{D0F927A3-F0A3-C94C-8169-EF8D501D8D05}" srcOrd="2" destOrd="0" parTransId="{2BFFE4C9-CA9F-5A48-8C22-FEF4EF46FD05}" sibTransId="{AB373393-8A6D-A84A-9610-93533843C2C2}"/>
    <dgm:cxn modelId="{81A027B7-6907-CC43-B162-FAA9AA58634A}" type="presOf" srcId="{88CBD51F-9093-9A4B-BCFE-30D8097DE202}" destId="{1758BCD4-3E66-BC45-BF0B-399EC21D225E}" srcOrd="0" destOrd="0" presId="urn:microsoft.com/office/officeart/2008/layout/AlternatingHexagons"/>
    <dgm:cxn modelId="{AE862DB8-F690-1141-870C-AC6A37116D2B}" type="presOf" srcId="{2C41C13C-773C-1848-A1F2-92183CA07815}" destId="{9F7E1D48-3A4F-704F-8ABD-ACA63113CA42}" srcOrd="0" destOrd="0" presId="urn:microsoft.com/office/officeart/2008/layout/AlternatingHexagons"/>
    <dgm:cxn modelId="{742E8BBA-EC28-5E42-9D3B-E0FBDB86C37A}" srcId="{DD54E7ED-5FCD-AE44-9BBD-16C51371698C}" destId="{0DC32027-E2A3-7C45-9710-FD1C9F8D1137}" srcOrd="0" destOrd="0" parTransId="{7897A2D6-FA18-0C4D-AB61-F0969666C317}" sibTransId="{0D7535C1-7DEC-634E-9334-BF205F9447D1}"/>
    <dgm:cxn modelId="{970E9ABA-D998-0E4E-BC35-0BA53AE37908}" type="presOf" srcId="{0D7535C1-7DEC-634E-9334-BF205F9447D1}" destId="{FA70FD32-1607-5243-B302-32EDD956D7DF}" srcOrd="0" destOrd="0" presId="urn:microsoft.com/office/officeart/2008/layout/AlternatingHexagons"/>
    <dgm:cxn modelId="{A7110EC8-43D6-DB48-ABF0-86CF1FF3C535}" type="presOf" srcId="{CB87EB4C-26B0-3944-AED4-3B1EFC4E7377}" destId="{171AFBA2-5F2E-B14E-8B97-89C77239E9CD}" srcOrd="0" destOrd="0" presId="urn:microsoft.com/office/officeart/2008/layout/AlternatingHexagons"/>
    <dgm:cxn modelId="{E56A5AC8-CFF8-9D4D-BA43-3F8924C79137}" srcId="{DD54E7ED-5FCD-AE44-9BBD-16C51371698C}" destId="{5E631369-8B9E-B647-B6CB-CBA8E6625D03}" srcOrd="5" destOrd="0" parTransId="{E691BE97-3B30-DB44-BE26-238590C4FEE7}" sibTransId="{93C379EF-C406-C548-8A12-20DCEA6693F2}"/>
    <dgm:cxn modelId="{E0DEF7C9-BD95-884B-89FB-93427579824F}" type="presOf" srcId="{DD54E7ED-5FCD-AE44-9BBD-16C51371698C}" destId="{8514F4BC-B5CF-CA44-BFF4-AB1B0DD0D518}" srcOrd="0" destOrd="0" presId="urn:microsoft.com/office/officeart/2008/layout/AlternatingHexagons"/>
    <dgm:cxn modelId="{89D27ECD-1A7C-6E48-98B6-4AB36F1A89A6}" type="presOf" srcId="{190DB29F-1362-FA40-BFA4-F326212EE5F1}" destId="{0ECD3670-4534-9045-997A-B53C021BFD54}" srcOrd="0" destOrd="0" presId="urn:microsoft.com/office/officeart/2008/layout/AlternatingHexagons"/>
    <dgm:cxn modelId="{D1CFBFDE-3CA8-D649-8685-AF64432525CA}" srcId="{DD54E7ED-5FCD-AE44-9BBD-16C51371698C}" destId="{F588026D-AE76-5046-BFE4-BB89B6F3B869}" srcOrd="4" destOrd="0" parTransId="{45B50B8F-B7A2-4545-99BE-522BDEDD6C71}" sibTransId="{AEDD2A2C-446E-EA48-85BF-F6ED7F104D99}"/>
    <dgm:cxn modelId="{82A47DE7-55D6-C746-9E48-F7B1E2B74BAA}" type="presOf" srcId="{AC49FF9B-0BA3-0C4D-8448-9212AC7906A2}" destId="{936C7817-E938-6E4B-A4B4-4577E3FE6C7B}" srcOrd="0" destOrd="0" presId="urn:microsoft.com/office/officeart/2008/layout/AlternatingHexagons"/>
    <dgm:cxn modelId="{AB4398E2-F809-C04F-993A-4E6C01509C3A}" type="presParOf" srcId="{8514F4BC-B5CF-CA44-BFF4-AB1B0DD0D518}" destId="{93E3CDCB-F30E-E248-A0C7-4CC883493D70}" srcOrd="0" destOrd="0" presId="urn:microsoft.com/office/officeart/2008/layout/AlternatingHexagons"/>
    <dgm:cxn modelId="{4CA3AEFA-CC9C-6843-80AD-52610B944C3E}" type="presParOf" srcId="{93E3CDCB-F30E-E248-A0C7-4CC883493D70}" destId="{4D3B0486-1B6B-B749-8382-E50F636F4932}" srcOrd="0" destOrd="0" presId="urn:microsoft.com/office/officeart/2008/layout/AlternatingHexagons"/>
    <dgm:cxn modelId="{6A81008C-4FC9-FE47-98ED-92AF808D2BFF}" type="presParOf" srcId="{93E3CDCB-F30E-E248-A0C7-4CC883493D70}" destId="{F4F6DA85-A21F-B04C-95FF-C9D4639D3C75}" srcOrd="1" destOrd="0" presId="urn:microsoft.com/office/officeart/2008/layout/AlternatingHexagons"/>
    <dgm:cxn modelId="{2B82647D-B82D-7142-BC76-5B56BF10DB43}" type="presParOf" srcId="{93E3CDCB-F30E-E248-A0C7-4CC883493D70}" destId="{8DE1D6C2-F7B1-C74D-8017-BB0E3B3C2678}" srcOrd="2" destOrd="0" presId="urn:microsoft.com/office/officeart/2008/layout/AlternatingHexagons"/>
    <dgm:cxn modelId="{11181173-3D7B-6F42-89A8-2E392B7D3D2D}" type="presParOf" srcId="{93E3CDCB-F30E-E248-A0C7-4CC883493D70}" destId="{3857D04D-2CD0-2D42-8C61-FC76BC2523E1}" srcOrd="3" destOrd="0" presId="urn:microsoft.com/office/officeart/2008/layout/AlternatingHexagons"/>
    <dgm:cxn modelId="{91C9E737-094B-C04E-8106-D1D0061E4558}" type="presParOf" srcId="{93E3CDCB-F30E-E248-A0C7-4CC883493D70}" destId="{FA70FD32-1607-5243-B302-32EDD956D7DF}" srcOrd="4" destOrd="0" presId="urn:microsoft.com/office/officeart/2008/layout/AlternatingHexagons"/>
    <dgm:cxn modelId="{67AEDA40-D6CF-284F-AF72-1D314F98B9EB}" type="presParOf" srcId="{8514F4BC-B5CF-CA44-BFF4-AB1B0DD0D518}" destId="{13B75086-1FFB-854A-85A2-737FBD0B06BC}" srcOrd="1" destOrd="0" presId="urn:microsoft.com/office/officeart/2008/layout/AlternatingHexagons"/>
    <dgm:cxn modelId="{47E5970D-0000-F04E-BD73-7F2B50BE69DD}" type="presParOf" srcId="{8514F4BC-B5CF-CA44-BFF4-AB1B0DD0D518}" destId="{5CFF0D40-D168-DC4C-AD38-BB405F633A37}" srcOrd="2" destOrd="0" presId="urn:microsoft.com/office/officeart/2008/layout/AlternatingHexagons"/>
    <dgm:cxn modelId="{F71A6C4D-6706-AA40-A88A-88F9C3D7BA8F}" type="presParOf" srcId="{5CFF0D40-D168-DC4C-AD38-BB405F633A37}" destId="{171AFBA2-5F2E-B14E-8B97-89C77239E9CD}" srcOrd="0" destOrd="0" presId="urn:microsoft.com/office/officeart/2008/layout/AlternatingHexagons"/>
    <dgm:cxn modelId="{460CC571-C7B5-9F42-8B7A-EC68E78523E3}" type="presParOf" srcId="{5CFF0D40-D168-DC4C-AD38-BB405F633A37}" destId="{26668616-D60B-334C-B95E-4F001ACD1389}" srcOrd="1" destOrd="0" presId="urn:microsoft.com/office/officeart/2008/layout/AlternatingHexagons"/>
    <dgm:cxn modelId="{B3AE4D7E-C7CE-4B43-B93C-CBCBD9F0E247}" type="presParOf" srcId="{5CFF0D40-D168-DC4C-AD38-BB405F633A37}" destId="{096DD50A-CBC3-1A4A-8955-236D42EC58A2}" srcOrd="2" destOrd="0" presId="urn:microsoft.com/office/officeart/2008/layout/AlternatingHexagons"/>
    <dgm:cxn modelId="{F74D8C38-9A97-3A4A-942E-9BEC3F5343B3}" type="presParOf" srcId="{5CFF0D40-D168-DC4C-AD38-BB405F633A37}" destId="{528C7AC9-486F-9943-A6AC-418CEF9D43AD}" srcOrd="3" destOrd="0" presId="urn:microsoft.com/office/officeart/2008/layout/AlternatingHexagons"/>
    <dgm:cxn modelId="{A27F82C2-7C14-C34C-9624-03A87FF8DA8D}" type="presParOf" srcId="{5CFF0D40-D168-DC4C-AD38-BB405F633A37}" destId="{0ECD3670-4534-9045-997A-B53C021BFD54}" srcOrd="4" destOrd="0" presId="urn:microsoft.com/office/officeart/2008/layout/AlternatingHexagons"/>
    <dgm:cxn modelId="{9B276CF1-54BA-CD4D-92A6-41F26EE3F0E5}" type="presParOf" srcId="{8514F4BC-B5CF-CA44-BFF4-AB1B0DD0D518}" destId="{622DB4D8-594F-2845-AE13-44CC4338A94D}" srcOrd="3" destOrd="0" presId="urn:microsoft.com/office/officeart/2008/layout/AlternatingHexagons"/>
    <dgm:cxn modelId="{CF3768F1-7749-F646-9487-91F716121B89}" type="presParOf" srcId="{8514F4BC-B5CF-CA44-BFF4-AB1B0DD0D518}" destId="{70F8475E-4AB9-B740-B1B4-8E07171BF47A}" srcOrd="4" destOrd="0" presId="urn:microsoft.com/office/officeart/2008/layout/AlternatingHexagons"/>
    <dgm:cxn modelId="{D69AD431-DAF7-8D4E-AB2C-DD4BC4B741E5}" type="presParOf" srcId="{70F8475E-4AB9-B740-B1B4-8E07171BF47A}" destId="{32FDF39B-949D-BA44-8A67-AE5CC9431F7A}" srcOrd="0" destOrd="0" presId="urn:microsoft.com/office/officeart/2008/layout/AlternatingHexagons"/>
    <dgm:cxn modelId="{B7D85368-0DD1-6C42-B222-0EACAC83C636}" type="presParOf" srcId="{70F8475E-4AB9-B740-B1B4-8E07171BF47A}" destId="{B43177C9-EAC2-2C4B-B0BE-D62615877434}" srcOrd="1" destOrd="0" presId="urn:microsoft.com/office/officeart/2008/layout/AlternatingHexagons"/>
    <dgm:cxn modelId="{69C25AA6-4115-4343-A09B-BB4EFEF87963}" type="presParOf" srcId="{70F8475E-4AB9-B740-B1B4-8E07171BF47A}" destId="{3B728F43-FC1E-8B45-A4B5-F7BD3B00BDD3}" srcOrd="2" destOrd="0" presId="urn:microsoft.com/office/officeart/2008/layout/AlternatingHexagons"/>
    <dgm:cxn modelId="{7033D0E3-7761-E045-8952-FC0F17E5E410}" type="presParOf" srcId="{70F8475E-4AB9-B740-B1B4-8E07171BF47A}" destId="{A7D013CA-E46C-8246-AF65-91FE3648B32B}" srcOrd="3" destOrd="0" presId="urn:microsoft.com/office/officeart/2008/layout/AlternatingHexagons"/>
    <dgm:cxn modelId="{BBEF2AA9-F120-C741-87C0-8E948048BF40}" type="presParOf" srcId="{70F8475E-4AB9-B740-B1B4-8E07171BF47A}" destId="{B844AAF5-58C1-3E41-9F03-50E2045A96DF}" srcOrd="4" destOrd="0" presId="urn:microsoft.com/office/officeart/2008/layout/AlternatingHexagons"/>
    <dgm:cxn modelId="{47F2C1E7-8615-6846-828E-5960B2CF9EBC}" type="presParOf" srcId="{8514F4BC-B5CF-CA44-BFF4-AB1B0DD0D518}" destId="{15497CBA-3F3D-7D46-A70B-549549D3E9FF}" srcOrd="5" destOrd="0" presId="urn:microsoft.com/office/officeart/2008/layout/AlternatingHexagons"/>
    <dgm:cxn modelId="{83C6BDCB-B4B2-9C4B-9C62-A923BFB38BBA}" type="presParOf" srcId="{8514F4BC-B5CF-CA44-BFF4-AB1B0DD0D518}" destId="{9657B4C5-E6EB-E641-B5E1-866C17C9CF35}" srcOrd="6" destOrd="0" presId="urn:microsoft.com/office/officeart/2008/layout/AlternatingHexagons"/>
    <dgm:cxn modelId="{471B6631-EAE9-8548-9C34-9FAE17F07AA2}" type="presParOf" srcId="{9657B4C5-E6EB-E641-B5E1-866C17C9CF35}" destId="{7BF9872A-D8F1-144F-A664-F1F5B7E11DC4}" srcOrd="0" destOrd="0" presId="urn:microsoft.com/office/officeart/2008/layout/AlternatingHexagons"/>
    <dgm:cxn modelId="{53CF4EBB-4FF1-4146-B922-DCF439B08253}" type="presParOf" srcId="{9657B4C5-E6EB-E641-B5E1-866C17C9CF35}" destId="{8DAD871D-BE9B-1F47-B745-CD07147A8BFF}" srcOrd="1" destOrd="0" presId="urn:microsoft.com/office/officeart/2008/layout/AlternatingHexagons"/>
    <dgm:cxn modelId="{7E5D2E84-551D-5444-828C-DFDEFB5C3B45}" type="presParOf" srcId="{9657B4C5-E6EB-E641-B5E1-866C17C9CF35}" destId="{D1F53955-2566-4F4F-9A33-60D50DDCBF22}" srcOrd="2" destOrd="0" presId="urn:microsoft.com/office/officeart/2008/layout/AlternatingHexagons"/>
    <dgm:cxn modelId="{17B3BDAA-BF4A-4047-81C4-E85F50945AFF}" type="presParOf" srcId="{9657B4C5-E6EB-E641-B5E1-866C17C9CF35}" destId="{68B5BD9D-C171-BE45-BBD2-A5CA766DAE1F}" srcOrd="3" destOrd="0" presId="urn:microsoft.com/office/officeart/2008/layout/AlternatingHexagons"/>
    <dgm:cxn modelId="{D23FE227-E0EF-5442-A852-3CF3912F3946}" type="presParOf" srcId="{9657B4C5-E6EB-E641-B5E1-866C17C9CF35}" destId="{9F7E1D48-3A4F-704F-8ABD-ACA63113CA42}" srcOrd="4" destOrd="0" presId="urn:microsoft.com/office/officeart/2008/layout/AlternatingHexagons"/>
    <dgm:cxn modelId="{41F5D1ED-20E4-CB4D-9631-66ECA2C830F7}" type="presParOf" srcId="{8514F4BC-B5CF-CA44-BFF4-AB1B0DD0D518}" destId="{630C2B6C-1D67-6A41-804F-4AC90ABE7213}" srcOrd="7" destOrd="0" presId="urn:microsoft.com/office/officeart/2008/layout/AlternatingHexagons"/>
    <dgm:cxn modelId="{3230ED21-EF1C-B14F-BA5C-D132A867EC9E}" type="presParOf" srcId="{8514F4BC-B5CF-CA44-BFF4-AB1B0DD0D518}" destId="{E03F5B4D-3172-E042-96EF-B4683ECDE290}" srcOrd="8" destOrd="0" presId="urn:microsoft.com/office/officeart/2008/layout/AlternatingHexagons"/>
    <dgm:cxn modelId="{5717DB00-D173-B644-BB2B-2FF71DB99121}" type="presParOf" srcId="{E03F5B4D-3172-E042-96EF-B4683ECDE290}" destId="{056B7C46-5239-7141-9980-82DA5376AC77}" srcOrd="0" destOrd="0" presId="urn:microsoft.com/office/officeart/2008/layout/AlternatingHexagons"/>
    <dgm:cxn modelId="{2A893BB2-9410-2449-B8DE-84C2C086213F}" type="presParOf" srcId="{E03F5B4D-3172-E042-96EF-B4683ECDE290}" destId="{E1F725E5-4844-CC4C-B79D-27834680D5F2}" srcOrd="1" destOrd="0" presId="urn:microsoft.com/office/officeart/2008/layout/AlternatingHexagons"/>
    <dgm:cxn modelId="{A697D5FB-088F-F048-B9F1-404C4FDFB22E}" type="presParOf" srcId="{E03F5B4D-3172-E042-96EF-B4683ECDE290}" destId="{C11CE2F0-E2A7-E64B-BB6B-F1FFCCCCA72A}" srcOrd="2" destOrd="0" presId="urn:microsoft.com/office/officeart/2008/layout/AlternatingHexagons"/>
    <dgm:cxn modelId="{568C3912-19AB-4741-BAB5-22A2D361B96F}" type="presParOf" srcId="{E03F5B4D-3172-E042-96EF-B4683ECDE290}" destId="{499FF768-9A39-964B-AE3C-0677E5CA96B9}" srcOrd="3" destOrd="0" presId="urn:microsoft.com/office/officeart/2008/layout/AlternatingHexagons"/>
    <dgm:cxn modelId="{BAB8E9E2-E48D-254E-B4E5-93D1B7B7CD4B}" type="presParOf" srcId="{E03F5B4D-3172-E042-96EF-B4683ECDE290}" destId="{63E6CBC6-1D74-2E44-AB16-04C88E91C5E7}" srcOrd="4" destOrd="0" presId="urn:microsoft.com/office/officeart/2008/layout/AlternatingHexagons"/>
    <dgm:cxn modelId="{681252AB-914A-A04E-8B4A-4A798C95B3C8}" type="presParOf" srcId="{8514F4BC-B5CF-CA44-BFF4-AB1B0DD0D518}" destId="{B6B95A22-C47C-704A-9390-AE3A14D0E4ED}" srcOrd="9" destOrd="0" presId="urn:microsoft.com/office/officeart/2008/layout/AlternatingHexagons"/>
    <dgm:cxn modelId="{0EAD735C-BA5F-5B43-8A89-E01A8870A8BD}" type="presParOf" srcId="{8514F4BC-B5CF-CA44-BFF4-AB1B0DD0D518}" destId="{46414502-D3DB-0342-AADA-84E7B1E57E57}" srcOrd="10" destOrd="0" presId="urn:microsoft.com/office/officeart/2008/layout/AlternatingHexagons"/>
    <dgm:cxn modelId="{652C48C3-647E-FB43-8B0E-094624067DB2}" type="presParOf" srcId="{46414502-D3DB-0342-AADA-84E7B1E57E57}" destId="{09AFF17C-1786-C848-8B15-E799D54A1C67}" srcOrd="0" destOrd="0" presId="urn:microsoft.com/office/officeart/2008/layout/AlternatingHexagons"/>
    <dgm:cxn modelId="{BD5DC4C3-5A8E-734C-B45B-75EAB536D4D2}" type="presParOf" srcId="{46414502-D3DB-0342-AADA-84E7B1E57E57}" destId="{EF3C3D73-571D-1544-B661-5A6A4540ABD4}" srcOrd="1" destOrd="0" presId="urn:microsoft.com/office/officeart/2008/layout/AlternatingHexagons"/>
    <dgm:cxn modelId="{3BA828E1-E44F-BD4E-A0F0-C7AD3C0ED59F}" type="presParOf" srcId="{46414502-D3DB-0342-AADA-84E7B1E57E57}" destId="{62FF53D8-B32F-5141-AF86-3BAF3443B2E4}" srcOrd="2" destOrd="0" presId="urn:microsoft.com/office/officeart/2008/layout/AlternatingHexagons"/>
    <dgm:cxn modelId="{902C62ED-2A10-F248-976F-E739824459AB}" type="presParOf" srcId="{46414502-D3DB-0342-AADA-84E7B1E57E57}" destId="{D43B88EE-6F57-5048-873E-7ECE3ADAA92E}" srcOrd="3" destOrd="0" presId="urn:microsoft.com/office/officeart/2008/layout/AlternatingHexagons"/>
    <dgm:cxn modelId="{930F8498-9A37-8B4F-9FD9-637F9E7767C4}" type="presParOf" srcId="{46414502-D3DB-0342-AADA-84E7B1E57E57}" destId="{858A34C5-3B93-4941-863B-E6F9ED2D9197}" srcOrd="4" destOrd="0" presId="urn:microsoft.com/office/officeart/2008/layout/AlternatingHexagons"/>
    <dgm:cxn modelId="{E07424D7-1287-9845-84C3-96EB709EA9DB}" type="presParOf" srcId="{8514F4BC-B5CF-CA44-BFF4-AB1B0DD0D518}" destId="{E737BAA0-D8F6-7847-A071-519D7760DE4F}" srcOrd="11" destOrd="0" presId="urn:microsoft.com/office/officeart/2008/layout/AlternatingHexagons"/>
    <dgm:cxn modelId="{4452B2D4-E28F-4141-9A3A-954E700F5C33}" type="presParOf" srcId="{8514F4BC-B5CF-CA44-BFF4-AB1B0DD0D518}" destId="{87088AD3-5D2C-A04C-8535-E8F2F6031CF5}" srcOrd="12" destOrd="0" presId="urn:microsoft.com/office/officeart/2008/layout/AlternatingHexagons"/>
    <dgm:cxn modelId="{BFD5CCB6-0959-B14D-BABC-BA63BBBD9D4F}" type="presParOf" srcId="{87088AD3-5D2C-A04C-8535-E8F2F6031CF5}" destId="{1758BCD4-3E66-BC45-BF0B-399EC21D225E}" srcOrd="0" destOrd="0" presId="urn:microsoft.com/office/officeart/2008/layout/AlternatingHexagons"/>
    <dgm:cxn modelId="{D3FCA7BF-77F2-A143-9E91-83F557BF8BE6}" type="presParOf" srcId="{87088AD3-5D2C-A04C-8535-E8F2F6031CF5}" destId="{D8BE1134-8370-DE47-BE6D-1230171E7E87}" srcOrd="1" destOrd="0" presId="urn:microsoft.com/office/officeart/2008/layout/AlternatingHexagons"/>
    <dgm:cxn modelId="{A95FEA67-82A8-1242-ABAA-0E82CEAEBD1A}" type="presParOf" srcId="{87088AD3-5D2C-A04C-8535-E8F2F6031CF5}" destId="{975DE6A5-71B5-6347-816D-7B837BADCE91}" srcOrd="2" destOrd="0" presId="urn:microsoft.com/office/officeart/2008/layout/AlternatingHexagons"/>
    <dgm:cxn modelId="{7D057117-C661-AC40-9B85-59CAC76C757D}" type="presParOf" srcId="{87088AD3-5D2C-A04C-8535-E8F2F6031CF5}" destId="{8427211D-A37D-E148-B13E-503EAAB69C68}" srcOrd="3" destOrd="0" presId="urn:microsoft.com/office/officeart/2008/layout/AlternatingHexagons"/>
    <dgm:cxn modelId="{A561016F-17C4-B442-B90F-07B24E5A25E0}" type="presParOf" srcId="{87088AD3-5D2C-A04C-8535-E8F2F6031CF5}" destId="{936C7817-E938-6E4B-A4B4-4577E3FE6C7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54E7ED-5FCD-AE44-9BBD-16C51371698C}" type="doc">
      <dgm:prSet loTypeId="urn:microsoft.com/office/officeart/2008/layout/AlternatingHexagons" loCatId="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0DC32027-E2A3-7C45-9710-FD1C9F8D1137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7897A2D6-FA18-0C4D-AB61-F0969666C317}" type="parTrans" cxnId="{742E8BBA-EC28-5E42-9D3B-E0FBDB86C37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0D7535C1-7DEC-634E-9334-BF205F9447D1}" type="sibTrans" cxnId="{742E8BBA-EC28-5E42-9D3B-E0FBDB86C37A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D0F927A3-F0A3-C94C-8169-EF8D501D8D05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IDEA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2BFFE4C9-CA9F-5A48-8C22-FEF4EF46FD05}" type="parTrans" cxnId="{78F7F0A6-ADC8-8D47-ABEA-44C1AB672F00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B373393-8A6D-A84A-9610-93533843C2C2}" type="sibTrans" cxnId="{78F7F0A6-ADC8-8D47-ABEA-44C1AB672F00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E46EBFAA-3825-504F-B487-8E33172BB74C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METHOD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C2873A0-9528-A645-90A9-53659DE5C2F3}" type="parTrans" cxnId="{7884CE8F-75FD-0941-88CF-DB7E4EA554C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2C41C13C-773C-1848-A1F2-92183CA07815}" type="sibTrans" cxnId="{7884CE8F-75FD-0941-88CF-DB7E4EA554C5}">
      <dgm:prSet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CB87EB4C-26B0-3944-AED4-3B1EFC4E737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>
              <a:latin typeface="Helvetica" pitchFamily="2" charset="0"/>
            </a:rPr>
            <a:t>PROBLEM</a:t>
          </a:r>
          <a:endParaRPr lang="de-DE" sz="900" b="1" dirty="0">
            <a:latin typeface="Helvetica" pitchFamily="2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653CFD43-9653-D94A-86DE-DC85A511EB58}" type="parTrans" cxnId="{ABC49F24-FC8C-7748-B40B-C4989DE50558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190DB29F-1362-FA40-BFA4-F326212EE5F1}" type="sibTrans" cxnId="{ABC49F24-FC8C-7748-B40B-C4989DE50558}">
      <dgm:prSet custT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F588026D-AE76-5046-BFE4-BB89B6F3B869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  <a:ln w="63500">
          <a:solidFill>
            <a:srgbClr val="132AFF"/>
          </a:solidFill>
        </a:ln>
      </dgm:spPr>
      <dgm:t>
        <a:bodyPr/>
        <a:lstStyle/>
        <a:p>
          <a:r>
            <a:rPr lang="de-DE" sz="900" b="1" dirty="0">
              <a:latin typeface="Helvetica" pitchFamily="2" charset="0"/>
            </a:rPr>
            <a:t>RESULT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45B50B8F-B7A2-4545-99BE-522BDEDD6C71}" type="parTrans" cxnId="{D1CFBFDE-3CA8-D649-8685-AF64432525C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EDD2A2C-446E-EA48-85BF-F6ED7F104D99}" type="sibTrans" cxnId="{D1CFBFDE-3CA8-D649-8685-AF64432525CA}">
      <dgm:prSet custT="1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5E631369-8B9E-B647-B6CB-CBA8E6625D03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IMPACT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E691BE97-3B30-DB44-BE26-238590C4FEE7}" type="parTrans" cxnId="{E56A5AC8-CFF8-9D4D-BA43-3F8924C79137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93C379EF-C406-C548-8A12-20DCEA6693F2}" type="sibTrans" cxnId="{E56A5AC8-CFF8-9D4D-BA43-3F8924C7913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8CBD51F-9093-9A4B-BCFE-30D8097DE202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</a:grad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AC49FF9B-0BA3-0C4D-8448-9212AC7906A2}" type="sibTrans" cxnId="{49DB0735-6260-2444-AA7C-A89B6E1B4905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6A9558BC-5E57-2C40-B2B0-F2BC50CB7D5F}" type="parTrans" cxnId="{49DB0735-6260-2444-AA7C-A89B6E1B490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514F4BC-B5CF-CA44-BFF4-AB1B0DD0D518}" type="pres">
      <dgm:prSet presAssocID="{DD54E7ED-5FCD-AE44-9BBD-16C51371698C}" presName="Name0" presStyleCnt="0">
        <dgm:presLayoutVars>
          <dgm:chMax/>
          <dgm:chPref/>
          <dgm:dir/>
          <dgm:animLvl val="lvl"/>
        </dgm:presLayoutVars>
      </dgm:prSet>
      <dgm:spPr/>
    </dgm:pt>
    <dgm:pt modelId="{93E3CDCB-F30E-E248-A0C7-4CC883493D70}" type="pres">
      <dgm:prSet presAssocID="{0DC32027-E2A3-7C45-9710-FD1C9F8D1137}" presName="composite" presStyleCnt="0"/>
      <dgm:spPr/>
    </dgm:pt>
    <dgm:pt modelId="{4D3B0486-1B6B-B749-8382-E50F636F4932}" type="pres">
      <dgm:prSet presAssocID="{0DC32027-E2A3-7C45-9710-FD1C9F8D1137}" presName="Parent1" presStyleLbl="node1" presStyleIdx="0" presStyleCnt="14">
        <dgm:presLayoutVars>
          <dgm:chMax val="1"/>
          <dgm:chPref val="1"/>
          <dgm:bulletEnabled val="1"/>
        </dgm:presLayoutVars>
      </dgm:prSet>
      <dgm:spPr/>
    </dgm:pt>
    <dgm:pt modelId="{F4F6DA85-A21F-B04C-95FF-C9D4639D3C75}" type="pres">
      <dgm:prSet presAssocID="{0DC32027-E2A3-7C45-9710-FD1C9F8D1137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8DE1D6C2-F7B1-C74D-8017-BB0E3B3C2678}" type="pres">
      <dgm:prSet presAssocID="{0DC32027-E2A3-7C45-9710-FD1C9F8D1137}" presName="BalanceSpacing" presStyleCnt="0"/>
      <dgm:spPr/>
    </dgm:pt>
    <dgm:pt modelId="{3857D04D-2CD0-2D42-8C61-FC76BC2523E1}" type="pres">
      <dgm:prSet presAssocID="{0DC32027-E2A3-7C45-9710-FD1C9F8D1137}" presName="BalanceSpacing1" presStyleCnt="0"/>
      <dgm:spPr/>
    </dgm:pt>
    <dgm:pt modelId="{FA70FD32-1607-5243-B302-32EDD956D7DF}" type="pres">
      <dgm:prSet presAssocID="{0D7535C1-7DEC-634E-9334-BF205F9447D1}" presName="Accent1Text" presStyleLbl="node1" presStyleIdx="1" presStyleCnt="14"/>
      <dgm:spPr/>
    </dgm:pt>
    <dgm:pt modelId="{13B75086-1FFB-854A-85A2-737FBD0B06BC}" type="pres">
      <dgm:prSet presAssocID="{0D7535C1-7DEC-634E-9334-BF205F9447D1}" presName="spaceBetweenRectangles" presStyleCnt="0"/>
      <dgm:spPr/>
    </dgm:pt>
    <dgm:pt modelId="{5CFF0D40-D168-DC4C-AD38-BB405F633A37}" type="pres">
      <dgm:prSet presAssocID="{CB87EB4C-26B0-3944-AED4-3B1EFC4E7377}" presName="composite" presStyleCnt="0"/>
      <dgm:spPr/>
    </dgm:pt>
    <dgm:pt modelId="{171AFBA2-5F2E-B14E-8B97-89C77239E9CD}" type="pres">
      <dgm:prSet presAssocID="{CB87EB4C-26B0-3944-AED4-3B1EFC4E7377}" presName="Parent1" presStyleLbl="node1" presStyleIdx="2" presStyleCnt="14">
        <dgm:presLayoutVars>
          <dgm:chMax val="1"/>
          <dgm:chPref val="1"/>
          <dgm:bulletEnabled val="1"/>
        </dgm:presLayoutVars>
      </dgm:prSet>
      <dgm:spPr/>
    </dgm:pt>
    <dgm:pt modelId="{26668616-D60B-334C-B95E-4F001ACD1389}" type="pres">
      <dgm:prSet presAssocID="{CB87EB4C-26B0-3944-AED4-3B1EFC4E7377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096DD50A-CBC3-1A4A-8955-236D42EC58A2}" type="pres">
      <dgm:prSet presAssocID="{CB87EB4C-26B0-3944-AED4-3B1EFC4E7377}" presName="BalanceSpacing" presStyleCnt="0"/>
      <dgm:spPr/>
    </dgm:pt>
    <dgm:pt modelId="{528C7AC9-486F-9943-A6AC-418CEF9D43AD}" type="pres">
      <dgm:prSet presAssocID="{CB87EB4C-26B0-3944-AED4-3B1EFC4E7377}" presName="BalanceSpacing1" presStyleCnt="0"/>
      <dgm:spPr/>
    </dgm:pt>
    <dgm:pt modelId="{0ECD3670-4534-9045-997A-B53C021BFD54}" type="pres">
      <dgm:prSet presAssocID="{190DB29F-1362-FA40-BFA4-F326212EE5F1}" presName="Accent1Text" presStyleLbl="node1" presStyleIdx="3" presStyleCnt="14"/>
      <dgm:spPr/>
    </dgm:pt>
    <dgm:pt modelId="{622DB4D8-594F-2845-AE13-44CC4338A94D}" type="pres">
      <dgm:prSet presAssocID="{190DB29F-1362-FA40-BFA4-F326212EE5F1}" presName="spaceBetweenRectangles" presStyleCnt="0"/>
      <dgm:spPr/>
    </dgm:pt>
    <dgm:pt modelId="{70F8475E-4AB9-B740-B1B4-8E07171BF47A}" type="pres">
      <dgm:prSet presAssocID="{D0F927A3-F0A3-C94C-8169-EF8D501D8D05}" presName="composite" presStyleCnt="0"/>
      <dgm:spPr/>
    </dgm:pt>
    <dgm:pt modelId="{32FDF39B-949D-BA44-8A67-AE5CC9431F7A}" type="pres">
      <dgm:prSet presAssocID="{D0F927A3-F0A3-C94C-8169-EF8D501D8D05}" presName="Parent1" presStyleLbl="node1" presStyleIdx="4" presStyleCnt="14">
        <dgm:presLayoutVars>
          <dgm:chMax val="1"/>
          <dgm:chPref val="1"/>
          <dgm:bulletEnabled val="1"/>
        </dgm:presLayoutVars>
      </dgm:prSet>
      <dgm:spPr/>
    </dgm:pt>
    <dgm:pt modelId="{B43177C9-EAC2-2C4B-B0BE-D62615877434}" type="pres">
      <dgm:prSet presAssocID="{D0F927A3-F0A3-C94C-8169-EF8D501D8D05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3B728F43-FC1E-8B45-A4B5-F7BD3B00BDD3}" type="pres">
      <dgm:prSet presAssocID="{D0F927A3-F0A3-C94C-8169-EF8D501D8D05}" presName="BalanceSpacing" presStyleCnt="0"/>
      <dgm:spPr/>
    </dgm:pt>
    <dgm:pt modelId="{A7D013CA-E46C-8246-AF65-91FE3648B32B}" type="pres">
      <dgm:prSet presAssocID="{D0F927A3-F0A3-C94C-8169-EF8D501D8D05}" presName="BalanceSpacing1" presStyleCnt="0"/>
      <dgm:spPr/>
    </dgm:pt>
    <dgm:pt modelId="{B844AAF5-58C1-3E41-9F03-50E2045A96DF}" type="pres">
      <dgm:prSet presAssocID="{AB373393-8A6D-A84A-9610-93533843C2C2}" presName="Accent1Text" presStyleLbl="node1" presStyleIdx="5" presStyleCnt="14"/>
      <dgm:spPr/>
    </dgm:pt>
    <dgm:pt modelId="{15497CBA-3F3D-7D46-A70B-549549D3E9FF}" type="pres">
      <dgm:prSet presAssocID="{AB373393-8A6D-A84A-9610-93533843C2C2}" presName="spaceBetweenRectangles" presStyleCnt="0"/>
      <dgm:spPr/>
    </dgm:pt>
    <dgm:pt modelId="{9657B4C5-E6EB-E641-B5E1-866C17C9CF35}" type="pres">
      <dgm:prSet presAssocID="{E46EBFAA-3825-504F-B487-8E33172BB74C}" presName="composite" presStyleCnt="0"/>
      <dgm:spPr/>
    </dgm:pt>
    <dgm:pt modelId="{7BF9872A-D8F1-144F-A664-F1F5B7E11DC4}" type="pres">
      <dgm:prSet presAssocID="{E46EBFAA-3825-504F-B487-8E33172BB74C}" presName="Parent1" presStyleLbl="node1" presStyleIdx="6" presStyleCnt="14">
        <dgm:presLayoutVars>
          <dgm:chMax val="1"/>
          <dgm:chPref val="1"/>
          <dgm:bulletEnabled val="1"/>
        </dgm:presLayoutVars>
      </dgm:prSet>
      <dgm:spPr/>
    </dgm:pt>
    <dgm:pt modelId="{8DAD871D-BE9B-1F47-B745-CD07147A8BFF}" type="pres">
      <dgm:prSet presAssocID="{E46EBFAA-3825-504F-B487-8E33172BB74C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D1F53955-2566-4F4F-9A33-60D50DDCBF22}" type="pres">
      <dgm:prSet presAssocID="{E46EBFAA-3825-504F-B487-8E33172BB74C}" presName="BalanceSpacing" presStyleCnt="0"/>
      <dgm:spPr/>
    </dgm:pt>
    <dgm:pt modelId="{68B5BD9D-C171-BE45-BBD2-A5CA766DAE1F}" type="pres">
      <dgm:prSet presAssocID="{E46EBFAA-3825-504F-B487-8E33172BB74C}" presName="BalanceSpacing1" presStyleCnt="0"/>
      <dgm:spPr/>
    </dgm:pt>
    <dgm:pt modelId="{9F7E1D48-3A4F-704F-8ABD-ACA63113CA42}" type="pres">
      <dgm:prSet presAssocID="{2C41C13C-773C-1848-A1F2-92183CA07815}" presName="Accent1Text" presStyleLbl="node1" presStyleIdx="7" presStyleCnt="14"/>
      <dgm:spPr/>
    </dgm:pt>
    <dgm:pt modelId="{630C2B6C-1D67-6A41-804F-4AC90ABE7213}" type="pres">
      <dgm:prSet presAssocID="{2C41C13C-773C-1848-A1F2-92183CA07815}" presName="spaceBetweenRectangles" presStyleCnt="0"/>
      <dgm:spPr/>
    </dgm:pt>
    <dgm:pt modelId="{E03F5B4D-3172-E042-96EF-B4683ECDE290}" type="pres">
      <dgm:prSet presAssocID="{F588026D-AE76-5046-BFE4-BB89B6F3B869}" presName="composite" presStyleCnt="0"/>
      <dgm:spPr/>
    </dgm:pt>
    <dgm:pt modelId="{056B7C46-5239-7141-9980-82DA5376AC77}" type="pres">
      <dgm:prSet presAssocID="{F588026D-AE76-5046-BFE4-BB89B6F3B869}" presName="Parent1" presStyleLbl="node1" presStyleIdx="8" presStyleCnt="14">
        <dgm:presLayoutVars>
          <dgm:chMax val="1"/>
          <dgm:chPref val="1"/>
          <dgm:bulletEnabled val="1"/>
        </dgm:presLayoutVars>
      </dgm:prSet>
      <dgm:spPr/>
    </dgm:pt>
    <dgm:pt modelId="{E1F725E5-4844-CC4C-B79D-27834680D5F2}" type="pres">
      <dgm:prSet presAssocID="{F588026D-AE76-5046-BFE4-BB89B6F3B869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C11CE2F0-E2A7-E64B-BB6B-F1FFCCCCA72A}" type="pres">
      <dgm:prSet presAssocID="{F588026D-AE76-5046-BFE4-BB89B6F3B869}" presName="BalanceSpacing" presStyleCnt="0"/>
      <dgm:spPr/>
    </dgm:pt>
    <dgm:pt modelId="{499FF768-9A39-964B-AE3C-0677E5CA96B9}" type="pres">
      <dgm:prSet presAssocID="{F588026D-AE76-5046-BFE4-BB89B6F3B869}" presName="BalanceSpacing1" presStyleCnt="0"/>
      <dgm:spPr/>
    </dgm:pt>
    <dgm:pt modelId="{63E6CBC6-1D74-2E44-AB16-04C88E91C5E7}" type="pres">
      <dgm:prSet presAssocID="{AEDD2A2C-446E-EA48-85BF-F6ED7F104D99}" presName="Accent1Text" presStyleLbl="node1" presStyleIdx="9" presStyleCnt="14"/>
      <dgm:spPr/>
    </dgm:pt>
    <dgm:pt modelId="{B6B95A22-C47C-704A-9390-AE3A14D0E4ED}" type="pres">
      <dgm:prSet presAssocID="{AEDD2A2C-446E-EA48-85BF-F6ED7F104D99}" presName="spaceBetweenRectangles" presStyleCnt="0"/>
      <dgm:spPr/>
    </dgm:pt>
    <dgm:pt modelId="{46414502-D3DB-0342-AADA-84E7B1E57E57}" type="pres">
      <dgm:prSet presAssocID="{5E631369-8B9E-B647-B6CB-CBA8E6625D03}" presName="composite" presStyleCnt="0"/>
      <dgm:spPr/>
    </dgm:pt>
    <dgm:pt modelId="{09AFF17C-1786-C848-8B15-E799D54A1C67}" type="pres">
      <dgm:prSet presAssocID="{5E631369-8B9E-B647-B6CB-CBA8E6625D03}" presName="Parent1" presStyleLbl="node1" presStyleIdx="10" presStyleCnt="14">
        <dgm:presLayoutVars>
          <dgm:chMax val="1"/>
          <dgm:chPref val="1"/>
          <dgm:bulletEnabled val="1"/>
        </dgm:presLayoutVars>
      </dgm:prSet>
      <dgm:spPr/>
    </dgm:pt>
    <dgm:pt modelId="{EF3C3D73-571D-1544-B661-5A6A4540ABD4}" type="pres">
      <dgm:prSet presAssocID="{5E631369-8B9E-B647-B6CB-CBA8E6625D03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62FF53D8-B32F-5141-AF86-3BAF3443B2E4}" type="pres">
      <dgm:prSet presAssocID="{5E631369-8B9E-B647-B6CB-CBA8E6625D03}" presName="BalanceSpacing" presStyleCnt="0"/>
      <dgm:spPr/>
    </dgm:pt>
    <dgm:pt modelId="{D43B88EE-6F57-5048-873E-7ECE3ADAA92E}" type="pres">
      <dgm:prSet presAssocID="{5E631369-8B9E-B647-B6CB-CBA8E6625D03}" presName="BalanceSpacing1" presStyleCnt="0"/>
      <dgm:spPr/>
    </dgm:pt>
    <dgm:pt modelId="{858A34C5-3B93-4941-863B-E6F9ED2D9197}" type="pres">
      <dgm:prSet presAssocID="{93C379EF-C406-C548-8A12-20DCEA6693F2}" presName="Accent1Text" presStyleLbl="node1" presStyleIdx="11" presStyleCnt="14"/>
      <dgm:spPr/>
    </dgm:pt>
    <dgm:pt modelId="{E737BAA0-D8F6-7847-A071-519D7760DE4F}" type="pres">
      <dgm:prSet presAssocID="{93C379EF-C406-C548-8A12-20DCEA6693F2}" presName="spaceBetweenRectangles" presStyleCnt="0"/>
      <dgm:spPr/>
    </dgm:pt>
    <dgm:pt modelId="{87088AD3-5D2C-A04C-8535-E8F2F6031CF5}" type="pres">
      <dgm:prSet presAssocID="{88CBD51F-9093-9A4B-BCFE-30D8097DE202}" presName="composite" presStyleCnt="0"/>
      <dgm:spPr/>
    </dgm:pt>
    <dgm:pt modelId="{1758BCD4-3E66-BC45-BF0B-399EC21D225E}" type="pres">
      <dgm:prSet presAssocID="{88CBD51F-9093-9A4B-BCFE-30D8097DE202}" presName="Parent1" presStyleLbl="node1" presStyleIdx="12" presStyleCnt="14">
        <dgm:presLayoutVars>
          <dgm:chMax val="1"/>
          <dgm:chPref val="1"/>
          <dgm:bulletEnabled val="1"/>
        </dgm:presLayoutVars>
      </dgm:prSet>
      <dgm:spPr/>
    </dgm:pt>
    <dgm:pt modelId="{D8BE1134-8370-DE47-BE6D-1230171E7E87}" type="pres">
      <dgm:prSet presAssocID="{88CBD51F-9093-9A4B-BCFE-30D8097DE202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975DE6A5-71B5-6347-816D-7B837BADCE91}" type="pres">
      <dgm:prSet presAssocID="{88CBD51F-9093-9A4B-BCFE-30D8097DE202}" presName="BalanceSpacing" presStyleCnt="0"/>
      <dgm:spPr/>
    </dgm:pt>
    <dgm:pt modelId="{8427211D-A37D-E148-B13E-503EAAB69C68}" type="pres">
      <dgm:prSet presAssocID="{88CBD51F-9093-9A4B-BCFE-30D8097DE202}" presName="BalanceSpacing1" presStyleCnt="0"/>
      <dgm:spPr/>
    </dgm:pt>
    <dgm:pt modelId="{936C7817-E938-6E4B-A4B4-4577E3FE6C7B}" type="pres">
      <dgm:prSet presAssocID="{AC49FF9B-0BA3-0C4D-8448-9212AC7906A2}" presName="Accent1Text" presStyleLbl="node1" presStyleIdx="13" presStyleCnt="14"/>
      <dgm:spPr/>
    </dgm:pt>
  </dgm:ptLst>
  <dgm:cxnLst>
    <dgm:cxn modelId="{9FBA9007-61D7-244F-A2E0-F30373C3A40A}" type="presOf" srcId="{0DC32027-E2A3-7C45-9710-FD1C9F8D1137}" destId="{4D3B0486-1B6B-B749-8382-E50F636F4932}" srcOrd="0" destOrd="0" presId="urn:microsoft.com/office/officeart/2008/layout/AlternatingHexagons"/>
    <dgm:cxn modelId="{3024C608-0D41-A440-A8F5-90F76079633F}" type="presOf" srcId="{D0F927A3-F0A3-C94C-8169-EF8D501D8D05}" destId="{32FDF39B-949D-BA44-8A67-AE5CC9431F7A}" srcOrd="0" destOrd="0" presId="urn:microsoft.com/office/officeart/2008/layout/AlternatingHexagons"/>
    <dgm:cxn modelId="{1365DC17-C9C9-944C-957B-40E51E3C46C6}" type="presOf" srcId="{F588026D-AE76-5046-BFE4-BB89B6F3B869}" destId="{056B7C46-5239-7141-9980-82DA5376AC77}" srcOrd="0" destOrd="0" presId="urn:microsoft.com/office/officeart/2008/layout/AlternatingHexagons"/>
    <dgm:cxn modelId="{A49B3C1B-FEBF-A544-BEC2-13203CC4FAEF}" type="presOf" srcId="{93C379EF-C406-C548-8A12-20DCEA6693F2}" destId="{858A34C5-3B93-4941-863B-E6F9ED2D9197}" srcOrd="0" destOrd="0" presId="urn:microsoft.com/office/officeart/2008/layout/AlternatingHexagons"/>
    <dgm:cxn modelId="{ABC49F24-FC8C-7748-B40B-C4989DE50558}" srcId="{DD54E7ED-5FCD-AE44-9BBD-16C51371698C}" destId="{CB87EB4C-26B0-3944-AED4-3B1EFC4E7377}" srcOrd="1" destOrd="0" parTransId="{653CFD43-9653-D94A-86DE-DC85A511EB58}" sibTransId="{190DB29F-1362-FA40-BFA4-F326212EE5F1}"/>
    <dgm:cxn modelId="{49DB0735-6260-2444-AA7C-A89B6E1B4905}" srcId="{DD54E7ED-5FCD-AE44-9BBD-16C51371698C}" destId="{88CBD51F-9093-9A4B-BCFE-30D8097DE202}" srcOrd="6" destOrd="0" parTransId="{6A9558BC-5E57-2C40-B2B0-F2BC50CB7D5F}" sibTransId="{AC49FF9B-0BA3-0C4D-8448-9212AC7906A2}"/>
    <dgm:cxn modelId="{555D0F64-85ED-8D49-8904-1B4085E234F7}" type="presOf" srcId="{AB373393-8A6D-A84A-9610-93533843C2C2}" destId="{B844AAF5-58C1-3E41-9F03-50E2045A96DF}" srcOrd="0" destOrd="0" presId="urn:microsoft.com/office/officeart/2008/layout/AlternatingHexagons"/>
    <dgm:cxn modelId="{8DB78380-65F3-0349-82AC-D401E41D223A}" type="presOf" srcId="{5E631369-8B9E-B647-B6CB-CBA8E6625D03}" destId="{09AFF17C-1786-C848-8B15-E799D54A1C67}" srcOrd="0" destOrd="0" presId="urn:microsoft.com/office/officeart/2008/layout/AlternatingHexagons"/>
    <dgm:cxn modelId="{7884CE8F-75FD-0941-88CF-DB7E4EA554C5}" srcId="{DD54E7ED-5FCD-AE44-9BBD-16C51371698C}" destId="{E46EBFAA-3825-504F-B487-8E33172BB74C}" srcOrd="3" destOrd="0" parTransId="{EC2873A0-9528-A645-90A9-53659DE5C2F3}" sibTransId="{2C41C13C-773C-1848-A1F2-92183CA07815}"/>
    <dgm:cxn modelId="{76DA2693-DCAE-F745-998E-C3EC9F154C8E}" type="presOf" srcId="{E46EBFAA-3825-504F-B487-8E33172BB74C}" destId="{7BF9872A-D8F1-144F-A664-F1F5B7E11DC4}" srcOrd="0" destOrd="0" presId="urn:microsoft.com/office/officeart/2008/layout/AlternatingHexagons"/>
    <dgm:cxn modelId="{3581E39D-F0B3-364C-9E31-A5E051A4FF1C}" type="presOf" srcId="{AEDD2A2C-446E-EA48-85BF-F6ED7F104D99}" destId="{63E6CBC6-1D74-2E44-AB16-04C88E91C5E7}" srcOrd="0" destOrd="0" presId="urn:microsoft.com/office/officeart/2008/layout/AlternatingHexagons"/>
    <dgm:cxn modelId="{78F7F0A6-ADC8-8D47-ABEA-44C1AB672F00}" srcId="{DD54E7ED-5FCD-AE44-9BBD-16C51371698C}" destId="{D0F927A3-F0A3-C94C-8169-EF8D501D8D05}" srcOrd="2" destOrd="0" parTransId="{2BFFE4C9-CA9F-5A48-8C22-FEF4EF46FD05}" sibTransId="{AB373393-8A6D-A84A-9610-93533843C2C2}"/>
    <dgm:cxn modelId="{81A027B7-6907-CC43-B162-FAA9AA58634A}" type="presOf" srcId="{88CBD51F-9093-9A4B-BCFE-30D8097DE202}" destId="{1758BCD4-3E66-BC45-BF0B-399EC21D225E}" srcOrd="0" destOrd="0" presId="urn:microsoft.com/office/officeart/2008/layout/AlternatingHexagons"/>
    <dgm:cxn modelId="{AE862DB8-F690-1141-870C-AC6A37116D2B}" type="presOf" srcId="{2C41C13C-773C-1848-A1F2-92183CA07815}" destId="{9F7E1D48-3A4F-704F-8ABD-ACA63113CA42}" srcOrd="0" destOrd="0" presId="urn:microsoft.com/office/officeart/2008/layout/AlternatingHexagons"/>
    <dgm:cxn modelId="{742E8BBA-EC28-5E42-9D3B-E0FBDB86C37A}" srcId="{DD54E7ED-5FCD-AE44-9BBD-16C51371698C}" destId="{0DC32027-E2A3-7C45-9710-FD1C9F8D1137}" srcOrd="0" destOrd="0" parTransId="{7897A2D6-FA18-0C4D-AB61-F0969666C317}" sibTransId="{0D7535C1-7DEC-634E-9334-BF205F9447D1}"/>
    <dgm:cxn modelId="{970E9ABA-D998-0E4E-BC35-0BA53AE37908}" type="presOf" srcId="{0D7535C1-7DEC-634E-9334-BF205F9447D1}" destId="{FA70FD32-1607-5243-B302-32EDD956D7DF}" srcOrd="0" destOrd="0" presId="urn:microsoft.com/office/officeart/2008/layout/AlternatingHexagons"/>
    <dgm:cxn modelId="{A7110EC8-43D6-DB48-ABF0-86CF1FF3C535}" type="presOf" srcId="{CB87EB4C-26B0-3944-AED4-3B1EFC4E7377}" destId="{171AFBA2-5F2E-B14E-8B97-89C77239E9CD}" srcOrd="0" destOrd="0" presId="urn:microsoft.com/office/officeart/2008/layout/AlternatingHexagons"/>
    <dgm:cxn modelId="{E56A5AC8-CFF8-9D4D-BA43-3F8924C79137}" srcId="{DD54E7ED-5FCD-AE44-9BBD-16C51371698C}" destId="{5E631369-8B9E-B647-B6CB-CBA8E6625D03}" srcOrd="5" destOrd="0" parTransId="{E691BE97-3B30-DB44-BE26-238590C4FEE7}" sibTransId="{93C379EF-C406-C548-8A12-20DCEA6693F2}"/>
    <dgm:cxn modelId="{E0DEF7C9-BD95-884B-89FB-93427579824F}" type="presOf" srcId="{DD54E7ED-5FCD-AE44-9BBD-16C51371698C}" destId="{8514F4BC-B5CF-CA44-BFF4-AB1B0DD0D518}" srcOrd="0" destOrd="0" presId="urn:microsoft.com/office/officeart/2008/layout/AlternatingHexagons"/>
    <dgm:cxn modelId="{89D27ECD-1A7C-6E48-98B6-4AB36F1A89A6}" type="presOf" srcId="{190DB29F-1362-FA40-BFA4-F326212EE5F1}" destId="{0ECD3670-4534-9045-997A-B53C021BFD54}" srcOrd="0" destOrd="0" presId="urn:microsoft.com/office/officeart/2008/layout/AlternatingHexagons"/>
    <dgm:cxn modelId="{D1CFBFDE-3CA8-D649-8685-AF64432525CA}" srcId="{DD54E7ED-5FCD-AE44-9BBD-16C51371698C}" destId="{F588026D-AE76-5046-BFE4-BB89B6F3B869}" srcOrd="4" destOrd="0" parTransId="{45B50B8F-B7A2-4545-99BE-522BDEDD6C71}" sibTransId="{AEDD2A2C-446E-EA48-85BF-F6ED7F104D99}"/>
    <dgm:cxn modelId="{82A47DE7-55D6-C746-9E48-F7B1E2B74BAA}" type="presOf" srcId="{AC49FF9B-0BA3-0C4D-8448-9212AC7906A2}" destId="{936C7817-E938-6E4B-A4B4-4577E3FE6C7B}" srcOrd="0" destOrd="0" presId="urn:microsoft.com/office/officeart/2008/layout/AlternatingHexagons"/>
    <dgm:cxn modelId="{AB4398E2-F809-C04F-993A-4E6C01509C3A}" type="presParOf" srcId="{8514F4BC-B5CF-CA44-BFF4-AB1B0DD0D518}" destId="{93E3CDCB-F30E-E248-A0C7-4CC883493D70}" srcOrd="0" destOrd="0" presId="urn:microsoft.com/office/officeart/2008/layout/AlternatingHexagons"/>
    <dgm:cxn modelId="{4CA3AEFA-CC9C-6843-80AD-52610B944C3E}" type="presParOf" srcId="{93E3CDCB-F30E-E248-A0C7-4CC883493D70}" destId="{4D3B0486-1B6B-B749-8382-E50F636F4932}" srcOrd="0" destOrd="0" presId="urn:microsoft.com/office/officeart/2008/layout/AlternatingHexagons"/>
    <dgm:cxn modelId="{6A81008C-4FC9-FE47-98ED-92AF808D2BFF}" type="presParOf" srcId="{93E3CDCB-F30E-E248-A0C7-4CC883493D70}" destId="{F4F6DA85-A21F-B04C-95FF-C9D4639D3C75}" srcOrd="1" destOrd="0" presId="urn:microsoft.com/office/officeart/2008/layout/AlternatingHexagons"/>
    <dgm:cxn modelId="{2B82647D-B82D-7142-BC76-5B56BF10DB43}" type="presParOf" srcId="{93E3CDCB-F30E-E248-A0C7-4CC883493D70}" destId="{8DE1D6C2-F7B1-C74D-8017-BB0E3B3C2678}" srcOrd="2" destOrd="0" presId="urn:microsoft.com/office/officeart/2008/layout/AlternatingHexagons"/>
    <dgm:cxn modelId="{11181173-3D7B-6F42-89A8-2E392B7D3D2D}" type="presParOf" srcId="{93E3CDCB-F30E-E248-A0C7-4CC883493D70}" destId="{3857D04D-2CD0-2D42-8C61-FC76BC2523E1}" srcOrd="3" destOrd="0" presId="urn:microsoft.com/office/officeart/2008/layout/AlternatingHexagons"/>
    <dgm:cxn modelId="{91C9E737-094B-C04E-8106-D1D0061E4558}" type="presParOf" srcId="{93E3CDCB-F30E-E248-A0C7-4CC883493D70}" destId="{FA70FD32-1607-5243-B302-32EDD956D7DF}" srcOrd="4" destOrd="0" presId="urn:microsoft.com/office/officeart/2008/layout/AlternatingHexagons"/>
    <dgm:cxn modelId="{67AEDA40-D6CF-284F-AF72-1D314F98B9EB}" type="presParOf" srcId="{8514F4BC-B5CF-CA44-BFF4-AB1B0DD0D518}" destId="{13B75086-1FFB-854A-85A2-737FBD0B06BC}" srcOrd="1" destOrd="0" presId="urn:microsoft.com/office/officeart/2008/layout/AlternatingHexagons"/>
    <dgm:cxn modelId="{47E5970D-0000-F04E-BD73-7F2B50BE69DD}" type="presParOf" srcId="{8514F4BC-B5CF-CA44-BFF4-AB1B0DD0D518}" destId="{5CFF0D40-D168-DC4C-AD38-BB405F633A37}" srcOrd="2" destOrd="0" presId="urn:microsoft.com/office/officeart/2008/layout/AlternatingHexagons"/>
    <dgm:cxn modelId="{F71A6C4D-6706-AA40-A88A-88F9C3D7BA8F}" type="presParOf" srcId="{5CFF0D40-D168-DC4C-AD38-BB405F633A37}" destId="{171AFBA2-5F2E-B14E-8B97-89C77239E9CD}" srcOrd="0" destOrd="0" presId="urn:microsoft.com/office/officeart/2008/layout/AlternatingHexagons"/>
    <dgm:cxn modelId="{460CC571-C7B5-9F42-8B7A-EC68E78523E3}" type="presParOf" srcId="{5CFF0D40-D168-DC4C-AD38-BB405F633A37}" destId="{26668616-D60B-334C-B95E-4F001ACD1389}" srcOrd="1" destOrd="0" presId="urn:microsoft.com/office/officeart/2008/layout/AlternatingHexagons"/>
    <dgm:cxn modelId="{B3AE4D7E-C7CE-4B43-B93C-CBCBD9F0E247}" type="presParOf" srcId="{5CFF0D40-D168-DC4C-AD38-BB405F633A37}" destId="{096DD50A-CBC3-1A4A-8955-236D42EC58A2}" srcOrd="2" destOrd="0" presId="urn:microsoft.com/office/officeart/2008/layout/AlternatingHexagons"/>
    <dgm:cxn modelId="{F74D8C38-9A97-3A4A-942E-9BEC3F5343B3}" type="presParOf" srcId="{5CFF0D40-D168-DC4C-AD38-BB405F633A37}" destId="{528C7AC9-486F-9943-A6AC-418CEF9D43AD}" srcOrd="3" destOrd="0" presId="urn:microsoft.com/office/officeart/2008/layout/AlternatingHexagons"/>
    <dgm:cxn modelId="{A27F82C2-7C14-C34C-9624-03A87FF8DA8D}" type="presParOf" srcId="{5CFF0D40-D168-DC4C-AD38-BB405F633A37}" destId="{0ECD3670-4534-9045-997A-B53C021BFD54}" srcOrd="4" destOrd="0" presId="urn:microsoft.com/office/officeart/2008/layout/AlternatingHexagons"/>
    <dgm:cxn modelId="{9B276CF1-54BA-CD4D-92A6-41F26EE3F0E5}" type="presParOf" srcId="{8514F4BC-B5CF-CA44-BFF4-AB1B0DD0D518}" destId="{622DB4D8-594F-2845-AE13-44CC4338A94D}" srcOrd="3" destOrd="0" presId="urn:microsoft.com/office/officeart/2008/layout/AlternatingHexagons"/>
    <dgm:cxn modelId="{CF3768F1-7749-F646-9487-91F716121B89}" type="presParOf" srcId="{8514F4BC-B5CF-CA44-BFF4-AB1B0DD0D518}" destId="{70F8475E-4AB9-B740-B1B4-8E07171BF47A}" srcOrd="4" destOrd="0" presId="urn:microsoft.com/office/officeart/2008/layout/AlternatingHexagons"/>
    <dgm:cxn modelId="{D69AD431-DAF7-8D4E-AB2C-DD4BC4B741E5}" type="presParOf" srcId="{70F8475E-4AB9-B740-B1B4-8E07171BF47A}" destId="{32FDF39B-949D-BA44-8A67-AE5CC9431F7A}" srcOrd="0" destOrd="0" presId="urn:microsoft.com/office/officeart/2008/layout/AlternatingHexagons"/>
    <dgm:cxn modelId="{B7D85368-0DD1-6C42-B222-0EACAC83C636}" type="presParOf" srcId="{70F8475E-4AB9-B740-B1B4-8E07171BF47A}" destId="{B43177C9-EAC2-2C4B-B0BE-D62615877434}" srcOrd="1" destOrd="0" presId="urn:microsoft.com/office/officeart/2008/layout/AlternatingHexagons"/>
    <dgm:cxn modelId="{69C25AA6-4115-4343-A09B-BB4EFEF87963}" type="presParOf" srcId="{70F8475E-4AB9-B740-B1B4-8E07171BF47A}" destId="{3B728F43-FC1E-8B45-A4B5-F7BD3B00BDD3}" srcOrd="2" destOrd="0" presId="urn:microsoft.com/office/officeart/2008/layout/AlternatingHexagons"/>
    <dgm:cxn modelId="{7033D0E3-7761-E045-8952-FC0F17E5E410}" type="presParOf" srcId="{70F8475E-4AB9-B740-B1B4-8E07171BF47A}" destId="{A7D013CA-E46C-8246-AF65-91FE3648B32B}" srcOrd="3" destOrd="0" presId="urn:microsoft.com/office/officeart/2008/layout/AlternatingHexagons"/>
    <dgm:cxn modelId="{BBEF2AA9-F120-C741-87C0-8E948048BF40}" type="presParOf" srcId="{70F8475E-4AB9-B740-B1B4-8E07171BF47A}" destId="{B844AAF5-58C1-3E41-9F03-50E2045A96DF}" srcOrd="4" destOrd="0" presId="urn:microsoft.com/office/officeart/2008/layout/AlternatingHexagons"/>
    <dgm:cxn modelId="{47F2C1E7-8615-6846-828E-5960B2CF9EBC}" type="presParOf" srcId="{8514F4BC-B5CF-CA44-BFF4-AB1B0DD0D518}" destId="{15497CBA-3F3D-7D46-A70B-549549D3E9FF}" srcOrd="5" destOrd="0" presId="urn:microsoft.com/office/officeart/2008/layout/AlternatingHexagons"/>
    <dgm:cxn modelId="{83C6BDCB-B4B2-9C4B-9C62-A923BFB38BBA}" type="presParOf" srcId="{8514F4BC-B5CF-CA44-BFF4-AB1B0DD0D518}" destId="{9657B4C5-E6EB-E641-B5E1-866C17C9CF35}" srcOrd="6" destOrd="0" presId="urn:microsoft.com/office/officeart/2008/layout/AlternatingHexagons"/>
    <dgm:cxn modelId="{471B6631-EAE9-8548-9C34-9FAE17F07AA2}" type="presParOf" srcId="{9657B4C5-E6EB-E641-B5E1-866C17C9CF35}" destId="{7BF9872A-D8F1-144F-A664-F1F5B7E11DC4}" srcOrd="0" destOrd="0" presId="urn:microsoft.com/office/officeart/2008/layout/AlternatingHexagons"/>
    <dgm:cxn modelId="{53CF4EBB-4FF1-4146-B922-DCF439B08253}" type="presParOf" srcId="{9657B4C5-E6EB-E641-B5E1-866C17C9CF35}" destId="{8DAD871D-BE9B-1F47-B745-CD07147A8BFF}" srcOrd="1" destOrd="0" presId="urn:microsoft.com/office/officeart/2008/layout/AlternatingHexagons"/>
    <dgm:cxn modelId="{7E5D2E84-551D-5444-828C-DFDEFB5C3B45}" type="presParOf" srcId="{9657B4C5-E6EB-E641-B5E1-866C17C9CF35}" destId="{D1F53955-2566-4F4F-9A33-60D50DDCBF22}" srcOrd="2" destOrd="0" presId="urn:microsoft.com/office/officeart/2008/layout/AlternatingHexagons"/>
    <dgm:cxn modelId="{17B3BDAA-BF4A-4047-81C4-E85F50945AFF}" type="presParOf" srcId="{9657B4C5-E6EB-E641-B5E1-866C17C9CF35}" destId="{68B5BD9D-C171-BE45-BBD2-A5CA766DAE1F}" srcOrd="3" destOrd="0" presId="urn:microsoft.com/office/officeart/2008/layout/AlternatingHexagons"/>
    <dgm:cxn modelId="{D23FE227-E0EF-5442-A852-3CF3912F3946}" type="presParOf" srcId="{9657B4C5-E6EB-E641-B5E1-866C17C9CF35}" destId="{9F7E1D48-3A4F-704F-8ABD-ACA63113CA42}" srcOrd="4" destOrd="0" presId="urn:microsoft.com/office/officeart/2008/layout/AlternatingHexagons"/>
    <dgm:cxn modelId="{41F5D1ED-20E4-CB4D-9631-66ECA2C830F7}" type="presParOf" srcId="{8514F4BC-B5CF-CA44-BFF4-AB1B0DD0D518}" destId="{630C2B6C-1D67-6A41-804F-4AC90ABE7213}" srcOrd="7" destOrd="0" presId="urn:microsoft.com/office/officeart/2008/layout/AlternatingHexagons"/>
    <dgm:cxn modelId="{3230ED21-EF1C-B14F-BA5C-D132A867EC9E}" type="presParOf" srcId="{8514F4BC-B5CF-CA44-BFF4-AB1B0DD0D518}" destId="{E03F5B4D-3172-E042-96EF-B4683ECDE290}" srcOrd="8" destOrd="0" presId="urn:microsoft.com/office/officeart/2008/layout/AlternatingHexagons"/>
    <dgm:cxn modelId="{5717DB00-D173-B644-BB2B-2FF71DB99121}" type="presParOf" srcId="{E03F5B4D-3172-E042-96EF-B4683ECDE290}" destId="{056B7C46-5239-7141-9980-82DA5376AC77}" srcOrd="0" destOrd="0" presId="urn:microsoft.com/office/officeart/2008/layout/AlternatingHexagons"/>
    <dgm:cxn modelId="{2A893BB2-9410-2449-B8DE-84C2C086213F}" type="presParOf" srcId="{E03F5B4D-3172-E042-96EF-B4683ECDE290}" destId="{E1F725E5-4844-CC4C-B79D-27834680D5F2}" srcOrd="1" destOrd="0" presId="urn:microsoft.com/office/officeart/2008/layout/AlternatingHexagons"/>
    <dgm:cxn modelId="{A697D5FB-088F-F048-B9F1-404C4FDFB22E}" type="presParOf" srcId="{E03F5B4D-3172-E042-96EF-B4683ECDE290}" destId="{C11CE2F0-E2A7-E64B-BB6B-F1FFCCCCA72A}" srcOrd="2" destOrd="0" presId="urn:microsoft.com/office/officeart/2008/layout/AlternatingHexagons"/>
    <dgm:cxn modelId="{568C3912-19AB-4741-BAB5-22A2D361B96F}" type="presParOf" srcId="{E03F5B4D-3172-E042-96EF-B4683ECDE290}" destId="{499FF768-9A39-964B-AE3C-0677E5CA96B9}" srcOrd="3" destOrd="0" presId="urn:microsoft.com/office/officeart/2008/layout/AlternatingHexagons"/>
    <dgm:cxn modelId="{BAB8E9E2-E48D-254E-B4E5-93D1B7B7CD4B}" type="presParOf" srcId="{E03F5B4D-3172-E042-96EF-B4683ECDE290}" destId="{63E6CBC6-1D74-2E44-AB16-04C88E91C5E7}" srcOrd="4" destOrd="0" presId="urn:microsoft.com/office/officeart/2008/layout/AlternatingHexagons"/>
    <dgm:cxn modelId="{681252AB-914A-A04E-8B4A-4A798C95B3C8}" type="presParOf" srcId="{8514F4BC-B5CF-CA44-BFF4-AB1B0DD0D518}" destId="{B6B95A22-C47C-704A-9390-AE3A14D0E4ED}" srcOrd="9" destOrd="0" presId="urn:microsoft.com/office/officeart/2008/layout/AlternatingHexagons"/>
    <dgm:cxn modelId="{0EAD735C-BA5F-5B43-8A89-E01A8870A8BD}" type="presParOf" srcId="{8514F4BC-B5CF-CA44-BFF4-AB1B0DD0D518}" destId="{46414502-D3DB-0342-AADA-84E7B1E57E57}" srcOrd="10" destOrd="0" presId="urn:microsoft.com/office/officeart/2008/layout/AlternatingHexagons"/>
    <dgm:cxn modelId="{652C48C3-647E-FB43-8B0E-094624067DB2}" type="presParOf" srcId="{46414502-D3DB-0342-AADA-84E7B1E57E57}" destId="{09AFF17C-1786-C848-8B15-E799D54A1C67}" srcOrd="0" destOrd="0" presId="urn:microsoft.com/office/officeart/2008/layout/AlternatingHexagons"/>
    <dgm:cxn modelId="{BD5DC4C3-5A8E-734C-B45B-75EAB536D4D2}" type="presParOf" srcId="{46414502-D3DB-0342-AADA-84E7B1E57E57}" destId="{EF3C3D73-571D-1544-B661-5A6A4540ABD4}" srcOrd="1" destOrd="0" presId="urn:microsoft.com/office/officeart/2008/layout/AlternatingHexagons"/>
    <dgm:cxn modelId="{3BA828E1-E44F-BD4E-A0F0-C7AD3C0ED59F}" type="presParOf" srcId="{46414502-D3DB-0342-AADA-84E7B1E57E57}" destId="{62FF53D8-B32F-5141-AF86-3BAF3443B2E4}" srcOrd="2" destOrd="0" presId="urn:microsoft.com/office/officeart/2008/layout/AlternatingHexagons"/>
    <dgm:cxn modelId="{902C62ED-2A10-F248-976F-E739824459AB}" type="presParOf" srcId="{46414502-D3DB-0342-AADA-84E7B1E57E57}" destId="{D43B88EE-6F57-5048-873E-7ECE3ADAA92E}" srcOrd="3" destOrd="0" presId="urn:microsoft.com/office/officeart/2008/layout/AlternatingHexagons"/>
    <dgm:cxn modelId="{930F8498-9A37-8B4F-9FD9-637F9E7767C4}" type="presParOf" srcId="{46414502-D3DB-0342-AADA-84E7B1E57E57}" destId="{858A34C5-3B93-4941-863B-E6F9ED2D9197}" srcOrd="4" destOrd="0" presId="urn:microsoft.com/office/officeart/2008/layout/AlternatingHexagons"/>
    <dgm:cxn modelId="{E07424D7-1287-9845-84C3-96EB709EA9DB}" type="presParOf" srcId="{8514F4BC-B5CF-CA44-BFF4-AB1B0DD0D518}" destId="{E737BAA0-D8F6-7847-A071-519D7760DE4F}" srcOrd="11" destOrd="0" presId="urn:microsoft.com/office/officeart/2008/layout/AlternatingHexagons"/>
    <dgm:cxn modelId="{4452B2D4-E28F-4141-9A3A-954E700F5C33}" type="presParOf" srcId="{8514F4BC-B5CF-CA44-BFF4-AB1B0DD0D518}" destId="{87088AD3-5D2C-A04C-8535-E8F2F6031CF5}" srcOrd="12" destOrd="0" presId="urn:microsoft.com/office/officeart/2008/layout/AlternatingHexagons"/>
    <dgm:cxn modelId="{BFD5CCB6-0959-B14D-BABC-BA63BBBD9D4F}" type="presParOf" srcId="{87088AD3-5D2C-A04C-8535-E8F2F6031CF5}" destId="{1758BCD4-3E66-BC45-BF0B-399EC21D225E}" srcOrd="0" destOrd="0" presId="urn:microsoft.com/office/officeart/2008/layout/AlternatingHexagons"/>
    <dgm:cxn modelId="{D3FCA7BF-77F2-A143-9E91-83F557BF8BE6}" type="presParOf" srcId="{87088AD3-5D2C-A04C-8535-E8F2F6031CF5}" destId="{D8BE1134-8370-DE47-BE6D-1230171E7E87}" srcOrd="1" destOrd="0" presId="urn:microsoft.com/office/officeart/2008/layout/AlternatingHexagons"/>
    <dgm:cxn modelId="{A95FEA67-82A8-1242-ABAA-0E82CEAEBD1A}" type="presParOf" srcId="{87088AD3-5D2C-A04C-8535-E8F2F6031CF5}" destId="{975DE6A5-71B5-6347-816D-7B837BADCE91}" srcOrd="2" destOrd="0" presId="urn:microsoft.com/office/officeart/2008/layout/AlternatingHexagons"/>
    <dgm:cxn modelId="{7D057117-C661-AC40-9B85-59CAC76C757D}" type="presParOf" srcId="{87088AD3-5D2C-A04C-8535-E8F2F6031CF5}" destId="{8427211D-A37D-E148-B13E-503EAAB69C68}" srcOrd="3" destOrd="0" presId="urn:microsoft.com/office/officeart/2008/layout/AlternatingHexagons"/>
    <dgm:cxn modelId="{A561016F-17C4-B442-B90F-07B24E5A25E0}" type="presParOf" srcId="{87088AD3-5D2C-A04C-8535-E8F2F6031CF5}" destId="{936C7817-E938-6E4B-A4B4-4577E3FE6C7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D54E7ED-5FCD-AE44-9BBD-16C51371698C}" type="doc">
      <dgm:prSet loTypeId="urn:microsoft.com/office/officeart/2008/layout/AlternatingHexagons" loCatId="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0DC32027-E2A3-7C45-9710-FD1C9F8D1137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7897A2D6-FA18-0C4D-AB61-F0969666C317}" type="parTrans" cxnId="{742E8BBA-EC28-5E42-9D3B-E0FBDB86C37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0D7535C1-7DEC-634E-9334-BF205F9447D1}" type="sibTrans" cxnId="{742E8BBA-EC28-5E42-9D3B-E0FBDB86C37A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D0F927A3-F0A3-C94C-8169-EF8D501D8D05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IDEA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2BFFE4C9-CA9F-5A48-8C22-FEF4EF46FD05}" type="parTrans" cxnId="{78F7F0A6-ADC8-8D47-ABEA-44C1AB672F00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B373393-8A6D-A84A-9610-93533843C2C2}" type="sibTrans" cxnId="{78F7F0A6-ADC8-8D47-ABEA-44C1AB672F00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E46EBFAA-3825-504F-B487-8E33172BB74C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METHOD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C2873A0-9528-A645-90A9-53659DE5C2F3}" type="parTrans" cxnId="{7884CE8F-75FD-0941-88CF-DB7E4EA554C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2C41C13C-773C-1848-A1F2-92183CA07815}" type="sibTrans" cxnId="{7884CE8F-75FD-0941-88CF-DB7E4EA554C5}">
      <dgm:prSet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CB87EB4C-26B0-3944-AED4-3B1EFC4E737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PROBLEM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653CFD43-9653-D94A-86DE-DC85A511EB58}" type="parTrans" cxnId="{ABC49F24-FC8C-7748-B40B-C4989DE50558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190DB29F-1362-FA40-BFA4-F326212EE5F1}" type="sibTrans" cxnId="{ABC49F24-FC8C-7748-B40B-C4989DE50558}">
      <dgm:prSet custT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F588026D-AE76-5046-BFE4-BB89B6F3B869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RESULT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45B50B8F-B7A2-4545-99BE-522BDEDD6C71}" type="parTrans" cxnId="{D1CFBFDE-3CA8-D649-8685-AF64432525C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EDD2A2C-446E-EA48-85BF-F6ED7F104D99}" type="sibTrans" cxnId="{D1CFBFDE-3CA8-D649-8685-AF64432525CA}">
      <dgm:prSet custT="1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5E631369-8B9E-B647-B6CB-CBA8E6625D03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  <a:ln w="63500">
          <a:solidFill>
            <a:srgbClr val="209640"/>
          </a:solidFill>
        </a:ln>
      </dgm:spPr>
      <dgm:t>
        <a:bodyPr/>
        <a:lstStyle/>
        <a:p>
          <a:r>
            <a:rPr lang="de-DE" sz="900" b="1" dirty="0">
              <a:latin typeface="Helvetica" pitchFamily="2" charset="0"/>
            </a:rPr>
            <a:t>IMPACT</a:t>
          </a:r>
        </a:p>
      </dgm:t>
    </dgm:pt>
    <dgm:pt modelId="{E691BE97-3B30-DB44-BE26-238590C4FEE7}" type="parTrans" cxnId="{E56A5AC8-CFF8-9D4D-BA43-3F8924C79137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93C379EF-C406-C548-8A12-20DCEA6693F2}" type="sibTrans" cxnId="{E56A5AC8-CFF8-9D4D-BA43-3F8924C7913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8CBD51F-9093-9A4B-BCFE-30D8097DE202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</a:grad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AC49FF9B-0BA3-0C4D-8448-9212AC7906A2}" type="sibTrans" cxnId="{49DB0735-6260-2444-AA7C-A89B6E1B4905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6A9558BC-5E57-2C40-B2B0-F2BC50CB7D5F}" type="parTrans" cxnId="{49DB0735-6260-2444-AA7C-A89B6E1B490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514F4BC-B5CF-CA44-BFF4-AB1B0DD0D518}" type="pres">
      <dgm:prSet presAssocID="{DD54E7ED-5FCD-AE44-9BBD-16C51371698C}" presName="Name0" presStyleCnt="0">
        <dgm:presLayoutVars>
          <dgm:chMax/>
          <dgm:chPref/>
          <dgm:dir/>
          <dgm:animLvl val="lvl"/>
        </dgm:presLayoutVars>
      </dgm:prSet>
      <dgm:spPr/>
    </dgm:pt>
    <dgm:pt modelId="{93E3CDCB-F30E-E248-A0C7-4CC883493D70}" type="pres">
      <dgm:prSet presAssocID="{0DC32027-E2A3-7C45-9710-FD1C9F8D1137}" presName="composite" presStyleCnt="0"/>
      <dgm:spPr/>
    </dgm:pt>
    <dgm:pt modelId="{4D3B0486-1B6B-B749-8382-E50F636F4932}" type="pres">
      <dgm:prSet presAssocID="{0DC32027-E2A3-7C45-9710-FD1C9F8D1137}" presName="Parent1" presStyleLbl="node1" presStyleIdx="0" presStyleCnt="14">
        <dgm:presLayoutVars>
          <dgm:chMax val="1"/>
          <dgm:chPref val="1"/>
          <dgm:bulletEnabled val="1"/>
        </dgm:presLayoutVars>
      </dgm:prSet>
      <dgm:spPr/>
    </dgm:pt>
    <dgm:pt modelId="{F4F6DA85-A21F-B04C-95FF-C9D4639D3C75}" type="pres">
      <dgm:prSet presAssocID="{0DC32027-E2A3-7C45-9710-FD1C9F8D1137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8DE1D6C2-F7B1-C74D-8017-BB0E3B3C2678}" type="pres">
      <dgm:prSet presAssocID="{0DC32027-E2A3-7C45-9710-FD1C9F8D1137}" presName="BalanceSpacing" presStyleCnt="0"/>
      <dgm:spPr/>
    </dgm:pt>
    <dgm:pt modelId="{3857D04D-2CD0-2D42-8C61-FC76BC2523E1}" type="pres">
      <dgm:prSet presAssocID="{0DC32027-E2A3-7C45-9710-FD1C9F8D1137}" presName="BalanceSpacing1" presStyleCnt="0"/>
      <dgm:spPr/>
    </dgm:pt>
    <dgm:pt modelId="{FA70FD32-1607-5243-B302-32EDD956D7DF}" type="pres">
      <dgm:prSet presAssocID="{0D7535C1-7DEC-634E-9334-BF205F9447D1}" presName="Accent1Text" presStyleLbl="node1" presStyleIdx="1" presStyleCnt="14"/>
      <dgm:spPr/>
    </dgm:pt>
    <dgm:pt modelId="{13B75086-1FFB-854A-85A2-737FBD0B06BC}" type="pres">
      <dgm:prSet presAssocID="{0D7535C1-7DEC-634E-9334-BF205F9447D1}" presName="spaceBetweenRectangles" presStyleCnt="0"/>
      <dgm:spPr/>
    </dgm:pt>
    <dgm:pt modelId="{5CFF0D40-D168-DC4C-AD38-BB405F633A37}" type="pres">
      <dgm:prSet presAssocID="{CB87EB4C-26B0-3944-AED4-3B1EFC4E7377}" presName="composite" presStyleCnt="0"/>
      <dgm:spPr/>
    </dgm:pt>
    <dgm:pt modelId="{171AFBA2-5F2E-B14E-8B97-89C77239E9CD}" type="pres">
      <dgm:prSet presAssocID="{CB87EB4C-26B0-3944-AED4-3B1EFC4E7377}" presName="Parent1" presStyleLbl="node1" presStyleIdx="2" presStyleCnt="14">
        <dgm:presLayoutVars>
          <dgm:chMax val="1"/>
          <dgm:chPref val="1"/>
          <dgm:bulletEnabled val="1"/>
        </dgm:presLayoutVars>
      </dgm:prSet>
      <dgm:spPr/>
    </dgm:pt>
    <dgm:pt modelId="{26668616-D60B-334C-B95E-4F001ACD1389}" type="pres">
      <dgm:prSet presAssocID="{CB87EB4C-26B0-3944-AED4-3B1EFC4E7377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096DD50A-CBC3-1A4A-8955-236D42EC58A2}" type="pres">
      <dgm:prSet presAssocID="{CB87EB4C-26B0-3944-AED4-3B1EFC4E7377}" presName="BalanceSpacing" presStyleCnt="0"/>
      <dgm:spPr/>
    </dgm:pt>
    <dgm:pt modelId="{528C7AC9-486F-9943-A6AC-418CEF9D43AD}" type="pres">
      <dgm:prSet presAssocID="{CB87EB4C-26B0-3944-AED4-3B1EFC4E7377}" presName="BalanceSpacing1" presStyleCnt="0"/>
      <dgm:spPr/>
    </dgm:pt>
    <dgm:pt modelId="{0ECD3670-4534-9045-997A-B53C021BFD54}" type="pres">
      <dgm:prSet presAssocID="{190DB29F-1362-FA40-BFA4-F326212EE5F1}" presName="Accent1Text" presStyleLbl="node1" presStyleIdx="3" presStyleCnt="14"/>
      <dgm:spPr/>
    </dgm:pt>
    <dgm:pt modelId="{622DB4D8-594F-2845-AE13-44CC4338A94D}" type="pres">
      <dgm:prSet presAssocID="{190DB29F-1362-FA40-BFA4-F326212EE5F1}" presName="spaceBetweenRectangles" presStyleCnt="0"/>
      <dgm:spPr/>
    </dgm:pt>
    <dgm:pt modelId="{70F8475E-4AB9-B740-B1B4-8E07171BF47A}" type="pres">
      <dgm:prSet presAssocID="{D0F927A3-F0A3-C94C-8169-EF8D501D8D05}" presName="composite" presStyleCnt="0"/>
      <dgm:spPr/>
    </dgm:pt>
    <dgm:pt modelId="{32FDF39B-949D-BA44-8A67-AE5CC9431F7A}" type="pres">
      <dgm:prSet presAssocID="{D0F927A3-F0A3-C94C-8169-EF8D501D8D05}" presName="Parent1" presStyleLbl="node1" presStyleIdx="4" presStyleCnt="14">
        <dgm:presLayoutVars>
          <dgm:chMax val="1"/>
          <dgm:chPref val="1"/>
          <dgm:bulletEnabled val="1"/>
        </dgm:presLayoutVars>
      </dgm:prSet>
      <dgm:spPr/>
    </dgm:pt>
    <dgm:pt modelId="{B43177C9-EAC2-2C4B-B0BE-D62615877434}" type="pres">
      <dgm:prSet presAssocID="{D0F927A3-F0A3-C94C-8169-EF8D501D8D05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3B728F43-FC1E-8B45-A4B5-F7BD3B00BDD3}" type="pres">
      <dgm:prSet presAssocID="{D0F927A3-F0A3-C94C-8169-EF8D501D8D05}" presName="BalanceSpacing" presStyleCnt="0"/>
      <dgm:spPr/>
    </dgm:pt>
    <dgm:pt modelId="{A7D013CA-E46C-8246-AF65-91FE3648B32B}" type="pres">
      <dgm:prSet presAssocID="{D0F927A3-F0A3-C94C-8169-EF8D501D8D05}" presName="BalanceSpacing1" presStyleCnt="0"/>
      <dgm:spPr/>
    </dgm:pt>
    <dgm:pt modelId="{B844AAF5-58C1-3E41-9F03-50E2045A96DF}" type="pres">
      <dgm:prSet presAssocID="{AB373393-8A6D-A84A-9610-93533843C2C2}" presName="Accent1Text" presStyleLbl="node1" presStyleIdx="5" presStyleCnt="14"/>
      <dgm:spPr/>
    </dgm:pt>
    <dgm:pt modelId="{15497CBA-3F3D-7D46-A70B-549549D3E9FF}" type="pres">
      <dgm:prSet presAssocID="{AB373393-8A6D-A84A-9610-93533843C2C2}" presName="spaceBetweenRectangles" presStyleCnt="0"/>
      <dgm:spPr/>
    </dgm:pt>
    <dgm:pt modelId="{9657B4C5-E6EB-E641-B5E1-866C17C9CF35}" type="pres">
      <dgm:prSet presAssocID="{E46EBFAA-3825-504F-B487-8E33172BB74C}" presName="composite" presStyleCnt="0"/>
      <dgm:spPr/>
    </dgm:pt>
    <dgm:pt modelId="{7BF9872A-D8F1-144F-A664-F1F5B7E11DC4}" type="pres">
      <dgm:prSet presAssocID="{E46EBFAA-3825-504F-B487-8E33172BB74C}" presName="Parent1" presStyleLbl="node1" presStyleIdx="6" presStyleCnt="14">
        <dgm:presLayoutVars>
          <dgm:chMax val="1"/>
          <dgm:chPref val="1"/>
          <dgm:bulletEnabled val="1"/>
        </dgm:presLayoutVars>
      </dgm:prSet>
      <dgm:spPr/>
    </dgm:pt>
    <dgm:pt modelId="{8DAD871D-BE9B-1F47-B745-CD07147A8BFF}" type="pres">
      <dgm:prSet presAssocID="{E46EBFAA-3825-504F-B487-8E33172BB74C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D1F53955-2566-4F4F-9A33-60D50DDCBF22}" type="pres">
      <dgm:prSet presAssocID="{E46EBFAA-3825-504F-B487-8E33172BB74C}" presName="BalanceSpacing" presStyleCnt="0"/>
      <dgm:spPr/>
    </dgm:pt>
    <dgm:pt modelId="{68B5BD9D-C171-BE45-BBD2-A5CA766DAE1F}" type="pres">
      <dgm:prSet presAssocID="{E46EBFAA-3825-504F-B487-8E33172BB74C}" presName="BalanceSpacing1" presStyleCnt="0"/>
      <dgm:spPr/>
    </dgm:pt>
    <dgm:pt modelId="{9F7E1D48-3A4F-704F-8ABD-ACA63113CA42}" type="pres">
      <dgm:prSet presAssocID="{2C41C13C-773C-1848-A1F2-92183CA07815}" presName="Accent1Text" presStyleLbl="node1" presStyleIdx="7" presStyleCnt="14"/>
      <dgm:spPr/>
    </dgm:pt>
    <dgm:pt modelId="{630C2B6C-1D67-6A41-804F-4AC90ABE7213}" type="pres">
      <dgm:prSet presAssocID="{2C41C13C-773C-1848-A1F2-92183CA07815}" presName="spaceBetweenRectangles" presStyleCnt="0"/>
      <dgm:spPr/>
    </dgm:pt>
    <dgm:pt modelId="{E03F5B4D-3172-E042-96EF-B4683ECDE290}" type="pres">
      <dgm:prSet presAssocID="{F588026D-AE76-5046-BFE4-BB89B6F3B869}" presName="composite" presStyleCnt="0"/>
      <dgm:spPr/>
    </dgm:pt>
    <dgm:pt modelId="{056B7C46-5239-7141-9980-82DA5376AC77}" type="pres">
      <dgm:prSet presAssocID="{F588026D-AE76-5046-BFE4-BB89B6F3B869}" presName="Parent1" presStyleLbl="node1" presStyleIdx="8" presStyleCnt="14">
        <dgm:presLayoutVars>
          <dgm:chMax val="1"/>
          <dgm:chPref val="1"/>
          <dgm:bulletEnabled val="1"/>
        </dgm:presLayoutVars>
      </dgm:prSet>
      <dgm:spPr/>
    </dgm:pt>
    <dgm:pt modelId="{E1F725E5-4844-CC4C-B79D-27834680D5F2}" type="pres">
      <dgm:prSet presAssocID="{F588026D-AE76-5046-BFE4-BB89B6F3B869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C11CE2F0-E2A7-E64B-BB6B-F1FFCCCCA72A}" type="pres">
      <dgm:prSet presAssocID="{F588026D-AE76-5046-BFE4-BB89B6F3B869}" presName="BalanceSpacing" presStyleCnt="0"/>
      <dgm:spPr/>
    </dgm:pt>
    <dgm:pt modelId="{499FF768-9A39-964B-AE3C-0677E5CA96B9}" type="pres">
      <dgm:prSet presAssocID="{F588026D-AE76-5046-BFE4-BB89B6F3B869}" presName="BalanceSpacing1" presStyleCnt="0"/>
      <dgm:spPr/>
    </dgm:pt>
    <dgm:pt modelId="{63E6CBC6-1D74-2E44-AB16-04C88E91C5E7}" type="pres">
      <dgm:prSet presAssocID="{AEDD2A2C-446E-EA48-85BF-F6ED7F104D99}" presName="Accent1Text" presStyleLbl="node1" presStyleIdx="9" presStyleCnt="14"/>
      <dgm:spPr/>
    </dgm:pt>
    <dgm:pt modelId="{B6B95A22-C47C-704A-9390-AE3A14D0E4ED}" type="pres">
      <dgm:prSet presAssocID="{AEDD2A2C-446E-EA48-85BF-F6ED7F104D99}" presName="spaceBetweenRectangles" presStyleCnt="0"/>
      <dgm:spPr/>
    </dgm:pt>
    <dgm:pt modelId="{46414502-D3DB-0342-AADA-84E7B1E57E57}" type="pres">
      <dgm:prSet presAssocID="{5E631369-8B9E-B647-B6CB-CBA8E6625D03}" presName="composite" presStyleCnt="0"/>
      <dgm:spPr/>
    </dgm:pt>
    <dgm:pt modelId="{09AFF17C-1786-C848-8B15-E799D54A1C67}" type="pres">
      <dgm:prSet presAssocID="{5E631369-8B9E-B647-B6CB-CBA8E6625D03}" presName="Parent1" presStyleLbl="node1" presStyleIdx="10" presStyleCnt="14">
        <dgm:presLayoutVars>
          <dgm:chMax val="1"/>
          <dgm:chPref val="1"/>
          <dgm:bulletEnabled val="1"/>
        </dgm:presLayoutVars>
      </dgm:prSet>
      <dgm:spPr/>
    </dgm:pt>
    <dgm:pt modelId="{EF3C3D73-571D-1544-B661-5A6A4540ABD4}" type="pres">
      <dgm:prSet presAssocID="{5E631369-8B9E-B647-B6CB-CBA8E6625D03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62FF53D8-B32F-5141-AF86-3BAF3443B2E4}" type="pres">
      <dgm:prSet presAssocID="{5E631369-8B9E-B647-B6CB-CBA8E6625D03}" presName="BalanceSpacing" presStyleCnt="0"/>
      <dgm:spPr/>
    </dgm:pt>
    <dgm:pt modelId="{D43B88EE-6F57-5048-873E-7ECE3ADAA92E}" type="pres">
      <dgm:prSet presAssocID="{5E631369-8B9E-B647-B6CB-CBA8E6625D03}" presName="BalanceSpacing1" presStyleCnt="0"/>
      <dgm:spPr/>
    </dgm:pt>
    <dgm:pt modelId="{858A34C5-3B93-4941-863B-E6F9ED2D9197}" type="pres">
      <dgm:prSet presAssocID="{93C379EF-C406-C548-8A12-20DCEA6693F2}" presName="Accent1Text" presStyleLbl="node1" presStyleIdx="11" presStyleCnt="14"/>
      <dgm:spPr/>
    </dgm:pt>
    <dgm:pt modelId="{E737BAA0-D8F6-7847-A071-519D7760DE4F}" type="pres">
      <dgm:prSet presAssocID="{93C379EF-C406-C548-8A12-20DCEA6693F2}" presName="spaceBetweenRectangles" presStyleCnt="0"/>
      <dgm:spPr/>
    </dgm:pt>
    <dgm:pt modelId="{87088AD3-5D2C-A04C-8535-E8F2F6031CF5}" type="pres">
      <dgm:prSet presAssocID="{88CBD51F-9093-9A4B-BCFE-30D8097DE202}" presName="composite" presStyleCnt="0"/>
      <dgm:spPr/>
    </dgm:pt>
    <dgm:pt modelId="{1758BCD4-3E66-BC45-BF0B-399EC21D225E}" type="pres">
      <dgm:prSet presAssocID="{88CBD51F-9093-9A4B-BCFE-30D8097DE202}" presName="Parent1" presStyleLbl="node1" presStyleIdx="12" presStyleCnt="14">
        <dgm:presLayoutVars>
          <dgm:chMax val="1"/>
          <dgm:chPref val="1"/>
          <dgm:bulletEnabled val="1"/>
        </dgm:presLayoutVars>
      </dgm:prSet>
      <dgm:spPr/>
    </dgm:pt>
    <dgm:pt modelId="{D8BE1134-8370-DE47-BE6D-1230171E7E87}" type="pres">
      <dgm:prSet presAssocID="{88CBD51F-9093-9A4B-BCFE-30D8097DE202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975DE6A5-71B5-6347-816D-7B837BADCE91}" type="pres">
      <dgm:prSet presAssocID="{88CBD51F-9093-9A4B-BCFE-30D8097DE202}" presName="BalanceSpacing" presStyleCnt="0"/>
      <dgm:spPr/>
    </dgm:pt>
    <dgm:pt modelId="{8427211D-A37D-E148-B13E-503EAAB69C68}" type="pres">
      <dgm:prSet presAssocID="{88CBD51F-9093-9A4B-BCFE-30D8097DE202}" presName="BalanceSpacing1" presStyleCnt="0"/>
      <dgm:spPr/>
    </dgm:pt>
    <dgm:pt modelId="{936C7817-E938-6E4B-A4B4-4577E3FE6C7B}" type="pres">
      <dgm:prSet presAssocID="{AC49FF9B-0BA3-0C4D-8448-9212AC7906A2}" presName="Accent1Text" presStyleLbl="node1" presStyleIdx="13" presStyleCnt="14"/>
      <dgm:spPr/>
    </dgm:pt>
  </dgm:ptLst>
  <dgm:cxnLst>
    <dgm:cxn modelId="{9FBA9007-61D7-244F-A2E0-F30373C3A40A}" type="presOf" srcId="{0DC32027-E2A3-7C45-9710-FD1C9F8D1137}" destId="{4D3B0486-1B6B-B749-8382-E50F636F4932}" srcOrd="0" destOrd="0" presId="urn:microsoft.com/office/officeart/2008/layout/AlternatingHexagons"/>
    <dgm:cxn modelId="{3024C608-0D41-A440-A8F5-90F76079633F}" type="presOf" srcId="{D0F927A3-F0A3-C94C-8169-EF8D501D8D05}" destId="{32FDF39B-949D-BA44-8A67-AE5CC9431F7A}" srcOrd="0" destOrd="0" presId="urn:microsoft.com/office/officeart/2008/layout/AlternatingHexagons"/>
    <dgm:cxn modelId="{1365DC17-C9C9-944C-957B-40E51E3C46C6}" type="presOf" srcId="{F588026D-AE76-5046-BFE4-BB89B6F3B869}" destId="{056B7C46-5239-7141-9980-82DA5376AC77}" srcOrd="0" destOrd="0" presId="urn:microsoft.com/office/officeart/2008/layout/AlternatingHexagons"/>
    <dgm:cxn modelId="{A49B3C1B-FEBF-A544-BEC2-13203CC4FAEF}" type="presOf" srcId="{93C379EF-C406-C548-8A12-20DCEA6693F2}" destId="{858A34C5-3B93-4941-863B-E6F9ED2D9197}" srcOrd="0" destOrd="0" presId="urn:microsoft.com/office/officeart/2008/layout/AlternatingHexagons"/>
    <dgm:cxn modelId="{ABC49F24-FC8C-7748-B40B-C4989DE50558}" srcId="{DD54E7ED-5FCD-AE44-9BBD-16C51371698C}" destId="{CB87EB4C-26B0-3944-AED4-3B1EFC4E7377}" srcOrd="1" destOrd="0" parTransId="{653CFD43-9653-D94A-86DE-DC85A511EB58}" sibTransId="{190DB29F-1362-FA40-BFA4-F326212EE5F1}"/>
    <dgm:cxn modelId="{49DB0735-6260-2444-AA7C-A89B6E1B4905}" srcId="{DD54E7ED-5FCD-AE44-9BBD-16C51371698C}" destId="{88CBD51F-9093-9A4B-BCFE-30D8097DE202}" srcOrd="6" destOrd="0" parTransId="{6A9558BC-5E57-2C40-B2B0-F2BC50CB7D5F}" sibTransId="{AC49FF9B-0BA3-0C4D-8448-9212AC7906A2}"/>
    <dgm:cxn modelId="{555D0F64-85ED-8D49-8904-1B4085E234F7}" type="presOf" srcId="{AB373393-8A6D-A84A-9610-93533843C2C2}" destId="{B844AAF5-58C1-3E41-9F03-50E2045A96DF}" srcOrd="0" destOrd="0" presId="urn:microsoft.com/office/officeart/2008/layout/AlternatingHexagons"/>
    <dgm:cxn modelId="{8DB78380-65F3-0349-82AC-D401E41D223A}" type="presOf" srcId="{5E631369-8B9E-B647-B6CB-CBA8E6625D03}" destId="{09AFF17C-1786-C848-8B15-E799D54A1C67}" srcOrd="0" destOrd="0" presId="urn:microsoft.com/office/officeart/2008/layout/AlternatingHexagons"/>
    <dgm:cxn modelId="{7884CE8F-75FD-0941-88CF-DB7E4EA554C5}" srcId="{DD54E7ED-5FCD-AE44-9BBD-16C51371698C}" destId="{E46EBFAA-3825-504F-B487-8E33172BB74C}" srcOrd="3" destOrd="0" parTransId="{EC2873A0-9528-A645-90A9-53659DE5C2F3}" sibTransId="{2C41C13C-773C-1848-A1F2-92183CA07815}"/>
    <dgm:cxn modelId="{76DA2693-DCAE-F745-998E-C3EC9F154C8E}" type="presOf" srcId="{E46EBFAA-3825-504F-B487-8E33172BB74C}" destId="{7BF9872A-D8F1-144F-A664-F1F5B7E11DC4}" srcOrd="0" destOrd="0" presId="urn:microsoft.com/office/officeart/2008/layout/AlternatingHexagons"/>
    <dgm:cxn modelId="{3581E39D-F0B3-364C-9E31-A5E051A4FF1C}" type="presOf" srcId="{AEDD2A2C-446E-EA48-85BF-F6ED7F104D99}" destId="{63E6CBC6-1D74-2E44-AB16-04C88E91C5E7}" srcOrd="0" destOrd="0" presId="urn:microsoft.com/office/officeart/2008/layout/AlternatingHexagons"/>
    <dgm:cxn modelId="{78F7F0A6-ADC8-8D47-ABEA-44C1AB672F00}" srcId="{DD54E7ED-5FCD-AE44-9BBD-16C51371698C}" destId="{D0F927A3-F0A3-C94C-8169-EF8D501D8D05}" srcOrd="2" destOrd="0" parTransId="{2BFFE4C9-CA9F-5A48-8C22-FEF4EF46FD05}" sibTransId="{AB373393-8A6D-A84A-9610-93533843C2C2}"/>
    <dgm:cxn modelId="{81A027B7-6907-CC43-B162-FAA9AA58634A}" type="presOf" srcId="{88CBD51F-9093-9A4B-BCFE-30D8097DE202}" destId="{1758BCD4-3E66-BC45-BF0B-399EC21D225E}" srcOrd="0" destOrd="0" presId="urn:microsoft.com/office/officeart/2008/layout/AlternatingHexagons"/>
    <dgm:cxn modelId="{AE862DB8-F690-1141-870C-AC6A37116D2B}" type="presOf" srcId="{2C41C13C-773C-1848-A1F2-92183CA07815}" destId="{9F7E1D48-3A4F-704F-8ABD-ACA63113CA42}" srcOrd="0" destOrd="0" presId="urn:microsoft.com/office/officeart/2008/layout/AlternatingHexagons"/>
    <dgm:cxn modelId="{742E8BBA-EC28-5E42-9D3B-E0FBDB86C37A}" srcId="{DD54E7ED-5FCD-AE44-9BBD-16C51371698C}" destId="{0DC32027-E2A3-7C45-9710-FD1C9F8D1137}" srcOrd="0" destOrd="0" parTransId="{7897A2D6-FA18-0C4D-AB61-F0969666C317}" sibTransId="{0D7535C1-7DEC-634E-9334-BF205F9447D1}"/>
    <dgm:cxn modelId="{970E9ABA-D998-0E4E-BC35-0BA53AE37908}" type="presOf" srcId="{0D7535C1-7DEC-634E-9334-BF205F9447D1}" destId="{FA70FD32-1607-5243-B302-32EDD956D7DF}" srcOrd="0" destOrd="0" presId="urn:microsoft.com/office/officeart/2008/layout/AlternatingHexagons"/>
    <dgm:cxn modelId="{A7110EC8-43D6-DB48-ABF0-86CF1FF3C535}" type="presOf" srcId="{CB87EB4C-26B0-3944-AED4-3B1EFC4E7377}" destId="{171AFBA2-5F2E-B14E-8B97-89C77239E9CD}" srcOrd="0" destOrd="0" presId="urn:microsoft.com/office/officeart/2008/layout/AlternatingHexagons"/>
    <dgm:cxn modelId="{E56A5AC8-CFF8-9D4D-BA43-3F8924C79137}" srcId="{DD54E7ED-5FCD-AE44-9BBD-16C51371698C}" destId="{5E631369-8B9E-B647-B6CB-CBA8E6625D03}" srcOrd="5" destOrd="0" parTransId="{E691BE97-3B30-DB44-BE26-238590C4FEE7}" sibTransId="{93C379EF-C406-C548-8A12-20DCEA6693F2}"/>
    <dgm:cxn modelId="{E0DEF7C9-BD95-884B-89FB-93427579824F}" type="presOf" srcId="{DD54E7ED-5FCD-AE44-9BBD-16C51371698C}" destId="{8514F4BC-B5CF-CA44-BFF4-AB1B0DD0D518}" srcOrd="0" destOrd="0" presId="urn:microsoft.com/office/officeart/2008/layout/AlternatingHexagons"/>
    <dgm:cxn modelId="{89D27ECD-1A7C-6E48-98B6-4AB36F1A89A6}" type="presOf" srcId="{190DB29F-1362-FA40-BFA4-F326212EE5F1}" destId="{0ECD3670-4534-9045-997A-B53C021BFD54}" srcOrd="0" destOrd="0" presId="urn:microsoft.com/office/officeart/2008/layout/AlternatingHexagons"/>
    <dgm:cxn modelId="{D1CFBFDE-3CA8-D649-8685-AF64432525CA}" srcId="{DD54E7ED-5FCD-AE44-9BBD-16C51371698C}" destId="{F588026D-AE76-5046-BFE4-BB89B6F3B869}" srcOrd="4" destOrd="0" parTransId="{45B50B8F-B7A2-4545-99BE-522BDEDD6C71}" sibTransId="{AEDD2A2C-446E-EA48-85BF-F6ED7F104D99}"/>
    <dgm:cxn modelId="{82A47DE7-55D6-C746-9E48-F7B1E2B74BAA}" type="presOf" srcId="{AC49FF9B-0BA3-0C4D-8448-9212AC7906A2}" destId="{936C7817-E938-6E4B-A4B4-4577E3FE6C7B}" srcOrd="0" destOrd="0" presId="urn:microsoft.com/office/officeart/2008/layout/AlternatingHexagons"/>
    <dgm:cxn modelId="{AB4398E2-F809-C04F-993A-4E6C01509C3A}" type="presParOf" srcId="{8514F4BC-B5CF-CA44-BFF4-AB1B0DD0D518}" destId="{93E3CDCB-F30E-E248-A0C7-4CC883493D70}" srcOrd="0" destOrd="0" presId="urn:microsoft.com/office/officeart/2008/layout/AlternatingHexagons"/>
    <dgm:cxn modelId="{4CA3AEFA-CC9C-6843-80AD-52610B944C3E}" type="presParOf" srcId="{93E3CDCB-F30E-E248-A0C7-4CC883493D70}" destId="{4D3B0486-1B6B-B749-8382-E50F636F4932}" srcOrd="0" destOrd="0" presId="urn:microsoft.com/office/officeart/2008/layout/AlternatingHexagons"/>
    <dgm:cxn modelId="{6A81008C-4FC9-FE47-98ED-92AF808D2BFF}" type="presParOf" srcId="{93E3CDCB-F30E-E248-A0C7-4CC883493D70}" destId="{F4F6DA85-A21F-B04C-95FF-C9D4639D3C75}" srcOrd="1" destOrd="0" presId="urn:microsoft.com/office/officeart/2008/layout/AlternatingHexagons"/>
    <dgm:cxn modelId="{2B82647D-B82D-7142-BC76-5B56BF10DB43}" type="presParOf" srcId="{93E3CDCB-F30E-E248-A0C7-4CC883493D70}" destId="{8DE1D6C2-F7B1-C74D-8017-BB0E3B3C2678}" srcOrd="2" destOrd="0" presId="urn:microsoft.com/office/officeart/2008/layout/AlternatingHexagons"/>
    <dgm:cxn modelId="{11181173-3D7B-6F42-89A8-2E392B7D3D2D}" type="presParOf" srcId="{93E3CDCB-F30E-E248-A0C7-4CC883493D70}" destId="{3857D04D-2CD0-2D42-8C61-FC76BC2523E1}" srcOrd="3" destOrd="0" presId="urn:microsoft.com/office/officeart/2008/layout/AlternatingHexagons"/>
    <dgm:cxn modelId="{91C9E737-094B-C04E-8106-D1D0061E4558}" type="presParOf" srcId="{93E3CDCB-F30E-E248-A0C7-4CC883493D70}" destId="{FA70FD32-1607-5243-B302-32EDD956D7DF}" srcOrd="4" destOrd="0" presId="urn:microsoft.com/office/officeart/2008/layout/AlternatingHexagons"/>
    <dgm:cxn modelId="{67AEDA40-D6CF-284F-AF72-1D314F98B9EB}" type="presParOf" srcId="{8514F4BC-B5CF-CA44-BFF4-AB1B0DD0D518}" destId="{13B75086-1FFB-854A-85A2-737FBD0B06BC}" srcOrd="1" destOrd="0" presId="urn:microsoft.com/office/officeart/2008/layout/AlternatingHexagons"/>
    <dgm:cxn modelId="{47E5970D-0000-F04E-BD73-7F2B50BE69DD}" type="presParOf" srcId="{8514F4BC-B5CF-CA44-BFF4-AB1B0DD0D518}" destId="{5CFF0D40-D168-DC4C-AD38-BB405F633A37}" srcOrd="2" destOrd="0" presId="urn:microsoft.com/office/officeart/2008/layout/AlternatingHexagons"/>
    <dgm:cxn modelId="{F71A6C4D-6706-AA40-A88A-88F9C3D7BA8F}" type="presParOf" srcId="{5CFF0D40-D168-DC4C-AD38-BB405F633A37}" destId="{171AFBA2-5F2E-B14E-8B97-89C77239E9CD}" srcOrd="0" destOrd="0" presId="urn:microsoft.com/office/officeart/2008/layout/AlternatingHexagons"/>
    <dgm:cxn modelId="{460CC571-C7B5-9F42-8B7A-EC68E78523E3}" type="presParOf" srcId="{5CFF0D40-D168-DC4C-AD38-BB405F633A37}" destId="{26668616-D60B-334C-B95E-4F001ACD1389}" srcOrd="1" destOrd="0" presId="urn:microsoft.com/office/officeart/2008/layout/AlternatingHexagons"/>
    <dgm:cxn modelId="{B3AE4D7E-C7CE-4B43-B93C-CBCBD9F0E247}" type="presParOf" srcId="{5CFF0D40-D168-DC4C-AD38-BB405F633A37}" destId="{096DD50A-CBC3-1A4A-8955-236D42EC58A2}" srcOrd="2" destOrd="0" presId="urn:microsoft.com/office/officeart/2008/layout/AlternatingHexagons"/>
    <dgm:cxn modelId="{F74D8C38-9A97-3A4A-942E-9BEC3F5343B3}" type="presParOf" srcId="{5CFF0D40-D168-DC4C-AD38-BB405F633A37}" destId="{528C7AC9-486F-9943-A6AC-418CEF9D43AD}" srcOrd="3" destOrd="0" presId="urn:microsoft.com/office/officeart/2008/layout/AlternatingHexagons"/>
    <dgm:cxn modelId="{A27F82C2-7C14-C34C-9624-03A87FF8DA8D}" type="presParOf" srcId="{5CFF0D40-D168-DC4C-AD38-BB405F633A37}" destId="{0ECD3670-4534-9045-997A-B53C021BFD54}" srcOrd="4" destOrd="0" presId="urn:microsoft.com/office/officeart/2008/layout/AlternatingHexagons"/>
    <dgm:cxn modelId="{9B276CF1-54BA-CD4D-92A6-41F26EE3F0E5}" type="presParOf" srcId="{8514F4BC-B5CF-CA44-BFF4-AB1B0DD0D518}" destId="{622DB4D8-594F-2845-AE13-44CC4338A94D}" srcOrd="3" destOrd="0" presId="urn:microsoft.com/office/officeart/2008/layout/AlternatingHexagons"/>
    <dgm:cxn modelId="{CF3768F1-7749-F646-9487-91F716121B89}" type="presParOf" srcId="{8514F4BC-B5CF-CA44-BFF4-AB1B0DD0D518}" destId="{70F8475E-4AB9-B740-B1B4-8E07171BF47A}" srcOrd="4" destOrd="0" presId="urn:microsoft.com/office/officeart/2008/layout/AlternatingHexagons"/>
    <dgm:cxn modelId="{D69AD431-DAF7-8D4E-AB2C-DD4BC4B741E5}" type="presParOf" srcId="{70F8475E-4AB9-B740-B1B4-8E07171BF47A}" destId="{32FDF39B-949D-BA44-8A67-AE5CC9431F7A}" srcOrd="0" destOrd="0" presId="urn:microsoft.com/office/officeart/2008/layout/AlternatingHexagons"/>
    <dgm:cxn modelId="{B7D85368-0DD1-6C42-B222-0EACAC83C636}" type="presParOf" srcId="{70F8475E-4AB9-B740-B1B4-8E07171BF47A}" destId="{B43177C9-EAC2-2C4B-B0BE-D62615877434}" srcOrd="1" destOrd="0" presId="urn:microsoft.com/office/officeart/2008/layout/AlternatingHexagons"/>
    <dgm:cxn modelId="{69C25AA6-4115-4343-A09B-BB4EFEF87963}" type="presParOf" srcId="{70F8475E-4AB9-B740-B1B4-8E07171BF47A}" destId="{3B728F43-FC1E-8B45-A4B5-F7BD3B00BDD3}" srcOrd="2" destOrd="0" presId="urn:microsoft.com/office/officeart/2008/layout/AlternatingHexagons"/>
    <dgm:cxn modelId="{7033D0E3-7761-E045-8952-FC0F17E5E410}" type="presParOf" srcId="{70F8475E-4AB9-B740-B1B4-8E07171BF47A}" destId="{A7D013CA-E46C-8246-AF65-91FE3648B32B}" srcOrd="3" destOrd="0" presId="urn:microsoft.com/office/officeart/2008/layout/AlternatingHexagons"/>
    <dgm:cxn modelId="{BBEF2AA9-F120-C741-87C0-8E948048BF40}" type="presParOf" srcId="{70F8475E-4AB9-B740-B1B4-8E07171BF47A}" destId="{B844AAF5-58C1-3E41-9F03-50E2045A96DF}" srcOrd="4" destOrd="0" presId="urn:microsoft.com/office/officeart/2008/layout/AlternatingHexagons"/>
    <dgm:cxn modelId="{47F2C1E7-8615-6846-828E-5960B2CF9EBC}" type="presParOf" srcId="{8514F4BC-B5CF-CA44-BFF4-AB1B0DD0D518}" destId="{15497CBA-3F3D-7D46-A70B-549549D3E9FF}" srcOrd="5" destOrd="0" presId="urn:microsoft.com/office/officeart/2008/layout/AlternatingHexagons"/>
    <dgm:cxn modelId="{83C6BDCB-B4B2-9C4B-9C62-A923BFB38BBA}" type="presParOf" srcId="{8514F4BC-B5CF-CA44-BFF4-AB1B0DD0D518}" destId="{9657B4C5-E6EB-E641-B5E1-866C17C9CF35}" srcOrd="6" destOrd="0" presId="urn:microsoft.com/office/officeart/2008/layout/AlternatingHexagons"/>
    <dgm:cxn modelId="{471B6631-EAE9-8548-9C34-9FAE17F07AA2}" type="presParOf" srcId="{9657B4C5-E6EB-E641-B5E1-866C17C9CF35}" destId="{7BF9872A-D8F1-144F-A664-F1F5B7E11DC4}" srcOrd="0" destOrd="0" presId="urn:microsoft.com/office/officeart/2008/layout/AlternatingHexagons"/>
    <dgm:cxn modelId="{53CF4EBB-4FF1-4146-B922-DCF439B08253}" type="presParOf" srcId="{9657B4C5-E6EB-E641-B5E1-866C17C9CF35}" destId="{8DAD871D-BE9B-1F47-B745-CD07147A8BFF}" srcOrd="1" destOrd="0" presId="urn:microsoft.com/office/officeart/2008/layout/AlternatingHexagons"/>
    <dgm:cxn modelId="{7E5D2E84-551D-5444-828C-DFDEFB5C3B45}" type="presParOf" srcId="{9657B4C5-E6EB-E641-B5E1-866C17C9CF35}" destId="{D1F53955-2566-4F4F-9A33-60D50DDCBF22}" srcOrd="2" destOrd="0" presId="urn:microsoft.com/office/officeart/2008/layout/AlternatingHexagons"/>
    <dgm:cxn modelId="{17B3BDAA-BF4A-4047-81C4-E85F50945AFF}" type="presParOf" srcId="{9657B4C5-E6EB-E641-B5E1-866C17C9CF35}" destId="{68B5BD9D-C171-BE45-BBD2-A5CA766DAE1F}" srcOrd="3" destOrd="0" presId="urn:microsoft.com/office/officeart/2008/layout/AlternatingHexagons"/>
    <dgm:cxn modelId="{D23FE227-E0EF-5442-A852-3CF3912F3946}" type="presParOf" srcId="{9657B4C5-E6EB-E641-B5E1-866C17C9CF35}" destId="{9F7E1D48-3A4F-704F-8ABD-ACA63113CA42}" srcOrd="4" destOrd="0" presId="urn:microsoft.com/office/officeart/2008/layout/AlternatingHexagons"/>
    <dgm:cxn modelId="{41F5D1ED-20E4-CB4D-9631-66ECA2C830F7}" type="presParOf" srcId="{8514F4BC-B5CF-CA44-BFF4-AB1B0DD0D518}" destId="{630C2B6C-1D67-6A41-804F-4AC90ABE7213}" srcOrd="7" destOrd="0" presId="urn:microsoft.com/office/officeart/2008/layout/AlternatingHexagons"/>
    <dgm:cxn modelId="{3230ED21-EF1C-B14F-BA5C-D132A867EC9E}" type="presParOf" srcId="{8514F4BC-B5CF-CA44-BFF4-AB1B0DD0D518}" destId="{E03F5B4D-3172-E042-96EF-B4683ECDE290}" srcOrd="8" destOrd="0" presId="urn:microsoft.com/office/officeart/2008/layout/AlternatingHexagons"/>
    <dgm:cxn modelId="{5717DB00-D173-B644-BB2B-2FF71DB99121}" type="presParOf" srcId="{E03F5B4D-3172-E042-96EF-B4683ECDE290}" destId="{056B7C46-5239-7141-9980-82DA5376AC77}" srcOrd="0" destOrd="0" presId="urn:microsoft.com/office/officeart/2008/layout/AlternatingHexagons"/>
    <dgm:cxn modelId="{2A893BB2-9410-2449-B8DE-84C2C086213F}" type="presParOf" srcId="{E03F5B4D-3172-E042-96EF-B4683ECDE290}" destId="{E1F725E5-4844-CC4C-B79D-27834680D5F2}" srcOrd="1" destOrd="0" presId="urn:microsoft.com/office/officeart/2008/layout/AlternatingHexagons"/>
    <dgm:cxn modelId="{A697D5FB-088F-F048-B9F1-404C4FDFB22E}" type="presParOf" srcId="{E03F5B4D-3172-E042-96EF-B4683ECDE290}" destId="{C11CE2F0-E2A7-E64B-BB6B-F1FFCCCCA72A}" srcOrd="2" destOrd="0" presId="urn:microsoft.com/office/officeart/2008/layout/AlternatingHexagons"/>
    <dgm:cxn modelId="{568C3912-19AB-4741-BAB5-22A2D361B96F}" type="presParOf" srcId="{E03F5B4D-3172-E042-96EF-B4683ECDE290}" destId="{499FF768-9A39-964B-AE3C-0677E5CA96B9}" srcOrd="3" destOrd="0" presId="urn:microsoft.com/office/officeart/2008/layout/AlternatingHexagons"/>
    <dgm:cxn modelId="{BAB8E9E2-E48D-254E-B4E5-93D1B7B7CD4B}" type="presParOf" srcId="{E03F5B4D-3172-E042-96EF-B4683ECDE290}" destId="{63E6CBC6-1D74-2E44-AB16-04C88E91C5E7}" srcOrd="4" destOrd="0" presId="urn:microsoft.com/office/officeart/2008/layout/AlternatingHexagons"/>
    <dgm:cxn modelId="{681252AB-914A-A04E-8B4A-4A798C95B3C8}" type="presParOf" srcId="{8514F4BC-B5CF-CA44-BFF4-AB1B0DD0D518}" destId="{B6B95A22-C47C-704A-9390-AE3A14D0E4ED}" srcOrd="9" destOrd="0" presId="urn:microsoft.com/office/officeart/2008/layout/AlternatingHexagons"/>
    <dgm:cxn modelId="{0EAD735C-BA5F-5B43-8A89-E01A8870A8BD}" type="presParOf" srcId="{8514F4BC-B5CF-CA44-BFF4-AB1B0DD0D518}" destId="{46414502-D3DB-0342-AADA-84E7B1E57E57}" srcOrd="10" destOrd="0" presId="urn:microsoft.com/office/officeart/2008/layout/AlternatingHexagons"/>
    <dgm:cxn modelId="{652C48C3-647E-FB43-8B0E-094624067DB2}" type="presParOf" srcId="{46414502-D3DB-0342-AADA-84E7B1E57E57}" destId="{09AFF17C-1786-C848-8B15-E799D54A1C67}" srcOrd="0" destOrd="0" presId="urn:microsoft.com/office/officeart/2008/layout/AlternatingHexagons"/>
    <dgm:cxn modelId="{BD5DC4C3-5A8E-734C-B45B-75EAB536D4D2}" type="presParOf" srcId="{46414502-D3DB-0342-AADA-84E7B1E57E57}" destId="{EF3C3D73-571D-1544-B661-5A6A4540ABD4}" srcOrd="1" destOrd="0" presId="urn:microsoft.com/office/officeart/2008/layout/AlternatingHexagons"/>
    <dgm:cxn modelId="{3BA828E1-E44F-BD4E-A0F0-C7AD3C0ED59F}" type="presParOf" srcId="{46414502-D3DB-0342-AADA-84E7B1E57E57}" destId="{62FF53D8-B32F-5141-AF86-3BAF3443B2E4}" srcOrd="2" destOrd="0" presId="urn:microsoft.com/office/officeart/2008/layout/AlternatingHexagons"/>
    <dgm:cxn modelId="{902C62ED-2A10-F248-976F-E739824459AB}" type="presParOf" srcId="{46414502-D3DB-0342-AADA-84E7B1E57E57}" destId="{D43B88EE-6F57-5048-873E-7ECE3ADAA92E}" srcOrd="3" destOrd="0" presId="urn:microsoft.com/office/officeart/2008/layout/AlternatingHexagons"/>
    <dgm:cxn modelId="{930F8498-9A37-8B4F-9FD9-637F9E7767C4}" type="presParOf" srcId="{46414502-D3DB-0342-AADA-84E7B1E57E57}" destId="{858A34C5-3B93-4941-863B-E6F9ED2D9197}" srcOrd="4" destOrd="0" presId="urn:microsoft.com/office/officeart/2008/layout/AlternatingHexagons"/>
    <dgm:cxn modelId="{E07424D7-1287-9845-84C3-96EB709EA9DB}" type="presParOf" srcId="{8514F4BC-B5CF-CA44-BFF4-AB1B0DD0D518}" destId="{E737BAA0-D8F6-7847-A071-519D7760DE4F}" srcOrd="11" destOrd="0" presId="urn:microsoft.com/office/officeart/2008/layout/AlternatingHexagons"/>
    <dgm:cxn modelId="{4452B2D4-E28F-4141-9A3A-954E700F5C33}" type="presParOf" srcId="{8514F4BC-B5CF-CA44-BFF4-AB1B0DD0D518}" destId="{87088AD3-5D2C-A04C-8535-E8F2F6031CF5}" srcOrd="12" destOrd="0" presId="urn:microsoft.com/office/officeart/2008/layout/AlternatingHexagons"/>
    <dgm:cxn modelId="{BFD5CCB6-0959-B14D-BABC-BA63BBBD9D4F}" type="presParOf" srcId="{87088AD3-5D2C-A04C-8535-E8F2F6031CF5}" destId="{1758BCD4-3E66-BC45-BF0B-399EC21D225E}" srcOrd="0" destOrd="0" presId="urn:microsoft.com/office/officeart/2008/layout/AlternatingHexagons"/>
    <dgm:cxn modelId="{D3FCA7BF-77F2-A143-9E91-83F557BF8BE6}" type="presParOf" srcId="{87088AD3-5D2C-A04C-8535-E8F2F6031CF5}" destId="{D8BE1134-8370-DE47-BE6D-1230171E7E87}" srcOrd="1" destOrd="0" presId="urn:microsoft.com/office/officeart/2008/layout/AlternatingHexagons"/>
    <dgm:cxn modelId="{A95FEA67-82A8-1242-ABAA-0E82CEAEBD1A}" type="presParOf" srcId="{87088AD3-5D2C-A04C-8535-E8F2F6031CF5}" destId="{975DE6A5-71B5-6347-816D-7B837BADCE91}" srcOrd="2" destOrd="0" presId="urn:microsoft.com/office/officeart/2008/layout/AlternatingHexagons"/>
    <dgm:cxn modelId="{7D057117-C661-AC40-9B85-59CAC76C757D}" type="presParOf" srcId="{87088AD3-5D2C-A04C-8535-E8F2F6031CF5}" destId="{8427211D-A37D-E148-B13E-503EAAB69C68}" srcOrd="3" destOrd="0" presId="urn:microsoft.com/office/officeart/2008/layout/AlternatingHexagons"/>
    <dgm:cxn modelId="{A561016F-17C4-B442-B90F-07B24E5A25E0}" type="presParOf" srcId="{87088AD3-5D2C-A04C-8535-E8F2F6031CF5}" destId="{936C7817-E938-6E4B-A4B4-4577E3FE6C7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D54E7ED-5FCD-AE44-9BBD-16C51371698C}" type="doc">
      <dgm:prSet loTypeId="urn:microsoft.com/office/officeart/2008/layout/AlternatingHexagons" loCatId="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0DC32027-E2A3-7C45-9710-FD1C9F8D1137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7897A2D6-FA18-0C4D-AB61-F0969666C317}" type="parTrans" cxnId="{742E8BBA-EC28-5E42-9D3B-E0FBDB86C37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0D7535C1-7DEC-634E-9334-BF205F9447D1}" type="sibTrans" cxnId="{742E8BBA-EC28-5E42-9D3B-E0FBDB86C37A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D0F927A3-F0A3-C94C-8169-EF8D501D8D05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IDEA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2BFFE4C9-CA9F-5A48-8C22-FEF4EF46FD05}" type="parTrans" cxnId="{78F7F0A6-ADC8-8D47-ABEA-44C1AB672F00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B373393-8A6D-A84A-9610-93533843C2C2}" type="sibTrans" cxnId="{78F7F0A6-ADC8-8D47-ABEA-44C1AB672F00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E46EBFAA-3825-504F-B487-8E33172BB74C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METHOD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C2873A0-9528-A645-90A9-53659DE5C2F3}" type="parTrans" cxnId="{7884CE8F-75FD-0941-88CF-DB7E4EA554C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2C41C13C-773C-1848-A1F2-92183CA07815}" type="sibTrans" cxnId="{7884CE8F-75FD-0941-88CF-DB7E4EA554C5}">
      <dgm:prSet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CB87EB4C-26B0-3944-AED4-3B1EFC4E737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PROBLEM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653CFD43-9653-D94A-86DE-DC85A511EB58}" type="parTrans" cxnId="{ABC49F24-FC8C-7748-B40B-C4989DE50558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190DB29F-1362-FA40-BFA4-F326212EE5F1}" type="sibTrans" cxnId="{ABC49F24-FC8C-7748-B40B-C4989DE50558}">
      <dgm:prSet custT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F588026D-AE76-5046-BFE4-BB89B6F3B869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</dgm:spPr>
      <dgm:t>
        <a:bodyPr/>
        <a:lstStyle/>
        <a:p>
          <a:r>
            <a:rPr lang="de-DE" sz="900" b="1" dirty="0">
              <a:latin typeface="Helvetica" pitchFamily="2" charset="0"/>
            </a:rPr>
            <a:t>RESULT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45B50B8F-B7A2-4545-99BE-522BDEDD6C71}" type="parTrans" cxnId="{D1CFBFDE-3CA8-D649-8685-AF64432525CA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AEDD2A2C-446E-EA48-85BF-F6ED7F104D99}" type="sibTrans" cxnId="{D1CFBFDE-3CA8-D649-8685-AF64432525CA}">
      <dgm:prSet custT="1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5E631369-8B9E-B647-B6CB-CBA8E6625D03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</a:gradFill>
        <a:ln w="63500">
          <a:noFill/>
        </a:ln>
      </dgm:spPr>
      <dgm:t>
        <a:bodyPr/>
        <a:lstStyle/>
        <a:p>
          <a:r>
            <a:rPr lang="de-DE" sz="900" b="1" dirty="0">
              <a:latin typeface="Helvetica" pitchFamily="2" charset="0"/>
            </a:rPr>
            <a:t>IMPACT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E691BE97-3B30-DB44-BE26-238590C4FEE7}" type="parTrans" cxnId="{E56A5AC8-CFF8-9D4D-BA43-3F8924C79137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93C379EF-C406-C548-8A12-20DCEA6693F2}" type="sibTrans" cxnId="{E56A5AC8-CFF8-9D4D-BA43-3F8924C79137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8CBD51F-9093-9A4B-BCFE-30D8097DE202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</a:gradFill>
      </dgm:spPr>
      <dgm:t>
        <a:bodyPr/>
        <a:lstStyle/>
        <a:p>
          <a:endParaRPr lang="de-DE" sz="900" b="1" dirty="0">
            <a:latin typeface="Helvetica" pitchFamily="2" charset="0"/>
          </a:endParaRPr>
        </a:p>
      </dgm:t>
    </dgm:pt>
    <dgm:pt modelId="{AC49FF9B-0BA3-0C4D-8448-9212AC7906A2}" type="sibTrans" cxnId="{49DB0735-6260-2444-AA7C-A89B6E1B4905}">
      <dgm:prSet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</a:gradFill>
      </dgm:spPr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6A9558BC-5E57-2C40-B2B0-F2BC50CB7D5F}" type="parTrans" cxnId="{49DB0735-6260-2444-AA7C-A89B6E1B4905}">
      <dgm:prSet/>
      <dgm:spPr/>
      <dgm:t>
        <a:bodyPr/>
        <a:lstStyle/>
        <a:p>
          <a:endParaRPr lang="de-DE" sz="900" b="1">
            <a:latin typeface="Helvetica" pitchFamily="2" charset="0"/>
          </a:endParaRPr>
        </a:p>
      </dgm:t>
    </dgm:pt>
    <dgm:pt modelId="{8514F4BC-B5CF-CA44-BFF4-AB1B0DD0D518}" type="pres">
      <dgm:prSet presAssocID="{DD54E7ED-5FCD-AE44-9BBD-16C51371698C}" presName="Name0" presStyleCnt="0">
        <dgm:presLayoutVars>
          <dgm:chMax/>
          <dgm:chPref/>
          <dgm:dir/>
          <dgm:animLvl val="lvl"/>
        </dgm:presLayoutVars>
      </dgm:prSet>
      <dgm:spPr/>
    </dgm:pt>
    <dgm:pt modelId="{93E3CDCB-F30E-E248-A0C7-4CC883493D70}" type="pres">
      <dgm:prSet presAssocID="{0DC32027-E2A3-7C45-9710-FD1C9F8D1137}" presName="composite" presStyleCnt="0"/>
      <dgm:spPr/>
    </dgm:pt>
    <dgm:pt modelId="{4D3B0486-1B6B-B749-8382-E50F636F4932}" type="pres">
      <dgm:prSet presAssocID="{0DC32027-E2A3-7C45-9710-FD1C9F8D1137}" presName="Parent1" presStyleLbl="node1" presStyleIdx="0" presStyleCnt="14">
        <dgm:presLayoutVars>
          <dgm:chMax val="1"/>
          <dgm:chPref val="1"/>
          <dgm:bulletEnabled val="1"/>
        </dgm:presLayoutVars>
      </dgm:prSet>
      <dgm:spPr/>
    </dgm:pt>
    <dgm:pt modelId="{F4F6DA85-A21F-B04C-95FF-C9D4639D3C75}" type="pres">
      <dgm:prSet presAssocID="{0DC32027-E2A3-7C45-9710-FD1C9F8D1137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8DE1D6C2-F7B1-C74D-8017-BB0E3B3C2678}" type="pres">
      <dgm:prSet presAssocID="{0DC32027-E2A3-7C45-9710-FD1C9F8D1137}" presName="BalanceSpacing" presStyleCnt="0"/>
      <dgm:spPr/>
    </dgm:pt>
    <dgm:pt modelId="{3857D04D-2CD0-2D42-8C61-FC76BC2523E1}" type="pres">
      <dgm:prSet presAssocID="{0DC32027-E2A3-7C45-9710-FD1C9F8D1137}" presName="BalanceSpacing1" presStyleCnt="0"/>
      <dgm:spPr/>
    </dgm:pt>
    <dgm:pt modelId="{FA70FD32-1607-5243-B302-32EDD956D7DF}" type="pres">
      <dgm:prSet presAssocID="{0D7535C1-7DEC-634E-9334-BF205F9447D1}" presName="Accent1Text" presStyleLbl="node1" presStyleIdx="1" presStyleCnt="14"/>
      <dgm:spPr/>
    </dgm:pt>
    <dgm:pt modelId="{13B75086-1FFB-854A-85A2-737FBD0B06BC}" type="pres">
      <dgm:prSet presAssocID="{0D7535C1-7DEC-634E-9334-BF205F9447D1}" presName="spaceBetweenRectangles" presStyleCnt="0"/>
      <dgm:spPr/>
    </dgm:pt>
    <dgm:pt modelId="{5CFF0D40-D168-DC4C-AD38-BB405F633A37}" type="pres">
      <dgm:prSet presAssocID="{CB87EB4C-26B0-3944-AED4-3B1EFC4E7377}" presName="composite" presStyleCnt="0"/>
      <dgm:spPr/>
    </dgm:pt>
    <dgm:pt modelId="{171AFBA2-5F2E-B14E-8B97-89C77239E9CD}" type="pres">
      <dgm:prSet presAssocID="{CB87EB4C-26B0-3944-AED4-3B1EFC4E7377}" presName="Parent1" presStyleLbl="node1" presStyleIdx="2" presStyleCnt="14">
        <dgm:presLayoutVars>
          <dgm:chMax val="1"/>
          <dgm:chPref val="1"/>
          <dgm:bulletEnabled val="1"/>
        </dgm:presLayoutVars>
      </dgm:prSet>
      <dgm:spPr/>
    </dgm:pt>
    <dgm:pt modelId="{26668616-D60B-334C-B95E-4F001ACD1389}" type="pres">
      <dgm:prSet presAssocID="{CB87EB4C-26B0-3944-AED4-3B1EFC4E7377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096DD50A-CBC3-1A4A-8955-236D42EC58A2}" type="pres">
      <dgm:prSet presAssocID="{CB87EB4C-26B0-3944-AED4-3B1EFC4E7377}" presName="BalanceSpacing" presStyleCnt="0"/>
      <dgm:spPr/>
    </dgm:pt>
    <dgm:pt modelId="{528C7AC9-486F-9943-A6AC-418CEF9D43AD}" type="pres">
      <dgm:prSet presAssocID="{CB87EB4C-26B0-3944-AED4-3B1EFC4E7377}" presName="BalanceSpacing1" presStyleCnt="0"/>
      <dgm:spPr/>
    </dgm:pt>
    <dgm:pt modelId="{0ECD3670-4534-9045-997A-B53C021BFD54}" type="pres">
      <dgm:prSet presAssocID="{190DB29F-1362-FA40-BFA4-F326212EE5F1}" presName="Accent1Text" presStyleLbl="node1" presStyleIdx="3" presStyleCnt="14"/>
      <dgm:spPr/>
    </dgm:pt>
    <dgm:pt modelId="{622DB4D8-594F-2845-AE13-44CC4338A94D}" type="pres">
      <dgm:prSet presAssocID="{190DB29F-1362-FA40-BFA4-F326212EE5F1}" presName="spaceBetweenRectangles" presStyleCnt="0"/>
      <dgm:spPr/>
    </dgm:pt>
    <dgm:pt modelId="{70F8475E-4AB9-B740-B1B4-8E07171BF47A}" type="pres">
      <dgm:prSet presAssocID="{D0F927A3-F0A3-C94C-8169-EF8D501D8D05}" presName="composite" presStyleCnt="0"/>
      <dgm:spPr/>
    </dgm:pt>
    <dgm:pt modelId="{32FDF39B-949D-BA44-8A67-AE5CC9431F7A}" type="pres">
      <dgm:prSet presAssocID="{D0F927A3-F0A3-C94C-8169-EF8D501D8D05}" presName="Parent1" presStyleLbl="node1" presStyleIdx="4" presStyleCnt="14">
        <dgm:presLayoutVars>
          <dgm:chMax val="1"/>
          <dgm:chPref val="1"/>
          <dgm:bulletEnabled val="1"/>
        </dgm:presLayoutVars>
      </dgm:prSet>
      <dgm:spPr/>
    </dgm:pt>
    <dgm:pt modelId="{B43177C9-EAC2-2C4B-B0BE-D62615877434}" type="pres">
      <dgm:prSet presAssocID="{D0F927A3-F0A3-C94C-8169-EF8D501D8D05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3B728F43-FC1E-8B45-A4B5-F7BD3B00BDD3}" type="pres">
      <dgm:prSet presAssocID="{D0F927A3-F0A3-C94C-8169-EF8D501D8D05}" presName="BalanceSpacing" presStyleCnt="0"/>
      <dgm:spPr/>
    </dgm:pt>
    <dgm:pt modelId="{A7D013CA-E46C-8246-AF65-91FE3648B32B}" type="pres">
      <dgm:prSet presAssocID="{D0F927A3-F0A3-C94C-8169-EF8D501D8D05}" presName="BalanceSpacing1" presStyleCnt="0"/>
      <dgm:spPr/>
    </dgm:pt>
    <dgm:pt modelId="{B844AAF5-58C1-3E41-9F03-50E2045A96DF}" type="pres">
      <dgm:prSet presAssocID="{AB373393-8A6D-A84A-9610-93533843C2C2}" presName="Accent1Text" presStyleLbl="node1" presStyleIdx="5" presStyleCnt="14"/>
      <dgm:spPr/>
    </dgm:pt>
    <dgm:pt modelId="{15497CBA-3F3D-7D46-A70B-549549D3E9FF}" type="pres">
      <dgm:prSet presAssocID="{AB373393-8A6D-A84A-9610-93533843C2C2}" presName="spaceBetweenRectangles" presStyleCnt="0"/>
      <dgm:spPr/>
    </dgm:pt>
    <dgm:pt modelId="{9657B4C5-E6EB-E641-B5E1-866C17C9CF35}" type="pres">
      <dgm:prSet presAssocID="{E46EBFAA-3825-504F-B487-8E33172BB74C}" presName="composite" presStyleCnt="0"/>
      <dgm:spPr/>
    </dgm:pt>
    <dgm:pt modelId="{7BF9872A-D8F1-144F-A664-F1F5B7E11DC4}" type="pres">
      <dgm:prSet presAssocID="{E46EBFAA-3825-504F-B487-8E33172BB74C}" presName="Parent1" presStyleLbl="node1" presStyleIdx="6" presStyleCnt="14">
        <dgm:presLayoutVars>
          <dgm:chMax val="1"/>
          <dgm:chPref val="1"/>
          <dgm:bulletEnabled val="1"/>
        </dgm:presLayoutVars>
      </dgm:prSet>
      <dgm:spPr/>
    </dgm:pt>
    <dgm:pt modelId="{8DAD871D-BE9B-1F47-B745-CD07147A8BFF}" type="pres">
      <dgm:prSet presAssocID="{E46EBFAA-3825-504F-B487-8E33172BB74C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D1F53955-2566-4F4F-9A33-60D50DDCBF22}" type="pres">
      <dgm:prSet presAssocID="{E46EBFAA-3825-504F-B487-8E33172BB74C}" presName="BalanceSpacing" presStyleCnt="0"/>
      <dgm:spPr/>
    </dgm:pt>
    <dgm:pt modelId="{68B5BD9D-C171-BE45-BBD2-A5CA766DAE1F}" type="pres">
      <dgm:prSet presAssocID="{E46EBFAA-3825-504F-B487-8E33172BB74C}" presName="BalanceSpacing1" presStyleCnt="0"/>
      <dgm:spPr/>
    </dgm:pt>
    <dgm:pt modelId="{9F7E1D48-3A4F-704F-8ABD-ACA63113CA42}" type="pres">
      <dgm:prSet presAssocID="{2C41C13C-773C-1848-A1F2-92183CA07815}" presName="Accent1Text" presStyleLbl="node1" presStyleIdx="7" presStyleCnt="14"/>
      <dgm:spPr/>
    </dgm:pt>
    <dgm:pt modelId="{630C2B6C-1D67-6A41-804F-4AC90ABE7213}" type="pres">
      <dgm:prSet presAssocID="{2C41C13C-773C-1848-A1F2-92183CA07815}" presName="spaceBetweenRectangles" presStyleCnt="0"/>
      <dgm:spPr/>
    </dgm:pt>
    <dgm:pt modelId="{E03F5B4D-3172-E042-96EF-B4683ECDE290}" type="pres">
      <dgm:prSet presAssocID="{F588026D-AE76-5046-BFE4-BB89B6F3B869}" presName="composite" presStyleCnt="0"/>
      <dgm:spPr/>
    </dgm:pt>
    <dgm:pt modelId="{056B7C46-5239-7141-9980-82DA5376AC77}" type="pres">
      <dgm:prSet presAssocID="{F588026D-AE76-5046-BFE4-BB89B6F3B869}" presName="Parent1" presStyleLbl="node1" presStyleIdx="8" presStyleCnt="14">
        <dgm:presLayoutVars>
          <dgm:chMax val="1"/>
          <dgm:chPref val="1"/>
          <dgm:bulletEnabled val="1"/>
        </dgm:presLayoutVars>
      </dgm:prSet>
      <dgm:spPr/>
    </dgm:pt>
    <dgm:pt modelId="{E1F725E5-4844-CC4C-B79D-27834680D5F2}" type="pres">
      <dgm:prSet presAssocID="{F588026D-AE76-5046-BFE4-BB89B6F3B869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C11CE2F0-E2A7-E64B-BB6B-F1FFCCCCA72A}" type="pres">
      <dgm:prSet presAssocID="{F588026D-AE76-5046-BFE4-BB89B6F3B869}" presName="BalanceSpacing" presStyleCnt="0"/>
      <dgm:spPr/>
    </dgm:pt>
    <dgm:pt modelId="{499FF768-9A39-964B-AE3C-0677E5CA96B9}" type="pres">
      <dgm:prSet presAssocID="{F588026D-AE76-5046-BFE4-BB89B6F3B869}" presName="BalanceSpacing1" presStyleCnt="0"/>
      <dgm:spPr/>
    </dgm:pt>
    <dgm:pt modelId="{63E6CBC6-1D74-2E44-AB16-04C88E91C5E7}" type="pres">
      <dgm:prSet presAssocID="{AEDD2A2C-446E-EA48-85BF-F6ED7F104D99}" presName="Accent1Text" presStyleLbl="node1" presStyleIdx="9" presStyleCnt="14"/>
      <dgm:spPr/>
    </dgm:pt>
    <dgm:pt modelId="{B6B95A22-C47C-704A-9390-AE3A14D0E4ED}" type="pres">
      <dgm:prSet presAssocID="{AEDD2A2C-446E-EA48-85BF-F6ED7F104D99}" presName="spaceBetweenRectangles" presStyleCnt="0"/>
      <dgm:spPr/>
    </dgm:pt>
    <dgm:pt modelId="{46414502-D3DB-0342-AADA-84E7B1E57E57}" type="pres">
      <dgm:prSet presAssocID="{5E631369-8B9E-B647-B6CB-CBA8E6625D03}" presName="composite" presStyleCnt="0"/>
      <dgm:spPr/>
    </dgm:pt>
    <dgm:pt modelId="{09AFF17C-1786-C848-8B15-E799D54A1C67}" type="pres">
      <dgm:prSet presAssocID="{5E631369-8B9E-B647-B6CB-CBA8E6625D03}" presName="Parent1" presStyleLbl="node1" presStyleIdx="10" presStyleCnt="14">
        <dgm:presLayoutVars>
          <dgm:chMax val="1"/>
          <dgm:chPref val="1"/>
          <dgm:bulletEnabled val="1"/>
        </dgm:presLayoutVars>
      </dgm:prSet>
      <dgm:spPr/>
    </dgm:pt>
    <dgm:pt modelId="{EF3C3D73-571D-1544-B661-5A6A4540ABD4}" type="pres">
      <dgm:prSet presAssocID="{5E631369-8B9E-B647-B6CB-CBA8E6625D03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62FF53D8-B32F-5141-AF86-3BAF3443B2E4}" type="pres">
      <dgm:prSet presAssocID="{5E631369-8B9E-B647-B6CB-CBA8E6625D03}" presName="BalanceSpacing" presStyleCnt="0"/>
      <dgm:spPr/>
    </dgm:pt>
    <dgm:pt modelId="{D43B88EE-6F57-5048-873E-7ECE3ADAA92E}" type="pres">
      <dgm:prSet presAssocID="{5E631369-8B9E-B647-B6CB-CBA8E6625D03}" presName="BalanceSpacing1" presStyleCnt="0"/>
      <dgm:spPr/>
    </dgm:pt>
    <dgm:pt modelId="{858A34C5-3B93-4941-863B-E6F9ED2D9197}" type="pres">
      <dgm:prSet presAssocID="{93C379EF-C406-C548-8A12-20DCEA6693F2}" presName="Accent1Text" presStyleLbl="node1" presStyleIdx="11" presStyleCnt="14"/>
      <dgm:spPr/>
    </dgm:pt>
    <dgm:pt modelId="{E737BAA0-D8F6-7847-A071-519D7760DE4F}" type="pres">
      <dgm:prSet presAssocID="{93C379EF-C406-C548-8A12-20DCEA6693F2}" presName="spaceBetweenRectangles" presStyleCnt="0"/>
      <dgm:spPr/>
    </dgm:pt>
    <dgm:pt modelId="{87088AD3-5D2C-A04C-8535-E8F2F6031CF5}" type="pres">
      <dgm:prSet presAssocID="{88CBD51F-9093-9A4B-BCFE-30D8097DE202}" presName="composite" presStyleCnt="0"/>
      <dgm:spPr/>
    </dgm:pt>
    <dgm:pt modelId="{1758BCD4-3E66-BC45-BF0B-399EC21D225E}" type="pres">
      <dgm:prSet presAssocID="{88CBD51F-9093-9A4B-BCFE-30D8097DE202}" presName="Parent1" presStyleLbl="node1" presStyleIdx="12" presStyleCnt="14">
        <dgm:presLayoutVars>
          <dgm:chMax val="1"/>
          <dgm:chPref val="1"/>
          <dgm:bulletEnabled val="1"/>
        </dgm:presLayoutVars>
      </dgm:prSet>
      <dgm:spPr/>
    </dgm:pt>
    <dgm:pt modelId="{D8BE1134-8370-DE47-BE6D-1230171E7E87}" type="pres">
      <dgm:prSet presAssocID="{88CBD51F-9093-9A4B-BCFE-30D8097DE202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975DE6A5-71B5-6347-816D-7B837BADCE91}" type="pres">
      <dgm:prSet presAssocID="{88CBD51F-9093-9A4B-BCFE-30D8097DE202}" presName="BalanceSpacing" presStyleCnt="0"/>
      <dgm:spPr/>
    </dgm:pt>
    <dgm:pt modelId="{8427211D-A37D-E148-B13E-503EAAB69C68}" type="pres">
      <dgm:prSet presAssocID="{88CBD51F-9093-9A4B-BCFE-30D8097DE202}" presName="BalanceSpacing1" presStyleCnt="0"/>
      <dgm:spPr/>
    </dgm:pt>
    <dgm:pt modelId="{936C7817-E938-6E4B-A4B4-4577E3FE6C7B}" type="pres">
      <dgm:prSet presAssocID="{AC49FF9B-0BA3-0C4D-8448-9212AC7906A2}" presName="Accent1Text" presStyleLbl="node1" presStyleIdx="13" presStyleCnt="14"/>
      <dgm:spPr/>
    </dgm:pt>
  </dgm:ptLst>
  <dgm:cxnLst>
    <dgm:cxn modelId="{9FBA9007-61D7-244F-A2E0-F30373C3A40A}" type="presOf" srcId="{0DC32027-E2A3-7C45-9710-FD1C9F8D1137}" destId="{4D3B0486-1B6B-B749-8382-E50F636F4932}" srcOrd="0" destOrd="0" presId="urn:microsoft.com/office/officeart/2008/layout/AlternatingHexagons"/>
    <dgm:cxn modelId="{3024C608-0D41-A440-A8F5-90F76079633F}" type="presOf" srcId="{D0F927A3-F0A3-C94C-8169-EF8D501D8D05}" destId="{32FDF39B-949D-BA44-8A67-AE5CC9431F7A}" srcOrd="0" destOrd="0" presId="urn:microsoft.com/office/officeart/2008/layout/AlternatingHexagons"/>
    <dgm:cxn modelId="{1365DC17-C9C9-944C-957B-40E51E3C46C6}" type="presOf" srcId="{F588026D-AE76-5046-BFE4-BB89B6F3B869}" destId="{056B7C46-5239-7141-9980-82DA5376AC77}" srcOrd="0" destOrd="0" presId="urn:microsoft.com/office/officeart/2008/layout/AlternatingHexagons"/>
    <dgm:cxn modelId="{A49B3C1B-FEBF-A544-BEC2-13203CC4FAEF}" type="presOf" srcId="{93C379EF-C406-C548-8A12-20DCEA6693F2}" destId="{858A34C5-3B93-4941-863B-E6F9ED2D9197}" srcOrd="0" destOrd="0" presId="urn:microsoft.com/office/officeart/2008/layout/AlternatingHexagons"/>
    <dgm:cxn modelId="{ABC49F24-FC8C-7748-B40B-C4989DE50558}" srcId="{DD54E7ED-5FCD-AE44-9BBD-16C51371698C}" destId="{CB87EB4C-26B0-3944-AED4-3B1EFC4E7377}" srcOrd="1" destOrd="0" parTransId="{653CFD43-9653-D94A-86DE-DC85A511EB58}" sibTransId="{190DB29F-1362-FA40-BFA4-F326212EE5F1}"/>
    <dgm:cxn modelId="{49DB0735-6260-2444-AA7C-A89B6E1B4905}" srcId="{DD54E7ED-5FCD-AE44-9BBD-16C51371698C}" destId="{88CBD51F-9093-9A4B-BCFE-30D8097DE202}" srcOrd="6" destOrd="0" parTransId="{6A9558BC-5E57-2C40-B2B0-F2BC50CB7D5F}" sibTransId="{AC49FF9B-0BA3-0C4D-8448-9212AC7906A2}"/>
    <dgm:cxn modelId="{555D0F64-85ED-8D49-8904-1B4085E234F7}" type="presOf" srcId="{AB373393-8A6D-A84A-9610-93533843C2C2}" destId="{B844AAF5-58C1-3E41-9F03-50E2045A96DF}" srcOrd="0" destOrd="0" presId="urn:microsoft.com/office/officeart/2008/layout/AlternatingHexagons"/>
    <dgm:cxn modelId="{8DB78380-65F3-0349-82AC-D401E41D223A}" type="presOf" srcId="{5E631369-8B9E-B647-B6CB-CBA8E6625D03}" destId="{09AFF17C-1786-C848-8B15-E799D54A1C67}" srcOrd="0" destOrd="0" presId="urn:microsoft.com/office/officeart/2008/layout/AlternatingHexagons"/>
    <dgm:cxn modelId="{7884CE8F-75FD-0941-88CF-DB7E4EA554C5}" srcId="{DD54E7ED-5FCD-AE44-9BBD-16C51371698C}" destId="{E46EBFAA-3825-504F-B487-8E33172BB74C}" srcOrd="3" destOrd="0" parTransId="{EC2873A0-9528-A645-90A9-53659DE5C2F3}" sibTransId="{2C41C13C-773C-1848-A1F2-92183CA07815}"/>
    <dgm:cxn modelId="{76DA2693-DCAE-F745-998E-C3EC9F154C8E}" type="presOf" srcId="{E46EBFAA-3825-504F-B487-8E33172BB74C}" destId="{7BF9872A-D8F1-144F-A664-F1F5B7E11DC4}" srcOrd="0" destOrd="0" presId="urn:microsoft.com/office/officeart/2008/layout/AlternatingHexagons"/>
    <dgm:cxn modelId="{3581E39D-F0B3-364C-9E31-A5E051A4FF1C}" type="presOf" srcId="{AEDD2A2C-446E-EA48-85BF-F6ED7F104D99}" destId="{63E6CBC6-1D74-2E44-AB16-04C88E91C5E7}" srcOrd="0" destOrd="0" presId="urn:microsoft.com/office/officeart/2008/layout/AlternatingHexagons"/>
    <dgm:cxn modelId="{78F7F0A6-ADC8-8D47-ABEA-44C1AB672F00}" srcId="{DD54E7ED-5FCD-AE44-9BBD-16C51371698C}" destId="{D0F927A3-F0A3-C94C-8169-EF8D501D8D05}" srcOrd="2" destOrd="0" parTransId="{2BFFE4C9-CA9F-5A48-8C22-FEF4EF46FD05}" sibTransId="{AB373393-8A6D-A84A-9610-93533843C2C2}"/>
    <dgm:cxn modelId="{81A027B7-6907-CC43-B162-FAA9AA58634A}" type="presOf" srcId="{88CBD51F-9093-9A4B-BCFE-30D8097DE202}" destId="{1758BCD4-3E66-BC45-BF0B-399EC21D225E}" srcOrd="0" destOrd="0" presId="urn:microsoft.com/office/officeart/2008/layout/AlternatingHexagons"/>
    <dgm:cxn modelId="{AE862DB8-F690-1141-870C-AC6A37116D2B}" type="presOf" srcId="{2C41C13C-773C-1848-A1F2-92183CA07815}" destId="{9F7E1D48-3A4F-704F-8ABD-ACA63113CA42}" srcOrd="0" destOrd="0" presId="urn:microsoft.com/office/officeart/2008/layout/AlternatingHexagons"/>
    <dgm:cxn modelId="{742E8BBA-EC28-5E42-9D3B-E0FBDB86C37A}" srcId="{DD54E7ED-5FCD-AE44-9BBD-16C51371698C}" destId="{0DC32027-E2A3-7C45-9710-FD1C9F8D1137}" srcOrd="0" destOrd="0" parTransId="{7897A2D6-FA18-0C4D-AB61-F0969666C317}" sibTransId="{0D7535C1-7DEC-634E-9334-BF205F9447D1}"/>
    <dgm:cxn modelId="{970E9ABA-D998-0E4E-BC35-0BA53AE37908}" type="presOf" srcId="{0D7535C1-7DEC-634E-9334-BF205F9447D1}" destId="{FA70FD32-1607-5243-B302-32EDD956D7DF}" srcOrd="0" destOrd="0" presId="urn:microsoft.com/office/officeart/2008/layout/AlternatingHexagons"/>
    <dgm:cxn modelId="{A7110EC8-43D6-DB48-ABF0-86CF1FF3C535}" type="presOf" srcId="{CB87EB4C-26B0-3944-AED4-3B1EFC4E7377}" destId="{171AFBA2-5F2E-B14E-8B97-89C77239E9CD}" srcOrd="0" destOrd="0" presId="urn:microsoft.com/office/officeart/2008/layout/AlternatingHexagons"/>
    <dgm:cxn modelId="{E56A5AC8-CFF8-9D4D-BA43-3F8924C79137}" srcId="{DD54E7ED-5FCD-AE44-9BBD-16C51371698C}" destId="{5E631369-8B9E-B647-B6CB-CBA8E6625D03}" srcOrd="5" destOrd="0" parTransId="{E691BE97-3B30-DB44-BE26-238590C4FEE7}" sibTransId="{93C379EF-C406-C548-8A12-20DCEA6693F2}"/>
    <dgm:cxn modelId="{E0DEF7C9-BD95-884B-89FB-93427579824F}" type="presOf" srcId="{DD54E7ED-5FCD-AE44-9BBD-16C51371698C}" destId="{8514F4BC-B5CF-CA44-BFF4-AB1B0DD0D518}" srcOrd="0" destOrd="0" presId="urn:microsoft.com/office/officeart/2008/layout/AlternatingHexagons"/>
    <dgm:cxn modelId="{89D27ECD-1A7C-6E48-98B6-4AB36F1A89A6}" type="presOf" srcId="{190DB29F-1362-FA40-BFA4-F326212EE5F1}" destId="{0ECD3670-4534-9045-997A-B53C021BFD54}" srcOrd="0" destOrd="0" presId="urn:microsoft.com/office/officeart/2008/layout/AlternatingHexagons"/>
    <dgm:cxn modelId="{D1CFBFDE-3CA8-D649-8685-AF64432525CA}" srcId="{DD54E7ED-5FCD-AE44-9BBD-16C51371698C}" destId="{F588026D-AE76-5046-BFE4-BB89B6F3B869}" srcOrd="4" destOrd="0" parTransId="{45B50B8F-B7A2-4545-99BE-522BDEDD6C71}" sibTransId="{AEDD2A2C-446E-EA48-85BF-F6ED7F104D99}"/>
    <dgm:cxn modelId="{82A47DE7-55D6-C746-9E48-F7B1E2B74BAA}" type="presOf" srcId="{AC49FF9B-0BA3-0C4D-8448-9212AC7906A2}" destId="{936C7817-E938-6E4B-A4B4-4577E3FE6C7B}" srcOrd="0" destOrd="0" presId="urn:microsoft.com/office/officeart/2008/layout/AlternatingHexagons"/>
    <dgm:cxn modelId="{AB4398E2-F809-C04F-993A-4E6C01509C3A}" type="presParOf" srcId="{8514F4BC-B5CF-CA44-BFF4-AB1B0DD0D518}" destId="{93E3CDCB-F30E-E248-A0C7-4CC883493D70}" srcOrd="0" destOrd="0" presId="urn:microsoft.com/office/officeart/2008/layout/AlternatingHexagons"/>
    <dgm:cxn modelId="{4CA3AEFA-CC9C-6843-80AD-52610B944C3E}" type="presParOf" srcId="{93E3CDCB-F30E-E248-A0C7-4CC883493D70}" destId="{4D3B0486-1B6B-B749-8382-E50F636F4932}" srcOrd="0" destOrd="0" presId="urn:microsoft.com/office/officeart/2008/layout/AlternatingHexagons"/>
    <dgm:cxn modelId="{6A81008C-4FC9-FE47-98ED-92AF808D2BFF}" type="presParOf" srcId="{93E3CDCB-F30E-E248-A0C7-4CC883493D70}" destId="{F4F6DA85-A21F-B04C-95FF-C9D4639D3C75}" srcOrd="1" destOrd="0" presId="urn:microsoft.com/office/officeart/2008/layout/AlternatingHexagons"/>
    <dgm:cxn modelId="{2B82647D-B82D-7142-BC76-5B56BF10DB43}" type="presParOf" srcId="{93E3CDCB-F30E-E248-A0C7-4CC883493D70}" destId="{8DE1D6C2-F7B1-C74D-8017-BB0E3B3C2678}" srcOrd="2" destOrd="0" presId="urn:microsoft.com/office/officeart/2008/layout/AlternatingHexagons"/>
    <dgm:cxn modelId="{11181173-3D7B-6F42-89A8-2E392B7D3D2D}" type="presParOf" srcId="{93E3CDCB-F30E-E248-A0C7-4CC883493D70}" destId="{3857D04D-2CD0-2D42-8C61-FC76BC2523E1}" srcOrd="3" destOrd="0" presId="urn:microsoft.com/office/officeart/2008/layout/AlternatingHexagons"/>
    <dgm:cxn modelId="{91C9E737-094B-C04E-8106-D1D0061E4558}" type="presParOf" srcId="{93E3CDCB-F30E-E248-A0C7-4CC883493D70}" destId="{FA70FD32-1607-5243-B302-32EDD956D7DF}" srcOrd="4" destOrd="0" presId="urn:microsoft.com/office/officeart/2008/layout/AlternatingHexagons"/>
    <dgm:cxn modelId="{67AEDA40-D6CF-284F-AF72-1D314F98B9EB}" type="presParOf" srcId="{8514F4BC-B5CF-CA44-BFF4-AB1B0DD0D518}" destId="{13B75086-1FFB-854A-85A2-737FBD0B06BC}" srcOrd="1" destOrd="0" presId="urn:microsoft.com/office/officeart/2008/layout/AlternatingHexagons"/>
    <dgm:cxn modelId="{47E5970D-0000-F04E-BD73-7F2B50BE69DD}" type="presParOf" srcId="{8514F4BC-B5CF-CA44-BFF4-AB1B0DD0D518}" destId="{5CFF0D40-D168-DC4C-AD38-BB405F633A37}" srcOrd="2" destOrd="0" presId="urn:microsoft.com/office/officeart/2008/layout/AlternatingHexagons"/>
    <dgm:cxn modelId="{F71A6C4D-6706-AA40-A88A-88F9C3D7BA8F}" type="presParOf" srcId="{5CFF0D40-D168-DC4C-AD38-BB405F633A37}" destId="{171AFBA2-5F2E-B14E-8B97-89C77239E9CD}" srcOrd="0" destOrd="0" presId="urn:microsoft.com/office/officeart/2008/layout/AlternatingHexagons"/>
    <dgm:cxn modelId="{460CC571-C7B5-9F42-8B7A-EC68E78523E3}" type="presParOf" srcId="{5CFF0D40-D168-DC4C-AD38-BB405F633A37}" destId="{26668616-D60B-334C-B95E-4F001ACD1389}" srcOrd="1" destOrd="0" presId="urn:microsoft.com/office/officeart/2008/layout/AlternatingHexagons"/>
    <dgm:cxn modelId="{B3AE4D7E-C7CE-4B43-B93C-CBCBD9F0E247}" type="presParOf" srcId="{5CFF0D40-D168-DC4C-AD38-BB405F633A37}" destId="{096DD50A-CBC3-1A4A-8955-236D42EC58A2}" srcOrd="2" destOrd="0" presId="urn:microsoft.com/office/officeart/2008/layout/AlternatingHexagons"/>
    <dgm:cxn modelId="{F74D8C38-9A97-3A4A-942E-9BEC3F5343B3}" type="presParOf" srcId="{5CFF0D40-D168-DC4C-AD38-BB405F633A37}" destId="{528C7AC9-486F-9943-A6AC-418CEF9D43AD}" srcOrd="3" destOrd="0" presId="urn:microsoft.com/office/officeart/2008/layout/AlternatingHexagons"/>
    <dgm:cxn modelId="{A27F82C2-7C14-C34C-9624-03A87FF8DA8D}" type="presParOf" srcId="{5CFF0D40-D168-DC4C-AD38-BB405F633A37}" destId="{0ECD3670-4534-9045-997A-B53C021BFD54}" srcOrd="4" destOrd="0" presId="urn:microsoft.com/office/officeart/2008/layout/AlternatingHexagons"/>
    <dgm:cxn modelId="{9B276CF1-54BA-CD4D-92A6-41F26EE3F0E5}" type="presParOf" srcId="{8514F4BC-B5CF-CA44-BFF4-AB1B0DD0D518}" destId="{622DB4D8-594F-2845-AE13-44CC4338A94D}" srcOrd="3" destOrd="0" presId="urn:microsoft.com/office/officeart/2008/layout/AlternatingHexagons"/>
    <dgm:cxn modelId="{CF3768F1-7749-F646-9487-91F716121B89}" type="presParOf" srcId="{8514F4BC-B5CF-CA44-BFF4-AB1B0DD0D518}" destId="{70F8475E-4AB9-B740-B1B4-8E07171BF47A}" srcOrd="4" destOrd="0" presId="urn:microsoft.com/office/officeart/2008/layout/AlternatingHexagons"/>
    <dgm:cxn modelId="{D69AD431-DAF7-8D4E-AB2C-DD4BC4B741E5}" type="presParOf" srcId="{70F8475E-4AB9-B740-B1B4-8E07171BF47A}" destId="{32FDF39B-949D-BA44-8A67-AE5CC9431F7A}" srcOrd="0" destOrd="0" presId="urn:microsoft.com/office/officeart/2008/layout/AlternatingHexagons"/>
    <dgm:cxn modelId="{B7D85368-0DD1-6C42-B222-0EACAC83C636}" type="presParOf" srcId="{70F8475E-4AB9-B740-B1B4-8E07171BF47A}" destId="{B43177C9-EAC2-2C4B-B0BE-D62615877434}" srcOrd="1" destOrd="0" presId="urn:microsoft.com/office/officeart/2008/layout/AlternatingHexagons"/>
    <dgm:cxn modelId="{69C25AA6-4115-4343-A09B-BB4EFEF87963}" type="presParOf" srcId="{70F8475E-4AB9-B740-B1B4-8E07171BF47A}" destId="{3B728F43-FC1E-8B45-A4B5-F7BD3B00BDD3}" srcOrd="2" destOrd="0" presId="urn:microsoft.com/office/officeart/2008/layout/AlternatingHexagons"/>
    <dgm:cxn modelId="{7033D0E3-7761-E045-8952-FC0F17E5E410}" type="presParOf" srcId="{70F8475E-4AB9-B740-B1B4-8E07171BF47A}" destId="{A7D013CA-E46C-8246-AF65-91FE3648B32B}" srcOrd="3" destOrd="0" presId="urn:microsoft.com/office/officeart/2008/layout/AlternatingHexagons"/>
    <dgm:cxn modelId="{BBEF2AA9-F120-C741-87C0-8E948048BF40}" type="presParOf" srcId="{70F8475E-4AB9-B740-B1B4-8E07171BF47A}" destId="{B844AAF5-58C1-3E41-9F03-50E2045A96DF}" srcOrd="4" destOrd="0" presId="urn:microsoft.com/office/officeart/2008/layout/AlternatingHexagons"/>
    <dgm:cxn modelId="{47F2C1E7-8615-6846-828E-5960B2CF9EBC}" type="presParOf" srcId="{8514F4BC-B5CF-CA44-BFF4-AB1B0DD0D518}" destId="{15497CBA-3F3D-7D46-A70B-549549D3E9FF}" srcOrd="5" destOrd="0" presId="urn:microsoft.com/office/officeart/2008/layout/AlternatingHexagons"/>
    <dgm:cxn modelId="{83C6BDCB-B4B2-9C4B-9C62-A923BFB38BBA}" type="presParOf" srcId="{8514F4BC-B5CF-CA44-BFF4-AB1B0DD0D518}" destId="{9657B4C5-E6EB-E641-B5E1-866C17C9CF35}" srcOrd="6" destOrd="0" presId="urn:microsoft.com/office/officeart/2008/layout/AlternatingHexagons"/>
    <dgm:cxn modelId="{471B6631-EAE9-8548-9C34-9FAE17F07AA2}" type="presParOf" srcId="{9657B4C5-E6EB-E641-B5E1-866C17C9CF35}" destId="{7BF9872A-D8F1-144F-A664-F1F5B7E11DC4}" srcOrd="0" destOrd="0" presId="urn:microsoft.com/office/officeart/2008/layout/AlternatingHexagons"/>
    <dgm:cxn modelId="{53CF4EBB-4FF1-4146-B922-DCF439B08253}" type="presParOf" srcId="{9657B4C5-E6EB-E641-B5E1-866C17C9CF35}" destId="{8DAD871D-BE9B-1F47-B745-CD07147A8BFF}" srcOrd="1" destOrd="0" presId="urn:microsoft.com/office/officeart/2008/layout/AlternatingHexagons"/>
    <dgm:cxn modelId="{7E5D2E84-551D-5444-828C-DFDEFB5C3B45}" type="presParOf" srcId="{9657B4C5-E6EB-E641-B5E1-866C17C9CF35}" destId="{D1F53955-2566-4F4F-9A33-60D50DDCBF22}" srcOrd="2" destOrd="0" presId="urn:microsoft.com/office/officeart/2008/layout/AlternatingHexagons"/>
    <dgm:cxn modelId="{17B3BDAA-BF4A-4047-81C4-E85F50945AFF}" type="presParOf" srcId="{9657B4C5-E6EB-E641-B5E1-866C17C9CF35}" destId="{68B5BD9D-C171-BE45-BBD2-A5CA766DAE1F}" srcOrd="3" destOrd="0" presId="urn:microsoft.com/office/officeart/2008/layout/AlternatingHexagons"/>
    <dgm:cxn modelId="{D23FE227-E0EF-5442-A852-3CF3912F3946}" type="presParOf" srcId="{9657B4C5-E6EB-E641-B5E1-866C17C9CF35}" destId="{9F7E1D48-3A4F-704F-8ABD-ACA63113CA42}" srcOrd="4" destOrd="0" presId="urn:microsoft.com/office/officeart/2008/layout/AlternatingHexagons"/>
    <dgm:cxn modelId="{41F5D1ED-20E4-CB4D-9631-66ECA2C830F7}" type="presParOf" srcId="{8514F4BC-B5CF-CA44-BFF4-AB1B0DD0D518}" destId="{630C2B6C-1D67-6A41-804F-4AC90ABE7213}" srcOrd="7" destOrd="0" presId="urn:microsoft.com/office/officeart/2008/layout/AlternatingHexagons"/>
    <dgm:cxn modelId="{3230ED21-EF1C-B14F-BA5C-D132A867EC9E}" type="presParOf" srcId="{8514F4BC-B5CF-CA44-BFF4-AB1B0DD0D518}" destId="{E03F5B4D-3172-E042-96EF-B4683ECDE290}" srcOrd="8" destOrd="0" presId="urn:microsoft.com/office/officeart/2008/layout/AlternatingHexagons"/>
    <dgm:cxn modelId="{5717DB00-D173-B644-BB2B-2FF71DB99121}" type="presParOf" srcId="{E03F5B4D-3172-E042-96EF-B4683ECDE290}" destId="{056B7C46-5239-7141-9980-82DA5376AC77}" srcOrd="0" destOrd="0" presId="urn:microsoft.com/office/officeart/2008/layout/AlternatingHexagons"/>
    <dgm:cxn modelId="{2A893BB2-9410-2449-B8DE-84C2C086213F}" type="presParOf" srcId="{E03F5B4D-3172-E042-96EF-B4683ECDE290}" destId="{E1F725E5-4844-CC4C-B79D-27834680D5F2}" srcOrd="1" destOrd="0" presId="urn:microsoft.com/office/officeart/2008/layout/AlternatingHexagons"/>
    <dgm:cxn modelId="{A697D5FB-088F-F048-B9F1-404C4FDFB22E}" type="presParOf" srcId="{E03F5B4D-3172-E042-96EF-B4683ECDE290}" destId="{C11CE2F0-E2A7-E64B-BB6B-F1FFCCCCA72A}" srcOrd="2" destOrd="0" presId="urn:microsoft.com/office/officeart/2008/layout/AlternatingHexagons"/>
    <dgm:cxn modelId="{568C3912-19AB-4741-BAB5-22A2D361B96F}" type="presParOf" srcId="{E03F5B4D-3172-E042-96EF-B4683ECDE290}" destId="{499FF768-9A39-964B-AE3C-0677E5CA96B9}" srcOrd="3" destOrd="0" presId="urn:microsoft.com/office/officeart/2008/layout/AlternatingHexagons"/>
    <dgm:cxn modelId="{BAB8E9E2-E48D-254E-B4E5-93D1B7B7CD4B}" type="presParOf" srcId="{E03F5B4D-3172-E042-96EF-B4683ECDE290}" destId="{63E6CBC6-1D74-2E44-AB16-04C88E91C5E7}" srcOrd="4" destOrd="0" presId="urn:microsoft.com/office/officeart/2008/layout/AlternatingHexagons"/>
    <dgm:cxn modelId="{681252AB-914A-A04E-8B4A-4A798C95B3C8}" type="presParOf" srcId="{8514F4BC-B5CF-CA44-BFF4-AB1B0DD0D518}" destId="{B6B95A22-C47C-704A-9390-AE3A14D0E4ED}" srcOrd="9" destOrd="0" presId="urn:microsoft.com/office/officeart/2008/layout/AlternatingHexagons"/>
    <dgm:cxn modelId="{0EAD735C-BA5F-5B43-8A89-E01A8870A8BD}" type="presParOf" srcId="{8514F4BC-B5CF-CA44-BFF4-AB1B0DD0D518}" destId="{46414502-D3DB-0342-AADA-84E7B1E57E57}" srcOrd="10" destOrd="0" presId="urn:microsoft.com/office/officeart/2008/layout/AlternatingHexagons"/>
    <dgm:cxn modelId="{652C48C3-647E-FB43-8B0E-094624067DB2}" type="presParOf" srcId="{46414502-D3DB-0342-AADA-84E7B1E57E57}" destId="{09AFF17C-1786-C848-8B15-E799D54A1C67}" srcOrd="0" destOrd="0" presId="urn:microsoft.com/office/officeart/2008/layout/AlternatingHexagons"/>
    <dgm:cxn modelId="{BD5DC4C3-5A8E-734C-B45B-75EAB536D4D2}" type="presParOf" srcId="{46414502-D3DB-0342-AADA-84E7B1E57E57}" destId="{EF3C3D73-571D-1544-B661-5A6A4540ABD4}" srcOrd="1" destOrd="0" presId="urn:microsoft.com/office/officeart/2008/layout/AlternatingHexagons"/>
    <dgm:cxn modelId="{3BA828E1-E44F-BD4E-A0F0-C7AD3C0ED59F}" type="presParOf" srcId="{46414502-D3DB-0342-AADA-84E7B1E57E57}" destId="{62FF53D8-B32F-5141-AF86-3BAF3443B2E4}" srcOrd="2" destOrd="0" presId="urn:microsoft.com/office/officeart/2008/layout/AlternatingHexagons"/>
    <dgm:cxn modelId="{902C62ED-2A10-F248-976F-E739824459AB}" type="presParOf" srcId="{46414502-D3DB-0342-AADA-84E7B1E57E57}" destId="{D43B88EE-6F57-5048-873E-7ECE3ADAA92E}" srcOrd="3" destOrd="0" presId="urn:microsoft.com/office/officeart/2008/layout/AlternatingHexagons"/>
    <dgm:cxn modelId="{930F8498-9A37-8B4F-9FD9-637F9E7767C4}" type="presParOf" srcId="{46414502-D3DB-0342-AADA-84E7B1E57E57}" destId="{858A34C5-3B93-4941-863B-E6F9ED2D9197}" srcOrd="4" destOrd="0" presId="urn:microsoft.com/office/officeart/2008/layout/AlternatingHexagons"/>
    <dgm:cxn modelId="{E07424D7-1287-9845-84C3-96EB709EA9DB}" type="presParOf" srcId="{8514F4BC-B5CF-CA44-BFF4-AB1B0DD0D518}" destId="{E737BAA0-D8F6-7847-A071-519D7760DE4F}" srcOrd="11" destOrd="0" presId="urn:microsoft.com/office/officeart/2008/layout/AlternatingHexagons"/>
    <dgm:cxn modelId="{4452B2D4-E28F-4141-9A3A-954E700F5C33}" type="presParOf" srcId="{8514F4BC-B5CF-CA44-BFF4-AB1B0DD0D518}" destId="{87088AD3-5D2C-A04C-8535-E8F2F6031CF5}" srcOrd="12" destOrd="0" presId="urn:microsoft.com/office/officeart/2008/layout/AlternatingHexagons"/>
    <dgm:cxn modelId="{BFD5CCB6-0959-B14D-BABC-BA63BBBD9D4F}" type="presParOf" srcId="{87088AD3-5D2C-A04C-8535-E8F2F6031CF5}" destId="{1758BCD4-3E66-BC45-BF0B-399EC21D225E}" srcOrd="0" destOrd="0" presId="urn:microsoft.com/office/officeart/2008/layout/AlternatingHexagons"/>
    <dgm:cxn modelId="{D3FCA7BF-77F2-A143-9E91-83F557BF8BE6}" type="presParOf" srcId="{87088AD3-5D2C-A04C-8535-E8F2F6031CF5}" destId="{D8BE1134-8370-DE47-BE6D-1230171E7E87}" srcOrd="1" destOrd="0" presId="urn:microsoft.com/office/officeart/2008/layout/AlternatingHexagons"/>
    <dgm:cxn modelId="{A95FEA67-82A8-1242-ABAA-0E82CEAEBD1A}" type="presParOf" srcId="{87088AD3-5D2C-A04C-8535-E8F2F6031CF5}" destId="{975DE6A5-71B5-6347-816D-7B837BADCE91}" srcOrd="2" destOrd="0" presId="urn:microsoft.com/office/officeart/2008/layout/AlternatingHexagons"/>
    <dgm:cxn modelId="{7D057117-C661-AC40-9B85-59CAC76C757D}" type="presParOf" srcId="{87088AD3-5D2C-A04C-8535-E8F2F6031CF5}" destId="{8427211D-A37D-E148-B13E-503EAAB69C68}" srcOrd="3" destOrd="0" presId="urn:microsoft.com/office/officeart/2008/layout/AlternatingHexagons"/>
    <dgm:cxn modelId="{A561016F-17C4-B442-B90F-07B24E5A25E0}" type="presParOf" srcId="{87088AD3-5D2C-A04C-8535-E8F2F6031CF5}" destId="{936C7817-E938-6E4B-A4B4-4577E3FE6C7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B0486-1B6B-B749-8382-E50F636F4932}">
      <dsp:nvSpPr>
        <dsp:cNvPr id="0" name=""/>
        <dsp:cNvSpPr/>
      </dsp:nvSpPr>
      <dsp:spPr>
        <a:xfrm rot="5400000">
          <a:off x="1724045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174100"/>
        <a:ext cx="664812" cy="764151"/>
      </dsp:txXfrm>
    </dsp:sp>
    <dsp:sp modelId="{F4F6DA85-A21F-B04C-95FF-C9D4639D3C75}">
      <dsp:nvSpPr>
        <dsp:cNvPr id="0" name=""/>
        <dsp:cNvSpPr/>
      </dsp:nvSpPr>
      <dsp:spPr>
        <a:xfrm>
          <a:off x="2791340" y="22313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0FD32-1607-5243-B302-32EDD956D7DF}">
      <dsp:nvSpPr>
        <dsp:cNvPr id="0" name=""/>
        <dsp:cNvSpPr/>
      </dsp:nvSpPr>
      <dsp:spPr>
        <a:xfrm rot="5400000">
          <a:off x="680950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174100"/>
        <a:ext cx="664812" cy="764151"/>
      </dsp:txXfrm>
    </dsp:sp>
    <dsp:sp modelId="{171AFBA2-5F2E-B14E-8B97-89C77239E9CD}">
      <dsp:nvSpPr>
        <dsp:cNvPr id="0" name=""/>
        <dsp:cNvSpPr/>
      </dsp:nvSpPr>
      <dsp:spPr>
        <a:xfrm rot="5400000">
          <a:off x="1200499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>
              <a:latin typeface="Helvetica" pitchFamily="2" charset="0"/>
            </a:rPr>
            <a:t>PROBLEM</a:t>
          </a:r>
          <a:endParaRPr lang="de-DE" sz="900" b="1" kern="1200" dirty="0">
            <a:latin typeface="Helvetica" pitchFamily="2" charset="0"/>
          </a:endParaRPr>
        </a:p>
      </dsp:txBody>
      <dsp:txXfrm rot="-5400000">
        <a:off x="1423166" y="1116393"/>
        <a:ext cx="664812" cy="764151"/>
      </dsp:txXfrm>
    </dsp:sp>
    <dsp:sp modelId="{26668616-D60B-334C-B95E-4F001ACD1389}">
      <dsp:nvSpPr>
        <dsp:cNvPr id="0" name=""/>
        <dsp:cNvSpPr/>
      </dsp:nvSpPr>
      <dsp:spPr>
        <a:xfrm>
          <a:off x="33734" y="1165424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D3670-4534-9045-997A-B53C021BFD54}">
      <dsp:nvSpPr>
        <dsp:cNvPr id="0" name=""/>
        <dsp:cNvSpPr/>
      </dsp:nvSpPr>
      <dsp:spPr>
        <a:xfrm rot="5400000">
          <a:off x="2243594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1116393"/>
        <a:ext cx="664812" cy="764151"/>
      </dsp:txXfrm>
    </dsp:sp>
    <dsp:sp modelId="{32FDF39B-949D-BA44-8A67-AE5CC9431F7A}">
      <dsp:nvSpPr>
        <dsp:cNvPr id="0" name=""/>
        <dsp:cNvSpPr/>
      </dsp:nvSpPr>
      <dsp:spPr>
        <a:xfrm rot="5400000">
          <a:off x="1724045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IDEA</a:t>
          </a:r>
        </a:p>
      </dsp:txBody>
      <dsp:txXfrm rot="-5400000">
        <a:off x="1946712" y="2058686"/>
        <a:ext cx="664812" cy="764151"/>
      </dsp:txXfrm>
    </dsp:sp>
    <dsp:sp modelId="{B43177C9-EAC2-2C4B-B0BE-D62615877434}">
      <dsp:nvSpPr>
        <dsp:cNvPr id="0" name=""/>
        <dsp:cNvSpPr/>
      </dsp:nvSpPr>
      <dsp:spPr>
        <a:xfrm>
          <a:off x="2791340" y="2107717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4AAF5-58C1-3E41-9F03-50E2045A96DF}">
      <dsp:nvSpPr>
        <dsp:cNvPr id="0" name=""/>
        <dsp:cNvSpPr/>
      </dsp:nvSpPr>
      <dsp:spPr>
        <a:xfrm rot="5400000">
          <a:off x="680950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2058686"/>
        <a:ext cx="664812" cy="764151"/>
      </dsp:txXfrm>
    </dsp:sp>
    <dsp:sp modelId="{7BF9872A-D8F1-144F-A664-F1F5B7E11DC4}">
      <dsp:nvSpPr>
        <dsp:cNvPr id="0" name=""/>
        <dsp:cNvSpPr/>
      </dsp:nvSpPr>
      <dsp:spPr>
        <a:xfrm rot="5400000">
          <a:off x="1200499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METHOD</a:t>
          </a:r>
        </a:p>
      </dsp:txBody>
      <dsp:txXfrm rot="-5400000">
        <a:off x="1423166" y="3000979"/>
        <a:ext cx="664812" cy="764151"/>
      </dsp:txXfrm>
    </dsp:sp>
    <dsp:sp modelId="{8DAD871D-BE9B-1F47-B745-CD07147A8BFF}">
      <dsp:nvSpPr>
        <dsp:cNvPr id="0" name=""/>
        <dsp:cNvSpPr/>
      </dsp:nvSpPr>
      <dsp:spPr>
        <a:xfrm>
          <a:off x="33734" y="3050010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E1D48-3A4F-704F-8ABD-ACA63113CA42}">
      <dsp:nvSpPr>
        <dsp:cNvPr id="0" name=""/>
        <dsp:cNvSpPr/>
      </dsp:nvSpPr>
      <dsp:spPr>
        <a:xfrm rot="5400000">
          <a:off x="2243594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3000979"/>
        <a:ext cx="664812" cy="764151"/>
      </dsp:txXfrm>
    </dsp:sp>
    <dsp:sp modelId="{056B7C46-5239-7141-9980-82DA5376AC77}">
      <dsp:nvSpPr>
        <dsp:cNvPr id="0" name=""/>
        <dsp:cNvSpPr/>
      </dsp:nvSpPr>
      <dsp:spPr>
        <a:xfrm rot="5400000">
          <a:off x="1724045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RESULT</a:t>
          </a:r>
        </a:p>
      </dsp:txBody>
      <dsp:txXfrm rot="-5400000">
        <a:off x="1946712" y="3943273"/>
        <a:ext cx="664812" cy="764151"/>
      </dsp:txXfrm>
    </dsp:sp>
    <dsp:sp modelId="{E1F725E5-4844-CC4C-B79D-27834680D5F2}">
      <dsp:nvSpPr>
        <dsp:cNvPr id="0" name=""/>
        <dsp:cNvSpPr/>
      </dsp:nvSpPr>
      <dsp:spPr>
        <a:xfrm>
          <a:off x="2791340" y="3992303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6CBC6-1D74-2E44-AB16-04C88E91C5E7}">
      <dsp:nvSpPr>
        <dsp:cNvPr id="0" name=""/>
        <dsp:cNvSpPr/>
      </dsp:nvSpPr>
      <dsp:spPr>
        <a:xfrm rot="5400000">
          <a:off x="680950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3943273"/>
        <a:ext cx="664812" cy="764151"/>
      </dsp:txXfrm>
    </dsp:sp>
    <dsp:sp modelId="{09AFF17C-1786-C848-8B15-E799D54A1C67}">
      <dsp:nvSpPr>
        <dsp:cNvPr id="0" name=""/>
        <dsp:cNvSpPr/>
      </dsp:nvSpPr>
      <dsp:spPr>
        <a:xfrm rot="5400000">
          <a:off x="1200499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IMPACT</a:t>
          </a:r>
        </a:p>
      </dsp:txBody>
      <dsp:txXfrm rot="-5400000">
        <a:off x="1423166" y="4885566"/>
        <a:ext cx="664812" cy="764151"/>
      </dsp:txXfrm>
    </dsp:sp>
    <dsp:sp modelId="{EF3C3D73-571D-1544-B661-5A6A4540ABD4}">
      <dsp:nvSpPr>
        <dsp:cNvPr id="0" name=""/>
        <dsp:cNvSpPr/>
      </dsp:nvSpPr>
      <dsp:spPr>
        <a:xfrm>
          <a:off x="33734" y="4934597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A34C5-3B93-4941-863B-E6F9ED2D9197}">
      <dsp:nvSpPr>
        <dsp:cNvPr id="0" name=""/>
        <dsp:cNvSpPr/>
      </dsp:nvSpPr>
      <dsp:spPr>
        <a:xfrm rot="5400000">
          <a:off x="2243594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4885566"/>
        <a:ext cx="664812" cy="764151"/>
      </dsp:txXfrm>
    </dsp:sp>
    <dsp:sp modelId="{1758BCD4-3E66-BC45-BF0B-399EC21D225E}">
      <dsp:nvSpPr>
        <dsp:cNvPr id="0" name=""/>
        <dsp:cNvSpPr/>
      </dsp:nvSpPr>
      <dsp:spPr>
        <a:xfrm rot="5400000">
          <a:off x="1724045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5827859"/>
        <a:ext cx="664812" cy="764151"/>
      </dsp:txXfrm>
    </dsp:sp>
    <dsp:sp modelId="{D8BE1134-8370-DE47-BE6D-1230171E7E87}">
      <dsp:nvSpPr>
        <dsp:cNvPr id="0" name=""/>
        <dsp:cNvSpPr/>
      </dsp:nvSpPr>
      <dsp:spPr>
        <a:xfrm>
          <a:off x="2791340" y="587689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6C7817-E938-6E4B-A4B4-4577E3FE6C7B}">
      <dsp:nvSpPr>
        <dsp:cNvPr id="0" name=""/>
        <dsp:cNvSpPr/>
      </dsp:nvSpPr>
      <dsp:spPr>
        <a:xfrm rot="5400000">
          <a:off x="680950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5827859"/>
        <a:ext cx="664812" cy="7641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B0486-1B6B-B749-8382-E50F636F4932}">
      <dsp:nvSpPr>
        <dsp:cNvPr id="0" name=""/>
        <dsp:cNvSpPr/>
      </dsp:nvSpPr>
      <dsp:spPr>
        <a:xfrm rot="5400000">
          <a:off x="1724045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174100"/>
        <a:ext cx="664812" cy="764151"/>
      </dsp:txXfrm>
    </dsp:sp>
    <dsp:sp modelId="{F4F6DA85-A21F-B04C-95FF-C9D4639D3C75}">
      <dsp:nvSpPr>
        <dsp:cNvPr id="0" name=""/>
        <dsp:cNvSpPr/>
      </dsp:nvSpPr>
      <dsp:spPr>
        <a:xfrm>
          <a:off x="2791340" y="22313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0FD32-1607-5243-B302-32EDD956D7DF}">
      <dsp:nvSpPr>
        <dsp:cNvPr id="0" name=""/>
        <dsp:cNvSpPr/>
      </dsp:nvSpPr>
      <dsp:spPr>
        <a:xfrm rot="5400000">
          <a:off x="680950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174100"/>
        <a:ext cx="664812" cy="764151"/>
      </dsp:txXfrm>
    </dsp:sp>
    <dsp:sp modelId="{171AFBA2-5F2E-B14E-8B97-89C77239E9CD}">
      <dsp:nvSpPr>
        <dsp:cNvPr id="0" name=""/>
        <dsp:cNvSpPr/>
      </dsp:nvSpPr>
      <dsp:spPr>
        <a:xfrm rot="5400000">
          <a:off x="1200499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 w="63500">
          <a:solidFill>
            <a:srgbClr val="C0000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>
              <a:latin typeface="Helvetica" pitchFamily="2" charset="0"/>
            </a:rPr>
            <a:t>PROBLEM</a:t>
          </a:r>
          <a:endParaRPr lang="de-DE" sz="900" b="1" kern="1200" dirty="0">
            <a:latin typeface="Helvetica" pitchFamily="2" charset="0"/>
          </a:endParaRPr>
        </a:p>
      </dsp:txBody>
      <dsp:txXfrm rot="-5400000">
        <a:off x="1423166" y="1116393"/>
        <a:ext cx="664812" cy="764151"/>
      </dsp:txXfrm>
    </dsp:sp>
    <dsp:sp modelId="{26668616-D60B-334C-B95E-4F001ACD1389}">
      <dsp:nvSpPr>
        <dsp:cNvPr id="0" name=""/>
        <dsp:cNvSpPr/>
      </dsp:nvSpPr>
      <dsp:spPr>
        <a:xfrm>
          <a:off x="33734" y="1165424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D3670-4534-9045-997A-B53C021BFD54}">
      <dsp:nvSpPr>
        <dsp:cNvPr id="0" name=""/>
        <dsp:cNvSpPr/>
      </dsp:nvSpPr>
      <dsp:spPr>
        <a:xfrm rot="5400000">
          <a:off x="2243594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1116393"/>
        <a:ext cx="664812" cy="764151"/>
      </dsp:txXfrm>
    </dsp:sp>
    <dsp:sp modelId="{32FDF39B-949D-BA44-8A67-AE5CC9431F7A}">
      <dsp:nvSpPr>
        <dsp:cNvPr id="0" name=""/>
        <dsp:cNvSpPr/>
      </dsp:nvSpPr>
      <dsp:spPr>
        <a:xfrm rot="5400000">
          <a:off x="1724045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IDEA</a:t>
          </a:r>
        </a:p>
      </dsp:txBody>
      <dsp:txXfrm rot="-5400000">
        <a:off x="1946712" y="2058686"/>
        <a:ext cx="664812" cy="764151"/>
      </dsp:txXfrm>
    </dsp:sp>
    <dsp:sp modelId="{B43177C9-EAC2-2C4B-B0BE-D62615877434}">
      <dsp:nvSpPr>
        <dsp:cNvPr id="0" name=""/>
        <dsp:cNvSpPr/>
      </dsp:nvSpPr>
      <dsp:spPr>
        <a:xfrm>
          <a:off x="2791340" y="2107717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4AAF5-58C1-3E41-9F03-50E2045A96DF}">
      <dsp:nvSpPr>
        <dsp:cNvPr id="0" name=""/>
        <dsp:cNvSpPr/>
      </dsp:nvSpPr>
      <dsp:spPr>
        <a:xfrm rot="5400000">
          <a:off x="680950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2058686"/>
        <a:ext cx="664812" cy="764151"/>
      </dsp:txXfrm>
    </dsp:sp>
    <dsp:sp modelId="{7BF9872A-D8F1-144F-A664-F1F5B7E11DC4}">
      <dsp:nvSpPr>
        <dsp:cNvPr id="0" name=""/>
        <dsp:cNvSpPr/>
      </dsp:nvSpPr>
      <dsp:spPr>
        <a:xfrm rot="5400000">
          <a:off x="1200499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METHOD</a:t>
          </a:r>
        </a:p>
      </dsp:txBody>
      <dsp:txXfrm rot="-5400000">
        <a:off x="1423166" y="3000979"/>
        <a:ext cx="664812" cy="764151"/>
      </dsp:txXfrm>
    </dsp:sp>
    <dsp:sp modelId="{8DAD871D-BE9B-1F47-B745-CD07147A8BFF}">
      <dsp:nvSpPr>
        <dsp:cNvPr id="0" name=""/>
        <dsp:cNvSpPr/>
      </dsp:nvSpPr>
      <dsp:spPr>
        <a:xfrm>
          <a:off x="33734" y="3050010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E1D48-3A4F-704F-8ABD-ACA63113CA42}">
      <dsp:nvSpPr>
        <dsp:cNvPr id="0" name=""/>
        <dsp:cNvSpPr/>
      </dsp:nvSpPr>
      <dsp:spPr>
        <a:xfrm rot="5400000">
          <a:off x="2243594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3000979"/>
        <a:ext cx="664812" cy="764151"/>
      </dsp:txXfrm>
    </dsp:sp>
    <dsp:sp modelId="{056B7C46-5239-7141-9980-82DA5376AC77}">
      <dsp:nvSpPr>
        <dsp:cNvPr id="0" name=""/>
        <dsp:cNvSpPr/>
      </dsp:nvSpPr>
      <dsp:spPr>
        <a:xfrm rot="5400000">
          <a:off x="1724045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RESULT</a:t>
          </a:r>
        </a:p>
      </dsp:txBody>
      <dsp:txXfrm rot="-5400000">
        <a:off x="1946712" y="3943273"/>
        <a:ext cx="664812" cy="764151"/>
      </dsp:txXfrm>
    </dsp:sp>
    <dsp:sp modelId="{E1F725E5-4844-CC4C-B79D-27834680D5F2}">
      <dsp:nvSpPr>
        <dsp:cNvPr id="0" name=""/>
        <dsp:cNvSpPr/>
      </dsp:nvSpPr>
      <dsp:spPr>
        <a:xfrm>
          <a:off x="2791340" y="3992303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6CBC6-1D74-2E44-AB16-04C88E91C5E7}">
      <dsp:nvSpPr>
        <dsp:cNvPr id="0" name=""/>
        <dsp:cNvSpPr/>
      </dsp:nvSpPr>
      <dsp:spPr>
        <a:xfrm rot="5400000">
          <a:off x="680950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3943273"/>
        <a:ext cx="664812" cy="764151"/>
      </dsp:txXfrm>
    </dsp:sp>
    <dsp:sp modelId="{09AFF17C-1786-C848-8B15-E799D54A1C67}">
      <dsp:nvSpPr>
        <dsp:cNvPr id="0" name=""/>
        <dsp:cNvSpPr/>
      </dsp:nvSpPr>
      <dsp:spPr>
        <a:xfrm rot="5400000">
          <a:off x="1200499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IMPACT</a:t>
          </a:r>
        </a:p>
      </dsp:txBody>
      <dsp:txXfrm rot="-5400000">
        <a:off x="1423166" y="4885566"/>
        <a:ext cx="664812" cy="764151"/>
      </dsp:txXfrm>
    </dsp:sp>
    <dsp:sp modelId="{EF3C3D73-571D-1544-B661-5A6A4540ABD4}">
      <dsp:nvSpPr>
        <dsp:cNvPr id="0" name=""/>
        <dsp:cNvSpPr/>
      </dsp:nvSpPr>
      <dsp:spPr>
        <a:xfrm>
          <a:off x="33734" y="4934597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A34C5-3B93-4941-863B-E6F9ED2D9197}">
      <dsp:nvSpPr>
        <dsp:cNvPr id="0" name=""/>
        <dsp:cNvSpPr/>
      </dsp:nvSpPr>
      <dsp:spPr>
        <a:xfrm rot="5400000">
          <a:off x="2243594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4885566"/>
        <a:ext cx="664812" cy="764151"/>
      </dsp:txXfrm>
    </dsp:sp>
    <dsp:sp modelId="{1758BCD4-3E66-BC45-BF0B-399EC21D225E}">
      <dsp:nvSpPr>
        <dsp:cNvPr id="0" name=""/>
        <dsp:cNvSpPr/>
      </dsp:nvSpPr>
      <dsp:spPr>
        <a:xfrm rot="5400000">
          <a:off x="1724045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5827859"/>
        <a:ext cx="664812" cy="764151"/>
      </dsp:txXfrm>
    </dsp:sp>
    <dsp:sp modelId="{D8BE1134-8370-DE47-BE6D-1230171E7E87}">
      <dsp:nvSpPr>
        <dsp:cNvPr id="0" name=""/>
        <dsp:cNvSpPr/>
      </dsp:nvSpPr>
      <dsp:spPr>
        <a:xfrm>
          <a:off x="2791340" y="587689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6C7817-E938-6E4B-A4B4-4577E3FE6C7B}">
      <dsp:nvSpPr>
        <dsp:cNvPr id="0" name=""/>
        <dsp:cNvSpPr/>
      </dsp:nvSpPr>
      <dsp:spPr>
        <a:xfrm rot="5400000">
          <a:off x="680950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5827859"/>
        <a:ext cx="664812" cy="7641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B0486-1B6B-B749-8382-E50F636F4932}">
      <dsp:nvSpPr>
        <dsp:cNvPr id="0" name=""/>
        <dsp:cNvSpPr/>
      </dsp:nvSpPr>
      <dsp:spPr>
        <a:xfrm rot="5400000">
          <a:off x="1724045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174100"/>
        <a:ext cx="664812" cy="764151"/>
      </dsp:txXfrm>
    </dsp:sp>
    <dsp:sp modelId="{F4F6DA85-A21F-B04C-95FF-C9D4639D3C75}">
      <dsp:nvSpPr>
        <dsp:cNvPr id="0" name=""/>
        <dsp:cNvSpPr/>
      </dsp:nvSpPr>
      <dsp:spPr>
        <a:xfrm>
          <a:off x="2791340" y="22313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0FD32-1607-5243-B302-32EDD956D7DF}">
      <dsp:nvSpPr>
        <dsp:cNvPr id="0" name=""/>
        <dsp:cNvSpPr/>
      </dsp:nvSpPr>
      <dsp:spPr>
        <a:xfrm rot="5400000">
          <a:off x="680950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174100"/>
        <a:ext cx="664812" cy="764151"/>
      </dsp:txXfrm>
    </dsp:sp>
    <dsp:sp modelId="{171AFBA2-5F2E-B14E-8B97-89C77239E9CD}">
      <dsp:nvSpPr>
        <dsp:cNvPr id="0" name=""/>
        <dsp:cNvSpPr/>
      </dsp:nvSpPr>
      <dsp:spPr>
        <a:xfrm rot="5400000">
          <a:off x="1200499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PROBLEM</a:t>
          </a:r>
        </a:p>
      </dsp:txBody>
      <dsp:txXfrm rot="-5400000">
        <a:off x="1423166" y="1116393"/>
        <a:ext cx="664812" cy="764151"/>
      </dsp:txXfrm>
    </dsp:sp>
    <dsp:sp modelId="{26668616-D60B-334C-B95E-4F001ACD1389}">
      <dsp:nvSpPr>
        <dsp:cNvPr id="0" name=""/>
        <dsp:cNvSpPr/>
      </dsp:nvSpPr>
      <dsp:spPr>
        <a:xfrm>
          <a:off x="33734" y="1165424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D3670-4534-9045-997A-B53C021BFD54}">
      <dsp:nvSpPr>
        <dsp:cNvPr id="0" name=""/>
        <dsp:cNvSpPr/>
      </dsp:nvSpPr>
      <dsp:spPr>
        <a:xfrm rot="5400000">
          <a:off x="2243594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1116393"/>
        <a:ext cx="664812" cy="764151"/>
      </dsp:txXfrm>
    </dsp:sp>
    <dsp:sp modelId="{32FDF39B-949D-BA44-8A67-AE5CC9431F7A}">
      <dsp:nvSpPr>
        <dsp:cNvPr id="0" name=""/>
        <dsp:cNvSpPr/>
      </dsp:nvSpPr>
      <dsp:spPr>
        <a:xfrm rot="5400000">
          <a:off x="1724045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 w="63500">
          <a:solidFill>
            <a:srgbClr val="FED02C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IDEA</a:t>
          </a:r>
        </a:p>
      </dsp:txBody>
      <dsp:txXfrm rot="-5400000">
        <a:off x="1946712" y="2058686"/>
        <a:ext cx="664812" cy="764151"/>
      </dsp:txXfrm>
    </dsp:sp>
    <dsp:sp modelId="{B43177C9-EAC2-2C4B-B0BE-D62615877434}">
      <dsp:nvSpPr>
        <dsp:cNvPr id="0" name=""/>
        <dsp:cNvSpPr/>
      </dsp:nvSpPr>
      <dsp:spPr>
        <a:xfrm>
          <a:off x="2791340" y="2107717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4AAF5-58C1-3E41-9F03-50E2045A96DF}">
      <dsp:nvSpPr>
        <dsp:cNvPr id="0" name=""/>
        <dsp:cNvSpPr/>
      </dsp:nvSpPr>
      <dsp:spPr>
        <a:xfrm rot="5400000">
          <a:off x="680950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2058686"/>
        <a:ext cx="664812" cy="764151"/>
      </dsp:txXfrm>
    </dsp:sp>
    <dsp:sp modelId="{7BF9872A-D8F1-144F-A664-F1F5B7E11DC4}">
      <dsp:nvSpPr>
        <dsp:cNvPr id="0" name=""/>
        <dsp:cNvSpPr/>
      </dsp:nvSpPr>
      <dsp:spPr>
        <a:xfrm rot="5400000">
          <a:off x="1200499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METHOD</a:t>
          </a:r>
        </a:p>
      </dsp:txBody>
      <dsp:txXfrm rot="-5400000">
        <a:off x="1423166" y="3000979"/>
        <a:ext cx="664812" cy="764151"/>
      </dsp:txXfrm>
    </dsp:sp>
    <dsp:sp modelId="{8DAD871D-BE9B-1F47-B745-CD07147A8BFF}">
      <dsp:nvSpPr>
        <dsp:cNvPr id="0" name=""/>
        <dsp:cNvSpPr/>
      </dsp:nvSpPr>
      <dsp:spPr>
        <a:xfrm>
          <a:off x="33734" y="3050010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E1D48-3A4F-704F-8ABD-ACA63113CA42}">
      <dsp:nvSpPr>
        <dsp:cNvPr id="0" name=""/>
        <dsp:cNvSpPr/>
      </dsp:nvSpPr>
      <dsp:spPr>
        <a:xfrm rot="5400000">
          <a:off x="2243594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3000979"/>
        <a:ext cx="664812" cy="764151"/>
      </dsp:txXfrm>
    </dsp:sp>
    <dsp:sp modelId="{056B7C46-5239-7141-9980-82DA5376AC77}">
      <dsp:nvSpPr>
        <dsp:cNvPr id="0" name=""/>
        <dsp:cNvSpPr/>
      </dsp:nvSpPr>
      <dsp:spPr>
        <a:xfrm rot="5400000">
          <a:off x="1724045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RESULT</a:t>
          </a:r>
        </a:p>
      </dsp:txBody>
      <dsp:txXfrm rot="-5400000">
        <a:off x="1946712" y="3943273"/>
        <a:ext cx="664812" cy="764151"/>
      </dsp:txXfrm>
    </dsp:sp>
    <dsp:sp modelId="{E1F725E5-4844-CC4C-B79D-27834680D5F2}">
      <dsp:nvSpPr>
        <dsp:cNvPr id="0" name=""/>
        <dsp:cNvSpPr/>
      </dsp:nvSpPr>
      <dsp:spPr>
        <a:xfrm>
          <a:off x="2791340" y="3992303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6CBC6-1D74-2E44-AB16-04C88E91C5E7}">
      <dsp:nvSpPr>
        <dsp:cNvPr id="0" name=""/>
        <dsp:cNvSpPr/>
      </dsp:nvSpPr>
      <dsp:spPr>
        <a:xfrm rot="5400000">
          <a:off x="680950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3943273"/>
        <a:ext cx="664812" cy="764151"/>
      </dsp:txXfrm>
    </dsp:sp>
    <dsp:sp modelId="{09AFF17C-1786-C848-8B15-E799D54A1C67}">
      <dsp:nvSpPr>
        <dsp:cNvPr id="0" name=""/>
        <dsp:cNvSpPr/>
      </dsp:nvSpPr>
      <dsp:spPr>
        <a:xfrm rot="5400000">
          <a:off x="1200499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IMPACT</a:t>
          </a:r>
        </a:p>
      </dsp:txBody>
      <dsp:txXfrm rot="-5400000">
        <a:off x="1423166" y="4885566"/>
        <a:ext cx="664812" cy="764151"/>
      </dsp:txXfrm>
    </dsp:sp>
    <dsp:sp modelId="{EF3C3D73-571D-1544-B661-5A6A4540ABD4}">
      <dsp:nvSpPr>
        <dsp:cNvPr id="0" name=""/>
        <dsp:cNvSpPr/>
      </dsp:nvSpPr>
      <dsp:spPr>
        <a:xfrm>
          <a:off x="33734" y="4934597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A34C5-3B93-4941-863B-E6F9ED2D9197}">
      <dsp:nvSpPr>
        <dsp:cNvPr id="0" name=""/>
        <dsp:cNvSpPr/>
      </dsp:nvSpPr>
      <dsp:spPr>
        <a:xfrm rot="5400000">
          <a:off x="2243594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4885566"/>
        <a:ext cx="664812" cy="764151"/>
      </dsp:txXfrm>
    </dsp:sp>
    <dsp:sp modelId="{1758BCD4-3E66-BC45-BF0B-399EC21D225E}">
      <dsp:nvSpPr>
        <dsp:cNvPr id="0" name=""/>
        <dsp:cNvSpPr/>
      </dsp:nvSpPr>
      <dsp:spPr>
        <a:xfrm rot="5400000">
          <a:off x="1724045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5827859"/>
        <a:ext cx="664812" cy="764151"/>
      </dsp:txXfrm>
    </dsp:sp>
    <dsp:sp modelId="{D8BE1134-8370-DE47-BE6D-1230171E7E87}">
      <dsp:nvSpPr>
        <dsp:cNvPr id="0" name=""/>
        <dsp:cNvSpPr/>
      </dsp:nvSpPr>
      <dsp:spPr>
        <a:xfrm>
          <a:off x="2791340" y="587689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6C7817-E938-6E4B-A4B4-4577E3FE6C7B}">
      <dsp:nvSpPr>
        <dsp:cNvPr id="0" name=""/>
        <dsp:cNvSpPr/>
      </dsp:nvSpPr>
      <dsp:spPr>
        <a:xfrm rot="5400000">
          <a:off x="680950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5827859"/>
        <a:ext cx="664812" cy="7641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B0486-1B6B-B749-8382-E50F636F4932}">
      <dsp:nvSpPr>
        <dsp:cNvPr id="0" name=""/>
        <dsp:cNvSpPr/>
      </dsp:nvSpPr>
      <dsp:spPr>
        <a:xfrm rot="5400000">
          <a:off x="1724045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174100"/>
        <a:ext cx="664812" cy="764151"/>
      </dsp:txXfrm>
    </dsp:sp>
    <dsp:sp modelId="{F4F6DA85-A21F-B04C-95FF-C9D4639D3C75}">
      <dsp:nvSpPr>
        <dsp:cNvPr id="0" name=""/>
        <dsp:cNvSpPr/>
      </dsp:nvSpPr>
      <dsp:spPr>
        <a:xfrm>
          <a:off x="2791340" y="22313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0FD32-1607-5243-B302-32EDD956D7DF}">
      <dsp:nvSpPr>
        <dsp:cNvPr id="0" name=""/>
        <dsp:cNvSpPr/>
      </dsp:nvSpPr>
      <dsp:spPr>
        <a:xfrm rot="5400000">
          <a:off x="680950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174100"/>
        <a:ext cx="664812" cy="764151"/>
      </dsp:txXfrm>
    </dsp:sp>
    <dsp:sp modelId="{171AFBA2-5F2E-B14E-8B97-89C77239E9CD}">
      <dsp:nvSpPr>
        <dsp:cNvPr id="0" name=""/>
        <dsp:cNvSpPr/>
      </dsp:nvSpPr>
      <dsp:spPr>
        <a:xfrm rot="5400000">
          <a:off x="1200499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>
              <a:latin typeface="Helvetica" pitchFamily="2" charset="0"/>
            </a:rPr>
            <a:t>PROBLEM</a:t>
          </a:r>
          <a:endParaRPr lang="de-DE" sz="900" b="1" kern="1200" dirty="0">
            <a:latin typeface="Helvetica" pitchFamily="2" charset="0"/>
          </a:endParaRPr>
        </a:p>
      </dsp:txBody>
      <dsp:txXfrm rot="-5400000">
        <a:off x="1423166" y="1116393"/>
        <a:ext cx="664812" cy="764151"/>
      </dsp:txXfrm>
    </dsp:sp>
    <dsp:sp modelId="{26668616-D60B-334C-B95E-4F001ACD1389}">
      <dsp:nvSpPr>
        <dsp:cNvPr id="0" name=""/>
        <dsp:cNvSpPr/>
      </dsp:nvSpPr>
      <dsp:spPr>
        <a:xfrm>
          <a:off x="33734" y="1165424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D3670-4534-9045-997A-B53C021BFD54}">
      <dsp:nvSpPr>
        <dsp:cNvPr id="0" name=""/>
        <dsp:cNvSpPr/>
      </dsp:nvSpPr>
      <dsp:spPr>
        <a:xfrm rot="5400000">
          <a:off x="2243594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1116393"/>
        <a:ext cx="664812" cy="764151"/>
      </dsp:txXfrm>
    </dsp:sp>
    <dsp:sp modelId="{32FDF39B-949D-BA44-8A67-AE5CC9431F7A}">
      <dsp:nvSpPr>
        <dsp:cNvPr id="0" name=""/>
        <dsp:cNvSpPr/>
      </dsp:nvSpPr>
      <dsp:spPr>
        <a:xfrm rot="5400000">
          <a:off x="1724045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IDEA</a:t>
          </a:r>
        </a:p>
      </dsp:txBody>
      <dsp:txXfrm rot="-5400000">
        <a:off x="1946712" y="2058686"/>
        <a:ext cx="664812" cy="764151"/>
      </dsp:txXfrm>
    </dsp:sp>
    <dsp:sp modelId="{B43177C9-EAC2-2C4B-B0BE-D62615877434}">
      <dsp:nvSpPr>
        <dsp:cNvPr id="0" name=""/>
        <dsp:cNvSpPr/>
      </dsp:nvSpPr>
      <dsp:spPr>
        <a:xfrm>
          <a:off x="2791340" y="2107717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4AAF5-58C1-3E41-9F03-50E2045A96DF}">
      <dsp:nvSpPr>
        <dsp:cNvPr id="0" name=""/>
        <dsp:cNvSpPr/>
      </dsp:nvSpPr>
      <dsp:spPr>
        <a:xfrm rot="5400000">
          <a:off x="680950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2058686"/>
        <a:ext cx="664812" cy="764151"/>
      </dsp:txXfrm>
    </dsp:sp>
    <dsp:sp modelId="{7BF9872A-D8F1-144F-A664-F1F5B7E11DC4}">
      <dsp:nvSpPr>
        <dsp:cNvPr id="0" name=""/>
        <dsp:cNvSpPr/>
      </dsp:nvSpPr>
      <dsp:spPr>
        <a:xfrm rot="5400000">
          <a:off x="1200499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 w="63500">
          <a:solidFill>
            <a:srgbClr val="00B0F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METHOD</a:t>
          </a:r>
        </a:p>
      </dsp:txBody>
      <dsp:txXfrm rot="-5400000">
        <a:off x="1423166" y="3000979"/>
        <a:ext cx="664812" cy="764151"/>
      </dsp:txXfrm>
    </dsp:sp>
    <dsp:sp modelId="{8DAD871D-BE9B-1F47-B745-CD07147A8BFF}">
      <dsp:nvSpPr>
        <dsp:cNvPr id="0" name=""/>
        <dsp:cNvSpPr/>
      </dsp:nvSpPr>
      <dsp:spPr>
        <a:xfrm>
          <a:off x="33734" y="3050010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E1D48-3A4F-704F-8ABD-ACA63113CA42}">
      <dsp:nvSpPr>
        <dsp:cNvPr id="0" name=""/>
        <dsp:cNvSpPr/>
      </dsp:nvSpPr>
      <dsp:spPr>
        <a:xfrm rot="5400000">
          <a:off x="2243594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3000979"/>
        <a:ext cx="664812" cy="764151"/>
      </dsp:txXfrm>
    </dsp:sp>
    <dsp:sp modelId="{056B7C46-5239-7141-9980-82DA5376AC77}">
      <dsp:nvSpPr>
        <dsp:cNvPr id="0" name=""/>
        <dsp:cNvSpPr/>
      </dsp:nvSpPr>
      <dsp:spPr>
        <a:xfrm rot="5400000">
          <a:off x="1724045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RESULT</a:t>
          </a:r>
        </a:p>
      </dsp:txBody>
      <dsp:txXfrm rot="-5400000">
        <a:off x="1946712" y="3943273"/>
        <a:ext cx="664812" cy="764151"/>
      </dsp:txXfrm>
    </dsp:sp>
    <dsp:sp modelId="{E1F725E5-4844-CC4C-B79D-27834680D5F2}">
      <dsp:nvSpPr>
        <dsp:cNvPr id="0" name=""/>
        <dsp:cNvSpPr/>
      </dsp:nvSpPr>
      <dsp:spPr>
        <a:xfrm>
          <a:off x="2791340" y="3992303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6CBC6-1D74-2E44-AB16-04C88E91C5E7}">
      <dsp:nvSpPr>
        <dsp:cNvPr id="0" name=""/>
        <dsp:cNvSpPr/>
      </dsp:nvSpPr>
      <dsp:spPr>
        <a:xfrm rot="5400000">
          <a:off x="680950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3943273"/>
        <a:ext cx="664812" cy="764151"/>
      </dsp:txXfrm>
    </dsp:sp>
    <dsp:sp modelId="{09AFF17C-1786-C848-8B15-E799D54A1C67}">
      <dsp:nvSpPr>
        <dsp:cNvPr id="0" name=""/>
        <dsp:cNvSpPr/>
      </dsp:nvSpPr>
      <dsp:spPr>
        <a:xfrm rot="5400000">
          <a:off x="1200499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IMPACT</a:t>
          </a:r>
        </a:p>
      </dsp:txBody>
      <dsp:txXfrm rot="-5400000">
        <a:off x="1423166" y="4885566"/>
        <a:ext cx="664812" cy="764151"/>
      </dsp:txXfrm>
    </dsp:sp>
    <dsp:sp modelId="{EF3C3D73-571D-1544-B661-5A6A4540ABD4}">
      <dsp:nvSpPr>
        <dsp:cNvPr id="0" name=""/>
        <dsp:cNvSpPr/>
      </dsp:nvSpPr>
      <dsp:spPr>
        <a:xfrm>
          <a:off x="33734" y="4934597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A34C5-3B93-4941-863B-E6F9ED2D9197}">
      <dsp:nvSpPr>
        <dsp:cNvPr id="0" name=""/>
        <dsp:cNvSpPr/>
      </dsp:nvSpPr>
      <dsp:spPr>
        <a:xfrm rot="5400000">
          <a:off x="2243594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4885566"/>
        <a:ext cx="664812" cy="764151"/>
      </dsp:txXfrm>
    </dsp:sp>
    <dsp:sp modelId="{1758BCD4-3E66-BC45-BF0B-399EC21D225E}">
      <dsp:nvSpPr>
        <dsp:cNvPr id="0" name=""/>
        <dsp:cNvSpPr/>
      </dsp:nvSpPr>
      <dsp:spPr>
        <a:xfrm rot="5400000">
          <a:off x="1724045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5827859"/>
        <a:ext cx="664812" cy="764151"/>
      </dsp:txXfrm>
    </dsp:sp>
    <dsp:sp modelId="{D8BE1134-8370-DE47-BE6D-1230171E7E87}">
      <dsp:nvSpPr>
        <dsp:cNvPr id="0" name=""/>
        <dsp:cNvSpPr/>
      </dsp:nvSpPr>
      <dsp:spPr>
        <a:xfrm>
          <a:off x="2791340" y="587689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6C7817-E938-6E4B-A4B4-4577E3FE6C7B}">
      <dsp:nvSpPr>
        <dsp:cNvPr id="0" name=""/>
        <dsp:cNvSpPr/>
      </dsp:nvSpPr>
      <dsp:spPr>
        <a:xfrm rot="5400000">
          <a:off x="680950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5827859"/>
        <a:ext cx="664812" cy="7641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B0486-1B6B-B749-8382-E50F636F4932}">
      <dsp:nvSpPr>
        <dsp:cNvPr id="0" name=""/>
        <dsp:cNvSpPr/>
      </dsp:nvSpPr>
      <dsp:spPr>
        <a:xfrm rot="5400000">
          <a:off x="1724045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174100"/>
        <a:ext cx="664812" cy="764151"/>
      </dsp:txXfrm>
    </dsp:sp>
    <dsp:sp modelId="{F4F6DA85-A21F-B04C-95FF-C9D4639D3C75}">
      <dsp:nvSpPr>
        <dsp:cNvPr id="0" name=""/>
        <dsp:cNvSpPr/>
      </dsp:nvSpPr>
      <dsp:spPr>
        <a:xfrm>
          <a:off x="2791340" y="22313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0FD32-1607-5243-B302-32EDD956D7DF}">
      <dsp:nvSpPr>
        <dsp:cNvPr id="0" name=""/>
        <dsp:cNvSpPr/>
      </dsp:nvSpPr>
      <dsp:spPr>
        <a:xfrm rot="5400000">
          <a:off x="680950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174100"/>
        <a:ext cx="664812" cy="764151"/>
      </dsp:txXfrm>
    </dsp:sp>
    <dsp:sp modelId="{171AFBA2-5F2E-B14E-8B97-89C77239E9CD}">
      <dsp:nvSpPr>
        <dsp:cNvPr id="0" name=""/>
        <dsp:cNvSpPr/>
      </dsp:nvSpPr>
      <dsp:spPr>
        <a:xfrm rot="5400000">
          <a:off x="1200499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>
              <a:latin typeface="Helvetica" pitchFamily="2" charset="0"/>
            </a:rPr>
            <a:t>PROBLEM</a:t>
          </a:r>
          <a:endParaRPr lang="de-DE" sz="900" b="1" kern="1200" dirty="0">
            <a:latin typeface="Helvetica" pitchFamily="2" charset="0"/>
          </a:endParaRPr>
        </a:p>
      </dsp:txBody>
      <dsp:txXfrm rot="-5400000">
        <a:off x="1423166" y="1116393"/>
        <a:ext cx="664812" cy="764151"/>
      </dsp:txXfrm>
    </dsp:sp>
    <dsp:sp modelId="{26668616-D60B-334C-B95E-4F001ACD1389}">
      <dsp:nvSpPr>
        <dsp:cNvPr id="0" name=""/>
        <dsp:cNvSpPr/>
      </dsp:nvSpPr>
      <dsp:spPr>
        <a:xfrm>
          <a:off x="33734" y="1165424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D3670-4534-9045-997A-B53C021BFD54}">
      <dsp:nvSpPr>
        <dsp:cNvPr id="0" name=""/>
        <dsp:cNvSpPr/>
      </dsp:nvSpPr>
      <dsp:spPr>
        <a:xfrm rot="5400000">
          <a:off x="2243594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1116393"/>
        <a:ext cx="664812" cy="764151"/>
      </dsp:txXfrm>
    </dsp:sp>
    <dsp:sp modelId="{32FDF39B-949D-BA44-8A67-AE5CC9431F7A}">
      <dsp:nvSpPr>
        <dsp:cNvPr id="0" name=""/>
        <dsp:cNvSpPr/>
      </dsp:nvSpPr>
      <dsp:spPr>
        <a:xfrm rot="5400000">
          <a:off x="1724045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IDEA</a:t>
          </a:r>
        </a:p>
      </dsp:txBody>
      <dsp:txXfrm rot="-5400000">
        <a:off x="1946712" y="2058686"/>
        <a:ext cx="664812" cy="764151"/>
      </dsp:txXfrm>
    </dsp:sp>
    <dsp:sp modelId="{B43177C9-EAC2-2C4B-B0BE-D62615877434}">
      <dsp:nvSpPr>
        <dsp:cNvPr id="0" name=""/>
        <dsp:cNvSpPr/>
      </dsp:nvSpPr>
      <dsp:spPr>
        <a:xfrm>
          <a:off x="2791340" y="2107717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4AAF5-58C1-3E41-9F03-50E2045A96DF}">
      <dsp:nvSpPr>
        <dsp:cNvPr id="0" name=""/>
        <dsp:cNvSpPr/>
      </dsp:nvSpPr>
      <dsp:spPr>
        <a:xfrm rot="5400000">
          <a:off x="680950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2058686"/>
        <a:ext cx="664812" cy="764151"/>
      </dsp:txXfrm>
    </dsp:sp>
    <dsp:sp modelId="{7BF9872A-D8F1-144F-A664-F1F5B7E11DC4}">
      <dsp:nvSpPr>
        <dsp:cNvPr id="0" name=""/>
        <dsp:cNvSpPr/>
      </dsp:nvSpPr>
      <dsp:spPr>
        <a:xfrm rot="5400000">
          <a:off x="1200499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METHOD</a:t>
          </a:r>
        </a:p>
      </dsp:txBody>
      <dsp:txXfrm rot="-5400000">
        <a:off x="1423166" y="3000979"/>
        <a:ext cx="664812" cy="764151"/>
      </dsp:txXfrm>
    </dsp:sp>
    <dsp:sp modelId="{8DAD871D-BE9B-1F47-B745-CD07147A8BFF}">
      <dsp:nvSpPr>
        <dsp:cNvPr id="0" name=""/>
        <dsp:cNvSpPr/>
      </dsp:nvSpPr>
      <dsp:spPr>
        <a:xfrm>
          <a:off x="33734" y="3050010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E1D48-3A4F-704F-8ABD-ACA63113CA42}">
      <dsp:nvSpPr>
        <dsp:cNvPr id="0" name=""/>
        <dsp:cNvSpPr/>
      </dsp:nvSpPr>
      <dsp:spPr>
        <a:xfrm rot="5400000">
          <a:off x="2243594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3000979"/>
        <a:ext cx="664812" cy="764151"/>
      </dsp:txXfrm>
    </dsp:sp>
    <dsp:sp modelId="{056B7C46-5239-7141-9980-82DA5376AC77}">
      <dsp:nvSpPr>
        <dsp:cNvPr id="0" name=""/>
        <dsp:cNvSpPr/>
      </dsp:nvSpPr>
      <dsp:spPr>
        <a:xfrm rot="5400000">
          <a:off x="1724045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 w="63500">
          <a:solidFill>
            <a:srgbClr val="132AFF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RESULT</a:t>
          </a:r>
        </a:p>
      </dsp:txBody>
      <dsp:txXfrm rot="-5400000">
        <a:off x="1946712" y="3943273"/>
        <a:ext cx="664812" cy="764151"/>
      </dsp:txXfrm>
    </dsp:sp>
    <dsp:sp modelId="{E1F725E5-4844-CC4C-B79D-27834680D5F2}">
      <dsp:nvSpPr>
        <dsp:cNvPr id="0" name=""/>
        <dsp:cNvSpPr/>
      </dsp:nvSpPr>
      <dsp:spPr>
        <a:xfrm>
          <a:off x="2791340" y="3992303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6CBC6-1D74-2E44-AB16-04C88E91C5E7}">
      <dsp:nvSpPr>
        <dsp:cNvPr id="0" name=""/>
        <dsp:cNvSpPr/>
      </dsp:nvSpPr>
      <dsp:spPr>
        <a:xfrm rot="5400000">
          <a:off x="680950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3943273"/>
        <a:ext cx="664812" cy="764151"/>
      </dsp:txXfrm>
    </dsp:sp>
    <dsp:sp modelId="{09AFF17C-1786-C848-8B15-E799D54A1C67}">
      <dsp:nvSpPr>
        <dsp:cNvPr id="0" name=""/>
        <dsp:cNvSpPr/>
      </dsp:nvSpPr>
      <dsp:spPr>
        <a:xfrm rot="5400000">
          <a:off x="1200499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IMPACT</a:t>
          </a:r>
        </a:p>
      </dsp:txBody>
      <dsp:txXfrm rot="-5400000">
        <a:off x="1423166" y="4885566"/>
        <a:ext cx="664812" cy="764151"/>
      </dsp:txXfrm>
    </dsp:sp>
    <dsp:sp modelId="{EF3C3D73-571D-1544-B661-5A6A4540ABD4}">
      <dsp:nvSpPr>
        <dsp:cNvPr id="0" name=""/>
        <dsp:cNvSpPr/>
      </dsp:nvSpPr>
      <dsp:spPr>
        <a:xfrm>
          <a:off x="33734" y="4934597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A34C5-3B93-4941-863B-E6F9ED2D9197}">
      <dsp:nvSpPr>
        <dsp:cNvPr id="0" name=""/>
        <dsp:cNvSpPr/>
      </dsp:nvSpPr>
      <dsp:spPr>
        <a:xfrm rot="5400000">
          <a:off x="2243594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4885566"/>
        <a:ext cx="664812" cy="764151"/>
      </dsp:txXfrm>
    </dsp:sp>
    <dsp:sp modelId="{1758BCD4-3E66-BC45-BF0B-399EC21D225E}">
      <dsp:nvSpPr>
        <dsp:cNvPr id="0" name=""/>
        <dsp:cNvSpPr/>
      </dsp:nvSpPr>
      <dsp:spPr>
        <a:xfrm rot="5400000">
          <a:off x="1724045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5827859"/>
        <a:ext cx="664812" cy="764151"/>
      </dsp:txXfrm>
    </dsp:sp>
    <dsp:sp modelId="{D8BE1134-8370-DE47-BE6D-1230171E7E87}">
      <dsp:nvSpPr>
        <dsp:cNvPr id="0" name=""/>
        <dsp:cNvSpPr/>
      </dsp:nvSpPr>
      <dsp:spPr>
        <a:xfrm>
          <a:off x="2791340" y="587689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6C7817-E938-6E4B-A4B4-4577E3FE6C7B}">
      <dsp:nvSpPr>
        <dsp:cNvPr id="0" name=""/>
        <dsp:cNvSpPr/>
      </dsp:nvSpPr>
      <dsp:spPr>
        <a:xfrm rot="5400000">
          <a:off x="680950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5827859"/>
        <a:ext cx="664812" cy="76415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B0486-1B6B-B749-8382-E50F636F4932}">
      <dsp:nvSpPr>
        <dsp:cNvPr id="0" name=""/>
        <dsp:cNvSpPr/>
      </dsp:nvSpPr>
      <dsp:spPr>
        <a:xfrm rot="5400000">
          <a:off x="1724045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174100"/>
        <a:ext cx="664812" cy="764151"/>
      </dsp:txXfrm>
    </dsp:sp>
    <dsp:sp modelId="{F4F6DA85-A21F-B04C-95FF-C9D4639D3C75}">
      <dsp:nvSpPr>
        <dsp:cNvPr id="0" name=""/>
        <dsp:cNvSpPr/>
      </dsp:nvSpPr>
      <dsp:spPr>
        <a:xfrm>
          <a:off x="2791340" y="22313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0FD32-1607-5243-B302-32EDD956D7DF}">
      <dsp:nvSpPr>
        <dsp:cNvPr id="0" name=""/>
        <dsp:cNvSpPr/>
      </dsp:nvSpPr>
      <dsp:spPr>
        <a:xfrm rot="5400000">
          <a:off x="680950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174100"/>
        <a:ext cx="664812" cy="764151"/>
      </dsp:txXfrm>
    </dsp:sp>
    <dsp:sp modelId="{171AFBA2-5F2E-B14E-8B97-89C77239E9CD}">
      <dsp:nvSpPr>
        <dsp:cNvPr id="0" name=""/>
        <dsp:cNvSpPr/>
      </dsp:nvSpPr>
      <dsp:spPr>
        <a:xfrm rot="5400000">
          <a:off x="1200499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>
              <a:latin typeface="Helvetica" pitchFamily="2" charset="0"/>
            </a:rPr>
            <a:t>PROBLEM</a:t>
          </a:r>
          <a:endParaRPr lang="de-DE" sz="900" b="1" kern="1200" dirty="0">
            <a:latin typeface="Helvetica" pitchFamily="2" charset="0"/>
          </a:endParaRPr>
        </a:p>
      </dsp:txBody>
      <dsp:txXfrm rot="-5400000">
        <a:off x="1423166" y="1116393"/>
        <a:ext cx="664812" cy="764151"/>
      </dsp:txXfrm>
    </dsp:sp>
    <dsp:sp modelId="{26668616-D60B-334C-B95E-4F001ACD1389}">
      <dsp:nvSpPr>
        <dsp:cNvPr id="0" name=""/>
        <dsp:cNvSpPr/>
      </dsp:nvSpPr>
      <dsp:spPr>
        <a:xfrm>
          <a:off x="33734" y="1165424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D3670-4534-9045-997A-B53C021BFD54}">
      <dsp:nvSpPr>
        <dsp:cNvPr id="0" name=""/>
        <dsp:cNvSpPr/>
      </dsp:nvSpPr>
      <dsp:spPr>
        <a:xfrm rot="5400000">
          <a:off x="2243594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1116393"/>
        <a:ext cx="664812" cy="764151"/>
      </dsp:txXfrm>
    </dsp:sp>
    <dsp:sp modelId="{32FDF39B-949D-BA44-8A67-AE5CC9431F7A}">
      <dsp:nvSpPr>
        <dsp:cNvPr id="0" name=""/>
        <dsp:cNvSpPr/>
      </dsp:nvSpPr>
      <dsp:spPr>
        <a:xfrm rot="5400000">
          <a:off x="1724045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IDEA</a:t>
          </a:r>
        </a:p>
      </dsp:txBody>
      <dsp:txXfrm rot="-5400000">
        <a:off x="1946712" y="2058686"/>
        <a:ext cx="664812" cy="764151"/>
      </dsp:txXfrm>
    </dsp:sp>
    <dsp:sp modelId="{B43177C9-EAC2-2C4B-B0BE-D62615877434}">
      <dsp:nvSpPr>
        <dsp:cNvPr id="0" name=""/>
        <dsp:cNvSpPr/>
      </dsp:nvSpPr>
      <dsp:spPr>
        <a:xfrm>
          <a:off x="2791340" y="2107717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4AAF5-58C1-3E41-9F03-50E2045A96DF}">
      <dsp:nvSpPr>
        <dsp:cNvPr id="0" name=""/>
        <dsp:cNvSpPr/>
      </dsp:nvSpPr>
      <dsp:spPr>
        <a:xfrm rot="5400000">
          <a:off x="680950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2058686"/>
        <a:ext cx="664812" cy="764151"/>
      </dsp:txXfrm>
    </dsp:sp>
    <dsp:sp modelId="{7BF9872A-D8F1-144F-A664-F1F5B7E11DC4}">
      <dsp:nvSpPr>
        <dsp:cNvPr id="0" name=""/>
        <dsp:cNvSpPr/>
      </dsp:nvSpPr>
      <dsp:spPr>
        <a:xfrm rot="5400000">
          <a:off x="1200499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METHOD</a:t>
          </a:r>
        </a:p>
      </dsp:txBody>
      <dsp:txXfrm rot="-5400000">
        <a:off x="1423166" y="3000979"/>
        <a:ext cx="664812" cy="764151"/>
      </dsp:txXfrm>
    </dsp:sp>
    <dsp:sp modelId="{8DAD871D-BE9B-1F47-B745-CD07147A8BFF}">
      <dsp:nvSpPr>
        <dsp:cNvPr id="0" name=""/>
        <dsp:cNvSpPr/>
      </dsp:nvSpPr>
      <dsp:spPr>
        <a:xfrm>
          <a:off x="33734" y="3050010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E1D48-3A4F-704F-8ABD-ACA63113CA42}">
      <dsp:nvSpPr>
        <dsp:cNvPr id="0" name=""/>
        <dsp:cNvSpPr/>
      </dsp:nvSpPr>
      <dsp:spPr>
        <a:xfrm rot="5400000">
          <a:off x="2243594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3000979"/>
        <a:ext cx="664812" cy="764151"/>
      </dsp:txXfrm>
    </dsp:sp>
    <dsp:sp modelId="{056B7C46-5239-7141-9980-82DA5376AC77}">
      <dsp:nvSpPr>
        <dsp:cNvPr id="0" name=""/>
        <dsp:cNvSpPr/>
      </dsp:nvSpPr>
      <dsp:spPr>
        <a:xfrm rot="5400000">
          <a:off x="1724045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 w="63500">
          <a:solidFill>
            <a:srgbClr val="132AFF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RESULT</a:t>
          </a:r>
        </a:p>
      </dsp:txBody>
      <dsp:txXfrm rot="-5400000">
        <a:off x="1946712" y="3943273"/>
        <a:ext cx="664812" cy="764151"/>
      </dsp:txXfrm>
    </dsp:sp>
    <dsp:sp modelId="{E1F725E5-4844-CC4C-B79D-27834680D5F2}">
      <dsp:nvSpPr>
        <dsp:cNvPr id="0" name=""/>
        <dsp:cNvSpPr/>
      </dsp:nvSpPr>
      <dsp:spPr>
        <a:xfrm>
          <a:off x="2791340" y="3992303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6CBC6-1D74-2E44-AB16-04C88E91C5E7}">
      <dsp:nvSpPr>
        <dsp:cNvPr id="0" name=""/>
        <dsp:cNvSpPr/>
      </dsp:nvSpPr>
      <dsp:spPr>
        <a:xfrm rot="5400000">
          <a:off x="680950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3943273"/>
        <a:ext cx="664812" cy="764151"/>
      </dsp:txXfrm>
    </dsp:sp>
    <dsp:sp modelId="{09AFF17C-1786-C848-8B15-E799D54A1C67}">
      <dsp:nvSpPr>
        <dsp:cNvPr id="0" name=""/>
        <dsp:cNvSpPr/>
      </dsp:nvSpPr>
      <dsp:spPr>
        <a:xfrm rot="5400000">
          <a:off x="1200499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IMPACT</a:t>
          </a:r>
        </a:p>
      </dsp:txBody>
      <dsp:txXfrm rot="-5400000">
        <a:off x="1423166" y="4885566"/>
        <a:ext cx="664812" cy="764151"/>
      </dsp:txXfrm>
    </dsp:sp>
    <dsp:sp modelId="{EF3C3D73-571D-1544-B661-5A6A4540ABD4}">
      <dsp:nvSpPr>
        <dsp:cNvPr id="0" name=""/>
        <dsp:cNvSpPr/>
      </dsp:nvSpPr>
      <dsp:spPr>
        <a:xfrm>
          <a:off x="33734" y="4934597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A34C5-3B93-4941-863B-E6F9ED2D9197}">
      <dsp:nvSpPr>
        <dsp:cNvPr id="0" name=""/>
        <dsp:cNvSpPr/>
      </dsp:nvSpPr>
      <dsp:spPr>
        <a:xfrm rot="5400000">
          <a:off x="2243594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4885566"/>
        <a:ext cx="664812" cy="764151"/>
      </dsp:txXfrm>
    </dsp:sp>
    <dsp:sp modelId="{1758BCD4-3E66-BC45-BF0B-399EC21D225E}">
      <dsp:nvSpPr>
        <dsp:cNvPr id="0" name=""/>
        <dsp:cNvSpPr/>
      </dsp:nvSpPr>
      <dsp:spPr>
        <a:xfrm rot="5400000">
          <a:off x="1724045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5827859"/>
        <a:ext cx="664812" cy="764151"/>
      </dsp:txXfrm>
    </dsp:sp>
    <dsp:sp modelId="{D8BE1134-8370-DE47-BE6D-1230171E7E87}">
      <dsp:nvSpPr>
        <dsp:cNvPr id="0" name=""/>
        <dsp:cNvSpPr/>
      </dsp:nvSpPr>
      <dsp:spPr>
        <a:xfrm>
          <a:off x="2791340" y="587689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6C7817-E938-6E4B-A4B4-4577E3FE6C7B}">
      <dsp:nvSpPr>
        <dsp:cNvPr id="0" name=""/>
        <dsp:cNvSpPr/>
      </dsp:nvSpPr>
      <dsp:spPr>
        <a:xfrm rot="5400000">
          <a:off x="680950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5827859"/>
        <a:ext cx="664812" cy="76415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B0486-1B6B-B749-8382-E50F636F4932}">
      <dsp:nvSpPr>
        <dsp:cNvPr id="0" name=""/>
        <dsp:cNvSpPr/>
      </dsp:nvSpPr>
      <dsp:spPr>
        <a:xfrm rot="5400000">
          <a:off x="1724045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174100"/>
        <a:ext cx="664812" cy="764151"/>
      </dsp:txXfrm>
    </dsp:sp>
    <dsp:sp modelId="{F4F6DA85-A21F-B04C-95FF-C9D4639D3C75}">
      <dsp:nvSpPr>
        <dsp:cNvPr id="0" name=""/>
        <dsp:cNvSpPr/>
      </dsp:nvSpPr>
      <dsp:spPr>
        <a:xfrm>
          <a:off x="2791340" y="22313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0FD32-1607-5243-B302-32EDD956D7DF}">
      <dsp:nvSpPr>
        <dsp:cNvPr id="0" name=""/>
        <dsp:cNvSpPr/>
      </dsp:nvSpPr>
      <dsp:spPr>
        <a:xfrm rot="5400000">
          <a:off x="680950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174100"/>
        <a:ext cx="664812" cy="764151"/>
      </dsp:txXfrm>
    </dsp:sp>
    <dsp:sp modelId="{171AFBA2-5F2E-B14E-8B97-89C77239E9CD}">
      <dsp:nvSpPr>
        <dsp:cNvPr id="0" name=""/>
        <dsp:cNvSpPr/>
      </dsp:nvSpPr>
      <dsp:spPr>
        <a:xfrm rot="5400000">
          <a:off x="1200499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>
              <a:latin typeface="Helvetica" pitchFamily="2" charset="0"/>
            </a:rPr>
            <a:t>PROBLEM</a:t>
          </a:r>
          <a:endParaRPr lang="de-DE" sz="900" b="1" kern="1200" dirty="0">
            <a:latin typeface="Helvetica" pitchFamily="2" charset="0"/>
          </a:endParaRPr>
        </a:p>
      </dsp:txBody>
      <dsp:txXfrm rot="-5400000">
        <a:off x="1423166" y="1116393"/>
        <a:ext cx="664812" cy="764151"/>
      </dsp:txXfrm>
    </dsp:sp>
    <dsp:sp modelId="{26668616-D60B-334C-B95E-4F001ACD1389}">
      <dsp:nvSpPr>
        <dsp:cNvPr id="0" name=""/>
        <dsp:cNvSpPr/>
      </dsp:nvSpPr>
      <dsp:spPr>
        <a:xfrm>
          <a:off x="33734" y="1165424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D3670-4534-9045-997A-B53C021BFD54}">
      <dsp:nvSpPr>
        <dsp:cNvPr id="0" name=""/>
        <dsp:cNvSpPr/>
      </dsp:nvSpPr>
      <dsp:spPr>
        <a:xfrm rot="5400000">
          <a:off x="2243594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1116393"/>
        <a:ext cx="664812" cy="764151"/>
      </dsp:txXfrm>
    </dsp:sp>
    <dsp:sp modelId="{32FDF39B-949D-BA44-8A67-AE5CC9431F7A}">
      <dsp:nvSpPr>
        <dsp:cNvPr id="0" name=""/>
        <dsp:cNvSpPr/>
      </dsp:nvSpPr>
      <dsp:spPr>
        <a:xfrm rot="5400000">
          <a:off x="1724045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IDEA</a:t>
          </a:r>
        </a:p>
      </dsp:txBody>
      <dsp:txXfrm rot="-5400000">
        <a:off x="1946712" y="2058686"/>
        <a:ext cx="664812" cy="764151"/>
      </dsp:txXfrm>
    </dsp:sp>
    <dsp:sp modelId="{B43177C9-EAC2-2C4B-B0BE-D62615877434}">
      <dsp:nvSpPr>
        <dsp:cNvPr id="0" name=""/>
        <dsp:cNvSpPr/>
      </dsp:nvSpPr>
      <dsp:spPr>
        <a:xfrm>
          <a:off x="2791340" y="2107717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4AAF5-58C1-3E41-9F03-50E2045A96DF}">
      <dsp:nvSpPr>
        <dsp:cNvPr id="0" name=""/>
        <dsp:cNvSpPr/>
      </dsp:nvSpPr>
      <dsp:spPr>
        <a:xfrm rot="5400000">
          <a:off x="680950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2058686"/>
        <a:ext cx="664812" cy="764151"/>
      </dsp:txXfrm>
    </dsp:sp>
    <dsp:sp modelId="{7BF9872A-D8F1-144F-A664-F1F5B7E11DC4}">
      <dsp:nvSpPr>
        <dsp:cNvPr id="0" name=""/>
        <dsp:cNvSpPr/>
      </dsp:nvSpPr>
      <dsp:spPr>
        <a:xfrm rot="5400000">
          <a:off x="1200499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METHOD</a:t>
          </a:r>
        </a:p>
      </dsp:txBody>
      <dsp:txXfrm rot="-5400000">
        <a:off x="1423166" y="3000979"/>
        <a:ext cx="664812" cy="764151"/>
      </dsp:txXfrm>
    </dsp:sp>
    <dsp:sp modelId="{8DAD871D-BE9B-1F47-B745-CD07147A8BFF}">
      <dsp:nvSpPr>
        <dsp:cNvPr id="0" name=""/>
        <dsp:cNvSpPr/>
      </dsp:nvSpPr>
      <dsp:spPr>
        <a:xfrm>
          <a:off x="33734" y="3050010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E1D48-3A4F-704F-8ABD-ACA63113CA42}">
      <dsp:nvSpPr>
        <dsp:cNvPr id="0" name=""/>
        <dsp:cNvSpPr/>
      </dsp:nvSpPr>
      <dsp:spPr>
        <a:xfrm rot="5400000">
          <a:off x="2243594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3000979"/>
        <a:ext cx="664812" cy="764151"/>
      </dsp:txXfrm>
    </dsp:sp>
    <dsp:sp modelId="{056B7C46-5239-7141-9980-82DA5376AC77}">
      <dsp:nvSpPr>
        <dsp:cNvPr id="0" name=""/>
        <dsp:cNvSpPr/>
      </dsp:nvSpPr>
      <dsp:spPr>
        <a:xfrm rot="5400000">
          <a:off x="1724045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 w="63500">
          <a:solidFill>
            <a:srgbClr val="132AFF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RESULT</a:t>
          </a:r>
        </a:p>
      </dsp:txBody>
      <dsp:txXfrm rot="-5400000">
        <a:off x="1946712" y="3943273"/>
        <a:ext cx="664812" cy="764151"/>
      </dsp:txXfrm>
    </dsp:sp>
    <dsp:sp modelId="{E1F725E5-4844-CC4C-B79D-27834680D5F2}">
      <dsp:nvSpPr>
        <dsp:cNvPr id="0" name=""/>
        <dsp:cNvSpPr/>
      </dsp:nvSpPr>
      <dsp:spPr>
        <a:xfrm>
          <a:off x="2791340" y="3992303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6CBC6-1D74-2E44-AB16-04C88E91C5E7}">
      <dsp:nvSpPr>
        <dsp:cNvPr id="0" name=""/>
        <dsp:cNvSpPr/>
      </dsp:nvSpPr>
      <dsp:spPr>
        <a:xfrm rot="5400000">
          <a:off x="680950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3943273"/>
        <a:ext cx="664812" cy="764151"/>
      </dsp:txXfrm>
    </dsp:sp>
    <dsp:sp modelId="{09AFF17C-1786-C848-8B15-E799D54A1C67}">
      <dsp:nvSpPr>
        <dsp:cNvPr id="0" name=""/>
        <dsp:cNvSpPr/>
      </dsp:nvSpPr>
      <dsp:spPr>
        <a:xfrm rot="5400000">
          <a:off x="1200499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IMPACT</a:t>
          </a:r>
        </a:p>
      </dsp:txBody>
      <dsp:txXfrm rot="-5400000">
        <a:off x="1423166" y="4885566"/>
        <a:ext cx="664812" cy="764151"/>
      </dsp:txXfrm>
    </dsp:sp>
    <dsp:sp modelId="{EF3C3D73-571D-1544-B661-5A6A4540ABD4}">
      <dsp:nvSpPr>
        <dsp:cNvPr id="0" name=""/>
        <dsp:cNvSpPr/>
      </dsp:nvSpPr>
      <dsp:spPr>
        <a:xfrm>
          <a:off x="33734" y="4934597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A34C5-3B93-4941-863B-E6F9ED2D9197}">
      <dsp:nvSpPr>
        <dsp:cNvPr id="0" name=""/>
        <dsp:cNvSpPr/>
      </dsp:nvSpPr>
      <dsp:spPr>
        <a:xfrm rot="5400000">
          <a:off x="2243594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4885566"/>
        <a:ext cx="664812" cy="764151"/>
      </dsp:txXfrm>
    </dsp:sp>
    <dsp:sp modelId="{1758BCD4-3E66-BC45-BF0B-399EC21D225E}">
      <dsp:nvSpPr>
        <dsp:cNvPr id="0" name=""/>
        <dsp:cNvSpPr/>
      </dsp:nvSpPr>
      <dsp:spPr>
        <a:xfrm rot="5400000">
          <a:off x="1724045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5827859"/>
        <a:ext cx="664812" cy="764151"/>
      </dsp:txXfrm>
    </dsp:sp>
    <dsp:sp modelId="{D8BE1134-8370-DE47-BE6D-1230171E7E87}">
      <dsp:nvSpPr>
        <dsp:cNvPr id="0" name=""/>
        <dsp:cNvSpPr/>
      </dsp:nvSpPr>
      <dsp:spPr>
        <a:xfrm>
          <a:off x="2791340" y="587689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6C7817-E938-6E4B-A4B4-4577E3FE6C7B}">
      <dsp:nvSpPr>
        <dsp:cNvPr id="0" name=""/>
        <dsp:cNvSpPr/>
      </dsp:nvSpPr>
      <dsp:spPr>
        <a:xfrm rot="5400000">
          <a:off x="680950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5827859"/>
        <a:ext cx="664812" cy="76415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B0486-1B6B-B749-8382-E50F636F4932}">
      <dsp:nvSpPr>
        <dsp:cNvPr id="0" name=""/>
        <dsp:cNvSpPr/>
      </dsp:nvSpPr>
      <dsp:spPr>
        <a:xfrm rot="5400000">
          <a:off x="1724045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174100"/>
        <a:ext cx="664812" cy="764151"/>
      </dsp:txXfrm>
    </dsp:sp>
    <dsp:sp modelId="{F4F6DA85-A21F-B04C-95FF-C9D4639D3C75}">
      <dsp:nvSpPr>
        <dsp:cNvPr id="0" name=""/>
        <dsp:cNvSpPr/>
      </dsp:nvSpPr>
      <dsp:spPr>
        <a:xfrm>
          <a:off x="2791340" y="22313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0FD32-1607-5243-B302-32EDD956D7DF}">
      <dsp:nvSpPr>
        <dsp:cNvPr id="0" name=""/>
        <dsp:cNvSpPr/>
      </dsp:nvSpPr>
      <dsp:spPr>
        <a:xfrm rot="5400000">
          <a:off x="680950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174100"/>
        <a:ext cx="664812" cy="764151"/>
      </dsp:txXfrm>
    </dsp:sp>
    <dsp:sp modelId="{171AFBA2-5F2E-B14E-8B97-89C77239E9CD}">
      <dsp:nvSpPr>
        <dsp:cNvPr id="0" name=""/>
        <dsp:cNvSpPr/>
      </dsp:nvSpPr>
      <dsp:spPr>
        <a:xfrm rot="5400000">
          <a:off x="1200499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PROBLEM</a:t>
          </a:r>
        </a:p>
      </dsp:txBody>
      <dsp:txXfrm rot="-5400000">
        <a:off x="1423166" y="1116393"/>
        <a:ext cx="664812" cy="764151"/>
      </dsp:txXfrm>
    </dsp:sp>
    <dsp:sp modelId="{26668616-D60B-334C-B95E-4F001ACD1389}">
      <dsp:nvSpPr>
        <dsp:cNvPr id="0" name=""/>
        <dsp:cNvSpPr/>
      </dsp:nvSpPr>
      <dsp:spPr>
        <a:xfrm>
          <a:off x="33734" y="1165424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D3670-4534-9045-997A-B53C021BFD54}">
      <dsp:nvSpPr>
        <dsp:cNvPr id="0" name=""/>
        <dsp:cNvSpPr/>
      </dsp:nvSpPr>
      <dsp:spPr>
        <a:xfrm rot="5400000">
          <a:off x="2243594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1116393"/>
        <a:ext cx="664812" cy="764151"/>
      </dsp:txXfrm>
    </dsp:sp>
    <dsp:sp modelId="{32FDF39B-949D-BA44-8A67-AE5CC9431F7A}">
      <dsp:nvSpPr>
        <dsp:cNvPr id="0" name=""/>
        <dsp:cNvSpPr/>
      </dsp:nvSpPr>
      <dsp:spPr>
        <a:xfrm rot="5400000">
          <a:off x="1724045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IDEA</a:t>
          </a:r>
        </a:p>
      </dsp:txBody>
      <dsp:txXfrm rot="-5400000">
        <a:off x="1946712" y="2058686"/>
        <a:ext cx="664812" cy="764151"/>
      </dsp:txXfrm>
    </dsp:sp>
    <dsp:sp modelId="{B43177C9-EAC2-2C4B-B0BE-D62615877434}">
      <dsp:nvSpPr>
        <dsp:cNvPr id="0" name=""/>
        <dsp:cNvSpPr/>
      </dsp:nvSpPr>
      <dsp:spPr>
        <a:xfrm>
          <a:off x="2791340" y="2107717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4AAF5-58C1-3E41-9F03-50E2045A96DF}">
      <dsp:nvSpPr>
        <dsp:cNvPr id="0" name=""/>
        <dsp:cNvSpPr/>
      </dsp:nvSpPr>
      <dsp:spPr>
        <a:xfrm rot="5400000">
          <a:off x="680950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2058686"/>
        <a:ext cx="664812" cy="764151"/>
      </dsp:txXfrm>
    </dsp:sp>
    <dsp:sp modelId="{7BF9872A-D8F1-144F-A664-F1F5B7E11DC4}">
      <dsp:nvSpPr>
        <dsp:cNvPr id="0" name=""/>
        <dsp:cNvSpPr/>
      </dsp:nvSpPr>
      <dsp:spPr>
        <a:xfrm rot="5400000">
          <a:off x="1200499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METHOD</a:t>
          </a:r>
        </a:p>
      </dsp:txBody>
      <dsp:txXfrm rot="-5400000">
        <a:off x="1423166" y="3000979"/>
        <a:ext cx="664812" cy="764151"/>
      </dsp:txXfrm>
    </dsp:sp>
    <dsp:sp modelId="{8DAD871D-BE9B-1F47-B745-CD07147A8BFF}">
      <dsp:nvSpPr>
        <dsp:cNvPr id="0" name=""/>
        <dsp:cNvSpPr/>
      </dsp:nvSpPr>
      <dsp:spPr>
        <a:xfrm>
          <a:off x="33734" y="3050010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E1D48-3A4F-704F-8ABD-ACA63113CA42}">
      <dsp:nvSpPr>
        <dsp:cNvPr id="0" name=""/>
        <dsp:cNvSpPr/>
      </dsp:nvSpPr>
      <dsp:spPr>
        <a:xfrm rot="5400000">
          <a:off x="2243594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3000979"/>
        <a:ext cx="664812" cy="764151"/>
      </dsp:txXfrm>
    </dsp:sp>
    <dsp:sp modelId="{056B7C46-5239-7141-9980-82DA5376AC77}">
      <dsp:nvSpPr>
        <dsp:cNvPr id="0" name=""/>
        <dsp:cNvSpPr/>
      </dsp:nvSpPr>
      <dsp:spPr>
        <a:xfrm rot="5400000">
          <a:off x="1724045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RESULT</a:t>
          </a:r>
        </a:p>
      </dsp:txBody>
      <dsp:txXfrm rot="-5400000">
        <a:off x="1946712" y="3943273"/>
        <a:ext cx="664812" cy="764151"/>
      </dsp:txXfrm>
    </dsp:sp>
    <dsp:sp modelId="{E1F725E5-4844-CC4C-B79D-27834680D5F2}">
      <dsp:nvSpPr>
        <dsp:cNvPr id="0" name=""/>
        <dsp:cNvSpPr/>
      </dsp:nvSpPr>
      <dsp:spPr>
        <a:xfrm>
          <a:off x="2791340" y="3992303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6CBC6-1D74-2E44-AB16-04C88E91C5E7}">
      <dsp:nvSpPr>
        <dsp:cNvPr id="0" name=""/>
        <dsp:cNvSpPr/>
      </dsp:nvSpPr>
      <dsp:spPr>
        <a:xfrm rot="5400000">
          <a:off x="680950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3943273"/>
        <a:ext cx="664812" cy="764151"/>
      </dsp:txXfrm>
    </dsp:sp>
    <dsp:sp modelId="{09AFF17C-1786-C848-8B15-E799D54A1C67}">
      <dsp:nvSpPr>
        <dsp:cNvPr id="0" name=""/>
        <dsp:cNvSpPr/>
      </dsp:nvSpPr>
      <dsp:spPr>
        <a:xfrm rot="5400000">
          <a:off x="1200499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 w="63500">
          <a:solidFill>
            <a:srgbClr val="20964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IMPACT</a:t>
          </a:r>
        </a:p>
      </dsp:txBody>
      <dsp:txXfrm rot="-5400000">
        <a:off x="1423166" y="4885566"/>
        <a:ext cx="664812" cy="764151"/>
      </dsp:txXfrm>
    </dsp:sp>
    <dsp:sp modelId="{EF3C3D73-571D-1544-B661-5A6A4540ABD4}">
      <dsp:nvSpPr>
        <dsp:cNvPr id="0" name=""/>
        <dsp:cNvSpPr/>
      </dsp:nvSpPr>
      <dsp:spPr>
        <a:xfrm>
          <a:off x="33734" y="4934597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A34C5-3B93-4941-863B-E6F9ED2D9197}">
      <dsp:nvSpPr>
        <dsp:cNvPr id="0" name=""/>
        <dsp:cNvSpPr/>
      </dsp:nvSpPr>
      <dsp:spPr>
        <a:xfrm rot="5400000">
          <a:off x="2243594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4885566"/>
        <a:ext cx="664812" cy="764151"/>
      </dsp:txXfrm>
    </dsp:sp>
    <dsp:sp modelId="{1758BCD4-3E66-BC45-BF0B-399EC21D225E}">
      <dsp:nvSpPr>
        <dsp:cNvPr id="0" name=""/>
        <dsp:cNvSpPr/>
      </dsp:nvSpPr>
      <dsp:spPr>
        <a:xfrm rot="5400000">
          <a:off x="1724045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5827859"/>
        <a:ext cx="664812" cy="764151"/>
      </dsp:txXfrm>
    </dsp:sp>
    <dsp:sp modelId="{D8BE1134-8370-DE47-BE6D-1230171E7E87}">
      <dsp:nvSpPr>
        <dsp:cNvPr id="0" name=""/>
        <dsp:cNvSpPr/>
      </dsp:nvSpPr>
      <dsp:spPr>
        <a:xfrm>
          <a:off x="2791340" y="587689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6C7817-E938-6E4B-A4B4-4577E3FE6C7B}">
      <dsp:nvSpPr>
        <dsp:cNvPr id="0" name=""/>
        <dsp:cNvSpPr/>
      </dsp:nvSpPr>
      <dsp:spPr>
        <a:xfrm rot="5400000">
          <a:off x="680950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5827859"/>
        <a:ext cx="664812" cy="76415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B0486-1B6B-B749-8382-E50F636F4932}">
      <dsp:nvSpPr>
        <dsp:cNvPr id="0" name=""/>
        <dsp:cNvSpPr/>
      </dsp:nvSpPr>
      <dsp:spPr>
        <a:xfrm rot="5400000">
          <a:off x="1724045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174100"/>
        <a:ext cx="664812" cy="764151"/>
      </dsp:txXfrm>
    </dsp:sp>
    <dsp:sp modelId="{F4F6DA85-A21F-B04C-95FF-C9D4639D3C75}">
      <dsp:nvSpPr>
        <dsp:cNvPr id="0" name=""/>
        <dsp:cNvSpPr/>
      </dsp:nvSpPr>
      <dsp:spPr>
        <a:xfrm>
          <a:off x="2791340" y="22313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0FD32-1607-5243-B302-32EDD956D7DF}">
      <dsp:nvSpPr>
        <dsp:cNvPr id="0" name=""/>
        <dsp:cNvSpPr/>
      </dsp:nvSpPr>
      <dsp:spPr>
        <a:xfrm rot="5400000">
          <a:off x="680950" y="73261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174100"/>
        <a:ext cx="664812" cy="764151"/>
      </dsp:txXfrm>
    </dsp:sp>
    <dsp:sp modelId="{171AFBA2-5F2E-B14E-8B97-89C77239E9CD}">
      <dsp:nvSpPr>
        <dsp:cNvPr id="0" name=""/>
        <dsp:cNvSpPr/>
      </dsp:nvSpPr>
      <dsp:spPr>
        <a:xfrm rot="5400000">
          <a:off x="1200499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PROBLEM</a:t>
          </a:r>
        </a:p>
      </dsp:txBody>
      <dsp:txXfrm rot="-5400000">
        <a:off x="1423166" y="1116393"/>
        <a:ext cx="664812" cy="764151"/>
      </dsp:txXfrm>
    </dsp:sp>
    <dsp:sp modelId="{26668616-D60B-334C-B95E-4F001ACD1389}">
      <dsp:nvSpPr>
        <dsp:cNvPr id="0" name=""/>
        <dsp:cNvSpPr/>
      </dsp:nvSpPr>
      <dsp:spPr>
        <a:xfrm>
          <a:off x="33734" y="1165424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D3670-4534-9045-997A-B53C021BFD54}">
      <dsp:nvSpPr>
        <dsp:cNvPr id="0" name=""/>
        <dsp:cNvSpPr/>
      </dsp:nvSpPr>
      <dsp:spPr>
        <a:xfrm rot="5400000">
          <a:off x="2243594" y="101555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1116393"/>
        <a:ext cx="664812" cy="764151"/>
      </dsp:txXfrm>
    </dsp:sp>
    <dsp:sp modelId="{32FDF39B-949D-BA44-8A67-AE5CC9431F7A}">
      <dsp:nvSpPr>
        <dsp:cNvPr id="0" name=""/>
        <dsp:cNvSpPr/>
      </dsp:nvSpPr>
      <dsp:spPr>
        <a:xfrm rot="5400000">
          <a:off x="1724045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IDEA</a:t>
          </a:r>
        </a:p>
      </dsp:txBody>
      <dsp:txXfrm rot="-5400000">
        <a:off x="1946712" y="2058686"/>
        <a:ext cx="664812" cy="764151"/>
      </dsp:txXfrm>
    </dsp:sp>
    <dsp:sp modelId="{B43177C9-EAC2-2C4B-B0BE-D62615877434}">
      <dsp:nvSpPr>
        <dsp:cNvPr id="0" name=""/>
        <dsp:cNvSpPr/>
      </dsp:nvSpPr>
      <dsp:spPr>
        <a:xfrm>
          <a:off x="2791340" y="2107717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4AAF5-58C1-3E41-9F03-50E2045A96DF}">
      <dsp:nvSpPr>
        <dsp:cNvPr id="0" name=""/>
        <dsp:cNvSpPr/>
      </dsp:nvSpPr>
      <dsp:spPr>
        <a:xfrm rot="5400000">
          <a:off x="680950" y="195784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FED02C">
                <a:lumMod val="60000"/>
                <a:lumOff val="40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2058686"/>
        <a:ext cx="664812" cy="764151"/>
      </dsp:txXfrm>
    </dsp:sp>
    <dsp:sp modelId="{7BF9872A-D8F1-144F-A664-F1F5B7E11DC4}">
      <dsp:nvSpPr>
        <dsp:cNvPr id="0" name=""/>
        <dsp:cNvSpPr/>
      </dsp:nvSpPr>
      <dsp:spPr>
        <a:xfrm rot="5400000">
          <a:off x="1200499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METHOD</a:t>
          </a:r>
        </a:p>
      </dsp:txBody>
      <dsp:txXfrm rot="-5400000">
        <a:off x="1423166" y="3000979"/>
        <a:ext cx="664812" cy="764151"/>
      </dsp:txXfrm>
    </dsp:sp>
    <dsp:sp modelId="{8DAD871D-BE9B-1F47-B745-CD07147A8BFF}">
      <dsp:nvSpPr>
        <dsp:cNvPr id="0" name=""/>
        <dsp:cNvSpPr/>
      </dsp:nvSpPr>
      <dsp:spPr>
        <a:xfrm>
          <a:off x="33734" y="3050010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E1D48-3A4F-704F-8ABD-ACA63113CA42}">
      <dsp:nvSpPr>
        <dsp:cNvPr id="0" name=""/>
        <dsp:cNvSpPr/>
      </dsp:nvSpPr>
      <dsp:spPr>
        <a:xfrm rot="5400000">
          <a:off x="2243594" y="2900140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3000979"/>
        <a:ext cx="664812" cy="764151"/>
      </dsp:txXfrm>
    </dsp:sp>
    <dsp:sp modelId="{056B7C46-5239-7141-9980-82DA5376AC77}">
      <dsp:nvSpPr>
        <dsp:cNvPr id="0" name=""/>
        <dsp:cNvSpPr/>
      </dsp:nvSpPr>
      <dsp:spPr>
        <a:xfrm rot="5400000">
          <a:off x="1724045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RESULT</a:t>
          </a:r>
        </a:p>
      </dsp:txBody>
      <dsp:txXfrm rot="-5400000">
        <a:off x="1946712" y="3943273"/>
        <a:ext cx="664812" cy="764151"/>
      </dsp:txXfrm>
    </dsp:sp>
    <dsp:sp modelId="{E1F725E5-4844-CC4C-B79D-27834680D5F2}">
      <dsp:nvSpPr>
        <dsp:cNvPr id="0" name=""/>
        <dsp:cNvSpPr/>
      </dsp:nvSpPr>
      <dsp:spPr>
        <a:xfrm>
          <a:off x="2791340" y="3992303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6CBC6-1D74-2E44-AB16-04C88E91C5E7}">
      <dsp:nvSpPr>
        <dsp:cNvPr id="0" name=""/>
        <dsp:cNvSpPr/>
      </dsp:nvSpPr>
      <dsp:spPr>
        <a:xfrm rot="5400000">
          <a:off x="680950" y="3842434"/>
          <a:ext cx="1110147" cy="96582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3943273"/>
        <a:ext cx="664812" cy="764151"/>
      </dsp:txXfrm>
    </dsp:sp>
    <dsp:sp modelId="{09AFF17C-1786-C848-8B15-E799D54A1C67}">
      <dsp:nvSpPr>
        <dsp:cNvPr id="0" name=""/>
        <dsp:cNvSpPr/>
      </dsp:nvSpPr>
      <dsp:spPr>
        <a:xfrm rot="5400000">
          <a:off x="1200499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</a:gradFill>
        <a:ln w="6350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b="1" kern="1200" dirty="0">
              <a:latin typeface="Helvetica" pitchFamily="2" charset="0"/>
            </a:rPr>
            <a:t>IMPACT</a:t>
          </a:r>
        </a:p>
      </dsp:txBody>
      <dsp:txXfrm rot="-5400000">
        <a:off x="1423166" y="4885566"/>
        <a:ext cx="664812" cy="764151"/>
      </dsp:txXfrm>
    </dsp:sp>
    <dsp:sp modelId="{EF3C3D73-571D-1544-B661-5A6A4540ABD4}">
      <dsp:nvSpPr>
        <dsp:cNvPr id="0" name=""/>
        <dsp:cNvSpPr/>
      </dsp:nvSpPr>
      <dsp:spPr>
        <a:xfrm>
          <a:off x="33734" y="4934597"/>
          <a:ext cx="1198959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A34C5-3B93-4941-863B-E6F9ED2D9197}">
      <dsp:nvSpPr>
        <dsp:cNvPr id="0" name=""/>
        <dsp:cNvSpPr/>
      </dsp:nvSpPr>
      <dsp:spPr>
        <a:xfrm rot="5400000">
          <a:off x="2243594" y="4784727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85000"/>
              </a:schemeClr>
            </a:gs>
            <a:gs pos="100000">
              <a:srgbClr val="132AFF">
                <a:lumMod val="65000"/>
                <a:lumOff val="3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2466261" y="4885566"/>
        <a:ext cx="664812" cy="764151"/>
      </dsp:txXfrm>
    </dsp:sp>
    <dsp:sp modelId="{1758BCD4-3E66-BC45-BF0B-399EC21D225E}">
      <dsp:nvSpPr>
        <dsp:cNvPr id="0" name=""/>
        <dsp:cNvSpPr/>
      </dsp:nvSpPr>
      <dsp:spPr>
        <a:xfrm rot="5400000">
          <a:off x="1724045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0D1A8D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 dirty="0">
            <a:latin typeface="Helvetica" pitchFamily="2" charset="0"/>
          </a:endParaRPr>
        </a:p>
      </dsp:txBody>
      <dsp:txXfrm rot="-5400000">
        <a:off x="1946712" y="5827859"/>
        <a:ext cx="664812" cy="764151"/>
      </dsp:txXfrm>
    </dsp:sp>
    <dsp:sp modelId="{D8BE1134-8370-DE47-BE6D-1230171E7E87}">
      <dsp:nvSpPr>
        <dsp:cNvPr id="0" name=""/>
        <dsp:cNvSpPr/>
      </dsp:nvSpPr>
      <dsp:spPr>
        <a:xfrm>
          <a:off x="2791340" y="5876890"/>
          <a:ext cx="1238924" cy="666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6C7817-E938-6E4B-A4B4-4577E3FE6C7B}">
      <dsp:nvSpPr>
        <dsp:cNvPr id="0" name=""/>
        <dsp:cNvSpPr/>
      </dsp:nvSpPr>
      <dsp:spPr>
        <a:xfrm rot="5400000">
          <a:off x="680950" y="5727020"/>
          <a:ext cx="1110147" cy="96582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75000"/>
              </a:schemeClr>
            </a:gs>
            <a:gs pos="100000">
              <a:srgbClr val="209640">
                <a:lumMod val="75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b="1" kern="1200">
            <a:latin typeface="Helvetica" pitchFamily="2" charset="0"/>
          </a:endParaRPr>
        </a:p>
      </dsp:txBody>
      <dsp:txXfrm rot="-5400000">
        <a:off x="903617" y="5827859"/>
        <a:ext cx="664812" cy="7641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CDA83-3203-7847-9295-3E7FCB06CCD4}" type="datetimeFigureOut">
              <a:rPr lang="de-DE" smtClean="0"/>
              <a:t>03.05.20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B76EE-AF31-CE47-A392-AF5428699E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947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545883D-57CA-8844-87EC-D0431E3EEBEA}"/>
              </a:ext>
            </a:extLst>
          </p:cNvPr>
          <p:cNvGrpSpPr/>
          <p:nvPr userDrawn="1"/>
        </p:nvGrpSpPr>
        <p:grpSpPr>
          <a:xfrm>
            <a:off x="0" y="6360160"/>
            <a:ext cx="12192000" cy="497840"/>
            <a:chOff x="-1" y="489585"/>
            <a:chExt cx="12192000" cy="49784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2B6C990-9E14-0B4F-8F88-295079A1F85D}"/>
                </a:ext>
              </a:extLst>
            </p:cNvPr>
            <p:cNvGrpSpPr/>
            <p:nvPr/>
          </p:nvGrpSpPr>
          <p:grpSpPr>
            <a:xfrm>
              <a:off x="6095998" y="493712"/>
              <a:ext cx="6096001" cy="493713"/>
              <a:chOff x="6095998" y="493712"/>
              <a:chExt cx="6096001" cy="493713"/>
            </a:xfrm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C5689E5D-D65A-0343-8DE7-2A5AA1D93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998" y="493712"/>
                <a:ext cx="6096001" cy="493713"/>
              </a:xfrm>
              <a:custGeom>
                <a:avLst/>
                <a:gdLst>
                  <a:gd name="T0" fmla="*/ 0 w 1123"/>
                  <a:gd name="T1" fmla="*/ 0 h 90"/>
                  <a:gd name="T2" fmla="*/ 0 w 1123"/>
                  <a:gd name="T3" fmla="*/ 90 h 90"/>
                  <a:gd name="T4" fmla="*/ 957 w 1123"/>
                  <a:gd name="T5" fmla="*/ 90 h 90"/>
                  <a:gd name="T6" fmla="*/ 955 w 1123"/>
                  <a:gd name="T7" fmla="*/ 89 h 90"/>
                  <a:gd name="T8" fmla="*/ 949 w 1123"/>
                  <a:gd name="T9" fmla="*/ 73 h 90"/>
                  <a:gd name="T10" fmla="*/ 949 w 1123"/>
                  <a:gd name="T11" fmla="*/ 43 h 90"/>
                  <a:gd name="T12" fmla="*/ 966 w 1123"/>
                  <a:gd name="T13" fmla="*/ 43 h 90"/>
                  <a:gd name="T14" fmla="*/ 966 w 1123"/>
                  <a:gd name="T15" fmla="*/ 74 h 90"/>
                  <a:gd name="T16" fmla="*/ 967 w 1123"/>
                  <a:gd name="T17" fmla="*/ 80 h 90"/>
                  <a:gd name="T18" fmla="*/ 973 w 1123"/>
                  <a:gd name="T19" fmla="*/ 82 h 90"/>
                  <a:gd name="T20" fmla="*/ 978 w 1123"/>
                  <a:gd name="T21" fmla="*/ 80 h 90"/>
                  <a:gd name="T22" fmla="*/ 980 w 1123"/>
                  <a:gd name="T23" fmla="*/ 74 h 90"/>
                  <a:gd name="T24" fmla="*/ 980 w 1123"/>
                  <a:gd name="T25" fmla="*/ 43 h 90"/>
                  <a:gd name="T26" fmla="*/ 996 w 1123"/>
                  <a:gd name="T27" fmla="*/ 43 h 90"/>
                  <a:gd name="T28" fmla="*/ 996 w 1123"/>
                  <a:gd name="T29" fmla="*/ 70 h 90"/>
                  <a:gd name="T30" fmla="*/ 990 w 1123"/>
                  <a:gd name="T31" fmla="*/ 89 h 90"/>
                  <a:gd name="T32" fmla="*/ 988 w 1123"/>
                  <a:gd name="T33" fmla="*/ 90 h 90"/>
                  <a:gd name="T34" fmla="*/ 1012 w 1123"/>
                  <a:gd name="T35" fmla="*/ 90 h 90"/>
                  <a:gd name="T36" fmla="*/ 1002 w 1123"/>
                  <a:gd name="T37" fmla="*/ 68 h 90"/>
                  <a:gd name="T38" fmla="*/ 1028 w 1123"/>
                  <a:gd name="T39" fmla="*/ 41 h 90"/>
                  <a:gd name="T40" fmla="*/ 1048 w 1123"/>
                  <a:gd name="T41" fmla="*/ 49 h 90"/>
                  <a:gd name="T42" fmla="*/ 1052 w 1123"/>
                  <a:gd name="T43" fmla="*/ 55 h 90"/>
                  <a:gd name="T44" fmla="*/ 1039 w 1123"/>
                  <a:gd name="T45" fmla="*/ 62 h 90"/>
                  <a:gd name="T46" fmla="*/ 1028 w 1123"/>
                  <a:gd name="T47" fmla="*/ 53 h 90"/>
                  <a:gd name="T48" fmla="*/ 1022 w 1123"/>
                  <a:gd name="T49" fmla="*/ 56 h 90"/>
                  <a:gd name="T50" fmla="*/ 1018 w 1123"/>
                  <a:gd name="T51" fmla="*/ 67 h 90"/>
                  <a:gd name="T52" fmla="*/ 1028 w 1123"/>
                  <a:gd name="T53" fmla="*/ 82 h 90"/>
                  <a:gd name="T54" fmla="*/ 1039 w 1123"/>
                  <a:gd name="T55" fmla="*/ 74 h 90"/>
                  <a:gd name="T56" fmla="*/ 1052 w 1123"/>
                  <a:gd name="T57" fmla="*/ 80 h 90"/>
                  <a:gd name="T58" fmla="*/ 1047 w 1123"/>
                  <a:gd name="T59" fmla="*/ 87 h 90"/>
                  <a:gd name="T60" fmla="*/ 1044 w 1123"/>
                  <a:gd name="T61" fmla="*/ 90 h 90"/>
                  <a:gd name="T62" fmla="*/ 1059 w 1123"/>
                  <a:gd name="T63" fmla="*/ 90 h 90"/>
                  <a:gd name="T64" fmla="*/ 1059 w 1123"/>
                  <a:gd name="T65" fmla="*/ 43 h 90"/>
                  <a:gd name="T66" fmla="*/ 1075 w 1123"/>
                  <a:gd name="T67" fmla="*/ 43 h 90"/>
                  <a:gd name="T68" fmla="*/ 1075 w 1123"/>
                  <a:gd name="T69" fmla="*/ 80 h 90"/>
                  <a:gd name="T70" fmla="*/ 1096 w 1123"/>
                  <a:gd name="T71" fmla="*/ 80 h 90"/>
                  <a:gd name="T72" fmla="*/ 1096 w 1123"/>
                  <a:gd name="T73" fmla="*/ 90 h 90"/>
                  <a:gd name="T74" fmla="*/ 1123 w 1123"/>
                  <a:gd name="T75" fmla="*/ 90 h 90"/>
                  <a:gd name="T76" fmla="*/ 1123 w 1123"/>
                  <a:gd name="T77" fmla="*/ 0 h 90"/>
                  <a:gd name="T78" fmla="*/ 0 w 1123"/>
                  <a:gd name="T7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23" h="90">
                    <a:moveTo>
                      <a:pt x="0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957" y="90"/>
                      <a:pt x="957" y="90"/>
                      <a:pt x="957" y="90"/>
                    </a:cubicBezTo>
                    <a:cubicBezTo>
                      <a:pt x="956" y="90"/>
                      <a:pt x="955" y="89"/>
                      <a:pt x="955" y="89"/>
                    </a:cubicBezTo>
                    <a:cubicBezTo>
                      <a:pt x="950" y="84"/>
                      <a:pt x="950" y="78"/>
                      <a:pt x="949" y="73"/>
                    </a:cubicBezTo>
                    <a:cubicBezTo>
                      <a:pt x="949" y="43"/>
                      <a:pt x="949" y="43"/>
                      <a:pt x="949" y="43"/>
                    </a:cubicBezTo>
                    <a:cubicBezTo>
                      <a:pt x="966" y="43"/>
                      <a:pt x="966" y="43"/>
                      <a:pt x="966" y="43"/>
                    </a:cubicBezTo>
                    <a:cubicBezTo>
                      <a:pt x="966" y="74"/>
                      <a:pt x="966" y="74"/>
                      <a:pt x="966" y="74"/>
                    </a:cubicBezTo>
                    <a:cubicBezTo>
                      <a:pt x="966" y="76"/>
                      <a:pt x="966" y="79"/>
                      <a:pt x="967" y="80"/>
                    </a:cubicBezTo>
                    <a:cubicBezTo>
                      <a:pt x="969" y="82"/>
                      <a:pt x="971" y="82"/>
                      <a:pt x="973" y="82"/>
                    </a:cubicBezTo>
                    <a:cubicBezTo>
                      <a:pt x="975" y="82"/>
                      <a:pt x="977" y="81"/>
                      <a:pt x="978" y="80"/>
                    </a:cubicBezTo>
                    <a:cubicBezTo>
                      <a:pt x="979" y="79"/>
                      <a:pt x="980" y="76"/>
                      <a:pt x="980" y="74"/>
                    </a:cubicBezTo>
                    <a:cubicBezTo>
                      <a:pt x="980" y="43"/>
                      <a:pt x="980" y="43"/>
                      <a:pt x="980" y="43"/>
                    </a:cubicBezTo>
                    <a:cubicBezTo>
                      <a:pt x="996" y="43"/>
                      <a:pt x="996" y="43"/>
                      <a:pt x="996" y="43"/>
                    </a:cubicBezTo>
                    <a:cubicBezTo>
                      <a:pt x="996" y="70"/>
                      <a:pt x="996" y="70"/>
                      <a:pt x="996" y="70"/>
                    </a:cubicBezTo>
                    <a:cubicBezTo>
                      <a:pt x="996" y="75"/>
                      <a:pt x="996" y="83"/>
                      <a:pt x="990" y="89"/>
                    </a:cubicBezTo>
                    <a:cubicBezTo>
                      <a:pt x="989" y="89"/>
                      <a:pt x="989" y="90"/>
                      <a:pt x="988" y="90"/>
                    </a:cubicBezTo>
                    <a:cubicBezTo>
                      <a:pt x="1012" y="90"/>
                      <a:pt x="1012" y="90"/>
                      <a:pt x="1012" y="90"/>
                    </a:cubicBezTo>
                    <a:cubicBezTo>
                      <a:pt x="1005" y="85"/>
                      <a:pt x="1002" y="76"/>
                      <a:pt x="1002" y="68"/>
                    </a:cubicBezTo>
                    <a:cubicBezTo>
                      <a:pt x="1002" y="55"/>
                      <a:pt x="1011" y="41"/>
                      <a:pt x="1028" y="41"/>
                    </a:cubicBezTo>
                    <a:cubicBezTo>
                      <a:pt x="1035" y="41"/>
                      <a:pt x="1043" y="44"/>
                      <a:pt x="1048" y="49"/>
                    </a:cubicBezTo>
                    <a:cubicBezTo>
                      <a:pt x="1050" y="51"/>
                      <a:pt x="1051" y="53"/>
                      <a:pt x="1052" y="55"/>
                    </a:cubicBezTo>
                    <a:cubicBezTo>
                      <a:pt x="1039" y="62"/>
                      <a:pt x="1039" y="62"/>
                      <a:pt x="1039" y="62"/>
                    </a:cubicBezTo>
                    <a:cubicBezTo>
                      <a:pt x="1038" y="59"/>
                      <a:pt x="1035" y="53"/>
                      <a:pt x="1028" y="53"/>
                    </a:cubicBezTo>
                    <a:cubicBezTo>
                      <a:pt x="1025" y="53"/>
                      <a:pt x="1023" y="55"/>
                      <a:pt x="1022" y="56"/>
                    </a:cubicBezTo>
                    <a:cubicBezTo>
                      <a:pt x="1018" y="60"/>
                      <a:pt x="1018" y="65"/>
                      <a:pt x="1018" y="67"/>
                    </a:cubicBezTo>
                    <a:cubicBezTo>
                      <a:pt x="1018" y="75"/>
                      <a:pt x="1021" y="82"/>
                      <a:pt x="1028" y="82"/>
                    </a:cubicBezTo>
                    <a:cubicBezTo>
                      <a:pt x="1036" y="82"/>
                      <a:pt x="1038" y="75"/>
                      <a:pt x="1039" y="74"/>
                    </a:cubicBezTo>
                    <a:cubicBezTo>
                      <a:pt x="1052" y="80"/>
                      <a:pt x="1052" y="80"/>
                      <a:pt x="1052" y="80"/>
                    </a:cubicBezTo>
                    <a:cubicBezTo>
                      <a:pt x="1051" y="83"/>
                      <a:pt x="1050" y="85"/>
                      <a:pt x="1047" y="87"/>
                    </a:cubicBezTo>
                    <a:cubicBezTo>
                      <a:pt x="1046" y="88"/>
                      <a:pt x="1045" y="89"/>
                      <a:pt x="1044" y="90"/>
                    </a:cubicBezTo>
                    <a:cubicBezTo>
                      <a:pt x="1059" y="90"/>
                      <a:pt x="1059" y="90"/>
                      <a:pt x="1059" y="90"/>
                    </a:cubicBezTo>
                    <a:cubicBezTo>
                      <a:pt x="1059" y="43"/>
                      <a:pt x="1059" y="43"/>
                      <a:pt x="1059" y="43"/>
                    </a:cubicBezTo>
                    <a:cubicBezTo>
                      <a:pt x="1075" y="43"/>
                      <a:pt x="1075" y="43"/>
                      <a:pt x="1075" y="43"/>
                    </a:cubicBezTo>
                    <a:cubicBezTo>
                      <a:pt x="1075" y="80"/>
                      <a:pt x="1075" y="80"/>
                      <a:pt x="1075" y="80"/>
                    </a:cubicBezTo>
                    <a:cubicBezTo>
                      <a:pt x="1096" y="80"/>
                      <a:pt x="1096" y="80"/>
                      <a:pt x="1096" y="80"/>
                    </a:cubicBezTo>
                    <a:cubicBezTo>
                      <a:pt x="1096" y="90"/>
                      <a:pt x="1096" y="90"/>
                      <a:pt x="1096" y="90"/>
                    </a:cubicBezTo>
                    <a:cubicBezTo>
                      <a:pt x="1123" y="90"/>
                      <a:pt x="1123" y="90"/>
                      <a:pt x="1123" y="90"/>
                    </a:cubicBezTo>
                    <a:cubicBezTo>
                      <a:pt x="1123" y="0"/>
                      <a:pt x="1123" y="0"/>
                      <a:pt x="11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8000">
                    <a:srgbClr val="404040"/>
                  </a:gs>
                </a:gsLst>
                <a:lin ang="135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Helvetica" pitchFamily="2" charset="0"/>
                </a:endParaRP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119A812-C34A-1947-8F0F-C5653C09FE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82150" y="739343"/>
                <a:ext cx="98435" cy="115662"/>
              </a:xfrm>
              <a:prstGeom prst="rect">
                <a:avLst/>
              </a:prstGeom>
            </p:spPr>
          </p:pic>
        </p:grpSp>
        <p:pic>
          <p:nvPicPr>
            <p:cNvPr id="13" name="Bild 4">
              <a:extLst>
                <a:ext uri="{FF2B5EF4-FFF2-40B4-BE49-F238E27FC236}">
                  <a16:creationId xmlns:a16="http://schemas.microsoft.com/office/drawing/2014/main" id="{87FAE5BB-8561-294F-AB3E-62F81344A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489585"/>
              <a:ext cx="878541" cy="497840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96000" y="1122363"/>
            <a:ext cx="10800000" cy="2387600"/>
          </a:xfrm>
        </p:spPr>
        <p:txBody>
          <a:bodyPr anchor="b">
            <a:normAutofit/>
          </a:bodyPr>
          <a:lstStyle>
            <a:lvl1pPr algn="ctr">
              <a:defRPr sz="4400" baseline="0">
                <a:latin typeface="Helvetica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96000" y="3602038"/>
            <a:ext cx="10800000" cy="1655762"/>
          </a:xfrm>
        </p:spPr>
        <p:txBody>
          <a:bodyPr/>
          <a:lstStyle>
            <a:lvl1pPr marL="0" indent="0" algn="ctr">
              <a:buNone/>
              <a:defRPr sz="2400" baseline="0">
                <a:latin typeface="Helvetica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>
          <a:xfrm>
            <a:off x="1866000" y="6487749"/>
            <a:ext cx="8460000" cy="360000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elvetica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10542151" y="6498000"/>
            <a:ext cx="54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1E987DAC-3B7F-7449-83FA-7CB5BE070C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053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0800000" cy="540000"/>
          </a:xfrm>
        </p:spPr>
        <p:txBody>
          <a:bodyPr>
            <a:normAutofit/>
          </a:bodyPr>
          <a:lstStyle>
            <a:lvl1pPr>
              <a:defRPr sz="2400" baseline="0">
                <a:latin typeface="Helvetica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6000" y="1080000"/>
            <a:ext cx="10800000" cy="5220000"/>
          </a:xfrm>
        </p:spPr>
        <p:txBody>
          <a:bodyPr/>
          <a:lstStyle>
            <a:lvl1pPr>
              <a:defRPr sz="2400" baseline="0">
                <a:latin typeface="Helvetica" pitchFamily="2" charset="0"/>
              </a:defRPr>
            </a:lvl1pPr>
            <a:lvl2pPr>
              <a:defRPr sz="2200" baseline="0">
                <a:latin typeface="Helvetica" pitchFamily="2" charset="0"/>
              </a:defRPr>
            </a:lvl2pPr>
            <a:lvl3pPr>
              <a:defRPr>
                <a:latin typeface="Helvetica" pitchFamily="2" charset="0"/>
              </a:defRPr>
            </a:lvl3pPr>
            <a:lvl4pPr>
              <a:defRPr>
                <a:latin typeface="Helvetica" pitchFamily="2" charset="0"/>
              </a:defRPr>
            </a:lvl4pPr>
            <a:lvl5pPr>
              <a:defRPr>
                <a:latin typeface="Helvetica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CCE89AA-6633-4B4C-B522-F9A64517C79F}"/>
              </a:ext>
            </a:extLst>
          </p:cNvPr>
          <p:cNvGrpSpPr/>
          <p:nvPr userDrawn="1"/>
        </p:nvGrpSpPr>
        <p:grpSpPr>
          <a:xfrm>
            <a:off x="0" y="6360160"/>
            <a:ext cx="12192000" cy="497840"/>
            <a:chOff x="-1" y="489585"/>
            <a:chExt cx="12192000" cy="49784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42F5C6D-16A8-1F4B-A8D0-BD15FDC830DE}"/>
                </a:ext>
              </a:extLst>
            </p:cNvPr>
            <p:cNvGrpSpPr/>
            <p:nvPr/>
          </p:nvGrpSpPr>
          <p:grpSpPr>
            <a:xfrm>
              <a:off x="6095998" y="493712"/>
              <a:ext cx="6096001" cy="493713"/>
              <a:chOff x="6095998" y="493712"/>
              <a:chExt cx="6096001" cy="493713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1A34880E-D085-884A-BE16-C6D28DAF6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998" y="493712"/>
                <a:ext cx="6096001" cy="493713"/>
              </a:xfrm>
              <a:custGeom>
                <a:avLst/>
                <a:gdLst>
                  <a:gd name="T0" fmla="*/ 0 w 1123"/>
                  <a:gd name="T1" fmla="*/ 0 h 90"/>
                  <a:gd name="T2" fmla="*/ 0 w 1123"/>
                  <a:gd name="T3" fmla="*/ 90 h 90"/>
                  <a:gd name="T4" fmla="*/ 957 w 1123"/>
                  <a:gd name="T5" fmla="*/ 90 h 90"/>
                  <a:gd name="T6" fmla="*/ 955 w 1123"/>
                  <a:gd name="T7" fmla="*/ 89 h 90"/>
                  <a:gd name="T8" fmla="*/ 949 w 1123"/>
                  <a:gd name="T9" fmla="*/ 73 h 90"/>
                  <a:gd name="T10" fmla="*/ 949 w 1123"/>
                  <a:gd name="T11" fmla="*/ 43 h 90"/>
                  <a:gd name="T12" fmla="*/ 966 w 1123"/>
                  <a:gd name="T13" fmla="*/ 43 h 90"/>
                  <a:gd name="T14" fmla="*/ 966 w 1123"/>
                  <a:gd name="T15" fmla="*/ 74 h 90"/>
                  <a:gd name="T16" fmla="*/ 967 w 1123"/>
                  <a:gd name="T17" fmla="*/ 80 h 90"/>
                  <a:gd name="T18" fmla="*/ 973 w 1123"/>
                  <a:gd name="T19" fmla="*/ 82 h 90"/>
                  <a:gd name="T20" fmla="*/ 978 w 1123"/>
                  <a:gd name="T21" fmla="*/ 80 h 90"/>
                  <a:gd name="T22" fmla="*/ 980 w 1123"/>
                  <a:gd name="T23" fmla="*/ 74 h 90"/>
                  <a:gd name="T24" fmla="*/ 980 w 1123"/>
                  <a:gd name="T25" fmla="*/ 43 h 90"/>
                  <a:gd name="T26" fmla="*/ 996 w 1123"/>
                  <a:gd name="T27" fmla="*/ 43 h 90"/>
                  <a:gd name="T28" fmla="*/ 996 w 1123"/>
                  <a:gd name="T29" fmla="*/ 70 h 90"/>
                  <a:gd name="T30" fmla="*/ 990 w 1123"/>
                  <a:gd name="T31" fmla="*/ 89 h 90"/>
                  <a:gd name="T32" fmla="*/ 988 w 1123"/>
                  <a:gd name="T33" fmla="*/ 90 h 90"/>
                  <a:gd name="T34" fmla="*/ 1012 w 1123"/>
                  <a:gd name="T35" fmla="*/ 90 h 90"/>
                  <a:gd name="T36" fmla="*/ 1002 w 1123"/>
                  <a:gd name="T37" fmla="*/ 68 h 90"/>
                  <a:gd name="T38" fmla="*/ 1028 w 1123"/>
                  <a:gd name="T39" fmla="*/ 41 h 90"/>
                  <a:gd name="T40" fmla="*/ 1048 w 1123"/>
                  <a:gd name="T41" fmla="*/ 49 h 90"/>
                  <a:gd name="T42" fmla="*/ 1052 w 1123"/>
                  <a:gd name="T43" fmla="*/ 55 h 90"/>
                  <a:gd name="T44" fmla="*/ 1039 w 1123"/>
                  <a:gd name="T45" fmla="*/ 62 h 90"/>
                  <a:gd name="T46" fmla="*/ 1028 w 1123"/>
                  <a:gd name="T47" fmla="*/ 53 h 90"/>
                  <a:gd name="T48" fmla="*/ 1022 w 1123"/>
                  <a:gd name="T49" fmla="*/ 56 h 90"/>
                  <a:gd name="T50" fmla="*/ 1018 w 1123"/>
                  <a:gd name="T51" fmla="*/ 67 h 90"/>
                  <a:gd name="T52" fmla="*/ 1028 w 1123"/>
                  <a:gd name="T53" fmla="*/ 82 h 90"/>
                  <a:gd name="T54" fmla="*/ 1039 w 1123"/>
                  <a:gd name="T55" fmla="*/ 74 h 90"/>
                  <a:gd name="T56" fmla="*/ 1052 w 1123"/>
                  <a:gd name="T57" fmla="*/ 80 h 90"/>
                  <a:gd name="T58" fmla="*/ 1047 w 1123"/>
                  <a:gd name="T59" fmla="*/ 87 h 90"/>
                  <a:gd name="T60" fmla="*/ 1044 w 1123"/>
                  <a:gd name="T61" fmla="*/ 90 h 90"/>
                  <a:gd name="T62" fmla="*/ 1059 w 1123"/>
                  <a:gd name="T63" fmla="*/ 90 h 90"/>
                  <a:gd name="T64" fmla="*/ 1059 w 1123"/>
                  <a:gd name="T65" fmla="*/ 43 h 90"/>
                  <a:gd name="T66" fmla="*/ 1075 w 1123"/>
                  <a:gd name="T67" fmla="*/ 43 h 90"/>
                  <a:gd name="T68" fmla="*/ 1075 w 1123"/>
                  <a:gd name="T69" fmla="*/ 80 h 90"/>
                  <a:gd name="T70" fmla="*/ 1096 w 1123"/>
                  <a:gd name="T71" fmla="*/ 80 h 90"/>
                  <a:gd name="T72" fmla="*/ 1096 w 1123"/>
                  <a:gd name="T73" fmla="*/ 90 h 90"/>
                  <a:gd name="T74" fmla="*/ 1123 w 1123"/>
                  <a:gd name="T75" fmla="*/ 90 h 90"/>
                  <a:gd name="T76" fmla="*/ 1123 w 1123"/>
                  <a:gd name="T77" fmla="*/ 0 h 90"/>
                  <a:gd name="T78" fmla="*/ 0 w 1123"/>
                  <a:gd name="T7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23" h="90">
                    <a:moveTo>
                      <a:pt x="0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957" y="90"/>
                      <a:pt x="957" y="90"/>
                      <a:pt x="957" y="90"/>
                    </a:cubicBezTo>
                    <a:cubicBezTo>
                      <a:pt x="956" y="90"/>
                      <a:pt x="955" y="89"/>
                      <a:pt x="955" y="89"/>
                    </a:cubicBezTo>
                    <a:cubicBezTo>
                      <a:pt x="950" y="84"/>
                      <a:pt x="950" y="78"/>
                      <a:pt x="949" y="73"/>
                    </a:cubicBezTo>
                    <a:cubicBezTo>
                      <a:pt x="949" y="43"/>
                      <a:pt x="949" y="43"/>
                      <a:pt x="949" y="43"/>
                    </a:cubicBezTo>
                    <a:cubicBezTo>
                      <a:pt x="966" y="43"/>
                      <a:pt x="966" y="43"/>
                      <a:pt x="966" y="43"/>
                    </a:cubicBezTo>
                    <a:cubicBezTo>
                      <a:pt x="966" y="74"/>
                      <a:pt x="966" y="74"/>
                      <a:pt x="966" y="74"/>
                    </a:cubicBezTo>
                    <a:cubicBezTo>
                      <a:pt x="966" y="76"/>
                      <a:pt x="966" y="79"/>
                      <a:pt x="967" y="80"/>
                    </a:cubicBezTo>
                    <a:cubicBezTo>
                      <a:pt x="969" y="82"/>
                      <a:pt x="971" y="82"/>
                      <a:pt x="973" y="82"/>
                    </a:cubicBezTo>
                    <a:cubicBezTo>
                      <a:pt x="975" y="82"/>
                      <a:pt x="977" y="81"/>
                      <a:pt x="978" y="80"/>
                    </a:cubicBezTo>
                    <a:cubicBezTo>
                      <a:pt x="979" y="79"/>
                      <a:pt x="980" y="76"/>
                      <a:pt x="980" y="74"/>
                    </a:cubicBezTo>
                    <a:cubicBezTo>
                      <a:pt x="980" y="43"/>
                      <a:pt x="980" y="43"/>
                      <a:pt x="980" y="43"/>
                    </a:cubicBezTo>
                    <a:cubicBezTo>
                      <a:pt x="996" y="43"/>
                      <a:pt x="996" y="43"/>
                      <a:pt x="996" y="43"/>
                    </a:cubicBezTo>
                    <a:cubicBezTo>
                      <a:pt x="996" y="70"/>
                      <a:pt x="996" y="70"/>
                      <a:pt x="996" y="70"/>
                    </a:cubicBezTo>
                    <a:cubicBezTo>
                      <a:pt x="996" y="75"/>
                      <a:pt x="996" y="83"/>
                      <a:pt x="990" y="89"/>
                    </a:cubicBezTo>
                    <a:cubicBezTo>
                      <a:pt x="989" y="89"/>
                      <a:pt x="989" y="90"/>
                      <a:pt x="988" y="90"/>
                    </a:cubicBezTo>
                    <a:cubicBezTo>
                      <a:pt x="1012" y="90"/>
                      <a:pt x="1012" y="90"/>
                      <a:pt x="1012" y="90"/>
                    </a:cubicBezTo>
                    <a:cubicBezTo>
                      <a:pt x="1005" y="85"/>
                      <a:pt x="1002" y="76"/>
                      <a:pt x="1002" y="68"/>
                    </a:cubicBezTo>
                    <a:cubicBezTo>
                      <a:pt x="1002" y="55"/>
                      <a:pt x="1011" y="41"/>
                      <a:pt x="1028" y="41"/>
                    </a:cubicBezTo>
                    <a:cubicBezTo>
                      <a:pt x="1035" y="41"/>
                      <a:pt x="1043" y="44"/>
                      <a:pt x="1048" y="49"/>
                    </a:cubicBezTo>
                    <a:cubicBezTo>
                      <a:pt x="1050" y="51"/>
                      <a:pt x="1051" y="53"/>
                      <a:pt x="1052" y="55"/>
                    </a:cubicBezTo>
                    <a:cubicBezTo>
                      <a:pt x="1039" y="62"/>
                      <a:pt x="1039" y="62"/>
                      <a:pt x="1039" y="62"/>
                    </a:cubicBezTo>
                    <a:cubicBezTo>
                      <a:pt x="1038" y="59"/>
                      <a:pt x="1035" y="53"/>
                      <a:pt x="1028" y="53"/>
                    </a:cubicBezTo>
                    <a:cubicBezTo>
                      <a:pt x="1025" y="53"/>
                      <a:pt x="1023" y="55"/>
                      <a:pt x="1022" y="56"/>
                    </a:cubicBezTo>
                    <a:cubicBezTo>
                      <a:pt x="1018" y="60"/>
                      <a:pt x="1018" y="65"/>
                      <a:pt x="1018" y="67"/>
                    </a:cubicBezTo>
                    <a:cubicBezTo>
                      <a:pt x="1018" y="75"/>
                      <a:pt x="1021" y="82"/>
                      <a:pt x="1028" y="82"/>
                    </a:cubicBezTo>
                    <a:cubicBezTo>
                      <a:pt x="1036" y="82"/>
                      <a:pt x="1038" y="75"/>
                      <a:pt x="1039" y="74"/>
                    </a:cubicBezTo>
                    <a:cubicBezTo>
                      <a:pt x="1052" y="80"/>
                      <a:pt x="1052" y="80"/>
                      <a:pt x="1052" y="80"/>
                    </a:cubicBezTo>
                    <a:cubicBezTo>
                      <a:pt x="1051" y="83"/>
                      <a:pt x="1050" y="85"/>
                      <a:pt x="1047" y="87"/>
                    </a:cubicBezTo>
                    <a:cubicBezTo>
                      <a:pt x="1046" y="88"/>
                      <a:pt x="1045" y="89"/>
                      <a:pt x="1044" y="90"/>
                    </a:cubicBezTo>
                    <a:cubicBezTo>
                      <a:pt x="1059" y="90"/>
                      <a:pt x="1059" y="90"/>
                      <a:pt x="1059" y="90"/>
                    </a:cubicBezTo>
                    <a:cubicBezTo>
                      <a:pt x="1059" y="43"/>
                      <a:pt x="1059" y="43"/>
                      <a:pt x="1059" y="43"/>
                    </a:cubicBezTo>
                    <a:cubicBezTo>
                      <a:pt x="1075" y="43"/>
                      <a:pt x="1075" y="43"/>
                      <a:pt x="1075" y="43"/>
                    </a:cubicBezTo>
                    <a:cubicBezTo>
                      <a:pt x="1075" y="80"/>
                      <a:pt x="1075" y="80"/>
                      <a:pt x="1075" y="80"/>
                    </a:cubicBezTo>
                    <a:cubicBezTo>
                      <a:pt x="1096" y="80"/>
                      <a:pt x="1096" y="80"/>
                      <a:pt x="1096" y="80"/>
                    </a:cubicBezTo>
                    <a:cubicBezTo>
                      <a:pt x="1096" y="90"/>
                      <a:pt x="1096" y="90"/>
                      <a:pt x="1096" y="90"/>
                    </a:cubicBezTo>
                    <a:cubicBezTo>
                      <a:pt x="1123" y="90"/>
                      <a:pt x="1123" y="90"/>
                      <a:pt x="1123" y="90"/>
                    </a:cubicBezTo>
                    <a:cubicBezTo>
                      <a:pt x="1123" y="0"/>
                      <a:pt x="1123" y="0"/>
                      <a:pt x="11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8000">
                    <a:srgbClr val="404040"/>
                  </a:gs>
                </a:gsLst>
                <a:lin ang="135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Helvetica" pitchFamily="2" charset="0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140664FE-26A6-7149-A588-A68BD77667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82150" y="739343"/>
                <a:ext cx="98435" cy="115662"/>
              </a:xfrm>
              <a:prstGeom prst="rect">
                <a:avLst/>
              </a:prstGeom>
            </p:spPr>
          </p:pic>
        </p:grpSp>
        <p:pic>
          <p:nvPicPr>
            <p:cNvPr id="14" name="Bild 4">
              <a:extLst>
                <a:ext uri="{FF2B5EF4-FFF2-40B4-BE49-F238E27FC236}">
                  <a16:creationId xmlns:a16="http://schemas.microsoft.com/office/drawing/2014/main" id="{DF73BA39-2BBE-7B4B-A94B-702BFEF9C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489585"/>
              <a:ext cx="878541" cy="497840"/>
            </a:xfrm>
            <a:prstGeom prst="rect">
              <a:avLst/>
            </a:prstGeom>
          </p:spPr>
        </p:pic>
      </p:grpSp>
      <p:sp>
        <p:nvSpPr>
          <p:cNvPr id="17" name="Fußzeilenplatzhalter 8">
            <a:extLst>
              <a:ext uri="{FF2B5EF4-FFF2-40B4-BE49-F238E27FC236}">
                <a16:creationId xmlns:a16="http://schemas.microsoft.com/office/drawing/2014/main" id="{EFBFE4F5-320A-5740-916D-948ACAA46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000" y="6487749"/>
            <a:ext cx="8460000" cy="360000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elvetica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18" name="Foliennummernplatzhalter 9">
            <a:extLst>
              <a:ext uri="{FF2B5EF4-FFF2-40B4-BE49-F238E27FC236}">
                <a16:creationId xmlns:a16="http://schemas.microsoft.com/office/drawing/2014/main" id="{F2D4E8EA-947C-3346-A0D5-438427B08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804" y="6487749"/>
            <a:ext cx="54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1E987DAC-3B7F-7449-83FA-7CB5BE070C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2117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94800" y="1080000"/>
            <a:ext cx="5292000" cy="5220000"/>
          </a:xfrm>
        </p:spPr>
        <p:txBody>
          <a:bodyPr/>
          <a:lstStyle>
            <a:lvl1pPr>
              <a:defRPr sz="2400" baseline="0">
                <a:latin typeface="Helvetica" pitchFamily="2" charset="0"/>
              </a:defRPr>
            </a:lvl1pPr>
            <a:lvl2pPr>
              <a:defRPr sz="2200" baseline="0">
                <a:latin typeface="Helvetica" pitchFamily="2" charset="0"/>
              </a:defRPr>
            </a:lvl2pPr>
            <a:lvl3pPr>
              <a:defRPr baseline="0">
                <a:latin typeface="Helvetica" pitchFamily="2" charset="0"/>
              </a:defRPr>
            </a:lvl3pPr>
            <a:lvl4pPr>
              <a:defRPr baseline="0">
                <a:latin typeface="Helvetica" pitchFamily="2" charset="0"/>
              </a:defRPr>
            </a:lvl4pPr>
            <a:lvl5pPr>
              <a:defRPr baseline="0">
                <a:latin typeface="Helvetica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04000" y="1080000"/>
            <a:ext cx="5292000" cy="5220000"/>
          </a:xfrm>
        </p:spPr>
        <p:txBody>
          <a:bodyPr/>
          <a:lstStyle>
            <a:lvl1pPr>
              <a:defRPr sz="2400" baseline="0">
                <a:latin typeface="Helvetica" pitchFamily="2" charset="0"/>
              </a:defRPr>
            </a:lvl1pPr>
            <a:lvl2pPr>
              <a:defRPr sz="2200" baseline="0">
                <a:latin typeface="Helvetica" pitchFamily="2" charset="0"/>
              </a:defRPr>
            </a:lvl2pPr>
            <a:lvl3pPr>
              <a:defRPr baseline="0">
                <a:latin typeface="Helvetica" pitchFamily="2" charset="0"/>
              </a:defRPr>
            </a:lvl3pPr>
            <a:lvl4pPr>
              <a:defRPr baseline="0">
                <a:latin typeface="Helvetica" pitchFamily="2" charset="0"/>
              </a:defRPr>
            </a:lvl4pPr>
            <a:lvl5pPr>
              <a:defRPr baseline="0">
                <a:latin typeface="Helvetica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0800000" cy="540000"/>
          </a:xfrm>
        </p:spPr>
        <p:txBody>
          <a:bodyPr>
            <a:normAutofit/>
          </a:bodyPr>
          <a:lstStyle>
            <a:lvl1pPr>
              <a:defRPr sz="2400" baseline="0">
                <a:latin typeface="Helvetica" pitchFamily="2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A9D77E5-9E9E-644A-9B96-72FF825E1519}"/>
              </a:ext>
            </a:extLst>
          </p:cNvPr>
          <p:cNvGrpSpPr/>
          <p:nvPr userDrawn="1"/>
        </p:nvGrpSpPr>
        <p:grpSpPr>
          <a:xfrm>
            <a:off x="0" y="6360160"/>
            <a:ext cx="12192000" cy="497840"/>
            <a:chOff x="-1" y="489585"/>
            <a:chExt cx="12192000" cy="49784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EBE7F28-2841-1B44-BF1C-9CC4F6CF4797}"/>
                </a:ext>
              </a:extLst>
            </p:cNvPr>
            <p:cNvGrpSpPr/>
            <p:nvPr/>
          </p:nvGrpSpPr>
          <p:grpSpPr>
            <a:xfrm>
              <a:off x="6095998" y="493712"/>
              <a:ext cx="6096001" cy="493713"/>
              <a:chOff x="6095998" y="493712"/>
              <a:chExt cx="6096001" cy="493713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74AE3A6E-30C6-C54B-AFF0-2B74B9F8FE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998" y="493712"/>
                <a:ext cx="6096001" cy="493713"/>
              </a:xfrm>
              <a:custGeom>
                <a:avLst/>
                <a:gdLst>
                  <a:gd name="T0" fmla="*/ 0 w 1123"/>
                  <a:gd name="T1" fmla="*/ 0 h 90"/>
                  <a:gd name="T2" fmla="*/ 0 w 1123"/>
                  <a:gd name="T3" fmla="*/ 90 h 90"/>
                  <a:gd name="T4" fmla="*/ 957 w 1123"/>
                  <a:gd name="T5" fmla="*/ 90 h 90"/>
                  <a:gd name="T6" fmla="*/ 955 w 1123"/>
                  <a:gd name="T7" fmla="*/ 89 h 90"/>
                  <a:gd name="T8" fmla="*/ 949 w 1123"/>
                  <a:gd name="T9" fmla="*/ 73 h 90"/>
                  <a:gd name="T10" fmla="*/ 949 w 1123"/>
                  <a:gd name="T11" fmla="*/ 43 h 90"/>
                  <a:gd name="T12" fmla="*/ 966 w 1123"/>
                  <a:gd name="T13" fmla="*/ 43 h 90"/>
                  <a:gd name="T14" fmla="*/ 966 w 1123"/>
                  <a:gd name="T15" fmla="*/ 74 h 90"/>
                  <a:gd name="T16" fmla="*/ 967 w 1123"/>
                  <a:gd name="T17" fmla="*/ 80 h 90"/>
                  <a:gd name="T18" fmla="*/ 973 w 1123"/>
                  <a:gd name="T19" fmla="*/ 82 h 90"/>
                  <a:gd name="T20" fmla="*/ 978 w 1123"/>
                  <a:gd name="T21" fmla="*/ 80 h 90"/>
                  <a:gd name="T22" fmla="*/ 980 w 1123"/>
                  <a:gd name="T23" fmla="*/ 74 h 90"/>
                  <a:gd name="T24" fmla="*/ 980 w 1123"/>
                  <a:gd name="T25" fmla="*/ 43 h 90"/>
                  <a:gd name="T26" fmla="*/ 996 w 1123"/>
                  <a:gd name="T27" fmla="*/ 43 h 90"/>
                  <a:gd name="T28" fmla="*/ 996 w 1123"/>
                  <a:gd name="T29" fmla="*/ 70 h 90"/>
                  <a:gd name="T30" fmla="*/ 990 w 1123"/>
                  <a:gd name="T31" fmla="*/ 89 h 90"/>
                  <a:gd name="T32" fmla="*/ 988 w 1123"/>
                  <a:gd name="T33" fmla="*/ 90 h 90"/>
                  <a:gd name="T34" fmla="*/ 1012 w 1123"/>
                  <a:gd name="T35" fmla="*/ 90 h 90"/>
                  <a:gd name="T36" fmla="*/ 1002 w 1123"/>
                  <a:gd name="T37" fmla="*/ 68 h 90"/>
                  <a:gd name="T38" fmla="*/ 1028 w 1123"/>
                  <a:gd name="T39" fmla="*/ 41 h 90"/>
                  <a:gd name="T40" fmla="*/ 1048 w 1123"/>
                  <a:gd name="T41" fmla="*/ 49 h 90"/>
                  <a:gd name="T42" fmla="*/ 1052 w 1123"/>
                  <a:gd name="T43" fmla="*/ 55 h 90"/>
                  <a:gd name="T44" fmla="*/ 1039 w 1123"/>
                  <a:gd name="T45" fmla="*/ 62 h 90"/>
                  <a:gd name="T46" fmla="*/ 1028 w 1123"/>
                  <a:gd name="T47" fmla="*/ 53 h 90"/>
                  <a:gd name="T48" fmla="*/ 1022 w 1123"/>
                  <a:gd name="T49" fmla="*/ 56 h 90"/>
                  <a:gd name="T50" fmla="*/ 1018 w 1123"/>
                  <a:gd name="T51" fmla="*/ 67 h 90"/>
                  <a:gd name="T52" fmla="*/ 1028 w 1123"/>
                  <a:gd name="T53" fmla="*/ 82 h 90"/>
                  <a:gd name="T54" fmla="*/ 1039 w 1123"/>
                  <a:gd name="T55" fmla="*/ 74 h 90"/>
                  <a:gd name="T56" fmla="*/ 1052 w 1123"/>
                  <a:gd name="T57" fmla="*/ 80 h 90"/>
                  <a:gd name="T58" fmla="*/ 1047 w 1123"/>
                  <a:gd name="T59" fmla="*/ 87 h 90"/>
                  <a:gd name="T60" fmla="*/ 1044 w 1123"/>
                  <a:gd name="T61" fmla="*/ 90 h 90"/>
                  <a:gd name="T62" fmla="*/ 1059 w 1123"/>
                  <a:gd name="T63" fmla="*/ 90 h 90"/>
                  <a:gd name="T64" fmla="*/ 1059 w 1123"/>
                  <a:gd name="T65" fmla="*/ 43 h 90"/>
                  <a:gd name="T66" fmla="*/ 1075 w 1123"/>
                  <a:gd name="T67" fmla="*/ 43 h 90"/>
                  <a:gd name="T68" fmla="*/ 1075 w 1123"/>
                  <a:gd name="T69" fmla="*/ 80 h 90"/>
                  <a:gd name="T70" fmla="*/ 1096 w 1123"/>
                  <a:gd name="T71" fmla="*/ 80 h 90"/>
                  <a:gd name="T72" fmla="*/ 1096 w 1123"/>
                  <a:gd name="T73" fmla="*/ 90 h 90"/>
                  <a:gd name="T74" fmla="*/ 1123 w 1123"/>
                  <a:gd name="T75" fmla="*/ 90 h 90"/>
                  <a:gd name="T76" fmla="*/ 1123 w 1123"/>
                  <a:gd name="T77" fmla="*/ 0 h 90"/>
                  <a:gd name="T78" fmla="*/ 0 w 1123"/>
                  <a:gd name="T7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23" h="90">
                    <a:moveTo>
                      <a:pt x="0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957" y="90"/>
                      <a:pt x="957" y="90"/>
                      <a:pt x="957" y="90"/>
                    </a:cubicBezTo>
                    <a:cubicBezTo>
                      <a:pt x="956" y="90"/>
                      <a:pt x="955" y="89"/>
                      <a:pt x="955" y="89"/>
                    </a:cubicBezTo>
                    <a:cubicBezTo>
                      <a:pt x="950" y="84"/>
                      <a:pt x="950" y="78"/>
                      <a:pt x="949" y="73"/>
                    </a:cubicBezTo>
                    <a:cubicBezTo>
                      <a:pt x="949" y="43"/>
                      <a:pt x="949" y="43"/>
                      <a:pt x="949" y="43"/>
                    </a:cubicBezTo>
                    <a:cubicBezTo>
                      <a:pt x="966" y="43"/>
                      <a:pt x="966" y="43"/>
                      <a:pt x="966" y="43"/>
                    </a:cubicBezTo>
                    <a:cubicBezTo>
                      <a:pt x="966" y="74"/>
                      <a:pt x="966" y="74"/>
                      <a:pt x="966" y="74"/>
                    </a:cubicBezTo>
                    <a:cubicBezTo>
                      <a:pt x="966" y="76"/>
                      <a:pt x="966" y="79"/>
                      <a:pt x="967" y="80"/>
                    </a:cubicBezTo>
                    <a:cubicBezTo>
                      <a:pt x="969" y="82"/>
                      <a:pt x="971" y="82"/>
                      <a:pt x="973" y="82"/>
                    </a:cubicBezTo>
                    <a:cubicBezTo>
                      <a:pt x="975" y="82"/>
                      <a:pt x="977" y="81"/>
                      <a:pt x="978" y="80"/>
                    </a:cubicBezTo>
                    <a:cubicBezTo>
                      <a:pt x="979" y="79"/>
                      <a:pt x="980" y="76"/>
                      <a:pt x="980" y="74"/>
                    </a:cubicBezTo>
                    <a:cubicBezTo>
                      <a:pt x="980" y="43"/>
                      <a:pt x="980" y="43"/>
                      <a:pt x="980" y="43"/>
                    </a:cubicBezTo>
                    <a:cubicBezTo>
                      <a:pt x="996" y="43"/>
                      <a:pt x="996" y="43"/>
                      <a:pt x="996" y="43"/>
                    </a:cubicBezTo>
                    <a:cubicBezTo>
                      <a:pt x="996" y="70"/>
                      <a:pt x="996" y="70"/>
                      <a:pt x="996" y="70"/>
                    </a:cubicBezTo>
                    <a:cubicBezTo>
                      <a:pt x="996" y="75"/>
                      <a:pt x="996" y="83"/>
                      <a:pt x="990" y="89"/>
                    </a:cubicBezTo>
                    <a:cubicBezTo>
                      <a:pt x="989" y="89"/>
                      <a:pt x="989" y="90"/>
                      <a:pt x="988" y="90"/>
                    </a:cubicBezTo>
                    <a:cubicBezTo>
                      <a:pt x="1012" y="90"/>
                      <a:pt x="1012" y="90"/>
                      <a:pt x="1012" y="90"/>
                    </a:cubicBezTo>
                    <a:cubicBezTo>
                      <a:pt x="1005" y="85"/>
                      <a:pt x="1002" y="76"/>
                      <a:pt x="1002" y="68"/>
                    </a:cubicBezTo>
                    <a:cubicBezTo>
                      <a:pt x="1002" y="55"/>
                      <a:pt x="1011" y="41"/>
                      <a:pt x="1028" y="41"/>
                    </a:cubicBezTo>
                    <a:cubicBezTo>
                      <a:pt x="1035" y="41"/>
                      <a:pt x="1043" y="44"/>
                      <a:pt x="1048" y="49"/>
                    </a:cubicBezTo>
                    <a:cubicBezTo>
                      <a:pt x="1050" y="51"/>
                      <a:pt x="1051" y="53"/>
                      <a:pt x="1052" y="55"/>
                    </a:cubicBezTo>
                    <a:cubicBezTo>
                      <a:pt x="1039" y="62"/>
                      <a:pt x="1039" y="62"/>
                      <a:pt x="1039" y="62"/>
                    </a:cubicBezTo>
                    <a:cubicBezTo>
                      <a:pt x="1038" y="59"/>
                      <a:pt x="1035" y="53"/>
                      <a:pt x="1028" y="53"/>
                    </a:cubicBezTo>
                    <a:cubicBezTo>
                      <a:pt x="1025" y="53"/>
                      <a:pt x="1023" y="55"/>
                      <a:pt x="1022" y="56"/>
                    </a:cubicBezTo>
                    <a:cubicBezTo>
                      <a:pt x="1018" y="60"/>
                      <a:pt x="1018" y="65"/>
                      <a:pt x="1018" y="67"/>
                    </a:cubicBezTo>
                    <a:cubicBezTo>
                      <a:pt x="1018" y="75"/>
                      <a:pt x="1021" y="82"/>
                      <a:pt x="1028" y="82"/>
                    </a:cubicBezTo>
                    <a:cubicBezTo>
                      <a:pt x="1036" y="82"/>
                      <a:pt x="1038" y="75"/>
                      <a:pt x="1039" y="74"/>
                    </a:cubicBezTo>
                    <a:cubicBezTo>
                      <a:pt x="1052" y="80"/>
                      <a:pt x="1052" y="80"/>
                      <a:pt x="1052" y="80"/>
                    </a:cubicBezTo>
                    <a:cubicBezTo>
                      <a:pt x="1051" y="83"/>
                      <a:pt x="1050" y="85"/>
                      <a:pt x="1047" y="87"/>
                    </a:cubicBezTo>
                    <a:cubicBezTo>
                      <a:pt x="1046" y="88"/>
                      <a:pt x="1045" y="89"/>
                      <a:pt x="1044" y="90"/>
                    </a:cubicBezTo>
                    <a:cubicBezTo>
                      <a:pt x="1059" y="90"/>
                      <a:pt x="1059" y="90"/>
                      <a:pt x="1059" y="90"/>
                    </a:cubicBezTo>
                    <a:cubicBezTo>
                      <a:pt x="1059" y="43"/>
                      <a:pt x="1059" y="43"/>
                      <a:pt x="1059" y="43"/>
                    </a:cubicBezTo>
                    <a:cubicBezTo>
                      <a:pt x="1075" y="43"/>
                      <a:pt x="1075" y="43"/>
                      <a:pt x="1075" y="43"/>
                    </a:cubicBezTo>
                    <a:cubicBezTo>
                      <a:pt x="1075" y="80"/>
                      <a:pt x="1075" y="80"/>
                      <a:pt x="1075" y="80"/>
                    </a:cubicBezTo>
                    <a:cubicBezTo>
                      <a:pt x="1096" y="80"/>
                      <a:pt x="1096" y="80"/>
                      <a:pt x="1096" y="80"/>
                    </a:cubicBezTo>
                    <a:cubicBezTo>
                      <a:pt x="1096" y="90"/>
                      <a:pt x="1096" y="90"/>
                      <a:pt x="1096" y="90"/>
                    </a:cubicBezTo>
                    <a:cubicBezTo>
                      <a:pt x="1123" y="90"/>
                      <a:pt x="1123" y="90"/>
                      <a:pt x="1123" y="90"/>
                    </a:cubicBezTo>
                    <a:cubicBezTo>
                      <a:pt x="1123" y="0"/>
                      <a:pt x="1123" y="0"/>
                      <a:pt x="11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8000">
                    <a:srgbClr val="404040"/>
                  </a:gs>
                </a:gsLst>
                <a:lin ang="135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Helvetica" pitchFamily="2" charset="0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E7465E87-091A-E846-A7EF-251AD4A732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82150" y="739343"/>
                <a:ext cx="98435" cy="115662"/>
              </a:xfrm>
              <a:prstGeom prst="rect">
                <a:avLst/>
              </a:prstGeom>
            </p:spPr>
          </p:pic>
        </p:grpSp>
        <p:pic>
          <p:nvPicPr>
            <p:cNvPr id="14" name="Bild 4">
              <a:extLst>
                <a:ext uri="{FF2B5EF4-FFF2-40B4-BE49-F238E27FC236}">
                  <a16:creationId xmlns:a16="http://schemas.microsoft.com/office/drawing/2014/main" id="{B9B0E5AA-E003-E343-9CB8-4966DD636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489585"/>
              <a:ext cx="878541" cy="497840"/>
            </a:xfrm>
            <a:prstGeom prst="rect">
              <a:avLst/>
            </a:prstGeom>
          </p:spPr>
        </p:pic>
      </p:grpSp>
      <p:sp>
        <p:nvSpPr>
          <p:cNvPr id="17" name="Fußzeilenplatzhalter 8">
            <a:extLst>
              <a:ext uri="{FF2B5EF4-FFF2-40B4-BE49-F238E27FC236}">
                <a16:creationId xmlns:a16="http://schemas.microsoft.com/office/drawing/2014/main" id="{E161E9D2-E7CE-C346-A34D-654E4D944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000" y="6487749"/>
            <a:ext cx="8460000" cy="360000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elvetica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18" name="Foliennummernplatzhalter 9">
            <a:extLst>
              <a:ext uri="{FF2B5EF4-FFF2-40B4-BE49-F238E27FC236}">
                <a16:creationId xmlns:a16="http://schemas.microsoft.com/office/drawing/2014/main" id="{C72F4B64-0260-994E-8B5F-FF9DBE549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804" y="6487749"/>
            <a:ext cx="54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fld id="{1E987DAC-3B7F-7449-83FA-7CB5BE070C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396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Helvetica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Helvetica" pitchFamily="2" charset="0"/>
              </a:defRPr>
            </a:lvl1pPr>
            <a:lvl2pPr>
              <a:defRPr>
                <a:latin typeface="Helvetica" pitchFamily="2" charset="0"/>
              </a:defRPr>
            </a:lvl2pPr>
            <a:lvl3pPr>
              <a:defRPr>
                <a:latin typeface="Helvetica" pitchFamily="2" charset="0"/>
              </a:defRPr>
            </a:lvl3pPr>
            <a:lvl4pPr>
              <a:defRPr>
                <a:latin typeface="Helvetica" pitchFamily="2" charset="0"/>
              </a:defRPr>
            </a:lvl4pPr>
            <a:lvl5pPr>
              <a:defRPr>
                <a:latin typeface="Helvetica" pitchFamily="2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Helvetica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Helvetica" pitchFamily="2" charset="0"/>
              </a:defRPr>
            </a:lvl1pPr>
            <a:lvl2pPr>
              <a:defRPr>
                <a:latin typeface="Helvetica" pitchFamily="2" charset="0"/>
              </a:defRPr>
            </a:lvl2pPr>
            <a:lvl3pPr>
              <a:defRPr>
                <a:latin typeface="Helvetica" pitchFamily="2" charset="0"/>
              </a:defRPr>
            </a:lvl3pPr>
            <a:lvl4pPr>
              <a:defRPr>
                <a:latin typeface="Helvetica" pitchFamily="2" charset="0"/>
              </a:defRPr>
            </a:lvl4pPr>
            <a:lvl5pPr>
              <a:defRPr>
                <a:latin typeface="Helvetica" pitchFamily="2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E65CBA-A019-634E-8656-440DB5E62002}"/>
              </a:ext>
            </a:extLst>
          </p:cNvPr>
          <p:cNvGrpSpPr/>
          <p:nvPr userDrawn="1"/>
        </p:nvGrpSpPr>
        <p:grpSpPr>
          <a:xfrm>
            <a:off x="0" y="6360160"/>
            <a:ext cx="12192000" cy="497840"/>
            <a:chOff x="-1" y="489585"/>
            <a:chExt cx="12192000" cy="49784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13FE3CB-41B1-8E4F-A9C9-ED6CB29FF890}"/>
                </a:ext>
              </a:extLst>
            </p:cNvPr>
            <p:cNvGrpSpPr/>
            <p:nvPr/>
          </p:nvGrpSpPr>
          <p:grpSpPr>
            <a:xfrm>
              <a:off x="6095998" y="493712"/>
              <a:ext cx="6096001" cy="493713"/>
              <a:chOff x="6095998" y="493712"/>
              <a:chExt cx="6096001" cy="493713"/>
            </a:xfrm>
          </p:grpSpPr>
          <p:sp>
            <p:nvSpPr>
              <p:cNvPr id="13" name="Freeform 5">
                <a:extLst>
                  <a:ext uri="{FF2B5EF4-FFF2-40B4-BE49-F238E27FC236}">
                    <a16:creationId xmlns:a16="http://schemas.microsoft.com/office/drawing/2014/main" id="{636EAE15-849D-6847-AF8D-D2A28DE80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998" y="493712"/>
                <a:ext cx="6096001" cy="493713"/>
              </a:xfrm>
              <a:custGeom>
                <a:avLst/>
                <a:gdLst>
                  <a:gd name="T0" fmla="*/ 0 w 1123"/>
                  <a:gd name="T1" fmla="*/ 0 h 90"/>
                  <a:gd name="T2" fmla="*/ 0 w 1123"/>
                  <a:gd name="T3" fmla="*/ 90 h 90"/>
                  <a:gd name="T4" fmla="*/ 957 w 1123"/>
                  <a:gd name="T5" fmla="*/ 90 h 90"/>
                  <a:gd name="T6" fmla="*/ 955 w 1123"/>
                  <a:gd name="T7" fmla="*/ 89 h 90"/>
                  <a:gd name="T8" fmla="*/ 949 w 1123"/>
                  <a:gd name="T9" fmla="*/ 73 h 90"/>
                  <a:gd name="T10" fmla="*/ 949 w 1123"/>
                  <a:gd name="T11" fmla="*/ 43 h 90"/>
                  <a:gd name="T12" fmla="*/ 966 w 1123"/>
                  <a:gd name="T13" fmla="*/ 43 h 90"/>
                  <a:gd name="T14" fmla="*/ 966 w 1123"/>
                  <a:gd name="T15" fmla="*/ 74 h 90"/>
                  <a:gd name="T16" fmla="*/ 967 w 1123"/>
                  <a:gd name="T17" fmla="*/ 80 h 90"/>
                  <a:gd name="T18" fmla="*/ 973 w 1123"/>
                  <a:gd name="T19" fmla="*/ 82 h 90"/>
                  <a:gd name="T20" fmla="*/ 978 w 1123"/>
                  <a:gd name="T21" fmla="*/ 80 h 90"/>
                  <a:gd name="T22" fmla="*/ 980 w 1123"/>
                  <a:gd name="T23" fmla="*/ 74 h 90"/>
                  <a:gd name="T24" fmla="*/ 980 w 1123"/>
                  <a:gd name="T25" fmla="*/ 43 h 90"/>
                  <a:gd name="T26" fmla="*/ 996 w 1123"/>
                  <a:gd name="T27" fmla="*/ 43 h 90"/>
                  <a:gd name="T28" fmla="*/ 996 w 1123"/>
                  <a:gd name="T29" fmla="*/ 70 h 90"/>
                  <a:gd name="T30" fmla="*/ 990 w 1123"/>
                  <a:gd name="T31" fmla="*/ 89 h 90"/>
                  <a:gd name="T32" fmla="*/ 988 w 1123"/>
                  <a:gd name="T33" fmla="*/ 90 h 90"/>
                  <a:gd name="T34" fmla="*/ 1012 w 1123"/>
                  <a:gd name="T35" fmla="*/ 90 h 90"/>
                  <a:gd name="T36" fmla="*/ 1002 w 1123"/>
                  <a:gd name="T37" fmla="*/ 68 h 90"/>
                  <a:gd name="T38" fmla="*/ 1028 w 1123"/>
                  <a:gd name="T39" fmla="*/ 41 h 90"/>
                  <a:gd name="T40" fmla="*/ 1048 w 1123"/>
                  <a:gd name="T41" fmla="*/ 49 h 90"/>
                  <a:gd name="T42" fmla="*/ 1052 w 1123"/>
                  <a:gd name="T43" fmla="*/ 55 h 90"/>
                  <a:gd name="T44" fmla="*/ 1039 w 1123"/>
                  <a:gd name="T45" fmla="*/ 62 h 90"/>
                  <a:gd name="T46" fmla="*/ 1028 w 1123"/>
                  <a:gd name="T47" fmla="*/ 53 h 90"/>
                  <a:gd name="T48" fmla="*/ 1022 w 1123"/>
                  <a:gd name="T49" fmla="*/ 56 h 90"/>
                  <a:gd name="T50" fmla="*/ 1018 w 1123"/>
                  <a:gd name="T51" fmla="*/ 67 h 90"/>
                  <a:gd name="T52" fmla="*/ 1028 w 1123"/>
                  <a:gd name="T53" fmla="*/ 82 h 90"/>
                  <a:gd name="T54" fmla="*/ 1039 w 1123"/>
                  <a:gd name="T55" fmla="*/ 74 h 90"/>
                  <a:gd name="T56" fmla="*/ 1052 w 1123"/>
                  <a:gd name="T57" fmla="*/ 80 h 90"/>
                  <a:gd name="T58" fmla="*/ 1047 w 1123"/>
                  <a:gd name="T59" fmla="*/ 87 h 90"/>
                  <a:gd name="T60" fmla="*/ 1044 w 1123"/>
                  <a:gd name="T61" fmla="*/ 90 h 90"/>
                  <a:gd name="T62" fmla="*/ 1059 w 1123"/>
                  <a:gd name="T63" fmla="*/ 90 h 90"/>
                  <a:gd name="T64" fmla="*/ 1059 w 1123"/>
                  <a:gd name="T65" fmla="*/ 43 h 90"/>
                  <a:gd name="T66" fmla="*/ 1075 w 1123"/>
                  <a:gd name="T67" fmla="*/ 43 h 90"/>
                  <a:gd name="T68" fmla="*/ 1075 w 1123"/>
                  <a:gd name="T69" fmla="*/ 80 h 90"/>
                  <a:gd name="T70" fmla="*/ 1096 w 1123"/>
                  <a:gd name="T71" fmla="*/ 80 h 90"/>
                  <a:gd name="T72" fmla="*/ 1096 w 1123"/>
                  <a:gd name="T73" fmla="*/ 90 h 90"/>
                  <a:gd name="T74" fmla="*/ 1123 w 1123"/>
                  <a:gd name="T75" fmla="*/ 90 h 90"/>
                  <a:gd name="T76" fmla="*/ 1123 w 1123"/>
                  <a:gd name="T77" fmla="*/ 0 h 90"/>
                  <a:gd name="T78" fmla="*/ 0 w 1123"/>
                  <a:gd name="T7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23" h="90">
                    <a:moveTo>
                      <a:pt x="0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957" y="90"/>
                      <a:pt x="957" y="90"/>
                      <a:pt x="957" y="90"/>
                    </a:cubicBezTo>
                    <a:cubicBezTo>
                      <a:pt x="956" y="90"/>
                      <a:pt x="955" y="89"/>
                      <a:pt x="955" y="89"/>
                    </a:cubicBezTo>
                    <a:cubicBezTo>
                      <a:pt x="950" y="84"/>
                      <a:pt x="950" y="78"/>
                      <a:pt x="949" y="73"/>
                    </a:cubicBezTo>
                    <a:cubicBezTo>
                      <a:pt x="949" y="43"/>
                      <a:pt x="949" y="43"/>
                      <a:pt x="949" y="43"/>
                    </a:cubicBezTo>
                    <a:cubicBezTo>
                      <a:pt x="966" y="43"/>
                      <a:pt x="966" y="43"/>
                      <a:pt x="966" y="43"/>
                    </a:cubicBezTo>
                    <a:cubicBezTo>
                      <a:pt x="966" y="74"/>
                      <a:pt x="966" y="74"/>
                      <a:pt x="966" y="74"/>
                    </a:cubicBezTo>
                    <a:cubicBezTo>
                      <a:pt x="966" y="76"/>
                      <a:pt x="966" y="79"/>
                      <a:pt x="967" y="80"/>
                    </a:cubicBezTo>
                    <a:cubicBezTo>
                      <a:pt x="969" y="82"/>
                      <a:pt x="971" y="82"/>
                      <a:pt x="973" y="82"/>
                    </a:cubicBezTo>
                    <a:cubicBezTo>
                      <a:pt x="975" y="82"/>
                      <a:pt x="977" y="81"/>
                      <a:pt x="978" y="80"/>
                    </a:cubicBezTo>
                    <a:cubicBezTo>
                      <a:pt x="979" y="79"/>
                      <a:pt x="980" y="76"/>
                      <a:pt x="980" y="74"/>
                    </a:cubicBezTo>
                    <a:cubicBezTo>
                      <a:pt x="980" y="43"/>
                      <a:pt x="980" y="43"/>
                      <a:pt x="980" y="43"/>
                    </a:cubicBezTo>
                    <a:cubicBezTo>
                      <a:pt x="996" y="43"/>
                      <a:pt x="996" y="43"/>
                      <a:pt x="996" y="43"/>
                    </a:cubicBezTo>
                    <a:cubicBezTo>
                      <a:pt x="996" y="70"/>
                      <a:pt x="996" y="70"/>
                      <a:pt x="996" y="70"/>
                    </a:cubicBezTo>
                    <a:cubicBezTo>
                      <a:pt x="996" y="75"/>
                      <a:pt x="996" y="83"/>
                      <a:pt x="990" y="89"/>
                    </a:cubicBezTo>
                    <a:cubicBezTo>
                      <a:pt x="989" y="89"/>
                      <a:pt x="989" y="90"/>
                      <a:pt x="988" y="90"/>
                    </a:cubicBezTo>
                    <a:cubicBezTo>
                      <a:pt x="1012" y="90"/>
                      <a:pt x="1012" y="90"/>
                      <a:pt x="1012" y="90"/>
                    </a:cubicBezTo>
                    <a:cubicBezTo>
                      <a:pt x="1005" y="85"/>
                      <a:pt x="1002" y="76"/>
                      <a:pt x="1002" y="68"/>
                    </a:cubicBezTo>
                    <a:cubicBezTo>
                      <a:pt x="1002" y="55"/>
                      <a:pt x="1011" y="41"/>
                      <a:pt x="1028" y="41"/>
                    </a:cubicBezTo>
                    <a:cubicBezTo>
                      <a:pt x="1035" y="41"/>
                      <a:pt x="1043" y="44"/>
                      <a:pt x="1048" y="49"/>
                    </a:cubicBezTo>
                    <a:cubicBezTo>
                      <a:pt x="1050" y="51"/>
                      <a:pt x="1051" y="53"/>
                      <a:pt x="1052" y="55"/>
                    </a:cubicBezTo>
                    <a:cubicBezTo>
                      <a:pt x="1039" y="62"/>
                      <a:pt x="1039" y="62"/>
                      <a:pt x="1039" y="62"/>
                    </a:cubicBezTo>
                    <a:cubicBezTo>
                      <a:pt x="1038" y="59"/>
                      <a:pt x="1035" y="53"/>
                      <a:pt x="1028" y="53"/>
                    </a:cubicBezTo>
                    <a:cubicBezTo>
                      <a:pt x="1025" y="53"/>
                      <a:pt x="1023" y="55"/>
                      <a:pt x="1022" y="56"/>
                    </a:cubicBezTo>
                    <a:cubicBezTo>
                      <a:pt x="1018" y="60"/>
                      <a:pt x="1018" y="65"/>
                      <a:pt x="1018" y="67"/>
                    </a:cubicBezTo>
                    <a:cubicBezTo>
                      <a:pt x="1018" y="75"/>
                      <a:pt x="1021" y="82"/>
                      <a:pt x="1028" y="82"/>
                    </a:cubicBezTo>
                    <a:cubicBezTo>
                      <a:pt x="1036" y="82"/>
                      <a:pt x="1038" y="75"/>
                      <a:pt x="1039" y="74"/>
                    </a:cubicBezTo>
                    <a:cubicBezTo>
                      <a:pt x="1052" y="80"/>
                      <a:pt x="1052" y="80"/>
                      <a:pt x="1052" y="80"/>
                    </a:cubicBezTo>
                    <a:cubicBezTo>
                      <a:pt x="1051" y="83"/>
                      <a:pt x="1050" y="85"/>
                      <a:pt x="1047" y="87"/>
                    </a:cubicBezTo>
                    <a:cubicBezTo>
                      <a:pt x="1046" y="88"/>
                      <a:pt x="1045" y="89"/>
                      <a:pt x="1044" y="90"/>
                    </a:cubicBezTo>
                    <a:cubicBezTo>
                      <a:pt x="1059" y="90"/>
                      <a:pt x="1059" y="90"/>
                      <a:pt x="1059" y="90"/>
                    </a:cubicBezTo>
                    <a:cubicBezTo>
                      <a:pt x="1059" y="43"/>
                      <a:pt x="1059" y="43"/>
                      <a:pt x="1059" y="43"/>
                    </a:cubicBezTo>
                    <a:cubicBezTo>
                      <a:pt x="1075" y="43"/>
                      <a:pt x="1075" y="43"/>
                      <a:pt x="1075" y="43"/>
                    </a:cubicBezTo>
                    <a:cubicBezTo>
                      <a:pt x="1075" y="80"/>
                      <a:pt x="1075" y="80"/>
                      <a:pt x="1075" y="80"/>
                    </a:cubicBezTo>
                    <a:cubicBezTo>
                      <a:pt x="1096" y="80"/>
                      <a:pt x="1096" y="80"/>
                      <a:pt x="1096" y="80"/>
                    </a:cubicBezTo>
                    <a:cubicBezTo>
                      <a:pt x="1096" y="90"/>
                      <a:pt x="1096" y="90"/>
                      <a:pt x="1096" y="90"/>
                    </a:cubicBezTo>
                    <a:cubicBezTo>
                      <a:pt x="1123" y="90"/>
                      <a:pt x="1123" y="90"/>
                      <a:pt x="1123" y="90"/>
                    </a:cubicBezTo>
                    <a:cubicBezTo>
                      <a:pt x="1123" y="0"/>
                      <a:pt x="1123" y="0"/>
                      <a:pt x="11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8000">
                    <a:srgbClr val="404040"/>
                  </a:gs>
                </a:gsLst>
                <a:lin ang="135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Helvetica" pitchFamily="2" charset="0"/>
                </a:endParaRP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4B277057-C8F7-CF44-A823-EC428B36D6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82150" y="739343"/>
                <a:ext cx="98435" cy="115662"/>
              </a:xfrm>
              <a:prstGeom prst="rect">
                <a:avLst/>
              </a:prstGeom>
            </p:spPr>
          </p:pic>
        </p:grpSp>
        <p:pic>
          <p:nvPicPr>
            <p:cNvPr id="12" name="Bild 4">
              <a:extLst>
                <a:ext uri="{FF2B5EF4-FFF2-40B4-BE49-F238E27FC236}">
                  <a16:creationId xmlns:a16="http://schemas.microsoft.com/office/drawing/2014/main" id="{E13125D9-2366-E644-831B-9BA4D00BC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489585"/>
              <a:ext cx="878541" cy="497840"/>
            </a:xfrm>
            <a:prstGeom prst="rect">
              <a:avLst/>
            </a:prstGeom>
          </p:spPr>
        </p:pic>
      </p:grpSp>
      <p:sp>
        <p:nvSpPr>
          <p:cNvPr id="15" name="Fußzeilenplatzhalter 8">
            <a:extLst>
              <a:ext uri="{FF2B5EF4-FFF2-40B4-BE49-F238E27FC236}">
                <a16:creationId xmlns:a16="http://schemas.microsoft.com/office/drawing/2014/main" id="{5AD08840-F543-3E44-8351-DD5C88367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000" y="6487749"/>
            <a:ext cx="8460000" cy="360000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elvetica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16" name="Foliennummernplatzhalter 9">
            <a:extLst>
              <a:ext uri="{FF2B5EF4-FFF2-40B4-BE49-F238E27FC236}">
                <a16:creationId xmlns:a16="http://schemas.microsoft.com/office/drawing/2014/main" id="{18A5C366-18FC-3F41-B682-ADA266645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804" y="6487749"/>
            <a:ext cx="54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1E987DAC-3B7F-7449-83FA-7CB5BE070C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69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CF150D-B3D0-AC43-A88E-41E2BFEE0AA3}"/>
              </a:ext>
            </a:extLst>
          </p:cNvPr>
          <p:cNvGrpSpPr/>
          <p:nvPr userDrawn="1"/>
        </p:nvGrpSpPr>
        <p:grpSpPr>
          <a:xfrm>
            <a:off x="0" y="6360160"/>
            <a:ext cx="12192000" cy="497840"/>
            <a:chOff x="-1" y="489585"/>
            <a:chExt cx="12192000" cy="49784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BB84941-6036-6F41-A3BE-BD2C93055C99}"/>
                </a:ext>
              </a:extLst>
            </p:cNvPr>
            <p:cNvGrpSpPr/>
            <p:nvPr/>
          </p:nvGrpSpPr>
          <p:grpSpPr>
            <a:xfrm>
              <a:off x="6095998" y="493712"/>
              <a:ext cx="6096001" cy="493713"/>
              <a:chOff x="6095998" y="493712"/>
              <a:chExt cx="6096001" cy="493713"/>
            </a:xfrm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39008B1B-EE9F-9748-AF7D-DC5C8BF809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998" y="493712"/>
                <a:ext cx="6096001" cy="493713"/>
              </a:xfrm>
              <a:custGeom>
                <a:avLst/>
                <a:gdLst>
                  <a:gd name="T0" fmla="*/ 0 w 1123"/>
                  <a:gd name="T1" fmla="*/ 0 h 90"/>
                  <a:gd name="T2" fmla="*/ 0 w 1123"/>
                  <a:gd name="T3" fmla="*/ 90 h 90"/>
                  <a:gd name="T4" fmla="*/ 957 w 1123"/>
                  <a:gd name="T5" fmla="*/ 90 h 90"/>
                  <a:gd name="T6" fmla="*/ 955 w 1123"/>
                  <a:gd name="T7" fmla="*/ 89 h 90"/>
                  <a:gd name="T8" fmla="*/ 949 w 1123"/>
                  <a:gd name="T9" fmla="*/ 73 h 90"/>
                  <a:gd name="T10" fmla="*/ 949 w 1123"/>
                  <a:gd name="T11" fmla="*/ 43 h 90"/>
                  <a:gd name="T12" fmla="*/ 966 w 1123"/>
                  <a:gd name="T13" fmla="*/ 43 h 90"/>
                  <a:gd name="T14" fmla="*/ 966 w 1123"/>
                  <a:gd name="T15" fmla="*/ 74 h 90"/>
                  <a:gd name="T16" fmla="*/ 967 w 1123"/>
                  <a:gd name="T17" fmla="*/ 80 h 90"/>
                  <a:gd name="T18" fmla="*/ 973 w 1123"/>
                  <a:gd name="T19" fmla="*/ 82 h 90"/>
                  <a:gd name="T20" fmla="*/ 978 w 1123"/>
                  <a:gd name="T21" fmla="*/ 80 h 90"/>
                  <a:gd name="T22" fmla="*/ 980 w 1123"/>
                  <a:gd name="T23" fmla="*/ 74 h 90"/>
                  <a:gd name="T24" fmla="*/ 980 w 1123"/>
                  <a:gd name="T25" fmla="*/ 43 h 90"/>
                  <a:gd name="T26" fmla="*/ 996 w 1123"/>
                  <a:gd name="T27" fmla="*/ 43 h 90"/>
                  <a:gd name="T28" fmla="*/ 996 w 1123"/>
                  <a:gd name="T29" fmla="*/ 70 h 90"/>
                  <a:gd name="T30" fmla="*/ 990 w 1123"/>
                  <a:gd name="T31" fmla="*/ 89 h 90"/>
                  <a:gd name="T32" fmla="*/ 988 w 1123"/>
                  <a:gd name="T33" fmla="*/ 90 h 90"/>
                  <a:gd name="T34" fmla="*/ 1012 w 1123"/>
                  <a:gd name="T35" fmla="*/ 90 h 90"/>
                  <a:gd name="T36" fmla="*/ 1002 w 1123"/>
                  <a:gd name="T37" fmla="*/ 68 h 90"/>
                  <a:gd name="T38" fmla="*/ 1028 w 1123"/>
                  <a:gd name="T39" fmla="*/ 41 h 90"/>
                  <a:gd name="T40" fmla="*/ 1048 w 1123"/>
                  <a:gd name="T41" fmla="*/ 49 h 90"/>
                  <a:gd name="T42" fmla="*/ 1052 w 1123"/>
                  <a:gd name="T43" fmla="*/ 55 h 90"/>
                  <a:gd name="T44" fmla="*/ 1039 w 1123"/>
                  <a:gd name="T45" fmla="*/ 62 h 90"/>
                  <a:gd name="T46" fmla="*/ 1028 w 1123"/>
                  <a:gd name="T47" fmla="*/ 53 h 90"/>
                  <a:gd name="T48" fmla="*/ 1022 w 1123"/>
                  <a:gd name="T49" fmla="*/ 56 h 90"/>
                  <a:gd name="T50" fmla="*/ 1018 w 1123"/>
                  <a:gd name="T51" fmla="*/ 67 h 90"/>
                  <a:gd name="T52" fmla="*/ 1028 w 1123"/>
                  <a:gd name="T53" fmla="*/ 82 h 90"/>
                  <a:gd name="T54" fmla="*/ 1039 w 1123"/>
                  <a:gd name="T55" fmla="*/ 74 h 90"/>
                  <a:gd name="T56" fmla="*/ 1052 w 1123"/>
                  <a:gd name="T57" fmla="*/ 80 h 90"/>
                  <a:gd name="T58" fmla="*/ 1047 w 1123"/>
                  <a:gd name="T59" fmla="*/ 87 h 90"/>
                  <a:gd name="T60" fmla="*/ 1044 w 1123"/>
                  <a:gd name="T61" fmla="*/ 90 h 90"/>
                  <a:gd name="T62" fmla="*/ 1059 w 1123"/>
                  <a:gd name="T63" fmla="*/ 90 h 90"/>
                  <a:gd name="T64" fmla="*/ 1059 w 1123"/>
                  <a:gd name="T65" fmla="*/ 43 h 90"/>
                  <a:gd name="T66" fmla="*/ 1075 w 1123"/>
                  <a:gd name="T67" fmla="*/ 43 h 90"/>
                  <a:gd name="T68" fmla="*/ 1075 w 1123"/>
                  <a:gd name="T69" fmla="*/ 80 h 90"/>
                  <a:gd name="T70" fmla="*/ 1096 w 1123"/>
                  <a:gd name="T71" fmla="*/ 80 h 90"/>
                  <a:gd name="T72" fmla="*/ 1096 w 1123"/>
                  <a:gd name="T73" fmla="*/ 90 h 90"/>
                  <a:gd name="T74" fmla="*/ 1123 w 1123"/>
                  <a:gd name="T75" fmla="*/ 90 h 90"/>
                  <a:gd name="T76" fmla="*/ 1123 w 1123"/>
                  <a:gd name="T77" fmla="*/ 0 h 90"/>
                  <a:gd name="T78" fmla="*/ 0 w 1123"/>
                  <a:gd name="T7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23" h="90">
                    <a:moveTo>
                      <a:pt x="0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957" y="90"/>
                      <a:pt x="957" y="90"/>
                      <a:pt x="957" y="90"/>
                    </a:cubicBezTo>
                    <a:cubicBezTo>
                      <a:pt x="956" y="90"/>
                      <a:pt x="955" y="89"/>
                      <a:pt x="955" y="89"/>
                    </a:cubicBezTo>
                    <a:cubicBezTo>
                      <a:pt x="950" y="84"/>
                      <a:pt x="950" y="78"/>
                      <a:pt x="949" y="73"/>
                    </a:cubicBezTo>
                    <a:cubicBezTo>
                      <a:pt x="949" y="43"/>
                      <a:pt x="949" y="43"/>
                      <a:pt x="949" y="43"/>
                    </a:cubicBezTo>
                    <a:cubicBezTo>
                      <a:pt x="966" y="43"/>
                      <a:pt x="966" y="43"/>
                      <a:pt x="966" y="43"/>
                    </a:cubicBezTo>
                    <a:cubicBezTo>
                      <a:pt x="966" y="74"/>
                      <a:pt x="966" y="74"/>
                      <a:pt x="966" y="74"/>
                    </a:cubicBezTo>
                    <a:cubicBezTo>
                      <a:pt x="966" y="76"/>
                      <a:pt x="966" y="79"/>
                      <a:pt x="967" y="80"/>
                    </a:cubicBezTo>
                    <a:cubicBezTo>
                      <a:pt x="969" y="82"/>
                      <a:pt x="971" y="82"/>
                      <a:pt x="973" y="82"/>
                    </a:cubicBezTo>
                    <a:cubicBezTo>
                      <a:pt x="975" y="82"/>
                      <a:pt x="977" y="81"/>
                      <a:pt x="978" y="80"/>
                    </a:cubicBezTo>
                    <a:cubicBezTo>
                      <a:pt x="979" y="79"/>
                      <a:pt x="980" y="76"/>
                      <a:pt x="980" y="74"/>
                    </a:cubicBezTo>
                    <a:cubicBezTo>
                      <a:pt x="980" y="43"/>
                      <a:pt x="980" y="43"/>
                      <a:pt x="980" y="43"/>
                    </a:cubicBezTo>
                    <a:cubicBezTo>
                      <a:pt x="996" y="43"/>
                      <a:pt x="996" y="43"/>
                      <a:pt x="996" y="43"/>
                    </a:cubicBezTo>
                    <a:cubicBezTo>
                      <a:pt x="996" y="70"/>
                      <a:pt x="996" y="70"/>
                      <a:pt x="996" y="70"/>
                    </a:cubicBezTo>
                    <a:cubicBezTo>
                      <a:pt x="996" y="75"/>
                      <a:pt x="996" y="83"/>
                      <a:pt x="990" y="89"/>
                    </a:cubicBezTo>
                    <a:cubicBezTo>
                      <a:pt x="989" y="89"/>
                      <a:pt x="989" y="90"/>
                      <a:pt x="988" y="90"/>
                    </a:cubicBezTo>
                    <a:cubicBezTo>
                      <a:pt x="1012" y="90"/>
                      <a:pt x="1012" y="90"/>
                      <a:pt x="1012" y="90"/>
                    </a:cubicBezTo>
                    <a:cubicBezTo>
                      <a:pt x="1005" y="85"/>
                      <a:pt x="1002" y="76"/>
                      <a:pt x="1002" y="68"/>
                    </a:cubicBezTo>
                    <a:cubicBezTo>
                      <a:pt x="1002" y="55"/>
                      <a:pt x="1011" y="41"/>
                      <a:pt x="1028" y="41"/>
                    </a:cubicBezTo>
                    <a:cubicBezTo>
                      <a:pt x="1035" y="41"/>
                      <a:pt x="1043" y="44"/>
                      <a:pt x="1048" y="49"/>
                    </a:cubicBezTo>
                    <a:cubicBezTo>
                      <a:pt x="1050" y="51"/>
                      <a:pt x="1051" y="53"/>
                      <a:pt x="1052" y="55"/>
                    </a:cubicBezTo>
                    <a:cubicBezTo>
                      <a:pt x="1039" y="62"/>
                      <a:pt x="1039" y="62"/>
                      <a:pt x="1039" y="62"/>
                    </a:cubicBezTo>
                    <a:cubicBezTo>
                      <a:pt x="1038" y="59"/>
                      <a:pt x="1035" y="53"/>
                      <a:pt x="1028" y="53"/>
                    </a:cubicBezTo>
                    <a:cubicBezTo>
                      <a:pt x="1025" y="53"/>
                      <a:pt x="1023" y="55"/>
                      <a:pt x="1022" y="56"/>
                    </a:cubicBezTo>
                    <a:cubicBezTo>
                      <a:pt x="1018" y="60"/>
                      <a:pt x="1018" y="65"/>
                      <a:pt x="1018" y="67"/>
                    </a:cubicBezTo>
                    <a:cubicBezTo>
                      <a:pt x="1018" y="75"/>
                      <a:pt x="1021" y="82"/>
                      <a:pt x="1028" y="82"/>
                    </a:cubicBezTo>
                    <a:cubicBezTo>
                      <a:pt x="1036" y="82"/>
                      <a:pt x="1038" y="75"/>
                      <a:pt x="1039" y="74"/>
                    </a:cubicBezTo>
                    <a:cubicBezTo>
                      <a:pt x="1052" y="80"/>
                      <a:pt x="1052" y="80"/>
                      <a:pt x="1052" y="80"/>
                    </a:cubicBezTo>
                    <a:cubicBezTo>
                      <a:pt x="1051" y="83"/>
                      <a:pt x="1050" y="85"/>
                      <a:pt x="1047" y="87"/>
                    </a:cubicBezTo>
                    <a:cubicBezTo>
                      <a:pt x="1046" y="88"/>
                      <a:pt x="1045" y="89"/>
                      <a:pt x="1044" y="90"/>
                    </a:cubicBezTo>
                    <a:cubicBezTo>
                      <a:pt x="1059" y="90"/>
                      <a:pt x="1059" y="90"/>
                      <a:pt x="1059" y="90"/>
                    </a:cubicBezTo>
                    <a:cubicBezTo>
                      <a:pt x="1059" y="43"/>
                      <a:pt x="1059" y="43"/>
                      <a:pt x="1059" y="43"/>
                    </a:cubicBezTo>
                    <a:cubicBezTo>
                      <a:pt x="1075" y="43"/>
                      <a:pt x="1075" y="43"/>
                      <a:pt x="1075" y="43"/>
                    </a:cubicBezTo>
                    <a:cubicBezTo>
                      <a:pt x="1075" y="80"/>
                      <a:pt x="1075" y="80"/>
                      <a:pt x="1075" y="80"/>
                    </a:cubicBezTo>
                    <a:cubicBezTo>
                      <a:pt x="1096" y="80"/>
                      <a:pt x="1096" y="80"/>
                      <a:pt x="1096" y="80"/>
                    </a:cubicBezTo>
                    <a:cubicBezTo>
                      <a:pt x="1096" y="90"/>
                      <a:pt x="1096" y="90"/>
                      <a:pt x="1096" y="90"/>
                    </a:cubicBezTo>
                    <a:cubicBezTo>
                      <a:pt x="1123" y="90"/>
                      <a:pt x="1123" y="90"/>
                      <a:pt x="1123" y="90"/>
                    </a:cubicBezTo>
                    <a:cubicBezTo>
                      <a:pt x="1123" y="0"/>
                      <a:pt x="1123" y="0"/>
                      <a:pt x="11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8000">
                    <a:srgbClr val="404040"/>
                  </a:gs>
                </a:gsLst>
                <a:lin ang="135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Helvetica" pitchFamily="2" charset="0"/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8EAF749B-C412-5A42-A9FE-0D473D2C4E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82150" y="739343"/>
                <a:ext cx="98435" cy="115662"/>
              </a:xfrm>
              <a:prstGeom prst="rect">
                <a:avLst/>
              </a:prstGeom>
            </p:spPr>
          </p:pic>
        </p:grpSp>
        <p:pic>
          <p:nvPicPr>
            <p:cNvPr id="8" name="Bild 4">
              <a:extLst>
                <a:ext uri="{FF2B5EF4-FFF2-40B4-BE49-F238E27FC236}">
                  <a16:creationId xmlns:a16="http://schemas.microsoft.com/office/drawing/2014/main" id="{2EB40DF7-D88E-544F-A77C-BEFD82906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489585"/>
              <a:ext cx="878541" cy="497840"/>
            </a:xfrm>
            <a:prstGeom prst="rect">
              <a:avLst/>
            </a:prstGeom>
          </p:spPr>
        </p:pic>
      </p:grpSp>
      <p:sp>
        <p:nvSpPr>
          <p:cNvPr id="11" name="Fußzeilenplatzhalter 8">
            <a:extLst>
              <a:ext uri="{FF2B5EF4-FFF2-40B4-BE49-F238E27FC236}">
                <a16:creationId xmlns:a16="http://schemas.microsoft.com/office/drawing/2014/main" id="{E204BF93-BA9B-6D44-8026-E84634A1B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000" y="6487749"/>
            <a:ext cx="8460000" cy="360000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elvetica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12" name="Foliennummernplatzhalter 9">
            <a:extLst>
              <a:ext uri="{FF2B5EF4-FFF2-40B4-BE49-F238E27FC236}">
                <a16:creationId xmlns:a16="http://schemas.microsoft.com/office/drawing/2014/main" id="{04C3AF36-7A05-8A49-A58E-F9C85D479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804" y="6487749"/>
            <a:ext cx="54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1E987DAC-3B7F-7449-83FA-7CB5BE070C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6280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D137C2D-5790-F54D-9022-F1DFB709A6E3}"/>
              </a:ext>
            </a:extLst>
          </p:cNvPr>
          <p:cNvGrpSpPr/>
          <p:nvPr userDrawn="1"/>
        </p:nvGrpSpPr>
        <p:grpSpPr>
          <a:xfrm>
            <a:off x="0" y="6360160"/>
            <a:ext cx="12192000" cy="497840"/>
            <a:chOff x="-1" y="489585"/>
            <a:chExt cx="12192000" cy="49784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FFDA154-F4F9-CA47-8F52-498D02EA1CBA}"/>
                </a:ext>
              </a:extLst>
            </p:cNvPr>
            <p:cNvGrpSpPr/>
            <p:nvPr/>
          </p:nvGrpSpPr>
          <p:grpSpPr>
            <a:xfrm>
              <a:off x="6095998" y="493712"/>
              <a:ext cx="6096001" cy="493713"/>
              <a:chOff x="6095998" y="493712"/>
              <a:chExt cx="6096001" cy="493713"/>
            </a:xfrm>
          </p:grpSpPr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id="{ED0B5C86-4DFC-6743-8F87-8C71608D6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998" y="493712"/>
                <a:ext cx="6096001" cy="493713"/>
              </a:xfrm>
              <a:custGeom>
                <a:avLst/>
                <a:gdLst>
                  <a:gd name="T0" fmla="*/ 0 w 1123"/>
                  <a:gd name="T1" fmla="*/ 0 h 90"/>
                  <a:gd name="T2" fmla="*/ 0 w 1123"/>
                  <a:gd name="T3" fmla="*/ 90 h 90"/>
                  <a:gd name="T4" fmla="*/ 957 w 1123"/>
                  <a:gd name="T5" fmla="*/ 90 h 90"/>
                  <a:gd name="T6" fmla="*/ 955 w 1123"/>
                  <a:gd name="T7" fmla="*/ 89 h 90"/>
                  <a:gd name="T8" fmla="*/ 949 w 1123"/>
                  <a:gd name="T9" fmla="*/ 73 h 90"/>
                  <a:gd name="T10" fmla="*/ 949 w 1123"/>
                  <a:gd name="T11" fmla="*/ 43 h 90"/>
                  <a:gd name="T12" fmla="*/ 966 w 1123"/>
                  <a:gd name="T13" fmla="*/ 43 h 90"/>
                  <a:gd name="T14" fmla="*/ 966 w 1123"/>
                  <a:gd name="T15" fmla="*/ 74 h 90"/>
                  <a:gd name="T16" fmla="*/ 967 w 1123"/>
                  <a:gd name="T17" fmla="*/ 80 h 90"/>
                  <a:gd name="T18" fmla="*/ 973 w 1123"/>
                  <a:gd name="T19" fmla="*/ 82 h 90"/>
                  <a:gd name="T20" fmla="*/ 978 w 1123"/>
                  <a:gd name="T21" fmla="*/ 80 h 90"/>
                  <a:gd name="T22" fmla="*/ 980 w 1123"/>
                  <a:gd name="T23" fmla="*/ 74 h 90"/>
                  <a:gd name="T24" fmla="*/ 980 w 1123"/>
                  <a:gd name="T25" fmla="*/ 43 h 90"/>
                  <a:gd name="T26" fmla="*/ 996 w 1123"/>
                  <a:gd name="T27" fmla="*/ 43 h 90"/>
                  <a:gd name="T28" fmla="*/ 996 w 1123"/>
                  <a:gd name="T29" fmla="*/ 70 h 90"/>
                  <a:gd name="T30" fmla="*/ 990 w 1123"/>
                  <a:gd name="T31" fmla="*/ 89 h 90"/>
                  <a:gd name="T32" fmla="*/ 988 w 1123"/>
                  <a:gd name="T33" fmla="*/ 90 h 90"/>
                  <a:gd name="T34" fmla="*/ 1012 w 1123"/>
                  <a:gd name="T35" fmla="*/ 90 h 90"/>
                  <a:gd name="T36" fmla="*/ 1002 w 1123"/>
                  <a:gd name="T37" fmla="*/ 68 h 90"/>
                  <a:gd name="T38" fmla="*/ 1028 w 1123"/>
                  <a:gd name="T39" fmla="*/ 41 h 90"/>
                  <a:gd name="T40" fmla="*/ 1048 w 1123"/>
                  <a:gd name="T41" fmla="*/ 49 h 90"/>
                  <a:gd name="T42" fmla="*/ 1052 w 1123"/>
                  <a:gd name="T43" fmla="*/ 55 h 90"/>
                  <a:gd name="T44" fmla="*/ 1039 w 1123"/>
                  <a:gd name="T45" fmla="*/ 62 h 90"/>
                  <a:gd name="T46" fmla="*/ 1028 w 1123"/>
                  <a:gd name="T47" fmla="*/ 53 h 90"/>
                  <a:gd name="T48" fmla="*/ 1022 w 1123"/>
                  <a:gd name="T49" fmla="*/ 56 h 90"/>
                  <a:gd name="T50" fmla="*/ 1018 w 1123"/>
                  <a:gd name="T51" fmla="*/ 67 h 90"/>
                  <a:gd name="T52" fmla="*/ 1028 w 1123"/>
                  <a:gd name="T53" fmla="*/ 82 h 90"/>
                  <a:gd name="T54" fmla="*/ 1039 w 1123"/>
                  <a:gd name="T55" fmla="*/ 74 h 90"/>
                  <a:gd name="T56" fmla="*/ 1052 w 1123"/>
                  <a:gd name="T57" fmla="*/ 80 h 90"/>
                  <a:gd name="T58" fmla="*/ 1047 w 1123"/>
                  <a:gd name="T59" fmla="*/ 87 h 90"/>
                  <a:gd name="T60" fmla="*/ 1044 w 1123"/>
                  <a:gd name="T61" fmla="*/ 90 h 90"/>
                  <a:gd name="T62" fmla="*/ 1059 w 1123"/>
                  <a:gd name="T63" fmla="*/ 90 h 90"/>
                  <a:gd name="T64" fmla="*/ 1059 w 1123"/>
                  <a:gd name="T65" fmla="*/ 43 h 90"/>
                  <a:gd name="T66" fmla="*/ 1075 w 1123"/>
                  <a:gd name="T67" fmla="*/ 43 h 90"/>
                  <a:gd name="T68" fmla="*/ 1075 w 1123"/>
                  <a:gd name="T69" fmla="*/ 80 h 90"/>
                  <a:gd name="T70" fmla="*/ 1096 w 1123"/>
                  <a:gd name="T71" fmla="*/ 80 h 90"/>
                  <a:gd name="T72" fmla="*/ 1096 w 1123"/>
                  <a:gd name="T73" fmla="*/ 90 h 90"/>
                  <a:gd name="T74" fmla="*/ 1123 w 1123"/>
                  <a:gd name="T75" fmla="*/ 90 h 90"/>
                  <a:gd name="T76" fmla="*/ 1123 w 1123"/>
                  <a:gd name="T77" fmla="*/ 0 h 90"/>
                  <a:gd name="T78" fmla="*/ 0 w 1123"/>
                  <a:gd name="T7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23" h="90">
                    <a:moveTo>
                      <a:pt x="0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957" y="90"/>
                      <a:pt x="957" y="90"/>
                      <a:pt x="957" y="90"/>
                    </a:cubicBezTo>
                    <a:cubicBezTo>
                      <a:pt x="956" y="90"/>
                      <a:pt x="955" y="89"/>
                      <a:pt x="955" y="89"/>
                    </a:cubicBezTo>
                    <a:cubicBezTo>
                      <a:pt x="950" y="84"/>
                      <a:pt x="950" y="78"/>
                      <a:pt x="949" y="73"/>
                    </a:cubicBezTo>
                    <a:cubicBezTo>
                      <a:pt x="949" y="43"/>
                      <a:pt x="949" y="43"/>
                      <a:pt x="949" y="43"/>
                    </a:cubicBezTo>
                    <a:cubicBezTo>
                      <a:pt x="966" y="43"/>
                      <a:pt x="966" y="43"/>
                      <a:pt x="966" y="43"/>
                    </a:cubicBezTo>
                    <a:cubicBezTo>
                      <a:pt x="966" y="74"/>
                      <a:pt x="966" y="74"/>
                      <a:pt x="966" y="74"/>
                    </a:cubicBezTo>
                    <a:cubicBezTo>
                      <a:pt x="966" y="76"/>
                      <a:pt x="966" y="79"/>
                      <a:pt x="967" y="80"/>
                    </a:cubicBezTo>
                    <a:cubicBezTo>
                      <a:pt x="969" y="82"/>
                      <a:pt x="971" y="82"/>
                      <a:pt x="973" y="82"/>
                    </a:cubicBezTo>
                    <a:cubicBezTo>
                      <a:pt x="975" y="82"/>
                      <a:pt x="977" y="81"/>
                      <a:pt x="978" y="80"/>
                    </a:cubicBezTo>
                    <a:cubicBezTo>
                      <a:pt x="979" y="79"/>
                      <a:pt x="980" y="76"/>
                      <a:pt x="980" y="74"/>
                    </a:cubicBezTo>
                    <a:cubicBezTo>
                      <a:pt x="980" y="43"/>
                      <a:pt x="980" y="43"/>
                      <a:pt x="980" y="43"/>
                    </a:cubicBezTo>
                    <a:cubicBezTo>
                      <a:pt x="996" y="43"/>
                      <a:pt x="996" y="43"/>
                      <a:pt x="996" y="43"/>
                    </a:cubicBezTo>
                    <a:cubicBezTo>
                      <a:pt x="996" y="70"/>
                      <a:pt x="996" y="70"/>
                      <a:pt x="996" y="70"/>
                    </a:cubicBezTo>
                    <a:cubicBezTo>
                      <a:pt x="996" y="75"/>
                      <a:pt x="996" y="83"/>
                      <a:pt x="990" y="89"/>
                    </a:cubicBezTo>
                    <a:cubicBezTo>
                      <a:pt x="989" y="89"/>
                      <a:pt x="989" y="90"/>
                      <a:pt x="988" y="90"/>
                    </a:cubicBezTo>
                    <a:cubicBezTo>
                      <a:pt x="1012" y="90"/>
                      <a:pt x="1012" y="90"/>
                      <a:pt x="1012" y="90"/>
                    </a:cubicBezTo>
                    <a:cubicBezTo>
                      <a:pt x="1005" y="85"/>
                      <a:pt x="1002" y="76"/>
                      <a:pt x="1002" y="68"/>
                    </a:cubicBezTo>
                    <a:cubicBezTo>
                      <a:pt x="1002" y="55"/>
                      <a:pt x="1011" y="41"/>
                      <a:pt x="1028" y="41"/>
                    </a:cubicBezTo>
                    <a:cubicBezTo>
                      <a:pt x="1035" y="41"/>
                      <a:pt x="1043" y="44"/>
                      <a:pt x="1048" y="49"/>
                    </a:cubicBezTo>
                    <a:cubicBezTo>
                      <a:pt x="1050" y="51"/>
                      <a:pt x="1051" y="53"/>
                      <a:pt x="1052" y="55"/>
                    </a:cubicBezTo>
                    <a:cubicBezTo>
                      <a:pt x="1039" y="62"/>
                      <a:pt x="1039" y="62"/>
                      <a:pt x="1039" y="62"/>
                    </a:cubicBezTo>
                    <a:cubicBezTo>
                      <a:pt x="1038" y="59"/>
                      <a:pt x="1035" y="53"/>
                      <a:pt x="1028" y="53"/>
                    </a:cubicBezTo>
                    <a:cubicBezTo>
                      <a:pt x="1025" y="53"/>
                      <a:pt x="1023" y="55"/>
                      <a:pt x="1022" y="56"/>
                    </a:cubicBezTo>
                    <a:cubicBezTo>
                      <a:pt x="1018" y="60"/>
                      <a:pt x="1018" y="65"/>
                      <a:pt x="1018" y="67"/>
                    </a:cubicBezTo>
                    <a:cubicBezTo>
                      <a:pt x="1018" y="75"/>
                      <a:pt x="1021" y="82"/>
                      <a:pt x="1028" y="82"/>
                    </a:cubicBezTo>
                    <a:cubicBezTo>
                      <a:pt x="1036" y="82"/>
                      <a:pt x="1038" y="75"/>
                      <a:pt x="1039" y="74"/>
                    </a:cubicBezTo>
                    <a:cubicBezTo>
                      <a:pt x="1052" y="80"/>
                      <a:pt x="1052" y="80"/>
                      <a:pt x="1052" y="80"/>
                    </a:cubicBezTo>
                    <a:cubicBezTo>
                      <a:pt x="1051" y="83"/>
                      <a:pt x="1050" y="85"/>
                      <a:pt x="1047" y="87"/>
                    </a:cubicBezTo>
                    <a:cubicBezTo>
                      <a:pt x="1046" y="88"/>
                      <a:pt x="1045" y="89"/>
                      <a:pt x="1044" y="90"/>
                    </a:cubicBezTo>
                    <a:cubicBezTo>
                      <a:pt x="1059" y="90"/>
                      <a:pt x="1059" y="90"/>
                      <a:pt x="1059" y="90"/>
                    </a:cubicBezTo>
                    <a:cubicBezTo>
                      <a:pt x="1059" y="43"/>
                      <a:pt x="1059" y="43"/>
                      <a:pt x="1059" y="43"/>
                    </a:cubicBezTo>
                    <a:cubicBezTo>
                      <a:pt x="1075" y="43"/>
                      <a:pt x="1075" y="43"/>
                      <a:pt x="1075" y="43"/>
                    </a:cubicBezTo>
                    <a:cubicBezTo>
                      <a:pt x="1075" y="80"/>
                      <a:pt x="1075" y="80"/>
                      <a:pt x="1075" y="80"/>
                    </a:cubicBezTo>
                    <a:cubicBezTo>
                      <a:pt x="1096" y="80"/>
                      <a:pt x="1096" y="80"/>
                      <a:pt x="1096" y="80"/>
                    </a:cubicBezTo>
                    <a:cubicBezTo>
                      <a:pt x="1096" y="90"/>
                      <a:pt x="1096" y="90"/>
                      <a:pt x="1096" y="90"/>
                    </a:cubicBezTo>
                    <a:cubicBezTo>
                      <a:pt x="1123" y="90"/>
                      <a:pt x="1123" y="90"/>
                      <a:pt x="1123" y="90"/>
                    </a:cubicBezTo>
                    <a:cubicBezTo>
                      <a:pt x="1123" y="0"/>
                      <a:pt x="1123" y="0"/>
                      <a:pt x="11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8000">
                    <a:srgbClr val="404040"/>
                  </a:gs>
                </a:gsLst>
                <a:lin ang="135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Helvetica" pitchFamily="2" charset="0"/>
                </a:endParaRPr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3A2B849-9D27-D940-BC35-B3A683E1BC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82150" y="739343"/>
                <a:ext cx="98435" cy="115662"/>
              </a:xfrm>
              <a:prstGeom prst="rect">
                <a:avLst/>
              </a:prstGeom>
            </p:spPr>
          </p:pic>
        </p:grpSp>
        <p:pic>
          <p:nvPicPr>
            <p:cNvPr id="7" name="Bild 4">
              <a:extLst>
                <a:ext uri="{FF2B5EF4-FFF2-40B4-BE49-F238E27FC236}">
                  <a16:creationId xmlns:a16="http://schemas.microsoft.com/office/drawing/2014/main" id="{1444D1CD-8031-6D40-BC30-44E65DDA1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489585"/>
              <a:ext cx="878541" cy="497840"/>
            </a:xfrm>
            <a:prstGeom prst="rect">
              <a:avLst/>
            </a:prstGeom>
          </p:spPr>
        </p:pic>
      </p:grpSp>
      <p:sp>
        <p:nvSpPr>
          <p:cNvPr id="10" name="Fußzeilenplatzhalter 8">
            <a:extLst>
              <a:ext uri="{FF2B5EF4-FFF2-40B4-BE49-F238E27FC236}">
                <a16:creationId xmlns:a16="http://schemas.microsoft.com/office/drawing/2014/main" id="{0C5937A1-A02F-1148-9A42-2679A13F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000" y="6487749"/>
            <a:ext cx="8460000" cy="360000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Helvetica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2356EFF5-27F5-1249-9499-D6975BEF3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804" y="6487749"/>
            <a:ext cx="54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1E987DAC-3B7F-7449-83FA-7CB5BE070C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2235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987DAC-3B7F-7449-83FA-7CB5BE070C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506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987DAC-3B7F-7449-83FA-7CB5BE070C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552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987DAC-3B7F-7449-83FA-7CB5BE070C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546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Platzhalter für vertikalen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987DAC-3B7F-7449-83FA-7CB5BE070C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9631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03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237129"/>
            <a:ext cx="10515600" cy="4939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E7E5505-8CDF-8047-ACB6-808693079384}"/>
              </a:ext>
            </a:extLst>
          </p:cNvPr>
          <p:cNvGrpSpPr/>
          <p:nvPr userDrawn="1"/>
        </p:nvGrpSpPr>
        <p:grpSpPr>
          <a:xfrm>
            <a:off x="0" y="6360160"/>
            <a:ext cx="12192000" cy="497840"/>
            <a:chOff x="-1" y="489585"/>
            <a:chExt cx="12192000" cy="49784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C3A24AB-C108-0542-BEA2-D8B7C8C7F02C}"/>
                </a:ext>
              </a:extLst>
            </p:cNvPr>
            <p:cNvGrpSpPr/>
            <p:nvPr/>
          </p:nvGrpSpPr>
          <p:grpSpPr>
            <a:xfrm>
              <a:off x="6095998" y="493712"/>
              <a:ext cx="6096001" cy="493713"/>
              <a:chOff x="6095998" y="493712"/>
              <a:chExt cx="6096001" cy="493713"/>
            </a:xfrm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DBFB236A-42F8-3641-86F9-F63E442FCE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5998" y="493712"/>
                <a:ext cx="6096001" cy="493713"/>
              </a:xfrm>
              <a:custGeom>
                <a:avLst/>
                <a:gdLst>
                  <a:gd name="T0" fmla="*/ 0 w 1123"/>
                  <a:gd name="T1" fmla="*/ 0 h 90"/>
                  <a:gd name="T2" fmla="*/ 0 w 1123"/>
                  <a:gd name="T3" fmla="*/ 90 h 90"/>
                  <a:gd name="T4" fmla="*/ 957 w 1123"/>
                  <a:gd name="T5" fmla="*/ 90 h 90"/>
                  <a:gd name="T6" fmla="*/ 955 w 1123"/>
                  <a:gd name="T7" fmla="*/ 89 h 90"/>
                  <a:gd name="T8" fmla="*/ 949 w 1123"/>
                  <a:gd name="T9" fmla="*/ 73 h 90"/>
                  <a:gd name="T10" fmla="*/ 949 w 1123"/>
                  <a:gd name="T11" fmla="*/ 43 h 90"/>
                  <a:gd name="T12" fmla="*/ 966 w 1123"/>
                  <a:gd name="T13" fmla="*/ 43 h 90"/>
                  <a:gd name="T14" fmla="*/ 966 w 1123"/>
                  <a:gd name="T15" fmla="*/ 74 h 90"/>
                  <a:gd name="T16" fmla="*/ 967 w 1123"/>
                  <a:gd name="T17" fmla="*/ 80 h 90"/>
                  <a:gd name="T18" fmla="*/ 973 w 1123"/>
                  <a:gd name="T19" fmla="*/ 82 h 90"/>
                  <a:gd name="T20" fmla="*/ 978 w 1123"/>
                  <a:gd name="T21" fmla="*/ 80 h 90"/>
                  <a:gd name="T22" fmla="*/ 980 w 1123"/>
                  <a:gd name="T23" fmla="*/ 74 h 90"/>
                  <a:gd name="T24" fmla="*/ 980 w 1123"/>
                  <a:gd name="T25" fmla="*/ 43 h 90"/>
                  <a:gd name="T26" fmla="*/ 996 w 1123"/>
                  <a:gd name="T27" fmla="*/ 43 h 90"/>
                  <a:gd name="T28" fmla="*/ 996 w 1123"/>
                  <a:gd name="T29" fmla="*/ 70 h 90"/>
                  <a:gd name="T30" fmla="*/ 990 w 1123"/>
                  <a:gd name="T31" fmla="*/ 89 h 90"/>
                  <a:gd name="T32" fmla="*/ 988 w 1123"/>
                  <a:gd name="T33" fmla="*/ 90 h 90"/>
                  <a:gd name="T34" fmla="*/ 1012 w 1123"/>
                  <a:gd name="T35" fmla="*/ 90 h 90"/>
                  <a:gd name="T36" fmla="*/ 1002 w 1123"/>
                  <a:gd name="T37" fmla="*/ 68 h 90"/>
                  <a:gd name="T38" fmla="*/ 1028 w 1123"/>
                  <a:gd name="T39" fmla="*/ 41 h 90"/>
                  <a:gd name="T40" fmla="*/ 1048 w 1123"/>
                  <a:gd name="T41" fmla="*/ 49 h 90"/>
                  <a:gd name="T42" fmla="*/ 1052 w 1123"/>
                  <a:gd name="T43" fmla="*/ 55 h 90"/>
                  <a:gd name="T44" fmla="*/ 1039 w 1123"/>
                  <a:gd name="T45" fmla="*/ 62 h 90"/>
                  <a:gd name="T46" fmla="*/ 1028 w 1123"/>
                  <a:gd name="T47" fmla="*/ 53 h 90"/>
                  <a:gd name="T48" fmla="*/ 1022 w 1123"/>
                  <a:gd name="T49" fmla="*/ 56 h 90"/>
                  <a:gd name="T50" fmla="*/ 1018 w 1123"/>
                  <a:gd name="T51" fmla="*/ 67 h 90"/>
                  <a:gd name="T52" fmla="*/ 1028 w 1123"/>
                  <a:gd name="T53" fmla="*/ 82 h 90"/>
                  <a:gd name="T54" fmla="*/ 1039 w 1123"/>
                  <a:gd name="T55" fmla="*/ 74 h 90"/>
                  <a:gd name="T56" fmla="*/ 1052 w 1123"/>
                  <a:gd name="T57" fmla="*/ 80 h 90"/>
                  <a:gd name="T58" fmla="*/ 1047 w 1123"/>
                  <a:gd name="T59" fmla="*/ 87 h 90"/>
                  <a:gd name="T60" fmla="*/ 1044 w 1123"/>
                  <a:gd name="T61" fmla="*/ 90 h 90"/>
                  <a:gd name="T62" fmla="*/ 1059 w 1123"/>
                  <a:gd name="T63" fmla="*/ 90 h 90"/>
                  <a:gd name="T64" fmla="*/ 1059 w 1123"/>
                  <a:gd name="T65" fmla="*/ 43 h 90"/>
                  <a:gd name="T66" fmla="*/ 1075 w 1123"/>
                  <a:gd name="T67" fmla="*/ 43 h 90"/>
                  <a:gd name="T68" fmla="*/ 1075 w 1123"/>
                  <a:gd name="T69" fmla="*/ 80 h 90"/>
                  <a:gd name="T70" fmla="*/ 1096 w 1123"/>
                  <a:gd name="T71" fmla="*/ 80 h 90"/>
                  <a:gd name="T72" fmla="*/ 1096 w 1123"/>
                  <a:gd name="T73" fmla="*/ 90 h 90"/>
                  <a:gd name="T74" fmla="*/ 1123 w 1123"/>
                  <a:gd name="T75" fmla="*/ 90 h 90"/>
                  <a:gd name="T76" fmla="*/ 1123 w 1123"/>
                  <a:gd name="T77" fmla="*/ 0 h 90"/>
                  <a:gd name="T78" fmla="*/ 0 w 1123"/>
                  <a:gd name="T7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23" h="90">
                    <a:moveTo>
                      <a:pt x="0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957" y="90"/>
                      <a:pt x="957" y="90"/>
                      <a:pt x="957" y="90"/>
                    </a:cubicBezTo>
                    <a:cubicBezTo>
                      <a:pt x="956" y="90"/>
                      <a:pt x="955" y="89"/>
                      <a:pt x="955" y="89"/>
                    </a:cubicBezTo>
                    <a:cubicBezTo>
                      <a:pt x="950" y="84"/>
                      <a:pt x="950" y="78"/>
                      <a:pt x="949" y="73"/>
                    </a:cubicBezTo>
                    <a:cubicBezTo>
                      <a:pt x="949" y="43"/>
                      <a:pt x="949" y="43"/>
                      <a:pt x="949" y="43"/>
                    </a:cubicBezTo>
                    <a:cubicBezTo>
                      <a:pt x="966" y="43"/>
                      <a:pt x="966" y="43"/>
                      <a:pt x="966" y="43"/>
                    </a:cubicBezTo>
                    <a:cubicBezTo>
                      <a:pt x="966" y="74"/>
                      <a:pt x="966" y="74"/>
                      <a:pt x="966" y="74"/>
                    </a:cubicBezTo>
                    <a:cubicBezTo>
                      <a:pt x="966" y="76"/>
                      <a:pt x="966" y="79"/>
                      <a:pt x="967" y="80"/>
                    </a:cubicBezTo>
                    <a:cubicBezTo>
                      <a:pt x="969" y="82"/>
                      <a:pt x="971" y="82"/>
                      <a:pt x="973" y="82"/>
                    </a:cubicBezTo>
                    <a:cubicBezTo>
                      <a:pt x="975" y="82"/>
                      <a:pt x="977" y="81"/>
                      <a:pt x="978" y="80"/>
                    </a:cubicBezTo>
                    <a:cubicBezTo>
                      <a:pt x="979" y="79"/>
                      <a:pt x="980" y="76"/>
                      <a:pt x="980" y="74"/>
                    </a:cubicBezTo>
                    <a:cubicBezTo>
                      <a:pt x="980" y="43"/>
                      <a:pt x="980" y="43"/>
                      <a:pt x="980" y="43"/>
                    </a:cubicBezTo>
                    <a:cubicBezTo>
                      <a:pt x="996" y="43"/>
                      <a:pt x="996" y="43"/>
                      <a:pt x="996" y="43"/>
                    </a:cubicBezTo>
                    <a:cubicBezTo>
                      <a:pt x="996" y="70"/>
                      <a:pt x="996" y="70"/>
                      <a:pt x="996" y="70"/>
                    </a:cubicBezTo>
                    <a:cubicBezTo>
                      <a:pt x="996" y="75"/>
                      <a:pt x="996" y="83"/>
                      <a:pt x="990" y="89"/>
                    </a:cubicBezTo>
                    <a:cubicBezTo>
                      <a:pt x="989" y="89"/>
                      <a:pt x="989" y="90"/>
                      <a:pt x="988" y="90"/>
                    </a:cubicBezTo>
                    <a:cubicBezTo>
                      <a:pt x="1012" y="90"/>
                      <a:pt x="1012" y="90"/>
                      <a:pt x="1012" y="90"/>
                    </a:cubicBezTo>
                    <a:cubicBezTo>
                      <a:pt x="1005" y="85"/>
                      <a:pt x="1002" y="76"/>
                      <a:pt x="1002" y="68"/>
                    </a:cubicBezTo>
                    <a:cubicBezTo>
                      <a:pt x="1002" y="55"/>
                      <a:pt x="1011" y="41"/>
                      <a:pt x="1028" y="41"/>
                    </a:cubicBezTo>
                    <a:cubicBezTo>
                      <a:pt x="1035" y="41"/>
                      <a:pt x="1043" y="44"/>
                      <a:pt x="1048" y="49"/>
                    </a:cubicBezTo>
                    <a:cubicBezTo>
                      <a:pt x="1050" y="51"/>
                      <a:pt x="1051" y="53"/>
                      <a:pt x="1052" y="55"/>
                    </a:cubicBezTo>
                    <a:cubicBezTo>
                      <a:pt x="1039" y="62"/>
                      <a:pt x="1039" y="62"/>
                      <a:pt x="1039" y="62"/>
                    </a:cubicBezTo>
                    <a:cubicBezTo>
                      <a:pt x="1038" y="59"/>
                      <a:pt x="1035" y="53"/>
                      <a:pt x="1028" y="53"/>
                    </a:cubicBezTo>
                    <a:cubicBezTo>
                      <a:pt x="1025" y="53"/>
                      <a:pt x="1023" y="55"/>
                      <a:pt x="1022" y="56"/>
                    </a:cubicBezTo>
                    <a:cubicBezTo>
                      <a:pt x="1018" y="60"/>
                      <a:pt x="1018" y="65"/>
                      <a:pt x="1018" y="67"/>
                    </a:cubicBezTo>
                    <a:cubicBezTo>
                      <a:pt x="1018" y="75"/>
                      <a:pt x="1021" y="82"/>
                      <a:pt x="1028" y="82"/>
                    </a:cubicBezTo>
                    <a:cubicBezTo>
                      <a:pt x="1036" y="82"/>
                      <a:pt x="1038" y="75"/>
                      <a:pt x="1039" y="74"/>
                    </a:cubicBezTo>
                    <a:cubicBezTo>
                      <a:pt x="1052" y="80"/>
                      <a:pt x="1052" y="80"/>
                      <a:pt x="1052" y="80"/>
                    </a:cubicBezTo>
                    <a:cubicBezTo>
                      <a:pt x="1051" y="83"/>
                      <a:pt x="1050" y="85"/>
                      <a:pt x="1047" y="87"/>
                    </a:cubicBezTo>
                    <a:cubicBezTo>
                      <a:pt x="1046" y="88"/>
                      <a:pt x="1045" y="89"/>
                      <a:pt x="1044" y="90"/>
                    </a:cubicBezTo>
                    <a:cubicBezTo>
                      <a:pt x="1059" y="90"/>
                      <a:pt x="1059" y="90"/>
                      <a:pt x="1059" y="90"/>
                    </a:cubicBezTo>
                    <a:cubicBezTo>
                      <a:pt x="1059" y="43"/>
                      <a:pt x="1059" y="43"/>
                      <a:pt x="1059" y="43"/>
                    </a:cubicBezTo>
                    <a:cubicBezTo>
                      <a:pt x="1075" y="43"/>
                      <a:pt x="1075" y="43"/>
                      <a:pt x="1075" y="43"/>
                    </a:cubicBezTo>
                    <a:cubicBezTo>
                      <a:pt x="1075" y="80"/>
                      <a:pt x="1075" y="80"/>
                      <a:pt x="1075" y="80"/>
                    </a:cubicBezTo>
                    <a:cubicBezTo>
                      <a:pt x="1096" y="80"/>
                      <a:pt x="1096" y="80"/>
                      <a:pt x="1096" y="80"/>
                    </a:cubicBezTo>
                    <a:cubicBezTo>
                      <a:pt x="1096" y="90"/>
                      <a:pt x="1096" y="90"/>
                      <a:pt x="1096" y="90"/>
                    </a:cubicBezTo>
                    <a:cubicBezTo>
                      <a:pt x="1123" y="90"/>
                      <a:pt x="1123" y="90"/>
                      <a:pt x="1123" y="90"/>
                    </a:cubicBezTo>
                    <a:cubicBezTo>
                      <a:pt x="1123" y="0"/>
                      <a:pt x="1123" y="0"/>
                      <a:pt x="11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8000">
                    <a:srgbClr val="404040"/>
                  </a:gs>
                </a:gsLst>
                <a:lin ang="135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Helvetica" pitchFamily="2" charset="0"/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09FACF50-0941-2044-8C35-6B969D6F5A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82150" y="739343"/>
                <a:ext cx="98435" cy="115662"/>
              </a:xfrm>
              <a:prstGeom prst="rect">
                <a:avLst/>
              </a:prstGeom>
            </p:spPr>
          </p:pic>
        </p:grpSp>
        <p:pic>
          <p:nvPicPr>
            <p:cNvPr id="9" name="Bild 4">
              <a:extLst>
                <a:ext uri="{FF2B5EF4-FFF2-40B4-BE49-F238E27FC236}">
                  <a16:creationId xmlns:a16="http://schemas.microsoft.com/office/drawing/2014/main" id="{D95FE9F9-D7AA-6A49-8655-8857CCA27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489585"/>
              <a:ext cx="878541" cy="497840"/>
            </a:xfrm>
            <a:prstGeom prst="rect">
              <a:avLst/>
            </a:prstGeom>
          </p:spPr>
        </p:pic>
      </p:grpSp>
      <p:sp>
        <p:nvSpPr>
          <p:cNvPr id="12" name="Fußzeilenplatzhalter 8">
            <a:extLst>
              <a:ext uri="{FF2B5EF4-FFF2-40B4-BE49-F238E27FC236}">
                <a16:creationId xmlns:a16="http://schemas.microsoft.com/office/drawing/2014/main" id="{1FF10825-B1B9-A44A-8DAD-EBBBAC68A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000" y="6487749"/>
            <a:ext cx="8460000" cy="3600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9">
            <a:extLst>
              <a:ext uri="{FF2B5EF4-FFF2-40B4-BE49-F238E27FC236}">
                <a16:creationId xmlns:a16="http://schemas.microsoft.com/office/drawing/2014/main" id="{275DA38E-B745-9F4D-A811-5B18EC7BD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804" y="6487749"/>
            <a:ext cx="540000" cy="3600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Helvetica" pitchFamily="2" charset="0"/>
              </a:defRPr>
            </a:lvl1pPr>
          </a:lstStyle>
          <a:p>
            <a:fld id="{1E987DAC-3B7F-7449-83FA-7CB5BE070C0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191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diagramColors" Target="../diagrams/colors1.xml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4.png"/><Relationship Id="rId21" Type="http://schemas.openxmlformats.org/officeDocument/2006/relationships/image" Target="../media/image21.png"/><Relationship Id="rId7" Type="http://schemas.openxmlformats.org/officeDocument/2006/relationships/image" Target="../media/image8.png"/><Relationship Id="rId12" Type="http://schemas.openxmlformats.org/officeDocument/2006/relationships/diagramQuickStyle" Target="../diagrams/quickStyle1.xml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3.png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11" Type="http://schemas.openxmlformats.org/officeDocument/2006/relationships/diagramLayout" Target="../diagrams/layout1.xml"/><Relationship Id="rId24" Type="http://schemas.openxmlformats.org/officeDocument/2006/relationships/image" Target="../media/image24.svg"/><Relationship Id="rId5" Type="http://schemas.openxmlformats.org/officeDocument/2006/relationships/image" Target="../media/image6.jp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7.png"/><Relationship Id="rId10" Type="http://schemas.openxmlformats.org/officeDocument/2006/relationships/diagramData" Target="../diagrams/data1.xml"/><Relationship Id="rId19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14" Type="http://schemas.microsoft.com/office/2007/relationships/diagramDrawing" Target="../diagrams/drawing1.xml"/><Relationship Id="rId22" Type="http://schemas.openxmlformats.org/officeDocument/2006/relationships/image" Target="../media/image22.svg"/><Relationship Id="rId27" Type="http://schemas.openxmlformats.org/officeDocument/2006/relationships/slide" Target="slide9.xml"/><Relationship Id="rId30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21.png"/><Relationship Id="rId18" Type="http://schemas.openxmlformats.org/officeDocument/2006/relationships/image" Target="../media/image36.svg"/><Relationship Id="rId3" Type="http://schemas.openxmlformats.org/officeDocument/2006/relationships/diagramLayout" Target="../diagrams/layout2.xml"/><Relationship Id="rId21" Type="http://schemas.openxmlformats.org/officeDocument/2006/relationships/image" Target="../media/image37.svg"/><Relationship Id="rId7" Type="http://schemas.openxmlformats.org/officeDocument/2006/relationships/image" Target="../media/image15.png"/><Relationship Id="rId12" Type="http://schemas.openxmlformats.org/officeDocument/2006/relationships/image" Target="../media/image32.svg"/><Relationship Id="rId17" Type="http://schemas.openxmlformats.org/officeDocument/2006/relationships/image" Target="../media/image35.png"/><Relationship Id="rId25" Type="http://schemas.openxmlformats.org/officeDocument/2006/relationships/image" Target="../media/image29.png"/><Relationship Id="rId2" Type="http://schemas.openxmlformats.org/officeDocument/2006/relationships/diagramData" Target="../diagrams/data2.xml"/><Relationship Id="rId16" Type="http://schemas.openxmlformats.org/officeDocument/2006/relationships/image" Target="../media/image34.sv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openxmlformats.org/officeDocument/2006/relationships/image" Target="../media/image19.png"/><Relationship Id="rId24" Type="http://schemas.openxmlformats.org/officeDocument/2006/relationships/image" Target="../media/image40.png"/><Relationship Id="rId5" Type="http://schemas.openxmlformats.org/officeDocument/2006/relationships/diagramColors" Target="../diagrams/colors2.xml"/><Relationship Id="rId15" Type="http://schemas.openxmlformats.org/officeDocument/2006/relationships/image" Target="../media/image23.png"/><Relationship Id="rId23" Type="http://schemas.openxmlformats.org/officeDocument/2006/relationships/image" Target="../media/image39.png"/><Relationship Id="rId10" Type="http://schemas.openxmlformats.org/officeDocument/2006/relationships/image" Target="../media/image31.svg"/><Relationship Id="rId19" Type="http://schemas.openxmlformats.org/officeDocument/2006/relationships/slide" Target="slide9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7.png"/><Relationship Id="rId14" Type="http://schemas.openxmlformats.org/officeDocument/2006/relationships/image" Target="../media/image33.svg"/><Relationship Id="rId22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21.png"/><Relationship Id="rId18" Type="http://schemas.openxmlformats.org/officeDocument/2006/relationships/image" Target="../media/image41.svg"/><Relationship Id="rId3" Type="http://schemas.openxmlformats.org/officeDocument/2006/relationships/diagramLayout" Target="../diagrams/layout3.xml"/><Relationship Id="rId21" Type="http://schemas.openxmlformats.org/officeDocument/2006/relationships/image" Target="../media/image37.svg"/><Relationship Id="rId7" Type="http://schemas.openxmlformats.org/officeDocument/2006/relationships/image" Target="../media/image15.png"/><Relationship Id="rId12" Type="http://schemas.openxmlformats.org/officeDocument/2006/relationships/image" Target="../media/image32.svg"/><Relationship Id="rId17" Type="http://schemas.openxmlformats.org/officeDocument/2006/relationships/image" Target="../media/image35.png"/><Relationship Id="rId2" Type="http://schemas.openxmlformats.org/officeDocument/2006/relationships/diagramData" Target="../diagrams/data3.xml"/><Relationship Id="rId16" Type="http://schemas.openxmlformats.org/officeDocument/2006/relationships/image" Target="../media/image34.sv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11" Type="http://schemas.openxmlformats.org/officeDocument/2006/relationships/image" Target="../media/image19.png"/><Relationship Id="rId24" Type="http://schemas.openxmlformats.org/officeDocument/2006/relationships/image" Target="../media/image29.png"/><Relationship Id="rId5" Type="http://schemas.openxmlformats.org/officeDocument/2006/relationships/diagramColors" Target="../diagrams/colors3.xml"/><Relationship Id="rId15" Type="http://schemas.openxmlformats.org/officeDocument/2006/relationships/image" Target="../media/image23.png"/><Relationship Id="rId23" Type="http://schemas.openxmlformats.org/officeDocument/2006/relationships/image" Target="../media/image43.svg"/><Relationship Id="rId10" Type="http://schemas.openxmlformats.org/officeDocument/2006/relationships/image" Target="../media/image31.svg"/><Relationship Id="rId19" Type="http://schemas.openxmlformats.org/officeDocument/2006/relationships/slide" Target="slide9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7.png"/><Relationship Id="rId14" Type="http://schemas.openxmlformats.org/officeDocument/2006/relationships/image" Target="../media/image33.svg"/><Relationship Id="rId22" Type="http://schemas.openxmlformats.org/officeDocument/2006/relationships/image" Target="../media/image4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21.png"/><Relationship Id="rId18" Type="http://schemas.openxmlformats.org/officeDocument/2006/relationships/image" Target="../media/image41.svg"/><Relationship Id="rId26" Type="http://schemas.openxmlformats.org/officeDocument/2006/relationships/slide" Target="slide9.xml"/><Relationship Id="rId3" Type="http://schemas.openxmlformats.org/officeDocument/2006/relationships/diagramLayout" Target="../diagrams/layout4.xml"/><Relationship Id="rId21" Type="http://schemas.openxmlformats.org/officeDocument/2006/relationships/hyperlink" Target="https://www.ucl.ac.uk/earth-sciences/facilities/geochemistry-laboratory" TargetMode="External"/><Relationship Id="rId7" Type="http://schemas.openxmlformats.org/officeDocument/2006/relationships/image" Target="../media/image15.png"/><Relationship Id="rId12" Type="http://schemas.openxmlformats.org/officeDocument/2006/relationships/image" Target="../media/image32.svg"/><Relationship Id="rId17" Type="http://schemas.openxmlformats.org/officeDocument/2006/relationships/image" Target="../media/image35.png"/><Relationship Id="rId25" Type="http://schemas.openxmlformats.org/officeDocument/2006/relationships/image" Target="../media/image47.jpg"/><Relationship Id="rId2" Type="http://schemas.openxmlformats.org/officeDocument/2006/relationships/diagramData" Target="../diagrams/data4.xml"/><Relationship Id="rId16" Type="http://schemas.openxmlformats.org/officeDocument/2006/relationships/image" Target="../media/image34.svg"/><Relationship Id="rId20" Type="http://schemas.openxmlformats.org/officeDocument/2006/relationships/image" Target="../media/image44.jpe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11" Type="http://schemas.openxmlformats.org/officeDocument/2006/relationships/image" Target="../media/image19.png"/><Relationship Id="rId24" Type="http://schemas.openxmlformats.org/officeDocument/2006/relationships/image" Target="../media/image46.jpg"/><Relationship Id="rId5" Type="http://schemas.openxmlformats.org/officeDocument/2006/relationships/diagramColors" Target="../diagrams/colors4.xml"/><Relationship Id="rId15" Type="http://schemas.openxmlformats.org/officeDocument/2006/relationships/image" Target="../media/image23.png"/><Relationship Id="rId23" Type="http://schemas.openxmlformats.org/officeDocument/2006/relationships/hyperlink" Target="https://www.diamond.ac.uk/Instruments/Imaging-and-Microscopy/I14.html" TargetMode="External"/><Relationship Id="rId28" Type="http://schemas.openxmlformats.org/officeDocument/2006/relationships/image" Target="../media/image37.svg"/><Relationship Id="rId10" Type="http://schemas.openxmlformats.org/officeDocument/2006/relationships/image" Target="../media/image31.svg"/><Relationship Id="rId19" Type="http://schemas.openxmlformats.org/officeDocument/2006/relationships/hyperlink" Target="https://www.gfz-potsdam.de/en/section/interface-geochemistry/infrastructure/potsdam-imaging-and-spectral-analysis-pisa-facility/fei-tecnai-transmission-electron-microscope-tem/" TargetMode="Externa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7.png"/><Relationship Id="rId14" Type="http://schemas.openxmlformats.org/officeDocument/2006/relationships/image" Target="../media/image33.svg"/><Relationship Id="rId22" Type="http://schemas.openxmlformats.org/officeDocument/2006/relationships/image" Target="../media/image45.jpg"/><Relationship Id="rId27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21.png"/><Relationship Id="rId18" Type="http://schemas.openxmlformats.org/officeDocument/2006/relationships/image" Target="../media/image41.svg"/><Relationship Id="rId26" Type="http://schemas.openxmlformats.org/officeDocument/2006/relationships/image" Target="../media/image27.png"/><Relationship Id="rId3" Type="http://schemas.openxmlformats.org/officeDocument/2006/relationships/diagramLayout" Target="../diagrams/layout5.xml"/><Relationship Id="rId21" Type="http://schemas.openxmlformats.org/officeDocument/2006/relationships/slide" Target="slide7.xml"/><Relationship Id="rId7" Type="http://schemas.openxmlformats.org/officeDocument/2006/relationships/image" Target="../media/image15.png"/><Relationship Id="rId12" Type="http://schemas.openxmlformats.org/officeDocument/2006/relationships/image" Target="../media/image32.svg"/><Relationship Id="rId17" Type="http://schemas.openxmlformats.org/officeDocument/2006/relationships/image" Target="../media/image35.png"/><Relationship Id="rId25" Type="http://schemas.openxmlformats.org/officeDocument/2006/relationships/slide" Target="slide9.xml"/><Relationship Id="rId2" Type="http://schemas.openxmlformats.org/officeDocument/2006/relationships/diagramData" Target="../diagrams/data5.xml"/><Relationship Id="rId16" Type="http://schemas.openxmlformats.org/officeDocument/2006/relationships/image" Target="../media/image34.svg"/><Relationship Id="rId20" Type="http://schemas.openxmlformats.org/officeDocument/2006/relationships/image" Target="../media/image48.tif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11" Type="http://schemas.openxmlformats.org/officeDocument/2006/relationships/image" Target="../media/image19.png"/><Relationship Id="rId24" Type="http://schemas.openxmlformats.org/officeDocument/2006/relationships/chart" Target="../charts/chart2.xml"/><Relationship Id="rId5" Type="http://schemas.openxmlformats.org/officeDocument/2006/relationships/diagramColors" Target="../diagrams/colors5.xml"/><Relationship Id="rId15" Type="http://schemas.openxmlformats.org/officeDocument/2006/relationships/image" Target="../media/image23.png"/><Relationship Id="rId23" Type="http://schemas.openxmlformats.org/officeDocument/2006/relationships/chart" Target="../charts/chart1.xml"/><Relationship Id="rId28" Type="http://schemas.openxmlformats.org/officeDocument/2006/relationships/image" Target="../media/image29.png"/><Relationship Id="rId10" Type="http://schemas.openxmlformats.org/officeDocument/2006/relationships/image" Target="../media/image31.svg"/><Relationship Id="rId19" Type="http://schemas.openxmlformats.org/officeDocument/2006/relationships/slide" Target="slide6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7.png"/><Relationship Id="rId14" Type="http://schemas.openxmlformats.org/officeDocument/2006/relationships/image" Target="../media/image33.svg"/><Relationship Id="rId22" Type="http://schemas.openxmlformats.org/officeDocument/2006/relationships/image" Target="../media/image49.tif"/><Relationship Id="rId27" Type="http://schemas.openxmlformats.org/officeDocument/2006/relationships/image" Target="../media/image3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21.png"/><Relationship Id="rId18" Type="http://schemas.openxmlformats.org/officeDocument/2006/relationships/image" Target="../media/image41.svg"/><Relationship Id="rId26" Type="http://schemas.openxmlformats.org/officeDocument/2006/relationships/slide" Target="slide9.xml"/><Relationship Id="rId3" Type="http://schemas.openxmlformats.org/officeDocument/2006/relationships/diagramLayout" Target="../diagrams/layout6.xml"/><Relationship Id="rId21" Type="http://schemas.openxmlformats.org/officeDocument/2006/relationships/slide" Target="slide7.xml"/><Relationship Id="rId7" Type="http://schemas.openxmlformats.org/officeDocument/2006/relationships/image" Target="../media/image15.png"/><Relationship Id="rId12" Type="http://schemas.openxmlformats.org/officeDocument/2006/relationships/image" Target="../media/image32.svg"/><Relationship Id="rId17" Type="http://schemas.openxmlformats.org/officeDocument/2006/relationships/image" Target="../media/image35.png"/><Relationship Id="rId25" Type="http://schemas.openxmlformats.org/officeDocument/2006/relationships/image" Target="../media/image51.png"/><Relationship Id="rId2" Type="http://schemas.openxmlformats.org/officeDocument/2006/relationships/diagramData" Target="../diagrams/data6.xml"/><Relationship Id="rId16" Type="http://schemas.openxmlformats.org/officeDocument/2006/relationships/image" Target="../media/image34.svg"/><Relationship Id="rId20" Type="http://schemas.openxmlformats.org/officeDocument/2006/relationships/image" Target="../media/image48.tif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11" Type="http://schemas.openxmlformats.org/officeDocument/2006/relationships/image" Target="../media/image19.png"/><Relationship Id="rId24" Type="http://schemas.openxmlformats.org/officeDocument/2006/relationships/image" Target="../media/image50.tif"/><Relationship Id="rId5" Type="http://schemas.openxmlformats.org/officeDocument/2006/relationships/diagramColors" Target="../diagrams/colors6.xml"/><Relationship Id="rId15" Type="http://schemas.openxmlformats.org/officeDocument/2006/relationships/image" Target="../media/image23.png"/><Relationship Id="rId23" Type="http://schemas.openxmlformats.org/officeDocument/2006/relationships/chart" Target="../charts/chart3.xml"/><Relationship Id="rId28" Type="http://schemas.openxmlformats.org/officeDocument/2006/relationships/image" Target="../media/image37.svg"/><Relationship Id="rId10" Type="http://schemas.openxmlformats.org/officeDocument/2006/relationships/image" Target="../media/image31.svg"/><Relationship Id="rId19" Type="http://schemas.openxmlformats.org/officeDocument/2006/relationships/slide" Target="slide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7.png"/><Relationship Id="rId14" Type="http://schemas.openxmlformats.org/officeDocument/2006/relationships/image" Target="../media/image33.svg"/><Relationship Id="rId22" Type="http://schemas.openxmlformats.org/officeDocument/2006/relationships/image" Target="../media/image49.tif"/><Relationship Id="rId27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21.png"/><Relationship Id="rId18" Type="http://schemas.openxmlformats.org/officeDocument/2006/relationships/image" Target="../media/image41.svg"/><Relationship Id="rId26" Type="http://schemas.openxmlformats.org/officeDocument/2006/relationships/image" Target="../media/image54.png"/><Relationship Id="rId3" Type="http://schemas.openxmlformats.org/officeDocument/2006/relationships/diagramLayout" Target="../diagrams/layout7.xml"/><Relationship Id="rId21" Type="http://schemas.openxmlformats.org/officeDocument/2006/relationships/slide" Target="slide7.xml"/><Relationship Id="rId7" Type="http://schemas.openxmlformats.org/officeDocument/2006/relationships/image" Target="../media/image15.png"/><Relationship Id="rId12" Type="http://schemas.openxmlformats.org/officeDocument/2006/relationships/image" Target="../media/image32.svg"/><Relationship Id="rId17" Type="http://schemas.openxmlformats.org/officeDocument/2006/relationships/image" Target="../media/image35.png"/><Relationship Id="rId25" Type="http://schemas.openxmlformats.org/officeDocument/2006/relationships/image" Target="../media/image53.tif"/><Relationship Id="rId2" Type="http://schemas.openxmlformats.org/officeDocument/2006/relationships/diagramData" Target="../diagrams/data7.xml"/><Relationship Id="rId16" Type="http://schemas.openxmlformats.org/officeDocument/2006/relationships/image" Target="../media/image34.svg"/><Relationship Id="rId20" Type="http://schemas.openxmlformats.org/officeDocument/2006/relationships/image" Target="../media/image48.tif"/><Relationship Id="rId29" Type="http://schemas.openxmlformats.org/officeDocument/2006/relationships/image" Target="../media/image37.sv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11" Type="http://schemas.openxmlformats.org/officeDocument/2006/relationships/image" Target="../media/image19.png"/><Relationship Id="rId24" Type="http://schemas.openxmlformats.org/officeDocument/2006/relationships/image" Target="../media/image52.png"/><Relationship Id="rId5" Type="http://schemas.openxmlformats.org/officeDocument/2006/relationships/diagramColors" Target="../diagrams/colors7.xml"/><Relationship Id="rId15" Type="http://schemas.openxmlformats.org/officeDocument/2006/relationships/image" Target="../media/image23.png"/><Relationship Id="rId23" Type="http://schemas.openxmlformats.org/officeDocument/2006/relationships/chart" Target="../charts/chart4.xml"/><Relationship Id="rId28" Type="http://schemas.openxmlformats.org/officeDocument/2006/relationships/image" Target="../media/image27.png"/><Relationship Id="rId10" Type="http://schemas.openxmlformats.org/officeDocument/2006/relationships/image" Target="../media/image31.svg"/><Relationship Id="rId19" Type="http://schemas.openxmlformats.org/officeDocument/2006/relationships/slide" Target="slide6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7.png"/><Relationship Id="rId14" Type="http://schemas.openxmlformats.org/officeDocument/2006/relationships/image" Target="../media/image33.svg"/><Relationship Id="rId22" Type="http://schemas.openxmlformats.org/officeDocument/2006/relationships/image" Target="../media/image49.tif"/><Relationship Id="rId27" Type="http://schemas.openxmlformats.org/officeDocument/2006/relationships/slide" Target="slide9.xml"/><Relationship Id="rId30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41.svg"/><Relationship Id="rId26" Type="http://schemas.openxmlformats.org/officeDocument/2006/relationships/image" Target="../media/image62.svg"/><Relationship Id="rId39" Type="http://schemas.openxmlformats.org/officeDocument/2006/relationships/image" Target="../media/image37.svg"/><Relationship Id="rId21" Type="http://schemas.openxmlformats.org/officeDocument/2006/relationships/image" Target="../media/image57.png"/><Relationship Id="rId34" Type="http://schemas.openxmlformats.org/officeDocument/2006/relationships/image" Target="../media/image70.svg"/><Relationship Id="rId42" Type="http://schemas.openxmlformats.org/officeDocument/2006/relationships/image" Target="../media/image75.png"/><Relationship Id="rId7" Type="http://schemas.openxmlformats.org/officeDocument/2006/relationships/image" Target="../media/image15.png"/><Relationship Id="rId2" Type="http://schemas.openxmlformats.org/officeDocument/2006/relationships/diagramData" Target="../diagrams/data8.xml"/><Relationship Id="rId16" Type="http://schemas.openxmlformats.org/officeDocument/2006/relationships/image" Target="../media/image34.svg"/><Relationship Id="rId20" Type="http://schemas.openxmlformats.org/officeDocument/2006/relationships/image" Target="../media/image56.svg"/><Relationship Id="rId29" Type="http://schemas.openxmlformats.org/officeDocument/2006/relationships/image" Target="../media/image65.png"/><Relationship Id="rId41" Type="http://schemas.openxmlformats.org/officeDocument/2006/relationships/image" Target="../media/image74.sv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11" Type="http://schemas.openxmlformats.org/officeDocument/2006/relationships/image" Target="../media/image19.png"/><Relationship Id="rId24" Type="http://schemas.openxmlformats.org/officeDocument/2006/relationships/image" Target="../media/image60.svg"/><Relationship Id="rId32" Type="http://schemas.openxmlformats.org/officeDocument/2006/relationships/image" Target="../media/image68.svg"/><Relationship Id="rId37" Type="http://schemas.openxmlformats.org/officeDocument/2006/relationships/slide" Target="slide9.xml"/><Relationship Id="rId40" Type="http://schemas.openxmlformats.org/officeDocument/2006/relationships/image" Target="../media/image73.png"/><Relationship Id="rId5" Type="http://schemas.openxmlformats.org/officeDocument/2006/relationships/diagramColors" Target="../diagrams/colors8.xml"/><Relationship Id="rId15" Type="http://schemas.openxmlformats.org/officeDocument/2006/relationships/image" Target="../media/image23.png"/><Relationship Id="rId23" Type="http://schemas.openxmlformats.org/officeDocument/2006/relationships/image" Target="../media/image59.png"/><Relationship Id="rId28" Type="http://schemas.openxmlformats.org/officeDocument/2006/relationships/image" Target="../media/image64.svg"/><Relationship Id="rId36" Type="http://schemas.openxmlformats.org/officeDocument/2006/relationships/image" Target="../media/image72.svg"/><Relationship Id="rId10" Type="http://schemas.openxmlformats.org/officeDocument/2006/relationships/image" Target="../media/image31.svg"/><Relationship Id="rId19" Type="http://schemas.openxmlformats.org/officeDocument/2006/relationships/image" Target="../media/image55.png"/><Relationship Id="rId31" Type="http://schemas.openxmlformats.org/officeDocument/2006/relationships/image" Target="../media/image67.png"/><Relationship Id="rId44" Type="http://schemas.openxmlformats.org/officeDocument/2006/relationships/image" Target="../media/image29.pn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17.png"/><Relationship Id="rId14" Type="http://schemas.openxmlformats.org/officeDocument/2006/relationships/image" Target="../media/image33.svg"/><Relationship Id="rId22" Type="http://schemas.openxmlformats.org/officeDocument/2006/relationships/image" Target="../media/image58.svg"/><Relationship Id="rId27" Type="http://schemas.openxmlformats.org/officeDocument/2006/relationships/image" Target="../media/image63.png"/><Relationship Id="rId30" Type="http://schemas.openxmlformats.org/officeDocument/2006/relationships/image" Target="../media/image66.svg"/><Relationship Id="rId35" Type="http://schemas.openxmlformats.org/officeDocument/2006/relationships/image" Target="../media/image71.png"/><Relationship Id="rId43" Type="http://schemas.openxmlformats.org/officeDocument/2006/relationships/image" Target="../media/image76.svg"/><Relationship Id="rId8" Type="http://schemas.openxmlformats.org/officeDocument/2006/relationships/image" Target="../media/image30.svg"/><Relationship Id="rId3" Type="http://schemas.openxmlformats.org/officeDocument/2006/relationships/diagramLayout" Target="../diagrams/layout8.xml"/><Relationship Id="rId12" Type="http://schemas.openxmlformats.org/officeDocument/2006/relationships/image" Target="../media/image32.svg"/><Relationship Id="rId17" Type="http://schemas.openxmlformats.org/officeDocument/2006/relationships/image" Target="../media/image35.png"/><Relationship Id="rId25" Type="http://schemas.openxmlformats.org/officeDocument/2006/relationships/image" Target="../media/image61.png"/><Relationship Id="rId33" Type="http://schemas.openxmlformats.org/officeDocument/2006/relationships/image" Target="../media/image69.png"/><Relationship Id="rId38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41.svg"/><Relationship Id="rId26" Type="http://schemas.openxmlformats.org/officeDocument/2006/relationships/hyperlink" Target="https://www.anka.kit.edu/28.php" TargetMode="External"/><Relationship Id="rId3" Type="http://schemas.openxmlformats.org/officeDocument/2006/relationships/diagramLayout" Target="../diagrams/layout9.xml"/><Relationship Id="rId21" Type="http://schemas.openxmlformats.org/officeDocument/2006/relationships/image" Target="../media/image3.png"/><Relationship Id="rId34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32.svg"/><Relationship Id="rId17" Type="http://schemas.openxmlformats.org/officeDocument/2006/relationships/image" Target="../media/image35.png"/><Relationship Id="rId25" Type="http://schemas.openxmlformats.org/officeDocument/2006/relationships/image" Target="../media/image5.png"/><Relationship Id="rId33" Type="http://schemas.openxmlformats.org/officeDocument/2006/relationships/image" Target="../media/image9.png"/><Relationship Id="rId2" Type="http://schemas.openxmlformats.org/officeDocument/2006/relationships/diagramData" Target="../diagrams/data9.xml"/><Relationship Id="rId16" Type="http://schemas.openxmlformats.org/officeDocument/2006/relationships/image" Target="../media/image34.svg"/><Relationship Id="rId20" Type="http://schemas.openxmlformats.org/officeDocument/2006/relationships/hyperlink" Target="https://www.mdpi.com/1660-4601/14/7/768" TargetMode="External"/><Relationship Id="rId29" Type="http://schemas.openxmlformats.org/officeDocument/2006/relationships/hyperlink" Target="https://www.ucl.ac.uk/london-geochemistry-isotope-centre/" TargetMode="Externa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11" Type="http://schemas.openxmlformats.org/officeDocument/2006/relationships/image" Target="../media/image19.png"/><Relationship Id="rId24" Type="http://schemas.openxmlformats.org/officeDocument/2006/relationships/hyperlink" Target="https://www.gfz-potsdam.de/en/section/interface-geochemistry/overview/" TargetMode="External"/><Relationship Id="rId32" Type="http://schemas.openxmlformats.org/officeDocument/2006/relationships/image" Target="../media/image2.png"/><Relationship Id="rId5" Type="http://schemas.openxmlformats.org/officeDocument/2006/relationships/diagramColors" Target="../diagrams/colors9.xml"/><Relationship Id="rId15" Type="http://schemas.openxmlformats.org/officeDocument/2006/relationships/image" Target="../media/image23.png"/><Relationship Id="rId23" Type="http://schemas.openxmlformats.org/officeDocument/2006/relationships/image" Target="../media/image4.png"/><Relationship Id="rId28" Type="http://schemas.openxmlformats.org/officeDocument/2006/relationships/image" Target="../media/image7.jpg"/><Relationship Id="rId10" Type="http://schemas.openxmlformats.org/officeDocument/2006/relationships/image" Target="../media/image31.svg"/><Relationship Id="rId19" Type="http://schemas.openxmlformats.org/officeDocument/2006/relationships/hyperlink" Target="https://doi.org/10.3390/ijerph120201577" TargetMode="External"/><Relationship Id="rId31" Type="http://schemas.openxmlformats.org/officeDocument/2006/relationships/hyperlink" Target="http://metal-aid.eu/" TargetMode="Externa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17.png"/><Relationship Id="rId14" Type="http://schemas.openxmlformats.org/officeDocument/2006/relationships/image" Target="../media/image33.svg"/><Relationship Id="rId22" Type="http://schemas.openxmlformats.org/officeDocument/2006/relationships/hyperlink" Target="https://www.diamond.ac.uk/Instruments/Imaging-and-Microscopy/I14.html" TargetMode="External"/><Relationship Id="rId27" Type="http://schemas.openxmlformats.org/officeDocument/2006/relationships/image" Target="../media/image6.jpg"/><Relationship Id="rId30" Type="http://schemas.openxmlformats.org/officeDocument/2006/relationships/image" Target="../media/image8.png"/><Relationship Id="rId8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>
            <a:extLst>
              <a:ext uri="{FF2B5EF4-FFF2-40B4-BE49-F238E27FC236}">
                <a16:creationId xmlns:a16="http://schemas.microsoft.com/office/drawing/2014/main" id="{C656BB15-5EF3-4B4F-9C30-F3BD5CEBD9D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2000">
                <a:schemeClr val="l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79EEBC7-2D4F-6E49-B3FB-6ACD89F670F4}"/>
              </a:ext>
            </a:extLst>
          </p:cNvPr>
          <p:cNvGrpSpPr/>
          <p:nvPr/>
        </p:nvGrpSpPr>
        <p:grpSpPr>
          <a:xfrm>
            <a:off x="3084235" y="5218183"/>
            <a:ext cx="9015451" cy="1512925"/>
            <a:chOff x="3084235" y="5218183"/>
            <a:chExt cx="9015451" cy="1512925"/>
          </a:xfrm>
        </p:grpSpPr>
        <p:pic>
          <p:nvPicPr>
            <p:cNvPr id="5" name="Content Placeholder 13">
              <a:extLst>
                <a:ext uri="{FF2B5EF4-FFF2-40B4-BE49-F238E27FC236}">
                  <a16:creationId xmlns:a16="http://schemas.microsoft.com/office/drawing/2014/main" id="{A82CCF84-2044-5947-9B5C-6900BAF2C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84235" y="5283814"/>
              <a:ext cx="2768079" cy="74930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Grafik 18" descr="Ein Bild, das Essen enthält.&#10;&#10;Automatisch generierte Beschreibung">
              <a:extLst>
                <a:ext uri="{FF2B5EF4-FFF2-40B4-BE49-F238E27FC236}">
                  <a16:creationId xmlns:a16="http://schemas.microsoft.com/office/drawing/2014/main" id="{7E8087FC-E44A-D046-9E1F-CF4539B85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35605" y="6121806"/>
              <a:ext cx="1588459" cy="49639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E6F91D32-BBE4-C245-947A-19A04F3A4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22872" y="5220323"/>
              <a:ext cx="1153652" cy="8128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Grafik 25" descr="Ein Bild, das Zeichnung enthält.&#10;&#10;Automatisch generierte Beschreibung">
              <a:extLst>
                <a:ext uri="{FF2B5EF4-FFF2-40B4-BE49-F238E27FC236}">
                  <a16:creationId xmlns:a16="http://schemas.microsoft.com/office/drawing/2014/main" id="{62E0D464-BF58-014B-93CF-BA7A1B3EA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24064" y="6043480"/>
              <a:ext cx="1753316" cy="68762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Grafik 22" descr="Ein Bild, das Zeichnung enthält.&#10;&#10;Automatisch generierte Beschreibung">
              <a:extLst>
                <a:ext uri="{FF2B5EF4-FFF2-40B4-BE49-F238E27FC236}">
                  <a16:creationId xmlns:a16="http://schemas.microsoft.com/office/drawing/2014/main" id="{C827AAC0-36FD-3545-A8F6-E632C8EB6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11411" y="5285716"/>
              <a:ext cx="1436930" cy="66553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Grafik 27" descr="Ein Bild, das Zeichnung enthält.&#10;&#10;Automatisch generierte Beschreibung">
              <a:extLst>
                <a:ext uri="{FF2B5EF4-FFF2-40B4-BE49-F238E27FC236}">
                  <a16:creationId xmlns:a16="http://schemas.microsoft.com/office/drawing/2014/main" id="{70F65DFE-F043-AC48-982F-99D01DF4D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81969" y="5285953"/>
              <a:ext cx="1717717" cy="8128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Grafik 29" descr="Ein Bild, das Tisch enthält.&#10;&#10;Automatisch generierte Beschreibung">
              <a:extLst>
                <a:ext uri="{FF2B5EF4-FFF2-40B4-BE49-F238E27FC236}">
                  <a16:creationId xmlns:a16="http://schemas.microsoft.com/office/drawing/2014/main" id="{EAA34556-21DB-B942-BFC1-24056BE4F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37846" y="5218183"/>
              <a:ext cx="1585026" cy="88057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Grafik 32" descr="Ein Bild, das Zeichnung enthält.&#10;&#10;Automatisch generierte Beschreibung">
              <a:extLst>
                <a:ext uri="{FF2B5EF4-FFF2-40B4-BE49-F238E27FC236}">
                  <a16:creationId xmlns:a16="http://schemas.microsoft.com/office/drawing/2014/main" id="{5058D505-41A2-A043-B4C4-BF2DE8EB0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429509" y="6017967"/>
              <a:ext cx="1650307" cy="687628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Diagonal liegende Ecken des Rechtecks schneiden 3">
            <a:extLst>
              <a:ext uri="{FF2B5EF4-FFF2-40B4-BE49-F238E27FC236}">
                <a16:creationId xmlns:a16="http://schemas.microsoft.com/office/drawing/2014/main" id="{86359F5D-5C47-9F41-BC0E-116FF2340A08}"/>
              </a:ext>
            </a:extLst>
          </p:cNvPr>
          <p:cNvSpPr/>
          <p:nvPr/>
        </p:nvSpPr>
        <p:spPr>
          <a:xfrm>
            <a:off x="3038162" y="3159191"/>
            <a:ext cx="9099647" cy="1795544"/>
          </a:xfrm>
          <a:prstGeom prst="snip2DiagRect">
            <a:avLst>
              <a:gd name="adj1" fmla="val 0"/>
              <a:gd name="adj2" fmla="val 10943"/>
            </a:avLst>
          </a:prstGeom>
          <a:noFill/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88000" rIns="0" bIns="0" rtlCol="0" anchor="ctr"/>
          <a:lstStyle/>
          <a:p>
            <a:pPr lvl="0" algn="ctr"/>
            <a:r>
              <a:rPr lang="de-DE" sz="11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1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Department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of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Earth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Sciences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, University College London, London, WC1E 6BT, United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Kingdom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. *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l.fuellenbach@ucl.ac.uk</a:t>
            </a:r>
            <a:b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</a:br>
            <a:endParaRPr lang="de-DE" sz="1100" i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  <a:p>
            <a:pPr lvl="0" algn="ctr"/>
            <a:r>
              <a:rPr lang="de-DE" sz="11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2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GFZ German Research Center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for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Geosciences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, Telegrafenberg, 14473 Potsdam, Germany</a:t>
            </a:r>
          </a:p>
          <a:p>
            <a:pPr lvl="0" algn="ctr"/>
            <a:endParaRPr lang="de-DE" sz="1100" i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  <a:p>
            <a:pPr lvl="0" algn="ctr"/>
            <a:r>
              <a:rPr lang="de-DE" sz="11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3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School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of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Chemical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and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Process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Engineering, University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of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Leeds, Leeds, LS2 9JT, United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Kingdom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</a:t>
            </a:r>
            <a:endParaRPr lang="de-DE" sz="11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  <a:p>
            <a:pPr lvl="0" algn="ctr"/>
            <a:endParaRPr lang="de-DE" sz="1100" b="1" i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  <a:p>
            <a:pPr lvl="0" algn="ctr"/>
            <a:r>
              <a:rPr lang="de-DE" sz="1100" b="1" i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4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Department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of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Applied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Geosciences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, Karlsruhe Institute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of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Technology, 76125 Karlsruhe, Germany</a:t>
            </a:r>
            <a:b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</a:br>
            <a:endParaRPr lang="de-DE" sz="1100" i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  <a:p>
            <a:pPr lvl="0" algn="ctr"/>
            <a:r>
              <a:rPr lang="de-DE" sz="11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5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Department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of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Earth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Sciences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, Freie </a:t>
            </a:r>
            <a:r>
              <a:rPr lang="de-DE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Univeristät</a:t>
            </a:r>
            <a:r>
              <a:rPr lang="de-DE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Berlin, 12249 Berlin, Germany</a:t>
            </a:r>
          </a:p>
          <a:p>
            <a:pPr lvl="0" algn="ctr"/>
            <a:endParaRPr lang="de-DE" sz="1100" i="1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14" name="Diagonal liegende Ecken des Rechtecks schneiden 13">
            <a:extLst>
              <a:ext uri="{FF2B5EF4-FFF2-40B4-BE49-F238E27FC236}">
                <a16:creationId xmlns:a16="http://schemas.microsoft.com/office/drawing/2014/main" id="{01EEB472-E948-5D47-95B3-4DA545919176}"/>
              </a:ext>
            </a:extLst>
          </p:cNvPr>
          <p:cNvSpPr/>
          <p:nvPr/>
        </p:nvSpPr>
        <p:spPr>
          <a:xfrm>
            <a:off x="3038162" y="15965"/>
            <a:ext cx="9099647" cy="3077755"/>
          </a:xfrm>
          <a:prstGeom prst="snip2DiagRect">
            <a:avLst>
              <a:gd name="adj1" fmla="val 168"/>
              <a:gd name="adj2" fmla="val 0"/>
            </a:avLst>
          </a:prstGeom>
          <a:noFill/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de-DE" sz="32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2" charset="0"/>
            </a:endParaRPr>
          </a:p>
          <a:p>
            <a:pPr lvl="0" algn="ctr"/>
            <a:r>
              <a:rPr lang="de-DE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Copper</a:t>
            </a:r>
            <a:r>
              <a:rPr lang="de-DE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(II) </a:t>
            </a:r>
            <a:r>
              <a:rPr lang="de-DE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reduction</a:t>
            </a:r>
            <a:r>
              <a:rPr lang="de-DE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 </a:t>
            </a:r>
            <a:r>
              <a:rPr lang="de-DE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and</a:t>
            </a:r>
            <a:r>
              <a:rPr lang="de-DE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 </a:t>
            </a:r>
            <a:r>
              <a:rPr lang="de-DE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removal</a:t>
            </a:r>
            <a:r>
              <a:rPr lang="de-DE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 </a:t>
            </a:r>
            <a:r>
              <a:rPr lang="de-DE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from</a:t>
            </a:r>
            <a:r>
              <a:rPr lang="de-DE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 </a:t>
            </a:r>
            <a:r>
              <a:rPr lang="de-DE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wastewaters</a:t>
            </a:r>
            <a:r>
              <a:rPr lang="de-DE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 </a:t>
            </a:r>
            <a:r>
              <a:rPr lang="de-DE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by</a:t>
            </a:r>
            <a:r>
              <a:rPr lang="de-DE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 </a:t>
            </a:r>
            <a:r>
              <a:rPr lang="de-DE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natural</a:t>
            </a:r>
            <a:r>
              <a:rPr lang="de-DE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 </a:t>
            </a:r>
            <a:r>
              <a:rPr lang="de-DE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siderite</a:t>
            </a:r>
            <a:endParaRPr lang="de-DE" sz="400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2" charset="0"/>
            </a:endParaRPr>
          </a:p>
          <a:p>
            <a:pPr lvl="0" algn="ctr"/>
            <a:endParaRPr lang="de-DE" u="sng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2" charset="0"/>
            </a:endParaRPr>
          </a:p>
          <a:p>
            <a:pPr lvl="0" algn="ctr"/>
            <a:endParaRPr lang="de-DE" u="sng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2" charset="0"/>
            </a:endParaRPr>
          </a:p>
          <a:p>
            <a:pPr lvl="0" algn="ctr"/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 </a:t>
            </a:r>
            <a:r>
              <a:rPr lang="de-DE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Lisa C. </a:t>
            </a:r>
            <a:r>
              <a:rPr lang="de-DE" u="sng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Füllenbach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*</a:t>
            </a:r>
            <a:r>
              <a:rPr lang="de-DE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1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, Jeffrey Paolo H. Perez</a:t>
            </a:r>
            <a:r>
              <a:rPr lang="de-DE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2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, Helen M. Freeman</a:t>
            </a:r>
            <a:r>
              <a:rPr lang="de-DE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2,3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, Andrew N. Thomas</a:t>
            </a:r>
            <a:r>
              <a:rPr lang="de-DE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4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, Liane G. Benning</a:t>
            </a:r>
            <a:r>
              <a:rPr lang="de-DE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2,5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, Eric H. Oelkers</a:t>
            </a:r>
            <a:r>
              <a:rPr lang="de-DE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rPr>
              <a:t>1</a:t>
            </a:r>
            <a:endParaRPr lang="de-DE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2" charset="0"/>
            </a:endParaRPr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1828B619-D1A2-BF4B-BEDE-941B218D65FF}"/>
              </a:ext>
            </a:extLst>
          </p:cNvPr>
          <p:cNvGrpSpPr/>
          <p:nvPr/>
        </p:nvGrpSpPr>
        <p:grpSpPr>
          <a:xfrm>
            <a:off x="-638929" y="45945"/>
            <a:ext cx="4064000" cy="6766110"/>
            <a:chOff x="-638929" y="45945"/>
            <a:chExt cx="4064000" cy="6766110"/>
          </a:xfrm>
        </p:grpSpPr>
        <p:graphicFrame>
          <p:nvGraphicFramePr>
            <p:cNvPr id="35" name="Diagramm 34">
              <a:extLst>
                <a:ext uri="{FF2B5EF4-FFF2-40B4-BE49-F238E27FC236}">
                  <a16:creationId xmlns:a16="http://schemas.microsoft.com/office/drawing/2014/main" id="{CD531629-C8D9-2C4D-B99A-D641271522C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40045408"/>
                </p:ext>
              </p:extLst>
            </p:nvPr>
          </p:nvGraphicFramePr>
          <p:xfrm>
            <a:off x="-638929" y="45945"/>
            <a:ext cx="4064000" cy="67661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0" r:lo="rId11" r:qs="rId12" r:cs="rId13"/>
            </a:graphicData>
          </a:graphic>
        </p:graphicFrame>
        <p:pic>
          <p:nvPicPr>
            <p:cNvPr id="40" name="Grafik 39" descr="Pflanze">
              <a:extLst>
                <a:ext uri="{FF2B5EF4-FFF2-40B4-BE49-F238E27FC236}">
                  <a16:creationId xmlns:a16="http://schemas.microsoft.com/office/drawing/2014/main" id="{4F720DA1-6AC9-DC4F-AECF-D563B0C6C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2314" y="5774881"/>
              <a:ext cx="914400" cy="914400"/>
            </a:xfrm>
            <a:prstGeom prst="rect">
              <a:avLst/>
            </a:prstGeom>
          </p:spPr>
        </p:pic>
        <p:pic>
          <p:nvPicPr>
            <p:cNvPr id="42" name="Grafik 41" descr="Fisch">
              <a:extLst>
                <a:ext uri="{FF2B5EF4-FFF2-40B4-BE49-F238E27FC236}">
                  <a16:creationId xmlns:a16="http://schemas.microsoft.com/office/drawing/2014/main" id="{8E923C8E-E20A-1045-886E-7A3CCAD22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74286" y="5808595"/>
              <a:ext cx="914400" cy="914400"/>
            </a:xfrm>
            <a:prstGeom prst="rect">
              <a:avLst/>
            </a:prstGeom>
          </p:spPr>
        </p:pic>
        <p:pic>
          <p:nvPicPr>
            <p:cNvPr id="44" name="Grafik 43" descr="Wasser">
              <a:extLst>
                <a:ext uri="{FF2B5EF4-FFF2-40B4-BE49-F238E27FC236}">
                  <a16:creationId xmlns:a16="http://schemas.microsoft.com/office/drawing/2014/main" id="{646F2BB3-D956-4245-A45E-54FC8B74D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695601" y="4862611"/>
              <a:ext cx="914400" cy="914400"/>
            </a:xfrm>
            <a:prstGeom prst="rect">
              <a:avLst/>
            </a:prstGeom>
          </p:spPr>
        </p:pic>
        <p:pic>
          <p:nvPicPr>
            <p:cNvPr id="46" name="Grafik 45" descr="Gefahr">
              <a:extLst>
                <a:ext uri="{FF2B5EF4-FFF2-40B4-BE49-F238E27FC236}">
                  <a16:creationId xmlns:a16="http://schemas.microsoft.com/office/drawing/2014/main" id="{EB28898C-4AC3-6547-836D-99D4F1409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174286" y="57482"/>
              <a:ext cx="914400" cy="914400"/>
            </a:xfrm>
            <a:prstGeom prst="rect">
              <a:avLst/>
            </a:prstGeom>
          </p:spPr>
        </p:pic>
        <p:pic>
          <p:nvPicPr>
            <p:cNvPr id="52" name="Grafik 51" descr="Glühbirne und Zahnrad">
              <a:extLst>
                <a:ext uri="{FF2B5EF4-FFF2-40B4-BE49-F238E27FC236}">
                  <a16:creationId xmlns:a16="http://schemas.microsoft.com/office/drawing/2014/main" id="{7758C72D-9B5C-7C4D-B7F6-B9FB8899C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53719" y="2040983"/>
              <a:ext cx="914400" cy="914400"/>
            </a:xfrm>
            <a:prstGeom prst="rect">
              <a:avLst/>
            </a:prstGeom>
          </p:spPr>
        </p:pic>
      </p:grpSp>
      <p:sp>
        <p:nvSpPr>
          <p:cNvPr id="55" name="Textfeld 54">
            <a:extLst>
              <a:ext uri="{FF2B5EF4-FFF2-40B4-BE49-F238E27FC236}">
                <a16:creationId xmlns:a16="http://schemas.microsoft.com/office/drawing/2014/main" id="{BE3D5549-751E-DC4A-93A4-AA5A99E5D393}"/>
              </a:ext>
            </a:extLst>
          </p:cNvPr>
          <p:cNvSpPr txBox="1"/>
          <p:nvPr/>
        </p:nvSpPr>
        <p:spPr>
          <a:xfrm>
            <a:off x="3003665" y="6033415"/>
            <a:ext cx="3280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NAVIGATION:</a:t>
            </a:r>
          </a:p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Click on text comb for more information, click      for citation and acknowledgements.</a:t>
            </a:r>
          </a:p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Back arrow will bring you to the title page.</a:t>
            </a:r>
          </a:p>
        </p:txBody>
      </p:sp>
      <p:pic>
        <p:nvPicPr>
          <p:cNvPr id="57" name="Grafik 56" descr="Nach rechts zeigender Finger, Handrücken">
            <a:extLst>
              <a:ext uri="{FF2B5EF4-FFF2-40B4-BE49-F238E27FC236}">
                <a16:creationId xmlns:a16="http://schemas.microsoft.com/office/drawing/2014/main" id="{CBEB1999-3B51-DD4D-AF16-C2690D14C0C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367158" y="6025815"/>
            <a:ext cx="479960" cy="479960"/>
          </a:xfrm>
          <a:prstGeom prst="rect">
            <a:avLst/>
          </a:prstGeom>
        </p:spPr>
      </p:pic>
      <p:pic>
        <p:nvPicPr>
          <p:cNvPr id="8" name="Grafik 7" descr="Anführungszeichen">
            <a:hlinkClick r:id="rId27" action="ppaction://hlinksldjump"/>
            <a:extLst>
              <a:ext uri="{FF2B5EF4-FFF2-40B4-BE49-F238E27FC236}">
                <a16:creationId xmlns:a16="http://schemas.microsoft.com/office/drawing/2014/main" id="{0B5970D3-8541-1945-8B7F-3E65AFB852D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162914" y="6262654"/>
            <a:ext cx="172589" cy="172589"/>
          </a:xfrm>
          <a:prstGeom prst="rect">
            <a:avLst/>
          </a:prstGeom>
        </p:spPr>
      </p:pic>
      <p:pic>
        <p:nvPicPr>
          <p:cNvPr id="24" name="Grafik 23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83BC5F1C-F5C9-334B-AE0D-06BC2CDADEDA}"/>
              </a:ext>
            </a:extLst>
          </p:cNvPr>
          <p:cNvPicPr>
            <a:picLocks noChangeAspect="1"/>
          </p:cNvPicPr>
          <p:nvPr/>
        </p:nvPicPr>
        <p:blipFill>
          <a:blip r:embed="rId30">
            <a:clrChange>
              <a:clrFrom>
                <a:srgbClr val="AAB2AB"/>
              </a:clrFrom>
              <a:clrTo>
                <a:srgbClr val="AAB2A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92802" y="6003376"/>
            <a:ext cx="849824" cy="29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8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A0FE51-653A-2C46-89F2-CC001279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7DAC-3B7F-7449-83FA-7CB5BE070C0A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AE93DC7-E83C-444F-A5C1-1BEB3AF544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l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07EA8BF-F16B-0C4C-9790-DF5E56AB9A96}"/>
              </a:ext>
            </a:extLst>
          </p:cNvPr>
          <p:cNvGrpSpPr/>
          <p:nvPr/>
        </p:nvGrpSpPr>
        <p:grpSpPr>
          <a:xfrm>
            <a:off x="-638929" y="45945"/>
            <a:ext cx="4064000" cy="6766110"/>
            <a:chOff x="-638929" y="45945"/>
            <a:chExt cx="4064000" cy="6766110"/>
          </a:xfrm>
        </p:grpSpPr>
        <p:graphicFrame>
          <p:nvGraphicFramePr>
            <p:cNvPr id="7" name="Diagramm 6">
              <a:extLst>
                <a:ext uri="{FF2B5EF4-FFF2-40B4-BE49-F238E27FC236}">
                  <a16:creationId xmlns:a16="http://schemas.microsoft.com/office/drawing/2014/main" id="{CBFF1BD3-187C-ED47-AE05-E3BA05ADF1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63097670"/>
                </p:ext>
              </p:extLst>
            </p:nvPr>
          </p:nvGraphicFramePr>
          <p:xfrm>
            <a:off x="-638929" y="45945"/>
            <a:ext cx="4064000" cy="67661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8" name="Grafik 7" descr="Pflanze">
              <a:extLst>
                <a:ext uri="{FF2B5EF4-FFF2-40B4-BE49-F238E27FC236}">
                  <a16:creationId xmlns:a16="http://schemas.microsoft.com/office/drawing/2014/main" id="{E666BC11-9655-6246-9952-9205BE4F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314" y="5774881"/>
              <a:ext cx="914400" cy="914400"/>
            </a:xfrm>
            <a:prstGeom prst="rect">
              <a:avLst/>
            </a:prstGeom>
          </p:spPr>
        </p:pic>
        <p:pic>
          <p:nvPicPr>
            <p:cNvPr id="9" name="Grafik 8" descr="Fisch">
              <a:extLst>
                <a:ext uri="{FF2B5EF4-FFF2-40B4-BE49-F238E27FC236}">
                  <a16:creationId xmlns:a16="http://schemas.microsoft.com/office/drawing/2014/main" id="{1C4DE9BD-6F3B-474A-AC61-8D55D6941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4286" y="5808595"/>
              <a:ext cx="914400" cy="914400"/>
            </a:xfrm>
            <a:prstGeom prst="rect">
              <a:avLst/>
            </a:prstGeom>
          </p:spPr>
        </p:pic>
        <p:pic>
          <p:nvPicPr>
            <p:cNvPr id="10" name="Grafik 9" descr="Wasser">
              <a:extLst>
                <a:ext uri="{FF2B5EF4-FFF2-40B4-BE49-F238E27FC236}">
                  <a16:creationId xmlns:a16="http://schemas.microsoft.com/office/drawing/2014/main" id="{7AFE4402-5292-F346-80E1-3411D730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695601" y="4862611"/>
              <a:ext cx="914400" cy="914400"/>
            </a:xfrm>
            <a:prstGeom prst="rect">
              <a:avLst/>
            </a:prstGeom>
          </p:spPr>
        </p:pic>
        <p:pic>
          <p:nvPicPr>
            <p:cNvPr id="11" name="Grafik 10" descr="Gefahr">
              <a:extLst>
                <a:ext uri="{FF2B5EF4-FFF2-40B4-BE49-F238E27FC236}">
                  <a16:creationId xmlns:a16="http://schemas.microsoft.com/office/drawing/2014/main" id="{61394BCE-F23F-6840-9B6A-6DD8BA181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174286" y="57482"/>
              <a:ext cx="914400" cy="914400"/>
            </a:xfrm>
            <a:prstGeom prst="rect">
              <a:avLst/>
            </a:prstGeom>
          </p:spPr>
        </p:pic>
        <p:pic>
          <p:nvPicPr>
            <p:cNvPr id="12" name="Grafik 11" descr="Glühbirne und Zahnrad">
              <a:extLst>
                <a:ext uri="{FF2B5EF4-FFF2-40B4-BE49-F238E27FC236}">
                  <a16:creationId xmlns:a16="http://schemas.microsoft.com/office/drawing/2014/main" id="{6D43BEBD-A2D3-7E49-A67F-2EEC3302F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53719" y="2040983"/>
              <a:ext cx="914400" cy="914400"/>
            </a:xfrm>
            <a:prstGeom prst="rect">
              <a:avLst/>
            </a:prstGeom>
          </p:spPr>
        </p:pic>
      </p:grpSp>
      <p:pic>
        <p:nvPicPr>
          <p:cNvPr id="14" name="Grafik 13" descr="Kreis mit Pfeil nach rechts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E464CA52-5A2F-D047-8D92-6A54421F35A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50001" y="5936427"/>
            <a:ext cx="720000" cy="720000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52DE6DE4-F40F-DD44-9D41-CF0CE13C6902}"/>
              </a:ext>
            </a:extLst>
          </p:cNvPr>
          <p:cNvSpPr txBox="1"/>
          <p:nvPr/>
        </p:nvSpPr>
        <p:spPr>
          <a:xfrm>
            <a:off x="3578790" y="77490"/>
            <a:ext cx="489457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Helvetica" pitchFamily="2" charset="0"/>
              </a:rPr>
              <a:t>The Problem</a:t>
            </a:r>
          </a:p>
          <a:p>
            <a:endParaRPr lang="en-GB" b="1" dirty="0">
              <a:latin typeface="Helvetica" pitchFamily="2" charset="0"/>
            </a:endParaRPr>
          </a:p>
          <a:p>
            <a:r>
              <a:rPr lang="en-GB" b="1" dirty="0">
                <a:latin typeface="Helvetica" pitchFamily="2" charset="0"/>
              </a:rPr>
              <a:t>Heavy metal contamination</a:t>
            </a:r>
          </a:p>
          <a:p>
            <a:endParaRPr lang="en-GB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The use of land and resources can lead to vast soil and water contamination with heavy metals.</a:t>
            </a: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Copper(II)</a:t>
            </a:r>
            <a:r>
              <a:rPr lang="en-GB" sz="1600" b="1" dirty="0">
                <a:latin typeface="Helvetica" pitchFamily="2" charset="0"/>
              </a:rPr>
              <a:t> </a:t>
            </a:r>
            <a:r>
              <a:rPr lang="en-GB" sz="1600" dirty="0">
                <a:latin typeface="Helvetica" pitchFamily="2" charset="0"/>
              </a:rPr>
              <a:t>is one of the most widely occurring heavy metal contaminants, which is introduced into the environment from anthropological land use, including </a:t>
            </a:r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industrial</a:t>
            </a:r>
            <a:r>
              <a:rPr lang="en-GB" sz="1600" dirty="0">
                <a:solidFill>
                  <a:srgbClr val="C00000"/>
                </a:solidFill>
                <a:latin typeface="Helvetica" pitchFamily="2" charset="0"/>
              </a:rPr>
              <a:t> </a:t>
            </a:r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discharge</a:t>
            </a:r>
            <a:r>
              <a:rPr lang="en-GB" sz="1600" dirty="0">
                <a:latin typeface="Helvetica" pitchFamily="2" charset="0"/>
              </a:rPr>
              <a:t>, </a:t>
            </a:r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landfill</a:t>
            </a:r>
            <a:r>
              <a:rPr lang="en-GB" sz="1600" dirty="0">
                <a:solidFill>
                  <a:srgbClr val="C00000"/>
                </a:solidFill>
                <a:latin typeface="Helvetica" pitchFamily="2" charset="0"/>
              </a:rPr>
              <a:t> </a:t>
            </a:r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leakage</a:t>
            </a:r>
            <a:r>
              <a:rPr lang="en-GB" sz="1600" dirty="0">
                <a:latin typeface="Helvetica" pitchFamily="2" charset="0"/>
              </a:rPr>
              <a:t>, </a:t>
            </a:r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agricultural</a:t>
            </a:r>
            <a:r>
              <a:rPr lang="en-GB" sz="1600" dirty="0">
                <a:latin typeface="Helvetica" pitchFamily="2" charset="0"/>
              </a:rPr>
              <a:t> and </a:t>
            </a:r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mining</a:t>
            </a:r>
            <a:r>
              <a:rPr lang="en-GB" sz="1600" dirty="0">
                <a:solidFill>
                  <a:srgbClr val="C00000"/>
                </a:solidFill>
                <a:latin typeface="Helvetica" pitchFamily="2" charset="0"/>
              </a:rPr>
              <a:t> </a:t>
            </a:r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sources</a:t>
            </a:r>
            <a:r>
              <a:rPr lang="en-GB" sz="1600" dirty="0">
                <a:latin typeface="Helvetica" pitchFamily="2" charset="0"/>
              </a:rPr>
              <a:t>.</a:t>
            </a: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The examples to the right show the distribution of Cu (mg kg</a:t>
            </a:r>
            <a:r>
              <a:rPr lang="en-GB" sz="1600" baseline="30000" dirty="0">
                <a:latin typeface="Helvetica" pitchFamily="2" charset="0"/>
              </a:rPr>
              <a:t>-1</a:t>
            </a:r>
            <a:r>
              <a:rPr lang="en-GB" sz="1600" dirty="0">
                <a:latin typeface="Helvetica" pitchFamily="2" charset="0"/>
              </a:rPr>
              <a:t>) in </a:t>
            </a:r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A</a:t>
            </a:r>
            <a:r>
              <a:rPr lang="en-GB" sz="1600" dirty="0">
                <a:latin typeface="Helvetica" pitchFamily="2" charset="0"/>
              </a:rPr>
              <a:t>) an contaminated agricultural soil in Southeast China (Zhao et al., 2015), and in </a:t>
            </a:r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B</a:t>
            </a:r>
            <a:r>
              <a:rPr lang="en-GB" sz="1600" dirty="0">
                <a:latin typeface="Helvetica" pitchFamily="2" charset="0"/>
              </a:rPr>
              <a:t>) groundwater from a brownfield in Central China (Li et al., 2017), can be found around the globe.</a:t>
            </a: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The major hazard for humans, live stock, crops and wildlife is the </a:t>
            </a:r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bioavailability</a:t>
            </a:r>
            <a:r>
              <a:rPr lang="en-GB" sz="1600" dirty="0">
                <a:latin typeface="Helvetica" pitchFamily="2" charset="0"/>
              </a:rPr>
              <a:t> of such high heavy metal dosages present in polluted sites. The bioavailability of a metal is controlled by its </a:t>
            </a:r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solubility</a:t>
            </a:r>
            <a:r>
              <a:rPr lang="en-GB" sz="1600" dirty="0">
                <a:latin typeface="Helvetica" pitchFamily="2" charset="0"/>
              </a:rPr>
              <a:t> and therefore its chemical state in which it is present in soil fluids, ground- and freshwaters.</a:t>
            </a:r>
            <a:endParaRPr lang="en-GB" dirty="0">
              <a:latin typeface="Helvetica" pitchFamily="2" charset="0"/>
            </a:endParaRPr>
          </a:p>
        </p:txBody>
      </p:sp>
      <p:sp>
        <p:nvSpPr>
          <p:cNvPr id="22" name="Textfeld 21">
            <a:hlinkClick r:id="rId19" action="ppaction://hlinksldjump"/>
            <a:extLst>
              <a:ext uri="{FF2B5EF4-FFF2-40B4-BE49-F238E27FC236}">
                <a16:creationId xmlns:a16="http://schemas.microsoft.com/office/drawing/2014/main" id="{BAB0FB27-07AA-C148-BA22-B6762DCEF3C1}"/>
              </a:ext>
            </a:extLst>
          </p:cNvPr>
          <p:cNvSpPr txBox="1"/>
          <p:nvPr/>
        </p:nvSpPr>
        <p:spPr>
          <a:xfrm>
            <a:off x="10787270" y="2756404"/>
            <a:ext cx="1427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Zhao et al. (2015)</a:t>
            </a:r>
          </a:p>
        </p:txBody>
      </p:sp>
      <p:sp>
        <p:nvSpPr>
          <p:cNvPr id="23" name="Textfeld 22">
            <a:hlinkClick r:id="rId19" action="ppaction://hlinksldjump"/>
            <a:extLst>
              <a:ext uri="{FF2B5EF4-FFF2-40B4-BE49-F238E27FC236}">
                <a16:creationId xmlns:a16="http://schemas.microsoft.com/office/drawing/2014/main" id="{818F5BC5-EFFD-A949-B8B9-1637B7DEB619}"/>
              </a:ext>
            </a:extLst>
          </p:cNvPr>
          <p:cNvSpPr txBox="1"/>
          <p:nvPr/>
        </p:nvSpPr>
        <p:spPr>
          <a:xfrm>
            <a:off x="8493411" y="5955082"/>
            <a:ext cx="369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Li et al. (2017). Green circles are sampling spots. 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7D105F94-C108-2546-9AD3-83FAC76377CF}"/>
              </a:ext>
            </a:extLst>
          </p:cNvPr>
          <p:cNvSpPr txBox="1"/>
          <p:nvPr/>
        </p:nvSpPr>
        <p:spPr>
          <a:xfrm>
            <a:off x="8488866" y="3032873"/>
            <a:ext cx="288000" cy="288000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GB" sz="1200" b="1" dirty="0">
                <a:latin typeface="Helvetica" pitchFamily="2" charset="0"/>
              </a:rPr>
              <a:t>B</a:t>
            </a:r>
          </a:p>
        </p:txBody>
      </p:sp>
      <p:pic>
        <p:nvPicPr>
          <p:cNvPr id="29" name="Grafik 28" descr="Anführungszeichen">
            <a:hlinkClick r:id="rId19" action="ppaction://hlinksldjump"/>
            <a:extLst>
              <a:ext uri="{FF2B5EF4-FFF2-40B4-BE49-F238E27FC236}">
                <a16:creationId xmlns:a16="http://schemas.microsoft.com/office/drawing/2014/main" id="{0AA49038-B858-0F47-8819-E25ACD4F057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931007" y="5978443"/>
            <a:ext cx="627740" cy="62774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508E8A5-E792-954C-BE3E-A950C0203F3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368805" y="3478445"/>
            <a:ext cx="3823195" cy="241363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338B915-6E51-2047-AC45-86B015C703A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368805" y="296967"/>
            <a:ext cx="3669476" cy="2512751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C16F8B0D-FD2E-0B41-928D-6643F3DE8F49}"/>
              </a:ext>
            </a:extLst>
          </p:cNvPr>
          <p:cNvSpPr txBox="1"/>
          <p:nvPr/>
        </p:nvSpPr>
        <p:spPr>
          <a:xfrm>
            <a:off x="8486453" y="152967"/>
            <a:ext cx="288000" cy="288000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GB" sz="1200" b="1" dirty="0">
                <a:latin typeface="Helvetica" pitchFamily="2" charset="0"/>
              </a:rPr>
              <a:t>A</a:t>
            </a:r>
          </a:p>
        </p:txBody>
      </p:sp>
      <p:pic>
        <p:nvPicPr>
          <p:cNvPr id="17" name="Grafik 16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1D788D30-9DDE-034C-A864-2E8D47F93417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55" t="75937" r="80362" b="10700"/>
          <a:stretch/>
        </p:blipFill>
        <p:spPr>
          <a:xfrm>
            <a:off x="8774453" y="5512678"/>
            <a:ext cx="483705" cy="379400"/>
          </a:xfrm>
          <a:prstGeom prst="rect">
            <a:avLst/>
          </a:prstGeom>
        </p:spPr>
      </p:pic>
      <p:pic>
        <p:nvPicPr>
          <p:cNvPr id="21" name="Grafik 20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88EFDBED-0FFC-984B-A508-8596811A304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287685" y="57482"/>
            <a:ext cx="849824" cy="29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17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A0FE51-653A-2C46-89F2-CC001279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7DAC-3B7F-7449-83FA-7CB5BE070C0A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AE93DC7-E83C-444F-A5C1-1BEB3AF544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l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07EA8BF-F16B-0C4C-9790-DF5E56AB9A96}"/>
              </a:ext>
            </a:extLst>
          </p:cNvPr>
          <p:cNvGrpSpPr/>
          <p:nvPr/>
        </p:nvGrpSpPr>
        <p:grpSpPr>
          <a:xfrm>
            <a:off x="-638929" y="45945"/>
            <a:ext cx="4064000" cy="6766110"/>
            <a:chOff x="-638929" y="45945"/>
            <a:chExt cx="4064000" cy="6766110"/>
          </a:xfrm>
        </p:grpSpPr>
        <p:graphicFrame>
          <p:nvGraphicFramePr>
            <p:cNvPr id="7" name="Diagramm 6">
              <a:extLst>
                <a:ext uri="{FF2B5EF4-FFF2-40B4-BE49-F238E27FC236}">
                  <a16:creationId xmlns:a16="http://schemas.microsoft.com/office/drawing/2014/main" id="{CBFF1BD3-187C-ED47-AE05-E3BA05ADF1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94659100"/>
                </p:ext>
              </p:extLst>
            </p:nvPr>
          </p:nvGraphicFramePr>
          <p:xfrm>
            <a:off x="-638929" y="45945"/>
            <a:ext cx="4064000" cy="67661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8" name="Grafik 7" descr="Pflanze">
              <a:extLst>
                <a:ext uri="{FF2B5EF4-FFF2-40B4-BE49-F238E27FC236}">
                  <a16:creationId xmlns:a16="http://schemas.microsoft.com/office/drawing/2014/main" id="{E666BC11-9655-6246-9952-9205BE4F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314" y="5774881"/>
              <a:ext cx="914400" cy="914400"/>
            </a:xfrm>
            <a:prstGeom prst="rect">
              <a:avLst/>
            </a:prstGeom>
          </p:spPr>
        </p:pic>
        <p:pic>
          <p:nvPicPr>
            <p:cNvPr id="9" name="Grafik 8" descr="Fisch">
              <a:extLst>
                <a:ext uri="{FF2B5EF4-FFF2-40B4-BE49-F238E27FC236}">
                  <a16:creationId xmlns:a16="http://schemas.microsoft.com/office/drawing/2014/main" id="{1C4DE9BD-6F3B-474A-AC61-8D55D6941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4286" y="5808595"/>
              <a:ext cx="914400" cy="914400"/>
            </a:xfrm>
            <a:prstGeom prst="rect">
              <a:avLst/>
            </a:prstGeom>
          </p:spPr>
        </p:pic>
        <p:pic>
          <p:nvPicPr>
            <p:cNvPr id="10" name="Grafik 9" descr="Wasser">
              <a:extLst>
                <a:ext uri="{FF2B5EF4-FFF2-40B4-BE49-F238E27FC236}">
                  <a16:creationId xmlns:a16="http://schemas.microsoft.com/office/drawing/2014/main" id="{7AFE4402-5292-F346-80E1-3411D730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695601" y="4862611"/>
              <a:ext cx="914400" cy="914400"/>
            </a:xfrm>
            <a:prstGeom prst="rect">
              <a:avLst/>
            </a:prstGeom>
          </p:spPr>
        </p:pic>
        <p:pic>
          <p:nvPicPr>
            <p:cNvPr id="11" name="Grafik 10" descr="Gefahr">
              <a:extLst>
                <a:ext uri="{FF2B5EF4-FFF2-40B4-BE49-F238E27FC236}">
                  <a16:creationId xmlns:a16="http://schemas.microsoft.com/office/drawing/2014/main" id="{61394BCE-F23F-6840-9B6A-6DD8BA181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174286" y="57482"/>
              <a:ext cx="914400" cy="914400"/>
            </a:xfrm>
            <a:prstGeom prst="rect">
              <a:avLst/>
            </a:prstGeom>
          </p:spPr>
        </p:pic>
        <p:pic>
          <p:nvPicPr>
            <p:cNvPr id="12" name="Grafik 11" descr="Glühbirne und Zahnrad">
              <a:extLst>
                <a:ext uri="{FF2B5EF4-FFF2-40B4-BE49-F238E27FC236}">
                  <a16:creationId xmlns:a16="http://schemas.microsoft.com/office/drawing/2014/main" id="{6D43BEBD-A2D3-7E49-A67F-2EEC3302F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53719" y="2040983"/>
              <a:ext cx="914400" cy="914400"/>
            </a:xfrm>
            <a:prstGeom prst="rect">
              <a:avLst/>
            </a:prstGeom>
          </p:spPr>
        </p:pic>
      </p:grpSp>
      <p:pic>
        <p:nvPicPr>
          <p:cNvPr id="13" name="Grafik 12" descr="Kreis mit Pfeil nach rechts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41D7D85-F707-074F-AE16-293662AEC73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50001" y="5936427"/>
            <a:ext cx="720000" cy="7200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A43984CA-7CC1-E449-A26C-D14EBF96413A}"/>
              </a:ext>
            </a:extLst>
          </p:cNvPr>
          <p:cNvSpPr txBox="1"/>
          <p:nvPr/>
        </p:nvSpPr>
        <p:spPr>
          <a:xfrm>
            <a:off x="3578790" y="77490"/>
            <a:ext cx="454921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  <a:latin typeface="Helvetica" pitchFamily="2" charset="0"/>
              </a:rPr>
              <a:t>The Idea</a:t>
            </a:r>
          </a:p>
          <a:p>
            <a:endParaRPr lang="en-GB" b="1" dirty="0">
              <a:latin typeface="Helvetica" pitchFamily="2" charset="0"/>
            </a:endParaRPr>
          </a:p>
          <a:p>
            <a:r>
              <a:rPr lang="en-GB" b="1" dirty="0">
                <a:latin typeface="Helvetica" pitchFamily="2" charset="0"/>
              </a:rPr>
              <a:t>Kill two birds with one stone – siderite.</a:t>
            </a:r>
          </a:p>
          <a:p>
            <a:endParaRPr lang="en-GB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Most metals, including Cu, are highly soluble in acidic aqueous environments.</a:t>
            </a: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b="1" dirty="0">
                <a:solidFill>
                  <a:schemeClr val="accent4">
                    <a:lumMod val="75000"/>
                  </a:schemeClr>
                </a:solidFill>
                <a:latin typeface="Helvetica" pitchFamily="2" charset="0"/>
              </a:rPr>
              <a:t>Siderite</a:t>
            </a:r>
            <a:r>
              <a:rPr lang="en-GB" sz="1600" dirty="0">
                <a:latin typeface="Helvetica" pitchFamily="2" charset="0"/>
              </a:rPr>
              <a:t> provides two major advantages:</a:t>
            </a:r>
          </a:p>
          <a:p>
            <a:pPr marL="342900" indent="-342900">
              <a:buFont typeface="+mj-lt"/>
              <a:buAutoNum type="arabicParenR"/>
            </a:pPr>
            <a:endParaRPr lang="en-GB" sz="1600" dirty="0">
              <a:latin typeface="Helvetica" pitchFamily="2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en-GB" sz="1600" dirty="0">
                <a:latin typeface="Helvetica" pitchFamily="2" charset="0"/>
              </a:rPr>
              <a:t>High solubility at low pH </a:t>
            </a:r>
            <a:r>
              <a:rPr lang="en-GB" sz="1600" dirty="0">
                <a:latin typeface="Helvetica" pitchFamily="2" charset="0"/>
                <a:sym typeface="Wingdings" pitchFamily="2" charset="2"/>
              </a:rPr>
              <a:t> </a:t>
            </a:r>
            <a:r>
              <a:rPr lang="en-GB" sz="1600" b="1" dirty="0">
                <a:solidFill>
                  <a:schemeClr val="accent4">
                    <a:lumMod val="75000"/>
                  </a:schemeClr>
                </a:solidFill>
                <a:latin typeface="Helvetica" pitchFamily="2" charset="0"/>
                <a:sym typeface="Wingdings" pitchFamily="2" charset="2"/>
              </a:rPr>
              <a:t>increase</a:t>
            </a:r>
            <a:r>
              <a:rPr lang="en-GB" sz="1600" dirty="0">
                <a:latin typeface="Helvetica" pitchFamily="2" charset="0"/>
                <a:sym typeface="Wingdings" pitchFamily="2" charset="2"/>
              </a:rPr>
              <a:t> of alkalinity and therefore increases the </a:t>
            </a:r>
            <a:r>
              <a:rPr lang="en-GB" sz="1600" dirty="0">
                <a:solidFill>
                  <a:schemeClr val="accent4">
                    <a:lumMod val="75000"/>
                  </a:schemeClr>
                </a:solidFill>
                <a:latin typeface="Helvetica" pitchFamily="2" charset="0"/>
                <a:sym typeface="Wingdings" pitchFamily="2" charset="2"/>
              </a:rPr>
              <a:t>solution </a:t>
            </a:r>
            <a:r>
              <a:rPr lang="en-GB" sz="1600" b="1" dirty="0">
                <a:solidFill>
                  <a:schemeClr val="accent4">
                    <a:lumMod val="75000"/>
                  </a:schemeClr>
                </a:solidFill>
                <a:latin typeface="Helvetica" pitchFamily="2" charset="0"/>
                <a:sym typeface="Wingdings" pitchFamily="2" charset="2"/>
              </a:rPr>
              <a:t>pH</a:t>
            </a:r>
            <a:r>
              <a:rPr lang="en-GB" sz="1600" b="1" dirty="0">
                <a:latin typeface="Helvetica" pitchFamily="2" charset="0"/>
                <a:sym typeface="Wingdings" pitchFamily="2" charset="2"/>
              </a:rPr>
              <a:t>  </a:t>
            </a:r>
            <a:r>
              <a:rPr lang="en-GB" sz="1600" dirty="0">
                <a:latin typeface="Helvetica" pitchFamily="2" charset="0"/>
                <a:sym typeface="Wingdings" pitchFamily="2" charset="2"/>
              </a:rPr>
              <a:t>lowers metal solubility</a:t>
            </a:r>
            <a:endParaRPr lang="en-GB" sz="1600" b="1" dirty="0">
              <a:latin typeface="Helvetica" pitchFamily="2" charset="0"/>
              <a:sym typeface="Wingdings" pitchFamily="2" charset="2"/>
            </a:endParaRPr>
          </a:p>
          <a:p>
            <a:pPr marL="342900" indent="-342900">
              <a:buFont typeface="+mj-lt"/>
              <a:buAutoNum type="arabicParenR"/>
            </a:pPr>
            <a:endParaRPr lang="en-GB" sz="1600" dirty="0">
              <a:latin typeface="Helvetica" pitchFamily="2" charset="0"/>
              <a:sym typeface="Wingdings" pitchFamily="2" charset="2"/>
            </a:endParaRPr>
          </a:p>
          <a:p>
            <a:pPr marL="342900" indent="-342900">
              <a:buFont typeface="+mj-lt"/>
              <a:buAutoNum type="arabicParenR"/>
            </a:pPr>
            <a:r>
              <a:rPr lang="en-GB" sz="1600" dirty="0">
                <a:latin typeface="Helvetica" pitchFamily="2" charset="0"/>
                <a:sym typeface="Wingdings" pitchFamily="2" charset="2"/>
              </a:rPr>
              <a:t>Fe(II)  readily oxidizes to </a:t>
            </a:r>
            <a:r>
              <a:rPr lang="en-GB" sz="1600" dirty="0">
                <a:solidFill>
                  <a:schemeClr val="accent4">
                    <a:lumMod val="75000"/>
                  </a:schemeClr>
                </a:solidFill>
                <a:latin typeface="Helvetica" pitchFamily="2" charset="0"/>
                <a:sym typeface="Wingdings" pitchFamily="2" charset="2"/>
              </a:rPr>
              <a:t>insoluble Fe(III) (</a:t>
            </a:r>
            <a:r>
              <a:rPr lang="en-GB" sz="1600" dirty="0" err="1">
                <a:solidFill>
                  <a:schemeClr val="accent4">
                    <a:lumMod val="75000"/>
                  </a:schemeClr>
                </a:solidFill>
                <a:latin typeface="Helvetica" pitchFamily="2" charset="0"/>
                <a:sym typeface="Wingdings" pitchFamily="2" charset="2"/>
              </a:rPr>
              <a:t>oxyhydr</a:t>
            </a:r>
            <a:r>
              <a:rPr lang="en-GB" sz="1600" dirty="0">
                <a:solidFill>
                  <a:schemeClr val="accent4">
                    <a:lumMod val="75000"/>
                  </a:schemeClr>
                </a:solidFill>
                <a:latin typeface="Helvetica" pitchFamily="2" charset="0"/>
                <a:sym typeface="Wingdings" pitchFamily="2" charset="2"/>
              </a:rPr>
              <a:t>)oxides</a:t>
            </a:r>
            <a:r>
              <a:rPr lang="en-GB" sz="1600" dirty="0">
                <a:latin typeface="Helvetica" pitchFamily="2" charset="0"/>
                <a:sym typeface="Wingdings" pitchFamily="2" charset="2"/>
              </a:rPr>
              <a:t>, which are commonly used as </a:t>
            </a:r>
            <a:r>
              <a:rPr lang="en-GB" sz="1600" b="1" dirty="0">
                <a:solidFill>
                  <a:schemeClr val="accent4">
                    <a:lumMod val="75000"/>
                  </a:schemeClr>
                </a:solidFill>
                <a:latin typeface="Helvetica" pitchFamily="2" charset="0"/>
                <a:sym typeface="Wingdings" pitchFamily="2" charset="2"/>
              </a:rPr>
              <a:t>metal sorbents</a:t>
            </a:r>
            <a:r>
              <a:rPr lang="en-GB" sz="1600" dirty="0">
                <a:latin typeface="Helvetica" pitchFamily="2" charset="0"/>
                <a:sym typeface="Wingdings" pitchFamily="2" charset="2"/>
              </a:rPr>
              <a:t>.</a:t>
            </a:r>
          </a:p>
          <a:p>
            <a:pPr marL="342900" indent="-342900">
              <a:buFont typeface="+mj-lt"/>
              <a:buAutoNum type="arabicParenR"/>
            </a:pPr>
            <a:endParaRPr lang="en-GB" sz="1600" dirty="0">
              <a:latin typeface="Helvetica" pitchFamily="2" charset="0"/>
              <a:sym typeface="Wingdings" pitchFamily="2" charset="2"/>
            </a:endParaRPr>
          </a:p>
          <a:p>
            <a:r>
              <a:rPr lang="en-GB" sz="1600" dirty="0">
                <a:latin typeface="Helvetica" pitchFamily="2" charset="0"/>
                <a:sym typeface="Wingdings" pitchFamily="2" charset="2"/>
              </a:rPr>
              <a:t>The idea is hence to use siderite as neutralization agent and source for highly reactive Fe(III) (hydr)oxides which act as effective sorbents for the metal.</a:t>
            </a:r>
          </a:p>
          <a:p>
            <a:endParaRPr lang="en-GB" sz="1600" dirty="0">
              <a:latin typeface="Helvetica" pitchFamily="2" charset="0"/>
              <a:sym typeface="Wingdings" pitchFamily="2" charset="2"/>
            </a:endParaRPr>
          </a:p>
          <a:p>
            <a:r>
              <a:rPr lang="en-GB" sz="1600" dirty="0">
                <a:latin typeface="Helvetica" pitchFamily="2" charset="0"/>
                <a:sym typeface="Wingdings" pitchFamily="2" charset="2"/>
              </a:rPr>
              <a:t>Additionally, Cu(II) potentially promotes Fe(II) oxidation and therefore the production of sorbent material even under anoxic conditions.</a:t>
            </a:r>
            <a:endParaRPr lang="en-GB" sz="1600" dirty="0">
              <a:latin typeface="Helvetica" pitchFamily="2" charset="0"/>
            </a:endParaRPr>
          </a:p>
        </p:txBody>
      </p:sp>
      <p:pic>
        <p:nvPicPr>
          <p:cNvPr id="30" name="Grafik 29" descr="Anführungszeichen">
            <a:hlinkClick r:id="rId19" action="ppaction://hlinksldjump"/>
            <a:extLst>
              <a:ext uri="{FF2B5EF4-FFF2-40B4-BE49-F238E27FC236}">
                <a16:creationId xmlns:a16="http://schemas.microsoft.com/office/drawing/2014/main" id="{E8B5A370-BA92-0B47-BBED-2167B66C6AE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931007" y="5978443"/>
            <a:ext cx="627740" cy="627740"/>
          </a:xfrm>
          <a:prstGeom prst="rect">
            <a:avLst/>
          </a:prstGeom>
        </p:spPr>
      </p:pic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AE9A42A7-3ADC-424F-97CA-476F4A05C06B}"/>
              </a:ext>
            </a:extLst>
          </p:cNvPr>
          <p:cNvGrpSpPr/>
          <p:nvPr/>
        </p:nvGrpSpPr>
        <p:grpSpPr>
          <a:xfrm>
            <a:off x="8460894" y="1189942"/>
            <a:ext cx="3401215" cy="3536379"/>
            <a:chOff x="8490109" y="902263"/>
            <a:chExt cx="3401215" cy="3536379"/>
          </a:xfrm>
        </p:grpSpPr>
        <p:grpSp>
          <p:nvGrpSpPr>
            <p:cNvPr id="47" name="Gruppieren 46">
              <a:extLst>
                <a:ext uri="{FF2B5EF4-FFF2-40B4-BE49-F238E27FC236}">
                  <a16:creationId xmlns:a16="http://schemas.microsoft.com/office/drawing/2014/main" id="{D5D2625F-2CED-D44B-9DF4-E3C2D16E51BE}"/>
                </a:ext>
              </a:extLst>
            </p:cNvPr>
            <p:cNvGrpSpPr/>
            <p:nvPr/>
          </p:nvGrpSpPr>
          <p:grpSpPr>
            <a:xfrm>
              <a:off x="8890403" y="937023"/>
              <a:ext cx="2626676" cy="3132000"/>
              <a:chOff x="8720738" y="932183"/>
              <a:chExt cx="3132000" cy="3132000"/>
            </a:xfrm>
          </p:grpSpPr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8DC52A97-1D7A-4B4D-BE9B-452F1E95BA21}"/>
                  </a:ext>
                </a:extLst>
              </p:cNvPr>
              <p:cNvSpPr/>
              <p:nvPr/>
            </p:nvSpPr>
            <p:spPr>
              <a:xfrm>
                <a:off x="8720738" y="932183"/>
                <a:ext cx="3132000" cy="3132000"/>
              </a:xfrm>
              <a:prstGeom prst="rect">
                <a:avLst/>
              </a:prstGeom>
              <a:solidFill>
                <a:schemeClr val="bg1">
                  <a:alpha val="49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cxnSp>
            <p:nvCxnSpPr>
              <p:cNvPr id="22" name="Gerade Verbindung 21">
                <a:extLst>
                  <a:ext uri="{FF2B5EF4-FFF2-40B4-BE49-F238E27FC236}">
                    <a16:creationId xmlns:a16="http://schemas.microsoft.com/office/drawing/2014/main" id="{387F7579-04F0-2A4B-BCD2-984CACE023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20738" y="2554346"/>
                <a:ext cx="3120848" cy="12100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 Verbindung 33">
                <a:extLst>
                  <a:ext uri="{FF2B5EF4-FFF2-40B4-BE49-F238E27FC236}">
                    <a16:creationId xmlns:a16="http://schemas.microsoft.com/office/drawing/2014/main" id="{4F736D71-F148-0B40-940D-3EFB262460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35786" y="932183"/>
                <a:ext cx="2511661" cy="9946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Gerade Verbindung mit Pfeil 18">
              <a:extLst>
                <a:ext uri="{FF2B5EF4-FFF2-40B4-BE49-F238E27FC236}">
                  <a16:creationId xmlns:a16="http://schemas.microsoft.com/office/drawing/2014/main" id="{DDB1B559-B773-F946-A078-6483B122C953}"/>
                </a:ext>
              </a:extLst>
            </p:cNvPr>
            <p:cNvCxnSpPr>
              <a:cxnSpLocks/>
            </p:cNvCxnSpPr>
            <p:nvPr/>
          </p:nvCxnSpPr>
          <p:spPr>
            <a:xfrm>
              <a:off x="9390708" y="3314207"/>
              <a:ext cx="996828" cy="0"/>
            </a:xfrm>
            <a:prstGeom prst="straightConnector1">
              <a:avLst/>
            </a:prstGeom>
            <a:ln w="25400" cap="rnd">
              <a:solidFill>
                <a:srgbClr val="FED02C"/>
              </a:solidFill>
              <a:round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mit Pfeil 20">
              <a:extLst>
                <a:ext uri="{FF2B5EF4-FFF2-40B4-BE49-F238E27FC236}">
                  <a16:creationId xmlns:a16="http://schemas.microsoft.com/office/drawing/2014/main" id="{140BE7E6-5640-2B4E-A1AC-434236AC1492}"/>
                </a:ext>
              </a:extLst>
            </p:cNvPr>
            <p:cNvCxnSpPr>
              <a:cxnSpLocks/>
            </p:cNvCxnSpPr>
            <p:nvPr/>
          </p:nvCxnSpPr>
          <p:spPr>
            <a:xfrm rot="20186632" flipV="1">
              <a:off x="10246736" y="2371751"/>
              <a:ext cx="302562" cy="720000"/>
            </a:xfrm>
            <a:prstGeom prst="straightConnector1">
              <a:avLst/>
            </a:prstGeom>
            <a:ln w="25400" cap="rnd">
              <a:solidFill>
                <a:srgbClr val="FED02C"/>
              </a:solidFill>
              <a:round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30DDCA06-CEF1-9141-AF39-1F67B3435BC4}"/>
                </a:ext>
              </a:extLst>
            </p:cNvPr>
            <p:cNvSpPr txBox="1"/>
            <p:nvPr/>
          </p:nvSpPr>
          <p:spPr>
            <a:xfrm>
              <a:off x="9350431" y="3264549"/>
              <a:ext cx="9968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neutralization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F078157D-7DC2-364A-843D-D3640197FAF5}"/>
                </a:ext>
              </a:extLst>
            </p:cNvPr>
            <p:cNvSpPr txBox="1"/>
            <p:nvPr/>
          </p:nvSpPr>
          <p:spPr>
            <a:xfrm rot="16200000">
              <a:off x="9830489" y="2681936"/>
              <a:ext cx="8803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Fe oxidation</a:t>
              </a: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4CF7A463-7FBB-4944-8481-BCB21CDDEF2B}"/>
                </a:ext>
              </a:extLst>
            </p:cNvPr>
            <p:cNvSpPr txBox="1"/>
            <p:nvPr/>
          </p:nvSpPr>
          <p:spPr>
            <a:xfrm>
              <a:off x="8901900" y="3810693"/>
              <a:ext cx="953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dissolution</a:t>
              </a: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5B7DA557-BDD9-8849-8D00-AA1BE53E8074}"/>
                </a:ext>
              </a:extLst>
            </p:cNvPr>
            <p:cNvSpPr txBox="1"/>
            <p:nvPr/>
          </p:nvSpPr>
          <p:spPr>
            <a:xfrm>
              <a:off x="10994338" y="2164119"/>
              <a:ext cx="896986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adsorption</a:t>
              </a:r>
            </a:p>
          </p:txBody>
        </p:sp>
        <p:pic>
          <p:nvPicPr>
            <p:cNvPr id="31" name="Grafik 30" descr="Kolben">
              <a:extLst>
                <a:ext uri="{FF2B5EF4-FFF2-40B4-BE49-F238E27FC236}">
                  <a16:creationId xmlns:a16="http://schemas.microsoft.com/office/drawing/2014/main" id="{2CFCE9C8-A0D1-7C45-8BF8-AE09973AC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8671971" y="2727241"/>
              <a:ext cx="1173933" cy="1173933"/>
            </a:xfrm>
            <a:prstGeom prst="rect">
              <a:avLst/>
            </a:prstGeom>
          </p:spPr>
        </p:pic>
        <p:grpSp>
          <p:nvGrpSpPr>
            <p:cNvPr id="41" name="Gruppieren 40">
              <a:extLst>
                <a:ext uri="{FF2B5EF4-FFF2-40B4-BE49-F238E27FC236}">
                  <a16:creationId xmlns:a16="http://schemas.microsoft.com/office/drawing/2014/main" id="{9E3F5A30-048B-684B-A4A5-DD692C76ED93}"/>
                </a:ext>
              </a:extLst>
            </p:cNvPr>
            <p:cNvGrpSpPr/>
            <p:nvPr/>
          </p:nvGrpSpPr>
          <p:grpSpPr>
            <a:xfrm>
              <a:off x="9880097" y="1678997"/>
              <a:ext cx="1074454" cy="636787"/>
              <a:chOff x="10935972" y="2003801"/>
              <a:chExt cx="806173" cy="399149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85FCD022-B0F2-D840-8CD5-B29AEF00AA26}"/>
                  </a:ext>
                </a:extLst>
              </p:cNvPr>
              <p:cNvSpPr/>
              <p:nvPr/>
            </p:nvSpPr>
            <p:spPr>
              <a:xfrm>
                <a:off x="10970844" y="2003801"/>
                <a:ext cx="717858" cy="399149"/>
              </a:xfrm>
              <a:prstGeom prst="ellipse">
                <a:avLst/>
              </a:prstGeom>
              <a:noFill/>
              <a:ln w="25400">
                <a:solidFill>
                  <a:srgbClr val="FED0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E86157CF-CAB8-E747-AA7E-C07866E66CF7}"/>
                  </a:ext>
                </a:extLst>
              </p:cNvPr>
              <p:cNvSpPr txBox="1"/>
              <p:nvPr/>
            </p:nvSpPr>
            <p:spPr>
              <a:xfrm>
                <a:off x="10935972" y="2086695"/>
                <a:ext cx="806173" cy="250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Fe</a:t>
                </a:r>
                <a:r>
                  <a:rPr lang="en-GB" sz="10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3+ </a:t>
                </a:r>
                <a:r>
                  <a:rPr lang="en-GB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oxy-</a:t>
                </a:r>
              </a:p>
              <a:p>
                <a:pPr algn="ctr"/>
                <a:r>
                  <a:rPr lang="en-GB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hydroxides</a:t>
                </a:r>
              </a:p>
            </p:txBody>
          </p:sp>
        </p:grp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B14760E9-2E96-3546-9881-9B9FADFE7880}"/>
                </a:ext>
              </a:extLst>
            </p:cNvPr>
            <p:cNvSpPr txBox="1"/>
            <p:nvPr/>
          </p:nvSpPr>
          <p:spPr>
            <a:xfrm>
              <a:off x="10439840" y="2481936"/>
              <a:ext cx="7289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Cu reduction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45" name="Bogen 44">
              <a:extLst>
                <a:ext uri="{FF2B5EF4-FFF2-40B4-BE49-F238E27FC236}">
                  <a16:creationId xmlns:a16="http://schemas.microsoft.com/office/drawing/2014/main" id="{AB85A4CF-ED76-2C45-8006-527CF38FB8A4}"/>
                </a:ext>
              </a:extLst>
            </p:cNvPr>
            <p:cNvSpPr/>
            <p:nvPr/>
          </p:nvSpPr>
          <p:spPr>
            <a:xfrm rot="449657" flipH="1">
              <a:off x="10406899" y="2593707"/>
              <a:ext cx="498369" cy="329545"/>
            </a:xfrm>
            <a:prstGeom prst="arc">
              <a:avLst>
                <a:gd name="adj1" fmla="val 16200000"/>
                <a:gd name="adj2" fmla="val 4695750"/>
              </a:avLst>
            </a:prstGeom>
            <a:ln w="25400">
              <a:solidFill>
                <a:srgbClr val="FED02C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Bogen 45">
              <a:extLst>
                <a:ext uri="{FF2B5EF4-FFF2-40B4-BE49-F238E27FC236}">
                  <a16:creationId xmlns:a16="http://schemas.microsoft.com/office/drawing/2014/main" id="{DE28DEFA-E95B-BB47-A3BE-804353DAD223}"/>
                </a:ext>
              </a:extLst>
            </p:cNvPr>
            <p:cNvSpPr/>
            <p:nvPr/>
          </p:nvSpPr>
          <p:spPr>
            <a:xfrm>
              <a:off x="10357474" y="2028614"/>
              <a:ext cx="647939" cy="539381"/>
            </a:xfrm>
            <a:prstGeom prst="arc">
              <a:avLst>
                <a:gd name="adj1" fmla="val 19032361"/>
                <a:gd name="adj2" fmla="val 3007280"/>
              </a:avLst>
            </a:prstGeom>
            <a:ln w="25400">
              <a:solidFill>
                <a:srgbClr val="FED02C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CFFCD5B4-98FA-EA42-9387-B3A58A7DBD6D}"/>
                </a:ext>
              </a:extLst>
            </p:cNvPr>
            <p:cNvSpPr txBox="1"/>
            <p:nvPr/>
          </p:nvSpPr>
          <p:spPr>
            <a:xfrm rot="1498196">
              <a:off x="8901192" y="2413918"/>
              <a:ext cx="42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H</a:t>
              </a:r>
              <a:r>
                <a:rPr lang="en-GB" sz="1000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2</a:t>
              </a:r>
              <a:r>
                <a:rPr lang="en-GB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O</a:t>
              </a:r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71EB22D8-9E11-F24D-8F51-A52F0E603BDD}"/>
                </a:ext>
              </a:extLst>
            </p:cNvPr>
            <p:cNvSpPr txBox="1"/>
            <p:nvPr/>
          </p:nvSpPr>
          <p:spPr>
            <a:xfrm rot="1498196">
              <a:off x="8798784" y="2603370"/>
              <a:ext cx="42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H</a:t>
              </a:r>
              <a:r>
                <a:rPr lang="en-GB" sz="1000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2</a:t>
              </a:r>
              <a:endPara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616A432C-32DA-DB43-820A-D67357E98260}"/>
                </a:ext>
              </a:extLst>
            </p:cNvPr>
            <p:cNvSpPr txBox="1"/>
            <p:nvPr/>
          </p:nvSpPr>
          <p:spPr>
            <a:xfrm rot="1498196">
              <a:off x="9542357" y="1091299"/>
              <a:ext cx="42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H</a:t>
              </a:r>
              <a:r>
                <a:rPr lang="en-GB" sz="1000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2</a:t>
              </a:r>
              <a:r>
                <a:rPr lang="en-GB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O</a:t>
              </a:r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A27EEE96-0AE4-EE40-9C34-4D5DECF1F09C}"/>
                </a:ext>
              </a:extLst>
            </p:cNvPr>
            <p:cNvSpPr txBox="1"/>
            <p:nvPr/>
          </p:nvSpPr>
          <p:spPr>
            <a:xfrm rot="1498196">
              <a:off x="9630964" y="902263"/>
              <a:ext cx="42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O</a:t>
              </a:r>
              <a:r>
                <a:rPr lang="en-GB" sz="1000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2</a:t>
              </a:r>
              <a:endPara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  <p:cxnSp>
          <p:nvCxnSpPr>
            <p:cNvPr id="56" name="Gerade Verbindung mit Pfeil 55">
              <a:extLst>
                <a:ext uri="{FF2B5EF4-FFF2-40B4-BE49-F238E27FC236}">
                  <a16:creationId xmlns:a16="http://schemas.microsoft.com/office/drawing/2014/main" id="{8D3043C6-DE93-4540-A53A-236B5ADD2AC4}"/>
                </a:ext>
              </a:extLst>
            </p:cNvPr>
            <p:cNvCxnSpPr>
              <a:cxnSpLocks/>
            </p:cNvCxnSpPr>
            <p:nvPr/>
          </p:nvCxnSpPr>
          <p:spPr>
            <a:xfrm>
              <a:off x="9582072" y="4178492"/>
              <a:ext cx="996828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round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mit Pfeil 56">
              <a:extLst>
                <a:ext uri="{FF2B5EF4-FFF2-40B4-BE49-F238E27FC236}">
                  <a16:creationId xmlns:a16="http://schemas.microsoft.com/office/drawing/2014/main" id="{2ACB593C-5476-D943-8231-8BA7FBEF428D}"/>
                </a:ext>
              </a:extLst>
            </p:cNvPr>
            <p:cNvCxnSpPr>
              <a:cxnSpLocks/>
            </p:cNvCxnSpPr>
            <p:nvPr/>
          </p:nvCxnSpPr>
          <p:spPr>
            <a:xfrm rot="20186632" flipV="1">
              <a:off x="8618372" y="2057009"/>
              <a:ext cx="302562" cy="72000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round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8C7262F5-FD32-A04B-B839-6E7E1CA1332E}"/>
                </a:ext>
              </a:extLst>
            </p:cNvPr>
            <p:cNvSpPr txBox="1"/>
            <p:nvPr/>
          </p:nvSpPr>
          <p:spPr>
            <a:xfrm>
              <a:off x="9912447" y="4161643"/>
              <a:ext cx="4060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pH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16392F15-A00D-494C-B23B-C08B0919B19D}"/>
                </a:ext>
              </a:extLst>
            </p:cNvPr>
            <p:cNvSpPr txBox="1"/>
            <p:nvPr/>
          </p:nvSpPr>
          <p:spPr>
            <a:xfrm rot="16200000">
              <a:off x="8346190" y="2336245"/>
              <a:ext cx="5648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Eh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71660B20-763C-294B-9B1B-AC0DFFF8F52E}"/>
                </a:ext>
              </a:extLst>
            </p:cNvPr>
            <p:cNvSpPr txBox="1"/>
            <p:nvPr/>
          </p:nvSpPr>
          <p:spPr>
            <a:xfrm>
              <a:off x="8973555" y="3612328"/>
              <a:ext cx="6044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solidFill>
                    <a:srgbClr val="FED02C"/>
                  </a:solidFill>
                  <a:latin typeface="Helvetica" pitchFamily="2" charset="0"/>
                </a:rPr>
                <a:t>FeCO</a:t>
              </a:r>
              <a:r>
                <a:rPr lang="en-GB" sz="1000" baseline="-25000" dirty="0">
                  <a:solidFill>
                    <a:srgbClr val="FED02C"/>
                  </a:solidFill>
                  <a:latin typeface="Helvetica" pitchFamily="2" charset="0"/>
                </a:rPr>
                <a:t>3</a:t>
              </a:r>
              <a:endParaRPr lang="en-GB" sz="1000" dirty="0">
                <a:solidFill>
                  <a:srgbClr val="FED02C"/>
                </a:solidFill>
                <a:latin typeface="Helvetica" pitchFamily="2" charset="0"/>
              </a:endParaRPr>
            </a:p>
          </p:txBody>
        </p:sp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A7C0FBC1-FCC1-2F4D-BEC1-0E56169917CA}"/>
              </a:ext>
            </a:extLst>
          </p:cNvPr>
          <p:cNvSpPr txBox="1"/>
          <p:nvPr/>
        </p:nvSpPr>
        <p:spPr>
          <a:xfrm>
            <a:off x="8457890" y="4755898"/>
            <a:ext cx="3404219" cy="648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Schematic of iron stability field with arrows indicating the principle idea of the experiments in this study.</a:t>
            </a:r>
          </a:p>
        </p:txBody>
      </p:sp>
      <p:pic>
        <p:nvPicPr>
          <p:cNvPr id="63" name="Grafik 62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85446824-36DC-3144-A145-04BAADBDED5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287685" y="57482"/>
            <a:ext cx="849824" cy="29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5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A0FE51-653A-2C46-89F2-CC001279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7DAC-3B7F-7449-83FA-7CB5BE070C0A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AE93DC7-E83C-444F-A5C1-1BEB3AF544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l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07EA8BF-F16B-0C4C-9790-DF5E56AB9A96}"/>
              </a:ext>
            </a:extLst>
          </p:cNvPr>
          <p:cNvGrpSpPr/>
          <p:nvPr/>
        </p:nvGrpSpPr>
        <p:grpSpPr>
          <a:xfrm>
            <a:off x="-638929" y="45945"/>
            <a:ext cx="4064000" cy="6766110"/>
            <a:chOff x="-638929" y="45945"/>
            <a:chExt cx="4064000" cy="6766110"/>
          </a:xfrm>
        </p:grpSpPr>
        <p:graphicFrame>
          <p:nvGraphicFramePr>
            <p:cNvPr id="7" name="Diagramm 6">
              <a:extLst>
                <a:ext uri="{FF2B5EF4-FFF2-40B4-BE49-F238E27FC236}">
                  <a16:creationId xmlns:a16="http://schemas.microsoft.com/office/drawing/2014/main" id="{CBFF1BD3-187C-ED47-AE05-E3BA05ADF1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00475819"/>
                </p:ext>
              </p:extLst>
            </p:nvPr>
          </p:nvGraphicFramePr>
          <p:xfrm>
            <a:off x="-638929" y="45945"/>
            <a:ext cx="4064000" cy="67661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8" name="Grafik 7" descr="Pflanze">
              <a:extLst>
                <a:ext uri="{FF2B5EF4-FFF2-40B4-BE49-F238E27FC236}">
                  <a16:creationId xmlns:a16="http://schemas.microsoft.com/office/drawing/2014/main" id="{E666BC11-9655-6246-9952-9205BE4F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314" y="5774881"/>
              <a:ext cx="914400" cy="914400"/>
            </a:xfrm>
            <a:prstGeom prst="rect">
              <a:avLst/>
            </a:prstGeom>
          </p:spPr>
        </p:pic>
        <p:pic>
          <p:nvPicPr>
            <p:cNvPr id="9" name="Grafik 8" descr="Fisch">
              <a:extLst>
                <a:ext uri="{FF2B5EF4-FFF2-40B4-BE49-F238E27FC236}">
                  <a16:creationId xmlns:a16="http://schemas.microsoft.com/office/drawing/2014/main" id="{1C4DE9BD-6F3B-474A-AC61-8D55D6941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4286" y="5808595"/>
              <a:ext cx="914400" cy="914400"/>
            </a:xfrm>
            <a:prstGeom prst="rect">
              <a:avLst/>
            </a:prstGeom>
          </p:spPr>
        </p:pic>
        <p:pic>
          <p:nvPicPr>
            <p:cNvPr id="10" name="Grafik 9" descr="Wasser">
              <a:extLst>
                <a:ext uri="{FF2B5EF4-FFF2-40B4-BE49-F238E27FC236}">
                  <a16:creationId xmlns:a16="http://schemas.microsoft.com/office/drawing/2014/main" id="{7AFE4402-5292-F346-80E1-3411D730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695601" y="4862611"/>
              <a:ext cx="914400" cy="914400"/>
            </a:xfrm>
            <a:prstGeom prst="rect">
              <a:avLst/>
            </a:prstGeom>
          </p:spPr>
        </p:pic>
        <p:pic>
          <p:nvPicPr>
            <p:cNvPr id="11" name="Grafik 10" descr="Gefahr">
              <a:extLst>
                <a:ext uri="{FF2B5EF4-FFF2-40B4-BE49-F238E27FC236}">
                  <a16:creationId xmlns:a16="http://schemas.microsoft.com/office/drawing/2014/main" id="{61394BCE-F23F-6840-9B6A-6DD8BA181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174286" y="57482"/>
              <a:ext cx="914400" cy="914400"/>
            </a:xfrm>
            <a:prstGeom prst="rect">
              <a:avLst/>
            </a:prstGeom>
          </p:spPr>
        </p:pic>
        <p:pic>
          <p:nvPicPr>
            <p:cNvPr id="12" name="Grafik 11" descr="Glühbirne und Zahnrad">
              <a:extLst>
                <a:ext uri="{FF2B5EF4-FFF2-40B4-BE49-F238E27FC236}">
                  <a16:creationId xmlns:a16="http://schemas.microsoft.com/office/drawing/2014/main" id="{6D43BEBD-A2D3-7E49-A67F-2EEC3302F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53719" y="2040983"/>
              <a:ext cx="914400" cy="914400"/>
            </a:xfrm>
            <a:prstGeom prst="rect">
              <a:avLst/>
            </a:prstGeom>
          </p:spPr>
        </p:pic>
      </p:grpSp>
      <p:pic>
        <p:nvPicPr>
          <p:cNvPr id="13" name="Grafik 12" descr="Kreis mit Pfeil nach rechts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488E7AFE-DF68-CB42-8C22-F876D5DEB2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50001" y="5936427"/>
            <a:ext cx="720000" cy="7200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0196134C-B435-E144-9190-EFFD516DCF3F}"/>
              </a:ext>
            </a:extLst>
          </p:cNvPr>
          <p:cNvSpPr txBox="1"/>
          <p:nvPr/>
        </p:nvSpPr>
        <p:spPr>
          <a:xfrm>
            <a:off x="3578790" y="77490"/>
            <a:ext cx="465931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B0F0"/>
                </a:solidFill>
                <a:latin typeface="Helvetica" pitchFamily="2" charset="0"/>
              </a:rPr>
              <a:t>Material and Methods</a:t>
            </a:r>
          </a:p>
          <a:p>
            <a:endParaRPr lang="en-GB" b="1" dirty="0">
              <a:latin typeface="Helvetica" pitchFamily="2" charset="0"/>
            </a:endParaRPr>
          </a:p>
          <a:p>
            <a:r>
              <a:rPr lang="en-GB" b="1" dirty="0">
                <a:latin typeface="Helvetica" pitchFamily="2" charset="0"/>
              </a:rPr>
              <a:t>Dissolution–precipitation experiments under oxic and anoxic conditions</a:t>
            </a:r>
          </a:p>
          <a:p>
            <a:endParaRPr lang="en-GB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Natural </a:t>
            </a:r>
            <a:r>
              <a:rPr lang="en-GB" sz="1600" b="1" dirty="0">
                <a:solidFill>
                  <a:srgbClr val="00B0F0"/>
                </a:solidFill>
                <a:latin typeface="Helvetica" pitchFamily="2" charset="0"/>
              </a:rPr>
              <a:t>crystalline siderite </a:t>
            </a:r>
            <a:r>
              <a:rPr lang="en-GB" sz="1600" dirty="0">
                <a:latin typeface="Helvetica" pitchFamily="2" charset="0"/>
              </a:rPr>
              <a:t>was dissolved in batches of</a:t>
            </a:r>
            <a:r>
              <a:rPr lang="en-GB" sz="1600" b="1" dirty="0">
                <a:latin typeface="Helvetica" pitchFamily="2" charset="0"/>
              </a:rPr>
              <a:t> </a:t>
            </a:r>
            <a:r>
              <a:rPr lang="en-GB" sz="1600" b="1" dirty="0">
                <a:solidFill>
                  <a:srgbClr val="00B0F0"/>
                </a:solidFill>
                <a:latin typeface="Helvetica" pitchFamily="2" charset="0"/>
              </a:rPr>
              <a:t>Cu(II)</a:t>
            </a:r>
            <a:r>
              <a:rPr lang="en-GB" sz="1600" dirty="0">
                <a:solidFill>
                  <a:srgbClr val="00B0F0"/>
                </a:solidFill>
                <a:latin typeface="Helvetica" pitchFamily="2" charset="0"/>
              </a:rPr>
              <a:t>-containing aqueous solutions </a:t>
            </a:r>
            <a:r>
              <a:rPr lang="en-GB" sz="1600" dirty="0">
                <a:latin typeface="Helvetica" pitchFamily="2" charset="0"/>
              </a:rPr>
              <a:t>of initial </a:t>
            </a:r>
            <a:r>
              <a:rPr lang="en-GB" sz="1600" b="1" dirty="0">
                <a:solidFill>
                  <a:srgbClr val="00B0F0"/>
                </a:solidFill>
                <a:latin typeface="Helvetica" pitchFamily="2" charset="0"/>
              </a:rPr>
              <a:t>pH of 3</a:t>
            </a:r>
            <a:r>
              <a:rPr lang="en-GB" sz="1600" b="1" dirty="0">
                <a:latin typeface="Helvetica" pitchFamily="2" charset="0"/>
              </a:rPr>
              <a:t> </a:t>
            </a:r>
            <a:r>
              <a:rPr lang="en-GB" sz="1600" dirty="0">
                <a:latin typeface="Helvetica" pitchFamily="2" charset="0"/>
              </a:rPr>
              <a:t>for 1008 h under ambient (</a:t>
            </a:r>
            <a:r>
              <a:rPr lang="en-GB" sz="1600" b="1" dirty="0">
                <a:solidFill>
                  <a:srgbClr val="00B0F0"/>
                </a:solidFill>
                <a:latin typeface="Helvetica" pitchFamily="2" charset="0"/>
              </a:rPr>
              <a:t>oxic</a:t>
            </a:r>
            <a:r>
              <a:rPr lang="en-GB" sz="1600" dirty="0">
                <a:latin typeface="Helvetica" pitchFamily="2" charset="0"/>
              </a:rPr>
              <a:t>) laboratory conditions and in an </a:t>
            </a:r>
            <a:r>
              <a:rPr lang="en-GB" sz="1600" b="1" dirty="0">
                <a:solidFill>
                  <a:srgbClr val="00B0F0"/>
                </a:solidFill>
                <a:latin typeface="Helvetica" pitchFamily="2" charset="0"/>
              </a:rPr>
              <a:t>anaerobic</a:t>
            </a:r>
            <a:r>
              <a:rPr lang="en-GB" sz="1600" dirty="0">
                <a:latin typeface="Helvetica" pitchFamily="2" charset="0"/>
              </a:rPr>
              <a:t> chamber.</a:t>
            </a: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Solid reaction products obtained from the siderite dissolution experiments were characterized </a:t>
            </a:r>
            <a:r>
              <a:rPr lang="en-GB" sz="1600" dirty="0" err="1">
                <a:latin typeface="Helvetica" pitchFamily="2" charset="0"/>
              </a:rPr>
              <a:t>i.a.</a:t>
            </a:r>
            <a:r>
              <a:rPr lang="en-GB" sz="1600" dirty="0">
                <a:latin typeface="Helvetica" pitchFamily="2" charset="0"/>
              </a:rPr>
              <a:t> using Transmission Electron Microscopy (</a:t>
            </a:r>
            <a:r>
              <a:rPr lang="en-GB" sz="1600" b="1" dirty="0">
                <a:latin typeface="Helvetica" pitchFamily="2" charset="0"/>
              </a:rPr>
              <a:t>TEM</a:t>
            </a:r>
            <a:r>
              <a:rPr lang="en-GB" sz="1600" dirty="0">
                <a:latin typeface="Helvetica" pitchFamily="2" charset="0"/>
              </a:rPr>
              <a:t>).</a:t>
            </a: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Copper speciation and local bonding environment were determined using synchrotron techniques including: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Helvetica" pitchFamily="2" charset="0"/>
              </a:rPr>
              <a:t>X-Ray Absorption Near Edge Spectroscopy (</a:t>
            </a:r>
            <a:r>
              <a:rPr lang="en-GB" sz="1600" b="1" dirty="0">
                <a:latin typeface="Helvetica" pitchFamily="2" charset="0"/>
              </a:rPr>
              <a:t>XANES</a:t>
            </a:r>
            <a:r>
              <a:rPr lang="en-GB" sz="1600" dirty="0">
                <a:latin typeface="Helvetica" pitchFamily="2" charset="0"/>
              </a:rPr>
              <a:t>) and X-Ray Fluorescence (</a:t>
            </a:r>
            <a:r>
              <a:rPr lang="en-GB" sz="1600" b="1" dirty="0">
                <a:latin typeface="Helvetica" pitchFamily="2" charset="0"/>
              </a:rPr>
              <a:t>XRF</a:t>
            </a:r>
            <a:r>
              <a:rPr lang="en-GB" sz="1600" dirty="0">
                <a:latin typeface="Helvetica" pitchFamily="2" charset="0"/>
              </a:rPr>
              <a:t>) mapping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Helvetica" pitchFamily="2" charset="0"/>
              </a:rPr>
              <a:t>Extended X-Ray Absorption Fine Structure (</a:t>
            </a:r>
            <a:r>
              <a:rPr lang="en-GB" sz="1600" b="1" dirty="0">
                <a:latin typeface="Helvetica" pitchFamily="2" charset="0"/>
              </a:rPr>
              <a:t>EXAFS</a:t>
            </a:r>
            <a:r>
              <a:rPr lang="en-GB" sz="1600" dirty="0">
                <a:latin typeface="Helvetica" pitchFamily="2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Helvetica" pitchFamily="2" charset="0"/>
              </a:rPr>
              <a:t>X-Ray Photoelectron Spectroscopy (</a:t>
            </a:r>
            <a:r>
              <a:rPr lang="en-GB" sz="1600" b="1" dirty="0">
                <a:latin typeface="Helvetica" pitchFamily="2" charset="0"/>
              </a:rPr>
              <a:t>XPS</a:t>
            </a:r>
            <a:r>
              <a:rPr lang="en-GB" sz="1600" dirty="0">
                <a:latin typeface="Helvetica" pitchFamily="2" charset="0"/>
              </a:rPr>
              <a:t>)</a:t>
            </a:r>
          </a:p>
        </p:txBody>
      </p:sp>
      <p:pic>
        <p:nvPicPr>
          <p:cNvPr id="16" name="Grafik 15" descr="Ein Bild, das drinnen, Schreibtisch, Computer, Tisch enthält.&#10;&#10;Automatisch generierte Beschreibung">
            <a:hlinkClick r:id="rId19"/>
            <a:extLst>
              <a:ext uri="{FF2B5EF4-FFF2-40B4-BE49-F238E27FC236}">
                <a16:creationId xmlns:a16="http://schemas.microsoft.com/office/drawing/2014/main" id="{03FC9050-5C0F-C449-8296-E18CDF5C011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5400000">
            <a:off x="8005235" y="2794037"/>
            <a:ext cx="3812187" cy="2859141"/>
          </a:xfrm>
          <a:prstGeom prst="rect">
            <a:avLst/>
          </a:prstGeom>
          <a:ln w="63500">
            <a:solidFill>
              <a:srgbClr val="00B0F0"/>
            </a:solidFill>
          </a:ln>
        </p:spPr>
      </p:pic>
      <p:pic>
        <p:nvPicPr>
          <p:cNvPr id="4" name="Grafik 3" descr="Ein Bild, das Person, drinnen, Essen, Frau enthält.&#10;&#10;Automatisch generierte Beschreibung">
            <a:hlinkClick r:id="rId21"/>
            <a:extLst>
              <a:ext uri="{FF2B5EF4-FFF2-40B4-BE49-F238E27FC236}">
                <a16:creationId xmlns:a16="http://schemas.microsoft.com/office/drawing/2014/main" id="{86AC8E80-CB96-434C-9668-3322B060D9C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24079" y="205693"/>
            <a:ext cx="1741881" cy="2322507"/>
          </a:xfrm>
          <a:prstGeom prst="rect">
            <a:avLst/>
          </a:prstGeom>
          <a:ln w="63500">
            <a:solidFill>
              <a:srgbClr val="00B0F0"/>
            </a:solidFill>
          </a:ln>
        </p:spPr>
      </p:pic>
      <p:pic>
        <p:nvPicPr>
          <p:cNvPr id="18" name="Grafik 17" descr="Ein Bild, das drinnen, sitzend, Koffer, Kunststoff enthält.&#10;&#10;Automatisch generierte Beschreibung">
            <a:hlinkClick r:id="rId23"/>
            <a:extLst>
              <a:ext uri="{FF2B5EF4-FFF2-40B4-BE49-F238E27FC236}">
                <a16:creationId xmlns:a16="http://schemas.microsoft.com/office/drawing/2014/main" id="{C127F343-7350-7242-8F0D-8B321F31FD38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26893" t="18220" r="22712" b="15191"/>
          <a:stretch/>
        </p:blipFill>
        <p:spPr>
          <a:xfrm rot="5400000">
            <a:off x="10668408" y="2881340"/>
            <a:ext cx="1317355" cy="1305484"/>
          </a:xfrm>
          <a:prstGeom prst="rect">
            <a:avLst/>
          </a:prstGeom>
          <a:ln w="63500">
            <a:solidFill>
              <a:srgbClr val="00B0F0"/>
            </a:solidFill>
          </a:ln>
        </p:spPr>
      </p:pic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E0C6CA3B-F866-3545-AA1F-6069B0FA7246}"/>
              </a:ext>
            </a:extLst>
          </p:cNvPr>
          <p:cNvGrpSpPr/>
          <p:nvPr/>
        </p:nvGrpSpPr>
        <p:grpSpPr>
          <a:xfrm>
            <a:off x="10619983" y="1017003"/>
            <a:ext cx="1359234" cy="1021566"/>
            <a:chOff x="8281521" y="645816"/>
            <a:chExt cx="1747864" cy="1313650"/>
          </a:xfrm>
        </p:grpSpPr>
        <p:pic>
          <p:nvPicPr>
            <p:cNvPr id="20" name="Grafik 19" descr="Ein Bild, das drinnen, Flasche, Fenster, sitzend enthält.&#10;&#10;Automatisch generierte Beschreibung">
              <a:extLst>
                <a:ext uri="{FF2B5EF4-FFF2-40B4-BE49-F238E27FC236}">
                  <a16:creationId xmlns:a16="http://schemas.microsoft.com/office/drawing/2014/main" id="{66B20ECB-81C3-944E-B279-C0ADCFC7FA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/>
            <a:srcRect l="47232" t="44823" r="13616" b="15942"/>
            <a:stretch/>
          </p:blipFill>
          <p:spPr>
            <a:xfrm>
              <a:off x="8281521" y="645816"/>
              <a:ext cx="1747864" cy="1313650"/>
            </a:xfrm>
            <a:prstGeom prst="rect">
              <a:avLst/>
            </a:prstGeom>
            <a:ln w="63500">
              <a:solidFill>
                <a:srgbClr val="00B0F0"/>
              </a:solidFill>
            </a:ln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C8278EE-7E6E-1441-B6A7-CA4858B9CD29}"/>
                </a:ext>
              </a:extLst>
            </p:cNvPr>
            <p:cNvSpPr/>
            <p:nvPr/>
          </p:nvSpPr>
          <p:spPr>
            <a:xfrm>
              <a:off x="8949360" y="1249955"/>
              <a:ext cx="359155" cy="131210"/>
            </a:xfrm>
            <a:prstGeom prst="ellipse">
              <a:avLst/>
            </a:prstGeom>
            <a:solidFill>
              <a:srgbClr val="E0AA41"/>
            </a:solidFill>
            <a:ln>
              <a:solidFill>
                <a:srgbClr val="E0AA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73917A4-13E9-0240-A1C4-1C5D5F0FB034}"/>
                </a:ext>
              </a:extLst>
            </p:cNvPr>
            <p:cNvSpPr/>
            <p:nvPr/>
          </p:nvSpPr>
          <p:spPr>
            <a:xfrm>
              <a:off x="8432037" y="1317454"/>
              <a:ext cx="359155" cy="131210"/>
            </a:xfrm>
            <a:prstGeom prst="ellipse">
              <a:avLst/>
            </a:prstGeom>
            <a:solidFill>
              <a:srgbClr val="EBB2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DA11A13-4325-2D49-8172-6ED63CDC7DDC}"/>
                </a:ext>
              </a:extLst>
            </p:cNvPr>
            <p:cNvSpPr/>
            <p:nvPr/>
          </p:nvSpPr>
          <p:spPr>
            <a:xfrm>
              <a:off x="9552173" y="1297761"/>
              <a:ext cx="249889" cy="131210"/>
            </a:xfrm>
            <a:prstGeom prst="ellipse">
              <a:avLst/>
            </a:prstGeom>
            <a:solidFill>
              <a:srgbClr val="303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Grafik 20" descr="Anführungszeichen">
            <a:hlinkClick r:id="rId26" action="ppaction://hlinksldjump"/>
            <a:extLst>
              <a:ext uri="{FF2B5EF4-FFF2-40B4-BE49-F238E27FC236}">
                <a16:creationId xmlns:a16="http://schemas.microsoft.com/office/drawing/2014/main" id="{A75F4409-E5CD-F147-AE35-DFE3676D1C2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931007" y="5978443"/>
            <a:ext cx="627740" cy="627740"/>
          </a:xfrm>
          <a:prstGeom prst="rect">
            <a:avLst/>
          </a:prstGeom>
        </p:spPr>
      </p:pic>
      <p:pic>
        <p:nvPicPr>
          <p:cNvPr id="27" name="Grafik 26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8EA7C6D6-53BA-704A-85DC-9B6FE05A7DF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287685" y="57482"/>
            <a:ext cx="849824" cy="29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59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A0FE51-653A-2C46-89F2-CC001279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7DAC-3B7F-7449-83FA-7CB5BE070C0A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AE93DC7-E83C-444F-A5C1-1BEB3AF544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l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07EA8BF-F16B-0C4C-9790-DF5E56AB9A96}"/>
              </a:ext>
            </a:extLst>
          </p:cNvPr>
          <p:cNvGrpSpPr/>
          <p:nvPr/>
        </p:nvGrpSpPr>
        <p:grpSpPr>
          <a:xfrm>
            <a:off x="-638929" y="45945"/>
            <a:ext cx="4064000" cy="6766110"/>
            <a:chOff x="-638929" y="45945"/>
            <a:chExt cx="4064000" cy="6766110"/>
          </a:xfrm>
        </p:grpSpPr>
        <p:graphicFrame>
          <p:nvGraphicFramePr>
            <p:cNvPr id="7" name="Diagramm 6">
              <a:extLst>
                <a:ext uri="{FF2B5EF4-FFF2-40B4-BE49-F238E27FC236}">
                  <a16:creationId xmlns:a16="http://schemas.microsoft.com/office/drawing/2014/main" id="{CBFF1BD3-187C-ED47-AE05-E3BA05ADF1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96448522"/>
                </p:ext>
              </p:extLst>
            </p:nvPr>
          </p:nvGraphicFramePr>
          <p:xfrm>
            <a:off x="-638929" y="45945"/>
            <a:ext cx="4064000" cy="67661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8" name="Grafik 7" descr="Pflanze">
              <a:extLst>
                <a:ext uri="{FF2B5EF4-FFF2-40B4-BE49-F238E27FC236}">
                  <a16:creationId xmlns:a16="http://schemas.microsoft.com/office/drawing/2014/main" id="{E666BC11-9655-6246-9952-9205BE4F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314" y="5774881"/>
              <a:ext cx="914400" cy="914400"/>
            </a:xfrm>
            <a:prstGeom prst="rect">
              <a:avLst/>
            </a:prstGeom>
          </p:spPr>
        </p:pic>
        <p:pic>
          <p:nvPicPr>
            <p:cNvPr id="9" name="Grafik 8" descr="Fisch">
              <a:extLst>
                <a:ext uri="{FF2B5EF4-FFF2-40B4-BE49-F238E27FC236}">
                  <a16:creationId xmlns:a16="http://schemas.microsoft.com/office/drawing/2014/main" id="{1C4DE9BD-6F3B-474A-AC61-8D55D6941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4286" y="5808595"/>
              <a:ext cx="914400" cy="914400"/>
            </a:xfrm>
            <a:prstGeom prst="rect">
              <a:avLst/>
            </a:prstGeom>
          </p:spPr>
        </p:pic>
        <p:pic>
          <p:nvPicPr>
            <p:cNvPr id="10" name="Grafik 9" descr="Wasser">
              <a:extLst>
                <a:ext uri="{FF2B5EF4-FFF2-40B4-BE49-F238E27FC236}">
                  <a16:creationId xmlns:a16="http://schemas.microsoft.com/office/drawing/2014/main" id="{7AFE4402-5292-F346-80E1-3411D730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695601" y="4862611"/>
              <a:ext cx="914400" cy="914400"/>
            </a:xfrm>
            <a:prstGeom prst="rect">
              <a:avLst/>
            </a:prstGeom>
          </p:spPr>
        </p:pic>
        <p:pic>
          <p:nvPicPr>
            <p:cNvPr id="11" name="Grafik 10" descr="Gefahr">
              <a:extLst>
                <a:ext uri="{FF2B5EF4-FFF2-40B4-BE49-F238E27FC236}">
                  <a16:creationId xmlns:a16="http://schemas.microsoft.com/office/drawing/2014/main" id="{61394BCE-F23F-6840-9B6A-6DD8BA181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174286" y="57482"/>
              <a:ext cx="914400" cy="914400"/>
            </a:xfrm>
            <a:prstGeom prst="rect">
              <a:avLst/>
            </a:prstGeom>
          </p:spPr>
        </p:pic>
        <p:pic>
          <p:nvPicPr>
            <p:cNvPr id="12" name="Grafik 11" descr="Glühbirne und Zahnrad">
              <a:extLst>
                <a:ext uri="{FF2B5EF4-FFF2-40B4-BE49-F238E27FC236}">
                  <a16:creationId xmlns:a16="http://schemas.microsoft.com/office/drawing/2014/main" id="{6D43BEBD-A2D3-7E49-A67F-2EEC3302F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53719" y="2040983"/>
              <a:ext cx="914400" cy="914400"/>
            </a:xfrm>
            <a:prstGeom prst="rect">
              <a:avLst/>
            </a:prstGeom>
          </p:spPr>
        </p:pic>
      </p:grpSp>
      <p:pic>
        <p:nvPicPr>
          <p:cNvPr id="13" name="Grafik 12" descr="Kreis mit Pfeil nach rechts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2ED8AACF-9710-9F41-9B8B-707AA38CFBD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50001" y="5936427"/>
            <a:ext cx="720000" cy="720000"/>
          </a:xfrm>
          <a:prstGeom prst="rect">
            <a:avLst/>
          </a:prstGeom>
        </p:spPr>
      </p:pic>
      <p:sp>
        <p:nvSpPr>
          <p:cNvPr id="4" name="Sechseck 3">
            <a:hlinkClick r:id="rId19" action="ppaction://hlinksldjump"/>
            <a:extLst>
              <a:ext uri="{FF2B5EF4-FFF2-40B4-BE49-F238E27FC236}">
                <a16:creationId xmlns:a16="http://schemas.microsoft.com/office/drawing/2014/main" id="{D3302C32-2088-CF45-9950-D1E0410F2C39}"/>
              </a:ext>
            </a:extLst>
          </p:cNvPr>
          <p:cNvSpPr>
            <a:spLocks noChangeAspect="1"/>
          </p:cNvSpPr>
          <p:nvPr/>
        </p:nvSpPr>
        <p:spPr>
          <a:xfrm rot="1560000">
            <a:off x="2203492" y="4074641"/>
            <a:ext cx="840125" cy="747749"/>
          </a:xfrm>
          <a:prstGeom prst="hexagon">
            <a:avLst/>
          </a:prstGeom>
          <a:blipFill>
            <a:blip r:embed="rId20"/>
            <a:stretch>
              <a:fillRect/>
            </a:stretch>
          </a:blipFill>
          <a:ln w="63500" cap="rnd">
            <a:solidFill>
              <a:srgbClr val="132A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echseck 14">
            <a:hlinkClick r:id="rId21" action="ppaction://hlinksldjump"/>
            <a:extLst>
              <a:ext uri="{FF2B5EF4-FFF2-40B4-BE49-F238E27FC236}">
                <a16:creationId xmlns:a16="http://schemas.microsoft.com/office/drawing/2014/main" id="{45F5B8F1-AEF0-D149-83FD-9841FD847150}"/>
              </a:ext>
            </a:extLst>
          </p:cNvPr>
          <p:cNvSpPr>
            <a:spLocks noChangeAspect="1"/>
          </p:cNvSpPr>
          <p:nvPr/>
        </p:nvSpPr>
        <p:spPr>
          <a:xfrm rot="1520026">
            <a:off x="2716398" y="4807404"/>
            <a:ext cx="754337" cy="671394"/>
          </a:xfrm>
          <a:prstGeom prst="hexagon">
            <a:avLst/>
          </a:prstGeom>
          <a:blipFill>
            <a:blip r:embed="rId22"/>
            <a:stretch>
              <a:fillRect/>
            </a:stretch>
          </a:blipFill>
          <a:ln w="63500">
            <a:solidFill>
              <a:srgbClr val="132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502D7797-A5C6-2E4B-9E49-04A88788E3E5}"/>
              </a:ext>
            </a:extLst>
          </p:cNvPr>
          <p:cNvSpPr txBox="1"/>
          <p:nvPr/>
        </p:nvSpPr>
        <p:spPr>
          <a:xfrm>
            <a:off x="3578790" y="77490"/>
            <a:ext cx="4549210" cy="6612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132AFF"/>
                </a:solidFill>
                <a:latin typeface="Helvetica" pitchFamily="2" charset="0"/>
              </a:rPr>
              <a:t>Results</a:t>
            </a:r>
          </a:p>
          <a:p>
            <a:endParaRPr lang="en-GB" b="1" dirty="0">
              <a:latin typeface="Helvetica" pitchFamily="2" charset="0"/>
            </a:endParaRPr>
          </a:p>
          <a:p>
            <a:r>
              <a:rPr lang="en-GB" b="1" dirty="0">
                <a:latin typeface="Helvetica" pitchFamily="2" charset="0"/>
              </a:rPr>
              <a:t>Dissolution–precipitation experiments under oxic and anoxic conditions</a:t>
            </a:r>
          </a:p>
          <a:p>
            <a:endParaRPr lang="en-GB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Solution chemistry after 1008 h of siderite dissolution in Cu(II)-bearing aqueous solutions:</a:t>
            </a: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Under </a:t>
            </a:r>
            <a:r>
              <a:rPr lang="en-GB" sz="1600" b="1" dirty="0">
                <a:solidFill>
                  <a:srgbClr val="132AFF"/>
                </a:solidFill>
                <a:latin typeface="Helvetica" pitchFamily="2" charset="0"/>
              </a:rPr>
              <a:t>oxic</a:t>
            </a:r>
            <a:r>
              <a:rPr lang="en-GB" sz="1600" b="1" dirty="0">
                <a:latin typeface="Helvetica" pitchFamily="2" charset="0"/>
              </a:rPr>
              <a:t> </a:t>
            </a:r>
            <a:r>
              <a:rPr lang="en-GB" sz="1600" dirty="0">
                <a:latin typeface="Helvetica" pitchFamily="2" charset="0"/>
              </a:rPr>
              <a:t>conditions: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pH</a:t>
            </a:r>
            <a:r>
              <a:rPr lang="en-GB" sz="1600" dirty="0">
                <a:latin typeface="Helvetica" pitchFamily="2" charset="0"/>
              </a:rPr>
              <a:t> increased from 3.1 to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4.7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Fe(II) </a:t>
            </a:r>
            <a:r>
              <a:rPr lang="en-GB" sz="1600" dirty="0">
                <a:latin typeface="Helvetica" pitchFamily="2" charset="0"/>
              </a:rPr>
              <a:t>released into solution oxidized and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precipitated as Fe(III)</a:t>
            </a:r>
            <a:r>
              <a:rPr lang="en-GB" sz="1600" dirty="0">
                <a:latin typeface="Helvetica" pitchFamily="2" charset="0"/>
              </a:rPr>
              <a:t> phase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Helvetica" pitchFamily="2" charset="0"/>
              </a:rPr>
              <a:t>Initial aqueous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Cu(II)</a:t>
            </a:r>
            <a:r>
              <a:rPr lang="en-GB" sz="1600" dirty="0">
                <a:latin typeface="Helvetica" pitchFamily="2" charset="0"/>
              </a:rPr>
              <a:t>-concentrations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decreased by 80 %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Under </a:t>
            </a:r>
            <a:r>
              <a:rPr lang="en-GB" sz="1600" b="1" dirty="0">
                <a:solidFill>
                  <a:srgbClr val="132AFF"/>
                </a:solidFill>
                <a:latin typeface="Helvetica" pitchFamily="2" charset="0"/>
              </a:rPr>
              <a:t>anoxic</a:t>
            </a:r>
            <a:r>
              <a:rPr lang="en-GB" sz="1600" b="1" dirty="0">
                <a:latin typeface="Helvetica" pitchFamily="2" charset="0"/>
              </a:rPr>
              <a:t> </a:t>
            </a:r>
            <a:r>
              <a:rPr lang="en-GB" sz="1600" dirty="0">
                <a:latin typeface="Helvetica" pitchFamily="2" charset="0"/>
              </a:rPr>
              <a:t>conditions: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pH</a:t>
            </a:r>
            <a:r>
              <a:rPr lang="en-GB" sz="1600" dirty="0">
                <a:latin typeface="Helvetica" pitchFamily="2" charset="0"/>
              </a:rPr>
              <a:t> increased from 3.1 to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5.7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Fe(II) </a:t>
            </a:r>
            <a:r>
              <a:rPr lang="en-GB" sz="1600" dirty="0">
                <a:latin typeface="Helvetica" pitchFamily="2" charset="0"/>
              </a:rPr>
              <a:t>released into solution oxidized and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precipitated as Fe(III)</a:t>
            </a:r>
            <a:r>
              <a:rPr lang="en-GB" sz="1600" dirty="0">
                <a:latin typeface="Helvetica" pitchFamily="2" charset="0"/>
              </a:rPr>
              <a:t> phase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Helvetica" pitchFamily="2" charset="0"/>
              </a:rPr>
              <a:t>Initial aqueous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Cu(II)</a:t>
            </a:r>
            <a:r>
              <a:rPr lang="en-GB" sz="1600" dirty="0">
                <a:latin typeface="Helvetica" pitchFamily="2" charset="0"/>
              </a:rPr>
              <a:t>-concentrations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decreased by 100 %</a:t>
            </a:r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42A0C546-F98E-9549-B7D3-136AA7C77417}"/>
              </a:ext>
            </a:extLst>
          </p:cNvPr>
          <p:cNvGrpSpPr/>
          <p:nvPr/>
        </p:nvGrpSpPr>
        <p:grpSpPr>
          <a:xfrm>
            <a:off x="8285495" y="307189"/>
            <a:ext cx="3817967" cy="2708237"/>
            <a:chOff x="8281719" y="307189"/>
            <a:chExt cx="3817967" cy="2708237"/>
          </a:xfrm>
        </p:grpSpPr>
        <p:graphicFrame>
          <p:nvGraphicFramePr>
            <p:cNvPr id="17" name="Chart 14">
              <a:extLst>
                <a:ext uri="{FF2B5EF4-FFF2-40B4-BE49-F238E27FC236}">
                  <a16:creationId xmlns:a16="http://schemas.microsoft.com/office/drawing/2014/main" id="{4C369385-423B-C144-AA2C-ECAB7D767BB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70351784"/>
                </p:ext>
              </p:extLst>
            </p:nvPr>
          </p:nvGraphicFramePr>
          <p:xfrm>
            <a:off x="8281719" y="315427"/>
            <a:ext cx="3817967" cy="26999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3"/>
            </a:graphicData>
          </a:graphic>
        </p:graphicFrame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F013CC43-7BB9-EC40-A6EE-9FA5C845C0E3}"/>
                </a:ext>
              </a:extLst>
            </p:cNvPr>
            <p:cNvGrpSpPr/>
            <p:nvPr/>
          </p:nvGrpSpPr>
          <p:grpSpPr>
            <a:xfrm>
              <a:off x="8540388" y="307189"/>
              <a:ext cx="396000" cy="2302105"/>
              <a:chOff x="8523912" y="307189"/>
              <a:chExt cx="396000" cy="2302105"/>
            </a:xfrm>
          </p:grpSpPr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512C6389-C154-0D40-A15A-86BD606BEDED}"/>
                  </a:ext>
                </a:extLst>
              </p:cNvPr>
              <p:cNvSpPr txBox="1"/>
              <p:nvPr/>
            </p:nvSpPr>
            <p:spPr>
              <a:xfrm>
                <a:off x="8523912" y="307189"/>
                <a:ext cx="396000" cy="276999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11000">
                    <a:schemeClr val="bg1">
                      <a:alpha val="0"/>
                    </a:schemeClr>
                  </a:gs>
                  <a:gs pos="90000">
                    <a:schemeClr val="bg1"/>
                  </a:gs>
                  <a:gs pos="21000">
                    <a:schemeClr val="bg1"/>
                  </a:gs>
                </a:gsLst>
                <a:lin ang="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1.6</a:t>
                </a:r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E8DD84B4-61D2-AA4F-BBBC-81FF82786369}"/>
                  </a:ext>
                </a:extLst>
              </p:cNvPr>
              <p:cNvSpPr txBox="1"/>
              <p:nvPr/>
            </p:nvSpPr>
            <p:spPr>
              <a:xfrm>
                <a:off x="8523912" y="813428"/>
                <a:ext cx="396000" cy="276999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11000">
                    <a:schemeClr val="bg1">
                      <a:alpha val="0"/>
                    </a:schemeClr>
                  </a:gs>
                  <a:gs pos="90000">
                    <a:schemeClr val="bg1"/>
                  </a:gs>
                  <a:gs pos="21000">
                    <a:schemeClr val="bg1"/>
                  </a:gs>
                </a:gsLst>
                <a:lin ang="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1.2</a:t>
                </a:r>
              </a:p>
            </p:txBody>
          </p: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757EF413-FCAA-304F-A188-B4574EC45C46}"/>
                  </a:ext>
                </a:extLst>
              </p:cNvPr>
              <p:cNvSpPr txBox="1"/>
              <p:nvPr/>
            </p:nvSpPr>
            <p:spPr>
              <a:xfrm>
                <a:off x="8523912" y="1319817"/>
                <a:ext cx="396000" cy="276999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11000">
                    <a:schemeClr val="bg1">
                      <a:alpha val="0"/>
                    </a:schemeClr>
                  </a:gs>
                  <a:gs pos="90000">
                    <a:schemeClr val="bg1"/>
                  </a:gs>
                  <a:gs pos="21000">
                    <a:schemeClr val="bg1"/>
                  </a:gs>
                </a:gsLst>
                <a:lin ang="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0.8</a:t>
                </a:r>
              </a:p>
            </p:txBody>
          </p:sp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2B6F1E3E-3234-C14F-8EEA-7A3824FA3A5A}"/>
                  </a:ext>
                </a:extLst>
              </p:cNvPr>
              <p:cNvSpPr txBox="1"/>
              <p:nvPr/>
            </p:nvSpPr>
            <p:spPr>
              <a:xfrm>
                <a:off x="8523912" y="1834294"/>
                <a:ext cx="396000" cy="276999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11000">
                    <a:schemeClr val="bg1">
                      <a:alpha val="0"/>
                    </a:schemeClr>
                  </a:gs>
                  <a:gs pos="90000">
                    <a:schemeClr val="bg1"/>
                  </a:gs>
                  <a:gs pos="21000">
                    <a:schemeClr val="bg1"/>
                  </a:gs>
                </a:gsLst>
                <a:lin ang="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0.4</a:t>
                </a:r>
              </a:p>
            </p:txBody>
          </p:sp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48C1A25F-618F-8D42-8CB8-2E8C2FFE757D}"/>
                  </a:ext>
                </a:extLst>
              </p:cNvPr>
              <p:cNvSpPr txBox="1"/>
              <p:nvPr/>
            </p:nvSpPr>
            <p:spPr>
              <a:xfrm>
                <a:off x="8523912" y="2332295"/>
                <a:ext cx="396000" cy="276999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11000">
                    <a:schemeClr val="bg1">
                      <a:alpha val="0"/>
                    </a:schemeClr>
                  </a:gs>
                  <a:gs pos="90000">
                    <a:schemeClr val="bg1"/>
                  </a:gs>
                  <a:gs pos="21000">
                    <a:schemeClr val="bg1"/>
                  </a:gs>
                </a:gsLst>
                <a:lin ang="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0.0</a:t>
                </a:r>
              </a:p>
            </p:txBody>
          </p:sp>
        </p:grp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A29CA286-DBFB-7240-B605-3E50B7FCAB12}"/>
              </a:ext>
            </a:extLst>
          </p:cNvPr>
          <p:cNvGrpSpPr/>
          <p:nvPr/>
        </p:nvGrpSpPr>
        <p:grpSpPr>
          <a:xfrm>
            <a:off x="8291845" y="2991143"/>
            <a:ext cx="3805267" cy="2700349"/>
            <a:chOff x="8298195" y="3236078"/>
            <a:chExt cx="3805267" cy="2700349"/>
          </a:xfrm>
        </p:grpSpPr>
        <p:graphicFrame>
          <p:nvGraphicFramePr>
            <p:cNvPr id="18" name="Chart 15">
              <a:extLst>
                <a:ext uri="{FF2B5EF4-FFF2-40B4-BE49-F238E27FC236}">
                  <a16:creationId xmlns:a16="http://schemas.microsoft.com/office/drawing/2014/main" id="{E5650399-F7A8-D64B-9A1B-CD786981A16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10876700"/>
                </p:ext>
              </p:extLst>
            </p:nvPr>
          </p:nvGraphicFramePr>
          <p:xfrm>
            <a:off x="8298195" y="3236428"/>
            <a:ext cx="3805267" cy="26999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4"/>
            </a:graphicData>
          </a:graphic>
        </p:graphicFrame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510FB1CA-27B3-C64B-AFA8-92F08B13B860}"/>
                </a:ext>
              </a:extLst>
            </p:cNvPr>
            <p:cNvGrpSpPr/>
            <p:nvPr/>
          </p:nvGrpSpPr>
          <p:grpSpPr>
            <a:xfrm>
              <a:off x="8540388" y="3236078"/>
              <a:ext cx="396000" cy="2302105"/>
              <a:chOff x="8523912" y="307189"/>
              <a:chExt cx="396000" cy="2302105"/>
            </a:xfrm>
          </p:grpSpPr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4CD03FE5-57A2-6342-AB4A-5A52F5FF892A}"/>
                  </a:ext>
                </a:extLst>
              </p:cNvPr>
              <p:cNvSpPr txBox="1"/>
              <p:nvPr/>
            </p:nvSpPr>
            <p:spPr>
              <a:xfrm>
                <a:off x="8523912" y="307189"/>
                <a:ext cx="396000" cy="276999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11000">
                    <a:schemeClr val="bg1">
                      <a:alpha val="0"/>
                    </a:schemeClr>
                  </a:gs>
                  <a:gs pos="90000">
                    <a:schemeClr val="bg1"/>
                  </a:gs>
                  <a:gs pos="21000">
                    <a:schemeClr val="bg1"/>
                  </a:gs>
                </a:gsLst>
                <a:lin ang="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1.6</a:t>
                </a:r>
              </a:p>
            </p:txBody>
          </p:sp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2405D17D-36B5-5A44-AFCA-86F212748F56}"/>
                  </a:ext>
                </a:extLst>
              </p:cNvPr>
              <p:cNvSpPr txBox="1"/>
              <p:nvPr/>
            </p:nvSpPr>
            <p:spPr>
              <a:xfrm>
                <a:off x="8523912" y="813428"/>
                <a:ext cx="396000" cy="276999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11000">
                    <a:schemeClr val="bg1">
                      <a:alpha val="0"/>
                    </a:schemeClr>
                  </a:gs>
                  <a:gs pos="90000">
                    <a:schemeClr val="bg1"/>
                  </a:gs>
                  <a:gs pos="21000">
                    <a:schemeClr val="bg1"/>
                  </a:gs>
                </a:gsLst>
                <a:lin ang="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1.2</a:t>
                </a:r>
              </a:p>
            </p:txBody>
          </p:sp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6C714775-8202-084A-99A1-B371DA308593}"/>
                  </a:ext>
                </a:extLst>
              </p:cNvPr>
              <p:cNvSpPr txBox="1"/>
              <p:nvPr/>
            </p:nvSpPr>
            <p:spPr>
              <a:xfrm>
                <a:off x="8523912" y="1319817"/>
                <a:ext cx="396000" cy="276999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11000">
                    <a:schemeClr val="bg1">
                      <a:alpha val="0"/>
                    </a:schemeClr>
                  </a:gs>
                  <a:gs pos="90000">
                    <a:schemeClr val="bg1"/>
                  </a:gs>
                  <a:gs pos="21000">
                    <a:schemeClr val="bg1"/>
                  </a:gs>
                </a:gsLst>
                <a:lin ang="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0.8</a:t>
                </a:r>
              </a:p>
            </p:txBody>
          </p:sp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EBFADA2E-A3A5-8443-A5AC-03CB075AB65A}"/>
                  </a:ext>
                </a:extLst>
              </p:cNvPr>
              <p:cNvSpPr txBox="1"/>
              <p:nvPr/>
            </p:nvSpPr>
            <p:spPr>
              <a:xfrm>
                <a:off x="8523912" y="1834294"/>
                <a:ext cx="396000" cy="276999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11000">
                    <a:schemeClr val="bg1">
                      <a:alpha val="0"/>
                    </a:schemeClr>
                  </a:gs>
                  <a:gs pos="90000">
                    <a:schemeClr val="bg1"/>
                  </a:gs>
                  <a:gs pos="21000">
                    <a:schemeClr val="bg1"/>
                  </a:gs>
                </a:gsLst>
                <a:lin ang="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0.4</a:t>
                </a:r>
              </a:p>
            </p:txBody>
          </p:sp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D8ADA8D8-3804-2A4C-9FD2-330F28275E4F}"/>
                  </a:ext>
                </a:extLst>
              </p:cNvPr>
              <p:cNvSpPr txBox="1"/>
              <p:nvPr/>
            </p:nvSpPr>
            <p:spPr>
              <a:xfrm>
                <a:off x="8523912" y="2332295"/>
                <a:ext cx="396000" cy="276999"/>
              </a:xfrm>
              <a:prstGeom prst="rect">
                <a:avLst/>
              </a:prstGeom>
              <a:gradFill flip="none" rotWithShape="1">
                <a:gsLst>
                  <a:gs pos="98000">
                    <a:srgbClr val="FFFFFF">
                      <a:alpha val="0"/>
                    </a:srgbClr>
                  </a:gs>
                  <a:gs pos="11000">
                    <a:schemeClr val="bg1">
                      <a:alpha val="0"/>
                    </a:schemeClr>
                  </a:gs>
                  <a:gs pos="90000">
                    <a:schemeClr val="bg1"/>
                  </a:gs>
                  <a:gs pos="21000">
                    <a:schemeClr val="bg1"/>
                  </a:gs>
                </a:gsLst>
                <a:lin ang="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0.0</a:t>
                </a:r>
              </a:p>
            </p:txBody>
          </p:sp>
        </p:grp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AB309D00-F3C8-8C41-8547-D32B856496B0}"/>
              </a:ext>
            </a:extLst>
          </p:cNvPr>
          <p:cNvSpPr/>
          <p:nvPr/>
        </p:nvSpPr>
        <p:spPr>
          <a:xfrm>
            <a:off x="8075403" y="59464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132AFF"/>
                </a:solidFill>
                <a:latin typeface="Helvetica" pitchFamily="2" charset="0"/>
              </a:rPr>
              <a:t>OXIC</a:t>
            </a:r>
            <a:endParaRPr lang="en-GB" dirty="0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80698DC3-CAB4-8C43-B4F5-90C37D821888}"/>
              </a:ext>
            </a:extLst>
          </p:cNvPr>
          <p:cNvSpPr/>
          <p:nvPr/>
        </p:nvSpPr>
        <p:spPr>
          <a:xfrm>
            <a:off x="8072682" y="2729806"/>
            <a:ext cx="11865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132AFF"/>
                </a:solidFill>
                <a:latin typeface="Helvetica" pitchFamily="2" charset="0"/>
              </a:rPr>
              <a:t>ANOXIC</a:t>
            </a:r>
            <a:endParaRPr lang="en-GB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C9A809CA-5B44-B045-947A-0A3E518E6371}"/>
              </a:ext>
            </a:extLst>
          </p:cNvPr>
          <p:cNvSpPr txBox="1"/>
          <p:nvPr/>
        </p:nvSpPr>
        <p:spPr>
          <a:xfrm>
            <a:off x="8279145" y="5691492"/>
            <a:ext cx="3817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Cu concentrations in the aqueous solution decreased during siderite dissolution over the course of the experiment duration of 1008 h. Circles show control solution concentrations.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8FAA883B-9DE2-FD4E-8BB8-C7F7F2C7A08A}"/>
              </a:ext>
            </a:extLst>
          </p:cNvPr>
          <p:cNvSpPr txBox="1"/>
          <p:nvPr/>
        </p:nvSpPr>
        <p:spPr>
          <a:xfrm>
            <a:off x="10456875" y="1165928"/>
            <a:ext cx="1352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132AFF"/>
                </a:solidFill>
                <a:latin typeface="Helvetica" pitchFamily="2" charset="0"/>
              </a:rPr>
              <a:t>80 % uptake!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40B4924A-2B5E-AD40-AD63-BA85F4A39515}"/>
              </a:ext>
            </a:extLst>
          </p:cNvPr>
          <p:cNvSpPr txBox="1"/>
          <p:nvPr/>
        </p:nvSpPr>
        <p:spPr>
          <a:xfrm>
            <a:off x="10357804" y="4215722"/>
            <a:ext cx="1491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132AFF"/>
                </a:solidFill>
                <a:latin typeface="Helvetica" pitchFamily="2" charset="0"/>
              </a:rPr>
              <a:t>100 % uptake!</a:t>
            </a:r>
          </a:p>
        </p:txBody>
      </p: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id="{8EF6A801-C958-1D43-83FE-4DACF3C06653}"/>
              </a:ext>
            </a:extLst>
          </p:cNvPr>
          <p:cNvCxnSpPr/>
          <p:nvPr/>
        </p:nvCxnSpPr>
        <p:spPr>
          <a:xfrm>
            <a:off x="11533804" y="1484813"/>
            <a:ext cx="268454" cy="526022"/>
          </a:xfrm>
          <a:prstGeom prst="straightConnector1">
            <a:avLst/>
          </a:prstGeom>
          <a:ln w="25400" cap="rnd">
            <a:solidFill>
              <a:srgbClr val="132AFF"/>
            </a:solidFill>
            <a:rou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>
            <a:extLst>
              <a:ext uri="{FF2B5EF4-FFF2-40B4-BE49-F238E27FC236}">
                <a16:creationId xmlns:a16="http://schemas.microsoft.com/office/drawing/2014/main" id="{32162E68-7109-4348-9BF6-4BA131D487D0}"/>
              </a:ext>
            </a:extLst>
          </p:cNvPr>
          <p:cNvCxnSpPr>
            <a:cxnSpLocks/>
          </p:cNvCxnSpPr>
          <p:nvPr/>
        </p:nvCxnSpPr>
        <p:spPr>
          <a:xfrm flipH="1">
            <a:off x="10444664" y="4518248"/>
            <a:ext cx="183140" cy="540010"/>
          </a:xfrm>
          <a:prstGeom prst="straightConnector1">
            <a:avLst/>
          </a:prstGeom>
          <a:ln w="25400" cap="rnd">
            <a:solidFill>
              <a:srgbClr val="132AFF"/>
            </a:solidFill>
            <a:rou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Grafik 39" descr="Anführungszeichen">
            <a:hlinkClick r:id="rId25" action="ppaction://hlinksldjump"/>
            <a:extLst>
              <a:ext uri="{FF2B5EF4-FFF2-40B4-BE49-F238E27FC236}">
                <a16:creationId xmlns:a16="http://schemas.microsoft.com/office/drawing/2014/main" id="{9EEEBB75-F132-4449-A7ED-4F96CC49CD2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931007" y="5978443"/>
            <a:ext cx="627740" cy="627740"/>
          </a:xfrm>
          <a:prstGeom prst="rect">
            <a:avLst/>
          </a:prstGeom>
        </p:spPr>
      </p:pic>
      <p:pic>
        <p:nvPicPr>
          <p:cNvPr id="43" name="Grafik 42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E4282E8F-ED9E-564F-BE02-AEA4A05094AE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287685" y="57482"/>
            <a:ext cx="849824" cy="29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20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A0FE51-653A-2C46-89F2-CC001279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7DAC-3B7F-7449-83FA-7CB5BE070C0A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AE93DC7-E83C-444F-A5C1-1BEB3AF544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l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07EA8BF-F16B-0C4C-9790-DF5E56AB9A96}"/>
              </a:ext>
            </a:extLst>
          </p:cNvPr>
          <p:cNvGrpSpPr/>
          <p:nvPr/>
        </p:nvGrpSpPr>
        <p:grpSpPr>
          <a:xfrm>
            <a:off x="-638929" y="45945"/>
            <a:ext cx="4064000" cy="6766110"/>
            <a:chOff x="-638929" y="45945"/>
            <a:chExt cx="4064000" cy="6766110"/>
          </a:xfrm>
        </p:grpSpPr>
        <p:graphicFrame>
          <p:nvGraphicFramePr>
            <p:cNvPr id="7" name="Diagramm 6">
              <a:extLst>
                <a:ext uri="{FF2B5EF4-FFF2-40B4-BE49-F238E27FC236}">
                  <a16:creationId xmlns:a16="http://schemas.microsoft.com/office/drawing/2014/main" id="{CBFF1BD3-187C-ED47-AE05-E3BA05ADF1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28359294"/>
                </p:ext>
              </p:extLst>
            </p:nvPr>
          </p:nvGraphicFramePr>
          <p:xfrm>
            <a:off x="-638929" y="45945"/>
            <a:ext cx="4064000" cy="67661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8" name="Grafik 7" descr="Pflanze">
              <a:extLst>
                <a:ext uri="{FF2B5EF4-FFF2-40B4-BE49-F238E27FC236}">
                  <a16:creationId xmlns:a16="http://schemas.microsoft.com/office/drawing/2014/main" id="{E666BC11-9655-6246-9952-9205BE4F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314" y="5774881"/>
              <a:ext cx="914400" cy="914400"/>
            </a:xfrm>
            <a:prstGeom prst="rect">
              <a:avLst/>
            </a:prstGeom>
          </p:spPr>
        </p:pic>
        <p:pic>
          <p:nvPicPr>
            <p:cNvPr id="9" name="Grafik 8" descr="Fisch">
              <a:extLst>
                <a:ext uri="{FF2B5EF4-FFF2-40B4-BE49-F238E27FC236}">
                  <a16:creationId xmlns:a16="http://schemas.microsoft.com/office/drawing/2014/main" id="{1C4DE9BD-6F3B-474A-AC61-8D55D6941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4286" y="5808595"/>
              <a:ext cx="914400" cy="914400"/>
            </a:xfrm>
            <a:prstGeom prst="rect">
              <a:avLst/>
            </a:prstGeom>
          </p:spPr>
        </p:pic>
        <p:pic>
          <p:nvPicPr>
            <p:cNvPr id="10" name="Grafik 9" descr="Wasser">
              <a:extLst>
                <a:ext uri="{FF2B5EF4-FFF2-40B4-BE49-F238E27FC236}">
                  <a16:creationId xmlns:a16="http://schemas.microsoft.com/office/drawing/2014/main" id="{7AFE4402-5292-F346-80E1-3411D730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695601" y="4862611"/>
              <a:ext cx="914400" cy="914400"/>
            </a:xfrm>
            <a:prstGeom prst="rect">
              <a:avLst/>
            </a:prstGeom>
          </p:spPr>
        </p:pic>
        <p:pic>
          <p:nvPicPr>
            <p:cNvPr id="11" name="Grafik 10" descr="Gefahr">
              <a:extLst>
                <a:ext uri="{FF2B5EF4-FFF2-40B4-BE49-F238E27FC236}">
                  <a16:creationId xmlns:a16="http://schemas.microsoft.com/office/drawing/2014/main" id="{61394BCE-F23F-6840-9B6A-6DD8BA181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174286" y="57482"/>
              <a:ext cx="914400" cy="914400"/>
            </a:xfrm>
            <a:prstGeom prst="rect">
              <a:avLst/>
            </a:prstGeom>
          </p:spPr>
        </p:pic>
        <p:pic>
          <p:nvPicPr>
            <p:cNvPr id="12" name="Grafik 11" descr="Glühbirne und Zahnrad">
              <a:extLst>
                <a:ext uri="{FF2B5EF4-FFF2-40B4-BE49-F238E27FC236}">
                  <a16:creationId xmlns:a16="http://schemas.microsoft.com/office/drawing/2014/main" id="{6D43BEBD-A2D3-7E49-A67F-2EEC3302F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53719" y="2040983"/>
              <a:ext cx="914400" cy="914400"/>
            </a:xfrm>
            <a:prstGeom prst="rect">
              <a:avLst/>
            </a:prstGeom>
          </p:spPr>
        </p:pic>
      </p:grpSp>
      <p:pic>
        <p:nvPicPr>
          <p:cNvPr id="13" name="Grafik 12" descr="Kreis mit Pfeil nach rechts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2ED8AACF-9710-9F41-9B8B-707AA38CFBD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50001" y="5936427"/>
            <a:ext cx="720000" cy="720000"/>
          </a:xfrm>
          <a:prstGeom prst="rect">
            <a:avLst/>
          </a:prstGeom>
        </p:spPr>
      </p:pic>
      <p:sp>
        <p:nvSpPr>
          <p:cNvPr id="14" name="Sechseck 13">
            <a:hlinkClick r:id="rId19" action="ppaction://hlinksldjump"/>
            <a:extLst>
              <a:ext uri="{FF2B5EF4-FFF2-40B4-BE49-F238E27FC236}">
                <a16:creationId xmlns:a16="http://schemas.microsoft.com/office/drawing/2014/main" id="{893BECF6-0447-DA40-A1B9-8CAE4AA30C58}"/>
              </a:ext>
            </a:extLst>
          </p:cNvPr>
          <p:cNvSpPr>
            <a:spLocks noChangeAspect="1"/>
          </p:cNvSpPr>
          <p:nvPr/>
        </p:nvSpPr>
        <p:spPr>
          <a:xfrm rot="1560000">
            <a:off x="2203492" y="4074641"/>
            <a:ext cx="840125" cy="747749"/>
          </a:xfrm>
          <a:prstGeom prst="hexagon">
            <a:avLst/>
          </a:prstGeom>
          <a:blipFill>
            <a:blip r:embed="rId20"/>
            <a:stretch>
              <a:fillRect/>
            </a:stretch>
          </a:blipFill>
          <a:ln w="63500" cap="rnd">
            <a:solidFill>
              <a:srgbClr val="132A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echseck 14">
            <a:hlinkClick r:id="rId21" action="ppaction://hlinksldjump"/>
            <a:extLst>
              <a:ext uri="{FF2B5EF4-FFF2-40B4-BE49-F238E27FC236}">
                <a16:creationId xmlns:a16="http://schemas.microsoft.com/office/drawing/2014/main" id="{075177E1-164E-424D-9455-6D63038489D0}"/>
              </a:ext>
            </a:extLst>
          </p:cNvPr>
          <p:cNvSpPr>
            <a:spLocks noChangeAspect="1"/>
          </p:cNvSpPr>
          <p:nvPr/>
        </p:nvSpPr>
        <p:spPr>
          <a:xfrm rot="1520026">
            <a:off x="2716398" y="4807404"/>
            <a:ext cx="754337" cy="671394"/>
          </a:xfrm>
          <a:prstGeom prst="hexagon">
            <a:avLst/>
          </a:prstGeom>
          <a:blipFill>
            <a:blip r:embed="rId22"/>
            <a:stretch>
              <a:fillRect/>
            </a:stretch>
          </a:blipFill>
          <a:ln w="635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08471D51-02C4-AC40-9177-38CC9A5ADC40}"/>
              </a:ext>
            </a:extLst>
          </p:cNvPr>
          <p:cNvSpPr txBox="1"/>
          <p:nvPr/>
        </p:nvSpPr>
        <p:spPr>
          <a:xfrm>
            <a:off x="3578790" y="77490"/>
            <a:ext cx="38345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132AFF"/>
                </a:solidFill>
                <a:latin typeface="Helvetica" pitchFamily="2" charset="0"/>
              </a:rPr>
              <a:t>Results</a:t>
            </a:r>
          </a:p>
          <a:p>
            <a:endParaRPr lang="en-GB" b="1" dirty="0">
              <a:latin typeface="Helvetica" pitchFamily="2" charset="0"/>
            </a:endParaRPr>
          </a:p>
          <a:p>
            <a:r>
              <a:rPr lang="en-GB" b="1" dirty="0">
                <a:latin typeface="Helvetica" pitchFamily="2" charset="0"/>
              </a:rPr>
              <a:t>Solid reaction products collected from </a:t>
            </a:r>
            <a:r>
              <a:rPr lang="en-GB" b="1" dirty="0">
                <a:solidFill>
                  <a:srgbClr val="132AFF"/>
                </a:solidFill>
                <a:latin typeface="Helvetica" pitchFamily="2" charset="0"/>
              </a:rPr>
              <a:t>oxic</a:t>
            </a:r>
            <a:r>
              <a:rPr lang="en-GB" b="1" dirty="0">
                <a:latin typeface="Helvetica" pitchFamily="2" charset="0"/>
              </a:rPr>
              <a:t> experiments.</a:t>
            </a:r>
          </a:p>
          <a:p>
            <a:endParaRPr lang="en-GB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Solid reaction products were identified as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goethite</a:t>
            </a:r>
            <a:r>
              <a:rPr lang="en-GB" sz="1600" dirty="0">
                <a:latin typeface="Helvetica" pitchFamily="2" charset="0"/>
              </a:rPr>
              <a:t> ± hematite.</a:t>
            </a:r>
          </a:p>
          <a:p>
            <a:endParaRPr lang="en-GB" sz="1600" dirty="0">
              <a:solidFill>
                <a:srgbClr val="132AFF"/>
              </a:solidFill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Cu was bound as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Cu(II) carbonate and hydroxide</a:t>
            </a:r>
            <a:r>
              <a:rPr lang="en-GB" sz="1600" dirty="0">
                <a:latin typeface="Helvetica" pitchFamily="2" charset="0"/>
              </a:rPr>
              <a:t>.</a:t>
            </a: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Surface sensitive XPS analyses indicated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11-33 %</a:t>
            </a:r>
            <a:r>
              <a:rPr lang="en-GB" sz="1600" dirty="0">
                <a:latin typeface="Helvetica" pitchFamily="2" charset="0"/>
              </a:rPr>
              <a:t> of the adsorbed Cu to be reduced to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Cu(I)</a:t>
            </a:r>
            <a:r>
              <a:rPr lang="en-GB" sz="1600" dirty="0">
                <a:latin typeface="Helvetica" pitchFamily="2" charset="0"/>
              </a:rPr>
              <a:t>.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EE27A58-0C6A-0440-8B9D-CE790516CEEF}"/>
              </a:ext>
            </a:extLst>
          </p:cNvPr>
          <p:cNvSpPr txBox="1"/>
          <p:nvPr/>
        </p:nvSpPr>
        <p:spPr>
          <a:xfrm>
            <a:off x="7642790" y="4737937"/>
            <a:ext cx="43553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A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TEM image of the goethite precipitates collected from the oxic sample, showing polycrystalline rods growing out from nanoparticulate goethite clusters. Scale bar = 20 nm.</a:t>
            </a:r>
          </a:p>
          <a:p>
            <a:pPr algn="just"/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  <a:p>
            <a:pPr algn="just"/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B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XANES Cu K-edge spectra of the bulk sample and of areas mapped on single grains. Fits are highlighted in blue dashed line. One mapped area is shown in the respective XRF-map in 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C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(1.5 x 4.5 µm)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.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 XRF mapping indicated an even distribution of Cu throughout the granular sample.</a:t>
            </a:r>
          </a:p>
        </p:txBody>
      </p:sp>
      <p:graphicFrame>
        <p:nvGraphicFramePr>
          <p:cNvPr id="28" name="Chart 1">
            <a:extLst>
              <a:ext uri="{FF2B5EF4-FFF2-40B4-BE49-F238E27FC236}">
                <a16:creationId xmlns:a16="http://schemas.microsoft.com/office/drawing/2014/main" id="{EF8A86BD-74F9-144C-86B3-F77C50E3F6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7351484"/>
              </p:ext>
            </p:extLst>
          </p:nvPr>
        </p:nvGraphicFramePr>
        <p:xfrm>
          <a:off x="7475928" y="298948"/>
          <a:ext cx="2880000" cy="4335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sp>
        <p:nvSpPr>
          <p:cNvPr id="44" name="Textfeld 43">
            <a:extLst>
              <a:ext uri="{FF2B5EF4-FFF2-40B4-BE49-F238E27FC236}">
                <a16:creationId xmlns:a16="http://schemas.microsoft.com/office/drawing/2014/main" id="{B6AC8149-A3F4-274C-8012-0F55E7D56BEE}"/>
              </a:ext>
            </a:extLst>
          </p:cNvPr>
          <p:cNvSpPr txBox="1"/>
          <p:nvPr/>
        </p:nvSpPr>
        <p:spPr>
          <a:xfrm>
            <a:off x="8893785" y="3649997"/>
            <a:ext cx="1273784" cy="307777"/>
          </a:xfrm>
          <a:prstGeom prst="rect">
            <a:avLst/>
          </a:prstGeom>
          <a:noFill/>
          <a:ln w="254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i="1" dirty="0">
                <a:solidFill>
                  <a:srgbClr val="132AFF"/>
                </a:solidFill>
                <a:latin typeface="Helvetica" pitchFamily="2" charset="0"/>
              </a:rPr>
              <a:t>Cu K-edge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FE27927-FC1B-FB48-BF9F-0C99D7A4CA27}"/>
              </a:ext>
            </a:extLst>
          </p:cNvPr>
          <p:cNvSpPr/>
          <p:nvPr/>
        </p:nvSpPr>
        <p:spPr>
          <a:xfrm>
            <a:off x="10021080" y="2099986"/>
            <a:ext cx="7713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Helvetica" pitchFamily="2" charset="0"/>
              </a:rPr>
              <a:t>Cu(OH)</a:t>
            </a:r>
            <a:r>
              <a:rPr lang="en-GB" sz="1200" baseline="-25000" dirty="0">
                <a:latin typeface="Helvetica" pitchFamily="2" charset="0"/>
              </a:rPr>
              <a:t>2</a:t>
            </a:r>
            <a:endParaRPr lang="en-GB" dirty="0"/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FBC373ED-BF4D-AE45-8021-2EA11EC4A3F0}"/>
              </a:ext>
            </a:extLst>
          </p:cNvPr>
          <p:cNvSpPr/>
          <p:nvPr/>
        </p:nvSpPr>
        <p:spPr>
          <a:xfrm>
            <a:off x="10021080" y="2702670"/>
            <a:ext cx="5581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Helvetica" pitchFamily="2" charset="0"/>
              </a:rPr>
              <a:t>Cu</a:t>
            </a:r>
            <a:r>
              <a:rPr lang="en-GB" sz="1200" baseline="-25000" dirty="0">
                <a:latin typeface="Helvetica" pitchFamily="2" charset="0"/>
              </a:rPr>
              <a:t>2</a:t>
            </a:r>
            <a:r>
              <a:rPr lang="en-GB" sz="1200" dirty="0">
                <a:latin typeface="Helvetica" pitchFamily="2" charset="0"/>
              </a:rPr>
              <a:t>O</a:t>
            </a:r>
            <a:endParaRPr lang="en-GB" dirty="0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1781F6D3-E687-9741-96FA-9E37C65BF882}"/>
              </a:ext>
            </a:extLst>
          </p:cNvPr>
          <p:cNvSpPr/>
          <p:nvPr/>
        </p:nvSpPr>
        <p:spPr>
          <a:xfrm>
            <a:off x="10021080" y="2377781"/>
            <a:ext cx="1117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Helvetica" pitchFamily="2" charset="0"/>
              </a:rPr>
              <a:t>Cu</a:t>
            </a:r>
            <a:r>
              <a:rPr lang="en-GB" sz="1200" baseline="-25000" dirty="0">
                <a:latin typeface="Helvetica" pitchFamily="2" charset="0"/>
              </a:rPr>
              <a:t>2</a:t>
            </a:r>
            <a:r>
              <a:rPr lang="en-GB" sz="1200" dirty="0">
                <a:latin typeface="Helvetica" pitchFamily="2" charset="0"/>
              </a:rPr>
              <a:t>(OH)</a:t>
            </a:r>
            <a:r>
              <a:rPr lang="en-GB" sz="1200" baseline="-25000" dirty="0">
                <a:latin typeface="Helvetica" pitchFamily="2" charset="0"/>
              </a:rPr>
              <a:t>2</a:t>
            </a:r>
            <a:r>
              <a:rPr lang="en-GB" sz="1200" dirty="0">
                <a:latin typeface="Helvetica" pitchFamily="2" charset="0"/>
              </a:rPr>
              <a:t>CO</a:t>
            </a:r>
            <a:r>
              <a:rPr lang="en-GB" sz="1200" baseline="-25000" dirty="0">
                <a:latin typeface="Helvetica" pitchFamily="2" charset="0"/>
              </a:rPr>
              <a:t>3</a:t>
            </a:r>
            <a:endParaRPr lang="en-GB" baseline="-25000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C0A7568F-675C-294E-B348-9BB821757236}"/>
              </a:ext>
            </a:extLst>
          </p:cNvPr>
          <p:cNvSpPr/>
          <p:nvPr/>
        </p:nvSpPr>
        <p:spPr>
          <a:xfrm>
            <a:off x="10021080" y="919083"/>
            <a:ext cx="13789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Helvetica" pitchFamily="2" charset="0"/>
              </a:rPr>
              <a:t>area (not shown):</a:t>
            </a:r>
            <a:endParaRPr lang="en-GB" dirty="0"/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84ADBED9-815D-5D40-AA1A-BFD964EB5E68}"/>
              </a:ext>
            </a:extLst>
          </p:cNvPr>
          <p:cNvSpPr/>
          <p:nvPr/>
        </p:nvSpPr>
        <p:spPr>
          <a:xfrm>
            <a:off x="10021080" y="1381572"/>
            <a:ext cx="19848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200" dirty="0">
                <a:latin typeface="Helvetica" pitchFamily="2" charset="0"/>
              </a:rPr>
              <a:t>area in C: </a:t>
            </a:r>
            <a:r>
              <a:rPr lang="en-GB" sz="1200" dirty="0">
                <a:solidFill>
                  <a:srgbClr val="132AFF"/>
                </a:solidFill>
                <a:latin typeface="Helvetica" pitchFamily="2" charset="0"/>
              </a:rPr>
              <a:t>Cu(II) hydroxide</a:t>
            </a:r>
            <a:endParaRPr lang="en-GB" dirty="0">
              <a:solidFill>
                <a:srgbClr val="132AFF"/>
              </a:solidFill>
            </a:endParaRP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01773627-EB13-8D46-8408-7AFD1EC55FC6}"/>
              </a:ext>
            </a:extLst>
          </p:cNvPr>
          <p:cNvSpPr/>
          <p:nvPr/>
        </p:nvSpPr>
        <p:spPr>
          <a:xfrm>
            <a:off x="10021080" y="1659589"/>
            <a:ext cx="10454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Helvetica" pitchFamily="2" charset="0"/>
              </a:rPr>
              <a:t>bulk sample:</a:t>
            </a:r>
            <a:endParaRPr lang="en-GB" dirty="0"/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6DC09F65-6204-A443-B3EF-43DB8535034F}"/>
              </a:ext>
            </a:extLst>
          </p:cNvPr>
          <p:cNvSpPr/>
          <p:nvPr/>
        </p:nvSpPr>
        <p:spPr>
          <a:xfrm>
            <a:off x="10021080" y="620495"/>
            <a:ext cx="8226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rgbClr val="132AFF"/>
                </a:solidFill>
                <a:latin typeface="Helvetica" pitchFamily="2" charset="0"/>
              </a:rPr>
              <a:t>Sample</a:t>
            </a:r>
            <a:endParaRPr lang="en-GB" sz="1400" dirty="0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CECAFE43-92D3-774F-A1EF-9DB3CF082404}"/>
              </a:ext>
            </a:extLst>
          </p:cNvPr>
          <p:cNvSpPr/>
          <p:nvPr/>
        </p:nvSpPr>
        <p:spPr>
          <a:xfrm>
            <a:off x="10021080" y="1130524"/>
            <a:ext cx="21690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132AFF"/>
                </a:solidFill>
                <a:latin typeface="Helvetica" pitchFamily="2" charset="0"/>
              </a:rPr>
              <a:t>Cu(II) hydroxide + carbonate</a:t>
            </a:r>
            <a:endParaRPr lang="en-GB" dirty="0">
              <a:solidFill>
                <a:srgbClr val="132AFF"/>
              </a:solidFill>
            </a:endParaRP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17355694-9430-534B-913A-08C0DDC80EAA}"/>
              </a:ext>
            </a:extLst>
          </p:cNvPr>
          <p:cNvSpPr/>
          <p:nvPr/>
        </p:nvSpPr>
        <p:spPr>
          <a:xfrm>
            <a:off x="10021080" y="1877544"/>
            <a:ext cx="12939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132AFF"/>
                </a:solidFill>
                <a:latin typeface="Helvetica" pitchFamily="2" charset="0"/>
              </a:rPr>
              <a:t>Cu(II) carbonate</a:t>
            </a:r>
            <a:endParaRPr lang="en-GB" baseline="-25000" dirty="0">
              <a:solidFill>
                <a:srgbClr val="132AFF"/>
              </a:solidFill>
            </a:endParaRPr>
          </a:p>
        </p:txBody>
      </p:sp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5ED0CE8B-F64A-E943-B689-4FF89D2CECC0}"/>
              </a:ext>
            </a:extLst>
          </p:cNvPr>
          <p:cNvGrpSpPr/>
          <p:nvPr/>
        </p:nvGrpSpPr>
        <p:grpSpPr>
          <a:xfrm>
            <a:off x="4955928" y="3977635"/>
            <a:ext cx="2520000" cy="2520000"/>
            <a:chOff x="4279152" y="3977635"/>
            <a:chExt cx="2520000" cy="2520000"/>
          </a:xfrm>
        </p:grpSpPr>
        <p:pic>
          <p:nvPicPr>
            <p:cNvPr id="18" name="Grafik 17" descr="Ein Bild, das verschwommen, stehend enthält.&#10;&#10;Automatisch generierte Beschreibung">
              <a:extLst>
                <a:ext uri="{FF2B5EF4-FFF2-40B4-BE49-F238E27FC236}">
                  <a16:creationId xmlns:a16="http://schemas.microsoft.com/office/drawing/2014/main" id="{48EEC5D2-A776-5F4F-923A-07A3A0C1C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279152" y="3977635"/>
              <a:ext cx="2520000" cy="2520000"/>
            </a:xfrm>
            <a:prstGeom prst="rect">
              <a:avLst/>
            </a:prstGeom>
          </p:spPr>
        </p:pic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DB683C84-D355-C543-903D-ACF6F42BE82D}"/>
                </a:ext>
              </a:extLst>
            </p:cNvPr>
            <p:cNvSpPr txBox="1"/>
            <p:nvPr/>
          </p:nvSpPr>
          <p:spPr>
            <a:xfrm>
              <a:off x="5857599" y="4056691"/>
              <a:ext cx="923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132AFF"/>
                  </a:solidFill>
                  <a:latin typeface="Helvetica" pitchFamily="2" charset="0"/>
                </a:rPr>
                <a:t>goethite</a:t>
              </a:r>
            </a:p>
          </p:txBody>
        </p:sp>
      </p:grpSp>
      <p:sp>
        <p:nvSpPr>
          <p:cNvPr id="61" name="Textfeld 60">
            <a:extLst>
              <a:ext uri="{FF2B5EF4-FFF2-40B4-BE49-F238E27FC236}">
                <a16:creationId xmlns:a16="http://schemas.microsoft.com/office/drawing/2014/main" id="{0ABDAE96-AC2D-DB45-B387-80434DEAE33A}"/>
              </a:ext>
            </a:extLst>
          </p:cNvPr>
          <p:cNvSpPr txBox="1"/>
          <p:nvPr/>
        </p:nvSpPr>
        <p:spPr>
          <a:xfrm>
            <a:off x="5003518" y="4019983"/>
            <a:ext cx="288000" cy="288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GB" sz="1200" b="1" dirty="0">
                <a:latin typeface="Helvetica" pitchFamily="2" charset="0"/>
              </a:rPr>
              <a:t>A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D2E5E016-48AE-C442-B94F-8D8D36439C31}"/>
              </a:ext>
            </a:extLst>
          </p:cNvPr>
          <p:cNvSpPr txBox="1"/>
          <p:nvPr/>
        </p:nvSpPr>
        <p:spPr>
          <a:xfrm>
            <a:off x="7870530" y="469450"/>
            <a:ext cx="288000" cy="288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b="1" dirty="0">
                <a:latin typeface="Helvetica" pitchFamily="2" charset="0"/>
              </a:rPr>
              <a:t>B</a:t>
            </a:r>
          </a:p>
        </p:txBody>
      </p: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04CA57FF-9884-0742-AAA5-00FCC01454B0}"/>
              </a:ext>
            </a:extLst>
          </p:cNvPr>
          <p:cNvGrpSpPr/>
          <p:nvPr/>
        </p:nvGrpSpPr>
        <p:grpSpPr>
          <a:xfrm>
            <a:off x="10264294" y="3154951"/>
            <a:ext cx="1686367" cy="1202835"/>
            <a:chOff x="10283434" y="2778715"/>
            <a:chExt cx="1686367" cy="1202835"/>
          </a:xfrm>
        </p:grpSpPr>
        <p:grpSp>
          <p:nvGrpSpPr>
            <p:cNvPr id="4" name="Gruppieren 3">
              <a:extLst>
                <a:ext uri="{FF2B5EF4-FFF2-40B4-BE49-F238E27FC236}">
                  <a16:creationId xmlns:a16="http://schemas.microsoft.com/office/drawing/2014/main" id="{F123F330-6798-8643-81CC-543FDC733BE8}"/>
                </a:ext>
              </a:extLst>
            </p:cNvPr>
            <p:cNvGrpSpPr/>
            <p:nvPr/>
          </p:nvGrpSpPr>
          <p:grpSpPr>
            <a:xfrm>
              <a:off x="10283434" y="2778715"/>
              <a:ext cx="1686367" cy="1202835"/>
              <a:chOff x="10218118" y="2974144"/>
              <a:chExt cx="1680033" cy="1198317"/>
            </a:xfrm>
          </p:grpSpPr>
          <p:pic>
            <p:nvPicPr>
              <p:cNvPr id="41" name="Picture 10">
                <a:extLst>
                  <a:ext uri="{FF2B5EF4-FFF2-40B4-BE49-F238E27FC236}">
                    <a16:creationId xmlns:a16="http://schemas.microsoft.com/office/drawing/2014/main" id="{B7483FFC-1810-DE43-BDD2-DB983AC235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/>
              <a:srcRect l="3307" t="2726" r="43648" b="10842"/>
              <a:stretch/>
            </p:blipFill>
            <p:spPr>
              <a:xfrm>
                <a:off x="10218118" y="2974144"/>
                <a:ext cx="1680033" cy="1198317"/>
              </a:xfrm>
              <a:prstGeom prst="rect">
                <a:avLst/>
              </a:prstGeom>
            </p:spPr>
          </p:pic>
          <p:sp>
            <p:nvSpPr>
              <p:cNvPr id="42" name="Rectangle 35">
                <a:extLst>
                  <a:ext uri="{FF2B5EF4-FFF2-40B4-BE49-F238E27FC236}">
                    <a16:creationId xmlns:a16="http://schemas.microsoft.com/office/drawing/2014/main" id="{74EB7994-60E9-6E4B-B612-968A2EB2E462}"/>
                  </a:ext>
                </a:extLst>
              </p:cNvPr>
              <p:cNvSpPr/>
              <p:nvPr/>
            </p:nvSpPr>
            <p:spPr>
              <a:xfrm>
                <a:off x="10573477" y="3457383"/>
                <a:ext cx="955189" cy="326518"/>
              </a:xfrm>
              <a:prstGeom prst="rect">
                <a:avLst/>
              </a:prstGeom>
              <a:noFill/>
              <a:ln w="25400">
                <a:solidFill>
                  <a:srgbClr val="132A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34A8F6A1-91CD-5B4B-B410-03D75D1F8306}"/>
                </a:ext>
              </a:extLst>
            </p:cNvPr>
            <p:cNvSpPr txBox="1"/>
            <p:nvPr/>
          </p:nvSpPr>
          <p:spPr>
            <a:xfrm>
              <a:off x="11541804" y="3547091"/>
              <a:ext cx="396000" cy="396000"/>
            </a:xfrm>
            <a:prstGeom prst="rect">
              <a:avLst/>
            </a:prstGeom>
            <a:solidFill>
              <a:srgbClr val="00B050"/>
            </a:solidFill>
            <a:ln w="127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Helvetica" pitchFamily="2" charset="0"/>
                </a:rPr>
                <a:t>Cu</a:t>
              </a:r>
            </a:p>
          </p:txBody>
        </p:sp>
        <p:sp>
          <p:nvSpPr>
            <p:cNvPr id="63" name="Textfeld 62">
              <a:extLst>
                <a:ext uri="{FF2B5EF4-FFF2-40B4-BE49-F238E27FC236}">
                  <a16:creationId xmlns:a16="http://schemas.microsoft.com/office/drawing/2014/main" id="{B5577273-F736-0A43-9232-F22773717DA8}"/>
                </a:ext>
              </a:extLst>
            </p:cNvPr>
            <p:cNvSpPr txBox="1"/>
            <p:nvPr/>
          </p:nvSpPr>
          <p:spPr>
            <a:xfrm>
              <a:off x="10324904" y="2811383"/>
              <a:ext cx="288000" cy="288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GB" sz="1200" b="1" dirty="0">
                  <a:latin typeface="Helvetica" pitchFamily="2" charset="0"/>
                </a:rPr>
                <a:t>C</a:t>
              </a:r>
            </a:p>
          </p:txBody>
        </p:sp>
      </p:grpSp>
      <p:sp>
        <p:nvSpPr>
          <p:cNvPr id="16" name="Bogen 15">
            <a:extLst>
              <a:ext uri="{FF2B5EF4-FFF2-40B4-BE49-F238E27FC236}">
                <a16:creationId xmlns:a16="http://schemas.microsoft.com/office/drawing/2014/main" id="{0152E2C9-3062-1343-9300-18F6A6B9947B}"/>
              </a:ext>
            </a:extLst>
          </p:cNvPr>
          <p:cNvSpPr/>
          <p:nvPr/>
        </p:nvSpPr>
        <p:spPr>
          <a:xfrm>
            <a:off x="9805089" y="795207"/>
            <a:ext cx="1839163" cy="3182428"/>
          </a:xfrm>
          <a:prstGeom prst="arc">
            <a:avLst>
              <a:gd name="adj1" fmla="val 19359521"/>
              <a:gd name="adj2" fmla="val 3737666"/>
            </a:avLst>
          </a:prstGeom>
          <a:ln w="25400" cap="rnd">
            <a:solidFill>
              <a:srgbClr val="132AFF"/>
            </a:solidFill>
            <a:rou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5" name="Grafik 44" descr="Anführungszeichen">
            <a:hlinkClick r:id="rId26" action="ppaction://hlinksldjump"/>
            <a:extLst>
              <a:ext uri="{FF2B5EF4-FFF2-40B4-BE49-F238E27FC236}">
                <a16:creationId xmlns:a16="http://schemas.microsoft.com/office/drawing/2014/main" id="{0AE1403C-128D-F246-8B46-075DD20B622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931007" y="5978443"/>
            <a:ext cx="627740" cy="627740"/>
          </a:xfrm>
          <a:prstGeom prst="rect">
            <a:avLst/>
          </a:prstGeom>
        </p:spPr>
      </p:pic>
      <p:pic>
        <p:nvPicPr>
          <p:cNvPr id="46" name="Grafik 45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23DFCC6-D703-CC4C-B3C1-867A74567BF3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287685" y="57482"/>
            <a:ext cx="849824" cy="29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22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A0FE51-653A-2C46-89F2-CC001279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7DAC-3B7F-7449-83FA-7CB5BE070C0A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AE93DC7-E83C-444F-A5C1-1BEB3AF544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l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07EA8BF-F16B-0C4C-9790-DF5E56AB9A96}"/>
              </a:ext>
            </a:extLst>
          </p:cNvPr>
          <p:cNvGrpSpPr/>
          <p:nvPr/>
        </p:nvGrpSpPr>
        <p:grpSpPr>
          <a:xfrm>
            <a:off x="-638929" y="45945"/>
            <a:ext cx="4064000" cy="6766110"/>
            <a:chOff x="-638929" y="45945"/>
            <a:chExt cx="4064000" cy="6766110"/>
          </a:xfrm>
        </p:grpSpPr>
        <p:graphicFrame>
          <p:nvGraphicFramePr>
            <p:cNvPr id="7" name="Diagramm 6">
              <a:extLst>
                <a:ext uri="{FF2B5EF4-FFF2-40B4-BE49-F238E27FC236}">
                  <a16:creationId xmlns:a16="http://schemas.microsoft.com/office/drawing/2014/main" id="{CBFF1BD3-187C-ED47-AE05-E3BA05ADF1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10501400"/>
                </p:ext>
              </p:extLst>
            </p:nvPr>
          </p:nvGraphicFramePr>
          <p:xfrm>
            <a:off x="-638929" y="45945"/>
            <a:ext cx="4064000" cy="67661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8" name="Grafik 7" descr="Pflanze">
              <a:extLst>
                <a:ext uri="{FF2B5EF4-FFF2-40B4-BE49-F238E27FC236}">
                  <a16:creationId xmlns:a16="http://schemas.microsoft.com/office/drawing/2014/main" id="{E666BC11-9655-6246-9952-9205BE4F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314" y="5774881"/>
              <a:ext cx="914400" cy="914400"/>
            </a:xfrm>
            <a:prstGeom prst="rect">
              <a:avLst/>
            </a:prstGeom>
          </p:spPr>
        </p:pic>
        <p:pic>
          <p:nvPicPr>
            <p:cNvPr id="9" name="Grafik 8" descr="Fisch">
              <a:extLst>
                <a:ext uri="{FF2B5EF4-FFF2-40B4-BE49-F238E27FC236}">
                  <a16:creationId xmlns:a16="http://schemas.microsoft.com/office/drawing/2014/main" id="{1C4DE9BD-6F3B-474A-AC61-8D55D6941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4286" y="5808595"/>
              <a:ext cx="914400" cy="914400"/>
            </a:xfrm>
            <a:prstGeom prst="rect">
              <a:avLst/>
            </a:prstGeom>
          </p:spPr>
        </p:pic>
        <p:pic>
          <p:nvPicPr>
            <p:cNvPr id="10" name="Grafik 9" descr="Wasser">
              <a:extLst>
                <a:ext uri="{FF2B5EF4-FFF2-40B4-BE49-F238E27FC236}">
                  <a16:creationId xmlns:a16="http://schemas.microsoft.com/office/drawing/2014/main" id="{7AFE4402-5292-F346-80E1-3411D730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695601" y="4862611"/>
              <a:ext cx="914400" cy="914400"/>
            </a:xfrm>
            <a:prstGeom prst="rect">
              <a:avLst/>
            </a:prstGeom>
          </p:spPr>
        </p:pic>
        <p:pic>
          <p:nvPicPr>
            <p:cNvPr id="11" name="Grafik 10" descr="Gefahr">
              <a:extLst>
                <a:ext uri="{FF2B5EF4-FFF2-40B4-BE49-F238E27FC236}">
                  <a16:creationId xmlns:a16="http://schemas.microsoft.com/office/drawing/2014/main" id="{61394BCE-F23F-6840-9B6A-6DD8BA181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174286" y="57482"/>
              <a:ext cx="914400" cy="914400"/>
            </a:xfrm>
            <a:prstGeom prst="rect">
              <a:avLst/>
            </a:prstGeom>
          </p:spPr>
        </p:pic>
        <p:pic>
          <p:nvPicPr>
            <p:cNvPr id="12" name="Grafik 11" descr="Glühbirne und Zahnrad">
              <a:extLst>
                <a:ext uri="{FF2B5EF4-FFF2-40B4-BE49-F238E27FC236}">
                  <a16:creationId xmlns:a16="http://schemas.microsoft.com/office/drawing/2014/main" id="{6D43BEBD-A2D3-7E49-A67F-2EEC3302F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53719" y="2040983"/>
              <a:ext cx="914400" cy="914400"/>
            </a:xfrm>
            <a:prstGeom prst="rect">
              <a:avLst/>
            </a:prstGeom>
          </p:spPr>
        </p:pic>
      </p:grpSp>
      <p:pic>
        <p:nvPicPr>
          <p:cNvPr id="13" name="Grafik 12" descr="Kreis mit Pfeil nach rechts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2ED8AACF-9710-9F41-9B8B-707AA38CFBD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50001" y="5936427"/>
            <a:ext cx="720000" cy="720000"/>
          </a:xfrm>
          <a:prstGeom prst="rect">
            <a:avLst/>
          </a:prstGeom>
        </p:spPr>
      </p:pic>
      <p:sp>
        <p:nvSpPr>
          <p:cNvPr id="14" name="Sechseck 13">
            <a:hlinkClick r:id="rId19" action="ppaction://hlinksldjump"/>
            <a:extLst>
              <a:ext uri="{FF2B5EF4-FFF2-40B4-BE49-F238E27FC236}">
                <a16:creationId xmlns:a16="http://schemas.microsoft.com/office/drawing/2014/main" id="{C014A07F-BE87-4744-B3EE-CAD7B5CDDA34}"/>
              </a:ext>
            </a:extLst>
          </p:cNvPr>
          <p:cNvSpPr>
            <a:spLocks noChangeAspect="1"/>
          </p:cNvSpPr>
          <p:nvPr/>
        </p:nvSpPr>
        <p:spPr>
          <a:xfrm rot="1560000">
            <a:off x="2203492" y="4074641"/>
            <a:ext cx="840125" cy="747749"/>
          </a:xfrm>
          <a:prstGeom prst="hexagon">
            <a:avLst/>
          </a:prstGeom>
          <a:blipFill>
            <a:blip r:embed="rId20"/>
            <a:stretch>
              <a:fillRect/>
            </a:stretch>
          </a:blipFill>
          <a:ln w="635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echseck 14">
            <a:hlinkClick r:id="rId21" action="ppaction://hlinksldjump"/>
            <a:extLst>
              <a:ext uri="{FF2B5EF4-FFF2-40B4-BE49-F238E27FC236}">
                <a16:creationId xmlns:a16="http://schemas.microsoft.com/office/drawing/2014/main" id="{B032BD2B-D95A-BC41-9843-2FB96CCD44D4}"/>
              </a:ext>
            </a:extLst>
          </p:cNvPr>
          <p:cNvSpPr>
            <a:spLocks noChangeAspect="1"/>
          </p:cNvSpPr>
          <p:nvPr/>
        </p:nvSpPr>
        <p:spPr>
          <a:xfrm rot="1520026">
            <a:off x="2716398" y="4807404"/>
            <a:ext cx="754337" cy="671394"/>
          </a:xfrm>
          <a:prstGeom prst="hexagon">
            <a:avLst/>
          </a:prstGeom>
          <a:blipFill>
            <a:blip r:embed="rId22"/>
            <a:stretch>
              <a:fillRect/>
            </a:stretch>
          </a:blipFill>
          <a:ln w="63500">
            <a:solidFill>
              <a:srgbClr val="132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9" name="Chart 1">
            <a:extLst>
              <a:ext uri="{FF2B5EF4-FFF2-40B4-BE49-F238E27FC236}">
                <a16:creationId xmlns:a16="http://schemas.microsoft.com/office/drawing/2014/main" id="{D3CC9D70-6951-834E-9F5D-059A09D506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3618296"/>
              </p:ext>
            </p:extLst>
          </p:nvPr>
        </p:nvGraphicFramePr>
        <p:xfrm>
          <a:off x="7471479" y="289550"/>
          <a:ext cx="2880000" cy="4335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pic>
        <p:nvPicPr>
          <p:cNvPr id="21" name="Picture 16">
            <a:extLst>
              <a:ext uri="{FF2B5EF4-FFF2-40B4-BE49-F238E27FC236}">
                <a16:creationId xmlns:a16="http://schemas.microsoft.com/office/drawing/2014/main" id="{3D4DEE99-AD64-FB44-AC20-076F0947E63D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3267" t="2307" r="46854" b="11146"/>
          <a:stretch/>
        </p:blipFill>
        <p:spPr>
          <a:xfrm>
            <a:off x="10298546" y="3172877"/>
            <a:ext cx="1680234" cy="1276238"/>
          </a:xfrm>
          <a:prstGeom prst="rect">
            <a:avLst/>
          </a:prstGeom>
        </p:spPr>
      </p:pic>
      <p:pic>
        <p:nvPicPr>
          <p:cNvPr id="4" name="Grafik 3" descr="Ein Bild, das Ebene, Foto, Spiegel, Flugzeug enthält.&#10;&#10;Automatisch generierte Beschreibung">
            <a:extLst>
              <a:ext uri="{FF2B5EF4-FFF2-40B4-BE49-F238E27FC236}">
                <a16:creationId xmlns:a16="http://schemas.microsoft.com/office/drawing/2014/main" id="{613A0FD0-B975-A24A-9DFA-5F2F3563882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969756" y="3970052"/>
            <a:ext cx="2520000" cy="2520000"/>
          </a:xfrm>
          <a:prstGeom prst="rect">
            <a:avLst/>
          </a:prstGeom>
        </p:spPr>
      </p:pic>
      <p:pic>
        <p:nvPicPr>
          <p:cNvPr id="22" name="Picture 18">
            <a:extLst>
              <a:ext uri="{FF2B5EF4-FFF2-40B4-BE49-F238E27FC236}">
                <a16:creationId xmlns:a16="http://schemas.microsoft.com/office/drawing/2014/main" id="{21CB3E9C-A5E4-0F46-BD8E-D17592F4C9E4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3897" t="2307" r="57009" b="8112"/>
          <a:stretch/>
        </p:blipFill>
        <p:spPr>
          <a:xfrm>
            <a:off x="10712570" y="1834985"/>
            <a:ext cx="1272324" cy="1276238"/>
          </a:xfrm>
          <a:prstGeom prst="rect">
            <a:avLst/>
          </a:prstGeom>
        </p:spPr>
      </p:pic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A1465B2D-519A-DB4D-8D3E-1FD5FDD84971}"/>
              </a:ext>
            </a:extLst>
          </p:cNvPr>
          <p:cNvGrpSpPr>
            <a:grpSpLocks noChangeAspect="1"/>
          </p:cNvGrpSpPr>
          <p:nvPr/>
        </p:nvGrpSpPr>
        <p:grpSpPr>
          <a:xfrm>
            <a:off x="10752854" y="2215190"/>
            <a:ext cx="396000" cy="840027"/>
            <a:chOff x="11592411" y="922473"/>
            <a:chExt cx="396000" cy="840027"/>
          </a:xfrm>
        </p:grpSpPr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23AA2D84-D226-324A-AD14-8928F51B46E7}"/>
                </a:ext>
              </a:extLst>
            </p:cNvPr>
            <p:cNvSpPr txBox="1"/>
            <p:nvPr/>
          </p:nvSpPr>
          <p:spPr>
            <a:xfrm>
              <a:off x="11592411" y="1366500"/>
              <a:ext cx="396000" cy="396000"/>
            </a:xfrm>
            <a:prstGeom prst="rect">
              <a:avLst/>
            </a:prstGeom>
            <a:solidFill>
              <a:srgbClr val="00B050"/>
            </a:solidFill>
            <a:ln w="127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Helvetica" pitchFamily="2" charset="0"/>
                </a:rPr>
                <a:t>Cu</a:t>
              </a: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77148A7E-5D33-404A-9C73-172B27301656}"/>
                </a:ext>
              </a:extLst>
            </p:cNvPr>
            <p:cNvSpPr txBox="1"/>
            <p:nvPr/>
          </p:nvSpPr>
          <p:spPr>
            <a:xfrm>
              <a:off x="11592411" y="922473"/>
              <a:ext cx="396000" cy="396000"/>
            </a:xfrm>
            <a:prstGeom prst="rect">
              <a:avLst/>
            </a:prstGeom>
            <a:solidFill>
              <a:srgbClr val="132AFF"/>
            </a:solidFill>
            <a:ln w="127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Helvetica" pitchFamily="2" charset="0"/>
                </a:rPr>
                <a:t>Fe</a:t>
              </a:r>
            </a:p>
          </p:txBody>
        </p:sp>
      </p:grpSp>
      <p:sp>
        <p:nvSpPr>
          <p:cNvPr id="30" name="Textfeld 29">
            <a:extLst>
              <a:ext uri="{FF2B5EF4-FFF2-40B4-BE49-F238E27FC236}">
                <a16:creationId xmlns:a16="http://schemas.microsoft.com/office/drawing/2014/main" id="{8BE2701C-7A5D-D74A-B888-5F89BB0DD38E}"/>
              </a:ext>
            </a:extLst>
          </p:cNvPr>
          <p:cNvSpPr txBox="1"/>
          <p:nvPr/>
        </p:nvSpPr>
        <p:spPr>
          <a:xfrm>
            <a:off x="3578790" y="77490"/>
            <a:ext cx="389268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132AFF"/>
                </a:solidFill>
                <a:latin typeface="Helvetica" pitchFamily="2" charset="0"/>
              </a:rPr>
              <a:t>Results</a:t>
            </a:r>
          </a:p>
          <a:p>
            <a:endParaRPr lang="en-GB" b="1" dirty="0">
              <a:latin typeface="Helvetica" pitchFamily="2" charset="0"/>
            </a:endParaRPr>
          </a:p>
          <a:p>
            <a:r>
              <a:rPr lang="en-GB" b="1" dirty="0">
                <a:latin typeface="Helvetica" pitchFamily="2" charset="0"/>
              </a:rPr>
              <a:t>Solid reaction products collected from </a:t>
            </a:r>
            <a:r>
              <a:rPr lang="en-GB" b="1" dirty="0">
                <a:solidFill>
                  <a:srgbClr val="132AFF"/>
                </a:solidFill>
                <a:latin typeface="Helvetica" pitchFamily="2" charset="0"/>
              </a:rPr>
              <a:t>anoxic</a:t>
            </a:r>
            <a:r>
              <a:rPr lang="en-GB" b="1" dirty="0">
                <a:latin typeface="Helvetica" pitchFamily="2" charset="0"/>
              </a:rPr>
              <a:t> experiments.</a:t>
            </a:r>
          </a:p>
          <a:p>
            <a:endParaRPr lang="en-GB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Solid reaction products were identified as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lepidocrocite and native copper Cu(0)</a:t>
            </a:r>
            <a:r>
              <a:rPr lang="en-GB" sz="1600" dirty="0">
                <a:latin typeface="Helvetica" pitchFamily="2" charset="0"/>
              </a:rPr>
              <a:t>.</a:t>
            </a:r>
          </a:p>
          <a:p>
            <a:endParaRPr lang="en-GB" sz="1600" dirty="0">
              <a:solidFill>
                <a:srgbClr val="132AFF"/>
              </a:solidFill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Only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&lt; 10 % </a:t>
            </a:r>
            <a:r>
              <a:rPr lang="en-GB" sz="1600" dirty="0">
                <a:latin typeface="Helvetica" pitchFamily="2" charset="0"/>
              </a:rPr>
              <a:t>of Cu was bonded as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Cu(II) carbonate and hydroxide</a:t>
            </a:r>
            <a:r>
              <a:rPr lang="en-GB" sz="1600" dirty="0">
                <a:latin typeface="Helvetica" pitchFamily="2" charset="0"/>
              </a:rPr>
              <a:t>, while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~30 % </a:t>
            </a:r>
            <a:r>
              <a:rPr lang="en-GB" sz="1600" dirty="0">
                <a:latin typeface="Helvetica" pitchFamily="2" charset="0"/>
              </a:rPr>
              <a:t>was bonded as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Cu(I) oxide</a:t>
            </a:r>
            <a:r>
              <a:rPr lang="en-GB" sz="1600" dirty="0">
                <a:latin typeface="Helvetica" pitchFamily="2" charset="0"/>
              </a:rPr>
              <a:t>. </a:t>
            </a:r>
          </a:p>
          <a:p>
            <a:endParaRPr lang="en-GB" sz="1600" dirty="0">
              <a:solidFill>
                <a:srgbClr val="132AFF"/>
              </a:solidFill>
              <a:latin typeface="Helvetica" pitchFamily="2" charset="0"/>
            </a:endParaRPr>
          </a:p>
          <a:p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60-70 %</a:t>
            </a:r>
            <a:r>
              <a:rPr lang="en-GB" sz="1600" dirty="0">
                <a:latin typeface="Helvetica" pitchFamily="2" charset="0"/>
              </a:rPr>
              <a:t> of Cu was reduced to </a:t>
            </a:r>
            <a:r>
              <a:rPr lang="en-GB" sz="1600" dirty="0">
                <a:solidFill>
                  <a:srgbClr val="132AFF"/>
                </a:solidFill>
                <a:latin typeface="Helvetica" pitchFamily="2" charset="0"/>
              </a:rPr>
              <a:t>Cu(0)</a:t>
            </a:r>
            <a:r>
              <a:rPr lang="en-GB" sz="1600" dirty="0">
                <a:latin typeface="Helvetica" pitchFamily="2" charset="0"/>
              </a:rPr>
              <a:t>.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E042E654-0EEF-B345-8404-926D38EA3A62}"/>
              </a:ext>
            </a:extLst>
          </p:cNvPr>
          <p:cNvSpPr txBox="1"/>
          <p:nvPr/>
        </p:nvSpPr>
        <p:spPr>
          <a:xfrm>
            <a:off x="7642790" y="4737937"/>
            <a:ext cx="43553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A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TEM image of the crystalline lepidocrocite precipitates collected from the anoxic sample, including nanoclusters of crystalline native copper particles. Scale bar = 50 nm.</a:t>
            </a:r>
          </a:p>
          <a:p>
            <a:pPr algn="just"/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  <a:p>
            <a:pPr algn="just"/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B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XANES Cu K-edge spectra of the bulk sample. The fit is highlighted as blue dashed line.</a:t>
            </a:r>
          </a:p>
          <a:p>
            <a:pPr algn="just"/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  <a:p>
            <a:pPr algn="just"/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C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XRF-maps (5 x 5 and 5 x 6 µm)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indicated a clustered distribution of Cu in the granular sample. 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F978B49A-63FE-E241-AAE5-0DC4C89CED07}"/>
              </a:ext>
            </a:extLst>
          </p:cNvPr>
          <p:cNvSpPr txBox="1"/>
          <p:nvPr/>
        </p:nvSpPr>
        <p:spPr>
          <a:xfrm>
            <a:off x="5003518" y="4019983"/>
            <a:ext cx="288000" cy="288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GB" sz="1200" b="1" dirty="0">
                <a:latin typeface="Helvetica" pitchFamily="2" charset="0"/>
              </a:rPr>
              <a:t>A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A067E35E-1801-9144-A6EF-56D43B4A357E}"/>
              </a:ext>
            </a:extLst>
          </p:cNvPr>
          <p:cNvSpPr txBox="1"/>
          <p:nvPr/>
        </p:nvSpPr>
        <p:spPr>
          <a:xfrm>
            <a:off x="7870530" y="469450"/>
            <a:ext cx="288000" cy="288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200" b="1" dirty="0">
                <a:latin typeface="Helvetica" pitchFamily="2" charset="0"/>
              </a:rPr>
              <a:t>B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6DA79234-0EB3-A84E-8A9C-2905EAD80C71}"/>
              </a:ext>
            </a:extLst>
          </p:cNvPr>
          <p:cNvSpPr txBox="1"/>
          <p:nvPr/>
        </p:nvSpPr>
        <p:spPr>
          <a:xfrm>
            <a:off x="6142246" y="6189836"/>
            <a:ext cx="1380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132AFF"/>
                </a:solidFill>
                <a:latin typeface="Helvetica" pitchFamily="2" charset="0"/>
              </a:rPr>
              <a:t>lepidocrocite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33FCBEE0-EA6F-AA42-AB16-AD19736599E3}"/>
              </a:ext>
            </a:extLst>
          </p:cNvPr>
          <p:cNvSpPr txBox="1"/>
          <p:nvPr/>
        </p:nvSpPr>
        <p:spPr>
          <a:xfrm>
            <a:off x="3811580" y="4859655"/>
            <a:ext cx="104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132AFF"/>
                </a:solidFill>
                <a:latin typeface="Helvetica" pitchFamily="2" charset="0"/>
              </a:rPr>
              <a:t>Cu</a:t>
            </a:r>
            <a:r>
              <a:rPr lang="en-GB" sz="1400" b="1" baseline="30000" dirty="0">
                <a:solidFill>
                  <a:srgbClr val="132AFF"/>
                </a:solidFill>
                <a:latin typeface="Helvetica" pitchFamily="2" charset="0"/>
              </a:rPr>
              <a:t>0</a:t>
            </a:r>
            <a:r>
              <a:rPr lang="en-GB" sz="1400" b="1" dirty="0">
                <a:solidFill>
                  <a:srgbClr val="132AFF"/>
                </a:solidFill>
                <a:latin typeface="Helvetica" pitchFamily="2" charset="0"/>
              </a:rPr>
              <a:t> </a:t>
            </a:r>
            <a:r>
              <a:rPr lang="en-GB" sz="1400" b="1" dirty="0" err="1">
                <a:solidFill>
                  <a:srgbClr val="132AFF"/>
                </a:solidFill>
                <a:latin typeface="Helvetica" pitchFamily="2" charset="0"/>
              </a:rPr>
              <a:t>nano</a:t>
            </a:r>
            <a:r>
              <a:rPr lang="en-GB" sz="1400" b="1" dirty="0">
                <a:solidFill>
                  <a:srgbClr val="132AFF"/>
                </a:solidFill>
                <a:latin typeface="Helvetica" pitchFamily="2" charset="0"/>
              </a:rPr>
              <a:t>-particles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C904528E-CAB1-FB4E-AC1F-666D39BAE55D}"/>
              </a:ext>
            </a:extLst>
          </p:cNvPr>
          <p:cNvSpPr/>
          <p:nvPr/>
        </p:nvSpPr>
        <p:spPr>
          <a:xfrm>
            <a:off x="10016939" y="1165689"/>
            <a:ext cx="11176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Helvetica" pitchFamily="2" charset="0"/>
              </a:rPr>
              <a:t>Cu</a:t>
            </a:r>
            <a:r>
              <a:rPr lang="en-GB" sz="1200" baseline="-25000" dirty="0">
                <a:latin typeface="Helvetica" pitchFamily="2" charset="0"/>
              </a:rPr>
              <a:t>2</a:t>
            </a:r>
            <a:r>
              <a:rPr lang="en-GB" sz="1200" dirty="0">
                <a:latin typeface="Helvetica" pitchFamily="2" charset="0"/>
              </a:rPr>
              <a:t>(OH)</a:t>
            </a:r>
            <a:r>
              <a:rPr lang="en-GB" sz="1200" baseline="-25000" dirty="0">
                <a:latin typeface="Helvetica" pitchFamily="2" charset="0"/>
              </a:rPr>
              <a:t>2</a:t>
            </a:r>
            <a:r>
              <a:rPr lang="en-GB" sz="1200" dirty="0">
                <a:latin typeface="Helvetica" pitchFamily="2" charset="0"/>
              </a:rPr>
              <a:t>CO</a:t>
            </a:r>
            <a:r>
              <a:rPr lang="en-GB" sz="1200" baseline="-25000" dirty="0">
                <a:latin typeface="Helvetica" pitchFamily="2" charset="0"/>
              </a:rPr>
              <a:t>3</a:t>
            </a:r>
            <a:endParaRPr lang="en-GB" baseline="-25000" dirty="0"/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E374D596-1911-7745-8C58-F46CB9DCA974}"/>
              </a:ext>
            </a:extLst>
          </p:cNvPr>
          <p:cNvCxnSpPr>
            <a:cxnSpLocks/>
          </p:cNvCxnSpPr>
          <p:nvPr/>
        </p:nvCxnSpPr>
        <p:spPr>
          <a:xfrm>
            <a:off x="4874739" y="5121265"/>
            <a:ext cx="870166" cy="0"/>
          </a:xfrm>
          <a:prstGeom prst="straightConnector1">
            <a:avLst/>
          </a:prstGeom>
          <a:ln w="25400" cap="rnd">
            <a:solidFill>
              <a:srgbClr val="132AFF"/>
            </a:solidFill>
            <a:rou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hteck 38">
            <a:extLst>
              <a:ext uri="{FF2B5EF4-FFF2-40B4-BE49-F238E27FC236}">
                <a16:creationId xmlns:a16="http://schemas.microsoft.com/office/drawing/2014/main" id="{7C82CAAC-83A4-F34D-9FDB-47592D439DDD}"/>
              </a:ext>
            </a:extLst>
          </p:cNvPr>
          <p:cNvSpPr/>
          <p:nvPr/>
        </p:nvSpPr>
        <p:spPr>
          <a:xfrm>
            <a:off x="10016939" y="1628088"/>
            <a:ext cx="5581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Helvetica" pitchFamily="2" charset="0"/>
              </a:rPr>
              <a:t>Cu</a:t>
            </a:r>
            <a:r>
              <a:rPr lang="en-GB" sz="1200" baseline="-25000" dirty="0">
                <a:latin typeface="Helvetica" pitchFamily="2" charset="0"/>
              </a:rPr>
              <a:t>2</a:t>
            </a:r>
            <a:r>
              <a:rPr lang="en-GB" sz="1200" dirty="0">
                <a:latin typeface="Helvetica" pitchFamily="2" charset="0"/>
              </a:rPr>
              <a:t>O</a:t>
            </a:r>
            <a:endParaRPr lang="en-GB" baseline="-25000" dirty="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3D440629-AEEB-484D-A4DB-9A5CB6616F8B}"/>
              </a:ext>
            </a:extLst>
          </p:cNvPr>
          <p:cNvSpPr/>
          <p:nvPr/>
        </p:nvSpPr>
        <p:spPr>
          <a:xfrm>
            <a:off x="10016939" y="821025"/>
            <a:ext cx="7713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Helvetica" pitchFamily="2" charset="0"/>
              </a:rPr>
              <a:t>Cu(OH)</a:t>
            </a:r>
            <a:r>
              <a:rPr lang="en-GB" sz="1200" baseline="-25000" dirty="0">
                <a:latin typeface="Helvetica" pitchFamily="2" charset="0"/>
              </a:rPr>
              <a:t>2</a:t>
            </a:r>
            <a:endParaRPr lang="en-GB" baseline="-25000" dirty="0"/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B3E73E14-4D8B-F944-848C-A9A509C876AD}"/>
              </a:ext>
            </a:extLst>
          </p:cNvPr>
          <p:cNvSpPr/>
          <p:nvPr/>
        </p:nvSpPr>
        <p:spPr>
          <a:xfrm>
            <a:off x="10016939" y="2403823"/>
            <a:ext cx="6270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Helvetica" pitchFamily="2" charset="0"/>
              </a:rPr>
              <a:t>Cu-foil</a:t>
            </a:r>
            <a:endParaRPr lang="en-GB" baseline="-25000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0C5159AC-89BF-3445-87BB-95DAEDC3315C}"/>
              </a:ext>
            </a:extLst>
          </p:cNvPr>
          <p:cNvSpPr/>
          <p:nvPr/>
        </p:nvSpPr>
        <p:spPr>
          <a:xfrm>
            <a:off x="10016939" y="1993450"/>
            <a:ext cx="678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132AFF"/>
                </a:solidFill>
                <a:latin typeface="Helvetica" pitchFamily="2" charset="0"/>
              </a:rPr>
              <a:t>bulk </a:t>
            </a:r>
          </a:p>
          <a:p>
            <a:r>
              <a:rPr lang="en-GB" sz="1200" dirty="0">
                <a:solidFill>
                  <a:srgbClr val="132AFF"/>
                </a:solidFill>
                <a:latin typeface="Helvetica" pitchFamily="2" charset="0"/>
              </a:rPr>
              <a:t>sample</a:t>
            </a:r>
            <a:endParaRPr lang="en-GB" dirty="0">
              <a:solidFill>
                <a:srgbClr val="132AFF"/>
              </a:solidFill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824FAC35-5D22-E64D-855F-A4F6F5ED37D8}"/>
              </a:ext>
            </a:extLst>
          </p:cNvPr>
          <p:cNvSpPr/>
          <p:nvPr/>
        </p:nvSpPr>
        <p:spPr>
          <a:xfrm>
            <a:off x="11026938" y="1542220"/>
            <a:ext cx="10615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132AFF"/>
                </a:solidFill>
                <a:latin typeface="Helvetica" pitchFamily="2" charset="0"/>
              </a:rPr>
              <a:t>siderite grain</a:t>
            </a:r>
          </a:p>
        </p:txBody>
      </p:sp>
      <p:sp>
        <p:nvSpPr>
          <p:cNvPr id="44" name="Bogen 43">
            <a:extLst>
              <a:ext uri="{FF2B5EF4-FFF2-40B4-BE49-F238E27FC236}">
                <a16:creationId xmlns:a16="http://schemas.microsoft.com/office/drawing/2014/main" id="{8C01A07E-50C9-B349-85CB-0D8816BDF6C6}"/>
              </a:ext>
            </a:extLst>
          </p:cNvPr>
          <p:cNvSpPr/>
          <p:nvPr/>
        </p:nvSpPr>
        <p:spPr>
          <a:xfrm>
            <a:off x="11282963" y="1632514"/>
            <a:ext cx="855948" cy="785135"/>
          </a:xfrm>
          <a:prstGeom prst="arc">
            <a:avLst>
              <a:gd name="adj1" fmla="val 19359521"/>
              <a:gd name="adj2" fmla="val 4608511"/>
            </a:avLst>
          </a:prstGeom>
          <a:ln w="25400" cap="rnd">
            <a:gradFill flip="none" rotWithShape="1">
              <a:gsLst>
                <a:gs pos="28000">
                  <a:schemeClr val="bg1"/>
                </a:gs>
                <a:gs pos="74000">
                  <a:srgbClr val="132AFF"/>
                </a:gs>
              </a:gsLst>
              <a:lin ang="18900000" scaled="1"/>
              <a:tileRect/>
            </a:gradFill>
            <a:rou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E353BE8A-187A-BB46-B796-A05399063AAF}"/>
              </a:ext>
            </a:extLst>
          </p:cNvPr>
          <p:cNvSpPr txBox="1"/>
          <p:nvPr/>
        </p:nvSpPr>
        <p:spPr>
          <a:xfrm>
            <a:off x="8893785" y="3649997"/>
            <a:ext cx="1273784" cy="307777"/>
          </a:xfrm>
          <a:prstGeom prst="rect">
            <a:avLst/>
          </a:prstGeom>
          <a:noFill/>
          <a:ln w="254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i="1" dirty="0">
                <a:solidFill>
                  <a:srgbClr val="132AFF"/>
                </a:solidFill>
                <a:latin typeface="Helvetica" pitchFamily="2" charset="0"/>
              </a:rPr>
              <a:t>Cu K-edge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804FC3E1-5FF3-F849-A58D-3F8954FABF1C}"/>
              </a:ext>
            </a:extLst>
          </p:cNvPr>
          <p:cNvSpPr txBox="1"/>
          <p:nvPr/>
        </p:nvSpPr>
        <p:spPr>
          <a:xfrm>
            <a:off x="11634567" y="2971588"/>
            <a:ext cx="288000" cy="288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GB" sz="1200" b="1" dirty="0">
                <a:latin typeface="Helvetica" pitchFamily="2" charset="0"/>
              </a:rPr>
              <a:t>C</a:t>
            </a:r>
          </a:p>
        </p:txBody>
      </p:sp>
      <p:pic>
        <p:nvPicPr>
          <p:cNvPr id="37" name="Grafik 36" descr="Anführungszeichen">
            <a:hlinkClick r:id="rId27" action="ppaction://hlinksldjump"/>
            <a:extLst>
              <a:ext uri="{FF2B5EF4-FFF2-40B4-BE49-F238E27FC236}">
                <a16:creationId xmlns:a16="http://schemas.microsoft.com/office/drawing/2014/main" id="{2C22006D-B4B3-9A42-9239-A5236062704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931007" y="5978443"/>
            <a:ext cx="627740" cy="627740"/>
          </a:xfrm>
          <a:prstGeom prst="rect">
            <a:avLst/>
          </a:prstGeom>
        </p:spPr>
      </p:pic>
      <p:pic>
        <p:nvPicPr>
          <p:cNvPr id="47" name="Grafik 46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D86D24D9-8D35-D546-9490-78283D4B7D91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287685" y="57482"/>
            <a:ext cx="849824" cy="29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17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A0FE51-653A-2C46-89F2-CC001279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7DAC-3B7F-7449-83FA-7CB5BE070C0A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AE93DC7-E83C-444F-A5C1-1BEB3AF544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l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07EA8BF-F16B-0C4C-9790-DF5E56AB9A96}"/>
              </a:ext>
            </a:extLst>
          </p:cNvPr>
          <p:cNvGrpSpPr/>
          <p:nvPr/>
        </p:nvGrpSpPr>
        <p:grpSpPr>
          <a:xfrm>
            <a:off x="-638929" y="45945"/>
            <a:ext cx="4064000" cy="6766110"/>
            <a:chOff x="-638929" y="45945"/>
            <a:chExt cx="4064000" cy="6766110"/>
          </a:xfrm>
        </p:grpSpPr>
        <p:graphicFrame>
          <p:nvGraphicFramePr>
            <p:cNvPr id="7" name="Diagramm 6">
              <a:extLst>
                <a:ext uri="{FF2B5EF4-FFF2-40B4-BE49-F238E27FC236}">
                  <a16:creationId xmlns:a16="http://schemas.microsoft.com/office/drawing/2014/main" id="{CBFF1BD3-187C-ED47-AE05-E3BA05ADF1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98656358"/>
                </p:ext>
              </p:extLst>
            </p:nvPr>
          </p:nvGraphicFramePr>
          <p:xfrm>
            <a:off x="-638929" y="45945"/>
            <a:ext cx="4064000" cy="67661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8" name="Grafik 7" descr="Pflanze">
              <a:extLst>
                <a:ext uri="{FF2B5EF4-FFF2-40B4-BE49-F238E27FC236}">
                  <a16:creationId xmlns:a16="http://schemas.microsoft.com/office/drawing/2014/main" id="{E666BC11-9655-6246-9952-9205BE4F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314" y="5774881"/>
              <a:ext cx="914400" cy="914400"/>
            </a:xfrm>
            <a:prstGeom prst="rect">
              <a:avLst/>
            </a:prstGeom>
          </p:spPr>
        </p:pic>
        <p:pic>
          <p:nvPicPr>
            <p:cNvPr id="9" name="Grafik 8" descr="Fisch">
              <a:extLst>
                <a:ext uri="{FF2B5EF4-FFF2-40B4-BE49-F238E27FC236}">
                  <a16:creationId xmlns:a16="http://schemas.microsoft.com/office/drawing/2014/main" id="{1C4DE9BD-6F3B-474A-AC61-8D55D6941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4286" y="5808595"/>
              <a:ext cx="914400" cy="914400"/>
            </a:xfrm>
            <a:prstGeom prst="rect">
              <a:avLst/>
            </a:prstGeom>
          </p:spPr>
        </p:pic>
        <p:pic>
          <p:nvPicPr>
            <p:cNvPr id="10" name="Grafik 9" descr="Wasser">
              <a:extLst>
                <a:ext uri="{FF2B5EF4-FFF2-40B4-BE49-F238E27FC236}">
                  <a16:creationId xmlns:a16="http://schemas.microsoft.com/office/drawing/2014/main" id="{7AFE4402-5292-F346-80E1-3411D730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695601" y="4862611"/>
              <a:ext cx="914400" cy="914400"/>
            </a:xfrm>
            <a:prstGeom prst="rect">
              <a:avLst/>
            </a:prstGeom>
          </p:spPr>
        </p:pic>
        <p:pic>
          <p:nvPicPr>
            <p:cNvPr id="11" name="Grafik 10" descr="Gefahr">
              <a:extLst>
                <a:ext uri="{FF2B5EF4-FFF2-40B4-BE49-F238E27FC236}">
                  <a16:creationId xmlns:a16="http://schemas.microsoft.com/office/drawing/2014/main" id="{61394BCE-F23F-6840-9B6A-6DD8BA181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174286" y="57482"/>
              <a:ext cx="914400" cy="914400"/>
            </a:xfrm>
            <a:prstGeom prst="rect">
              <a:avLst/>
            </a:prstGeom>
          </p:spPr>
        </p:pic>
        <p:pic>
          <p:nvPicPr>
            <p:cNvPr id="12" name="Grafik 11" descr="Glühbirne und Zahnrad">
              <a:extLst>
                <a:ext uri="{FF2B5EF4-FFF2-40B4-BE49-F238E27FC236}">
                  <a16:creationId xmlns:a16="http://schemas.microsoft.com/office/drawing/2014/main" id="{6D43BEBD-A2D3-7E49-A67F-2EEC3302F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53719" y="2040983"/>
              <a:ext cx="914400" cy="914400"/>
            </a:xfrm>
            <a:prstGeom prst="rect">
              <a:avLst/>
            </a:prstGeom>
          </p:spPr>
        </p:pic>
      </p:grpSp>
      <p:pic>
        <p:nvPicPr>
          <p:cNvPr id="13" name="Grafik 12" descr="Kreis mit Pfeil nach rechts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DB7F988-4DCB-564B-9A67-085A291EF8A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50001" y="5936427"/>
            <a:ext cx="720000" cy="720000"/>
          </a:xfrm>
          <a:prstGeom prst="rect">
            <a:avLst/>
          </a:prstGeom>
        </p:spPr>
      </p:pic>
      <p:sp>
        <p:nvSpPr>
          <p:cNvPr id="50" name="Freihandform 49">
            <a:extLst>
              <a:ext uri="{FF2B5EF4-FFF2-40B4-BE49-F238E27FC236}">
                <a16:creationId xmlns:a16="http://schemas.microsoft.com/office/drawing/2014/main" id="{13C3FE46-EBBB-7742-9976-36F72CD69A2E}"/>
              </a:ext>
            </a:extLst>
          </p:cNvPr>
          <p:cNvSpPr/>
          <p:nvPr/>
        </p:nvSpPr>
        <p:spPr>
          <a:xfrm>
            <a:off x="4487128" y="3828094"/>
            <a:ext cx="7697972" cy="3019647"/>
          </a:xfrm>
          <a:custGeom>
            <a:avLst/>
            <a:gdLst>
              <a:gd name="connsiteX0" fmla="*/ 0 w 7697972"/>
              <a:gd name="connsiteY0" fmla="*/ 3019647 h 3019647"/>
              <a:gd name="connsiteX1" fmla="*/ 7697972 w 7697972"/>
              <a:gd name="connsiteY1" fmla="*/ 3019647 h 3019647"/>
              <a:gd name="connsiteX2" fmla="*/ 7697972 w 7697972"/>
              <a:gd name="connsiteY2" fmla="*/ 0 h 3019647"/>
              <a:gd name="connsiteX3" fmla="*/ 5528930 w 7697972"/>
              <a:gd name="connsiteY3" fmla="*/ 0 h 3019647"/>
              <a:gd name="connsiteX4" fmla="*/ 4008474 w 7697972"/>
              <a:gd name="connsiteY4" fmla="*/ 606056 h 3019647"/>
              <a:gd name="connsiteX5" fmla="*/ 2349795 w 7697972"/>
              <a:gd name="connsiteY5" fmla="*/ 1414130 h 3019647"/>
              <a:gd name="connsiteX6" fmla="*/ 1105786 w 7697972"/>
              <a:gd name="connsiteY6" fmla="*/ 2339163 h 3019647"/>
              <a:gd name="connsiteX7" fmla="*/ 0 w 7697972"/>
              <a:gd name="connsiteY7" fmla="*/ 3019647 h 301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97972" h="3019647">
                <a:moveTo>
                  <a:pt x="0" y="3019647"/>
                </a:moveTo>
                <a:lnTo>
                  <a:pt x="7697972" y="3019647"/>
                </a:lnTo>
                <a:lnTo>
                  <a:pt x="7697972" y="0"/>
                </a:lnTo>
                <a:lnTo>
                  <a:pt x="5528930" y="0"/>
                </a:lnTo>
                <a:lnTo>
                  <a:pt x="4008474" y="606056"/>
                </a:lnTo>
                <a:lnTo>
                  <a:pt x="2349795" y="1414130"/>
                </a:lnTo>
                <a:lnTo>
                  <a:pt x="1105786" y="2339163"/>
                </a:lnTo>
                <a:lnTo>
                  <a:pt x="0" y="301964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00373B6-85D0-294C-A2E5-F3615A45B9FE}"/>
              </a:ext>
            </a:extLst>
          </p:cNvPr>
          <p:cNvSpPr txBox="1"/>
          <p:nvPr/>
        </p:nvSpPr>
        <p:spPr>
          <a:xfrm>
            <a:off x="3578790" y="77490"/>
            <a:ext cx="383454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209640"/>
                </a:solidFill>
                <a:latin typeface="Helvetica" pitchFamily="2" charset="0"/>
              </a:rPr>
              <a:t>Environmental Implications</a:t>
            </a:r>
          </a:p>
          <a:p>
            <a:endParaRPr lang="en-GB" b="1" dirty="0">
              <a:latin typeface="Helvetica" pitchFamily="2" charset="0"/>
            </a:endParaRPr>
          </a:p>
          <a:p>
            <a:r>
              <a:rPr lang="en-GB" b="1" dirty="0">
                <a:latin typeface="Helvetica" pitchFamily="2" charset="0"/>
              </a:rPr>
              <a:t>Potential use for surface and subsurface wastewater treatment</a:t>
            </a:r>
          </a:p>
          <a:p>
            <a:endParaRPr lang="en-GB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In </a:t>
            </a:r>
            <a:r>
              <a:rPr lang="en-GB" sz="1600" b="1" dirty="0">
                <a:solidFill>
                  <a:srgbClr val="209640"/>
                </a:solidFill>
                <a:latin typeface="Helvetica" pitchFamily="2" charset="0"/>
              </a:rPr>
              <a:t>oxic</a:t>
            </a:r>
            <a:r>
              <a:rPr lang="en-GB" sz="1600" dirty="0">
                <a:latin typeface="Helvetica" pitchFamily="2" charset="0"/>
              </a:rPr>
              <a:t> aqueous systems, Cu(II) sorbs to the poorly soluble ferric hydroxide </a:t>
            </a:r>
            <a:r>
              <a:rPr lang="en-GB" sz="1600" dirty="0">
                <a:solidFill>
                  <a:srgbClr val="209640"/>
                </a:solidFill>
                <a:latin typeface="Helvetica" pitchFamily="2" charset="0"/>
              </a:rPr>
              <a:t>goethite</a:t>
            </a:r>
            <a:r>
              <a:rPr lang="en-GB" sz="1600" dirty="0">
                <a:latin typeface="Helvetica" pitchFamily="2" charset="0"/>
              </a:rPr>
              <a:t> and forms </a:t>
            </a:r>
            <a:r>
              <a:rPr lang="en-GB" sz="1600" dirty="0">
                <a:solidFill>
                  <a:srgbClr val="209640"/>
                </a:solidFill>
                <a:latin typeface="Helvetica" pitchFamily="2" charset="0"/>
              </a:rPr>
              <a:t>Cu-carbonate</a:t>
            </a:r>
            <a:r>
              <a:rPr lang="en-GB" sz="1600" dirty="0">
                <a:latin typeface="Helvetica" pitchFamily="2" charset="0"/>
              </a:rPr>
              <a:t>.</a:t>
            </a: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In </a:t>
            </a:r>
            <a:r>
              <a:rPr lang="en-GB" sz="1600" b="1" dirty="0">
                <a:solidFill>
                  <a:srgbClr val="209640"/>
                </a:solidFill>
                <a:latin typeface="Helvetica" pitchFamily="2" charset="0"/>
              </a:rPr>
              <a:t>anoxic</a:t>
            </a:r>
            <a:r>
              <a:rPr lang="en-GB" sz="1600" dirty="0">
                <a:latin typeface="Helvetica" pitchFamily="2" charset="0"/>
              </a:rPr>
              <a:t> aqueous systems, Cu(II) removal is dominated by reductive precipitation of </a:t>
            </a:r>
            <a:r>
              <a:rPr lang="en-GB" sz="1600" dirty="0">
                <a:solidFill>
                  <a:srgbClr val="209640"/>
                </a:solidFill>
                <a:latin typeface="Helvetica" pitchFamily="2" charset="0"/>
              </a:rPr>
              <a:t>Cu(I) oxide and native copper</a:t>
            </a:r>
            <a:r>
              <a:rPr lang="en-GB" sz="1600" dirty="0">
                <a:latin typeface="Helvetica" pitchFamily="2" charset="0"/>
              </a:rPr>
              <a:t>.</a:t>
            </a: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solidFill>
                  <a:prstClr val="black"/>
                </a:solidFill>
                <a:latin typeface="Helvetica" pitchFamily="2" charset="0"/>
              </a:rPr>
              <a:t>These secondary solid phases</a:t>
            </a:r>
          </a:p>
          <a:p>
            <a:r>
              <a:rPr lang="en-GB" sz="1600" dirty="0">
                <a:solidFill>
                  <a:srgbClr val="209640"/>
                </a:solidFill>
                <a:latin typeface="Helvetica" pitchFamily="2" charset="0"/>
              </a:rPr>
              <a:t>retain Cu 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</a:rPr>
              <a:t>from reaching</a:t>
            </a:r>
          </a:p>
          <a:p>
            <a:r>
              <a:rPr lang="en-GB" sz="1600" dirty="0">
                <a:solidFill>
                  <a:srgbClr val="209640"/>
                </a:solidFill>
                <a:latin typeface="Helvetica" pitchFamily="2" charset="0"/>
              </a:rPr>
              <a:t>drinking water 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</a:rPr>
              <a:t>sources.</a:t>
            </a:r>
          </a:p>
        </p:txBody>
      </p:sp>
      <p:sp>
        <p:nvSpPr>
          <p:cNvPr id="54" name="Freihandform 53">
            <a:extLst>
              <a:ext uri="{FF2B5EF4-FFF2-40B4-BE49-F238E27FC236}">
                <a16:creationId xmlns:a16="http://schemas.microsoft.com/office/drawing/2014/main" id="{62E7FE0C-49D0-FE4F-A178-E971A595DAA8}"/>
              </a:ext>
            </a:extLst>
          </p:cNvPr>
          <p:cNvSpPr/>
          <p:nvPr/>
        </p:nvSpPr>
        <p:spPr>
          <a:xfrm>
            <a:off x="6063014" y="4800555"/>
            <a:ext cx="6123398" cy="1273995"/>
          </a:xfrm>
          <a:custGeom>
            <a:avLst/>
            <a:gdLst>
              <a:gd name="connsiteX0" fmla="*/ 565079 w 6123398"/>
              <a:gd name="connsiteY0" fmla="*/ 873303 h 1273995"/>
              <a:gd name="connsiteX1" fmla="*/ 1592494 w 6123398"/>
              <a:gd name="connsiteY1" fmla="*/ 780835 h 1273995"/>
              <a:gd name="connsiteX2" fmla="*/ 2722652 w 6123398"/>
              <a:gd name="connsiteY2" fmla="*/ 441788 h 1273995"/>
              <a:gd name="connsiteX3" fmla="*/ 3976099 w 6123398"/>
              <a:gd name="connsiteY3" fmla="*/ 143838 h 1273995"/>
              <a:gd name="connsiteX4" fmla="*/ 5003515 w 6123398"/>
              <a:gd name="connsiteY4" fmla="*/ 51370 h 1273995"/>
              <a:gd name="connsiteX5" fmla="*/ 5897366 w 6123398"/>
              <a:gd name="connsiteY5" fmla="*/ 0 h 1273995"/>
              <a:gd name="connsiteX6" fmla="*/ 6123398 w 6123398"/>
              <a:gd name="connsiteY6" fmla="*/ 20548 h 1273995"/>
              <a:gd name="connsiteX7" fmla="*/ 6123398 w 6123398"/>
              <a:gd name="connsiteY7" fmla="*/ 976044 h 1273995"/>
              <a:gd name="connsiteX8" fmla="*/ 4397339 w 6123398"/>
              <a:gd name="connsiteY8" fmla="*/ 986319 h 1273995"/>
              <a:gd name="connsiteX9" fmla="*/ 2845942 w 6123398"/>
              <a:gd name="connsiteY9" fmla="*/ 1273995 h 1273995"/>
              <a:gd name="connsiteX10" fmla="*/ 986319 w 6123398"/>
              <a:gd name="connsiteY10" fmla="*/ 1171253 h 1273995"/>
              <a:gd name="connsiteX11" fmla="*/ 0 w 6123398"/>
              <a:gd name="connsiteY11" fmla="*/ 1222624 h 1273995"/>
              <a:gd name="connsiteX12" fmla="*/ 380144 w 6123398"/>
              <a:gd name="connsiteY12" fmla="*/ 842480 h 1273995"/>
              <a:gd name="connsiteX13" fmla="*/ 565079 w 6123398"/>
              <a:gd name="connsiteY13" fmla="*/ 873303 h 127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23398" h="1273995">
                <a:moveTo>
                  <a:pt x="565079" y="873303"/>
                </a:moveTo>
                <a:lnTo>
                  <a:pt x="1592494" y="780835"/>
                </a:lnTo>
                <a:lnTo>
                  <a:pt x="2722652" y="441788"/>
                </a:lnTo>
                <a:lnTo>
                  <a:pt x="3976099" y="143838"/>
                </a:lnTo>
                <a:lnTo>
                  <a:pt x="5003515" y="51370"/>
                </a:lnTo>
                <a:lnTo>
                  <a:pt x="5897366" y="0"/>
                </a:lnTo>
                <a:lnTo>
                  <a:pt x="6123398" y="20548"/>
                </a:lnTo>
                <a:lnTo>
                  <a:pt x="6123398" y="976044"/>
                </a:lnTo>
                <a:lnTo>
                  <a:pt x="4397339" y="986319"/>
                </a:lnTo>
                <a:lnTo>
                  <a:pt x="2845942" y="1273995"/>
                </a:lnTo>
                <a:lnTo>
                  <a:pt x="986319" y="1171253"/>
                </a:lnTo>
                <a:lnTo>
                  <a:pt x="0" y="1222624"/>
                </a:lnTo>
                <a:lnTo>
                  <a:pt x="380144" y="842480"/>
                </a:lnTo>
                <a:lnTo>
                  <a:pt x="565079" y="873303"/>
                </a:lnTo>
                <a:close/>
              </a:path>
            </a:pathLst>
          </a:custGeom>
          <a:solidFill>
            <a:srgbClr val="132A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ihandform 54">
            <a:extLst>
              <a:ext uri="{FF2B5EF4-FFF2-40B4-BE49-F238E27FC236}">
                <a16:creationId xmlns:a16="http://schemas.microsoft.com/office/drawing/2014/main" id="{0E1B4BDB-E678-8A4D-A645-4A7CE3D3ABA3}"/>
              </a:ext>
            </a:extLst>
          </p:cNvPr>
          <p:cNvSpPr/>
          <p:nvPr/>
        </p:nvSpPr>
        <p:spPr>
          <a:xfrm>
            <a:off x="9555365" y="3980955"/>
            <a:ext cx="2186146" cy="1672448"/>
          </a:xfrm>
          <a:custGeom>
            <a:avLst/>
            <a:gdLst>
              <a:gd name="connsiteX0" fmla="*/ 1222624 w 2034283"/>
              <a:gd name="connsiteY0" fmla="*/ 10275 h 1633591"/>
              <a:gd name="connsiteX1" fmla="*/ 1027415 w 2034283"/>
              <a:gd name="connsiteY1" fmla="*/ 339048 h 1633591"/>
              <a:gd name="connsiteX2" fmla="*/ 842481 w 2034283"/>
              <a:gd name="connsiteY2" fmla="*/ 667821 h 1633591"/>
              <a:gd name="connsiteX3" fmla="*/ 842481 w 2034283"/>
              <a:gd name="connsiteY3" fmla="*/ 965771 h 1633591"/>
              <a:gd name="connsiteX4" fmla="*/ 801384 w 2034283"/>
              <a:gd name="connsiteY4" fmla="*/ 1078787 h 1633591"/>
              <a:gd name="connsiteX5" fmla="*/ 421240 w 2034283"/>
              <a:gd name="connsiteY5" fmla="*/ 1222625 h 1633591"/>
              <a:gd name="connsiteX6" fmla="*/ 0 w 2034283"/>
              <a:gd name="connsiteY6" fmla="*/ 1458931 h 1633591"/>
              <a:gd name="connsiteX7" fmla="*/ 113015 w 2034283"/>
              <a:gd name="connsiteY7" fmla="*/ 1613043 h 1633591"/>
              <a:gd name="connsiteX8" fmla="*/ 688368 w 2034283"/>
              <a:gd name="connsiteY8" fmla="*/ 1613043 h 1633591"/>
              <a:gd name="connsiteX9" fmla="*/ 1181528 w 2034283"/>
              <a:gd name="connsiteY9" fmla="*/ 1582221 h 1633591"/>
              <a:gd name="connsiteX10" fmla="*/ 1736332 w 2034283"/>
              <a:gd name="connsiteY10" fmla="*/ 1633591 h 1633591"/>
              <a:gd name="connsiteX11" fmla="*/ 2034283 w 2034283"/>
              <a:gd name="connsiteY11" fmla="*/ 1273996 h 1633591"/>
              <a:gd name="connsiteX12" fmla="*/ 1900719 w 2034283"/>
              <a:gd name="connsiteY12" fmla="*/ 965771 h 1633591"/>
              <a:gd name="connsiteX13" fmla="*/ 1910993 w 2034283"/>
              <a:gd name="connsiteY13" fmla="*/ 606176 h 1633591"/>
              <a:gd name="connsiteX14" fmla="*/ 1654139 w 2034283"/>
              <a:gd name="connsiteY14" fmla="*/ 236306 h 1633591"/>
              <a:gd name="connsiteX15" fmla="*/ 1561672 w 2034283"/>
              <a:gd name="connsiteY15" fmla="*/ 0 h 1633591"/>
              <a:gd name="connsiteX16" fmla="*/ 1222624 w 2034283"/>
              <a:gd name="connsiteY16" fmla="*/ 10275 h 1633591"/>
              <a:gd name="connsiteX0" fmla="*/ 1228324 w 2039983"/>
              <a:gd name="connsiteY0" fmla="*/ 10275 h 1633591"/>
              <a:gd name="connsiteX1" fmla="*/ 1033115 w 2039983"/>
              <a:gd name="connsiteY1" fmla="*/ 339048 h 1633591"/>
              <a:gd name="connsiteX2" fmla="*/ 848181 w 2039983"/>
              <a:gd name="connsiteY2" fmla="*/ 667821 h 1633591"/>
              <a:gd name="connsiteX3" fmla="*/ 848181 w 2039983"/>
              <a:gd name="connsiteY3" fmla="*/ 965771 h 1633591"/>
              <a:gd name="connsiteX4" fmla="*/ 807084 w 2039983"/>
              <a:gd name="connsiteY4" fmla="*/ 1078787 h 1633591"/>
              <a:gd name="connsiteX5" fmla="*/ 426940 w 2039983"/>
              <a:gd name="connsiteY5" fmla="*/ 1222625 h 1633591"/>
              <a:gd name="connsiteX6" fmla="*/ 5700 w 2039983"/>
              <a:gd name="connsiteY6" fmla="*/ 1458931 h 1633591"/>
              <a:gd name="connsiteX7" fmla="*/ 118715 w 2039983"/>
              <a:gd name="connsiteY7" fmla="*/ 1613043 h 1633591"/>
              <a:gd name="connsiteX8" fmla="*/ 694068 w 2039983"/>
              <a:gd name="connsiteY8" fmla="*/ 1613043 h 1633591"/>
              <a:gd name="connsiteX9" fmla="*/ 1187228 w 2039983"/>
              <a:gd name="connsiteY9" fmla="*/ 1582221 h 1633591"/>
              <a:gd name="connsiteX10" fmla="*/ 1742032 w 2039983"/>
              <a:gd name="connsiteY10" fmla="*/ 1633591 h 1633591"/>
              <a:gd name="connsiteX11" fmla="*/ 2039983 w 2039983"/>
              <a:gd name="connsiteY11" fmla="*/ 1273996 h 1633591"/>
              <a:gd name="connsiteX12" fmla="*/ 1906419 w 2039983"/>
              <a:gd name="connsiteY12" fmla="*/ 965771 h 1633591"/>
              <a:gd name="connsiteX13" fmla="*/ 1916693 w 2039983"/>
              <a:gd name="connsiteY13" fmla="*/ 606176 h 1633591"/>
              <a:gd name="connsiteX14" fmla="*/ 1659839 w 2039983"/>
              <a:gd name="connsiteY14" fmla="*/ 236306 h 1633591"/>
              <a:gd name="connsiteX15" fmla="*/ 1567372 w 2039983"/>
              <a:gd name="connsiteY15" fmla="*/ 0 h 1633591"/>
              <a:gd name="connsiteX16" fmla="*/ 1228324 w 2039983"/>
              <a:gd name="connsiteY16" fmla="*/ 10275 h 1633591"/>
              <a:gd name="connsiteX0" fmla="*/ 1259289 w 2070948"/>
              <a:gd name="connsiteY0" fmla="*/ 10275 h 1633591"/>
              <a:gd name="connsiteX1" fmla="*/ 1064080 w 2070948"/>
              <a:gd name="connsiteY1" fmla="*/ 339048 h 1633591"/>
              <a:gd name="connsiteX2" fmla="*/ 879146 w 2070948"/>
              <a:gd name="connsiteY2" fmla="*/ 667821 h 1633591"/>
              <a:gd name="connsiteX3" fmla="*/ 879146 w 2070948"/>
              <a:gd name="connsiteY3" fmla="*/ 965771 h 1633591"/>
              <a:gd name="connsiteX4" fmla="*/ 838049 w 2070948"/>
              <a:gd name="connsiteY4" fmla="*/ 1078787 h 1633591"/>
              <a:gd name="connsiteX5" fmla="*/ 457905 w 2070948"/>
              <a:gd name="connsiteY5" fmla="*/ 1222625 h 1633591"/>
              <a:gd name="connsiteX6" fmla="*/ 36665 w 2070948"/>
              <a:gd name="connsiteY6" fmla="*/ 1458931 h 1633591"/>
              <a:gd name="connsiteX7" fmla="*/ 149680 w 2070948"/>
              <a:gd name="connsiteY7" fmla="*/ 1613043 h 1633591"/>
              <a:gd name="connsiteX8" fmla="*/ 725033 w 2070948"/>
              <a:gd name="connsiteY8" fmla="*/ 1613043 h 1633591"/>
              <a:gd name="connsiteX9" fmla="*/ 1218193 w 2070948"/>
              <a:gd name="connsiteY9" fmla="*/ 1582221 h 1633591"/>
              <a:gd name="connsiteX10" fmla="*/ 1772997 w 2070948"/>
              <a:gd name="connsiteY10" fmla="*/ 1633591 h 1633591"/>
              <a:gd name="connsiteX11" fmla="*/ 2070948 w 2070948"/>
              <a:gd name="connsiteY11" fmla="*/ 1273996 h 1633591"/>
              <a:gd name="connsiteX12" fmla="*/ 1937384 w 2070948"/>
              <a:gd name="connsiteY12" fmla="*/ 965771 h 1633591"/>
              <a:gd name="connsiteX13" fmla="*/ 1947658 w 2070948"/>
              <a:gd name="connsiteY13" fmla="*/ 606176 h 1633591"/>
              <a:gd name="connsiteX14" fmla="*/ 1690804 w 2070948"/>
              <a:gd name="connsiteY14" fmla="*/ 236306 h 1633591"/>
              <a:gd name="connsiteX15" fmla="*/ 1598337 w 2070948"/>
              <a:gd name="connsiteY15" fmla="*/ 0 h 1633591"/>
              <a:gd name="connsiteX16" fmla="*/ 1259289 w 2070948"/>
              <a:gd name="connsiteY16" fmla="*/ 10275 h 1633591"/>
              <a:gd name="connsiteX0" fmla="*/ 1294173 w 2105832"/>
              <a:gd name="connsiteY0" fmla="*/ 10275 h 1633591"/>
              <a:gd name="connsiteX1" fmla="*/ 1098964 w 2105832"/>
              <a:gd name="connsiteY1" fmla="*/ 339048 h 1633591"/>
              <a:gd name="connsiteX2" fmla="*/ 914030 w 2105832"/>
              <a:gd name="connsiteY2" fmla="*/ 667821 h 1633591"/>
              <a:gd name="connsiteX3" fmla="*/ 914030 w 2105832"/>
              <a:gd name="connsiteY3" fmla="*/ 965771 h 1633591"/>
              <a:gd name="connsiteX4" fmla="*/ 872933 w 2105832"/>
              <a:gd name="connsiteY4" fmla="*/ 1078787 h 1633591"/>
              <a:gd name="connsiteX5" fmla="*/ 492789 w 2105832"/>
              <a:gd name="connsiteY5" fmla="*/ 1222625 h 1633591"/>
              <a:gd name="connsiteX6" fmla="*/ 71549 w 2105832"/>
              <a:gd name="connsiteY6" fmla="*/ 1458931 h 1633591"/>
              <a:gd name="connsiteX7" fmla="*/ 184564 w 2105832"/>
              <a:gd name="connsiteY7" fmla="*/ 1613043 h 1633591"/>
              <a:gd name="connsiteX8" fmla="*/ 759917 w 2105832"/>
              <a:gd name="connsiteY8" fmla="*/ 1613043 h 1633591"/>
              <a:gd name="connsiteX9" fmla="*/ 1253077 w 2105832"/>
              <a:gd name="connsiteY9" fmla="*/ 1582221 h 1633591"/>
              <a:gd name="connsiteX10" fmla="*/ 1807881 w 2105832"/>
              <a:gd name="connsiteY10" fmla="*/ 1633591 h 1633591"/>
              <a:gd name="connsiteX11" fmla="*/ 2105832 w 2105832"/>
              <a:gd name="connsiteY11" fmla="*/ 1273996 h 1633591"/>
              <a:gd name="connsiteX12" fmla="*/ 1972268 w 2105832"/>
              <a:gd name="connsiteY12" fmla="*/ 965771 h 1633591"/>
              <a:gd name="connsiteX13" fmla="*/ 1982542 w 2105832"/>
              <a:gd name="connsiteY13" fmla="*/ 606176 h 1633591"/>
              <a:gd name="connsiteX14" fmla="*/ 1725688 w 2105832"/>
              <a:gd name="connsiteY14" fmla="*/ 236306 h 1633591"/>
              <a:gd name="connsiteX15" fmla="*/ 1633221 w 2105832"/>
              <a:gd name="connsiteY15" fmla="*/ 0 h 1633591"/>
              <a:gd name="connsiteX16" fmla="*/ 1294173 w 2105832"/>
              <a:gd name="connsiteY16" fmla="*/ 10275 h 1633591"/>
              <a:gd name="connsiteX0" fmla="*/ 1294173 w 2105832"/>
              <a:gd name="connsiteY0" fmla="*/ 10275 h 1671100"/>
              <a:gd name="connsiteX1" fmla="*/ 1098964 w 2105832"/>
              <a:gd name="connsiteY1" fmla="*/ 339048 h 1671100"/>
              <a:gd name="connsiteX2" fmla="*/ 914030 w 2105832"/>
              <a:gd name="connsiteY2" fmla="*/ 667821 h 1671100"/>
              <a:gd name="connsiteX3" fmla="*/ 914030 w 2105832"/>
              <a:gd name="connsiteY3" fmla="*/ 965771 h 1671100"/>
              <a:gd name="connsiteX4" fmla="*/ 872933 w 2105832"/>
              <a:gd name="connsiteY4" fmla="*/ 1078787 h 1671100"/>
              <a:gd name="connsiteX5" fmla="*/ 492789 w 2105832"/>
              <a:gd name="connsiteY5" fmla="*/ 1222625 h 1671100"/>
              <a:gd name="connsiteX6" fmla="*/ 71549 w 2105832"/>
              <a:gd name="connsiteY6" fmla="*/ 1458931 h 1671100"/>
              <a:gd name="connsiteX7" fmla="*/ 184564 w 2105832"/>
              <a:gd name="connsiteY7" fmla="*/ 1613043 h 1671100"/>
              <a:gd name="connsiteX8" fmla="*/ 759917 w 2105832"/>
              <a:gd name="connsiteY8" fmla="*/ 1613043 h 1671100"/>
              <a:gd name="connsiteX9" fmla="*/ 1253077 w 2105832"/>
              <a:gd name="connsiteY9" fmla="*/ 1582221 h 1671100"/>
              <a:gd name="connsiteX10" fmla="*/ 1807881 w 2105832"/>
              <a:gd name="connsiteY10" fmla="*/ 1633591 h 1671100"/>
              <a:gd name="connsiteX11" fmla="*/ 2105832 w 2105832"/>
              <a:gd name="connsiteY11" fmla="*/ 1273996 h 1671100"/>
              <a:gd name="connsiteX12" fmla="*/ 1972268 w 2105832"/>
              <a:gd name="connsiteY12" fmla="*/ 965771 h 1671100"/>
              <a:gd name="connsiteX13" fmla="*/ 1982542 w 2105832"/>
              <a:gd name="connsiteY13" fmla="*/ 606176 h 1671100"/>
              <a:gd name="connsiteX14" fmla="*/ 1725688 w 2105832"/>
              <a:gd name="connsiteY14" fmla="*/ 236306 h 1671100"/>
              <a:gd name="connsiteX15" fmla="*/ 1633221 w 2105832"/>
              <a:gd name="connsiteY15" fmla="*/ 0 h 1671100"/>
              <a:gd name="connsiteX16" fmla="*/ 1294173 w 2105832"/>
              <a:gd name="connsiteY16" fmla="*/ 10275 h 1671100"/>
              <a:gd name="connsiteX0" fmla="*/ 1294173 w 2105832"/>
              <a:gd name="connsiteY0" fmla="*/ 10275 h 1649373"/>
              <a:gd name="connsiteX1" fmla="*/ 1098964 w 2105832"/>
              <a:gd name="connsiteY1" fmla="*/ 339048 h 1649373"/>
              <a:gd name="connsiteX2" fmla="*/ 914030 w 2105832"/>
              <a:gd name="connsiteY2" fmla="*/ 667821 h 1649373"/>
              <a:gd name="connsiteX3" fmla="*/ 914030 w 2105832"/>
              <a:gd name="connsiteY3" fmla="*/ 965771 h 1649373"/>
              <a:gd name="connsiteX4" fmla="*/ 872933 w 2105832"/>
              <a:gd name="connsiteY4" fmla="*/ 1078787 h 1649373"/>
              <a:gd name="connsiteX5" fmla="*/ 492789 w 2105832"/>
              <a:gd name="connsiteY5" fmla="*/ 1222625 h 1649373"/>
              <a:gd name="connsiteX6" fmla="*/ 71549 w 2105832"/>
              <a:gd name="connsiteY6" fmla="*/ 1458931 h 1649373"/>
              <a:gd name="connsiteX7" fmla="*/ 184564 w 2105832"/>
              <a:gd name="connsiteY7" fmla="*/ 1613043 h 1649373"/>
              <a:gd name="connsiteX8" fmla="*/ 759917 w 2105832"/>
              <a:gd name="connsiteY8" fmla="*/ 1613043 h 1649373"/>
              <a:gd name="connsiteX9" fmla="*/ 1253077 w 2105832"/>
              <a:gd name="connsiteY9" fmla="*/ 1582221 h 1649373"/>
              <a:gd name="connsiteX10" fmla="*/ 1807881 w 2105832"/>
              <a:gd name="connsiteY10" fmla="*/ 1633591 h 1649373"/>
              <a:gd name="connsiteX11" fmla="*/ 2105832 w 2105832"/>
              <a:gd name="connsiteY11" fmla="*/ 1273996 h 1649373"/>
              <a:gd name="connsiteX12" fmla="*/ 1972268 w 2105832"/>
              <a:gd name="connsiteY12" fmla="*/ 965771 h 1649373"/>
              <a:gd name="connsiteX13" fmla="*/ 1982542 w 2105832"/>
              <a:gd name="connsiteY13" fmla="*/ 606176 h 1649373"/>
              <a:gd name="connsiteX14" fmla="*/ 1725688 w 2105832"/>
              <a:gd name="connsiteY14" fmla="*/ 236306 h 1649373"/>
              <a:gd name="connsiteX15" fmla="*/ 1633221 w 2105832"/>
              <a:gd name="connsiteY15" fmla="*/ 0 h 1649373"/>
              <a:gd name="connsiteX16" fmla="*/ 1294173 w 2105832"/>
              <a:gd name="connsiteY16" fmla="*/ 10275 h 1649373"/>
              <a:gd name="connsiteX0" fmla="*/ 1294173 w 2105832"/>
              <a:gd name="connsiteY0" fmla="*/ 10275 h 1673325"/>
              <a:gd name="connsiteX1" fmla="*/ 1098964 w 2105832"/>
              <a:gd name="connsiteY1" fmla="*/ 339048 h 1673325"/>
              <a:gd name="connsiteX2" fmla="*/ 914030 w 2105832"/>
              <a:gd name="connsiteY2" fmla="*/ 667821 h 1673325"/>
              <a:gd name="connsiteX3" fmla="*/ 914030 w 2105832"/>
              <a:gd name="connsiteY3" fmla="*/ 965771 h 1673325"/>
              <a:gd name="connsiteX4" fmla="*/ 872933 w 2105832"/>
              <a:gd name="connsiteY4" fmla="*/ 1078787 h 1673325"/>
              <a:gd name="connsiteX5" fmla="*/ 492789 w 2105832"/>
              <a:gd name="connsiteY5" fmla="*/ 1222625 h 1673325"/>
              <a:gd name="connsiteX6" fmla="*/ 71549 w 2105832"/>
              <a:gd name="connsiteY6" fmla="*/ 1458931 h 1673325"/>
              <a:gd name="connsiteX7" fmla="*/ 184564 w 2105832"/>
              <a:gd name="connsiteY7" fmla="*/ 1613043 h 1673325"/>
              <a:gd name="connsiteX8" fmla="*/ 759917 w 2105832"/>
              <a:gd name="connsiteY8" fmla="*/ 1613043 h 1673325"/>
              <a:gd name="connsiteX9" fmla="*/ 1253077 w 2105832"/>
              <a:gd name="connsiteY9" fmla="*/ 1582221 h 1673325"/>
              <a:gd name="connsiteX10" fmla="*/ 1807881 w 2105832"/>
              <a:gd name="connsiteY10" fmla="*/ 1633591 h 1673325"/>
              <a:gd name="connsiteX11" fmla="*/ 2105832 w 2105832"/>
              <a:gd name="connsiteY11" fmla="*/ 1273996 h 1673325"/>
              <a:gd name="connsiteX12" fmla="*/ 1972268 w 2105832"/>
              <a:gd name="connsiteY12" fmla="*/ 965771 h 1673325"/>
              <a:gd name="connsiteX13" fmla="*/ 1982542 w 2105832"/>
              <a:gd name="connsiteY13" fmla="*/ 606176 h 1673325"/>
              <a:gd name="connsiteX14" fmla="*/ 1725688 w 2105832"/>
              <a:gd name="connsiteY14" fmla="*/ 236306 h 1673325"/>
              <a:gd name="connsiteX15" fmla="*/ 1633221 w 2105832"/>
              <a:gd name="connsiteY15" fmla="*/ 0 h 1673325"/>
              <a:gd name="connsiteX16" fmla="*/ 1294173 w 2105832"/>
              <a:gd name="connsiteY16" fmla="*/ 10275 h 1673325"/>
              <a:gd name="connsiteX0" fmla="*/ 1294173 w 2105832"/>
              <a:gd name="connsiteY0" fmla="*/ 10275 h 1673325"/>
              <a:gd name="connsiteX1" fmla="*/ 1098964 w 2105832"/>
              <a:gd name="connsiteY1" fmla="*/ 339048 h 1673325"/>
              <a:gd name="connsiteX2" fmla="*/ 914030 w 2105832"/>
              <a:gd name="connsiteY2" fmla="*/ 667821 h 1673325"/>
              <a:gd name="connsiteX3" fmla="*/ 914030 w 2105832"/>
              <a:gd name="connsiteY3" fmla="*/ 965771 h 1673325"/>
              <a:gd name="connsiteX4" fmla="*/ 872933 w 2105832"/>
              <a:gd name="connsiteY4" fmla="*/ 1078787 h 1673325"/>
              <a:gd name="connsiteX5" fmla="*/ 492789 w 2105832"/>
              <a:gd name="connsiteY5" fmla="*/ 1222625 h 1673325"/>
              <a:gd name="connsiteX6" fmla="*/ 71549 w 2105832"/>
              <a:gd name="connsiteY6" fmla="*/ 1458931 h 1673325"/>
              <a:gd name="connsiteX7" fmla="*/ 184564 w 2105832"/>
              <a:gd name="connsiteY7" fmla="*/ 1613043 h 1673325"/>
              <a:gd name="connsiteX8" fmla="*/ 759917 w 2105832"/>
              <a:gd name="connsiteY8" fmla="*/ 1613043 h 1673325"/>
              <a:gd name="connsiteX9" fmla="*/ 1253077 w 2105832"/>
              <a:gd name="connsiteY9" fmla="*/ 1582221 h 1673325"/>
              <a:gd name="connsiteX10" fmla="*/ 1807881 w 2105832"/>
              <a:gd name="connsiteY10" fmla="*/ 1633591 h 1673325"/>
              <a:gd name="connsiteX11" fmla="*/ 2105832 w 2105832"/>
              <a:gd name="connsiteY11" fmla="*/ 1273996 h 1673325"/>
              <a:gd name="connsiteX12" fmla="*/ 1972268 w 2105832"/>
              <a:gd name="connsiteY12" fmla="*/ 965771 h 1673325"/>
              <a:gd name="connsiteX13" fmla="*/ 1982542 w 2105832"/>
              <a:gd name="connsiteY13" fmla="*/ 606176 h 1673325"/>
              <a:gd name="connsiteX14" fmla="*/ 1725688 w 2105832"/>
              <a:gd name="connsiteY14" fmla="*/ 236306 h 1673325"/>
              <a:gd name="connsiteX15" fmla="*/ 1633221 w 2105832"/>
              <a:gd name="connsiteY15" fmla="*/ 0 h 1673325"/>
              <a:gd name="connsiteX16" fmla="*/ 1294173 w 2105832"/>
              <a:gd name="connsiteY16" fmla="*/ 10275 h 1673325"/>
              <a:gd name="connsiteX0" fmla="*/ 1294173 w 2105832"/>
              <a:gd name="connsiteY0" fmla="*/ 10275 h 1673325"/>
              <a:gd name="connsiteX1" fmla="*/ 1098964 w 2105832"/>
              <a:gd name="connsiteY1" fmla="*/ 339048 h 1673325"/>
              <a:gd name="connsiteX2" fmla="*/ 914030 w 2105832"/>
              <a:gd name="connsiteY2" fmla="*/ 667821 h 1673325"/>
              <a:gd name="connsiteX3" fmla="*/ 914030 w 2105832"/>
              <a:gd name="connsiteY3" fmla="*/ 965771 h 1673325"/>
              <a:gd name="connsiteX4" fmla="*/ 872933 w 2105832"/>
              <a:gd name="connsiteY4" fmla="*/ 1078787 h 1673325"/>
              <a:gd name="connsiteX5" fmla="*/ 492789 w 2105832"/>
              <a:gd name="connsiteY5" fmla="*/ 1222625 h 1673325"/>
              <a:gd name="connsiteX6" fmla="*/ 71549 w 2105832"/>
              <a:gd name="connsiteY6" fmla="*/ 1458931 h 1673325"/>
              <a:gd name="connsiteX7" fmla="*/ 184564 w 2105832"/>
              <a:gd name="connsiteY7" fmla="*/ 1613043 h 1673325"/>
              <a:gd name="connsiteX8" fmla="*/ 759917 w 2105832"/>
              <a:gd name="connsiteY8" fmla="*/ 1613043 h 1673325"/>
              <a:gd name="connsiteX9" fmla="*/ 1253077 w 2105832"/>
              <a:gd name="connsiteY9" fmla="*/ 1582221 h 1673325"/>
              <a:gd name="connsiteX10" fmla="*/ 1807881 w 2105832"/>
              <a:gd name="connsiteY10" fmla="*/ 1633591 h 1673325"/>
              <a:gd name="connsiteX11" fmla="*/ 2105832 w 2105832"/>
              <a:gd name="connsiteY11" fmla="*/ 1273996 h 1673325"/>
              <a:gd name="connsiteX12" fmla="*/ 1972268 w 2105832"/>
              <a:gd name="connsiteY12" fmla="*/ 965771 h 1673325"/>
              <a:gd name="connsiteX13" fmla="*/ 1982542 w 2105832"/>
              <a:gd name="connsiteY13" fmla="*/ 606176 h 1673325"/>
              <a:gd name="connsiteX14" fmla="*/ 1725688 w 2105832"/>
              <a:gd name="connsiteY14" fmla="*/ 236306 h 1673325"/>
              <a:gd name="connsiteX15" fmla="*/ 1633221 w 2105832"/>
              <a:gd name="connsiteY15" fmla="*/ 0 h 1673325"/>
              <a:gd name="connsiteX16" fmla="*/ 1294173 w 2105832"/>
              <a:gd name="connsiteY16" fmla="*/ 10275 h 1673325"/>
              <a:gd name="connsiteX0" fmla="*/ 1294173 w 2105832"/>
              <a:gd name="connsiteY0" fmla="*/ 10275 h 1673325"/>
              <a:gd name="connsiteX1" fmla="*/ 1098964 w 2105832"/>
              <a:gd name="connsiteY1" fmla="*/ 339048 h 1673325"/>
              <a:gd name="connsiteX2" fmla="*/ 914030 w 2105832"/>
              <a:gd name="connsiteY2" fmla="*/ 667821 h 1673325"/>
              <a:gd name="connsiteX3" fmla="*/ 914030 w 2105832"/>
              <a:gd name="connsiteY3" fmla="*/ 965771 h 1673325"/>
              <a:gd name="connsiteX4" fmla="*/ 872933 w 2105832"/>
              <a:gd name="connsiteY4" fmla="*/ 1078787 h 1673325"/>
              <a:gd name="connsiteX5" fmla="*/ 492789 w 2105832"/>
              <a:gd name="connsiteY5" fmla="*/ 1222625 h 1673325"/>
              <a:gd name="connsiteX6" fmla="*/ 71549 w 2105832"/>
              <a:gd name="connsiteY6" fmla="*/ 1458931 h 1673325"/>
              <a:gd name="connsiteX7" fmla="*/ 184564 w 2105832"/>
              <a:gd name="connsiteY7" fmla="*/ 1613043 h 1673325"/>
              <a:gd name="connsiteX8" fmla="*/ 759917 w 2105832"/>
              <a:gd name="connsiteY8" fmla="*/ 1613043 h 1673325"/>
              <a:gd name="connsiteX9" fmla="*/ 1253077 w 2105832"/>
              <a:gd name="connsiteY9" fmla="*/ 1582221 h 1673325"/>
              <a:gd name="connsiteX10" fmla="*/ 1807881 w 2105832"/>
              <a:gd name="connsiteY10" fmla="*/ 1633591 h 1673325"/>
              <a:gd name="connsiteX11" fmla="*/ 2105832 w 2105832"/>
              <a:gd name="connsiteY11" fmla="*/ 1273996 h 1673325"/>
              <a:gd name="connsiteX12" fmla="*/ 1972268 w 2105832"/>
              <a:gd name="connsiteY12" fmla="*/ 965771 h 1673325"/>
              <a:gd name="connsiteX13" fmla="*/ 1982542 w 2105832"/>
              <a:gd name="connsiteY13" fmla="*/ 606176 h 1673325"/>
              <a:gd name="connsiteX14" fmla="*/ 1725688 w 2105832"/>
              <a:gd name="connsiteY14" fmla="*/ 236306 h 1673325"/>
              <a:gd name="connsiteX15" fmla="*/ 1633221 w 2105832"/>
              <a:gd name="connsiteY15" fmla="*/ 0 h 1673325"/>
              <a:gd name="connsiteX16" fmla="*/ 1294173 w 2105832"/>
              <a:gd name="connsiteY16" fmla="*/ 10275 h 1673325"/>
              <a:gd name="connsiteX0" fmla="*/ 1380434 w 2192093"/>
              <a:gd name="connsiteY0" fmla="*/ 10275 h 1694322"/>
              <a:gd name="connsiteX1" fmla="*/ 1185225 w 2192093"/>
              <a:gd name="connsiteY1" fmla="*/ 339048 h 1694322"/>
              <a:gd name="connsiteX2" fmla="*/ 1000291 w 2192093"/>
              <a:gd name="connsiteY2" fmla="*/ 667821 h 1694322"/>
              <a:gd name="connsiteX3" fmla="*/ 1000291 w 2192093"/>
              <a:gd name="connsiteY3" fmla="*/ 965771 h 1694322"/>
              <a:gd name="connsiteX4" fmla="*/ 959194 w 2192093"/>
              <a:gd name="connsiteY4" fmla="*/ 1078787 h 1694322"/>
              <a:gd name="connsiteX5" fmla="*/ 579050 w 2192093"/>
              <a:gd name="connsiteY5" fmla="*/ 1222625 h 1694322"/>
              <a:gd name="connsiteX6" fmla="*/ 157810 w 2192093"/>
              <a:gd name="connsiteY6" fmla="*/ 1458931 h 1694322"/>
              <a:gd name="connsiteX7" fmla="*/ 108665 w 2192093"/>
              <a:gd name="connsiteY7" fmla="*/ 1662591 h 1694322"/>
              <a:gd name="connsiteX8" fmla="*/ 846178 w 2192093"/>
              <a:gd name="connsiteY8" fmla="*/ 1613043 h 1694322"/>
              <a:gd name="connsiteX9" fmla="*/ 1339338 w 2192093"/>
              <a:gd name="connsiteY9" fmla="*/ 1582221 h 1694322"/>
              <a:gd name="connsiteX10" fmla="*/ 1894142 w 2192093"/>
              <a:gd name="connsiteY10" fmla="*/ 1633591 h 1694322"/>
              <a:gd name="connsiteX11" fmla="*/ 2192093 w 2192093"/>
              <a:gd name="connsiteY11" fmla="*/ 1273996 h 1694322"/>
              <a:gd name="connsiteX12" fmla="*/ 2058529 w 2192093"/>
              <a:gd name="connsiteY12" fmla="*/ 965771 h 1694322"/>
              <a:gd name="connsiteX13" fmla="*/ 2068803 w 2192093"/>
              <a:gd name="connsiteY13" fmla="*/ 606176 h 1694322"/>
              <a:gd name="connsiteX14" fmla="*/ 1811949 w 2192093"/>
              <a:gd name="connsiteY14" fmla="*/ 236306 h 1694322"/>
              <a:gd name="connsiteX15" fmla="*/ 1719482 w 2192093"/>
              <a:gd name="connsiteY15" fmla="*/ 0 h 1694322"/>
              <a:gd name="connsiteX16" fmla="*/ 1380434 w 2192093"/>
              <a:gd name="connsiteY16" fmla="*/ 10275 h 1694322"/>
              <a:gd name="connsiteX0" fmla="*/ 1374487 w 2186146"/>
              <a:gd name="connsiteY0" fmla="*/ 10275 h 1694322"/>
              <a:gd name="connsiteX1" fmla="*/ 1179278 w 2186146"/>
              <a:gd name="connsiteY1" fmla="*/ 339048 h 1694322"/>
              <a:gd name="connsiteX2" fmla="*/ 994344 w 2186146"/>
              <a:gd name="connsiteY2" fmla="*/ 667821 h 1694322"/>
              <a:gd name="connsiteX3" fmla="*/ 994344 w 2186146"/>
              <a:gd name="connsiteY3" fmla="*/ 965771 h 1694322"/>
              <a:gd name="connsiteX4" fmla="*/ 953247 w 2186146"/>
              <a:gd name="connsiteY4" fmla="*/ 1078787 h 1694322"/>
              <a:gd name="connsiteX5" fmla="*/ 573103 w 2186146"/>
              <a:gd name="connsiteY5" fmla="*/ 1222625 h 1694322"/>
              <a:gd name="connsiteX6" fmla="*/ 151863 w 2186146"/>
              <a:gd name="connsiteY6" fmla="*/ 1458931 h 1694322"/>
              <a:gd name="connsiteX7" fmla="*/ 102718 w 2186146"/>
              <a:gd name="connsiteY7" fmla="*/ 1662591 h 1694322"/>
              <a:gd name="connsiteX8" fmla="*/ 840231 w 2186146"/>
              <a:gd name="connsiteY8" fmla="*/ 1613043 h 1694322"/>
              <a:gd name="connsiteX9" fmla="*/ 1333391 w 2186146"/>
              <a:gd name="connsiteY9" fmla="*/ 1582221 h 1694322"/>
              <a:gd name="connsiteX10" fmla="*/ 1888195 w 2186146"/>
              <a:gd name="connsiteY10" fmla="*/ 1633591 h 1694322"/>
              <a:gd name="connsiteX11" fmla="*/ 2186146 w 2186146"/>
              <a:gd name="connsiteY11" fmla="*/ 1273996 h 1694322"/>
              <a:gd name="connsiteX12" fmla="*/ 2052582 w 2186146"/>
              <a:gd name="connsiteY12" fmla="*/ 965771 h 1694322"/>
              <a:gd name="connsiteX13" fmla="*/ 2062856 w 2186146"/>
              <a:gd name="connsiteY13" fmla="*/ 606176 h 1694322"/>
              <a:gd name="connsiteX14" fmla="*/ 1806002 w 2186146"/>
              <a:gd name="connsiteY14" fmla="*/ 236306 h 1694322"/>
              <a:gd name="connsiteX15" fmla="*/ 1713535 w 2186146"/>
              <a:gd name="connsiteY15" fmla="*/ 0 h 1694322"/>
              <a:gd name="connsiteX16" fmla="*/ 1374487 w 2186146"/>
              <a:gd name="connsiteY16" fmla="*/ 10275 h 1694322"/>
              <a:gd name="connsiteX0" fmla="*/ 1374487 w 2186146"/>
              <a:gd name="connsiteY0" fmla="*/ 10275 h 1673325"/>
              <a:gd name="connsiteX1" fmla="*/ 1179278 w 2186146"/>
              <a:gd name="connsiteY1" fmla="*/ 339048 h 1673325"/>
              <a:gd name="connsiteX2" fmla="*/ 994344 w 2186146"/>
              <a:gd name="connsiteY2" fmla="*/ 667821 h 1673325"/>
              <a:gd name="connsiteX3" fmla="*/ 994344 w 2186146"/>
              <a:gd name="connsiteY3" fmla="*/ 965771 h 1673325"/>
              <a:gd name="connsiteX4" fmla="*/ 953247 w 2186146"/>
              <a:gd name="connsiteY4" fmla="*/ 1078787 h 1673325"/>
              <a:gd name="connsiteX5" fmla="*/ 573103 w 2186146"/>
              <a:gd name="connsiteY5" fmla="*/ 1222625 h 1673325"/>
              <a:gd name="connsiteX6" fmla="*/ 151863 w 2186146"/>
              <a:gd name="connsiteY6" fmla="*/ 1458931 h 1673325"/>
              <a:gd name="connsiteX7" fmla="*/ 102718 w 2186146"/>
              <a:gd name="connsiteY7" fmla="*/ 1662591 h 1673325"/>
              <a:gd name="connsiteX8" fmla="*/ 840231 w 2186146"/>
              <a:gd name="connsiteY8" fmla="*/ 1613043 h 1673325"/>
              <a:gd name="connsiteX9" fmla="*/ 1333391 w 2186146"/>
              <a:gd name="connsiteY9" fmla="*/ 1582221 h 1673325"/>
              <a:gd name="connsiteX10" fmla="*/ 1888195 w 2186146"/>
              <a:gd name="connsiteY10" fmla="*/ 1633591 h 1673325"/>
              <a:gd name="connsiteX11" fmla="*/ 2186146 w 2186146"/>
              <a:gd name="connsiteY11" fmla="*/ 1273996 h 1673325"/>
              <a:gd name="connsiteX12" fmla="*/ 2052582 w 2186146"/>
              <a:gd name="connsiteY12" fmla="*/ 965771 h 1673325"/>
              <a:gd name="connsiteX13" fmla="*/ 2062856 w 2186146"/>
              <a:gd name="connsiteY13" fmla="*/ 606176 h 1673325"/>
              <a:gd name="connsiteX14" fmla="*/ 1806002 w 2186146"/>
              <a:gd name="connsiteY14" fmla="*/ 236306 h 1673325"/>
              <a:gd name="connsiteX15" fmla="*/ 1713535 w 2186146"/>
              <a:gd name="connsiteY15" fmla="*/ 0 h 1673325"/>
              <a:gd name="connsiteX16" fmla="*/ 1374487 w 2186146"/>
              <a:gd name="connsiteY16" fmla="*/ 10275 h 1673325"/>
              <a:gd name="connsiteX0" fmla="*/ 1374487 w 2186146"/>
              <a:gd name="connsiteY0" fmla="*/ 10275 h 1672448"/>
              <a:gd name="connsiteX1" fmla="*/ 1179278 w 2186146"/>
              <a:gd name="connsiteY1" fmla="*/ 339048 h 1672448"/>
              <a:gd name="connsiteX2" fmla="*/ 994344 w 2186146"/>
              <a:gd name="connsiteY2" fmla="*/ 667821 h 1672448"/>
              <a:gd name="connsiteX3" fmla="*/ 994344 w 2186146"/>
              <a:gd name="connsiteY3" fmla="*/ 965771 h 1672448"/>
              <a:gd name="connsiteX4" fmla="*/ 953247 w 2186146"/>
              <a:gd name="connsiteY4" fmla="*/ 1078787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333391 w 2186146"/>
              <a:gd name="connsiteY9" fmla="*/ 1582221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179278 w 2186146"/>
              <a:gd name="connsiteY1" fmla="*/ 339048 h 1672448"/>
              <a:gd name="connsiteX2" fmla="*/ 994344 w 2186146"/>
              <a:gd name="connsiteY2" fmla="*/ 667821 h 1672448"/>
              <a:gd name="connsiteX3" fmla="*/ 994344 w 2186146"/>
              <a:gd name="connsiteY3" fmla="*/ 965771 h 1672448"/>
              <a:gd name="connsiteX4" fmla="*/ 953247 w 2186146"/>
              <a:gd name="connsiteY4" fmla="*/ 1078787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333391 w 2186146"/>
              <a:gd name="connsiteY9" fmla="*/ 1582221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179278 w 2186146"/>
              <a:gd name="connsiteY1" fmla="*/ 339048 h 1672448"/>
              <a:gd name="connsiteX2" fmla="*/ 994344 w 2186146"/>
              <a:gd name="connsiteY2" fmla="*/ 667821 h 1672448"/>
              <a:gd name="connsiteX3" fmla="*/ 994344 w 2186146"/>
              <a:gd name="connsiteY3" fmla="*/ 965771 h 1672448"/>
              <a:gd name="connsiteX4" fmla="*/ 953247 w 2186146"/>
              <a:gd name="connsiteY4" fmla="*/ 1078787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179278 w 2186146"/>
              <a:gd name="connsiteY1" fmla="*/ 339048 h 1672448"/>
              <a:gd name="connsiteX2" fmla="*/ 994344 w 2186146"/>
              <a:gd name="connsiteY2" fmla="*/ 667821 h 1672448"/>
              <a:gd name="connsiteX3" fmla="*/ 994344 w 2186146"/>
              <a:gd name="connsiteY3" fmla="*/ 965771 h 1672448"/>
              <a:gd name="connsiteX4" fmla="*/ 953247 w 2186146"/>
              <a:gd name="connsiteY4" fmla="*/ 1078787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179278 w 2186146"/>
              <a:gd name="connsiteY1" fmla="*/ 339048 h 1672448"/>
              <a:gd name="connsiteX2" fmla="*/ 994344 w 2186146"/>
              <a:gd name="connsiteY2" fmla="*/ 667821 h 1672448"/>
              <a:gd name="connsiteX3" fmla="*/ 994344 w 2186146"/>
              <a:gd name="connsiteY3" fmla="*/ 965771 h 1672448"/>
              <a:gd name="connsiteX4" fmla="*/ 953247 w 2186146"/>
              <a:gd name="connsiteY4" fmla="*/ 1078787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179278 w 2186146"/>
              <a:gd name="connsiteY1" fmla="*/ 339048 h 1672448"/>
              <a:gd name="connsiteX2" fmla="*/ 994344 w 2186146"/>
              <a:gd name="connsiteY2" fmla="*/ 667821 h 1672448"/>
              <a:gd name="connsiteX3" fmla="*/ 994344 w 2186146"/>
              <a:gd name="connsiteY3" fmla="*/ 965771 h 1672448"/>
              <a:gd name="connsiteX4" fmla="*/ 872167 w 2186146"/>
              <a:gd name="connsiteY4" fmla="*/ 1078787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179278 w 2186146"/>
              <a:gd name="connsiteY1" fmla="*/ 339048 h 1672448"/>
              <a:gd name="connsiteX2" fmla="*/ 994344 w 2186146"/>
              <a:gd name="connsiteY2" fmla="*/ 667821 h 1672448"/>
              <a:gd name="connsiteX3" fmla="*/ 944795 w 2186146"/>
              <a:gd name="connsiteY3" fmla="*/ 970275 h 1672448"/>
              <a:gd name="connsiteX4" fmla="*/ 872167 w 2186146"/>
              <a:gd name="connsiteY4" fmla="*/ 1078787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179278 w 2186146"/>
              <a:gd name="connsiteY1" fmla="*/ 339048 h 1672448"/>
              <a:gd name="connsiteX2" fmla="*/ 994344 w 2186146"/>
              <a:gd name="connsiteY2" fmla="*/ 667821 h 1672448"/>
              <a:gd name="connsiteX3" fmla="*/ 944795 w 2186146"/>
              <a:gd name="connsiteY3" fmla="*/ 970275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179278 w 2186146"/>
              <a:gd name="connsiteY1" fmla="*/ 339048 h 1672448"/>
              <a:gd name="connsiteX2" fmla="*/ 1219565 w 2186146"/>
              <a:gd name="connsiteY2" fmla="*/ 667821 h 1672448"/>
              <a:gd name="connsiteX3" fmla="*/ 944795 w 2186146"/>
              <a:gd name="connsiteY3" fmla="*/ 970275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14411 w 2186146"/>
              <a:gd name="connsiteY1" fmla="*/ 294003 h 1672448"/>
              <a:gd name="connsiteX2" fmla="*/ 1219565 w 2186146"/>
              <a:gd name="connsiteY2" fmla="*/ 667821 h 1672448"/>
              <a:gd name="connsiteX3" fmla="*/ 944795 w 2186146"/>
              <a:gd name="connsiteY3" fmla="*/ 970275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14411 w 2186146"/>
              <a:gd name="connsiteY1" fmla="*/ 294003 h 1672448"/>
              <a:gd name="connsiteX2" fmla="*/ 1219565 w 2186146"/>
              <a:gd name="connsiteY2" fmla="*/ 667821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14411 w 2186146"/>
              <a:gd name="connsiteY1" fmla="*/ 294003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6002 w 2186146"/>
              <a:gd name="connsiteY14" fmla="*/ 236306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2062856 w 2186146"/>
              <a:gd name="connsiteY13" fmla="*/ 606176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1963759 w 2186146"/>
              <a:gd name="connsiteY13" fmla="*/ 637707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1963759 w 2186146"/>
              <a:gd name="connsiteY13" fmla="*/ 637707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1945741 w 2186146"/>
              <a:gd name="connsiteY13" fmla="*/ 646716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1945741 w 2186146"/>
              <a:gd name="connsiteY13" fmla="*/ 646716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1918715 w 2186146"/>
              <a:gd name="connsiteY13" fmla="*/ 651220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1918715 w 2186146"/>
              <a:gd name="connsiteY13" fmla="*/ 651220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1918715 w 2186146"/>
              <a:gd name="connsiteY13" fmla="*/ 651220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1932228 w 2186146"/>
              <a:gd name="connsiteY13" fmla="*/ 651220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  <a:gd name="connsiteX0" fmla="*/ 1374487 w 2186146"/>
              <a:gd name="connsiteY0" fmla="*/ 10275 h 1672448"/>
              <a:gd name="connsiteX1" fmla="*/ 1336933 w 2186146"/>
              <a:gd name="connsiteY1" fmla="*/ 280489 h 1672448"/>
              <a:gd name="connsiteX2" fmla="*/ 1291636 w 2186146"/>
              <a:gd name="connsiteY2" fmla="*/ 658812 h 1672448"/>
              <a:gd name="connsiteX3" fmla="*/ 1210557 w 2186146"/>
              <a:gd name="connsiteY3" fmla="*/ 916222 h 1672448"/>
              <a:gd name="connsiteX4" fmla="*/ 827123 w 2186146"/>
              <a:gd name="connsiteY4" fmla="*/ 1083292 h 1672448"/>
              <a:gd name="connsiteX5" fmla="*/ 573103 w 2186146"/>
              <a:gd name="connsiteY5" fmla="*/ 1222625 h 1672448"/>
              <a:gd name="connsiteX6" fmla="*/ 151863 w 2186146"/>
              <a:gd name="connsiteY6" fmla="*/ 1458931 h 1672448"/>
              <a:gd name="connsiteX7" fmla="*/ 102718 w 2186146"/>
              <a:gd name="connsiteY7" fmla="*/ 1662591 h 1672448"/>
              <a:gd name="connsiteX8" fmla="*/ 1011400 w 2186146"/>
              <a:gd name="connsiteY8" fmla="*/ 1604034 h 1672448"/>
              <a:gd name="connsiteX9" fmla="*/ 1468524 w 2186146"/>
              <a:gd name="connsiteY9" fmla="*/ 1609247 h 1672448"/>
              <a:gd name="connsiteX10" fmla="*/ 1888195 w 2186146"/>
              <a:gd name="connsiteY10" fmla="*/ 1633591 h 1672448"/>
              <a:gd name="connsiteX11" fmla="*/ 2186146 w 2186146"/>
              <a:gd name="connsiteY11" fmla="*/ 1273996 h 1672448"/>
              <a:gd name="connsiteX12" fmla="*/ 2052582 w 2186146"/>
              <a:gd name="connsiteY12" fmla="*/ 965771 h 1672448"/>
              <a:gd name="connsiteX13" fmla="*/ 1932228 w 2186146"/>
              <a:gd name="connsiteY13" fmla="*/ 651220 h 1672448"/>
              <a:gd name="connsiteX14" fmla="*/ 1801498 w 2186146"/>
              <a:gd name="connsiteY14" fmla="*/ 263332 h 1672448"/>
              <a:gd name="connsiteX15" fmla="*/ 1713535 w 2186146"/>
              <a:gd name="connsiteY15" fmla="*/ 0 h 1672448"/>
              <a:gd name="connsiteX16" fmla="*/ 1374487 w 2186146"/>
              <a:gd name="connsiteY16" fmla="*/ 10275 h 167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86146" h="1672448">
                <a:moveTo>
                  <a:pt x="1374487" y="10275"/>
                </a:moveTo>
                <a:lnTo>
                  <a:pt x="1336933" y="280489"/>
                </a:lnTo>
                <a:cubicBezTo>
                  <a:pt x="1324837" y="408098"/>
                  <a:pt x="1317246" y="540210"/>
                  <a:pt x="1291636" y="658812"/>
                </a:cubicBezTo>
                <a:cubicBezTo>
                  <a:pt x="1278122" y="771643"/>
                  <a:pt x="1273619" y="794383"/>
                  <a:pt x="1210557" y="916222"/>
                </a:cubicBezTo>
                <a:cubicBezTo>
                  <a:pt x="1082746" y="1030470"/>
                  <a:pt x="954934" y="1027602"/>
                  <a:pt x="827123" y="1083292"/>
                </a:cubicBezTo>
                <a:cubicBezTo>
                  <a:pt x="700408" y="1131238"/>
                  <a:pt x="465588" y="1102608"/>
                  <a:pt x="573103" y="1222625"/>
                </a:cubicBezTo>
                <a:cubicBezTo>
                  <a:pt x="711965" y="1319412"/>
                  <a:pt x="269755" y="1375658"/>
                  <a:pt x="151863" y="1458931"/>
                </a:cubicBezTo>
                <a:cubicBezTo>
                  <a:pt x="36384" y="1519310"/>
                  <a:pt x="-97114" y="1611220"/>
                  <a:pt x="102718" y="1662591"/>
                </a:cubicBezTo>
                <a:cubicBezTo>
                  <a:pt x="335042" y="1725653"/>
                  <a:pt x="1031325" y="1459892"/>
                  <a:pt x="1011400" y="1604034"/>
                </a:cubicBezTo>
                <a:cubicBezTo>
                  <a:pt x="1157769" y="1701867"/>
                  <a:pt x="1304137" y="1619521"/>
                  <a:pt x="1468524" y="1609247"/>
                </a:cubicBezTo>
                <a:cubicBezTo>
                  <a:pt x="1608414" y="1617362"/>
                  <a:pt x="1768591" y="1689466"/>
                  <a:pt x="1888195" y="1633591"/>
                </a:cubicBezTo>
                <a:cubicBezTo>
                  <a:pt x="2007799" y="1577716"/>
                  <a:pt x="2086829" y="1393861"/>
                  <a:pt x="2186146" y="1273996"/>
                </a:cubicBezTo>
                <a:cubicBezTo>
                  <a:pt x="2168652" y="1166750"/>
                  <a:pt x="2097103" y="1068513"/>
                  <a:pt x="2052582" y="965771"/>
                </a:cubicBezTo>
                <a:cubicBezTo>
                  <a:pt x="2007960" y="860921"/>
                  <a:pt x="1976850" y="792105"/>
                  <a:pt x="1932228" y="651220"/>
                </a:cubicBezTo>
                <a:cubicBezTo>
                  <a:pt x="1873636" y="505408"/>
                  <a:pt x="1860089" y="418154"/>
                  <a:pt x="1801498" y="263332"/>
                </a:cubicBezTo>
                <a:cubicBezTo>
                  <a:pt x="1761668" y="171051"/>
                  <a:pt x="1744357" y="78769"/>
                  <a:pt x="1713535" y="0"/>
                </a:cubicBezTo>
                <a:lnTo>
                  <a:pt x="1374487" y="10275"/>
                </a:lnTo>
                <a:close/>
              </a:path>
            </a:pathLst>
          </a:custGeom>
          <a:gradFill flip="none" rotWithShape="1">
            <a:gsLst>
              <a:gs pos="71500">
                <a:srgbClr val="132AFF">
                  <a:lumMod val="67000"/>
                  <a:lumOff val="33000"/>
                </a:srgbClr>
              </a:gs>
              <a:gs pos="100000">
                <a:srgbClr val="132AFF"/>
              </a:gs>
              <a:gs pos="12000">
                <a:srgbClr val="C00000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4" name="Freihandform 43">
            <a:extLst>
              <a:ext uri="{FF2B5EF4-FFF2-40B4-BE49-F238E27FC236}">
                <a16:creationId xmlns:a16="http://schemas.microsoft.com/office/drawing/2014/main" id="{69DBCD27-FACA-184C-997C-CE38CC4F0207}"/>
              </a:ext>
            </a:extLst>
          </p:cNvPr>
          <p:cNvSpPr/>
          <p:nvPr/>
        </p:nvSpPr>
        <p:spPr>
          <a:xfrm>
            <a:off x="3704198" y="3265373"/>
            <a:ext cx="8490857" cy="3595373"/>
          </a:xfrm>
          <a:custGeom>
            <a:avLst/>
            <a:gdLst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05715 w 8490857"/>
              <a:gd name="connsiteY2" fmla="*/ 101600 h 3585029"/>
              <a:gd name="connsiteX3" fmla="*/ 4978400 w 8490857"/>
              <a:gd name="connsiteY3" fmla="*/ 304800 h 3585029"/>
              <a:gd name="connsiteX4" fmla="*/ 4223657 w 8490857"/>
              <a:gd name="connsiteY4" fmla="*/ 609600 h 3585029"/>
              <a:gd name="connsiteX5" fmla="*/ 3541486 w 8490857"/>
              <a:gd name="connsiteY5" fmla="*/ 1103086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05715 w 8490857"/>
              <a:gd name="connsiteY2" fmla="*/ 101600 h 3585029"/>
              <a:gd name="connsiteX3" fmla="*/ 4978400 w 8490857"/>
              <a:gd name="connsiteY3" fmla="*/ 304800 h 3585029"/>
              <a:gd name="connsiteX4" fmla="*/ 4194629 w 8490857"/>
              <a:gd name="connsiteY4" fmla="*/ 638628 h 3585029"/>
              <a:gd name="connsiteX5" fmla="*/ 3541486 w 8490857"/>
              <a:gd name="connsiteY5" fmla="*/ 1103086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05715 w 8490857"/>
              <a:gd name="connsiteY2" fmla="*/ 101600 h 3585029"/>
              <a:gd name="connsiteX3" fmla="*/ 4934857 w 8490857"/>
              <a:gd name="connsiteY3" fmla="*/ 174171 h 3585029"/>
              <a:gd name="connsiteX4" fmla="*/ 4194629 w 8490857"/>
              <a:gd name="connsiteY4" fmla="*/ 638628 h 3585029"/>
              <a:gd name="connsiteX5" fmla="*/ 3541486 w 8490857"/>
              <a:gd name="connsiteY5" fmla="*/ 1103086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05715 w 8490857"/>
              <a:gd name="connsiteY2" fmla="*/ 101600 h 3585029"/>
              <a:gd name="connsiteX3" fmla="*/ 4934857 w 8490857"/>
              <a:gd name="connsiteY3" fmla="*/ 174171 h 3585029"/>
              <a:gd name="connsiteX4" fmla="*/ 4194629 w 8490857"/>
              <a:gd name="connsiteY4" fmla="*/ 638628 h 3585029"/>
              <a:gd name="connsiteX5" fmla="*/ 3541486 w 8490857"/>
              <a:gd name="connsiteY5" fmla="*/ 1103086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49258 w 8490857"/>
              <a:gd name="connsiteY2" fmla="*/ 0 h 3585029"/>
              <a:gd name="connsiteX3" fmla="*/ 4934857 w 8490857"/>
              <a:gd name="connsiteY3" fmla="*/ 174171 h 3585029"/>
              <a:gd name="connsiteX4" fmla="*/ 4194629 w 8490857"/>
              <a:gd name="connsiteY4" fmla="*/ 638628 h 3585029"/>
              <a:gd name="connsiteX5" fmla="*/ 3541486 w 8490857"/>
              <a:gd name="connsiteY5" fmla="*/ 1103086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49258 w 8490857"/>
              <a:gd name="connsiteY2" fmla="*/ 0 h 3585029"/>
              <a:gd name="connsiteX3" fmla="*/ 4934857 w 8490857"/>
              <a:gd name="connsiteY3" fmla="*/ 174171 h 3585029"/>
              <a:gd name="connsiteX4" fmla="*/ 4194629 w 8490857"/>
              <a:gd name="connsiteY4" fmla="*/ 638628 h 3585029"/>
              <a:gd name="connsiteX5" fmla="*/ 3396343 w 8490857"/>
              <a:gd name="connsiteY5" fmla="*/ 1132114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49258 w 8490857"/>
              <a:gd name="connsiteY2" fmla="*/ 0 h 3585029"/>
              <a:gd name="connsiteX3" fmla="*/ 4934857 w 8490857"/>
              <a:gd name="connsiteY3" fmla="*/ 174171 h 3585029"/>
              <a:gd name="connsiteX4" fmla="*/ 4194629 w 8490857"/>
              <a:gd name="connsiteY4" fmla="*/ 638628 h 3585029"/>
              <a:gd name="connsiteX5" fmla="*/ 3396343 w 8490857"/>
              <a:gd name="connsiteY5" fmla="*/ 1132114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49258 w 8490857"/>
              <a:gd name="connsiteY2" fmla="*/ 0 h 3585029"/>
              <a:gd name="connsiteX3" fmla="*/ 4934857 w 8490857"/>
              <a:gd name="connsiteY3" fmla="*/ 174171 h 3585029"/>
              <a:gd name="connsiteX4" fmla="*/ 4194629 w 8490857"/>
              <a:gd name="connsiteY4" fmla="*/ 638628 h 3585029"/>
              <a:gd name="connsiteX5" fmla="*/ 3396343 w 8490857"/>
              <a:gd name="connsiteY5" fmla="*/ 1132114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49258 w 8490857"/>
              <a:gd name="connsiteY2" fmla="*/ 0 h 3585029"/>
              <a:gd name="connsiteX3" fmla="*/ 4934857 w 8490857"/>
              <a:gd name="connsiteY3" fmla="*/ 174171 h 3585029"/>
              <a:gd name="connsiteX4" fmla="*/ 4194629 w 8490857"/>
              <a:gd name="connsiteY4" fmla="*/ 638628 h 3585029"/>
              <a:gd name="connsiteX5" fmla="*/ 3396343 w 8490857"/>
              <a:gd name="connsiteY5" fmla="*/ 1132114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49258 w 8490857"/>
              <a:gd name="connsiteY2" fmla="*/ 0 h 3585029"/>
              <a:gd name="connsiteX3" fmla="*/ 4934857 w 8490857"/>
              <a:gd name="connsiteY3" fmla="*/ 174171 h 3585029"/>
              <a:gd name="connsiteX4" fmla="*/ 4194629 w 8490857"/>
              <a:gd name="connsiteY4" fmla="*/ 638628 h 3585029"/>
              <a:gd name="connsiteX5" fmla="*/ 3381829 w 8490857"/>
              <a:gd name="connsiteY5" fmla="*/ 1117600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49258 w 8490857"/>
              <a:gd name="connsiteY2" fmla="*/ 0 h 3585029"/>
              <a:gd name="connsiteX3" fmla="*/ 4934857 w 8490857"/>
              <a:gd name="connsiteY3" fmla="*/ 174171 h 3585029"/>
              <a:gd name="connsiteX4" fmla="*/ 4194629 w 8490857"/>
              <a:gd name="connsiteY4" fmla="*/ 638628 h 3585029"/>
              <a:gd name="connsiteX5" fmla="*/ 3381829 w 8490857"/>
              <a:gd name="connsiteY5" fmla="*/ 1117600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49258 w 8490857"/>
              <a:gd name="connsiteY2" fmla="*/ 0 h 3585029"/>
              <a:gd name="connsiteX3" fmla="*/ 4934857 w 8490857"/>
              <a:gd name="connsiteY3" fmla="*/ 174171 h 3585029"/>
              <a:gd name="connsiteX4" fmla="*/ 4194629 w 8490857"/>
              <a:gd name="connsiteY4" fmla="*/ 638628 h 3585029"/>
              <a:gd name="connsiteX5" fmla="*/ 3381829 w 8490857"/>
              <a:gd name="connsiteY5" fmla="*/ 1117600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29029 h 3585029"/>
              <a:gd name="connsiteX1" fmla="*/ 6676572 w 8490857"/>
              <a:gd name="connsiteY1" fmla="*/ 0 h 3585029"/>
              <a:gd name="connsiteX2" fmla="*/ 5849258 w 8490857"/>
              <a:gd name="connsiteY2" fmla="*/ 0 h 3585029"/>
              <a:gd name="connsiteX3" fmla="*/ 4934857 w 8490857"/>
              <a:gd name="connsiteY3" fmla="*/ 174171 h 3585029"/>
              <a:gd name="connsiteX4" fmla="*/ 4194629 w 8490857"/>
              <a:gd name="connsiteY4" fmla="*/ 638628 h 3585029"/>
              <a:gd name="connsiteX5" fmla="*/ 3381829 w 8490857"/>
              <a:gd name="connsiteY5" fmla="*/ 1117600 h 3585029"/>
              <a:gd name="connsiteX6" fmla="*/ 2423886 w 8490857"/>
              <a:gd name="connsiteY6" fmla="*/ 1393372 h 3585029"/>
              <a:gd name="connsiteX7" fmla="*/ 1335315 w 8490857"/>
              <a:gd name="connsiteY7" fmla="*/ 1698172 h 3585029"/>
              <a:gd name="connsiteX8" fmla="*/ 0 w 8490857"/>
              <a:gd name="connsiteY8" fmla="*/ 1698172 h 3585029"/>
              <a:gd name="connsiteX9" fmla="*/ 0 w 8490857"/>
              <a:gd name="connsiteY9" fmla="*/ 3585029 h 3585029"/>
              <a:gd name="connsiteX10" fmla="*/ 986972 w 8490857"/>
              <a:gd name="connsiteY10" fmla="*/ 3570514 h 3585029"/>
              <a:gd name="connsiteX11" fmla="*/ 1756229 w 8490857"/>
              <a:gd name="connsiteY11" fmla="*/ 3323772 h 3585029"/>
              <a:gd name="connsiteX12" fmla="*/ 2409372 w 8490857"/>
              <a:gd name="connsiteY12" fmla="*/ 2743200 h 3585029"/>
              <a:gd name="connsiteX13" fmla="*/ 3352800 w 8490857"/>
              <a:gd name="connsiteY13" fmla="*/ 2104572 h 3585029"/>
              <a:gd name="connsiteX14" fmla="*/ 4310743 w 8490857"/>
              <a:gd name="connsiteY14" fmla="*/ 1567543 h 3585029"/>
              <a:gd name="connsiteX15" fmla="*/ 5283200 w 8490857"/>
              <a:gd name="connsiteY15" fmla="*/ 1161143 h 3585029"/>
              <a:gd name="connsiteX16" fmla="*/ 6604000 w 8490857"/>
              <a:gd name="connsiteY16" fmla="*/ 943429 h 3585029"/>
              <a:gd name="connsiteX17" fmla="*/ 8490857 w 8490857"/>
              <a:gd name="connsiteY17" fmla="*/ 783772 h 3585029"/>
              <a:gd name="connsiteX18" fmla="*/ 8490857 w 8490857"/>
              <a:gd name="connsiteY18" fmla="*/ 29029 h 3585029"/>
              <a:gd name="connsiteX0" fmla="*/ 8490857 w 8490857"/>
              <a:gd name="connsiteY0" fmla="*/ 41930 h 3597930"/>
              <a:gd name="connsiteX1" fmla="*/ 6676572 w 8490857"/>
              <a:gd name="connsiteY1" fmla="*/ 12901 h 3597930"/>
              <a:gd name="connsiteX2" fmla="*/ 5849258 w 8490857"/>
              <a:gd name="connsiteY2" fmla="*/ 12901 h 3597930"/>
              <a:gd name="connsiteX3" fmla="*/ 4934857 w 8490857"/>
              <a:gd name="connsiteY3" fmla="*/ 187072 h 3597930"/>
              <a:gd name="connsiteX4" fmla="*/ 4194629 w 8490857"/>
              <a:gd name="connsiteY4" fmla="*/ 651529 h 3597930"/>
              <a:gd name="connsiteX5" fmla="*/ 3381829 w 8490857"/>
              <a:gd name="connsiteY5" fmla="*/ 1130501 h 3597930"/>
              <a:gd name="connsiteX6" fmla="*/ 2423886 w 8490857"/>
              <a:gd name="connsiteY6" fmla="*/ 1406273 h 3597930"/>
              <a:gd name="connsiteX7" fmla="*/ 1335315 w 8490857"/>
              <a:gd name="connsiteY7" fmla="*/ 1711073 h 3597930"/>
              <a:gd name="connsiteX8" fmla="*/ 0 w 8490857"/>
              <a:gd name="connsiteY8" fmla="*/ 1711073 h 3597930"/>
              <a:gd name="connsiteX9" fmla="*/ 0 w 8490857"/>
              <a:gd name="connsiteY9" fmla="*/ 3597930 h 3597930"/>
              <a:gd name="connsiteX10" fmla="*/ 986972 w 8490857"/>
              <a:gd name="connsiteY10" fmla="*/ 3583415 h 3597930"/>
              <a:gd name="connsiteX11" fmla="*/ 1756229 w 8490857"/>
              <a:gd name="connsiteY11" fmla="*/ 3336673 h 3597930"/>
              <a:gd name="connsiteX12" fmla="*/ 2409372 w 8490857"/>
              <a:gd name="connsiteY12" fmla="*/ 2756101 h 3597930"/>
              <a:gd name="connsiteX13" fmla="*/ 3352800 w 8490857"/>
              <a:gd name="connsiteY13" fmla="*/ 2117473 h 3597930"/>
              <a:gd name="connsiteX14" fmla="*/ 4310743 w 8490857"/>
              <a:gd name="connsiteY14" fmla="*/ 1580444 h 3597930"/>
              <a:gd name="connsiteX15" fmla="*/ 5283200 w 8490857"/>
              <a:gd name="connsiteY15" fmla="*/ 1174044 h 3597930"/>
              <a:gd name="connsiteX16" fmla="*/ 6604000 w 8490857"/>
              <a:gd name="connsiteY16" fmla="*/ 956330 h 3597930"/>
              <a:gd name="connsiteX17" fmla="*/ 8490857 w 8490857"/>
              <a:gd name="connsiteY17" fmla="*/ 796673 h 3597930"/>
              <a:gd name="connsiteX18" fmla="*/ 8490857 w 8490857"/>
              <a:gd name="connsiteY18" fmla="*/ 41930 h 3597930"/>
              <a:gd name="connsiteX0" fmla="*/ 8490857 w 8490857"/>
              <a:gd name="connsiteY0" fmla="*/ 35480 h 3591480"/>
              <a:gd name="connsiteX1" fmla="*/ 6676572 w 8490857"/>
              <a:gd name="connsiteY1" fmla="*/ 6451 h 3591480"/>
              <a:gd name="connsiteX2" fmla="*/ 5849258 w 8490857"/>
              <a:gd name="connsiteY2" fmla="*/ 6451 h 3591480"/>
              <a:gd name="connsiteX3" fmla="*/ 4934857 w 8490857"/>
              <a:gd name="connsiteY3" fmla="*/ 180622 h 3591480"/>
              <a:gd name="connsiteX4" fmla="*/ 4194629 w 8490857"/>
              <a:gd name="connsiteY4" fmla="*/ 645079 h 3591480"/>
              <a:gd name="connsiteX5" fmla="*/ 3381829 w 8490857"/>
              <a:gd name="connsiteY5" fmla="*/ 1124051 h 3591480"/>
              <a:gd name="connsiteX6" fmla="*/ 2423886 w 8490857"/>
              <a:gd name="connsiteY6" fmla="*/ 1399823 h 3591480"/>
              <a:gd name="connsiteX7" fmla="*/ 1335315 w 8490857"/>
              <a:gd name="connsiteY7" fmla="*/ 1704623 h 3591480"/>
              <a:gd name="connsiteX8" fmla="*/ 0 w 8490857"/>
              <a:gd name="connsiteY8" fmla="*/ 1704623 h 3591480"/>
              <a:gd name="connsiteX9" fmla="*/ 0 w 8490857"/>
              <a:gd name="connsiteY9" fmla="*/ 3591480 h 3591480"/>
              <a:gd name="connsiteX10" fmla="*/ 986972 w 8490857"/>
              <a:gd name="connsiteY10" fmla="*/ 3576965 h 3591480"/>
              <a:gd name="connsiteX11" fmla="*/ 1756229 w 8490857"/>
              <a:gd name="connsiteY11" fmla="*/ 3330223 h 3591480"/>
              <a:gd name="connsiteX12" fmla="*/ 2409372 w 8490857"/>
              <a:gd name="connsiteY12" fmla="*/ 2749651 h 3591480"/>
              <a:gd name="connsiteX13" fmla="*/ 3352800 w 8490857"/>
              <a:gd name="connsiteY13" fmla="*/ 2111023 h 3591480"/>
              <a:gd name="connsiteX14" fmla="*/ 4310743 w 8490857"/>
              <a:gd name="connsiteY14" fmla="*/ 1573994 h 3591480"/>
              <a:gd name="connsiteX15" fmla="*/ 5283200 w 8490857"/>
              <a:gd name="connsiteY15" fmla="*/ 1167594 h 3591480"/>
              <a:gd name="connsiteX16" fmla="*/ 6604000 w 8490857"/>
              <a:gd name="connsiteY16" fmla="*/ 949880 h 3591480"/>
              <a:gd name="connsiteX17" fmla="*/ 8490857 w 8490857"/>
              <a:gd name="connsiteY17" fmla="*/ 790223 h 3591480"/>
              <a:gd name="connsiteX18" fmla="*/ 8490857 w 8490857"/>
              <a:gd name="connsiteY18" fmla="*/ 35480 h 3591480"/>
              <a:gd name="connsiteX0" fmla="*/ 8490857 w 8490857"/>
              <a:gd name="connsiteY0" fmla="*/ 35480 h 3591480"/>
              <a:gd name="connsiteX1" fmla="*/ 6676572 w 8490857"/>
              <a:gd name="connsiteY1" fmla="*/ 6451 h 3591480"/>
              <a:gd name="connsiteX2" fmla="*/ 5849258 w 8490857"/>
              <a:gd name="connsiteY2" fmla="*/ 6451 h 3591480"/>
              <a:gd name="connsiteX3" fmla="*/ 4934857 w 8490857"/>
              <a:gd name="connsiteY3" fmla="*/ 180622 h 3591480"/>
              <a:gd name="connsiteX4" fmla="*/ 4194629 w 8490857"/>
              <a:gd name="connsiteY4" fmla="*/ 645079 h 3591480"/>
              <a:gd name="connsiteX5" fmla="*/ 3381829 w 8490857"/>
              <a:gd name="connsiteY5" fmla="*/ 1124051 h 3591480"/>
              <a:gd name="connsiteX6" fmla="*/ 2423886 w 8490857"/>
              <a:gd name="connsiteY6" fmla="*/ 1399823 h 3591480"/>
              <a:gd name="connsiteX7" fmla="*/ 1335315 w 8490857"/>
              <a:gd name="connsiteY7" fmla="*/ 1704623 h 3591480"/>
              <a:gd name="connsiteX8" fmla="*/ 0 w 8490857"/>
              <a:gd name="connsiteY8" fmla="*/ 1704623 h 3591480"/>
              <a:gd name="connsiteX9" fmla="*/ 0 w 8490857"/>
              <a:gd name="connsiteY9" fmla="*/ 3591480 h 3591480"/>
              <a:gd name="connsiteX10" fmla="*/ 986972 w 8490857"/>
              <a:gd name="connsiteY10" fmla="*/ 3576965 h 3591480"/>
              <a:gd name="connsiteX11" fmla="*/ 1756229 w 8490857"/>
              <a:gd name="connsiteY11" fmla="*/ 3330223 h 3591480"/>
              <a:gd name="connsiteX12" fmla="*/ 2409372 w 8490857"/>
              <a:gd name="connsiteY12" fmla="*/ 2749651 h 3591480"/>
              <a:gd name="connsiteX13" fmla="*/ 3352800 w 8490857"/>
              <a:gd name="connsiteY13" fmla="*/ 2111023 h 3591480"/>
              <a:gd name="connsiteX14" fmla="*/ 4310743 w 8490857"/>
              <a:gd name="connsiteY14" fmla="*/ 1573994 h 3591480"/>
              <a:gd name="connsiteX15" fmla="*/ 5283200 w 8490857"/>
              <a:gd name="connsiteY15" fmla="*/ 1211137 h 3591480"/>
              <a:gd name="connsiteX16" fmla="*/ 6604000 w 8490857"/>
              <a:gd name="connsiteY16" fmla="*/ 949880 h 3591480"/>
              <a:gd name="connsiteX17" fmla="*/ 8490857 w 8490857"/>
              <a:gd name="connsiteY17" fmla="*/ 790223 h 3591480"/>
              <a:gd name="connsiteX18" fmla="*/ 8490857 w 8490857"/>
              <a:gd name="connsiteY18" fmla="*/ 35480 h 3591480"/>
              <a:gd name="connsiteX0" fmla="*/ 8490857 w 8490857"/>
              <a:gd name="connsiteY0" fmla="*/ 35480 h 3591480"/>
              <a:gd name="connsiteX1" fmla="*/ 6676572 w 8490857"/>
              <a:gd name="connsiteY1" fmla="*/ 6451 h 3591480"/>
              <a:gd name="connsiteX2" fmla="*/ 5849258 w 8490857"/>
              <a:gd name="connsiteY2" fmla="*/ 6451 h 3591480"/>
              <a:gd name="connsiteX3" fmla="*/ 4934857 w 8490857"/>
              <a:gd name="connsiteY3" fmla="*/ 180622 h 3591480"/>
              <a:gd name="connsiteX4" fmla="*/ 4194629 w 8490857"/>
              <a:gd name="connsiteY4" fmla="*/ 645079 h 3591480"/>
              <a:gd name="connsiteX5" fmla="*/ 3381829 w 8490857"/>
              <a:gd name="connsiteY5" fmla="*/ 1124051 h 3591480"/>
              <a:gd name="connsiteX6" fmla="*/ 2423886 w 8490857"/>
              <a:gd name="connsiteY6" fmla="*/ 1399823 h 3591480"/>
              <a:gd name="connsiteX7" fmla="*/ 1335315 w 8490857"/>
              <a:gd name="connsiteY7" fmla="*/ 1704623 h 3591480"/>
              <a:gd name="connsiteX8" fmla="*/ 0 w 8490857"/>
              <a:gd name="connsiteY8" fmla="*/ 1704623 h 3591480"/>
              <a:gd name="connsiteX9" fmla="*/ 0 w 8490857"/>
              <a:gd name="connsiteY9" fmla="*/ 3591480 h 3591480"/>
              <a:gd name="connsiteX10" fmla="*/ 986972 w 8490857"/>
              <a:gd name="connsiteY10" fmla="*/ 3576965 h 3591480"/>
              <a:gd name="connsiteX11" fmla="*/ 1756229 w 8490857"/>
              <a:gd name="connsiteY11" fmla="*/ 3330223 h 3591480"/>
              <a:gd name="connsiteX12" fmla="*/ 2409372 w 8490857"/>
              <a:gd name="connsiteY12" fmla="*/ 2749651 h 3591480"/>
              <a:gd name="connsiteX13" fmla="*/ 3352800 w 8490857"/>
              <a:gd name="connsiteY13" fmla="*/ 2111023 h 3591480"/>
              <a:gd name="connsiteX14" fmla="*/ 4310743 w 8490857"/>
              <a:gd name="connsiteY14" fmla="*/ 1573994 h 3591480"/>
              <a:gd name="connsiteX15" fmla="*/ 5283200 w 8490857"/>
              <a:gd name="connsiteY15" fmla="*/ 1211137 h 3591480"/>
              <a:gd name="connsiteX16" fmla="*/ 6604000 w 8490857"/>
              <a:gd name="connsiteY16" fmla="*/ 949880 h 3591480"/>
              <a:gd name="connsiteX17" fmla="*/ 8490857 w 8490857"/>
              <a:gd name="connsiteY17" fmla="*/ 790223 h 3591480"/>
              <a:gd name="connsiteX18" fmla="*/ 8490857 w 8490857"/>
              <a:gd name="connsiteY18" fmla="*/ 35480 h 3591480"/>
              <a:gd name="connsiteX0" fmla="*/ 8490857 w 8490857"/>
              <a:gd name="connsiteY0" fmla="*/ 35480 h 3591480"/>
              <a:gd name="connsiteX1" fmla="*/ 6676572 w 8490857"/>
              <a:gd name="connsiteY1" fmla="*/ 6451 h 3591480"/>
              <a:gd name="connsiteX2" fmla="*/ 5849258 w 8490857"/>
              <a:gd name="connsiteY2" fmla="*/ 6451 h 3591480"/>
              <a:gd name="connsiteX3" fmla="*/ 4934857 w 8490857"/>
              <a:gd name="connsiteY3" fmla="*/ 180622 h 3591480"/>
              <a:gd name="connsiteX4" fmla="*/ 4194629 w 8490857"/>
              <a:gd name="connsiteY4" fmla="*/ 645079 h 3591480"/>
              <a:gd name="connsiteX5" fmla="*/ 3381829 w 8490857"/>
              <a:gd name="connsiteY5" fmla="*/ 1124051 h 3591480"/>
              <a:gd name="connsiteX6" fmla="*/ 2423886 w 8490857"/>
              <a:gd name="connsiteY6" fmla="*/ 1399823 h 3591480"/>
              <a:gd name="connsiteX7" fmla="*/ 1335315 w 8490857"/>
              <a:gd name="connsiteY7" fmla="*/ 1704623 h 3591480"/>
              <a:gd name="connsiteX8" fmla="*/ 0 w 8490857"/>
              <a:gd name="connsiteY8" fmla="*/ 1704623 h 3591480"/>
              <a:gd name="connsiteX9" fmla="*/ 0 w 8490857"/>
              <a:gd name="connsiteY9" fmla="*/ 3591480 h 3591480"/>
              <a:gd name="connsiteX10" fmla="*/ 986972 w 8490857"/>
              <a:gd name="connsiteY10" fmla="*/ 3576965 h 3591480"/>
              <a:gd name="connsiteX11" fmla="*/ 1756229 w 8490857"/>
              <a:gd name="connsiteY11" fmla="*/ 3330223 h 3591480"/>
              <a:gd name="connsiteX12" fmla="*/ 2409372 w 8490857"/>
              <a:gd name="connsiteY12" fmla="*/ 2749651 h 3591480"/>
              <a:gd name="connsiteX13" fmla="*/ 3352800 w 8490857"/>
              <a:gd name="connsiteY13" fmla="*/ 2111023 h 3591480"/>
              <a:gd name="connsiteX14" fmla="*/ 4310743 w 8490857"/>
              <a:gd name="connsiteY14" fmla="*/ 1573994 h 3591480"/>
              <a:gd name="connsiteX15" fmla="*/ 5283200 w 8490857"/>
              <a:gd name="connsiteY15" fmla="*/ 1211137 h 3591480"/>
              <a:gd name="connsiteX16" fmla="*/ 6604000 w 8490857"/>
              <a:gd name="connsiteY16" fmla="*/ 949880 h 3591480"/>
              <a:gd name="connsiteX17" fmla="*/ 8490857 w 8490857"/>
              <a:gd name="connsiteY17" fmla="*/ 790223 h 3591480"/>
              <a:gd name="connsiteX18" fmla="*/ 8490857 w 8490857"/>
              <a:gd name="connsiteY18" fmla="*/ 35480 h 3591480"/>
              <a:gd name="connsiteX0" fmla="*/ 8490857 w 8490857"/>
              <a:gd name="connsiteY0" fmla="*/ 35480 h 3591480"/>
              <a:gd name="connsiteX1" fmla="*/ 6676572 w 8490857"/>
              <a:gd name="connsiteY1" fmla="*/ 6451 h 3591480"/>
              <a:gd name="connsiteX2" fmla="*/ 5849258 w 8490857"/>
              <a:gd name="connsiteY2" fmla="*/ 6451 h 3591480"/>
              <a:gd name="connsiteX3" fmla="*/ 4934857 w 8490857"/>
              <a:gd name="connsiteY3" fmla="*/ 180622 h 3591480"/>
              <a:gd name="connsiteX4" fmla="*/ 4194629 w 8490857"/>
              <a:gd name="connsiteY4" fmla="*/ 645079 h 3591480"/>
              <a:gd name="connsiteX5" fmla="*/ 3381829 w 8490857"/>
              <a:gd name="connsiteY5" fmla="*/ 1124051 h 3591480"/>
              <a:gd name="connsiteX6" fmla="*/ 2423886 w 8490857"/>
              <a:gd name="connsiteY6" fmla="*/ 1399823 h 3591480"/>
              <a:gd name="connsiteX7" fmla="*/ 1335315 w 8490857"/>
              <a:gd name="connsiteY7" fmla="*/ 1704623 h 3591480"/>
              <a:gd name="connsiteX8" fmla="*/ 0 w 8490857"/>
              <a:gd name="connsiteY8" fmla="*/ 1704623 h 3591480"/>
              <a:gd name="connsiteX9" fmla="*/ 0 w 8490857"/>
              <a:gd name="connsiteY9" fmla="*/ 3591480 h 3591480"/>
              <a:gd name="connsiteX10" fmla="*/ 986972 w 8490857"/>
              <a:gd name="connsiteY10" fmla="*/ 3576965 h 3591480"/>
              <a:gd name="connsiteX11" fmla="*/ 1756229 w 8490857"/>
              <a:gd name="connsiteY11" fmla="*/ 3330223 h 3591480"/>
              <a:gd name="connsiteX12" fmla="*/ 2409372 w 8490857"/>
              <a:gd name="connsiteY12" fmla="*/ 2749651 h 3591480"/>
              <a:gd name="connsiteX13" fmla="*/ 3352800 w 8490857"/>
              <a:gd name="connsiteY13" fmla="*/ 2111023 h 3591480"/>
              <a:gd name="connsiteX14" fmla="*/ 4310743 w 8490857"/>
              <a:gd name="connsiteY14" fmla="*/ 1573994 h 3591480"/>
              <a:gd name="connsiteX15" fmla="*/ 5283200 w 8490857"/>
              <a:gd name="connsiteY15" fmla="*/ 1211137 h 3591480"/>
              <a:gd name="connsiteX16" fmla="*/ 6604000 w 8490857"/>
              <a:gd name="connsiteY16" fmla="*/ 949880 h 3591480"/>
              <a:gd name="connsiteX17" fmla="*/ 8490857 w 8490857"/>
              <a:gd name="connsiteY17" fmla="*/ 790223 h 3591480"/>
              <a:gd name="connsiteX18" fmla="*/ 8490857 w 8490857"/>
              <a:gd name="connsiteY18" fmla="*/ 35480 h 3591480"/>
              <a:gd name="connsiteX0" fmla="*/ 8490857 w 8490857"/>
              <a:gd name="connsiteY0" fmla="*/ 35480 h 3591480"/>
              <a:gd name="connsiteX1" fmla="*/ 6676572 w 8490857"/>
              <a:gd name="connsiteY1" fmla="*/ 6451 h 3591480"/>
              <a:gd name="connsiteX2" fmla="*/ 5849258 w 8490857"/>
              <a:gd name="connsiteY2" fmla="*/ 6451 h 3591480"/>
              <a:gd name="connsiteX3" fmla="*/ 4934857 w 8490857"/>
              <a:gd name="connsiteY3" fmla="*/ 180622 h 3591480"/>
              <a:gd name="connsiteX4" fmla="*/ 4194629 w 8490857"/>
              <a:gd name="connsiteY4" fmla="*/ 645079 h 3591480"/>
              <a:gd name="connsiteX5" fmla="*/ 3381829 w 8490857"/>
              <a:gd name="connsiteY5" fmla="*/ 1124051 h 3591480"/>
              <a:gd name="connsiteX6" fmla="*/ 2423886 w 8490857"/>
              <a:gd name="connsiteY6" fmla="*/ 1399823 h 3591480"/>
              <a:gd name="connsiteX7" fmla="*/ 1335315 w 8490857"/>
              <a:gd name="connsiteY7" fmla="*/ 1704623 h 3591480"/>
              <a:gd name="connsiteX8" fmla="*/ 0 w 8490857"/>
              <a:gd name="connsiteY8" fmla="*/ 1704623 h 3591480"/>
              <a:gd name="connsiteX9" fmla="*/ 0 w 8490857"/>
              <a:gd name="connsiteY9" fmla="*/ 3591480 h 3591480"/>
              <a:gd name="connsiteX10" fmla="*/ 986972 w 8490857"/>
              <a:gd name="connsiteY10" fmla="*/ 3576965 h 3591480"/>
              <a:gd name="connsiteX11" fmla="*/ 1756229 w 8490857"/>
              <a:gd name="connsiteY11" fmla="*/ 3330223 h 3591480"/>
              <a:gd name="connsiteX12" fmla="*/ 2409372 w 8490857"/>
              <a:gd name="connsiteY12" fmla="*/ 2749651 h 3591480"/>
              <a:gd name="connsiteX13" fmla="*/ 3352800 w 8490857"/>
              <a:gd name="connsiteY13" fmla="*/ 2111023 h 3591480"/>
              <a:gd name="connsiteX14" fmla="*/ 4310743 w 8490857"/>
              <a:gd name="connsiteY14" fmla="*/ 1573994 h 3591480"/>
              <a:gd name="connsiteX15" fmla="*/ 5283200 w 8490857"/>
              <a:gd name="connsiteY15" fmla="*/ 1211137 h 3591480"/>
              <a:gd name="connsiteX16" fmla="*/ 6604000 w 8490857"/>
              <a:gd name="connsiteY16" fmla="*/ 949880 h 3591480"/>
              <a:gd name="connsiteX17" fmla="*/ 8490857 w 8490857"/>
              <a:gd name="connsiteY17" fmla="*/ 790223 h 3591480"/>
              <a:gd name="connsiteX18" fmla="*/ 8490857 w 8490857"/>
              <a:gd name="connsiteY18" fmla="*/ 35480 h 3591480"/>
              <a:gd name="connsiteX0" fmla="*/ 8490857 w 8490857"/>
              <a:gd name="connsiteY0" fmla="*/ 35480 h 3591480"/>
              <a:gd name="connsiteX1" fmla="*/ 6676572 w 8490857"/>
              <a:gd name="connsiteY1" fmla="*/ 6451 h 3591480"/>
              <a:gd name="connsiteX2" fmla="*/ 5849258 w 8490857"/>
              <a:gd name="connsiteY2" fmla="*/ 6451 h 3591480"/>
              <a:gd name="connsiteX3" fmla="*/ 4934857 w 8490857"/>
              <a:gd name="connsiteY3" fmla="*/ 180622 h 3591480"/>
              <a:gd name="connsiteX4" fmla="*/ 4194629 w 8490857"/>
              <a:gd name="connsiteY4" fmla="*/ 645079 h 3591480"/>
              <a:gd name="connsiteX5" fmla="*/ 3381829 w 8490857"/>
              <a:gd name="connsiteY5" fmla="*/ 1124051 h 3591480"/>
              <a:gd name="connsiteX6" fmla="*/ 2423886 w 8490857"/>
              <a:gd name="connsiteY6" fmla="*/ 1399823 h 3591480"/>
              <a:gd name="connsiteX7" fmla="*/ 1335315 w 8490857"/>
              <a:gd name="connsiteY7" fmla="*/ 1704623 h 3591480"/>
              <a:gd name="connsiteX8" fmla="*/ 0 w 8490857"/>
              <a:gd name="connsiteY8" fmla="*/ 1704623 h 3591480"/>
              <a:gd name="connsiteX9" fmla="*/ 0 w 8490857"/>
              <a:gd name="connsiteY9" fmla="*/ 3591480 h 3591480"/>
              <a:gd name="connsiteX10" fmla="*/ 986972 w 8490857"/>
              <a:gd name="connsiteY10" fmla="*/ 3576965 h 3591480"/>
              <a:gd name="connsiteX11" fmla="*/ 1756229 w 8490857"/>
              <a:gd name="connsiteY11" fmla="*/ 3330223 h 3591480"/>
              <a:gd name="connsiteX12" fmla="*/ 2409372 w 8490857"/>
              <a:gd name="connsiteY12" fmla="*/ 2749651 h 3591480"/>
              <a:gd name="connsiteX13" fmla="*/ 3352800 w 8490857"/>
              <a:gd name="connsiteY13" fmla="*/ 2111023 h 3591480"/>
              <a:gd name="connsiteX14" fmla="*/ 4310743 w 8490857"/>
              <a:gd name="connsiteY14" fmla="*/ 1588509 h 3591480"/>
              <a:gd name="connsiteX15" fmla="*/ 5283200 w 8490857"/>
              <a:gd name="connsiteY15" fmla="*/ 1211137 h 3591480"/>
              <a:gd name="connsiteX16" fmla="*/ 6604000 w 8490857"/>
              <a:gd name="connsiteY16" fmla="*/ 949880 h 3591480"/>
              <a:gd name="connsiteX17" fmla="*/ 8490857 w 8490857"/>
              <a:gd name="connsiteY17" fmla="*/ 790223 h 3591480"/>
              <a:gd name="connsiteX18" fmla="*/ 8490857 w 8490857"/>
              <a:gd name="connsiteY18" fmla="*/ 35480 h 3591480"/>
              <a:gd name="connsiteX0" fmla="*/ 8490857 w 8490857"/>
              <a:gd name="connsiteY0" fmla="*/ 35480 h 3591480"/>
              <a:gd name="connsiteX1" fmla="*/ 6676572 w 8490857"/>
              <a:gd name="connsiteY1" fmla="*/ 6451 h 3591480"/>
              <a:gd name="connsiteX2" fmla="*/ 5849258 w 8490857"/>
              <a:gd name="connsiteY2" fmla="*/ 6451 h 3591480"/>
              <a:gd name="connsiteX3" fmla="*/ 4934857 w 8490857"/>
              <a:gd name="connsiteY3" fmla="*/ 180622 h 3591480"/>
              <a:gd name="connsiteX4" fmla="*/ 4194629 w 8490857"/>
              <a:gd name="connsiteY4" fmla="*/ 645079 h 3591480"/>
              <a:gd name="connsiteX5" fmla="*/ 3381829 w 8490857"/>
              <a:gd name="connsiteY5" fmla="*/ 1124051 h 3591480"/>
              <a:gd name="connsiteX6" fmla="*/ 2423886 w 8490857"/>
              <a:gd name="connsiteY6" fmla="*/ 1399823 h 3591480"/>
              <a:gd name="connsiteX7" fmla="*/ 1335315 w 8490857"/>
              <a:gd name="connsiteY7" fmla="*/ 1704623 h 3591480"/>
              <a:gd name="connsiteX8" fmla="*/ 0 w 8490857"/>
              <a:gd name="connsiteY8" fmla="*/ 1704623 h 3591480"/>
              <a:gd name="connsiteX9" fmla="*/ 0 w 8490857"/>
              <a:gd name="connsiteY9" fmla="*/ 3591480 h 3591480"/>
              <a:gd name="connsiteX10" fmla="*/ 986972 w 8490857"/>
              <a:gd name="connsiteY10" fmla="*/ 3576965 h 3591480"/>
              <a:gd name="connsiteX11" fmla="*/ 1756229 w 8490857"/>
              <a:gd name="connsiteY11" fmla="*/ 3330223 h 3591480"/>
              <a:gd name="connsiteX12" fmla="*/ 2510972 w 8490857"/>
              <a:gd name="connsiteY12" fmla="*/ 2735136 h 3591480"/>
              <a:gd name="connsiteX13" fmla="*/ 3352800 w 8490857"/>
              <a:gd name="connsiteY13" fmla="*/ 2111023 h 3591480"/>
              <a:gd name="connsiteX14" fmla="*/ 4310743 w 8490857"/>
              <a:gd name="connsiteY14" fmla="*/ 1588509 h 3591480"/>
              <a:gd name="connsiteX15" fmla="*/ 5283200 w 8490857"/>
              <a:gd name="connsiteY15" fmla="*/ 1211137 h 3591480"/>
              <a:gd name="connsiteX16" fmla="*/ 6604000 w 8490857"/>
              <a:gd name="connsiteY16" fmla="*/ 949880 h 3591480"/>
              <a:gd name="connsiteX17" fmla="*/ 8490857 w 8490857"/>
              <a:gd name="connsiteY17" fmla="*/ 790223 h 3591480"/>
              <a:gd name="connsiteX18" fmla="*/ 8490857 w 8490857"/>
              <a:gd name="connsiteY18" fmla="*/ 35480 h 3591480"/>
              <a:gd name="connsiteX0" fmla="*/ 8490857 w 8490857"/>
              <a:gd name="connsiteY0" fmla="*/ 35480 h 3591480"/>
              <a:gd name="connsiteX1" fmla="*/ 6676572 w 8490857"/>
              <a:gd name="connsiteY1" fmla="*/ 6451 h 3591480"/>
              <a:gd name="connsiteX2" fmla="*/ 5849258 w 8490857"/>
              <a:gd name="connsiteY2" fmla="*/ 6451 h 3591480"/>
              <a:gd name="connsiteX3" fmla="*/ 4934857 w 8490857"/>
              <a:gd name="connsiteY3" fmla="*/ 180622 h 3591480"/>
              <a:gd name="connsiteX4" fmla="*/ 4194629 w 8490857"/>
              <a:gd name="connsiteY4" fmla="*/ 645079 h 3591480"/>
              <a:gd name="connsiteX5" fmla="*/ 3381829 w 8490857"/>
              <a:gd name="connsiteY5" fmla="*/ 1124051 h 3591480"/>
              <a:gd name="connsiteX6" fmla="*/ 2423886 w 8490857"/>
              <a:gd name="connsiteY6" fmla="*/ 1399823 h 3591480"/>
              <a:gd name="connsiteX7" fmla="*/ 1335315 w 8490857"/>
              <a:gd name="connsiteY7" fmla="*/ 1704623 h 3591480"/>
              <a:gd name="connsiteX8" fmla="*/ 0 w 8490857"/>
              <a:gd name="connsiteY8" fmla="*/ 1704623 h 3591480"/>
              <a:gd name="connsiteX9" fmla="*/ 0 w 8490857"/>
              <a:gd name="connsiteY9" fmla="*/ 3591480 h 3591480"/>
              <a:gd name="connsiteX10" fmla="*/ 986972 w 8490857"/>
              <a:gd name="connsiteY10" fmla="*/ 3576965 h 3591480"/>
              <a:gd name="connsiteX11" fmla="*/ 1756229 w 8490857"/>
              <a:gd name="connsiteY11" fmla="*/ 3330223 h 3591480"/>
              <a:gd name="connsiteX12" fmla="*/ 2510972 w 8490857"/>
              <a:gd name="connsiteY12" fmla="*/ 2735136 h 3591480"/>
              <a:gd name="connsiteX13" fmla="*/ 3352800 w 8490857"/>
              <a:gd name="connsiteY13" fmla="*/ 2111023 h 3591480"/>
              <a:gd name="connsiteX14" fmla="*/ 4310743 w 8490857"/>
              <a:gd name="connsiteY14" fmla="*/ 1588509 h 3591480"/>
              <a:gd name="connsiteX15" fmla="*/ 5283200 w 8490857"/>
              <a:gd name="connsiteY15" fmla="*/ 1211137 h 3591480"/>
              <a:gd name="connsiteX16" fmla="*/ 6604000 w 8490857"/>
              <a:gd name="connsiteY16" fmla="*/ 949880 h 3591480"/>
              <a:gd name="connsiteX17" fmla="*/ 8490857 w 8490857"/>
              <a:gd name="connsiteY17" fmla="*/ 790223 h 3591480"/>
              <a:gd name="connsiteX18" fmla="*/ 8490857 w 8490857"/>
              <a:gd name="connsiteY18" fmla="*/ 35480 h 3591480"/>
              <a:gd name="connsiteX0" fmla="*/ 8490857 w 8490857"/>
              <a:gd name="connsiteY0" fmla="*/ 35480 h 3591480"/>
              <a:gd name="connsiteX1" fmla="*/ 6676572 w 8490857"/>
              <a:gd name="connsiteY1" fmla="*/ 6451 h 3591480"/>
              <a:gd name="connsiteX2" fmla="*/ 5849258 w 8490857"/>
              <a:gd name="connsiteY2" fmla="*/ 6451 h 3591480"/>
              <a:gd name="connsiteX3" fmla="*/ 4934857 w 8490857"/>
              <a:gd name="connsiteY3" fmla="*/ 180622 h 3591480"/>
              <a:gd name="connsiteX4" fmla="*/ 4194629 w 8490857"/>
              <a:gd name="connsiteY4" fmla="*/ 645079 h 3591480"/>
              <a:gd name="connsiteX5" fmla="*/ 3381829 w 8490857"/>
              <a:gd name="connsiteY5" fmla="*/ 1124051 h 3591480"/>
              <a:gd name="connsiteX6" fmla="*/ 2423886 w 8490857"/>
              <a:gd name="connsiteY6" fmla="*/ 1399823 h 3591480"/>
              <a:gd name="connsiteX7" fmla="*/ 1335315 w 8490857"/>
              <a:gd name="connsiteY7" fmla="*/ 1704623 h 3591480"/>
              <a:gd name="connsiteX8" fmla="*/ 0 w 8490857"/>
              <a:gd name="connsiteY8" fmla="*/ 1704623 h 3591480"/>
              <a:gd name="connsiteX9" fmla="*/ 0 w 8490857"/>
              <a:gd name="connsiteY9" fmla="*/ 3591480 h 3591480"/>
              <a:gd name="connsiteX10" fmla="*/ 986972 w 8490857"/>
              <a:gd name="connsiteY10" fmla="*/ 3576965 h 3591480"/>
              <a:gd name="connsiteX11" fmla="*/ 1756229 w 8490857"/>
              <a:gd name="connsiteY11" fmla="*/ 3330223 h 3591480"/>
              <a:gd name="connsiteX12" fmla="*/ 2510972 w 8490857"/>
              <a:gd name="connsiteY12" fmla="*/ 2735136 h 3591480"/>
              <a:gd name="connsiteX13" fmla="*/ 3352800 w 8490857"/>
              <a:gd name="connsiteY13" fmla="*/ 2111023 h 3591480"/>
              <a:gd name="connsiteX14" fmla="*/ 4310743 w 8490857"/>
              <a:gd name="connsiteY14" fmla="*/ 1588509 h 3591480"/>
              <a:gd name="connsiteX15" fmla="*/ 5283200 w 8490857"/>
              <a:gd name="connsiteY15" fmla="*/ 1211137 h 3591480"/>
              <a:gd name="connsiteX16" fmla="*/ 6604000 w 8490857"/>
              <a:gd name="connsiteY16" fmla="*/ 949880 h 3591480"/>
              <a:gd name="connsiteX17" fmla="*/ 8490857 w 8490857"/>
              <a:gd name="connsiteY17" fmla="*/ 790223 h 3591480"/>
              <a:gd name="connsiteX18" fmla="*/ 8490857 w 8490857"/>
              <a:gd name="connsiteY18" fmla="*/ 35480 h 3591480"/>
              <a:gd name="connsiteX0" fmla="*/ 8490857 w 8490857"/>
              <a:gd name="connsiteY0" fmla="*/ 35480 h 3607922"/>
              <a:gd name="connsiteX1" fmla="*/ 6676572 w 8490857"/>
              <a:gd name="connsiteY1" fmla="*/ 6451 h 3607922"/>
              <a:gd name="connsiteX2" fmla="*/ 5849258 w 8490857"/>
              <a:gd name="connsiteY2" fmla="*/ 6451 h 3607922"/>
              <a:gd name="connsiteX3" fmla="*/ 4934857 w 8490857"/>
              <a:gd name="connsiteY3" fmla="*/ 180622 h 3607922"/>
              <a:gd name="connsiteX4" fmla="*/ 4194629 w 8490857"/>
              <a:gd name="connsiteY4" fmla="*/ 645079 h 3607922"/>
              <a:gd name="connsiteX5" fmla="*/ 3381829 w 8490857"/>
              <a:gd name="connsiteY5" fmla="*/ 1124051 h 3607922"/>
              <a:gd name="connsiteX6" fmla="*/ 2423886 w 8490857"/>
              <a:gd name="connsiteY6" fmla="*/ 1399823 h 3607922"/>
              <a:gd name="connsiteX7" fmla="*/ 1335315 w 8490857"/>
              <a:gd name="connsiteY7" fmla="*/ 1704623 h 3607922"/>
              <a:gd name="connsiteX8" fmla="*/ 0 w 8490857"/>
              <a:gd name="connsiteY8" fmla="*/ 1704623 h 3607922"/>
              <a:gd name="connsiteX9" fmla="*/ 0 w 8490857"/>
              <a:gd name="connsiteY9" fmla="*/ 3591480 h 3607922"/>
              <a:gd name="connsiteX10" fmla="*/ 986972 w 8490857"/>
              <a:gd name="connsiteY10" fmla="*/ 3576965 h 3607922"/>
              <a:gd name="connsiteX11" fmla="*/ 1756229 w 8490857"/>
              <a:gd name="connsiteY11" fmla="*/ 3330223 h 3607922"/>
              <a:gd name="connsiteX12" fmla="*/ 2510972 w 8490857"/>
              <a:gd name="connsiteY12" fmla="*/ 2735136 h 3607922"/>
              <a:gd name="connsiteX13" fmla="*/ 3352800 w 8490857"/>
              <a:gd name="connsiteY13" fmla="*/ 2111023 h 3607922"/>
              <a:gd name="connsiteX14" fmla="*/ 4310743 w 8490857"/>
              <a:gd name="connsiteY14" fmla="*/ 1588509 h 3607922"/>
              <a:gd name="connsiteX15" fmla="*/ 5283200 w 8490857"/>
              <a:gd name="connsiteY15" fmla="*/ 1211137 h 3607922"/>
              <a:gd name="connsiteX16" fmla="*/ 6604000 w 8490857"/>
              <a:gd name="connsiteY16" fmla="*/ 949880 h 3607922"/>
              <a:gd name="connsiteX17" fmla="*/ 8490857 w 8490857"/>
              <a:gd name="connsiteY17" fmla="*/ 790223 h 3607922"/>
              <a:gd name="connsiteX18" fmla="*/ 8490857 w 8490857"/>
              <a:gd name="connsiteY18" fmla="*/ 35480 h 3607922"/>
              <a:gd name="connsiteX0" fmla="*/ 8490857 w 8490857"/>
              <a:gd name="connsiteY0" fmla="*/ 35480 h 3607922"/>
              <a:gd name="connsiteX1" fmla="*/ 6676572 w 8490857"/>
              <a:gd name="connsiteY1" fmla="*/ 6451 h 3607922"/>
              <a:gd name="connsiteX2" fmla="*/ 5849258 w 8490857"/>
              <a:gd name="connsiteY2" fmla="*/ 6451 h 3607922"/>
              <a:gd name="connsiteX3" fmla="*/ 4934857 w 8490857"/>
              <a:gd name="connsiteY3" fmla="*/ 180622 h 3607922"/>
              <a:gd name="connsiteX4" fmla="*/ 4194629 w 8490857"/>
              <a:gd name="connsiteY4" fmla="*/ 645079 h 3607922"/>
              <a:gd name="connsiteX5" fmla="*/ 3381829 w 8490857"/>
              <a:gd name="connsiteY5" fmla="*/ 1124051 h 3607922"/>
              <a:gd name="connsiteX6" fmla="*/ 2423886 w 8490857"/>
              <a:gd name="connsiteY6" fmla="*/ 1399823 h 3607922"/>
              <a:gd name="connsiteX7" fmla="*/ 1335315 w 8490857"/>
              <a:gd name="connsiteY7" fmla="*/ 1704623 h 3607922"/>
              <a:gd name="connsiteX8" fmla="*/ 0 w 8490857"/>
              <a:gd name="connsiteY8" fmla="*/ 1704623 h 3607922"/>
              <a:gd name="connsiteX9" fmla="*/ 0 w 8490857"/>
              <a:gd name="connsiteY9" fmla="*/ 3591480 h 3607922"/>
              <a:gd name="connsiteX10" fmla="*/ 986972 w 8490857"/>
              <a:gd name="connsiteY10" fmla="*/ 3576965 h 3607922"/>
              <a:gd name="connsiteX11" fmla="*/ 1756229 w 8490857"/>
              <a:gd name="connsiteY11" fmla="*/ 3330223 h 3607922"/>
              <a:gd name="connsiteX12" fmla="*/ 2510972 w 8490857"/>
              <a:gd name="connsiteY12" fmla="*/ 2735136 h 3607922"/>
              <a:gd name="connsiteX13" fmla="*/ 3352800 w 8490857"/>
              <a:gd name="connsiteY13" fmla="*/ 2111023 h 3607922"/>
              <a:gd name="connsiteX14" fmla="*/ 4310743 w 8490857"/>
              <a:gd name="connsiteY14" fmla="*/ 1588509 h 3607922"/>
              <a:gd name="connsiteX15" fmla="*/ 5283200 w 8490857"/>
              <a:gd name="connsiteY15" fmla="*/ 1211137 h 3607922"/>
              <a:gd name="connsiteX16" fmla="*/ 6604000 w 8490857"/>
              <a:gd name="connsiteY16" fmla="*/ 949880 h 3607922"/>
              <a:gd name="connsiteX17" fmla="*/ 8490857 w 8490857"/>
              <a:gd name="connsiteY17" fmla="*/ 790223 h 3607922"/>
              <a:gd name="connsiteX18" fmla="*/ 8490857 w 8490857"/>
              <a:gd name="connsiteY18" fmla="*/ 35480 h 3607922"/>
              <a:gd name="connsiteX0" fmla="*/ 8490857 w 8490857"/>
              <a:gd name="connsiteY0" fmla="*/ 35480 h 3607922"/>
              <a:gd name="connsiteX1" fmla="*/ 6676572 w 8490857"/>
              <a:gd name="connsiteY1" fmla="*/ 6451 h 3607922"/>
              <a:gd name="connsiteX2" fmla="*/ 5849258 w 8490857"/>
              <a:gd name="connsiteY2" fmla="*/ 6451 h 3607922"/>
              <a:gd name="connsiteX3" fmla="*/ 4934857 w 8490857"/>
              <a:gd name="connsiteY3" fmla="*/ 180622 h 3607922"/>
              <a:gd name="connsiteX4" fmla="*/ 4194629 w 8490857"/>
              <a:gd name="connsiteY4" fmla="*/ 645079 h 3607922"/>
              <a:gd name="connsiteX5" fmla="*/ 3381829 w 8490857"/>
              <a:gd name="connsiteY5" fmla="*/ 1124051 h 3607922"/>
              <a:gd name="connsiteX6" fmla="*/ 2423886 w 8490857"/>
              <a:gd name="connsiteY6" fmla="*/ 1399823 h 3607922"/>
              <a:gd name="connsiteX7" fmla="*/ 1335315 w 8490857"/>
              <a:gd name="connsiteY7" fmla="*/ 1704623 h 3607922"/>
              <a:gd name="connsiteX8" fmla="*/ 0 w 8490857"/>
              <a:gd name="connsiteY8" fmla="*/ 1704623 h 3607922"/>
              <a:gd name="connsiteX9" fmla="*/ 0 w 8490857"/>
              <a:gd name="connsiteY9" fmla="*/ 3591480 h 3607922"/>
              <a:gd name="connsiteX10" fmla="*/ 986972 w 8490857"/>
              <a:gd name="connsiteY10" fmla="*/ 3576965 h 3607922"/>
              <a:gd name="connsiteX11" fmla="*/ 1785257 w 8490857"/>
              <a:gd name="connsiteY11" fmla="*/ 3286680 h 3607922"/>
              <a:gd name="connsiteX12" fmla="*/ 2510972 w 8490857"/>
              <a:gd name="connsiteY12" fmla="*/ 2735136 h 3607922"/>
              <a:gd name="connsiteX13" fmla="*/ 3352800 w 8490857"/>
              <a:gd name="connsiteY13" fmla="*/ 2111023 h 3607922"/>
              <a:gd name="connsiteX14" fmla="*/ 4310743 w 8490857"/>
              <a:gd name="connsiteY14" fmla="*/ 1588509 h 3607922"/>
              <a:gd name="connsiteX15" fmla="*/ 5283200 w 8490857"/>
              <a:gd name="connsiteY15" fmla="*/ 1211137 h 3607922"/>
              <a:gd name="connsiteX16" fmla="*/ 6604000 w 8490857"/>
              <a:gd name="connsiteY16" fmla="*/ 949880 h 3607922"/>
              <a:gd name="connsiteX17" fmla="*/ 8490857 w 8490857"/>
              <a:gd name="connsiteY17" fmla="*/ 790223 h 3607922"/>
              <a:gd name="connsiteX18" fmla="*/ 8490857 w 8490857"/>
              <a:gd name="connsiteY18" fmla="*/ 35480 h 3607922"/>
              <a:gd name="connsiteX0" fmla="*/ 8490857 w 8490857"/>
              <a:gd name="connsiteY0" fmla="*/ 35480 h 3595373"/>
              <a:gd name="connsiteX1" fmla="*/ 6676572 w 8490857"/>
              <a:gd name="connsiteY1" fmla="*/ 6451 h 3595373"/>
              <a:gd name="connsiteX2" fmla="*/ 5849258 w 8490857"/>
              <a:gd name="connsiteY2" fmla="*/ 6451 h 3595373"/>
              <a:gd name="connsiteX3" fmla="*/ 4934857 w 8490857"/>
              <a:gd name="connsiteY3" fmla="*/ 180622 h 3595373"/>
              <a:gd name="connsiteX4" fmla="*/ 4194629 w 8490857"/>
              <a:gd name="connsiteY4" fmla="*/ 645079 h 3595373"/>
              <a:gd name="connsiteX5" fmla="*/ 3381829 w 8490857"/>
              <a:gd name="connsiteY5" fmla="*/ 1124051 h 3595373"/>
              <a:gd name="connsiteX6" fmla="*/ 2423886 w 8490857"/>
              <a:gd name="connsiteY6" fmla="*/ 1399823 h 3595373"/>
              <a:gd name="connsiteX7" fmla="*/ 1335315 w 8490857"/>
              <a:gd name="connsiteY7" fmla="*/ 1704623 h 3595373"/>
              <a:gd name="connsiteX8" fmla="*/ 0 w 8490857"/>
              <a:gd name="connsiteY8" fmla="*/ 1704623 h 3595373"/>
              <a:gd name="connsiteX9" fmla="*/ 0 w 8490857"/>
              <a:gd name="connsiteY9" fmla="*/ 3591480 h 3595373"/>
              <a:gd name="connsiteX10" fmla="*/ 986972 w 8490857"/>
              <a:gd name="connsiteY10" fmla="*/ 3576965 h 3595373"/>
              <a:gd name="connsiteX11" fmla="*/ 1785257 w 8490857"/>
              <a:gd name="connsiteY11" fmla="*/ 3286680 h 3595373"/>
              <a:gd name="connsiteX12" fmla="*/ 2510972 w 8490857"/>
              <a:gd name="connsiteY12" fmla="*/ 2735136 h 3595373"/>
              <a:gd name="connsiteX13" fmla="*/ 3352800 w 8490857"/>
              <a:gd name="connsiteY13" fmla="*/ 2111023 h 3595373"/>
              <a:gd name="connsiteX14" fmla="*/ 4310743 w 8490857"/>
              <a:gd name="connsiteY14" fmla="*/ 1588509 h 3595373"/>
              <a:gd name="connsiteX15" fmla="*/ 5283200 w 8490857"/>
              <a:gd name="connsiteY15" fmla="*/ 1211137 h 3595373"/>
              <a:gd name="connsiteX16" fmla="*/ 6604000 w 8490857"/>
              <a:gd name="connsiteY16" fmla="*/ 949880 h 3595373"/>
              <a:gd name="connsiteX17" fmla="*/ 8490857 w 8490857"/>
              <a:gd name="connsiteY17" fmla="*/ 790223 h 3595373"/>
              <a:gd name="connsiteX18" fmla="*/ 8490857 w 8490857"/>
              <a:gd name="connsiteY18" fmla="*/ 35480 h 3595373"/>
              <a:gd name="connsiteX0" fmla="*/ 8490857 w 8490857"/>
              <a:gd name="connsiteY0" fmla="*/ 35480 h 3595373"/>
              <a:gd name="connsiteX1" fmla="*/ 6676572 w 8490857"/>
              <a:gd name="connsiteY1" fmla="*/ 6451 h 3595373"/>
              <a:gd name="connsiteX2" fmla="*/ 5849258 w 8490857"/>
              <a:gd name="connsiteY2" fmla="*/ 6451 h 3595373"/>
              <a:gd name="connsiteX3" fmla="*/ 4934857 w 8490857"/>
              <a:gd name="connsiteY3" fmla="*/ 180622 h 3595373"/>
              <a:gd name="connsiteX4" fmla="*/ 4194629 w 8490857"/>
              <a:gd name="connsiteY4" fmla="*/ 645079 h 3595373"/>
              <a:gd name="connsiteX5" fmla="*/ 3381829 w 8490857"/>
              <a:gd name="connsiteY5" fmla="*/ 1124051 h 3595373"/>
              <a:gd name="connsiteX6" fmla="*/ 2423886 w 8490857"/>
              <a:gd name="connsiteY6" fmla="*/ 1399823 h 3595373"/>
              <a:gd name="connsiteX7" fmla="*/ 1335315 w 8490857"/>
              <a:gd name="connsiteY7" fmla="*/ 1704623 h 3595373"/>
              <a:gd name="connsiteX8" fmla="*/ 0 w 8490857"/>
              <a:gd name="connsiteY8" fmla="*/ 1704623 h 3595373"/>
              <a:gd name="connsiteX9" fmla="*/ 0 w 8490857"/>
              <a:gd name="connsiteY9" fmla="*/ 3591480 h 3595373"/>
              <a:gd name="connsiteX10" fmla="*/ 986972 w 8490857"/>
              <a:gd name="connsiteY10" fmla="*/ 3576965 h 3595373"/>
              <a:gd name="connsiteX11" fmla="*/ 1843314 w 8490857"/>
              <a:gd name="connsiteY11" fmla="*/ 3272166 h 3595373"/>
              <a:gd name="connsiteX12" fmla="*/ 2510972 w 8490857"/>
              <a:gd name="connsiteY12" fmla="*/ 2735136 h 3595373"/>
              <a:gd name="connsiteX13" fmla="*/ 3352800 w 8490857"/>
              <a:gd name="connsiteY13" fmla="*/ 2111023 h 3595373"/>
              <a:gd name="connsiteX14" fmla="*/ 4310743 w 8490857"/>
              <a:gd name="connsiteY14" fmla="*/ 1588509 h 3595373"/>
              <a:gd name="connsiteX15" fmla="*/ 5283200 w 8490857"/>
              <a:gd name="connsiteY15" fmla="*/ 1211137 h 3595373"/>
              <a:gd name="connsiteX16" fmla="*/ 6604000 w 8490857"/>
              <a:gd name="connsiteY16" fmla="*/ 949880 h 3595373"/>
              <a:gd name="connsiteX17" fmla="*/ 8490857 w 8490857"/>
              <a:gd name="connsiteY17" fmla="*/ 790223 h 3595373"/>
              <a:gd name="connsiteX18" fmla="*/ 8490857 w 8490857"/>
              <a:gd name="connsiteY18" fmla="*/ 35480 h 3595373"/>
              <a:gd name="connsiteX0" fmla="*/ 8490857 w 8490857"/>
              <a:gd name="connsiteY0" fmla="*/ 35480 h 3595373"/>
              <a:gd name="connsiteX1" fmla="*/ 6676572 w 8490857"/>
              <a:gd name="connsiteY1" fmla="*/ 6451 h 3595373"/>
              <a:gd name="connsiteX2" fmla="*/ 5849258 w 8490857"/>
              <a:gd name="connsiteY2" fmla="*/ 6451 h 3595373"/>
              <a:gd name="connsiteX3" fmla="*/ 4934857 w 8490857"/>
              <a:gd name="connsiteY3" fmla="*/ 180622 h 3595373"/>
              <a:gd name="connsiteX4" fmla="*/ 4194629 w 8490857"/>
              <a:gd name="connsiteY4" fmla="*/ 645079 h 3595373"/>
              <a:gd name="connsiteX5" fmla="*/ 3381829 w 8490857"/>
              <a:gd name="connsiteY5" fmla="*/ 1124051 h 3595373"/>
              <a:gd name="connsiteX6" fmla="*/ 2423886 w 8490857"/>
              <a:gd name="connsiteY6" fmla="*/ 1399823 h 3595373"/>
              <a:gd name="connsiteX7" fmla="*/ 1335315 w 8490857"/>
              <a:gd name="connsiteY7" fmla="*/ 1704623 h 3595373"/>
              <a:gd name="connsiteX8" fmla="*/ 0 w 8490857"/>
              <a:gd name="connsiteY8" fmla="*/ 1704623 h 3595373"/>
              <a:gd name="connsiteX9" fmla="*/ 0 w 8490857"/>
              <a:gd name="connsiteY9" fmla="*/ 3591480 h 3595373"/>
              <a:gd name="connsiteX10" fmla="*/ 986972 w 8490857"/>
              <a:gd name="connsiteY10" fmla="*/ 3576965 h 3595373"/>
              <a:gd name="connsiteX11" fmla="*/ 1843314 w 8490857"/>
              <a:gd name="connsiteY11" fmla="*/ 3272166 h 3595373"/>
              <a:gd name="connsiteX12" fmla="*/ 2510972 w 8490857"/>
              <a:gd name="connsiteY12" fmla="*/ 2735136 h 3595373"/>
              <a:gd name="connsiteX13" fmla="*/ 3352800 w 8490857"/>
              <a:gd name="connsiteY13" fmla="*/ 2111023 h 3595373"/>
              <a:gd name="connsiteX14" fmla="*/ 4310743 w 8490857"/>
              <a:gd name="connsiteY14" fmla="*/ 1588509 h 3595373"/>
              <a:gd name="connsiteX15" fmla="*/ 5283200 w 8490857"/>
              <a:gd name="connsiteY15" fmla="*/ 1211137 h 3595373"/>
              <a:gd name="connsiteX16" fmla="*/ 6604000 w 8490857"/>
              <a:gd name="connsiteY16" fmla="*/ 949880 h 3595373"/>
              <a:gd name="connsiteX17" fmla="*/ 8490857 w 8490857"/>
              <a:gd name="connsiteY17" fmla="*/ 790223 h 3595373"/>
              <a:gd name="connsiteX18" fmla="*/ 8490857 w 8490857"/>
              <a:gd name="connsiteY18" fmla="*/ 35480 h 3595373"/>
              <a:gd name="connsiteX0" fmla="*/ 8490857 w 8490857"/>
              <a:gd name="connsiteY0" fmla="*/ 35480 h 3595373"/>
              <a:gd name="connsiteX1" fmla="*/ 6676572 w 8490857"/>
              <a:gd name="connsiteY1" fmla="*/ 6451 h 3595373"/>
              <a:gd name="connsiteX2" fmla="*/ 5849258 w 8490857"/>
              <a:gd name="connsiteY2" fmla="*/ 6451 h 3595373"/>
              <a:gd name="connsiteX3" fmla="*/ 4934857 w 8490857"/>
              <a:gd name="connsiteY3" fmla="*/ 180622 h 3595373"/>
              <a:gd name="connsiteX4" fmla="*/ 4194629 w 8490857"/>
              <a:gd name="connsiteY4" fmla="*/ 645079 h 3595373"/>
              <a:gd name="connsiteX5" fmla="*/ 3381829 w 8490857"/>
              <a:gd name="connsiteY5" fmla="*/ 1124051 h 3595373"/>
              <a:gd name="connsiteX6" fmla="*/ 2423886 w 8490857"/>
              <a:gd name="connsiteY6" fmla="*/ 1399823 h 3595373"/>
              <a:gd name="connsiteX7" fmla="*/ 1335315 w 8490857"/>
              <a:gd name="connsiteY7" fmla="*/ 1704623 h 3595373"/>
              <a:gd name="connsiteX8" fmla="*/ 0 w 8490857"/>
              <a:gd name="connsiteY8" fmla="*/ 1704623 h 3595373"/>
              <a:gd name="connsiteX9" fmla="*/ 0 w 8490857"/>
              <a:gd name="connsiteY9" fmla="*/ 3591480 h 3595373"/>
              <a:gd name="connsiteX10" fmla="*/ 986972 w 8490857"/>
              <a:gd name="connsiteY10" fmla="*/ 3576965 h 3595373"/>
              <a:gd name="connsiteX11" fmla="*/ 1843314 w 8490857"/>
              <a:gd name="connsiteY11" fmla="*/ 3272166 h 3595373"/>
              <a:gd name="connsiteX12" fmla="*/ 2583544 w 8490857"/>
              <a:gd name="connsiteY12" fmla="*/ 2706108 h 3595373"/>
              <a:gd name="connsiteX13" fmla="*/ 3352800 w 8490857"/>
              <a:gd name="connsiteY13" fmla="*/ 2111023 h 3595373"/>
              <a:gd name="connsiteX14" fmla="*/ 4310743 w 8490857"/>
              <a:gd name="connsiteY14" fmla="*/ 1588509 h 3595373"/>
              <a:gd name="connsiteX15" fmla="*/ 5283200 w 8490857"/>
              <a:gd name="connsiteY15" fmla="*/ 1211137 h 3595373"/>
              <a:gd name="connsiteX16" fmla="*/ 6604000 w 8490857"/>
              <a:gd name="connsiteY16" fmla="*/ 949880 h 3595373"/>
              <a:gd name="connsiteX17" fmla="*/ 8490857 w 8490857"/>
              <a:gd name="connsiteY17" fmla="*/ 790223 h 3595373"/>
              <a:gd name="connsiteX18" fmla="*/ 8490857 w 8490857"/>
              <a:gd name="connsiteY18" fmla="*/ 35480 h 3595373"/>
              <a:gd name="connsiteX0" fmla="*/ 8490857 w 8490857"/>
              <a:gd name="connsiteY0" fmla="*/ 35480 h 3595373"/>
              <a:gd name="connsiteX1" fmla="*/ 6676572 w 8490857"/>
              <a:gd name="connsiteY1" fmla="*/ 6451 h 3595373"/>
              <a:gd name="connsiteX2" fmla="*/ 5849258 w 8490857"/>
              <a:gd name="connsiteY2" fmla="*/ 6451 h 3595373"/>
              <a:gd name="connsiteX3" fmla="*/ 4934857 w 8490857"/>
              <a:gd name="connsiteY3" fmla="*/ 180622 h 3595373"/>
              <a:gd name="connsiteX4" fmla="*/ 4194629 w 8490857"/>
              <a:gd name="connsiteY4" fmla="*/ 645079 h 3595373"/>
              <a:gd name="connsiteX5" fmla="*/ 3381829 w 8490857"/>
              <a:gd name="connsiteY5" fmla="*/ 1124051 h 3595373"/>
              <a:gd name="connsiteX6" fmla="*/ 2423886 w 8490857"/>
              <a:gd name="connsiteY6" fmla="*/ 1399823 h 3595373"/>
              <a:gd name="connsiteX7" fmla="*/ 1335315 w 8490857"/>
              <a:gd name="connsiteY7" fmla="*/ 1704623 h 3595373"/>
              <a:gd name="connsiteX8" fmla="*/ 0 w 8490857"/>
              <a:gd name="connsiteY8" fmla="*/ 1704623 h 3595373"/>
              <a:gd name="connsiteX9" fmla="*/ 0 w 8490857"/>
              <a:gd name="connsiteY9" fmla="*/ 3591480 h 3595373"/>
              <a:gd name="connsiteX10" fmla="*/ 986972 w 8490857"/>
              <a:gd name="connsiteY10" fmla="*/ 3576965 h 3595373"/>
              <a:gd name="connsiteX11" fmla="*/ 1843314 w 8490857"/>
              <a:gd name="connsiteY11" fmla="*/ 3272166 h 3595373"/>
              <a:gd name="connsiteX12" fmla="*/ 2583544 w 8490857"/>
              <a:gd name="connsiteY12" fmla="*/ 2706108 h 3595373"/>
              <a:gd name="connsiteX13" fmla="*/ 3352800 w 8490857"/>
              <a:gd name="connsiteY13" fmla="*/ 2111023 h 3595373"/>
              <a:gd name="connsiteX14" fmla="*/ 4310743 w 8490857"/>
              <a:gd name="connsiteY14" fmla="*/ 1588509 h 3595373"/>
              <a:gd name="connsiteX15" fmla="*/ 5283200 w 8490857"/>
              <a:gd name="connsiteY15" fmla="*/ 1211137 h 3595373"/>
              <a:gd name="connsiteX16" fmla="*/ 6604000 w 8490857"/>
              <a:gd name="connsiteY16" fmla="*/ 949880 h 3595373"/>
              <a:gd name="connsiteX17" fmla="*/ 8490857 w 8490857"/>
              <a:gd name="connsiteY17" fmla="*/ 790223 h 3595373"/>
              <a:gd name="connsiteX18" fmla="*/ 8490857 w 8490857"/>
              <a:gd name="connsiteY18" fmla="*/ 35480 h 3595373"/>
              <a:gd name="connsiteX0" fmla="*/ 8490857 w 8490857"/>
              <a:gd name="connsiteY0" fmla="*/ 35480 h 3595373"/>
              <a:gd name="connsiteX1" fmla="*/ 6676572 w 8490857"/>
              <a:gd name="connsiteY1" fmla="*/ 6451 h 3595373"/>
              <a:gd name="connsiteX2" fmla="*/ 5849258 w 8490857"/>
              <a:gd name="connsiteY2" fmla="*/ 6451 h 3595373"/>
              <a:gd name="connsiteX3" fmla="*/ 4934857 w 8490857"/>
              <a:gd name="connsiteY3" fmla="*/ 180622 h 3595373"/>
              <a:gd name="connsiteX4" fmla="*/ 4194629 w 8490857"/>
              <a:gd name="connsiteY4" fmla="*/ 645079 h 3595373"/>
              <a:gd name="connsiteX5" fmla="*/ 3381829 w 8490857"/>
              <a:gd name="connsiteY5" fmla="*/ 1124051 h 3595373"/>
              <a:gd name="connsiteX6" fmla="*/ 2423886 w 8490857"/>
              <a:gd name="connsiteY6" fmla="*/ 1399823 h 3595373"/>
              <a:gd name="connsiteX7" fmla="*/ 1335315 w 8490857"/>
              <a:gd name="connsiteY7" fmla="*/ 1704623 h 3595373"/>
              <a:gd name="connsiteX8" fmla="*/ 0 w 8490857"/>
              <a:gd name="connsiteY8" fmla="*/ 1704623 h 3595373"/>
              <a:gd name="connsiteX9" fmla="*/ 0 w 8490857"/>
              <a:gd name="connsiteY9" fmla="*/ 3591480 h 3595373"/>
              <a:gd name="connsiteX10" fmla="*/ 986972 w 8490857"/>
              <a:gd name="connsiteY10" fmla="*/ 3576965 h 3595373"/>
              <a:gd name="connsiteX11" fmla="*/ 1843314 w 8490857"/>
              <a:gd name="connsiteY11" fmla="*/ 3272166 h 3595373"/>
              <a:gd name="connsiteX12" fmla="*/ 2583544 w 8490857"/>
              <a:gd name="connsiteY12" fmla="*/ 2706108 h 3595373"/>
              <a:gd name="connsiteX13" fmla="*/ 3352800 w 8490857"/>
              <a:gd name="connsiteY13" fmla="*/ 2111023 h 3595373"/>
              <a:gd name="connsiteX14" fmla="*/ 4310743 w 8490857"/>
              <a:gd name="connsiteY14" fmla="*/ 1588509 h 3595373"/>
              <a:gd name="connsiteX15" fmla="*/ 5283200 w 8490857"/>
              <a:gd name="connsiteY15" fmla="*/ 1211137 h 3595373"/>
              <a:gd name="connsiteX16" fmla="*/ 6604000 w 8490857"/>
              <a:gd name="connsiteY16" fmla="*/ 949880 h 3595373"/>
              <a:gd name="connsiteX17" fmla="*/ 8490857 w 8490857"/>
              <a:gd name="connsiteY17" fmla="*/ 790223 h 3595373"/>
              <a:gd name="connsiteX18" fmla="*/ 8490857 w 8490857"/>
              <a:gd name="connsiteY18" fmla="*/ 35480 h 3595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490857" h="3595373">
                <a:moveTo>
                  <a:pt x="8490857" y="35480"/>
                </a:moveTo>
                <a:lnTo>
                  <a:pt x="6676572" y="6451"/>
                </a:lnTo>
                <a:cubicBezTo>
                  <a:pt x="6400801" y="6451"/>
                  <a:pt x="6284686" y="-8063"/>
                  <a:pt x="5849258" y="6451"/>
                </a:cubicBezTo>
                <a:cubicBezTo>
                  <a:pt x="5428344" y="45155"/>
                  <a:pt x="5297714" y="83860"/>
                  <a:pt x="4934857" y="180622"/>
                </a:cubicBezTo>
                <a:lnTo>
                  <a:pt x="4194629" y="645079"/>
                </a:lnTo>
                <a:cubicBezTo>
                  <a:pt x="3928534" y="809574"/>
                  <a:pt x="3749524" y="901499"/>
                  <a:pt x="3381829" y="1124051"/>
                </a:cubicBezTo>
                <a:lnTo>
                  <a:pt x="2423886" y="1399823"/>
                </a:lnTo>
                <a:lnTo>
                  <a:pt x="1335315" y="1704623"/>
                </a:lnTo>
                <a:lnTo>
                  <a:pt x="0" y="1704623"/>
                </a:lnTo>
                <a:lnTo>
                  <a:pt x="0" y="3591480"/>
                </a:lnTo>
                <a:cubicBezTo>
                  <a:pt x="328991" y="3586642"/>
                  <a:pt x="657981" y="3610832"/>
                  <a:pt x="986972" y="3576965"/>
                </a:cubicBezTo>
                <a:cubicBezTo>
                  <a:pt x="1330477" y="3523746"/>
                  <a:pt x="1586895" y="3412470"/>
                  <a:pt x="1843314" y="3272166"/>
                </a:cubicBezTo>
                <a:cubicBezTo>
                  <a:pt x="2109410" y="3107670"/>
                  <a:pt x="2360991" y="2885118"/>
                  <a:pt x="2583544" y="2706108"/>
                </a:cubicBezTo>
                <a:cubicBezTo>
                  <a:pt x="2839963" y="2478717"/>
                  <a:pt x="3096381" y="2309385"/>
                  <a:pt x="3352800" y="2111023"/>
                </a:cubicBezTo>
                <a:cubicBezTo>
                  <a:pt x="3614057" y="1922338"/>
                  <a:pt x="3991429" y="1762680"/>
                  <a:pt x="4310743" y="1588509"/>
                </a:cubicBezTo>
                <a:cubicBezTo>
                  <a:pt x="4634895" y="1467557"/>
                  <a:pt x="4930020" y="1332089"/>
                  <a:pt x="5283200" y="1211137"/>
                </a:cubicBezTo>
                <a:cubicBezTo>
                  <a:pt x="5607353" y="1109537"/>
                  <a:pt x="6134705" y="978909"/>
                  <a:pt x="6604000" y="949880"/>
                </a:cubicBezTo>
                <a:lnTo>
                  <a:pt x="8490857" y="790223"/>
                </a:lnTo>
                <a:lnTo>
                  <a:pt x="8490857" y="35480"/>
                </a:lnTo>
                <a:close/>
              </a:path>
            </a:pathLst>
          </a:custGeom>
          <a:gradFill flip="none" rotWithShape="1">
            <a:gsLst>
              <a:gs pos="41000">
                <a:srgbClr val="147B38"/>
              </a:gs>
              <a:gs pos="20000">
                <a:srgbClr val="638F77"/>
              </a:gs>
              <a:gs pos="0">
                <a:schemeClr val="bg1">
                  <a:lumMod val="75000"/>
                </a:schemeClr>
              </a:gs>
              <a:gs pos="65000">
                <a:srgbClr val="209640"/>
              </a:gs>
            </a:gsLst>
            <a:lin ang="7200000" scaled="0"/>
            <a:tileRect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Freihandform 46">
            <a:extLst>
              <a:ext uri="{FF2B5EF4-FFF2-40B4-BE49-F238E27FC236}">
                <a16:creationId xmlns:a16="http://schemas.microsoft.com/office/drawing/2014/main" id="{91CAC56F-95E4-9742-BD6D-234D187592C9}"/>
              </a:ext>
            </a:extLst>
          </p:cNvPr>
          <p:cNvSpPr/>
          <p:nvPr/>
        </p:nvSpPr>
        <p:spPr>
          <a:xfrm>
            <a:off x="6611641" y="3735021"/>
            <a:ext cx="5576721" cy="1563701"/>
          </a:xfrm>
          <a:custGeom>
            <a:avLst/>
            <a:gdLst>
              <a:gd name="connsiteX0" fmla="*/ 4200940 w 4200940"/>
              <a:gd name="connsiteY0" fmla="*/ 0 h 1577009"/>
              <a:gd name="connsiteX1" fmla="*/ 3551583 w 4200940"/>
              <a:gd name="connsiteY1" fmla="*/ 0 h 1577009"/>
              <a:gd name="connsiteX2" fmla="*/ 3207027 w 4200940"/>
              <a:gd name="connsiteY2" fmla="*/ 66261 h 1577009"/>
              <a:gd name="connsiteX3" fmla="*/ 2875722 w 4200940"/>
              <a:gd name="connsiteY3" fmla="*/ 172278 h 1577009"/>
              <a:gd name="connsiteX4" fmla="*/ 2584174 w 4200940"/>
              <a:gd name="connsiteY4" fmla="*/ 344557 h 1577009"/>
              <a:gd name="connsiteX5" fmla="*/ 2040835 w 4200940"/>
              <a:gd name="connsiteY5" fmla="*/ 450574 h 1577009"/>
              <a:gd name="connsiteX6" fmla="*/ 1683027 w 4200940"/>
              <a:gd name="connsiteY6" fmla="*/ 437322 h 1577009"/>
              <a:gd name="connsiteX7" fmla="*/ 1391479 w 4200940"/>
              <a:gd name="connsiteY7" fmla="*/ 530087 h 1577009"/>
              <a:gd name="connsiteX8" fmla="*/ 1364974 w 4200940"/>
              <a:gd name="connsiteY8" fmla="*/ 808383 h 1577009"/>
              <a:gd name="connsiteX9" fmla="*/ 1364974 w 4200940"/>
              <a:gd name="connsiteY9" fmla="*/ 808383 h 1577009"/>
              <a:gd name="connsiteX10" fmla="*/ 1033670 w 4200940"/>
              <a:gd name="connsiteY10" fmla="*/ 834887 h 1577009"/>
              <a:gd name="connsiteX11" fmla="*/ 993913 w 4200940"/>
              <a:gd name="connsiteY11" fmla="*/ 1139687 h 1577009"/>
              <a:gd name="connsiteX12" fmla="*/ 265044 w 4200940"/>
              <a:gd name="connsiteY12" fmla="*/ 1298713 h 1577009"/>
              <a:gd name="connsiteX13" fmla="*/ 410818 w 4200940"/>
              <a:gd name="connsiteY13" fmla="*/ 1431235 h 1577009"/>
              <a:gd name="connsiteX14" fmla="*/ 0 w 4200940"/>
              <a:gd name="connsiteY14" fmla="*/ 1577009 h 1577009"/>
              <a:gd name="connsiteX0" fmla="*/ 4153527 w 4153527"/>
              <a:gd name="connsiteY0" fmla="*/ 0 h 1556689"/>
              <a:gd name="connsiteX1" fmla="*/ 3504170 w 4153527"/>
              <a:gd name="connsiteY1" fmla="*/ 0 h 1556689"/>
              <a:gd name="connsiteX2" fmla="*/ 3159614 w 4153527"/>
              <a:gd name="connsiteY2" fmla="*/ 66261 h 1556689"/>
              <a:gd name="connsiteX3" fmla="*/ 2828309 w 4153527"/>
              <a:gd name="connsiteY3" fmla="*/ 172278 h 1556689"/>
              <a:gd name="connsiteX4" fmla="*/ 2536761 w 4153527"/>
              <a:gd name="connsiteY4" fmla="*/ 344557 h 1556689"/>
              <a:gd name="connsiteX5" fmla="*/ 1993422 w 4153527"/>
              <a:gd name="connsiteY5" fmla="*/ 450574 h 1556689"/>
              <a:gd name="connsiteX6" fmla="*/ 1635614 w 4153527"/>
              <a:gd name="connsiteY6" fmla="*/ 437322 h 1556689"/>
              <a:gd name="connsiteX7" fmla="*/ 1344066 w 4153527"/>
              <a:gd name="connsiteY7" fmla="*/ 530087 h 1556689"/>
              <a:gd name="connsiteX8" fmla="*/ 1317561 w 4153527"/>
              <a:gd name="connsiteY8" fmla="*/ 808383 h 1556689"/>
              <a:gd name="connsiteX9" fmla="*/ 1317561 w 4153527"/>
              <a:gd name="connsiteY9" fmla="*/ 808383 h 1556689"/>
              <a:gd name="connsiteX10" fmla="*/ 986257 w 4153527"/>
              <a:gd name="connsiteY10" fmla="*/ 834887 h 1556689"/>
              <a:gd name="connsiteX11" fmla="*/ 946500 w 4153527"/>
              <a:gd name="connsiteY11" fmla="*/ 1139687 h 1556689"/>
              <a:gd name="connsiteX12" fmla="*/ 217631 w 4153527"/>
              <a:gd name="connsiteY12" fmla="*/ 1298713 h 1556689"/>
              <a:gd name="connsiteX13" fmla="*/ 363405 w 4153527"/>
              <a:gd name="connsiteY13" fmla="*/ 1431235 h 1556689"/>
              <a:gd name="connsiteX14" fmla="*/ 0 w 4153527"/>
              <a:gd name="connsiteY14" fmla="*/ 1556689 h 1556689"/>
              <a:gd name="connsiteX0" fmla="*/ 4207714 w 4207714"/>
              <a:gd name="connsiteY0" fmla="*/ 0 h 1563462"/>
              <a:gd name="connsiteX1" fmla="*/ 3558357 w 4207714"/>
              <a:gd name="connsiteY1" fmla="*/ 0 h 1563462"/>
              <a:gd name="connsiteX2" fmla="*/ 3213801 w 4207714"/>
              <a:gd name="connsiteY2" fmla="*/ 66261 h 1563462"/>
              <a:gd name="connsiteX3" fmla="*/ 2882496 w 4207714"/>
              <a:gd name="connsiteY3" fmla="*/ 172278 h 1563462"/>
              <a:gd name="connsiteX4" fmla="*/ 2590948 w 4207714"/>
              <a:gd name="connsiteY4" fmla="*/ 344557 h 1563462"/>
              <a:gd name="connsiteX5" fmla="*/ 2047609 w 4207714"/>
              <a:gd name="connsiteY5" fmla="*/ 450574 h 1563462"/>
              <a:gd name="connsiteX6" fmla="*/ 1689801 w 4207714"/>
              <a:gd name="connsiteY6" fmla="*/ 437322 h 1563462"/>
              <a:gd name="connsiteX7" fmla="*/ 1398253 w 4207714"/>
              <a:gd name="connsiteY7" fmla="*/ 530087 h 1563462"/>
              <a:gd name="connsiteX8" fmla="*/ 1371748 w 4207714"/>
              <a:gd name="connsiteY8" fmla="*/ 808383 h 1563462"/>
              <a:gd name="connsiteX9" fmla="*/ 1371748 w 4207714"/>
              <a:gd name="connsiteY9" fmla="*/ 808383 h 1563462"/>
              <a:gd name="connsiteX10" fmla="*/ 1040444 w 4207714"/>
              <a:gd name="connsiteY10" fmla="*/ 834887 h 1563462"/>
              <a:gd name="connsiteX11" fmla="*/ 1000687 w 4207714"/>
              <a:gd name="connsiteY11" fmla="*/ 1139687 h 1563462"/>
              <a:gd name="connsiteX12" fmla="*/ 271818 w 4207714"/>
              <a:gd name="connsiteY12" fmla="*/ 1298713 h 1563462"/>
              <a:gd name="connsiteX13" fmla="*/ 417592 w 4207714"/>
              <a:gd name="connsiteY13" fmla="*/ 1431235 h 1563462"/>
              <a:gd name="connsiteX14" fmla="*/ 0 w 4207714"/>
              <a:gd name="connsiteY14" fmla="*/ 1563462 h 1563462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371748 w 4207714"/>
              <a:gd name="connsiteY8" fmla="*/ 808383 h 1563701"/>
              <a:gd name="connsiteX9" fmla="*/ 1371748 w 4207714"/>
              <a:gd name="connsiteY9" fmla="*/ 808383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371748 w 4207714"/>
              <a:gd name="connsiteY8" fmla="*/ 808383 h 1563701"/>
              <a:gd name="connsiteX9" fmla="*/ 1371748 w 4207714"/>
              <a:gd name="connsiteY9" fmla="*/ 808383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371748 w 4207714"/>
              <a:gd name="connsiteY8" fmla="*/ 808383 h 1563701"/>
              <a:gd name="connsiteX9" fmla="*/ 1371748 w 4207714"/>
              <a:gd name="connsiteY9" fmla="*/ 808383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371748 w 4207714"/>
              <a:gd name="connsiteY8" fmla="*/ 808383 h 1563701"/>
              <a:gd name="connsiteX9" fmla="*/ 1371748 w 4207714"/>
              <a:gd name="connsiteY9" fmla="*/ 808383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371748 w 4207714"/>
              <a:gd name="connsiteY8" fmla="*/ 808383 h 1563701"/>
              <a:gd name="connsiteX9" fmla="*/ 1371748 w 4207714"/>
              <a:gd name="connsiteY9" fmla="*/ 808383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371748 w 4207714"/>
              <a:gd name="connsiteY8" fmla="*/ 808383 h 1563701"/>
              <a:gd name="connsiteX9" fmla="*/ 1371748 w 4207714"/>
              <a:gd name="connsiteY9" fmla="*/ 808383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371748 w 4207714"/>
              <a:gd name="connsiteY8" fmla="*/ 808383 h 1563701"/>
              <a:gd name="connsiteX9" fmla="*/ 1419162 w 4207714"/>
              <a:gd name="connsiteY9" fmla="*/ 869343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419162 w 4207714"/>
              <a:gd name="connsiteY9" fmla="*/ 869343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047609 w 4207714"/>
              <a:gd name="connsiteY5" fmla="*/ 450574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271129 w 4207714"/>
              <a:gd name="connsiteY5" fmla="*/ 464121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271129 w 4207714"/>
              <a:gd name="connsiteY5" fmla="*/ 464121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271129 w 4207714"/>
              <a:gd name="connsiteY5" fmla="*/ 464121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271129 w 4207714"/>
              <a:gd name="connsiteY5" fmla="*/ 464121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271129 w 4207714"/>
              <a:gd name="connsiteY5" fmla="*/ 464121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271129 w 4207714"/>
              <a:gd name="connsiteY5" fmla="*/ 464121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271129 w 4207714"/>
              <a:gd name="connsiteY5" fmla="*/ 464121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271129 w 4207714"/>
              <a:gd name="connsiteY5" fmla="*/ 464121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271129 w 4207714"/>
              <a:gd name="connsiteY5" fmla="*/ 464121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07714 w 4207714"/>
              <a:gd name="connsiteY0" fmla="*/ 2626 h 1566327"/>
              <a:gd name="connsiteX1" fmla="*/ 3558357 w 4207714"/>
              <a:gd name="connsiteY1" fmla="*/ 2626 h 1566327"/>
              <a:gd name="connsiteX2" fmla="*/ 3213801 w 4207714"/>
              <a:gd name="connsiteY2" fmla="*/ 68887 h 1566327"/>
              <a:gd name="connsiteX3" fmla="*/ 2882496 w 4207714"/>
              <a:gd name="connsiteY3" fmla="*/ 174904 h 1566327"/>
              <a:gd name="connsiteX4" fmla="*/ 2590948 w 4207714"/>
              <a:gd name="connsiteY4" fmla="*/ 347183 h 1566327"/>
              <a:gd name="connsiteX5" fmla="*/ 2271129 w 4207714"/>
              <a:gd name="connsiteY5" fmla="*/ 466747 h 1566327"/>
              <a:gd name="connsiteX6" fmla="*/ 1689801 w 4207714"/>
              <a:gd name="connsiteY6" fmla="*/ 439948 h 1566327"/>
              <a:gd name="connsiteX7" fmla="*/ 1398253 w 4207714"/>
              <a:gd name="connsiteY7" fmla="*/ 532713 h 1566327"/>
              <a:gd name="connsiteX8" fmla="*/ 1602041 w 4207714"/>
              <a:gd name="connsiteY8" fmla="*/ 804236 h 1566327"/>
              <a:gd name="connsiteX9" fmla="*/ 1344655 w 4207714"/>
              <a:gd name="connsiteY9" fmla="*/ 865196 h 1566327"/>
              <a:gd name="connsiteX10" fmla="*/ 1040444 w 4207714"/>
              <a:gd name="connsiteY10" fmla="*/ 837513 h 1566327"/>
              <a:gd name="connsiteX11" fmla="*/ 1000687 w 4207714"/>
              <a:gd name="connsiteY11" fmla="*/ 1142313 h 1566327"/>
              <a:gd name="connsiteX12" fmla="*/ 271818 w 4207714"/>
              <a:gd name="connsiteY12" fmla="*/ 1301339 h 1566327"/>
              <a:gd name="connsiteX13" fmla="*/ 417592 w 4207714"/>
              <a:gd name="connsiteY13" fmla="*/ 1433861 h 1566327"/>
              <a:gd name="connsiteX14" fmla="*/ 0 w 4207714"/>
              <a:gd name="connsiteY14" fmla="*/ 1566088 h 1566327"/>
              <a:gd name="connsiteX0" fmla="*/ 4207714 w 4207714"/>
              <a:gd name="connsiteY0" fmla="*/ 0 h 1563701"/>
              <a:gd name="connsiteX1" fmla="*/ 3558357 w 4207714"/>
              <a:gd name="connsiteY1" fmla="*/ 0 h 1563701"/>
              <a:gd name="connsiteX2" fmla="*/ 3213801 w 4207714"/>
              <a:gd name="connsiteY2" fmla="*/ 66261 h 1563701"/>
              <a:gd name="connsiteX3" fmla="*/ 2882496 w 4207714"/>
              <a:gd name="connsiteY3" fmla="*/ 172278 h 1563701"/>
              <a:gd name="connsiteX4" fmla="*/ 2590948 w 4207714"/>
              <a:gd name="connsiteY4" fmla="*/ 344557 h 1563701"/>
              <a:gd name="connsiteX5" fmla="*/ 2271129 w 4207714"/>
              <a:gd name="connsiteY5" fmla="*/ 464121 h 1563701"/>
              <a:gd name="connsiteX6" fmla="*/ 1689801 w 4207714"/>
              <a:gd name="connsiteY6" fmla="*/ 437322 h 1563701"/>
              <a:gd name="connsiteX7" fmla="*/ 1398253 w 4207714"/>
              <a:gd name="connsiteY7" fmla="*/ 530087 h 1563701"/>
              <a:gd name="connsiteX8" fmla="*/ 1602041 w 4207714"/>
              <a:gd name="connsiteY8" fmla="*/ 801610 h 1563701"/>
              <a:gd name="connsiteX9" fmla="*/ 1344655 w 4207714"/>
              <a:gd name="connsiteY9" fmla="*/ 862570 h 1563701"/>
              <a:gd name="connsiteX10" fmla="*/ 1040444 w 4207714"/>
              <a:gd name="connsiteY10" fmla="*/ 834887 h 1563701"/>
              <a:gd name="connsiteX11" fmla="*/ 1000687 w 4207714"/>
              <a:gd name="connsiteY11" fmla="*/ 1139687 h 1563701"/>
              <a:gd name="connsiteX12" fmla="*/ 271818 w 4207714"/>
              <a:gd name="connsiteY12" fmla="*/ 1298713 h 1563701"/>
              <a:gd name="connsiteX13" fmla="*/ 417592 w 4207714"/>
              <a:gd name="connsiteY13" fmla="*/ 1431235 h 1563701"/>
              <a:gd name="connsiteX14" fmla="*/ 0 w 4207714"/>
              <a:gd name="connsiteY14" fmla="*/ 1563462 h 1563701"/>
              <a:gd name="connsiteX0" fmla="*/ 4275447 w 4275447"/>
              <a:gd name="connsiteY0" fmla="*/ 0 h 1570474"/>
              <a:gd name="connsiteX1" fmla="*/ 3558357 w 4275447"/>
              <a:gd name="connsiteY1" fmla="*/ 6773 h 1570474"/>
              <a:gd name="connsiteX2" fmla="*/ 3213801 w 4275447"/>
              <a:gd name="connsiteY2" fmla="*/ 73034 h 1570474"/>
              <a:gd name="connsiteX3" fmla="*/ 2882496 w 4275447"/>
              <a:gd name="connsiteY3" fmla="*/ 179051 h 1570474"/>
              <a:gd name="connsiteX4" fmla="*/ 2590948 w 4275447"/>
              <a:gd name="connsiteY4" fmla="*/ 351330 h 1570474"/>
              <a:gd name="connsiteX5" fmla="*/ 2271129 w 4275447"/>
              <a:gd name="connsiteY5" fmla="*/ 470894 h 1570474"/>
              <a:gd name="connsiteX6" fmla="*/ 1689801 w 4275447"/>
              <a:gd name="connsiteY6" fmla="*/ 444095 h 1570474"/>
              <a:gd name="connsiteX7" fmla="*/ 1398253 w 4275447"/>
              <a:gd name="connsiteY7" fmla="*/ 536860 h 1570474"/>
              <a:gd name="connsiteX8" fmla="*/ 1602041 w 4275447"/>
              <a:gd name="connsiteY8" fmla="*/ 808383 h 1570474"/>
              <a:gd name="connsiteX9" fmla="*/ 1344655 w 4275447"/>
              <a:gd name="connsiteY9" fmla="*/ 869343 h 1570474"/>
              <a:gd name="connsiteX10" fmla="*/ 1040444 w 4275447"/>
              <a:gd name="connsiteY10" fmla="*/ 841660 h 1570474"/>
              <a:gd name="connsiteX11" fmla="*/ 1000687 w 4275447"/>
              <a:gd name="connsiteY11" fmla="*/ 1146460 h 1570474"/>
              <a:gd name="connsiteX12" fmla="*/ 271818 w 4275447"/>
              <a:gd name="connsiteY12" fmla="*/ 1305486 h 1570474"/>
              <a:gd name="connsiteX13" fmla="*/ 417592 w 4275447"/>
              <a:gd name="connsiteY13" fmla="*/ 1438008 h 1570474"/>
              <a:gd name="connsiteX14" fmla="*/ 0 w 4275447"/>
              <a:gd name="connsiteY14" fmla="*/ 1570235 h 1570474"/>
              <a:gd name="connsiteX0" fmla="*/ 5563658 w 5563658"/>
              <a:gd name="connsiteY0" fmla="*/ 0 h 1570474"/>
              <a:gd name="connsiteX1" fmla="*/ 3558357 w 5563658"/>
              <a:gd name="connsiteY1" fmla="*/ 6773 h 1570474"/>
              <a:gd name="connsiteX2" fmla="*/ 3213801 w 5563658"/>
              <a:gd name="connsiteY2" fmla="*/ 73034 h 1570474"/>
              <a:gd name="connsiteX3" fmla="*/ 2882496 w 5563658"/>
              <a:gd name="connsiteY3" fmla="*/ 179051 h 1570474"/>
              <a:gd name="connsiteX4" fmla="*/ 2590948 w 5563658"/>
              <a:gd name="connsiteY4" fmla="*/ 351330 h 1570474"/>
              <a:gd name="connsiteX5" fmla="*/ 2271129 w 5563658"/>
              <a:gd name="connsiteY5" fmla="*/ 470894 h 1570474"/>
              <a:gd name="connsiteX6" fmla="*/ 1689801 w 5563658"/>
              <a:gd name="connsiteY6" fmla="*/ 444095 h 1570474"/>
              <a:gd name="connsiteX7" fmla="*/ 1398253 w 5563658"/>
              <a:gd name="connsiteY7" fmla="*/ 536860 h 1570474"/>
              <a:gd name="connsiteX8" fmla="*/ 1602041 w 5563658"/>
              <a:gd name="connsiteY8" fmla="*/ 808383 h 1570474"/>
              <a:gd name="connsiteX9" fmla="*/ 1344655 w 5563658"/>
              <a:gd name="connsiteY9" fmla="*/ 869343 h 1570474"/>
              <a:gd name="connsiteX10" fmla="*/ 1040444 w 5563658"/>
              <a:gd name="connsiteY10" fmla="*/ 841660 h 1570474"/>
              <a:gd name="connsiteX11" fmla="*/ 1000687 w 5563658"/>
              <a:gd name="connsiteY11" fmla="*/ 1146460 h 1570474"/>
              <a:gd name="connsiteX12" fmla="*/ 271818 w 5563658"/>
              <a:gd name="connsiteY12" fmla="*/ 1305486 h 1570474"/>
              <a:gd name="connsiteX13" fmla="*/ 417592 w 5563658"/>
              <a:gd name="connsiteY13" fmla="*/ 1438008 h 1570474"/>
              <a:gd name="connsiteX14" fmla="*/ 0 w 5563658"/>
              <a:gd name="connsiteY14" fmla="*/ 1570235 h 1570474"/>
              <a:gd name="connsiteX0" fmla="*/ 5586661 w 5586661"/>
              <a:gd name="connsiteY0" fmla="*/ 0 h 1564723"/>
              <a:gd name="connsiteX1" fmla="*/ 3558357 w 5586661"/>
              <a:gd name="connsiteY1" fmla="*/ 1022 h 1564723"/>
              <a:gd name="connsiteX2" fmla="*/ 3213801 w 5586661"/>
              <a:gd name="connsiteY2" fmla="*/ 67283 h 1564723"/>
              <a:gd name="connsiteX3" fmla="*/ 2882496 w 5586661"/>
              <a:gd name="connsiteY3" fmla="*/ 173300 h 1564723"/>
              <a:gd name="connsiteX4" fmla="*/ 2590948 w 5586661"/>
              <a:gd name="connsiteY4" fmla="*/ 345579 h 1564723"/>
              <a:gd name="connsiteX5" fmla="*/ 2271129 w 5586661"/>
              <a:gd name="connsiteY5" fmla="*/ 465143 h 1564723"/>
              <a:gd name="connsiteX6" fmla="*/ 1689801 w 5586661"/>
              <a:gd name="connsiteY6" fmla="*/ 438344 h 1564723"/>
              <a:gd name="connsiteX7" fmla="*/ 1398253 w 5586661"/>
              <a:gd name="connsiteY7" fmla="*/ 531109 h 1564723"/>
              <a:gd name="connsiteX8" fmla="*/ 1602041 w 5586661"/>
              <a:gd name="connsiteY8" fmla="*/ 802632 h 1564723"/>
              <a:gd name="connsiteX9" fmla="*/ 1344655 w 5586661"/>
              <a:gd name="connsiteY9" fmla="*/ 863592 h 1564723"/>
              <a:gd name="connsiteX10" fmla="*/ 1040444 w 5586661"/>
              <a:gd name="connsiteY10" fmla="*/ 835909 h 1564723"/>
              <a:gd name="connsiteX11" fmla="*/ 1000687 w 5586661"/>
              <a:gd name="connsiteY11" fmla="*/ 1140709 h 1564723"/>
              <a:gd name="connsiteX12" fmla="*/ 271818 w 5586661"/>
              <a:gd name="connsiteY12" fmla="*/ 1299735 h 1564723"/>
              <a:gd name="connsiteX13" fmla="*/ 417592 w 5586661"/>
              <a:gd name="connsiteY13" fmla="*/ 1432257 h 1564723"/>
              <a:gd name="connsiteX14" fmla="*/ 0 w 5586661"/>
              <a:gd name="connsiteY14" fmla="*/ 1564484 h 1564723"/>
              <a:gd name="connsiteX0" fmla="*/ 5576721 w 5576721"/>
              <a:gd name="connsiteY0" fmla="*/ 3948 h 1563701"/>
              <a:gd name="connsiteX1" fmla="*/ 3558357 w 5576721"/>
              <a:gd name="connsiteY1" fmla="*/ 0 h 1563701"/>
              <a:gd name="connsiteX2" fmla="*/ 3213801 w 5576721"/>
              <a:gd name="connsiteY2" fmla="*/ 66261 h 1563701"/>
              <a:gd name="connsiteX3" fmla="*/ 2882496 w 5576721"/>
              <a:gd name="connsiteY3" fmla="*/ 172278 h 1563701"/>
              <a:gd name="connsiteX4" fmla="*/ 2590948 w 5576721"/>
              <a:gd name="connsiteY4" fmla="*/ 344557 h 1563701"/>
              <a:gd name="connsiteX5" fmla="*/ 2271129 w 5576721"/>
              <a:gd name="connsiteY5" fmla="*/ 464121 h 1563701"/>
              <a:gd name="connsiteX6" fmla="*/ 1689801 w 5576721"/>
              <a:gd name="connsiteY6" fmla="*/ 437322 h 1563701"/>
              <a:gd name="connsiteX7" fmla="*/ 1398253 w 5576721"/>
              <a:gd name="connsiteY7" fmla="*/ 530087 h 1563701"/>
              <a:gd name="connsiteX8" fmla="*/ 1602041 w 5576721"/>
              <a:gd name="connsiteY8" fmla="*/ 801610 h 1563701"/>
              <a:gd name="connsiteX9" fmla="*/ 1344655 w 5576721"/>
              <a:gd name="connsiteY9" fmla="*/ 862570 h 1563701"/>
              <a:gd name="connsiteX10" fmla="*/ 1040444 w 5576721"/>
              <a:gd name="connsiteY10" fmla="*/ 834887 h 1563701"/>
              <a:gd name="connsiteX11" fmla="*/ 1000687 w 5576721"/>
              <a:gd name="connsiteY11" fmla="*/ 1139687 h 1563701"/>
              <a:gd name="connsiteX12" fmla="*/ 271818 w 5576721"/>
              <a:gd name="connsiteY12" fmla="*/ 1298713 h 1563701"/>
              <a:gd name="connsiteX13" fmla="*/ 417592 w 5576721"/>
              <a:gd name="connsiteY13" fmla="*/ 1431235 h 1563701"/>
              <a:gd name="connsiteX14" fmla="*/ 0 w 5576721"/>
              <a:gd name="connsiteY14" fmla="*/ 1563462 h 156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76721" h="1563701">
                <a:moveTo>
                  <a:pt x="5576721" y="3948"/>
                </a:moveTo>
                <a:lnTo>
                  <a:pt x="3558357" y="0"/>
                </a:lnTo>
                <a:cubicBezTo>
                  <a:pt x="3416412" y="1767"/>
                  <a:pt x="3328653" y="17081"/>
                  <a:pt x="3213801" y="66261"/>
                </a:cubicBezTo>
                <a:cubicBezTo>
                  <a:pt x="3103366" y="101600"/>
                  <a:pt x="3074211" y="143712"/>
                  <a:pt x="2882496" y="172278"/>
                </a:cubicBezTo>
                <a:cubicBezTo>
                  <a:pt x="2717579" y="202610"/>
                  <a:pt x="2688131" y="395505"/>
                  <a:pt x="2590948" y="344557"/>
                </a:cubicBezTo>
                <a:cubicBezTo>
                  <a:pt x="2430155" y="282812"/>
                  <a:pt x="2465788" y="431040"/>
                  <a:pt x="2271129" y="464121"/>
                </a:cubicBezTo>
                <a:cubicBezTo>
                  <a:pt x="2138313" y="486797"/>
                  <a:pt x="1856483" y="502699"/>
                  <a:pt x="1689801" y="437322"/>
                </a:cubicBezTo>
                <a:cubicBezTo>
                  <a:pt x="1592618" y="427604"/>
                  <a:pt x="1495436" y="499165"/>
                  <a:pt x="1398253" y="530087"/>
                </a:cubicBezTo>
                <a:cubicBezTo>
                  <a:pt x="1247178" y="568665"/>
                  <a:pt x="1536345" y="734022"/>
                  <a:pt x="1602041" y="801610"/>
                </a:cubicBezTo>
                <a:cubicBezTo>
                  <a:pt x="1682822" y="884717"/>
                  <a:pt x="1458575" y="863797"/>
                  <a:pt x="1344655" y="862570"/>
                </a:cubicBezTo>
                <a:cubicBezTo>
                  <a:pt x="1250896" y="861560"/>
                  <a:pt x="1166683" y="846372"/>
                  <a:pt x="1040444" y="834887"/>
                </a:cubicBezTo>
                <a:cubicBezTo>
                  <a:pt x="817219" y="875527"/>
                  <a:pt x="1013939" y="1038087"/>
                  <a:pt x="1000687" y="1139687"/>
                </a:cubicBezTo>
                <a:cubicBezTo>
                  <a:pt x="1008344" y="1219788"/>
                  <a:pt x="623147" y="1259251"/>
                  <a:pt x="271818" y="1298713"/>
                </a:cubicBezTo>
                <a:cubicBezTo>
                  <a:pt x="-11485" y="1315794"/>
                  <a:pt x="462895" y="1387110"/>
                  <a:pt x="417592" y="1431235"/>
                </a:cubicBezTo>
                <a:cubicBezTo>
                  <a:pt x="372289" y="1475360"/>
                  <a:pt x="161775" y="1569057"/>
                  <a:pt x="0" y="1563462"/>
                </a:cubicBezTo>
              </a:path>
            </a:pathLst>
          </a:custGeom>
          <a:noFill/>
          <a:ln w="88900">
            <a:gradFill flip="none" rotWithShape="1">
              <a:gsLst>
                <a:gs pos="100000">
                  <a:srgbClr val="4C5EFF"/>
                </a:gs>
                <a:gs pos="38000">
                  <a:srgbClr val="8591FE"/>
                </a:gs>
                <a:gs pos="16000">
                  <a:srgbClr val="132AFF"/>
                </a:gs>
                <a:gs pos="26000">
                  <a:srgbClr val="C00000"/>
                </a:gs>
                <a:gs pos="68000">
                  <a:srgbClr val="132AFF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eihandform 44">
            <a:extLst>
              <a:ext uri="{FF2B5EF4-FFF2-40B4-BE49-F238E27FC236}">
                <a16:creationId xmlns:a16="http://schemas.microsoft.com/office/drawing/2014/main" id="{B41833CD-9799-B34A-A7AE-6EF0E79F79F9}"/>
              </a:ext>
            </a:extLst>
          </p:cNvPr>
          <p:cNvSpPr/>
          <p:nvPr/>
        </p:nvSpPr>
        <p:spPr>
          <a:xfrm>
            <a:off x="3705587" y="4962171"/>
            <a:ext cx="2949934" cy="1892411"/>
          </a:xfrm>
          <a:custGeom>
            <a:avLst/>
            <a:gdLst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1916264 w 2949934"/>
              <a:gd name="connsiteY6" fmla="*/ 715618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679589 w 2949934"/>
              <a:gd name="connsiteY9" fmla="*/ 198783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1916264 w 2949934"/>
              <a:gd name="connsiteY6" fmla="*/ 715618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679589 w 2949934"/>
              <a:gd name="connsiteY9" fmla="*/ 198783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1916264 w 2949934"/>
              <a:gd name="connsiteY6" fmla="*/ 715618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679589 w 2949934"/>
              <a:gd name="connsiteY9" fmla="*/ 198783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1916264 w 2949934"/>
              <a:gd name="connsiteY6" fmla="*/ 715618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679589 w 2949934"/>
              <a:gd name="connsiteY9" fmla="*/ 198783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1916264 w 2949934"/>
              <a:gd name="connsiteY6" fmla="*/ 715618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679589 w 2949934"/>
              <a:gd name="connsiteY9" fmla="*/ 198783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1916264 w 2949934"/>
              <a:gd name="connsiteY6" fmla="*/ 715618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679589 w 2949934"/>
              <a:gd name="connsiteY9" fmla="*/ 198783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1916264 w 2949934"/>
              <a:gd name="connsiteY6" fmla="*/ 715618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679589 w 2949934"/>
              <a:gd name="connsiteY9" fmla="*/ 198783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1916264 w 2949934"/>
              <a:gd name="connsiteY6" fmla="*/ 715618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679589 w 2949934"/>
              <a:gd name="connsiteY9" fmla="*/ 198783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679589 w 2949934"/>
              <a:gd name="connsiteY9" fmla="*/ 198783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679589 w 2949934"/>
              <a:gd name="connsiteY9" fmla="*/ 198783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679589 w 2949934"/>
              <a:gd name="connsiteY9" fmla="*/ 198783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512612 w 2949934"/>
              <a:gd name="connsiteY9" fmla="*/ 238540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512612 w 2949934"/>
              <a:gd name="connsiteY9" fmla="*/ 198784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512612 w 2949934"/>
              <a:gd name="connsiteY9" fmla="*/ 198784 h 1892411"/>
              <a:gd name="connsiteX10" fmla="*/ 2313829 w 2949934"/>
              <a:gd name="connsiteY10" fmla="*/ 151075 h 1892411"/>
              <a:gd name="connsiteX11" fmla="*/ 2130949 w 2949934"/>
              <a:gd name="connsiteY11" fmla="*/ 71562 h 1892411"/>
              <a:gd name="connsiteX12" fmla="*/ 1852654 w 2949934"/>
              <a:gd name="connsiteY12" fmla="*/ 63611 h 1892411"/>
              <a:gd name="connsiteX13" fmla="*/ 1335819 w 2949934"/>
              <a:gd name="connsiteY13" fmla="*/ 15903 h 1892411"/>
              <a:gd name="connsiteX14" fmla="*/ 0 w 2949934"/>
              <a:gd name="connsiteY14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512612 w 2949934"/>
              <a:gd name="connsiteY9" fmla="*/ 198784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35819 w 2949934"/>
              <a:gd name="connsiteY12" fmla="*/ 15903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512612 w 2949934"/>
              <a:gd name="connsiteY9" fmla="*/ 198784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35819 w 2949934"/>
              <a:gd name="connsiteY12" fmla="*/ 15903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35819 w 2949934"/>
              <a:gd name="connsiteY12" fmla="*/ 15903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35819 w 2949934"/>
              <a:gd name="connsiteY12" fmla="*/ 15903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35819 w 2949934"/>
              <a:gd name="connsiteY12" fmla="*/ 15903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35819 w 2949934"/>
              <a:gd name="connsiteY12" fmla="*/ 15903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35819 w 2949934"/>
              <a:gd name="connsiteY12" fmla="*/ 15903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35819 w 2949934"/>
              <a:gd name="connsiteY12" fmla="*/ 15903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35819 w 2949934"/>
              <a:gd name="connsiteY12" fmla="*/ 15903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11965 w 2949934"/>
              <a:gd name="connsiteY12" fmla="*/ 7952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11965 w 2949934"/>
              <a:gd name="connsiteY12" fmla="*/ 7952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11965 w 2949934"/>
              <a:gd name="connsiteY12" fmla="*/ 7952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11965 w 2949934"/>
              <a:gd name="connsiteY12" fmla="*/ 7952 h 1892411"/>
              <a:gd name="connsiteX13" fmla="*/ 0 w 2949934"/>
              <a:gd name="connsiteY13" fmla="*/ 0 h 1892411"/>
              <a:gd name="connsiteX0" fmla="*/ 0 w 2949934"/>
              <a:gd name="connsiteY0" fmla="*/ 0 h 1892411"/>
              <a:gd name="connsiteX1" fmla="*/ 0 w 2949934"/>
              <a:gd name="connsiteY1" fmla="*/ 1892411 h 1892411"/>
              <a:gd name="connsiteX2" fmla="*/ 970059 w 2949934"/>
              <a:gd name="connsiteY2" fmla="*/ 1892411 h 1892411"/>
              <a:gd name="connsiteX3" fmla="*/ 1812897 w 2949934"/>
              <a:gd name="connsiteY3" fmla="*/ 1606164 h 1892411"/>
              <a:gd name="connsiteX4" fmla="*/ 2623930 w 2949934"/>
              <a:gd name="connsiteY4" fmla="*/ 978011 h 1892411"/>
              <a:gd name="connsiteX5" fmla="*/ 2949934 w 2949934"/>
              <a:gd name="connsiteY5" fmla="*/ 715618 h 1892411"/>
              <a:gd name="connsiteX6" fmla="*/ 2011680 w 2949934"/>
              <a:gd name="connsiteY6" fmla="*/ 675862 h 1892411"/>
              <a:gd name="connsiteX7" fmla="*/ 2512612 w 2949934"/>
              <a:gd name="connsiteY7" fmla="*/ 508884 h 1892411"/>
              <a:gd name="connsiteX8" fmla="*/ 2846567 w 2949934"/>
              <a:gd name="connsiteY8" fmla="*/ 286247 h 1892411"/>
              <a:gd name="connsiteX9" fmla="*/ 2393343 w 2949934"/>
              <a:gd name="connsiteY9" fmla="*/ 222638 h 1892411"/>
              <a:gd name="connsiteX10" fmla="*/ 2130949 w 2949934"/>
              <a:gd name="connsiteY10" fmla="*/ 71562 h 1892411"/>
              <a:gd name="connsiteX11" fmla="*/ 1852654 w 2949934"/>
              <a:gd name="connsiteY11" fmla="*/ 63611 h 1892411"/>
              <a:gd name="connsiteX12" fmla="*/ 1311965 w 2949934"/>
              <a:gd name="connsiteY12" fmla="*/ 7952 h 1892411"/>
              <a:gd name="connsiteX13" fmla="*/ 0 w 2949934"/>
              <a:gd name="connsiteY13" fmla="*/ 0 h 1892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49934" h="1892411">
                <a:moveTo>
                  <a:pt x="0" y="0"/>
                </a:moveTo>
                <a:lnTo>
                  <a:pt x="0" y="1892411"/>
                </a:lnTo>
                <a:lnTo>
                  <a:pt x="970059" y="1892411"/>
                </a:lnTo>
                <a:cubicBezTo>
                  <a:pt x="1306664" y="1844702"/>
                  <a:pt x="1538458" y="1739727"/>
                  <a:pt x="1812897" y="1606164"/>
                </a:cubicBezTo>
                <a:cubicBezTo>
                  <a:pt x="2103800" y="1464589"/>
                  <a:pt x="2353586" y="1187395"/>
                  <a:pt x="2623930" y="978011"/>
                </a:cubicBezTo>
                <a:lnTo>
                  <a:pt x="2949934" y="715618"/>
                </a:lnTo>
                <a:cubicBezTo>
                  <a:pt x="2605377" y="715618"/>
                  <a:pt x="1910964" y="779230"/>
                  <a:pt x="2011680" y="675862"/>
                </a:cubicBezTo>
                <a:cubicBezTo>
                  <a:pt x="2226365" y="551291"/>
                  <a:pt x="2313829" y="577795"/>
                  <a:pt x="2512612" y="508884"/>
                </a:cubicBezTo>
                <a:cubicBezTo>
                  <a:pt x="2735249" y="514185"/>
                  <a:pt x="3132813" y="328653"/>
                  <a:pt x="2846567" y="286247"/>
                </a:cubicBezTo>
                <a:cubicBezTo>
                  <a:pt x="2767054" y="249141"/>
                  <a:pt x="2512613" y="234565"/>
                  <a:pt x="2393343" y="222638"/>
                </a:cubicBezTo>
                <a:cubicBezTo>
                  <a:pt x="2269439" y="210248"/>
                  <a:pt x="2384066" y="117945"/>
                  <a:pt x="2130949" y="71562"/>
                </a:cubicBezTo>
                <a:lnTo>
                  <a:pt x="1852654" y="63611"/>
                </a:lnTo>
                <a:cubicBezTo>
                  <a:pt x="1569058" y="103367"/>
                  <a:pt x="1619416" y="23856"/>
                  <a:pt x="1311965" y="7952"/>
                </a:cubicBezTo>
                <a:cubicBezTo>
                  <a:pt x="874643" y="-2650"/>
                  <a:pt x="437322" y="2651"/>
                  <a:pt x="0" y="0"/>
                </a:cubicBezTo>
                <a:close/>
              </a:path>
            </a:pathLst>
          </a:custGeom>
          <a:gradFill flip="none" rotWithShape="1">
            <a:gsLst>
              <a:gs pos="36000">
                <a:srgbClr val="8995FF"/>
              </a:gs>
              <a:gs pos="0">
                <a:srgbClr val="132AFF"/>
              </a:gs>
              <a:gs pos="38000">
                <a:schemeClr val="l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73000">
                <a:srgbClr val="6975DF"/>
              </a:gs>
              <a:gs pos="39000">
                <a:schemeClr val="bg1">
                  <a:lumMod val="75000"/>
                </a:schemeClr>
              </a:gs>
              <a:gs pos="100000">
                <a:srgbClr val="0D1A8D"/>
              </a:gs>
            </a:gsLst>
            <a:lin ang="5400000" scaled="1"/>
            <a:tileRect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Grafik 45" descr="Frosch">
            <a:extLst>
              <a:ext uri="{FF2B5EF4-FFF2-40B4-BE49-F238E27FC236}">
                <a16:creationId xmlns:a16="http://schemas.microsoft.com/office/drawing/2014/main" id="{A88D9B45-38B4-8340-844D-D7C5610D3A5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803514" y="4926779"/>
            <a:ext cx="274726" cy="274726"/>
          </a:xfrm>
          <a:prstGeom prst="rect">
            <a:avLst/>
          </a:prstGeom>
        </p:spPr>
      </p:pic>
      <p:pic>
        <p:nvPicPr>
          <p:cNvPr id="39" name="Grafik 38" descr="Fisch">
            <a:extLst>
              <a:ext uri="{FF2B5EF4-FFF2-40B4-BE49-F238E27FC236}">
                <a16:creationId xmlns:a16="http://schemas.microsoft.com/office/drawing/2014/main" id="{E0845D06-DB4A-0F4D-9E2E-3CA6289A4EB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4804945" y="6419997"/>
            <a:ext cx="286286" cy="330331"/>
          </a:xfrm>
          <a:prstGeom prst="rect">
            <a:avLst/>
          </a:prstGeom>
        </p:spPr>
      </p:pic>
      <p:pic>
        <p:nvPicPr>
          <p:cNvPr id="38" name="Grafik 37" descr="Fisch">
            <a:extLst>
              <a:ext uri="{FF2B5EF4-FFF2-40B4-BE49-F238E27FC236}">
                <a16:creationId xmlns:a16="http://schemas.microsoft.com/office/drawing/2014/main" id="{E2F7344D-8730-0743-8AA8-C5A76EAF308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4118061" y="6317673"/>
            <a:ext cx="286286" cy="330331"/>
          </a:xfrm>
          <a:prstGeom prst="rect">
            <a:avLst/>
          </a:prstGeom>
        </p:spPr>
      </p:pic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5A22339C-73BA-E241-9A79-02D1C8C5C315}"/>
              </a:ext>
            </a:extLst>
          </p:cNvPr>
          <p:cNvGrpSpPr/>
          <p:nvPr/>
        </p:nvGrpSpPr>
        <p:grpSpPr>
          <a:xfrm>
            <a:off x="8194386" y="3030021"/>
            <a:ext cx="1327280" cy="926294"/>
            <a:chOff x="8162302" y="2965853"/>
            <a:chExt cx="1327280" cy="926294"/>
          </a:xfrm>
        </p:grpSpPr>
        <p:pic>
          <p:nvPicPr>
            <p:cNvPr id="20" name="Grafik 19" descr="Haus">
              <a:extLst>
                <a:ext uri="{FF2B5EF4-FFF2-40B4-BE49-F238E27FC236}">
                  <a16:creationId xmlns:a16="http://schemas.microsoft.com/office/drawing/2014/main" id="{379047AE-217B-B841-A8D7-56C95137D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8162302" y="3422074"/>
              <a:ext cx="470073" cy="470073"/>
            </a:xfrm>
            <a:prstGeom prst="rect">
              <a:avLst/>
            </a:prstGeom>
          </p:spPr>
        </p:pic>
        <p:pic>
          <p:nvPicPr>
            <p:cNvPr id="26" name="Grafik 25" descr="Laubbaum">
              <a:extLst>
                <a:ext uri="{FF2B5EF4-FFF2-40B4-BE49-F238E27FC236}">
                  <a16:creationId xmlns:a16="http://schemas.microsoft.com/office/drawing/2014/main" id="{902803AF-2773-134C-BDDF-ED2AEC73B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8863429" y="3215410"/>
              <a:ext cx="626153" cy="626153"/>
            </a:xfrm>
            <a:prstGeom prst="rect">
              <a:avLst/>
            </a:prstGeom>
          </p:spPr>
        </p:pic>
        <p:pic>
          <p:nvPicPr>
            <p:cNvPr id="28" name="Grafik 27" descr="Tannenbaum">
              <a:extLst>
                <a:ext uri="{FF2B5EF4-FFF2-40B4-BE49-F238E27FC236}">
                  <a16:creationId xmlns:a16="http://schemas.microsoft.com/office/drawing/2014/main" id="{D780B15A-1183-CD42-A196-C29EEE9F8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8569126" y="3172814"/>
              <a:ext cx="626153" cy="626153"/>
            </a:xfrm>
            <a:prstGeom prst="rect">
              <a:avLst/>
            </a:prstGeom>
          </p:spPr>
        </p:pic>
        <p:pic>
          <p:nvPicPr>
            <p:cNvPr id="30" name="Grafik 29" descr="Laubbaum">
              <a:extLst>
                <a:ext uri="{FF2B5EF4-FFF2-40B4-BE49-F238E27FC236}">
                  <a16:creationId xmlns:a16="http://schemas.microsoft.com/office/drawing/2014/main" id="{D300898F-3060-8A4E-9310-A9367400E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8274824" y="2965853"/>
              <a:ext cx="626153" cy="626153"/>
            </a:xfrm>
            <a:prstGeom prst="rect">
              <a:avLst/>
            </a:prstGeom>
          </p:spPr>
        </p:pic>
        <p:pic>
          <p:nvPicPr>
            <p:cNvPr id="34" name="Grafik 33" descr="Hirsch">
              <a:extLst>
                <a:ext uri="{FF2B5EF4-FFF2-40B4-BE49-F238E27FC236}">
                  <a16:creationId xmlns:a16="http://schemas.microsoft.com/office/drawing/2014/main" id="{873918AF-9CF8-B04D-9D28-7A61323B1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9195721" y="3537906"/>
              <a:ext cx="277685" cy="277685"/>
            </a:xfrm>
            <a:prstGeom prst="rect">
              <a:avLst/>
            </a:prstGeom>
          </p:spPr>
        </p:pic>
      </p:grpSp>
      <p:pic>
        <p:nvPicPr>
          <p:cNvPr id="49" name="Grafik 48" descr="Kolben">
            <a:extLst>
              <a:ext uri="{FF2B5EF4-FFF2-40B4-BE49-F238E27FC236}">
                <a16:creationId xmlns:a16="http://schemas.microsoft.com/office/drawing/2014/main" id="{5453E65C-E6CA-5B42-A3FA-00787E86AFF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932688" y="3075683"/>
            <a:ext cx="914400" cy="914400"/>
          </a:xfrm>
          <a:prstGeom prst="rect">
            <a:avLst/>
          </a:prstGeom>
        </p:spPr>
      </p:pic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43C39847-E9A2-6645-A657-10EF75CBE834}"/>
              </a:ext>
            </a:extLst>
          </p:cNvPr>
          <p:cNvGrpSpPr/>
          <p:nvPr/>
        </p:nvGrpSpPr>
        <p:grpSpPr>
          <a:xfrm>
            <a:off x="10729931" y="2635485"/>
            <a:ext cx="1381631" cy="1324676"/>
            <a:chOff x="10697847" y="2571317"/>
            <a:chExt cx="1381631" cy="1324676"/>
          </a:xfrm>
        </p:grpSpPr>
        <p:pic>
          <p:nvPicPr>
            <p:cNvPr id="52" name="Grafik 51" descr="Fabrik">
              <a:extLst>
                <a:ext uri="{FF2B5EF4-FFF2-40B4-BE49-F238E27FC236}">
                  <a16:creationId xmlns:a16="http://schemas.microsoft.com/office/drawing/2014/main" id="{EA44971D-F42A-FE45-92AB-5D3255757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>
            <a:xfrm>
              <a:off x="10697847" y="3089514"/>
              <a:ext cx="806479" cy="806479"/>
            </a:xfrm>
            <a:prstGeom prst="rect">
              <a:avLst/>
            </a:prstGeom>
          </p:spPr>
        </p:pic>
        <p:pic>
          <p:nvPicPr>
            <p:cNvPr id="53" name="Grafik 52" descr="Stadt">
              <a:extLst>
                <a:ext uri="{FF2B5EF4-FFF2-40B4-BE49-F238E27FC236}">
                  <a16:creationId xmlns:a16="http://schemas.microsoft.com/office/drawing/2014/main" id="{7CA34FDC-8C49-FC48-9804-73B35DF68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11165078" y="2571317"/>
              <a:ext cx="914400" cy="914400"/>
            </a:xfrm>
            <a:prstGeom prst="rect">
              <a:avLst/>
            </a:prstGeom>
          </p:spPr>
        </p:pic>
      </p:grpSp>
      <p:pic>
        <p:nvPicPr>
          <p:cNvPr id="56" name="Grafik 55" descr="Kolben">
            <a:extLst>
              <a:ext uri="{FF2B5EF4-FFF2-40B4-BE49-F238E27FC236}">
                <a16:creationId xmlns:a16="http://schemas.microsoft.com/office/drawing/2014/main" id="{037EEA7F-7237-D34E-95DE-B9C0EDD44AE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202688" y="4789764"/>
            <a:ext cx="914400" cy="914400"/>
          </a:xfrm>
          <a:prstGeom prst="rect">
            <a:avLst/>
          </a:prstGeom>
        </p:spPr>
      </p:pic>
      <p:sp>
        <p:nvSpPr>
          <p:cNvPr id="60" name="Rechteck 59">
            <a:extLst>
              <a:ext uri="{FF2B5EF4-FFF2-40B4-BE49-F238E27FC236}">
                <a16:creationId xmlns:a16="http://schemas.microsoft.com/office/drawing/2014/main" id="{642283DF-A4F8-A64F-BB94-B69668AAB9AE}"/>
              </a:ext>
            </a:extLst>
          </p:cNvPr>
          <p:cNvSpPr/>
          <p:nvPr/>
        </p:nvSpPr>
        <p:spPr>
          <a:xfrm>
            <a:off x="7949626" y="632819"/>
            <a:ext cx="40933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prstClr val="black"/>
                </a:solidFill>
                <a:latin typeface="Helvetica" pitchFamily="2" charset="0"/>
              </a:rPr>
              <a:t>Natural </a:t>
            </a:r>
            <a:r>
              <a:rPr lang="en-GB" sz="1600" dirty="0">
                <a:solidFill>
                  <a:srgbClr val="209640"/>
                </a:solidFill>
                <a:latin typeface="Helvetica" pitchFamily="2" charset="0"/>
              </a:rPr>
              <a:t>siderite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</a:rPr>
              <a:t> is a low-cost, abundant mineral resource. It’s use </a:t>
            </a:r>
            <a:r>
              <a:rPr lang="en-GB" sz="1600" dirty="0">
                <a:solidFill>
                  <a:srgbClr val="209640"/>
                </a:solidFill>
                <a:latin typeface="Helvetica" pitchFamily="2" charset="0"/>
              </a:rPr>
              <a:t>as remediation agent 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</a:rPr>
              <a:t>for acid neutralization and metal retention under either redox condition has </a:t>
            </a:r>
            <a:r>
              <a:rPr lang="en-GB" sz="1600" dirty="0">
                <a:solidFill>
                  <a:srgbClr val="209640"/>
                </a:solidFill>
                <a:latin typeface="Helvetica" pitchFamily="2" charset="0"/>
              </a:rPr>
              <a:t>great potential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</a:rPr>
              <a:t>.</a:t>
            </a:r>
          </a:p>
        </p:txBody>
      </p:sp>
      <p:cxnSp>
        <p:nvCxnSpPr>
          <p:cNvPr id="62" name="Gerade Verbindung mit Pfeil 61">
            <a:extLst>
              <a:ext uri="{FF2B5EF4-FFF2-40B4-BE49-F238E27FC236}">
                <a16:creationId xmlns:a16="http://schemas.microsoft.com/office/drawing/2014/main" id="{1F32C6DD-3B0C-D54C-B493-DE135AE0FF62}"/>
              </a:ext>
            </a:extLst>
          </p:cNvPr>
          <p:cNvCxnSpPr>
            <a:cxnSpLocks/>
          </p:cNvCxnSpPr>
          <p:nvPr/>
        </p:nvCxnSpPr>
        <p:spPr>
          <a:xfrm>
            <a:off x="10357804" y="2040983"/>
            <a:ext cx="0" cy="914400"/>
          </a:xfrm>
          <a:prstGeom prst="straightConnector1">
            <a:avLst/>
          </a:prstGeom>
          <a:ln w="25400" cap="rnd">
            <a:gradFill flip="none" rotWithShape="1">
              <a:gsLst>
                <a:gs pos="0">
                  <a:srgbClr val="209640"/>
                </a:gs>
                <a:gs pos="100000">
                  <a:srgbClr val="FFC000"/>
                </a:gs>
              </a:gsLst>
              <a:lin ang="5400000" scaled="1"/>
              <a:tileRect/>
            </a:gradFill>
            <a:round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Grafik 63" descr="Anführungszeichen">
            <a:hlinkClick r:id="rId37" action="ppaction://hlinksldjump"/>
            <a:extLst>
              <a:ext uri="{FF2B5EF4-FFF2-40B4-BE49-F238E27FC236}">
                <a16:creationId xmlns:a16="http://schemas.microsoft.com/office/drawing/2014/main" id="{E2A14D1F-5ECF-1548-BA5E-986763991720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2931007" y="5978443"/>
            <a:ext cx="627740" cy="627740"/>
          </a:xfrm>
          <a:prstGeom prst="rect">
            <a:avLst/>
          </a:prstGeom>
        </p:spPr>
      </p:pic>
      <p:pic>
        <p:nvPicPr>
          <p:cNvPr id="66" name="Grafik 65" descr="Picknicktisch">
            <a:extLst>
              <a:ext uri="{FF2B5EF4-FFF2-40B4-BE49-F238E27FC236}">
                <a16:creationId xmlns:a16="http://schemas.microsoft.com/office/drawing/2014/main" id="{38C7C2C4-C56E-D149-AF7B-953EFD90B832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6231604" y="4623461"/>
            <a:ext cx="274726" cy="274726"/>
          </a:xfrm>
          <a:prstGeom prst="rect">
            <a:avLst/>
          </a:prstGeom>
        </p:spPr>
      </p:pic>
      <p:pic>
        <p:nvPicPr>
          <p:cNvPr id="68" name="Grafik 67" descr="Zelt">
            <a:extLst>
              <a:ext uri="{FF2B5EF4-FFF2-40B4-BE49-F238E27FC236}">
                <a16:creationId xmlns:a16="http://schemas.microsoft.com/office/drawing/2014/main" id="{CC5AA438-E0E7-7744-B749-84F62006CE76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6531918" y="4422291"/>
            <a:ext cx="440320" cy="440320"/>
          </a:xfrm>
          <a:prstGeom prst="rect">
            <a:avLst/>
          </a:prstGeom>
        </p:spPr>
      </p:pic>
      <p:pic>
        <p:nvPicPr>
          <p:cNvPr id="70" name="Grafik 69" descr="Laubbaum">
            <a:extLst>
              <a:ext uri="{FF2B5EF4-FFF2-40B4-BE49-F238E27FC236}">
                <a16:creationId xmlns:a16="http://schemas.microsoft.com/office/drawing/2014/main" id="{345379CF-37A4-BD4D-9021-19E9904A4F8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231604" y="4149072"/>
            <a:ext cx="606622" cy="606622"/>
          </a:xfrm>
          <a:prstGeom prst="rect">
            <a:avLst/>
          </a:prstGeom>
        </p:spPr>
      </p:pic>
      <p:pic>
        <p:nvPicPr>
          <p:cNvPr id="71" name="Grafik 70" descr="Fisch">
            <a:extLst>
              <a:ext uri="{FF2B5EF4-FFF2-40B4-BE49-F238E27FC236}">
                <a16:creationId xmlns:a16="http://schemas.microsoft.com/office/drawing/2014/main" id="{B8108A56-2A93-8749-AFE0-A01849B7CD0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5163956" y="6236537"/>
            <a:ext cx="286286" cy="330331"/>
          </a:xfrm>
          <a:prstGeom prst="rect">
            <a:avLst/>
          </a:prstGeom>
        </p:spPr>
      </p:pic>
      <p:pic>
        <p:nvPicPr>
          <p:cNvPr id="72" name="Grafik 71" descr="Fisch">
            <a:extLst>
              <a:ext uri="{FF2B5EF4-FFF2-40B4-BE49-F238E27FC236}">
                <a16:creationId xmlns:a16="http://schemas.microsoft.com/office/drawing/2014/main" id="{AF2E80D8-282A-1F4B-89C4-FC155627668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4763029" y="6097378"/>
            <a:ext cx="286286" cy="330331"/>
          </a:xfrm>
          <a:prstGeom prst="rect">
            <a:avLst/>
          </a:prstGeom>
        </p:spPr>
      </p:pic>
      <p:pic>
        <p:nvPicPr>
          <p:cNvPr id="73" name="Grafik 72" descr="Fisch">
            <a:extLst>
              <a:ext uri="{FF2B5EF4-FFF2-40B4-BE49-F238E27FC236}">
                <a16:creationId xmlns:a16="http://schemas.microsoft.com/office/drawing/2014/main" id="{DA05A58A-F676-134E-939C-10D34228CC8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4423732" y="6317673"/>
            <a:ext cx="286286" cy="330331"/>
          </a:xfrm>
          <a:prstGeom prst="rect">
            <a:avLst/>
          </a:prstGeom>
        </p:spPr>
      </p:pic>
      <p:pic>
        <p:nvPicPr>
          <p:cNvPr id="74" name="Grafik 73" descr="Fisch">
            <a:extLst>
              <a:ext uri="{FF2B5EF4-FFF2-40B4-BE49-F238E27FC236}">
                <a16:creationId xmlns:a16="http://schemas.microsoft.com/office/drawing/2014/main" id="{15512A14-A08C-E048-A044-1DBDC0F512C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4270896" y="6194224"/>
            <a:ext cx="286286" cy="330331"/>
          </a:xfrm>
          <a:prstGeom prst="rect">
            <a:avLst/>
          </a:prstGeom>
        </p:spPr>
      </p:pic>
      <p:pic>
        <p:nvPicPr>
          <p:cNvPr id="75" name="Grafik 74" descr="Fisch">
            <a:extLst>
              <a:ext uri="{FF2B5EF4-FFF2-40B4-BE49-F238E27FC236}">
                <a16:creationId xmlns:a16="http://schemas.microsoft.com/office/drawing/2014/main" id="{F6A305D7-0F0D-324F-81E2-6295E6D65AB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4959183" y="5977962"/>
            <a:ext cx="286286" cy="330331"/>
          </a:xfrm>
          <a:prstGeom prst="rect">
            <a:avLst/>
          </a:prstGeom>
        </p:spPr>
      </p:pic>
      <p:pic>
        <p:nvPicPr>
          <p:cNvPr id="76" name="Grafik 75" descr="Fisch">
            <a:extLst>
              <a:ext uri="{FF2B5EF4-FFF2-40B4-BE49-F238E27FC236}">
                <a16:creationId xmlns:a16="http://schemas.microsoft.com/office/drawing/2014/main" id="{901C214C-B947-E04D-BC46-D34FC915762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3891406" y="5901750"/>
            <a:ext cx="286286" cy="330331"/>
          </a:xfrm>
          <a:prstGeom prst="rect">
            <a:avLst/>
          </a:prstGeom>
        </p:spPr>
      </p:pic>
      <p:pic>
        <p:nvPicPr>
          <p:cNvPr id="51" name="Grafik 50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F3F22AA5-3514-E043-BC53-45A242E37648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1287685" y="57482"/>
            <a:ext cx="849824" cy="29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0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A0FE51-653A-2C46-89F2-CC001279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4444" y="6538843"/>
            <a:ext cx="463359" cy="308906"/>
          </a:xfrm>
        </p:spPr>
        <p:txBody>
          <a:bodyPr/>
          <a:lstStyle/>
          <a:p>
            <a:fld id="{1E987DAC-3B7F-7449-83FA-7CB5BE070C0A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AE93DC7-E83C-444F-A5C1-1BEB3AF544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l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83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07EA8BF-F16B-0C4C-9790-DF5E56AB9A96}"/>
              </a:ext>
            </a:extLst>
          </p:cNvPr>
          <p:cNvGrpSpPr/>
          <p:nvPr/>
        </p:nvGrpSpPr>
        <p:grpSpPr>
          <a:xfrm>
            <a:off x="-638929" y="45945"/>
            <a:ext cx="4064000" cy="6766110"/>
            <a:chOff x="-638929" y="45945"/>
            <a:chExt cx="4064000" cy="6766110"/>
          </a:xfrm>
        </p:grpSpPr>
        <p:graphicFrame>
          <p:nvGraphicFramePr>
            <p:cNvPr id="7" name="Diagramm 6">
              <a:extLst>
                <a:ext uri="{FF2B5EF4-FFF2-40B4-BE49-F238E27FC236}">
                  <a16:creationId xmlns:a16="http://schemas.microsoft.com/office/drawing/2014/main" id="{CBFF1BD3-187C-ED47-AE05-E3BA05ADF1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56051803"/>
                </p:ext>
              </p:extLst>
            </p:nvPr>
          </p:nvGraphicFramePr>
          <p:xfrm>
            <a:off x="-638929" y="45945"/>
            <a:ext cx="4064000" cy="67661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8" name="Grafik 7" descr="Pflanze">
              <a:extLst>
                <a:ext uri="{FF2B5EF4-FFF2-40B4-BE49-F238E27FC236}">
                  <a16:creationId xmlns:a16="http://schemas.microsoft.com/office/drawing/2014/main" id="{E666BC11-9655-6246-9952-9205BE4F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314" y="5774881"/>
              <a:ext cx="914400" cy="914400"/>
            </a:xfrm>
            <a:prstGeom prst="rect">
              <a:avLst/>
            </a:prstGeom>
          </p:spPr>
        </p:pic>
        <p:pic>
          <p:nvPicPr>
            <p:cNvPr id="9" name="Grafik 8" descr="Fisch">
              <a:extLst>
                <a:ext uri="{FF2B5EF4-FFF2-40B4-BE49-F238E27FC236}">
                  <a16:creationId xmlns:a16="http://schemas.microsoft.com/office/drawing/2014/main" id="{1C4DE9BD-6F3B-474A-AC61-8D55D6941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4286" y="5808595"/>
              <a:ext cx="914400" cy="914400"/>
            </a:xfrm>
            <a:prstGeom prst="rect">
              <a:avLst/>
            </a:prstGeom>
          </p:spPr>
        </p:pic>
        <p:pic>
          <p:nvPicPr>
            <p:cNvPr id="10" name="Grafik 9" descr="Wasser">
              <a:extLst>
                <a:ext uri="{FF2B5EF4-FFF2-40B4-BE49-F238E27FC236}">
                  <a16:creationId xmlns:a16="http://schemas.microsoft.com/office/drawing/2014/main" id="{7AFE4402-5292-F346-80E1-3411D730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695601" y="4862611"/>
              <a:ext cx="914400" cy="914400"/>
            </a:xfrm>
            <a:prstGeom prst="rect">
              <a:avLst/>
            </a:prstGeom>
          </p:spPr>
        </p:pic>
        <p:pic>
          <p:nvPicPr>
            <p:cNvPr id="11" name="Grafik 10" descr="Gefahr">
              <a:extLst>
                <a:ext uri="{FF2B5EF4-FFF2-40B4-BE49-F238E27FC236}">
                  <a16:creationId xmlns:a16="http://schemas.microsoft.com/office/drawing/2014/main" id="{61394BCE-F23F-6840-9B6A-6DD8BA181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174286" y="57482"/>
              <a:ext cx="914400" cy="914400"/>
            </a:xfrm>
            <a:prstGeom prst="rect">
              <a:avLst/>
            </a:prstGeom>
          </p:spPr>
        </p:pic>
        <p:pic>
          <p:nvPicPr>
            <p:cNvPr id="12" name="Grafik 11" descr="Glühbirne und Zahnrad">
              <a:extLst>
                <a:ext uri="{FF2B5EF4-FFF2-40B4-BE49-F238E27FC236}">
                  <a16:creationId xmlns:a16="http://schemas.microsoft.com/office/drawing/2014/main" id="{6D43BEBD-A2D3-7E49-A67F-2EEC3302F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53719" y="2040983"/>
              <a:ext cx="914400" cy="914400"/>
            </a:xfrm>
            <a:prstGeom prst="rect">
              <a:avLst/>
            </a:prstGeom>
          </p:spPr>
        </p:pic>
      </p:grpSp>
      <p:pic>
        <p:nvPicPr>
          <p:cNvPr id="13" name="Grafik 12" descr="Kreis mit Pfeil nach rechts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DB7F988-4DCB-564B-9A67-085A291EF8A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50001" y="5936427"/>
            <a:ext cx="720000" cy="7200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9326F692-B745-8248-8732-1FAA4104BEE9}"/>
              </a:ext>
            </a:extLst>
          </p:cNvPr>
          <p:cNvSpPr txBox="1"/>
          <p:nvPr/>
        </p:nvSpPr>
        <p:spPr>
          <a:xfrm>
            <a:off x="3578400" y="79200"/>
            <a:ext cx="8613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Helvetica" pitchFamily="2" charset="0"/>
              </a:rPr>
              <a:t>Cited Literature:</a:t>
            </a:r>
            <a:endParaRPr lang="en-GB" sz="1600" dirty="0">
              <a:latin typeface="Helvetica" pitchFamily="2" charset="0"/>
            </a:endParaRP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Zhao, K., Fu, W., Ye, Z., Zhang, C. (2015) Contamination and spatial distribution of heavy 	metals in the soil-rice system in </a:t>
            </a:r>
            <a:r>
              <a:rPr lang="en-GB" sz="1600" dirty="0" err="1">
                <a:latin typeface="Helvetica" pitchFamily="2" charset="0"/>
              </a:rPr>
              <a:t>Nanxun</a:t>
            </a:r>
            <a:r>
              <a:rPr lang="en-GB" sz="1600" dirty="0">
                <a:latin typeface="Helvetica" pitchFamily="2" charset="0"/>
              </a:rPr>
              <a:t> County, Southeast China. </a:t>
            </a:r>
            <a:r>
              <a:rPr lang="en-GB" sz="1600" i="1" dirty="0">
                <a:latin typeface="Helvetica" pitchFamily="2" charset="0"/>
              </a:rPr>
              <a:t>Int. J. Environ. 	Res. Public Health 12, 1577-1594. </a:t>
            </a:r>
            <a:r>
              <a:rPr lang="en-GB" sz="1600" dirty="0">
                <a:latin typeface="Helvetica" pitchFamily="2" charset="0"/>
                <a:hlinkClick r:id="rId19"/>
              </a:rPr>
              <a:t>doi:10.3390/ijerph120201577</a:t>
            </a:r>
            <a:endParaRPr lang="en-GB" sz="1600" dirty="0">
              <a:latin typeface="Helvetica" pitchFamily="2" charset="0"/>
            </a:endParaRP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Li, F., </a:t>
            </a:r>
            <a:r>
              <a:rPr lang="en-GB" sz="1600" dirty="0" err="1">
                <a:latin typeface="Helvetica" pitchFamily="2" charset="0"/>
              </a:rPr>
              <a:t>Qiu</a:t>
            </a:r>
            <a:r>
              <a:rPr lang="en-GB" sz="1600" dirty="0">
                <a:latin typeface="Helvetica" pitchFamily="2" charset="0"/>
              </a:rPr>
              <a:t>, Z., Zhang, J., Liu, W., Liu, C., Zeng, G. (2017) Investigation, pollution mapping and 	simulative leakage health risk assessment for heavy metals and metalloids in 	groundwater from a typical brownfield, Middle China. </a:t>
            </a:r>
            <a:r>
              <a:rPr lang="en-GB" sz="1600" i="1" dirty="0">
                <a:latin typeface="Helvetica" pitchFamily="2" charset="0"/>
              </a:rPr>
              <a:t>Int. J. Environ. Res. Public 	Health 14, 768-785.</a:t>
            </a:r>
            <a:r>
              <a:rPr lang="en-GB" sz="1600" dirty="0">
                <a:latin typeface="Helvetica" pitchFamily="2" charset="0"/>
              </a:rPr>
              <a:t> </a:t>
            </a:r>
            <a:r>
              <a:rPr lang="en-GB" sz="1600" dirty="0">
                <a:latin typeface="Helvetica" pitchFamily="2" charset="0"/>
                <a:hlinkClick r:id="rId20"/>
              </a:rPr>
              <a:t>doi:10.3390/ijerph14070768</a:t>
            </a:r>
            <a:endParaRPr lang="en-GB" sz="1600" dirty="0">
              <a:latin typeface="Helvetica" pitchFamily="2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B5419C0-B866-8C4D-A13F-01117B3E9345}"/>
              </a:ext>
            </a:extLst>
          </p:cNvPr>
          <p:cNvSpPr txBox="1"/>
          <p:nvPr/>
        </p:nvSpPr>
        <p:spPr>
          <a:xfrm>
            <a:off x="3578790" y="3378554"/>
            <a:ext cx="440544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Helvetica" pitchFamily="2" charset="0"/>
              </a:rPr>
              <a:t>Acknowledgements</a:t>
            </a:r>
          </a:p>
          <a:p>
            <a:endParaRPr lang="en-GB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G. Tarbuck, UCL</a:t>
            </a:r>
          </a:p>
          <a:p>
            <a:r>
              <a:rPr lang="en-GB" sz="1600" dirty="0">
                <a:latin typeface="Helvetica" pitchFamily="2" charset="0"/>
              </a:rPr>
              <a:t>I. Wood, UCL</a:t>
            </a:r>
          </a:p>
          <a:p>
            <a:r>
              <a:rPr lang="en-GB" sz="1600" dirty="0">
                <a:latin typeface="Helvetica" pitchFamily="2" charset="0"/>
              </a:rPr>
              <a:t>S. </a:t>
            </a:r>
            <a:r>
              <a:rPr lang="en-GB" sz="1600" dirty="0" err="1">
                <a:latin typeface="Helvetica" pitchFamily="2" charset="0"/>
              </a:rPr>
              <a:t>Mayanna</a:t>
            </a:r>
            <a:r>
              <a:rPr lang="en-GB" sz="1600" dirty="0">
                <a:latin typeface="Helvetica" pitchFamily="2" charset="0"/>
              </a:rPr>
              <a:t>, GFZ</a:t>
            </a:r>
          </a:p>
          <a:p>
            <a:r>
              <a:rPr lang="en-GB" sz="1600" dirty="0">
                <a:latin typeface="Helvetica" pitchFamily="2" charset="0"/>
              </a:rPr>
              <a:t>A. Schreiber, GFZ</a:t>
            </a:r>
          </a:p>
          <a:p>
            <a:r>
              <a:rPr lang="en-GB" sz="1600" dirty="0">
                <a:latin typeface="Helvetica" pitchFamily="2" charset="0"/>
              </a:rPr>
              <a:t>J. Parker, Diamond Light Source</a:t>
            </a:r>
          </a:p>
          <a:p>
            <a:r>
              <a:rPr lang="en-GB" sz="1600" dirty="0">
                <a:latin typeface="Helvetica" pitchFamily="2" charset="0"/>
              </a:rPr>
              <a:t>J. </a:t>
            </a:r>
            <a:r>
              <a:rPr lang="en-GB" sz="1600" dirty="0" err="1">
                <a:latin typeface="Helvetica" pitchFamily="2" charset="0"/>
              </a:rPr>
              <a:t>Göttlicher</a:t>
            </a:r>
            <a:r>
              <a:rPr lang="en-GB" sz="1600" dirty="0">
                <a:latin typeface="Helvetica" pitchFamily="2" charset="0"/>
              </a:rPr>
              <a:t>, ANKA</a:t>
            </a:r>
          </a:p>
          <a:p>
            <a:r>
              <a:rPr lang="en-GB" sz="1600" dirty="0">
                <a:latin typeface="Helvetica" pitchFamily="2" charset="0"/>
              </a:rPr>
              <a:t>R. </a:t>
            </a:r>
            <a:r>
              <a:rPr lang="en-GB" sz="1600" dirty="0" err="1">
                <a:latin typeface="Helvetica" pitchFamily="2" charset="0"/>
              </a:rPr>
              <a:t>Steininger</a:t>
            </a:r>
            <a:r>
              <a:rPr lang="en-GB" sz="1600" dirty="0">
                <a:latin typeface="Helvetica" pitchFamily="2" charset="0"/>
              </a:rPr>
              <a:t>, ANKA</a:t>
            </a:r>
          </a:p>
          <a:p>
            <a:r>
              <a:rPr lang="en-GB" sz="1600" dirty="0">
                <a:latin typeface="Helvetica" pitchFamily="2" charset="0"/>
              </a:rPr>
              <a:t>J. </a:t>
            </a:r>
            <a:r>
              <a:rPr lang="en-GB" sz="1600" dirty="0" err="1">
                <a:latin typeface="Helvetica" pitchFamily="2" charset="0"/>
              </a:rPr>
              <a:t>Radnik</a:t>
            </a:r>
            <a:r>
              <a:rPr lang="en-GB" sz="1600" dirty="0">
                <a:latin typeface="Helvetica" pitchFamily="2" charset="0"/>
              </a:rPr>
              <a:t>, BAM</a:t>
            </a:r>
          </a:p>
        </p:txBody>
      </p:sp>
      <p:pic>
        <p:nvPicPr>
          <p:cNvPr id="16" name="Content Placeholder 13">
            <a:extLst>
              <a:ext uri="{FF2B5EF4-FFF2-40B4-BE49-F238E27FC236}">
                <a16:creationId xmlns:a16="http://schemas.microsoft.com/office/drawing/2014/main" id="{9FC86F99-E68D-B94E-BC94-16BCB658915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984237" y="3596349"/>
            <a:ext cx="4015623" cy="1087015"/>
          </a:xfrm>
          <a:prstGeom prst="rect">
            <a:avLst/>
          </a:prstGeom>
          <a:ln>
            <a:noFill/>
          </a:ln>
        </p:spPr>
      </p:pic>
      <p:pic>
        <p:nvPicPr>
          <p:cNvPr id="17" name="Grafik 16" descr="Ein Bild, das Essen enthält.&#10;&#10;Automatisch generierte Beschreibung">
            <a:hlinkClick r:id="rId22"/>
            <a:extLst>
              <a:ext uri="{FF2B5EF4-FFF2-40B4-BE49-F238E27FC236}">
                <a16:creationId xmlns:a16="http://schemas.microsoft.com/office/drawing/2014/main" id="{42EC51EA-D6DD-D841-9FFC-F1E469E29D8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848614" y="5699862"/>
            <a:ext cx="1363012" cy="425941"/>
          </a:xfrm>
          <a:prstGeom prst="rect">
            <a:avLst/>
          </a:prstGeom>
          <a:ln>
            <a:noFill/>
          </a:ln>
        </p:spPr>
      </p:pic>
      <p:pic>
        <p:nvPicPr>
          <p:cNvPr id="18" name="Grafik 17">
            <a:hlinkClick r:id="rId24"/>
            <a:extLst>
              <a:ext uri="{FF2B5EF4-FFF2-40B4-BE49-F238E27FC236}">
                <a16:creationId xmlns:a16="http://schemas.microsoft.com/office/drawing/2014/main" id="{AAD6842E-E87B-8C49-AB70-D02C07CC14F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385495" y="4867510"/>
            <a:ext cx="989916" cy="697441"/>
          </a:xfrm>
          <a:prstGeom prst="rect">
            <a:avLst/>
          </a:prstGeom>
          <a:ln>
            <a:noFill/>
          </a:ln>
        </p:spPr>
      </p:pic>
      <p:pic>
        <p:nvPicPr>
          <p:cNvPr id="19" name="Grafik 18" descr="Ein Bild, das Zeichnung enthält.&#10;&#10;Automatisch generierte Beschreibung">
            <a:hlinkClick r:id="rId26"/>
            <a:extLst>
              <a:ext uri="{FF2B5EF4-FFF2-40B4-BE49-F238E27FC236}">
                <a16:creationId xmlns:a16="http://schemas.microsoft.com/office/drawing/2014/main" id="{B6F240E4-ED01-EB4D-AE1D-3427F56DB34C}"/>
              </a:ext>
            </a:extLst>
          </p:cNvPr>
          <p:cNvPicPr>
            <a:picLocks noChangeAspect="1"/>
          </p:cNvPicPr>
          <p:nvPr/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75333" y="6282545"/>
            <a:ext cx="1067636" cy="418713"/>
          </a:xfrm>
          <a:prstGeom prst="rect">
            <a:avLst/>
          </a:prstGeom>
          <a:ln>
            <a:noFill/>
          </a:ln>
        </p:spPr>
      </p:pic>
      <p:pic>
        <p:nvPicPr>
          <p:cNvPr id="20" name="Grafik 19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CD9AC99-C661-9D41-9A17-63230D09739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138694" y="5810685"/>
            <a:ext cx="1232989" cy="571079"/>
          </a:xfrm>
          <a:prstGeom prst="rect">
            <a:avLst/>
          </a:prstGeom>
          <a:ln>
            <a:noFill/>
          </a:ln>
        </p:spPr>
      </p:pic>
      <p:pic>
        <p:nvPicPr>
          <p:cNvPr id="21" name="Grafik 20" descr="Ein Bild, das Zeichnung enthält.&#10;&#10;Automatisch generierte Beschreibung">
            <a:hlinkClick r:id="rId29"/>
            <a:extLst>
              <a:ext uri="{FF2B5EF4-FFF2-40B4-BE49-F238E27FC236}">
                <a16:creationId xmlns:a16="http://schemas.microsoft.com/office/drawing/2014/main" id="{57652572-DEA8-DE49-B938-87006BEBF3C1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775333" y="4940502"/>
            <a:ext cx="1473924" cy="697441"/>
          </a:xfrm>
          <a:prstGeom prst="rect">
            <a:avLst/>
          </a:prstGeom>
          <a:ln>
            <a:noFill/>
          </a:ln>
        </p:spPr>
      </p:pic>
      <p:pic>
        <p:nvPicPr>
          <p:cNvPr id="22" name="Grafik 21" descr="Ein Bild, das Tisch enthält.&#10;&#10;Automatisch generierte Beschreibung">
            <a:hlinkClick r:id="rId31"/>
            <a:extLst>
              <a:ext uri="{FF2B5EF4-FFF2-40B4-BE49-F238E27FC236}">
                <a16:creationId xmlns:a16="http://schemas.microsoft.com/office/drawing/2014/main" id="{12632D49-911B-674D-ADDA-22760B8C819F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548611" y="4842369"/>
            <a:ext cx="1360066" cy="755592"/>
          </a:xfrm>
          <a:prstGeom prst="rect">
            <a:avLst/>
          </a:prstGeom>
          <a:ln>
            <a:noFill/>
          </a:ln>
        </p:spPr>
      </p:pic>
      <p:pic>
        <p:nvPicPr>
          <p:cNvPr id="23" name="Grafik 22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F10C947B-8908-8F4F-A9F2-BF5D2AB0BA9E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609140" y="5706393"/>
            <a:ext cx="1416082" cy="590034"/>
          </a:xfrm>
          <a:prstGeom prst="rect">
            <a:avLst/>
          </a:prstGeom>
          <a:ln>
            <a:noFill/>
          </a:ln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8BBE4FE3-13FD-D14D-B4E8-F8FC6D656024}"/>
              </a:ext>
            </a:extLst>
          </p:cNvPr>
          <p:cNvSpPr txBox="1"/>
          <p:nvPr/>
        </p:nvSpPr>
        <p:spPr>
          <a:xfrm>
            <a:off x="3578789" y="6164583"/>
            <a:ext cx="3481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NAVIGATION:</a:t>
            </a:r>
          </a:p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Click on Logo to follow the link.</a:t>
            </a:r>
          </a:p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Back arrow will bring you to the title page.</a:t>
            </a:r>
          </a:p>
        </p:txBody>
      </p:sp>
      <p:pic>
        <p:nvPicPr>
          <p:cNvPr id="4" name="Grafik 3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09D01F5-4E55-0244-AC2E-2852FE5527F9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1287685" y="57482"/>
            <a:ext cx="849824" cy="29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10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1504</Words>
  <Application>Microsoft Macintosh PowerPoint</Application>
  <PresentationFormat>Breitbild</PresentationFormat>
  <Paragraphs>250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Christoph Füllenbach</dc:creator>
  <cp:lastModifiedBy>Fuellenbach, Lisa</cp:lastModifiedBy>
  <cp:revision>392</cp:revision>
  <dcterms:created xsi:type="dcterms:W3CDTF">2017-11-17T07:12:35Z</dcterms:created>
  <dcterms:modified xsi:type="dcterms:W3CDTF">2020-05-03T19:24:56Z</dcterms:modified>
</cp:coreProperties>
</file>