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29"/>
  </p:notesMasterIdLst>
  <p:sldIdLst>
    <p:sldId id="256" r:id="rId2"/>
    <p:sldId id="485" r:id="rId3"/>
    <p:sldId id="475" r:id="rId4"/>
    <p:sldId id="460" r:id="rId5"/>
    <p:sldId id="470" r:id="rId6"/>
    <p:sldId id="465" r:id="rId7"/>
    <p:sldId id="466" r:id="rId8"/>
    <p:sldId id="467" r:id="rId9"/>
    <p:sldId id="468" r:id="rId10"/>
    <p:sldId id="473" r:id="rId11"/>
    <p:sldId id="274" r:id="rId12"/>
    <p:sldId id="258" r:id="rId13"/>
    <p:sldId id="479" r:id="rId14"/>
    <p:sldId id="476" r:id="rId15"/>
    <p:sldId id="474" r:id="rId16"/>
    <p:sldId id="263" r:id="rId17"/>
    <p:sldId id="486" r:id="rId18"/>
    <p:sldId id="487" r:id="rId19"/>
    <p:sldId id="488" r:id="rId20"/>
    <p:sldId id="489" r:id="rId21"/>
    <p:sldId id="480" r:id="rId22"/>
    <p:sldId id="477" r:id="rId23"/>
    <p:sldId id="264" r:id="rId24"/>
    <p:sldId id="472" r:id="rId25"/>
    <p:sldId id="490" r:id="rId26"/>
    <p:sldId id="491" r:id="rId27"/>
    <p:sldId id="268" r:id="rId2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389"/>
    <p:restoredTop sz="84977"/>
  </p:normalViewPr>
  <p:slideViewPr>
    <p:cSldViewPr snapToGrid="0" snapToObjects="1">
      <p:cViewPr varScale="1">
        <p:scale>
          <a:sx n="119" d="100"/>
          <a:sy n="119" d="100"/>
        </p:scale>
        <p:origin x="200" y="1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E661E8-3C87-41C1-927F-8182162037B6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8165E409-E5A6-462E-830E-87AA35008B67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Avoid underfitting</a:t>
          </a:r>
        </a:p>
      </dgm:t>
    </dgm:pt>
    <dgm:pt modelId="{E1594451-75B0-45B9-89BA-EEDA679F5E40}" type="parTrans" cxnId="{EBBF7773-B65E-4DD5-908C-55A004219C2C}">
      <dgm:prSet/>
      <dgm:spPr/>
      <dgm:t>
        <a:bodyPr/>
        <a:lstStyle/>
        <a:p>
          <a:endParaRPr lang="en-US"/>
        </a:p>
      </dgm:t>
    </dgm:pt>
    <dgm:pt modelId="{E3607C0F-8CF6-4B5F-9F54-47040AAB56B2}" type="sibTrans" cxnId="{EBBF7773-B65E-4DD5-908C-55A004219C2C}">
      <dgm:prSet/>
      <dgm:spPr/>
      <dgm:t>
        <a:bodyPr/>
        <a:lstStyle/>
        <a:p>
          <a:endParaRPr lang="en-US"/>
        </a:p>
      </dgm:t>
    </dgm:pt>
    <dgm:pt modelId="{3E398ED7-D791-42E9-9A6D-F58BAE09B1B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Allow many degrees of freedom so data can express itself</a:t>
          </a:r>
        </a:p>
      </dgm:t>
    </dgm:pt>
    <dgm:pt modelId="{F548C468-6005-4243-8DDD-54CB977DB7E5}" type="parTrans" cxnId="{2F400622-7087-43D4-A88E-976AF01E4D14}">
      <dgm:prSet/>
      <dgm:spPr/>
      <dgm:t>
        <a:bodyPr/>
        <a:lstStyle/>
        <a:p>
          <a:endParaRPr lang="en-US"/>
        </a:p>
      </dgm:t>
    </dgm:pt>
    <dgm:pt modelId="{AF4E5FF2-7E30-45B1-B526-AF2F2CE60C32}" type="sibTrans" cxnId="{2F400622-7087-43D4-A88E-976AF01E4D14}">
      <dgm:prSet/>
      <dgm:spPr/>
      <dgm:t>
        <a:bodyPr/>
        <a:lstStyle/>
        <a:p>
          <a:endParaRPr lang="en-US"/>
        </a:p>
      </dgm:t>
    </dgm:pt>
    <dgm:pt modelId="{C2C20F6C-0FAA-4B44-99D9-6CA6FCEF3812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Avoid overfitting</a:t>
          </a:r>
        </a:p>
      </dgm:t>
    </dgm:pt>
    <dgm:pt modelId="{DA380D3B-B1F9-420E-8C09-9DF1133FA38B}" type="parTrans" cxnId="{078665E5-16DA-468B-8AC8-8CFC6FE39812}">
      <dgm:prSet/>
      <dgm:spPr/>
      <dgm:t>
        <a:bodyPr/>
        <a:lstStyle/>
        <a:p>
          <a:endParaRPr lang="en-US"/>
        </a:p>
      </dgm:t>
    </dgm:pt>
    <dgm:pt modelId="{808C8BB8-8A72-4D1C-AE06-6590963FB573}" type="sibTrans" cxnId="{078665E5-16DA-468B-8AC8-8CFC6FE39812}">
      <dgm:prSet/>
      <dgm:spPr/>
      <dgm:t>
        <a:bodyPr/>
        <a:lstStyle/>
        <a:p>
          <a:endParaRPr lang="en-US"/>
        </a:p>
      </dgm:t>
    </dgm:pt>
    <dgm:pt modelId="{14398216-7867-49DA-A9F2-F03BCBD84C4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Limit degrees of freedom so we’re not fitting to the noise</a:t>
          </a:r>
        </a:p>
      </dgm:t>
    </dgm:pt>
    <dgm:pt modelId="{5E630993-5B77-413D-8ED9-0DB6FC52D603}" type="parTrans" cxnId="{6F6B94D0-0A45-4187-83EA-16FDFFC1A86F}">
      <dgm:prSet/>
      <dgm:spPr/>
      <dgm:t>
        <a:bodyPr/>
        <a:lstStyle/>
        <a:p>
          <a:endParaRPr lang="en-US"/>
        </a:p>
      </dgm:t>
    </dgm:pt>
    <dgm:pt modelId="{A78C046D-D599-4047-96C0-96B2DE70A653}" type="sibTrans" cxnId="{6F6B94D0-0A45-4187-83EA-16FDFFC1A86F}">
      <dgm:prSet/>
      <dgm:spPr/>
      <dgm:t>
        <a:bodyPr/>
        <a:lstStyle/>
        <a:p>
          <a:endParaRPr lang="en-US"/>
        </a:p>
      </dgm:t>
    </dgm:pt>
    <dgm:pt modelId="{6A5FAD84-16F8-4E3F-A9DC-439A88E5D28A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Learn fast</a:t>
          </a:r>
        </a:p>
      </dgm:t>
    </dgm:pt>
    <dgm:pt modelId="{942C9D9C-B538-4BB7-8042-B4C1D04BABFD}" type="parTrans" cxnId="{9FFEC798-5D7B-4ABF-8AB4-006BDAC791DA}">
      <dgm:prSet/>
      <dgm:spPr/>
      <dgm:t>
        <a:bodyPr/>
        <a:lstStyle/>
        <a:p>
          <a:endParaRPr lang="en-US"/>
        </a:p>
      </dgm:t>
    </dgm:pt>
    <dgm:pt modelId="{60E54EEA-AAED-4F4D-B9AA-FAB2EF0F1349}" type="sibTrans" cxnId="{9FFEC798-5D7B-4ABF-8AB4-006BDAC791DA}">
      <dgm:prSet/>
      <dgm:spPr/>
      <dgm:t>
        <a:bodyPr/>
        <a:lstStyle/>
        <a:p>
          <a:endParaRPr lang="en-US"/>
        </a:p>
      </dgm:t>
    </dgm:pt>
    <dgm:pt modelId="{001CB98A-0BC7-4364-95EF-A64592AB8DC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Computable solution for the Jacobian makes training fast</a:t>
          </a:r>
        </a:p>
      </dgm:t>
    </dgm:pt>
    <dgm:pt modelId="{C0C05F64-4FBF-4608-BEA4-8764D3183A46}" type="parTrans" cxnId="{1DD08B11-3F58-4169-895C-140C1F44C57E}">
      <dgm:prSet/>
      <dgm:spPr/>
      <dgm:t>
        <a:bodyPr/>
        <a:lstStyle/>
        <a:p>
          <a:endParaRPr lang="en-US"/>
        </a:p>
      </dgm:t>
    </dgm:pt>
    <dgm:pt modelId="{E714DB86-99FD-4202-9173-08A7E9CB3996}" type="sibTrans" cxnId="{1DD08B11-3F58-4169-895C-140C1F44C57E}">
      <dgm:prSet/>
      <dgm:spPr/>
      <dgm:t>
        <a:bodyPr/>
        <a:lstStyle/>
        <a:p>
          <a:endParaRPr lang="en-US"/>
        </a:p>
      </dgm:t>
    </dgm:pt>
    <dgm:pt modelId="{8EBF9F52-C5C1-4979-8A62-CE0340D2CBF0}" type="pres">
      <dgm:prSet presAssocID="{1BE661E8-3C87-41C1-927F-8182162037B6}" presName="root" presStyleCnt="0">
        <dgm:presLayoutVars>
          <dgm:dir/>
          <dgm:resizeHandles val="exact"/>
        </dgm:presLayoutVars>
      </dgm:prSet>
      <dgm:spPr/>
    </dgm:pt>
    <dgm:pt modelId="{B0A9228A-34C9-4751-B340-F8F3DC8175C0}" type="pres">
      <dgm:prSet presAssocID="{8165E409-E5A6-462E-830E-87AA35008B67}" presName="compNode" presStyleCnt="0"/>
      <dgm:spPr/>
    </dgm:pt>
    <dgm:pt modelId="{7527B233-1C82-475D-9429-F6E60B796279}" type="pres">
      <dgm:prSet presAssocID="{8165E409-E5A6-462E-830E-87AA35008B67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rbidden"/>
        </a:ext>
      </dgm:extLst>
    </dgm:pt>
    <dgm:pt modelId="{3FF2F4AF-C597-4551-A0E1-94A4ABE4B5D7}" type="pres">
      <dgm:prSet presAssocID="{8165E409-E5A6-462E-830E-87AA35008B67}" presName="iconSpace" presStyleCnt="0"/>
      <dgm:spPr/>
    </dgm:pt>
    <dgm:pt modelId="{F9904CA2-895D-40F7-A4DD-B00998CFFAF3}" type="pres">
      <dgm:prSet presAssocID="{8165E409-E5A6-462E-830E-87AA35008B67}" presName="parTx" presStyleLbl="revTx" presStyleIdx="0" presStyleCnt="6">
        <dgm:presLayoutVars>
          <dgm:chMax val="0"/>
          <dgm:chPref val="0"/>
        </dgm:presLayoutVars>
      </dgm:prSet>
      <dgm:spPr/>
    </dgm:pt>
    <dgm:pt modelId="{C3D0AFDF-485C-406B-993B-5C1E48EA4235}" type="pres">
      <dgm:prSet presAssocID="{8165E409-E5A6-462E-830E-87AA35008B67}" presName="txSpace" presStyleCnt="0"/>
      <dgm:spPr/>
    </dgm:pt>
    <dgm:pt modelId="{06E12F8F-CACC-4F6A-8CDD-B8289A7E768C}" type="pres">
      <dgm:prSet presAssocID="{8165E409-E5A6-462E-830E-87AA35008B67}" presName="desTx" presStyleLbl="revTx" presStyleIdx="1" presStyleCnt="6">
        <dgm:presLayoutVars/>
      </dgm:prSet>
      <dgm:spPr/>
    </dgm:pt>
    <dgm:pt modelId="{DB5CBE22-518D-4332-8A9A-5D7CD9E65B7E}" type="pres">
      <dgm:prSet presAssocID="{E3607C0F-8CF6-4B5F-9F54-47040AAB56B2}" presName="sibTrans" presStyleCnt="0"/>
      <dgm:spPr/>
    </dgm:pt>
    <dgm:pt modelId="{EA36AC13-3DC8-4061-9951-5AEEA000A04C}" type="pres">
      <dgm:prSet presAssocID="{C2C20F6C-0FAA-4B44-99D9-6CA6FCEF3812}" presName="compNode" presStyleCnt="0"/>
      <dgm:spPr/>
    </dgm:pt>
    <dgm:pt modelId="{79F9CEC2-05C8-4D75-822F-58E425AC4C59}" type="pres">
      <dgm:prSet presAssocID="{C2C20F6C-0FAA-4B44-99D9-6CA6FCEF381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se"/>
        </a:ext>
      </dgm:extLst>
    </dgm:pt>
    <dgm:pt modelId="{6CA7F558-3651-4AA6-A5A1-8C2597D82A7D}" type="pres">
      <dgm:prSet presAssocID="{C2C20F6C-0FAA-4B44-99D9-6CA6FCEF3812}" presName="iconSpace" presStyleCnt="0"/>
      <dgm:spPr/>
    </dgm:pt>
    <dgm:pt modelId="{F0C268A4-B004-4555-91CB-0DF05F541879}" type="pres">
      <dgm:prSet presAssocID="{C2C20F6C-0FAA-4B44-99D9-6CA6FCEF3812}" presName="parTx" presStyleLbl="revTx" presStyleIdx="2" presStyleCnt="6">
        <dgm:presLayoutVars>
          <dgm:chMax val="0"/>
          <dgm:chPref val="0"/>
        </dgm:presLayoutVars>
      </dgm:prSet>
      <dgm:spPr/>
    </dgm:pt>
    <dgm:pt modelId="{07CBEBE7-F7DF-444A-84B1-4D649539DA76}" type="pres">
      <dgm:prSet presAssocID="{C2C20F6C-0FAA-4B44-99D9-6CA6FCEF3812}" presName="txSpace" presStyleCnt="0"/>
      <dgm:spPr/>
    </dgm:pt>
    <dgm:pt modelId="{83570889-55B0-4DBA-B3CC-0884AB081DD0}" type="pres">
      <dgm:prSet presAssocID="{C2C20F6C-0FAA-4B44-99D9-6CA6FCEF3812}" presName="desTx" presStyleLbl="revTx" presStyleIdx="3" presStyleCnt="6">
        <dgm:presLayoutVars/>
      </dgm:prSet>
      <dgm:spPr/>
    </dgm:pt>
    <dgm:pt modelId="{BABF8816-F372-47B8-94E7-B13987048BE8}" type="pres">
      <dgm:prSet presAssocID="{808C8BB8-8A72-4D1C-AE06-6590963FB573}" presName="sibTrans" presStyleCnt="0"/>
      <dgm:spPr/>
    </dgm:pt>
    <dgm:pt modelId="{32341DC5-F3EF-4FE9-8AEE-BF1D84C77337}" type="pres">
      <dgm:prSet presAssocID="{6A5FAD84-16F8-4E3F-A9DC-439A88E5D28A}" presName="compNode" presStyleCnt="0"/>
      <dgm:spPr/>
    </dgm:pt>
    <dgm:pt modelId="{96F9979F-09FA-4588-8683-AAE0FE5CC673}" type="pres">
      <dgm:prSet presAssocID="{6A5FAD84-16F8-4E3F-A9DC-439A88E5D28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A54E5F9A-73E8-48D7-AB8C-09A09CD378EC}" type="pres">
      <dgm:prSet presAssocID="{6A5FAD84-16F8-4E3F-A9DC-439A88E5D28A}" presName="iconSpace" presStyleCnt="0"/>
      <dgm:spPr/>
    </dgm:pt>
    <dgm:pt modelId="{FB5FDEE4-D41A-4EA7-BAA4-37FE8F995FBA}" type="pres">
      <dgm:prSet presAssocID="{6A5FAD84-16F8-4E3F-A9DC-439A88E5D28A}" presName="parTx" presStyleLbl="revTx" presStyleIdx="4" presStyleCnt="6">
        <dgm:presLayoutVars>
          <dgm:chMax val="0"/>
          <dgm:chPref val="0"/>
        </dgm:presLayoutVars>
      </dgm:prSet>
      <dgm:spPr/>
    </dgm:pt>
    <dgm:pt modelId="{B9BF01A1-1752-48DE-ADC2-73EDF511C79B}" type="pres">
      <dgm:prSet presAssocID="{6A5FAD84-16F8-4E3F-A9DC-439A88E5D28A}" presName="txSpace" presStyleCnt="0"/>
      <dgm:spPr/>
    </dgm:pt>
    <dgm:pt modelId="{1E30E002-8DB0-49C4-893F-3889C506D0E5}" type="pres">
      <dgm:prSet presAssocID="{6A5FAD84-16F8-4E3F-A9DC-439A88E5D28A}" presName="desTx" presStyleLbl="revTx" presStyleIdx="5" presStyleCnt="6">
        <dgm:presLayoutVars/>
      </dgm:prSet>
      <dgm:spPr/>
    </dgm:pt>
  </dgm:ptLst>
  <dgm:cxnLst>
    <dgm:cxn modelId="{1DD08B11-3F58-4169-895C-140C1F44C57E}" srcId="{6A5FAD84-16F8-4E3F-A9DC-439A88E5D28A}" destId="{001CB98A-0BC7-4364-95EF-A64592AB8DC1}" srcOrd="0" destOrd="0" parTransId="{C0C05F64-4FBF-4608-BEA4-8764D3183A46}" sibTransId="{E714DB86-99FD-4202-9173-08A7E9CB3996}"/>
    <dgm:cxn modelId="{2F400622-7087-43D4-A88E-976AF01E4D14}" srcId="{8165E409-E5A6-462E-830E-87AA35008B67}" destId="{3E398ED7-D791-42E9-9A6D-F58BAE09B1BD}" srcOrd="0" destOrd="0" parTransId="{F548C468-6005-4243-8DDD-54CB977DB7E5}" sibTransId="{AF4E5FF2-7E30-45B1-B526-AF2F2CE60C32}"/>
    <dgm:cxn modelId="{20435622-D4B5-024F-AEE9-DBF57D3010BE}" type="presOf" srcId="{8165E409-E5A6-462E-830E-87AA35008B67}" destId="{F9904CA2-895D-40F7-A4DD-B00998CFFAF3}" srcOrd="0" destOrd="0" presId="urn:microsoft.com/office/officeart/2018/5/layout/CenteredIconLabelDescriptionList"/>
    <dgm:cxn modelId="{C1B3FE25-AE98-E24D-B86A-065D39BAF780}" type="presOf" srcId="{3E398ED7-D791-42E9-9A6D-F58BAE09B1BD}" destId="{06E12F8F-CACC-4F6A-8CDD-B8289A7E768C}" srcOrd="0" destOrd="0" presId="urn:microsoft.com/office/officeart/2018/5/layout/CenteredIconLabelDescriptionList"/>
    <dgm:cxn modelId="{5F14793B-7E62-2048-BE09-58629D5C6583}" type="presOf" srcId="{14398216-7867-49DA-A9F2-F03BCBD84C40}" destId="{83570889-55B0-4DBA-B3CC-0884AB081DD0}" srcOrd="0" destOrd="0" presId="urn:microsoft.com/office/officeart/2018/5/layout/CenteredIconLabelDescriptionList"/>
    <dgm:cxn modelId="{EBBF7773-B65E-4DD5-908C-55A004219C2C}" srcId="{1BE661E8-3C87-41C1-927F-8182162037B6}" destId="{8165E409-E5A6-462E-830E-87AA35008B67}" srcOrd="0" destOrd="0" parTransId="{E1594451-75B0-45B9-89BA-EEDA679F5E40}" sibTransId="{E3607C0F-8CF6-4B5F-9F54-47040AAB56B2}"/>
    <dgm:cxn modelId="{9FFEC798-5D7B-4ABF-8AB4-006BDAC791DA}" srcId="{1BE661E8-3C87-41C1-927F-8182162037B6}" destId="{6A5FAD84-16F8-4E3F-A9DC-439A88E5D28A}" srcOrd="2" destOrd="0" parTransId="{942C9D9C-B538-4BB7-8042-B4C1D04BABFD}" sibTransId="{60E54EEA-AAED-4F4D-B9AA-FAB2EF0F1349}"/>
    <dgm:cxn modelId="{F3D5EFAC-7560-494B-844A-7BC5B0A7B36C}" type="presOf" srcId="{6A5FAD84-16F8-4E3F-A9DC-439A88E5D28A}" destId="{FB5FDEE4-D41A-4EA7-BAA4-37FE8F995FBA}" srcOrd="0" destOrd="0" presId="urn:microsoft.com/office/officeart/2018/5/layout/CenteredIconLabelDescriptionList"/>
    <dgm:cxn modelId="{9CAB14B8-3A6F-7B47-A2A1-D120D3FFA4A7}" type="presOf" srcId="{001CB98A-0BC7-4364-95EF-A64592AB8DC1}" destId="{1E30E002-8DB0-49C4-893F-3889C506D0E5}" srcOrd="0" destOrd="0" presId="urn:microsoft.com/office/officeart/2018/5/layout/CenteredIconLabelDescriptionList"/>
    <dgm:cxn modelId="{6F6B94D0-0A45-4187-83EA-16FDFFC1A86F}" srcId="{C2C20F6C-0FAA-4B44-99D9-6CA6FCEF3812}" destId="{14398216-7867-49DA-A9F2-F03BCBD84C40}" srcOrd="0" destOrd="0" parTransId="{5E630993-5B77-413D-8ED9-0DB6FC52D603}" sibTransId="{A78C046D-D599-4047-96C0-96B2DE70A653}"/>
    <dgm:cxn modelId="{078665E5-16DA-468B-8AC8-8CFC6FE39812}" srcId="{1BE661E8-3C87-41C1-927F-8182162037B6}" destId="{C2C20F6C-0FAA-4B44-99D9-6CA6FCEF3812}" srcOrd="1" destOrd="0" parTransId="{DA380D3B-B1F9-420E-8C09-9DF1133FA38B}" sibTransId="{808C8BB8-8A72-4D1C-AE06-6590963FB573}"/>
    <dgm:cxn modelId="{0973AEEC-F27E-7846-AFD1-CBCB6C9BDC6A}" type="presOf" srcId="{1BE661E8-3C87-41C1-927F-8182162037B6}" destId="{8EBF9F52-C5C1-4979-8A62-CE0340D2CBF0}" srcOrd="0" destOrd="0" presId="urn:microsoft.com/office/officeart/2018/5/layout/CenteredIconLabelDescriptionList"/>
    <dgm:cxn modelId="{F384D9FC-7B7B-9A4C-B553-8A726E1D7042}" type="presOf" srcId="{C2C20F6C-0FAA-4B44-99D9-6CA6FCEF3812}" destId="{F0C268A4-B004-4555-91CB-0DF05F541879}" srcOrd="0" destOrd="0" presId="urn:microsoft.com/office/officeart/2018/5/layout/CenteredIconLabelDescriptionList"/>
    <dgm:cxn modelId="{B26DCE93-DBE8-024C-AF43-685BFBED512A}" type="presParOf" srcId="{8EBF9F52-C5C1-4979-8A62-CE0340D2CBF0}" destId="{B0A9228A-34C9-4751-B340-F8F3DC8175C0}" srcOrd="0" destOrd="0" presId="urn:microsoft.com/office/officeart/2018/5/layout/CenteredIconLabelDescriptionList"/>
    <dgm:cxn modelId="{14A02DD6-467F-8F4D-B2AD-D6DAF1510E07}" type="presParOf" srcId="{B0A9228A-34C9-4751-B340-F8F3DC8175C0}" destId="{7527B233-1C82-475D-9429-F6E60B796279}" srcOrd="0" destOrd="0" presId="urn:microsoft.com/office/officeart/2018/5/layout/CenteredIconLabelDescriptionList"/>
    <dgm:cxn modelId="{C69C7A68-9FC1-7C40-B9EA-1EAF78D08BE4}" type="presParOf" srcId="{B0A9228A-34C9-4751-B340-F8F3DC8175C0}" destId="{3FF2F4AF-C597-4551-A0E1-94A4ABE4B5D7}" srcOrd="1" destOrd="0" presId="urn:microsoft.com/office/officeart/2018/5/layout/CenteredIconLabelDescriptionList"/>
    <dgm:cxn modelId="{310C0410-A987-9542-8E59-069EDD5307F6}" type="presParOf" srcId="{B0A9228A-34C9-4751-B340-F8F3DC8175C0}" destId="{F9904CA2-895D-40F7-A4DD-B00998CFFAF3}" srcOrd="2" destOrd="0" presId="urn:microsoft.com/office/officeart/2018/5/layout/CenteredIconLabelDescriptionList"/>
    <dgm:cxn modelId="{96F0CFC1-ECD4-6049-972F-1744AEB81ACB}" type="presParOf" srcId="{B0A9228A-34C9-4751-B340-F8F3DC8175C0}" destId="{C3D0AFDF-485C-406B-993B-5C1E48EA4235}" srcOrd="3" destOrd="0" presId="urn:microsoft.com/office/officeart/2018/5/layout/CenteredIconLabelDescriptionList"/>
    <dgm:cxn modelId="{CB4F453C-26C0-944C-8A6D-E716CFAB530E}" type="presParOf" srcId="{B0A9228A-34C9-4751-B340-F8F3DC8175C0}" destId="{06E12F8F-CACC-4F6A-8CDD-B8289A7E768C}" srcOrd="4" destOrd="0" presId="urn:microsoft.com/office/officeart/2018/5/layout/CenteredIconLabelDescriptionList"/>
    <dgm:cxn modelId="{D183015D-8D58-3249-9111-999AF10EE7D4}" type="presParOf" srcId="{8EBF9F52-C5C1-4979-8A62-CE0340D2CBF0}" destId="{DB5CBE22-518D-4332-8A9A-5D7CD9E65B7E}" srcOrd="1" destOrd="0" presId="urn:microsoft.com/office/officeart/2018/5/layout/CenteredIconLabelDescriptionList"/>
    <dgm:cxn modelId="{4380B0B8-816F-2A40-9C05-8A50E4D5EFBE}" type="presParOf" srcId="{8EBF9F52-C5C1-4979-8A62-CE0340D2CBF0}" destId="{EA36AC13-3DC8-4061-9951-5AEEA000A04C}" srcOrd="2" destOrd="0" presId="urn:microsoft.com/office/officeart/2018/5/layout/CenteredIconLabelDescriptionList"/>
    <dgm:cxn modelId="{F1C0B51A-C000-3243-BA3D-7DC1353211DB}" type="presParOf" srcId="{EA36AC13-3DC8-4061-9951-5AEEA000A04C}" destId="{79F9CEC2-05C8-4D75-822F-58E425AC4C59}" srcOrd="0" destOrd="0" presId="urn:microsoft.com/office/officeart/2018/5/layout/CenteredIconLabelDescriptionList"/>
    <dgm:cxn modelId="{3C29BBBF-FF51-7941-B9EE-FF6C1F31DF51}" type="presParOf" srcId="{EA36AC13-3DC8-4061-9951-5AEEA000A04C}" destId="{6CA7F558-3651-4AA6-A5A1-8C2597D82A7D}" srcOrd="1" destOrd="0" presId="urn:microsoft.com/office/officeart/2018/5/layout/CenteredIconLabelDescriptionList"/>
    <dgm:cxn modelId="{B8FFA6B8-B5A8-E84C-BAFB-25DF93D58D66}" type="presParOf" srcId="{EA36AC13-3DC8-4061-9951-5AEEA000A04C}" destId="{F0C268A4-B004-4555-91CB-0DF05F541879}" srcOrd="2" destOrd="0" presId="urn:microsoft.com/office/officeart/2018/5/layout/CenteredIconLabelDescriptionList"/>
    <dgm:cxn modelId="{1424C83E-3D93-444D-AF77-C264A50EB8BB}" type="presParOf" srcId="{EA36AC13-3DC8-4061-9951-5AEEA000A04C}" destId="{07CBEBE7-F7DF-444A-84B1-4D649539DA76}" srcOrd="3" destOrd="0" presId="urn:microsoft.com/office/officeart/2018/5/layout/CenteredIconLabelDescriptionList"/>
    <dgm:cxn modelId="{43E7C73E-B766-AC40-BC51-828019F2AC00}" type="presParOf" srcId="{EA36AC13-3DC8-4061-9951-5AEEA000A04C}" destId="{83570889-55B0-4DBA-B3CC-0884AB081DD0}" srcOrd="4" destOrd="0" presId="urn:microsoft.com/office/officeart/2018/5/layout/CenteredIconLabelDescriptionList"/>
    <dgm:cxn modelId="{9F8916EE-26C1-2142-8DE6-2559E0C157AE}" type="presParOf" srcId="{8EBF9F52-C5C1-4979-8A62-CE0340D2CBF0}" destId="{BABF8816-F372-47B8-94E7-B13987048BE8}" srcOrd="3" destOrd="0" presId="urn:microsoft.com/office/officeart/2018/5/layout/CenteredIconLabelDescriptionList"/>
    <dgm:cxn modelId="{2660076B-8A98-7C41-94FC-2C380A415A71}" type="presParOf" srcId="{8EBF9F52-C5C1-4979-8A62-CE0340D2CBF0}" destId="{32341DC5-F3EF-4FE9-8AEE-BF1D84C77337}" srcOrd="4" destOrd="0" presId="urn:microsoft.com/office/officeart/2018/5/layout/CenteredIconLabelDescriptionList"/>
    <dgm:cxn modelId="{0CEE5B93-8F0C-2947-A352-22706AB73B5A}" type="presParOf" srcId="{32341DC5-F3EF-4FE9-8AEE-BF1D84C77337}" destId="{96F9979F-09FA-4588-8683-AAE0FE5CC673}" srcOrd="0" destOrd="0" presId="urn:microsoft.com/office/officeart/2018/5/layout/CenteredIconLabelDescriptionList"/>
    <dgm:cxn modelId="{5194EA48-0ABB-7A42-8E8E-61E1780A3AB8}" type="presParOf" srcId="{32341DC5-F3EF-4FE9-8AEE-BF1D84C77337}" destId="{A54E5F9A-73E8-48D7-AB8C-09A09CD378EC}" srcOrd="1" destOrd="0" presId="urn:microsoft.com/office/officeart/2018/5/layout/CenteredIconLabelDescriptionList"/>
    <dgm:cxn modelId="{0FDE6EB0-2057-3742-B91C-42874CC65821}" type="presParOf" srcId="{32341DC5-F3EF-4FE9-8AEE-BF1D84C77337}" destId="{FB5FDEE4-D41A-4EA7-BAA4-37FE8F995FBA}" srcOrd="2" destOrd="0" presId="urn:microsoft.com/office/officeart/2018/5/layout/CenteredIconLabelDescriptionList"/>
    <dgm:cxn modelId="{4EABD88E-5B37-9447-BB6A-0DAD2331CAF7}" type="presParOf" srcId="{32341DC5-F3EF-4FE9-8AEE-BF1D84C77337}" destId="{B9BF01A1-1752-48DE-ADC2-73EDF511C79B}" srcOrd="3" destOrd="0" presId="urn:microsoft.com/office/officeart/2018/5/layout/CenteredIconLabelDescriptionList"/>
    <dgm:cxn modelId="{98E204D1-84D9-384A-8ABE-6DCC57B24177}" type="presParOf" srcId="{32341DC5-F3EF-4FE9-8AEE-BF1D84C77337}" destId="{1E30E002-8DB0-49C4-893F-3889C506D0E5}" srcOrd="4" destOrd="0" presId="urn:microsoft.com/office/officeart/2018/5/layout/CenteredIconLabelDescription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27B233-1C82-475D-9429-F6E60B796279}">
      <dsp:nvSpPr>
        <dsp:cNvPr id="0" name=""/>
        <dsp:cNvSpPr/>
      </dsp:nvSpPr>
      <dsp:spPr>
        <a:xfrm>
          <a:off x="714876" y="548606"/>
          <a:ext cx="759687" cy="7596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904CA2-895D-40F7-A4DD-B00998CFFAF3}">
      <dsp:nvSpPr>
        <dsp:cNvPr id="0" name=""/>
        <dsp:cNvSpPr/>
      </dsp:nvSpPr>
      <dsp:spPr>
        <a:xfrm>
          <a:off x="9453" y="1390846"/>
          <a:ext cx="2170534" cy="3255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200" kern="1200" dirty="0"/>
            <a:t>Avoid underfitting</a:t>
          </a:r>
        </a:p>
      </dsp:txBody>
      <dsp:txXfrm>
        <a:off x="9453" y="1390846"/>
        <a:ext cx="2170534" cy="325580"/>
      </dsp:txXfrm>
    </dsp:sp>
    <dsp:sp modelId="{06E12F8F-CACC-4F6A-8CDD-B8289A7E768C}">
      <dsp:nvSpPr>
        <dsp:cNvPr id="0" name=""/>
        <dsp:cNvSpPr/>
      </dsp:nvSpPr>
      <dsp:spPr>
        <a:xfrm>
          <a:off x="9453" y="1754823"/>
          <a:ext cx="2170534" cy="7136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Allow many degrees of freedom so data can express itself</a:t>
          </a:r>
        </a:p>
      </dsp:txBody>
      <dsp:txXfrm>
        <a:off x="9453" y="1754823"/>
        <a:ext cx="2170534" cy="713612"/>
      </dsp:txXfrm>
    </dsp:sp>
    <dsp:sp modelId="{79F9CEC2-05C8-4D75-822F-58E425AC4C59}">
      <dsp:nvSpPr>
        <dsp:cNvPr id="0" name=""/>
        <dsp:cNvSpPr/>
      </dsp:nvSpPr>
      <dsp:spPr>
        <a:xfrm>
          <a:off x="3265254" y="548606"/>
          <a:ext cx="759687" cy="7596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C268A4-B004-4555-91CB-0DF05F541879}">
      <dsp:nvSpPr>
        <dsp:cNvPr id="0" name=""/>
        <dsp:cNvSpPr/>
      </dsp:nvSpPr>
      <dsp:spPr>
        <a:xfrm>
          <a:off x="2559831" y="1390846"/>
          <a:ext cx="2170534" cy="3255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200" kern="1200"/>
            <a:t>Avoid overfitting</a:t>
          </a:r>
        </a:p>
      </dsp:txBody>
      <dsp:txXfrm>
        <a:off x="2559831" y="1390846"/>
        <a:ext cx="2170534" cy="325580"/>
      </dsp:txXfrm>
    </dsp:sp>
    <dsp:sp modelId="{83570889-55B0-4DBA-B3CC-0884AB081DD0}">
      <dsp:nvSpPr>
        <dsp:cNvPr id="0" name=""/>
        <dsp:cNvSpPr/>
      </dsp:nvSpPr>
      <dsp:spPr>
        <a:xfrm>
          <a:off x="2559831" y="1754823"/>
          <a:ext cx="2170534" cy="7136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Limit degrees of freedom so we’re not fitting to the noise</a:t>
          </a:r>
        </a:p>
      </dsp:txBody>
      <dsp:txXfrm>
        <a:off x="2559831" y="1754823"/>
        <a:ext cx="2170534" cy="713612"/>
      </dsp:txXfrm>
    </dsp:sp>
    <dsp:sp modelId="{96F9979F-09FA-4588-8683-AAE0FE5CC673}">
      <dsp:nvSpPr>
        <dsp:cNvPr id="0" name=""/>
        <dsp:cNvSpPr/>
      </dsp:nvSpPr>
      <dsp:spPr>
        <a:xfrm>
          <a:off x="5815633" y="548606"/>
          <a:ext cx="759687" cy="7596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5FDEE4-D41A-4EA7-BAA4-37FE8F995FBA}">
      <dsp:nvSpPr>
        <dsp:cNvPr id="0" name=""/>
        <dsp:cNvSpPr/>
      </dsp:nvSpPr>
      <dsp:spPr>
        <a:xfrm>
          <a:off x="5110209" y="1390846"/>
          <a:ext cx="2170534" cy="3255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200" kern="1200"/>
            <a:t>Learn fast</a:t>
          </a:r>
        </a:p>
      </dsp:txBody>
      <dsp:txXfrm>
        <a:off x="5110209" y="1390846"/>
        <a:ext cx="2170534" cy="325580"/>
      </dsp:txXfrm>
    </dsp:sp>
    <dsp:sp modelId="{1E30E002-8DB0-49C4-893F-3889C506D0E5}">
      <dsp:nvSpPr>
        <dsp:cNvPr id="0" name=""/>
        <dsp:cNvSpPr/>
      </dsp:nvSpPr>
      <dsp:spPr>
        <a:xfrm>
          <a:off x="5110209" y="1754823"/>
          <a:ext cx="2170534" cy="7136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Computable solution for the Jacobian makes training fast</a:t>
          </a:r>
        </a:p>
      </dsp:txBody>
      <dsp:txXfrm>
        <a:off x="5110209" y="1754823"/>
        <a:ext cx="2170534" cy="7136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5881C3-1A35-0C45-A4C6-203E4B999EFC}" type="datetimeFigureOut">
              <a:rPr lang="en-US" smtClean="0"/>
              <a:t>4/24/20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4E2AAA-0321-C542-AEDC-4DCD528F0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255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3429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9144000" cy="3429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3720103"/>
            <a:ext cx="5829300" cy="1097280"/>
          </a:xfrm>
        </p:spPr>
        <p:txBody>
          <a:bodyPr anchor="ctr">
            <a:normAutofit/>
          </a:bodyPr>
          <a:lstStyle>
            <a:lvl1pPr algn="r">
              <a:defRPr sz="375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3720103"/>
            <a:ext cx="2400300" cy="109728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350"/>
            </a:lvl4pPr>
            <a:lvl5pPr marL="1371600" indent="0" algn="ctr">
              <a:buNone/>
              <a:defRPr sz="1350"/>
            </a:lvl5pPr>
            <a:lvl6pPr marL="1714500" indent="0" algn="ctr">
              <a:buNone/>
              <a:defRPr sz="1350"/>
            </a:lvl6pPr>
            <a:lvl7pPr marL="2057400" indent="0" algn="ctr">
              <a:buNone/>
              <a:defRPr sz="1350"/>
            </a:lvl7pPr>
            <a:lvl8pPr marL="2400300" indent="0" algn="ctr">
              <a:buNone/>
              <a:defRPr sz="1350"/>
            </a:lvl8pPr>
            <a:lvl9pPr marL="2743200" indent="0" algn="ctr">
              <a:buNone/>
              <a:defRPr sz="135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ED291B17-9318-49DB-B28B-6E5994AE9581}" type="datetime1">
              <a:rPr lang="en-US" smtClean="0"/>
              <a:t>4/24/20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3948080"/>
            <a:ext cx="0" cy="6858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2514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4/24/20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547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571500"/>
            <a:ext cx="1971675" cy="405765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571500"/>
            <a:ext cx="5686425" cy="40576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4/24/20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44447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926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4/24/20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203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3429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9144000" cy="3429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720103"/>
            <a:ext cx="5829300" cy="1097280"/>
          </a:xfrm>
        </p:spPr>
        <p:txBody>
          <a:bodyPr anchor="ctr">
            <a:normAutofit/>
          </a:bodyPr>
          <a:lstStyle>
            <a:lvl1pPr algn="r">
              <a:defRPr sz="3750" b="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3720103"/>
            <a:ext cx="2400300" cy="109728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4/24/20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3948080"/>
            <a:ext cx="0" cy="6858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8582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438912"/>
            <a:ext cx="7290054" cy="112471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5" y="1714500"/>
            <a:ext cx="3566160" cy="3017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1714500"/>
            <a:ext cx="3566160" cy="3017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4/24/20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902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1634727"/>
            <a:ext cx="3566160" cy="61722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725" b="0" cap="none" baseline="0">
                <a:solidFill>
                  <a:schemeClr val="accent1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225841"/>
            <a:ext cx="3566160" cy="25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3166" y="1634727"/>
            <a:ext cx="3566160" cy="61722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1725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135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3166" y="2225841"/>
            <a:ext cx="3566160" cy="25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4/24/20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79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4/24/20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81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5/1/20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250333-CF12-8E42-8D38-4798DD50B1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57151" y="4885168"/>
            <a:ext cx="641240" cy="22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63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353632"/>
            <a:ext cx="3291840" cy="130302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617220"/>
            <a:ext cx="4258818" cy="388848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1693129"/>
            <a:ext cx="3291840" cy="2821721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450"/>
              </a:spcBef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884F1-FFEA-405F-9602-3DCA865EDA4E}" type="datetime1">
              <a:rPr lang="en-US" smtClean="0"/>
              <a:t>4/24/20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284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720104"/>
            <a:ext cx="5829300" cy="1097280"/>
          </a:xfrm>
        </p:spPr>
        <p:txBody>
          <a:bodyPr anchor="ctr">
            <a:normAutofit/>
          </a:bodyPr>
          <a:lstStyle>
            <a:lvl1pPr algn="r">
              <a:defRPr sz="375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3429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3720104"/>
            <a:ext cx="2400300" cy="109728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4/24/20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3948080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5894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438912"/>
            <a:ext cx="7290054" cy="1124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1714500"/>
            <a:ext cx="7290055" cy="301752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4853028"/>
            <a:ext cx="1615607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ED291B17-9318-49DB-B28B-6E5994AE9581}" type="datetime1">
              <a:rPr lang="en-US" smtClean="0"/>
              <a:t>5/1/20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4853028"/>
            <a:ext cx="4426094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4853028"/>
            <a:ext cx="730250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61974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0E7D4C4-6C01-884C-B845-0EB4C9F6C7C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35000"/>
          </a:blip>
          <a:stretch>
            <a:fillRect/>
          </a:stretch>
        </p:blipFill>
        <p:spPr>
          <a:xfrm>
            <a:off x="57151" y="4885168"/>
            <a:ext cx="641240" cy="22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617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l" defTabSz="685800" rtl="0" eaLnBrk="1" latinLnBrk="0" hangingPunct="1">
        <a:lnSpc>
          <a:spcPct val="80000"/>
        </a:lnSpc>
        <a:spcBef>
          <a:spcPct val="0"/>
        </a:spcBef>
        <a:buNone/>
        <a:defRPr sz="3750" kern="1200" cap="small" spc="75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198882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336042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44577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58293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68580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795528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912114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021842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.tiff"/><Relationship Id="rId4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tiff"/><Relationship Id="rId3" Type="http://schemas.openxmlformats.org/officeDocument/2006/relationships/diagramLayout" Target="../diagrams/layout1.xml"/><Relationship Id="rId7" Type="http://schemas.openxmlformats.org/officeDocument/2006/relationships/image" Target="../media/image32.tif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tiff"/><Relationship Id="rId4" Type="http://schemas.openxmlformats.org/officeDocument/2006/relationships/image" Target="../media/image37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40.emf"/><Relationship Id="rId4" Type="http://schemas.openxmlformats.org/officeDocument/2006/relationships/image" Target="../media/image41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image" Target="../media/image46.png"/><Relationship Id="rId7" Type="http://schemas.openxmlformats.org/officeDocument/2006/relationships/image" Target="../media/image50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emf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13" Type="http://schemas.openxmlformats.org/officeDocument/2006/relationships/image" Target="../media/image19.emf"/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12" Type="http://schemas.openxmlformats.org/officeDocument/2006/relationships/image" Target="../media/image18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11" Type="http://schemas.openxmlformats.org/officeDocument/2006/relationships/image" Target="../media/image17.emf"/><Relationship Id="rId5" Type="http://schemas.openxmlformats.org/officeDocument/2006/relationships/image" Target="../media/image11.emf"/><Relationship Id="rId10" Type="http://schemas.openxmlformats.org/officeDocument/2006/relationships/image" Target="../media/image16.emf"/><Relationship Id="rId4" Type="http://schemas.openxmlformats.org/officeDocument/2006/relationships/image" Target="../media/image10.emf"/><Relationship Id="rId9" Type="http://schemas.openxmlformats.org/officeDocument/2006/relationships/image" Target="../media/image15.emf"/><Relationship Id="rId14" Type="http://schemas.openxmlformats.org/officeDocument/2006/relationships/image" Target="../media/image20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9DD40-7EA5-EF44-AB9D-0E41113DCC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can we learn more from hydrologic tracer data?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DD331F-7648-D143-A6C2-1DEC86C7B6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Ciaran Harman</a:t>
            </a:r>
          </a:p>
          <a:p>
            <a:r>
              <a:rPr lang="en-US" dirty="0"/>
              <a:t>Johns Hopkins University</a:t>
            </a:r>
          </a:p>
        </p:txBody>
      </p:sp>
      <p:pic>
        <p:nvPicPr>
          <p:cNvPr id="4" name="Picture 3" descr="A picture containing nature, outdoor, waterfall, riding&#10;&#10;Description automatically generated">
            <a:extLst>
              <a:ext uri="{FF2B5EF4-FFF2-40B4-BE49-F238E27FC236}">
                <a16:creationId xmlns:a16="http://schemas.microsoft.com/office/drawing/2014/main" id="{FDE6F670-32F7-4891-BA08-20504585EE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" y="7"/>
            <a:ext cx="9143985" cy="342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009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A8EC506-B1DA-46A1-B44D-774E68468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Oval 5">
            <a:extLst>
              <a:ext uri="{FF2B5EF4-FFF2-40B4-BE49-F238E27FC236}">
                <a16:creationId xmlns:a16="http://schemas.microsoft.com/office/drawing/2014/main" id="{BFF30785-305E-45D7-984F-5AA93D3CA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3429000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5E01FA5-D766-43CA-A83D-E7CF3F04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290132" y="3948079"/>
            <a:ext cx="0" cy="6858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411DB08-1669-426B-BBEB-FAD285EF8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544" cy="51442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29E4219-121F-4CD1-AA58-24746CD2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101411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4FABF8D-C7AD-8746-A71B-210F8F60E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707" y="480060"/>
            <a:ext cx="3156492" cy="227614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defTabSz="914400"/>
            <a:r>
              <a:rPr lang="en-US" sz="2800" b="1" spc="200" dirty="0">
                <a:solidFill>
                  <a:srgbClr val="FFFFFF"/>
                </a:solidFill>
              </a:rPr>
              <a:t>H</a:t>
            </a:r>
            <a:r>
              <a:rPr lang="en-US" sz="2800" b="1" kern="1200" spc="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ard to know what’s really happening</a:t>
            </a:r>
            <a:br>
              <a:rPr lang="en-US" sz="2800" kern="1200" spc="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 spc="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spc="200" dirty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rPr>
              <a:t>because of a-priori structural assumptions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746BD5-26F3-8848-B208-B8A747F3D9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9190" y="2887154"/>
            <a:ext cx="3153009" cy="17695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 defTabSz="91440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dirty="0">
                <a:solidFill>
                  <a:srgbClr val="FFFFFF"/>
                </a:solidFill>
              </a:rPr>
              <a:t>Harman (2015) assumptions: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 SAS is a gamma distribution </a:t>
            </a:r>
          </a:p>
          <a:p>
            <a:pPr algn="r" defTabSz="91440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endParaRPr lang="en-US" dirty="0">
              <a:solidFill>
                <a:srgbClr val="FFFFFF"/>
              </a:solidFill>
            </a:endParaRPr>
          </a:p>
          <a:p>
            <a:pPr algn="r" defTabSz="91440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endParaRPr lang="en-US" dirty="0">
              <a:solidFill>
                <a:srgbClr val="FFFFFF"/>
              </a:solidFill>
            </a:endParaRPr>
          </a:p>
          <a:p>
            <a:pPr algn="r" defTabSz="91440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endParaRPr lang="en-US" dirty="0">
              <a:solidFill>
                <a:srgbClr val="FFFFFF"/>
              </a:solidFill>
            </a:endParaRPr>
          </a:p>
          <a:p>
            <a:pPr algn="r" defTabSz="91440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endParaRPr lang="en-US" dirty="0">
              <a:solidFill>
                <a:srgbClr val="FFFFFF"/>
              </a:solidFill>
            </a:endParaRPr>
          </a:p>
          <a:p>
            <a:pPr algn="r" defTabSz="91440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dirty="0">
                <a:solidFill>
                  <a:srgbClr val="FFFFFF"/>
                </a:solidFill>
              </a:rPr>
              <a:t>with shape parameter coupled to discharge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2F50912-06FD-4216-BAD3-21050F595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0009" y="2823985"/>
            <a:ext cx="2948940" cy="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DC1ED0D-C588-AB47-BD3D-5018D139C7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572000" y="524815"/>
            <a:ext cx="4094602" cy="40946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DE9CA7-FAB6-9444-A7D7-21400142A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767" y="3431697"/>
            <a:ext cx="1890182" cy="57862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883E51C-3D51-BA48-B3DC-6B03B133DEB5}"/>
              </a:ext>
            </a:extLst>
          </p:cNvPr>
          <p:cNvGrpSpPr/>
          <p:nvPr/>
        </p:nvGrpSpPr>
        <p:grpSpPr>
          <a:xfrm>
            <a:off x="1429909" y="4481016"/>
            <a:ext cx="2047730" cy="400110"/>
            <a:chOff x="1429909" y="4481016"/>
            <a:chExt cx="2047730" cy="40011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7D75FCE-92A2-804D-924A-0FA160F66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20588" y="4561135"/>
              <a:ext cx="1757051" cy="24403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BD10A04-A524-7147-B5DD-465CFCDF84FC}"/>
                </a:ext>
              </a:extLst>
            </p:cNvPr>
            <p:cNvSpPr txBox="1"/>
            <p:nvPr/>
          </p:nvSpPr>
          <p:spPr>
            <a:xfrm>
              <a:off x="1429909" y="4481016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>
                  <a:solidFill>
                    <a:schemeClr val="bg1">
                      <a:lumMod val="9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β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E067154-BD19-BE40-8B0D-A7E902D66E5A}"/>
              </a:ext>
            </a:extLst>
          </p:cNvPr>
          <p:cNvSpPr txBox="1"/>
          <p:nvPr/>
        </p:nvSpPr>
        <p:spPr>
          <a:xfrm>
            <a:off x="7544821" y="2311339"/>
            <a:ext cx="1351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Data </a:t>
            </a:r>
            <a:r>
              <a:rPr lang="en-US" sz="1400" b="1" u="sng" dirty="0">
                <a:solidFill>
                  <a:srgbClr val="C00000"/>
                </a:solidFill>
              </a:rPr>
              <a:t>probably</a:t>
            </a:r>
          </a:p>
          <a:p>
            <a:r>
              <a:rPr lang="en-US" sz="1400" dirty="0">
                <a:solidFill>
                  <a:srgbClr val="C00000"/>
                </a:solidFill>
              </a:rPr>
              <a:t>constrain here…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A887E3-2F65-C943-BCE5-F8A51944870D}"/>
              </a:ext>
            </a:extLst>
          </p:cNvPr>
          <p:cNvSpPr txBox="1"/>
          <p:nvPr/>
        </p:nvSpPr>
        <p:spPr>
          <a:xfrm>
            <a:off x="5265820" y="117818"/>
            <a:ext cx="11299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…much more</a:t>
            </a:r>
          </a:p>
          <a:p>
            <a:r>
              <a:rPr lang="en-US" sz="1400" dirty="0">
                <a:solidFill>
                  <a:srgbClr val="C00000"/>
                </a:solidFill>
              </a:rPr>
              <a:t>than here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61D1F1-1987-7644-A045-F9A32759D439}"/>
              </a:ext>
            </a:extLst>
          </p:cNvPr>
          <p:cNvSpPr txBox="1"/>
          <p:nvPr/>
        </p:nvSpPr>
        <p:spPr>
          <a:xfrm>
            <a:off x="6226754" y="448066"/>
            <a:ext cx="13452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Is suppression of</a:t>
            </a:r>
          </a:p>
          <a:p>
            <a:r>
              <a:rPr lang="en-US" sz="1400" dirty="0">
                <a:solidFill>
                  <a:srgbClr val="C00000"/>
                </a:solidFill>
              </a:rPr>
              <a:t>old water real?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8153B19-D8AE-D548-A2A8-BD5361ECD49D}"/>
              </a:ext>
            </a:extLst>
          </p:cNvPr>
          <p:cNvSpPr/>
          <p:nvPr/>
        </p:nvSpPr>
        <p:spPr>
          <a:xfrm rot="941448">
            <a:off x="7234518" y="524815"/>
            <a:ext cx="851591" cy="182393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D5FB714-A7EC-AC43-A460-07B02ABB7BB0}"/>
              </a:ext>
            </a:extLst>
          </p:cNvPr>
          <p:cNvSpPr/>
          <p:nvPr/>
        </p:nvSpPr>
        <p:spPr>
          <a:xfrm>
            <a:off x="4936282" y="932264"/>
            <a:ext cx="851591" cy="182393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A7DDF95-3247-1247-A358-165275022F33}"/>
              </a:ext>
            </a:extLst>
          </p:cNvPr>
          <p:cNvSpPr/>
          <p:nvPr/>
        </p:nvSpPr>
        <p:spPr>
          <a:xfrm rot="2074890">
            <a:off x="6005647" y="1446927"/>
            <a:ext cx="851591" cy="182393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3B286A2-7C59-2546-9A44-BAF0956E1B70}"/>
              </a:ext>
            </a:extLst>
          </p:cNvPr>
          <p:cNvSpPr txBox="1"/>
          <p:nvPr/>
        </p:nvSpPr>
        <p:spPr>
          <a:xfrm>
            <a:off x="6558559" y="3332968"/>
            <a:ext cx="2345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Lots of structure in residuals</a:t>
            </a:r>
            <a:br>
              <a:rPr lang="en-US" sz="1400" dirty="0">
                <a:solidFill>
                  <a:srgbClr val="C00000"/>
                </a:solidFill>
              </a:rPr>
            </a:br>
            <a:r>
              <a:rPr lang="en-US" sz="1400" dirty="0">
                <a:solidFill>
                  <a:srgbClr val="C00000"/>
                </a:solidFill>
              </a:rPr>
              <a:t>= information still on the table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83DD7B1-9B0E-1A4A-BD97-DD8FEF10CF4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</a:blip>
          <a:stretch>
            <a:fillRect/>
          </a:stretch>
        </p:blipFill>
        <p:spPr>
          <a:xfrm>
            <a:off x="57151" y="4885168"/>
            <a:ext cx="641240" cy="22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37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4" grpId="0"/>
      <p:bldP spid="20" grpId="0"/>
      <p:bldP spid="22" grpId="0"/>
      <p:bldP spid="16" grpId="0" animBg="1"/>
      <p:bldP spid="24" grpId="0" animBg="1"/>
      <p:bldP spid="25" grpId="0" animBg="1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man, holding, hand&#10;&#10;Description automatically generated">
            <a:extLst>
              <a:ext uri="{FF2B5EF4-FFF2-40B4-BE49-F238E27FC236}">
                <a16:creationId xmlns:a16="http://schemas.microsoft.com/office/drawing/2014/main" id="{B756160B-68DD-8943-80BE-BAFCBFB9BF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0" y="10"/>
            <a:ext cx="9143980" cy="51434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7D175FC-84CC-4D12-A5E2-FA27D934E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64198" cy="5143500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E1CFFA-2CC8-314B-B905-87F090C9D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6" y="438912"/>
            <a:ext cx="4550112" cy="1124712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00000"/>
                </a:solidFill>
              </a:rPr>
              <a:t>What about </a:t>
            </a:r>
            <a:r>
              <a:rPr lang="en-US" b="1">
                <a:solidFill>
                  <a:srgbClr val="000000"/>
                </a:solidFill>
              </a:rPr>
              <a:t>statistical learning?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AC38328-2D50-4DDB-BD20-28DE12E49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61974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0DAC07-3314-A348-AF2D-5BFC8C4CD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6" y="1714500"/>
            <a:ext cx="4550112" cy="3017520"/>
          </a:xfrm>
        </p:spPr>
        <p:txBody>
          <a:bodyPr>
            <a:normAutofit/>
          </a:bodyPr>
          <a:lstStyle/>
          <a:p>
            <a:r>
              <a:rPr lang="en-US" b="1" i="1">
                <a:solidFill>
                  <a:srgbClr val="000000"/>
                </a:solidFill>
              </a:rPr>
              <a:t>“In god we trust – all others must bring data”</a:t>
            </a:r>
            <a:endParaRPr lang="en-US" b="1">
              <a:solidFill>
                <a:srgbClr val="000000"/>
              </a:solidFill>
            </a:endParaRPr>
          </a:p>
          <a:p>
            <a:pPr lvl="1"/>
            <a:r>
              <a:rPr lang="en-US">
                <a:solidFill>
                  <a:srgbClr val="000000"/>
                </a:solidFill>
              </a:rPr>
              <a:t>Let the </a:t>
            </a:r>
            <a:r>
              <a:rPr lang="en-US" u="sng">
                <a:solidFill>
                  <a:srgbClr val="000000"/>
                </a:solidFill>
              </a:rPr>
              <a:t>data</a:t>
            </a:r>
            <a:r>
              <a:rPr lang="en-US">
                <a:solidFill>
                  <a:srgbClr val="000000"/>
                </a:solidFill>
              </a:rPr>
              <a:t> tell us what is the right model structure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(and therefore something about system)</a:t>
            </a:r>
          </a:p>
          <a:p>
            <a:pPr lvl="1"/>
            <a:endParaRPr lang="en-US">
              <a:solidFill>
                <a:srgbClr val="000000"/>
              </a:solidFill>
            </a:endParaRPr>
          </a:p>
          <a:p>
            <a:r>
              <a:rPr lang="en-US" b="1" i="1">
                <a:solidFill>
                  <a:srgbClr val="000000"/>
                </a:solidFill>
              </a:rPr>
              <a:t>In </a:t>
            </a:r>
            <a:r>
              <a:rPr lang="en-US" b="1" i="1" u="sng">
                <a:solidFill>
                  <a:srgbClr val="000000"/>
                </a:solidFill>
              </a:rPr>
              <a:t>mass balance</a:t>
            </a:r>
            <a:r>
              <a:rPr lang="en-US" b="1" i="1">
                <a:solidFill>
                  <a:srgbClr val="000000"/>
                </a:solidFill>
              </a:rPr>
              <a:t> we trust – all others must bring data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Can this ‘philosophy’ wring more information from data…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…without ‘contaminating’ it with process assumptions…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…apart from conservation of mass?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00B89A-0745-6744-A6AF-F56B0EFE39D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57151" y="4885168"/>
            <a:ext cx="641240" cy="22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52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D514B-B425-3140-9A06-9B47C0C1E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6" y="438912"/>
            <a:ext cx="7290054" cy="1124712"/>
          </a:xfrm>
        </p:spPr>
        <p:txBody>
          <a:bodyPr>
            <a:normAutofit/>
          </a:bodyPr>
          <a:lstStyle/>
          <a:p>
            <a:r>
              <a:rPr lang="en-US" dirty="0"/>
              <a:t>a DIY statistical learning method must:</a:t>
            </a:r>
          </a:p>
        </p:txBody>
      </p:sp>
      <p:graphicFrame>
        <p:nvGraphicFramePr>
          <p:cNvPr id="35" name="Content Placeholder 2">
            <a:extLst>
              <a:ext uri="{FF2B5EF4-FFF2-40B4-BE49-F238E27FC236}">
                <a16:creationId xmlns:a16="http://schemas.microsoft.com/office/drawing/2014/main" id="{7F031454-CA72-44BB-8E0B-EB402FD8C4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1068020"/>
              </p:ext>
            </p:extLst>
          </p:nvPr>
        </p:nvGraphicFramePr>
        <p:xfrm>
          <a:off x="767953" y="1714500"/>
          <a:ext cx="7290197" cy="30170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6" name="Picture 35">
            <a:extLst>
              <a:ext uri="{FF2B5EF4-FFF2-40B4-BE49-F238E27FC236}">
                <a16:creationId xmlns:a16="http://schemas.microsoft.com/office/drawing/2014/main" id="{22CEE797-FC44-7246-A6A8-DD6F9FC58C2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5850" y="1714500"/>
            <a:ext cx="1652991" cy="123105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84BEC46-F513-F94D-825C-BF6B06E5E1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1198" y="1718686"/>
            <a:ext cx="1663706" cy="1236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58187F2-196B-8149-826B-B25181F31928}"/>
              </a:ext>
            </a:extLst>
          </p:cNvPr>
          <p:cNvSpPr/>
          <p:nvPr/>
        </p:nvSpPr>
        <p:spPr>
          <a:xfrm>
            <a:off x="6420678" y="1999273"/>
            <a:ext cx="934279" cy="1061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9176708-C800-764B-8F99-D189128A89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918" y="1887799"/>
            <a:ext cx="2037798" cy="102194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5734943-11A6-7A4E-B1A2-F4294A845F92}"/>
              </a:ext>
            </a:extLst>
          </p:cNvPr>
          <p:cNvSpPr/>
          <p:nvPr/>
        </p:nvSpPr>
        <p:spPr>
          <a:xfrm>
            <a:off x="462371" y="1714500"/>
            <a:ext cx="2853602" cy="25444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9903D7-9165-4D44-ADD6-245457FE39E0}"/>
              </a:ext>
            </a:extLst>
          </p:cNvPr>
          <p:cNvSpPr/>
          <p:nvPr/>
        </p:nvSpPr>
        <p:spPr>
          <a:xfrm>
            <a:off x="3015316" y="1683463"/>
            <a:ext cx="2853602" cy="25444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671C78-A96E-0248-A9C2-80AE55AB5ABD}"/>
              </a:ext>
            </a:extLst>
          </p:cNvPr>
          <p:cNvSpPr/>
          <p:nvPr/>
        </p:nvSpPr>
        <p:spPr>
          <a:xfrm>
            <a:off x="5777020" y="1652426"/>
            <a:ext cx="2853602" cy="25444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92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D135F-0A66-8A46-947E-D5B4A1E63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603" y="480060"/>
            <a:ext cx="2533575" cy="227614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 defTabSz="914400"/>
            <a:r>
              <a:rPr lang="en-US" sz="3300" kern="1200" spc="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Can we </a:t>
            </a:r>
            <a:r>
              <a:rPr lang="en-US" sz="3300" u="sng" kern="1200" spc="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maximize</a:t>
            </a:r>
            <a:r>
              <a:rPr lang="en-US" sz="3300" kern="1200" spc="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our ‘information extraction’ from data by </a:t>
            </a:r>
            <a:r>
              <a:rPr lang="en-US" sz="3300" u="sng" kern="1200" spc="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optimizing</a:t>
            </a:r>
            <a:r>
              <a:rPr lang="en-US" sz="3300" kern="1200" spc="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model complexity?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7A90C40-623E-6040-ADDC-9F5192F0D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8428" y="1278446"/>
            <a:ext cx="5191620" cy="3492544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32942C00-0A5A-2746-A5CC-9F390AFD29A6}"/>
              </a:ext>
            </a:extLst>
          </p:cNvPr>
          <p:cNvGrpSpPr/>
          <p:nvPr/>
        </p:nvGrpSpPr>
        <p:grpSpPr>
          <a:xfrm>
            <a:off x="5257398" y="1975705"/>
            <a:ext cx="1172308" cy="1794976"/>
            <a:chOff x="5257398" y="1975705"/>
            <a:chExt cx="1172308" cy="1794976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C0A9706-EC89-5346-8BB9-E9524BD43D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57398" y="1975705"/>
              <a:ext cx="1172308" cy="9146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D14D1B7E-1474-0F4E-BB06-DEADB82EC288}"/>
                </a:ext>
              </a:extLst>
            </p:cNvPr>
            <p:cNvCxnSpPr>
              <a:cxnSpLocks/>
              <a:stCxn id="26" idx="2"/>
            </p:cNvCxnSpPr>
            <p:nvPr/>
          </p:nvCxnSpPr>
          <p:spPr>
            <a:xfrm flipH="1">
              <a:off x="5521672" y="2890398"/>
              <a:ext cx="321880" cy="88028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7786768-7A4C-DF43-936A-2D36AD95D99F}"/>
              </a:ext>
            </a:extLst>
          </p:cNvPr>
          <p:cNvGrpSpPr/>
          <p:nvPr/>
        </p:nvGrpSpPr>
        <p:grpSpPr>
          <a:xfrm>
            <a:off x="4341046" y="322361"/>
            <a:ext cx="1791778" cy="1841371"/>
            <a:chOff x="4341046" y="322361"/>
            <a:chExt cx="1791778" cy="1841371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FB13AAD-DA14-D24C-ADEB-E9B61911AC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10519" y="322361"/>
              <a:ext cx="1222305" cy="9103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3A9AF7D-42DC-9F4C-BA14-1DC0FE5FBD58}"/>
                </a:ext>
              </a:extLst>
            </p:cNvPr>
            <p:cNvCxnSpPr>
              <a:cxnSpLocks/>
              <a:stCxn id="28" idx="2"/>
            </p:cNvCxnSpPr>
            <p:nvPr/>
          </p:nvCxnSpPr>
          <p:spPr>
            <a:xfrm flipH="1">
              <a:off x="4341046" y="1232663"/>
              <a:ext cx="1180626" cy="93106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3F0FF4E-BFB9-A743-91BF-ACA3D08E0BCA}"/>
              </a:ext>
            </a:extLst>
          </p:cNvPr>
          <p:cNvGrpSpPr/>
          <p:nvPr/>
        </p:nvGrpSpPr>
        <p:grpSpPr>
          <a:xfrm>
            <a:off x="7110815" y="3209365"/>
            <a:ext cx="1768312" cy="941736"/>
            <a:chOff x="7110815" y="3209365"/>
            <a:chExt cx="1768312" cy="941736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7C8D997-2458-C048-8C5E-BF24D0DF24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48899" y="3209365"/>
              <a:ext cx="1230228" cy="9146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B8AADD2C-EAD8-B24E-9E87-47F6C12C4D6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10815" y="3824367"/>
              <a:ext cx="538084" cy="32673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1182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E194971-2F2D-44B0-8AE6-FF2DCCEE0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Oval 5">
            <a:extLst>
              <a:ext uri="{FF2B5EF4-FFF2-40B4-BE49-F238E27FC236}">
                <a16:creationId xmlns:a16="http://schemas.microsoft.com/office/drawing/2014/main" id="{1FF9A61E-EB11-4C46-82E1-3E00A3B4B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3429000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E564EB3-35F2-4EFF-87DC-642DC02052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290132" y="3948079"/>
            <a:ext cx="0" cy="6858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B64F47E8-C2CA-43A6-9404-03BADA34D7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9141544" cy="51442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6A995F0-906C-4573-A739-16EED217D8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2007" y="465540"/>
            <a:ext cx="4831860" cy="419487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391F8-FFD6-6248-B520-018A1E94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2590" y="829013"/>
            <a:ext cx="4107803" cy="2267986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3600" b="1" spc="200" dirty="0">
                <a:solidFill>
                  <a:schemeClr val="bg1"/>
                </a:solidFill>
              </a:rPr>
              <a:t>MESAS</a:t>
            </a:r>
            <a:br>
              <a:rPr lang="en-US" sz="3600" spc="200" dirty="0">
                <a:solidFill>
                  <a:schemeClr val="bg1"/>
                </a:solidFill>
              </a:rPr>
            </a:br>
            <a:r>
              <a:rPr lang="en-US" sz="3600" spc="200" dirty="0">
                <a:solidFill>
                  <a:schemeClr val="bg1">
                    <a:lumMod val="75000"/>
                  </a:schemeClr>
                </a:solidFill>
              </a:rPr>
              <a:t>Multi-resolution Estimation of </a:t>
            </a:r>
            <a:r>
              <a:rPr lang="en-US" sz="3600" spc="200" dirty="0" err="1">
                <a:solidFill>
                  <a:schemeClr val="bg1">
                    <a:lumMod val="75000"/>
                  </a:schemeClr>
                </a:solidFill>
              </a:rPr>
              <a:t>StorAge</a:t>
            </a:r>
            <a:r>
              <a:rPr lang="en-US" sz="3600" spc="200" dirty="0">
                <a:solidFill>
                  <a:schemeClr val="bg1">
                    <a:lumMod val="75000"/>
                  </a:schemeClr>
                </a:solidFill>
              </a:rPr>
              <a:t> Selection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7E9942E-93C8-4B24-9978-DBD698E1E4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600" y="466271"/>
            <a:ext cx="3228757" cy="4194141"/>
          </a:xfrm>
          <a:prstGeom prst="rect">
            <a:avLst/>
          </a:prstGeom>
          <a:blipFill dpi="0" rotWithShape="1">
            <a:blip r:embed="rId2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444500" ty="-127000" sx="50000" sy="50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3F5F06D-7250-43A5-9B61-0B7F1FD7E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07470" y="3160752"/>
            <a:ext cx="384048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658CCEDC-C857-F24F-9435-410293FDE5A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57151" y="4885168"/>
            <a:ext cx="641240" cy="22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1528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C815D-03C7-EA4F-9E7D-9F638551E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statistical learning </a:t>
            </a: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of SAS 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349FA-0BC2-C643-9164-9146579B02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As a first step, let us assume: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/>
              <a:t>We know nothing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About the shape of the SAS function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/>
              <a:t>Same ‘state’ + same ‘recent history’ = same SAS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…where ‘state’ ~ spatial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disAtribution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of potential gradients driving flow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Proxy timeseries (with temporal delays/averaging) correlate with state </a:t>
            </a:r>
          </a:p>
          <a:p>
            <a:pPr lvl="2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(e.g. storage, discharge,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precip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today, yesterday, over last month,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etc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/>
              <a:t>Smooth-</a:t>
            </a:r>
            <a:r>
              <a:rPr lang="en-US" b="1" dirty="0" err="1"/>
              <a:t>ish</a:t>
            </a:r>
            <a:r>
              <a:rPr lang="en-US" b="1" dirty="0"/>
              <a:t> variation in state space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The SAS function varies smoothly as the state varies (no jumps in state space)</a:t>
            </a:r>
          </a:p>
        </p:txBody>
      </p:sp>
    </p:spTree>
    <p:extLst>
      <p:ext uri="{BB962C8B-B14F-4D97-AF65-F5344CB8AC3E}">
        <p14:creationId xmlns:p14="http://schemas.microsoft.com/office/powerpoint/2010/main" val="60747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391F8-FFD6-6248-B520-018A1E94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6" y="438912"/>
            <a:ext cx="4400295" cy="1124712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Use</a:t>
            </a:r>
            <a:r>
              <a:rPr lang="en-US" sz="2600" dirty="0"/>
              <a:t> </a:t>
            </a:r>
            <a:r>
              <a:rPr lang="en-US" sz="2600" b="1" dirty="0"/>
              <a:t>multi-resolution manifold learning </a:t>
            </a: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to get recursively refined approximations of the SAS function</a:t>
            </a: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CA4D39DB-AFA4-47BA-A7F2-13A71D210C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2" y="-1"/>
            <a:ext cx="3493008" cy="51435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EA61FF-99DB-A745-86EB-3DD185C12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6117" y="438912"/>
            <a:ext cx="2645282" cy="4190238"/>
          </a:xfrm>
        </p:spPr>
        <p:txBody>
          <a:bodyPr anchor="ctr">
            <a:normAutofit/>
          </a:bodyPr>
          <a:lstStyle/>
          <a:p>
            <a:pPr marL="342900" indent="-342900">
              <a:buClr>
                <a:schemeClr val="bg1">
                  <a:lumMod val="95000"/>
                </a:schemeClr>
              </a:buClr>
              <a:buFont typeface="+mj-lt"/>
              <a:buAutoNum type="arabicPeriod"/>
            </a:pPr>
            <a:r>
              <a:rPr lang="en-US" sz="1500" b="1" dirty="0">
                <a:solidFill>
                  <a:srgbClr val="FFFFFF"/>
                </a:solidFill>
              </a:rPr>
              <a:t>Approximate SAS as a single linear segment.</a:t>
            </a:r>
            <a:br>
              <a:rPr lang="en-US" sz="1500" b="1" dirty="0">
                <a:solidFill>
                  <a:srgbClr val="FFFFFF"/>
                </a:solidFill>
              </a:rPr>
            </a:br>
            <a:r>
              <a:rPr lang="en-US" sz="1500" b="1" dirty="0">
                <a:solidFill>
                  <a:schemeClr val="bg1">
                    <a:lumMod val="85000"/>
                  </a:schemeClr>
                </a:solidFill>
              </a:rPr>
              <a:t>Train segment end-points to minimize tracer RMSE</a:t>
            </a:r>
          </a:p>
          <a:p>
            <a:pPr marL="342900" indent="-342900">
              <a:buClr>
                <a:schemeClr val="bg1">
                  <a:lumMod val="95000"/>
                </a:schemeClr>
              </a:buClr>
              <a:buFont typeface="+mj-lt"/>
              <a:buAutoNum type="arabicPeriod"/>
            </a:pPr>
            <a:r>
              <a:rPr lang="en-US" sz="1500" b="1" dirty="0">
                <a:solidFill>
                  <a:schemeClr val="bg1">
                    <a:lumMod val="85000"/>
                  </a:schemeClr>
                </a:solidFill>
              </a:rPr>
              <a:t>Subdivide segment </a:t>
            </a:r>
            <a:br>
              <a:rPr lang="en-US" sz="1500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1500" b="1" dirty="0">
                <a:solidFill>
                  <a:schemeClr val="bg1">
                    <a:lumMod val="85000"/>
                  </a:schemeClr>
                </a:solidFill>
              </a:rPr>
              <a:t>(adds 1 new end point).</a:t>
            </a:r>
            <a:br>
              <a:rPr lang="en-US" sz="1500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1500" b="1" dirty="0">
                <a:solidFill>
                  <a:schemeClr val="bg1">
                    <a:lumMod val="85000"/>
                  </a:schemeClr>
                </a:solidFill>
              </a:rPr>
              <a:t>Train all segment end-points to minimize RMSE</a:t>
            </a:r>
          </a:p>
          <a:p>
            <a:pPr marL="342900" indent="-342900">
              <a:buClr>
                <a:schemeClr val="bg1">
                  <a:lumMod val="95000"/>
                </a:schemeClr>
              </a:buClr>
              <a:buFont typeface="+mj-lt"/>
              <a:buAutoNum type="arabicPeriod"/>
            </a:pPr>
            <a:r>
              <a:rPr lang="en-US" sz="1500" b="1" dirty="0">
                <a:solidFill>
                  <a:schemeClr val="bg1">
                    <a:lumMod val="85000"/>
                  </a:schemeClr>
                </a:solidFill>
              </a:rPr>
              <a:t>Compare 1&amp;2 to decide whether this subdivision has added information</a:t>
            </a:r>
          </a:p>
          <a:p>
            <a:pPr marL="342900" indent="-342900">
              <a:buClr>
                <a:schemeClr val="bg1">
                  <a:lumMod val="95000"/>
                </a:schemeClr>
              </a:buClr>
              <a:buFont typeface="+mj-lt"/>
              <a:buAutoNum type="arabicPeriod"/>
            </a:pPr>
            <a:r>
              <a:rPr lang="en-US" sz="1500" b="1" dirty="0">
                <a:solidFill>
                  <a:schemeClr val="bg1">
                    <a:lumMod val="85000"/>
                  </a:schemeClr>
                </a:solidFill>
              </a:rPr>
              <a:t>If so, subdivide one of the new segments and repeat.</a:t>
            </a:r>
            <a:br>
              <a:rPr lang="en-US" sz="1500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1500" b="1" dirty="0">
                <a:solidFill>
                  <a:schemeClr val="bg1">
                    <a:lumMod val="85000"/>
                  </a:schemeClr>
                </a:solidFill>
              </a:rPr>
              <a:t>Otherwise move on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6B1CF08-BB25-9346-9AC0-224175EBBDDD}"/>
              </a:ext>
            </a:extLst>
          </p:cNvPr>
          <p:cNvSpPr/>
          <p:nvPr/>
        </p:nvSpPr>
        <p:spPr>
          <a:xfrm>
            <a:off x="3841018" y="2405509"/>
            <a:ext cx="92774" cy="92774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E8672CF-D94F-CE44-8F87-E7412D966B3D}"/>
              </a:ext>
            </a:extLst>
          </p:cNvPr>
          <p:cNvCxnSpPr/>
          <p:nvPr/>
        </p:nvCxnSpPr>
        <p:spPr>
          <a:xfrm flipH="1" flipV="1">
            <a:off x="768096" y="1814949"/>
            <a:ext cx="1498" cy="28831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3B22F23-C1EC-F145-9723-BF86869B040F}"/>
              </a:ext>
            </a:extLst>
          </p:cNvPr>
          <p:cNvCxnSpPr>
            <a:cxnSpLocks/>
          </p:cNvCxnSpPr>
          <p:nvPr/>
        </p:nvCxnSpPr>
        <p:spPr>
          <a:xfrm>
            <a:off x="776315" y="4698138"/>
            <a:ext cx="414530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1E5A406-6C42-B04B-A1CB-5638479B8BA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599" y="2346248"/>
            <a:ext cx="371196" cy="21129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C2E57B8-53EC-5A4C-855E-B56013B4936E}"/>
              </a:ext>
            </a:extLst>
          </p:cNvPr>
          <p:cNvCxnSpPr/>
          <p:nvPr/>
        </p:nvCxnSpPr>
        <p:spPr>
          <a:xfrm flipH="1">
            <a:off x="592562" y="2465573"/>
            <a:ext cx="1898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4FA2D9C-2261-B641-8609-A28D9DF3D615}"/>
              </a:ext>
            </a:extLst>
          </p:cNvPr>
          <p:cNvCxnSpPr>
            <a:cxnSpLocks/>
          </p:cNvCxnSpPr>
          <p:nvPr/>
        </p:nvCxnSpPr>
        <p:spPr>
          <a:xfrm>
            <a:off x="3887405" y="4696052"/>
            <a:ext cx="0" cy="1900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B935607C-128A-0A4C-84AF-D626E3633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7436" y="4791074"/>
            <a:ext cx="406937" cy="250944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D1A8505-F18C-BC47-99D5-B579AB879A04}"/>
              </a:ext>
            </a:extLst>
          </p:cNvPr>
          <p:cNvCxnSpPr>
            <a:cxnSpLocks/>
            <a:stCxn id="10" idx="3"/>
          </p:cNvCxnSpPr>
          <p:nvPr/>
        </p:nvCxnSpPr>
        <p:spPr>
          <a:xfrm flipH="1">
            <a:off x="2070848" y="2484697"/>
            <a:ext cx="1783756" cy="221135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1339C254-8CDE-DF4F-9C4B-1FB4C0065DBD}"/>
              </a:ext>
            </a:extLst>
          </p:cNvPr>
          <p:cNvSpPr/>
          <p:nvPr/>
        </p:nvSpPr>
        <p:spPr>
          <a:xfrm>
            <a:off x="2016213" y="4650708"/>
            <a:ext cx="92774" cy="9277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330CFBB0-6802-6F47-ACFD-BFDDAD5C1E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4948" y="4395214"/>
            <a:ext cx="215900" cy="215900"/>
          </a:xfrm>
          <a:prstGeom prst="rect">
            <a:avLst/>
          </a:prstGeom>
        </p:spPr>
      </p:pic>
      <p:sp>
        <p:nvSpPr>
          <p:cNvPr id="48" name="Oval 47">
            <a:extLst>
              <a:ext uri="{FF2B5EF4-FFF2-40B4-BE49-F238E27FC236}">
                <a16:creationId xmlns:a16="http://schemas.microsoft.com/office/drawing/2014/main" id="{3F854838-58F9-404D-A5CD-F81B02D52024}"/>
              </a:ext>
            </a:extLst>
          </p:cNvPr>
          <p:cNvSpPr/>
          <p:nvPr/>
        </p:nvSpPr>
        <p:spPr>
          <a:xfrm>
            <a:off x="2016213" y="4650708"/>
            <a:ext cx="92774" cy="9277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0230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391F8-FFD6-6248-B520-018A1E94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6" y="438912"/>
            <a:ext cx="4400295" cy="1124712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Use</a:t>
            </a:r>
            <a:r>
              <a:rPr lang="en-US" sz="2600" dirty="0"/>
              <a:t> </a:t>
            </a:r>
            <a:r>
              <a:rPr lang="en-US" sz="2600" b="1" dirty="0"/>
              <a:t>multi-resolution manifold learning </a:t>
            </a: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to get recursively refined approximations of the SAS function</a:t>
            </a: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CA4D39DB-AFA4-47BA-A7F2-13A71D210C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2" y="-1"/>
            <a:ext cx="3493008" cy="51435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EA61FF-99DB-A745-86EB-3DD185C12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6117" y="438912"/>
            <a:ext cx="2645282" cy="4190238"/>
          </a:xfrm>
        </p:spPr>
        <p:txBody>
          <a:bodyPr anchor="ctr">
            <a:normAutofit/>
          </a:bodyPr>
          <a:lstStyle/>
          <a:p>
            <a:pPr marL="342900" indent="-342900">
              <a:buClr>
                <a:schemeClr val="bg1">
                  <a:lumMod val="95000"/>
                </a:schemeClr>
              </a:buClr>
              <a:buFont typeface="+mj-lt"/>
              <a:buAutoNum type="arabicPeriod"/>
            </a:pPr>
            <a:r>
              <a:rPr lang="en-US" sz="1500" b="1" dirty="0">
                <a:solidFill>
                  <a:schemeClr val="bg1">
                    <a:lumMod val="85000"/>
                  </a:schemeClr>
                </a:solidFill>
              </a:rPr>
              <a:t>Approximate SAS as a single linear segment.</a:t>
            </a:r>
            <a:br>
              <a:rPr lang="en-US" sz="1500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1500" b="1" dirty="0">
                <a:solidFill>
                  <a:srgbClr val="FFFFFF"/>
                </a:solidFill>
              </a:rPr>
              <a:t>Train segment end-points to minimize tracer RMSE</a:t>
            </a:r>
          </a:p>
          <a:p>
            <a:pPr marL="342900" indent="-342900">
              <a:buClr>
                <a:schemeClr val="bg1">
                  <a:lumMod val="95000"/>
                </a:schemeClr>
              </a:buClr>
              <a:buFont typeface="+mj-lt"/>
              <a:buAutoNum type="arabicPeriod"/>
            </a:pPr>
            <a:r>
              <a:rPr lang="en-US" sz="1500" b="1" dirty="0">
                <a:solidFill>
                  <a:schemeClr val="bg1">
                    <a:lumMod val="85000"/>
                  </a:schemeClr>
                </a:solidFill>
              </a:rPr>
              <a:t>Subdivide segment </a:t>
            </a:r>
            <a:br>
              <a:rPr lang="en-US" sz="1500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1500" b="1" dirty="0">
                <a:solidFill>
                  <a:schemeClr val="bg1">
                    <a:lumMod val="85000"/>
                  </a:schemeClr>
                </a:solidFill>
              </a:rPr>
              <a:t>(adds 1 new end point).</a:t>
            </a:r>
            <a:br>
              <a:rPr lang="en-US" sz="1500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1500" b="1" dirty="0">
                <a:solidFill>
                  <a:schemeClr val="bg1">
                    <a:lumMod val="85000"/>
                  </a:schemeClr>
                </a:solidFill>
              </a:rPr>
              <a:t>Train all segment end-points to minimize RMSE</a:t>
            </a:r>
          </a:p>
          <a:p>
            <a:pPr marL="342900" indent="-342900">
              <a:buClr>
                <a:schemeClr val="bg1">
                  <a:lumMod val="95000"/>
                </a:schemeClr>
              </a:buClr>
              <a:buFont typeface="+mj-lt"/>
              <a:buAutoNum type="arabicPeriod"/>
            </a:pPr>
            <a:r>
              <a:rPr lang="en-US" sz="1500" b="1" dirty="0">
                <a:solidFill>
                  <a:schemeClr val="bg1">
                    <a:lumMod val="85000"/>
                  </a:schemeClr>
                </a:solidFill>
              </a:rPr>
              <a:t>Compare 1&amp;2 to decide whether this subdivision has added information</a:t>
            </a:r>
          </a:p>
          <a:p>
            <a:pPr marL="342900" indent="-342900">
              <a:buClr>
                <a:schemeClr val="bg1">
                  <a:lumMod val="95000"/>
                </a:schemeClr>
              </a:buClr>
              <a:buFont typeface="+mj-lt"/>
              <a:buAutoNum type="arabicPeriod"/>
            </a:pPr>
            <a:r>
              <a:rPr lang="en-US" sz="1500" b="1" dirty="0">
                <a:solidFill>
                  <a:schemeClr val="bg1">
                    <a:lumMod val="85000"/>
                  </a:schemeClr>
                </a:solidFill>
              </a:rPr>
              <a:t>If so, subdivide one of the new segments and repeat.</a:t>
            </a:r>
            <a:br>
              <a:rPr lang="en-US" sz="1500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1500" b="1" dirty="0">
                <a:solidFill>
                  <a:schemeClr val="bg1">
                    <a:lumMod val="85000"/>
                  </a:schemeClr>
                </a:solidFill>
              </a:rPr>
              <a:t>Otherwise move on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6B1CF08-BB25-9346-9AC0-224175EBBDDD}"/>
              </a:ext>
            </a:extLst>
          </p:cNvPr>
          <p:cNvSpPr/>
          <p:nvPr/>
        </p:nvSpPr>
        <p:spPr>
          <a:xfrm>
            <a:off x="3841018" y="2405509"/>
            <a:ext cx="92774" cy="92774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E8672CF-D94F-CE44-8F87-E7412D966B3D}"/>
              </a:ext>
            </a:extLst>
          </p:cNvPr>
          <p:cNvCxnSpPr/>
          <p:nvPr/>
        </p:nvCxnSpPr>
        <p:spPr>
          <a:xfrm flipH="1" flipV="1">
            <a:off x="768096" y="1814949"/>
            <a:ext cx="1498" cy="28831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3B22F23-C1EC-F145-9723-BF86869B040F}"/>
              </a:ext>
            </a:extLst>
          </p:cNvPr>
          <p:cNvCxnSpPr>
            <a:cxnSpLocks/>
          </p:cNvCxnSpPr>
          <p:nvPr/>
        </p:nvCxnSpPr>
        <p:spPr>
          <a:xfrm>
            <a:off x="776315" y="4698138"/>
            <a:ext cx="414530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1E5A406-6C42-B04B-A1CB-5638479B8BA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599" y="2346248"/>
            <a:ext cx="371196" cy="21129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C2E57B8-53EC-5A4C-855E-B56013B4936E}"/>
              </a:ext>
            </a:extLst>
          </p:cNvPr>
          <p:cNvCxnSpPr/>
          <p:nvPr/>
        </p:nvCxnSpPr>
        <p:spPr>
          <a:xfrm flipH="1">
            <a:off x="592562" y="2465573"/>
            <a:ext cx="1898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4FA2D9C-2261-B641-8609-A28D9DF3D615}"/>
              </a:ext>
            </a:extLst>
          </p:cNvPr>
          <p:cNvCxnSpPr>
            <a:cxnSpLocks/>
          </p:cNvCxnSpPr>
          <p:nvPr/>
        </p:nvCxnSpPr>
        <p:spPr>
          <a:xfrm>
            <a:off x="3887405" y="4696052"/>
            <a:ext cx="0" cy="1900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B935607C-128A-0A4C-84AF-D626E3633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7436" y="4791074"/>
            <a:ext cx="406937" cy="250944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D1A8505-F18C-BC47-99D5-B579AB879A04}"/>
              </a:ext>
            </a:extLst>
          </p:cNvPr>
          <p:cNvCxnSpPr>
            <a:cxnSpLocks/>
            <a:stCxn id="10" idx="3"/>
            <a:endCxn id="48" idx="7"/>
          </p:cNvCxnSpPr>
          <p:nvPr/>
        </p:nvCxnSpPr>
        <p:spPr>
          <a:xfrm flipH="1">
            <a:off x="1325041" y="2484697"/>
            <a:ext cx="2529563" cy="2179597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1339C254-8CDE-DF4F-9C4B-1FB4C0065DBD}"/>
              </a:ext>
            </a:extLst>
          </p:cNvPr>
          <p:cNvSpPr/>
          <p:nvPr/>
        </p:nvSpPr>
        <p:spPr>
          <a:xfrm>
            <a:off x="1245853" y="4650708"/>
            <a:ext cx="92774" cy="9277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330CFBB0-6802-6F47-ACFD-BFDDAD5C1E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588" y="4395214"/>
            <a:ext cx="215900" cy="215900"/>
          </a:xfrm>
          <a:prstGeom prst="rect">
            <a:avLst/>
          </a:prstGeom>
        </p:spPr>
      </p:pic>
      <p:sp>
        <p:nvSpPr>
          <p:cNvPr id="48" name="Oval 47">
            <a:extLst>
              <a:ext uri="{FF2B5EF4-FFF2-40B4-BE49-F238E27FC236}">
                <a16:creationId xmlns:a16="http://schemas.microsoft.com/office/drawing/2014/main" id="{3F854838-58F9-404D-A5CD-F81B02D52024}"/>
              </a:ext>
            </a:extLst>
          </p:cNvPr>
          <p:cNvSpPr/>
          <p:nvPr/>
        </p:nvSpPr>
        <p:spPr>
          <a:xfrm>
            <a:off x="1245853" y="4650708"/>
            <a:ext cx="92774" cy="9277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CE522AB-6E85-C841-885B-B6A81A9E848C}"/>
              </a:ext>
            </a:extLst>
          </p:cNvPr>
          <p:cNvCxnSpPr>
            <a:cxnSpLocks/>
          </p:cNvCxnSpPr>
          <p:nvPr/>
        </p:nvCxnSpPr>
        <p:spPr>
          <a:xfrm>
            <a:off x="1004263" y="4693187"/>
            <a:ext cx="550190" cy="0"/>
          </a:xfrm>
          <a:prstGeom prst="straightConnector1">
            <a:avLst/>
          </a:prstGeom>
          <a:ln w="28575">
            <a:solidFill>
              <a:schemeClr val="accent5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72543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391F8-FFD6-6248-B520-018A1E94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6" y="438912"/>
            <a:ext cx="4400295" cy="1124712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Use</a:t>
            </a:r>
            <a:r>
              <a:rPr lang="en-US" sz="2600" dirty="0"/>
              <a:t> </a:t>
            </a:r>
            <a:r>
              <a:rPr lang="en-US" sz="2600" b="1" dirty="0"/>
              <a:t>multi-resolution manifold learning </a:t>
            </a: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to get recursively refined approximations of the SAS function</a:t>
            </a: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CA4D39DB-AFA4-47BA-A7F2-13A71D210C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2" y="-1"/>
            <a:ext cx="3493008" cy="51435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EA61FF-99DB-A745-86EB-3DD185C12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6117" y="438912"/>
            <a:ext cx="2645282" cy="4190238"/>
          </a:xfrm>
        </p:spPr>
        <p:txBody>
          <a:bodyPr anchor="ctr">
            <a:normAutofit/>
          </a:bodyPr>
          <a:lstStyle/>
          <a:p>
            <a:pPr marL="342900" indent="-342900">
              <a:buClr>
                <a:schemeClr val="bg1">
                  <a:lumMod val="95000"/>
                </a:schemeClr>
              </a:buClr>
              <a:buFont typeface="+mj-lt"/>
              <a:buAutoNum type="arabicPeriod"/>
            </a:pPr>
            <a:r>
              <a:rPr lang="en-US" sz="1500" b="1" dirty="0">
                <a:solidFill>
                  <a:schemeClr val="bg1">
                    <a:lumMod val="85000"/>
                  </a:schemeClr>
                </a:solidFill>
              </a:rPr>
              <a:t>Approximate SAS as a single linear segment.</a:t>
            </a:r>
            <a:br>
              <a:rPr lang="en-US" sz="1500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1500" b="1" dirty="0">
                <a:solidFill>
                  <a:schemeClr val="bg1">
                    <a:lumMod val="85000"/>
                  </a:schemeClr>
                </a:solidFill>
              </a:rPr>
              <a:t>Train segment end-points to minimize tracer RMSE</a:t>
            </a:r>
          </a:p>
          <a:p>
            <a:pPr marL="342900" indent="-342900">
              <a:buClr>
                <a:schemeClr val="bg1">
                  <a:lumMod val="95000"/>
                </a:schemeClr>
              </a:buClr>
              <a:buFont typeface="+mj-lt"/>
              <a:buAutoNum type="arabicPeriod"/>
            </a:pPr>
            <a:r>
              <a:rPr lang="en-US" sz="1500" b="1" dirty="0">
                <a:solidFill>
                  <a:srgbClr val="FFFFFF"/>
                </a:solidFill>
              </a:rPr>
              <a:t>Subdivide segment </a:t>
            </a:r>
            <a:br>
              <a:rPr lang="en-US" sz="1500" b="1" dirty="0">
                <a:solidFill>
                  <a:srgbClr val="FFFFFF"/>
                </a:solidFill>
              </a:rPr>
            </a:br>
            <a:r>
              <a:rPr lang="en-US" sz="1500" b="1" dirty="0">
                <a:solidFill>
                  <a:srgbClr val="FFFFFF"/>
                </a:solidFill>
              </a:rPr>
              <a:t>(adds 1 new end point).</a:t>
            </a:r>
            <a:br>
              <a:rPr lang="en-US" sz="1500" b="1" dirty="0">
                <a:solidFill>
                  <a:srgbClr val="FFFFFF"/>
                </a:solidFill>
              </a:rPr>
            </a:br>
            <a:r>
              <a:rPr lang="en-US" sz="1500" b="1" dirty="0">
                <a:solidFill>
                  <a:srgbClr val="FFFFFF"/>
                </a:solidFill>
              </a:rPr>
              <a:t>Train all segment end-points to minimize RMSE</a:t>
            </a:r>
          </a:p>
          <a:p>
            <a:pPr marL="342900" indent="-342900">
              <a:buClr>
                <a:schemeClr val="bg1">
                  <a:lumMod val="95000"/>
                </a:schemeClr>
              </a:buClr>
              <a:buFont typeface="+mj-lt"/>
              <a:buAutoNum type="arabicPeriod"/>
            </a:pPr>
            <a:r>
              <a:rPr lang="en-US" sz="1500" b="1" dirty="0">
                <a:solidFill>
                  <a:schemeClr val="bg1">
                    <a:lumMod val="85000"/>
                  </a:schemeClr>
                </a:solidFill>
              </a:rPr>
              <a:t>Compare 1&amp;2 to decide whether this subdivision has added information</a:t>
            </a:r>
          </a:p>
          <a:p>
            <a:pPr marL="342900" indent="-342900">
              <a:buClr>
                <a:schemeClr val="bg1">
                  <a:lumMod val="95000"/>
                </a:schemeClr>
              </a:buClr>
              <a:buFont typeface="+mj-lt"/>
              <a:buAutoNum type="arabicPeriod"/>
            </a:pPr>
            <a:r>
              <a:rPr lang="en-US" sz="1500" b="1" dirty="0">
                <a:solidFill>
                  <a:schemeClr val="bg1">
                    <a:lumMod val="85000"/>
                  </a:schemeClr>
                </a:solidFill>
              </a:rPr>
              <a:t>If so, subdivide one of the new segments and repeat.</a:t>
            </a:r>
            <a:br>
              <a:rPr lang="en-US" sz="1500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1500" b="1" dirty="0">
                <a:solidFill>
                  <a:schemeClr val="bg1">
                    <a:lumMod val="85000"/>
                  </a:schemeClr>
                </a:solidFill>
              </a:rPr>
              <a:t>Otherwise move on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6B1CF08-BB25-9346-9AC0-224175EBBDDD}"/>
              </a:ext>
            </a:extLst>
          </p:cNvPr>
          <p:cNvSpPr/>
          <p:nvPr/>
        </p:nvSpPr>
        <p:spPr>
          <a:xfrm>
            <a:off x="3841018" y="2405509"/>
            <a:ext cx="92774" cy="92774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E8672CF-D94F-CE44-8F87-E7412D966B3D}"/>
              </a:ext>
            </a:extLst>
          </p:cNvPr>
          <p:cNvCxnSpPr/>
          <p:nvPr/>
        </p:nvCxnSpPr>
        <p:spPr>
          <a:xfrm flipH="1" flipV="1">
            <a:off x="768096" y="1814949"/>
            <a:ext cx="1498" cy="28831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3B22F23-C1EC-F145-9723-BF86869B040F}"/>
              </a:ext>
            </a:extLst>
          </p:cNvPr>
          <p:cNvCxnSpPr>
            <a:cxnSpLocks/>
          </p:cNvCxnSpPr>
          <p:nvPr/>
        </p:nvCxnSpPr>
        <p:spPr>
          <a:xfrm>
            <a:off x="776315" y="4698138"/>
            <a:ext cx="414530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1E5A406-6C42-B04B-A1CB-5638479B8BA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599" y="2346248"/>
            <a:ext cx="371196" cy="21129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C2E57B8-53EC-5A4C-855E-B56013B4936E}"/>
              </a:ext>
            </a:extLst>
          </p:cNvPr>
          <p:cNvCxnSpPr/>
          <p:nvPr/>
        </p:nvCxnSpPr>
        <p:spPr>
          <a:xfrm flipH="1">
            <a:off x="592562" y="2465573"/>
            <a:ext cx="1898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4FA2D9C-2261-B641-8609-A28D9DF3D615}"/>
              </a:ext>
            </a:extLst>
          </p:cNvPr>
          <p:cNvCxnSpPr>
            <a:cxnSpLocks/>
          </p:cNvCxnSpPr>
          <p:nvPr/>
        </p:nvCxnSpPr>
        <p:spPr>
          <a:xfrm>
            <a:off x="3887405" y="4696052"/>
            <a:ext cx="0" cy="1900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B935607C-128A-0A4C-84AF-D626E3633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7436" y="4791074"/>
            <a:ext cx="406937" cy="250944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D1A8505-F18C-BC47-99D5-B579AB879A04}"/>
              </a:ext>
            </a:extLst>
          </p:cNvPr>
          <p:cNvCxnSpPr>
            <a:cxnSpLocks/>
            <a:stCxn id="21" idx="3"/>
            <a:endCxn id="48" idx="7"/>
          </p:cNvCxnSpPr>
          <p:nvPr/>
        </p:nvCxnSpPr>
        <p:spPr>
          <a:xfrm flipH="1">
            <a:off x="1670322" y="3607296"/>
            <a:ext cx="575591" cy="1056998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1339C254-8CDE-DF4F-9C4B-1FB4C0065DBD}"/>
              </a:ext>
            </a:extLst>
          </p:cNvPr>
          <p:cNvSpPr/>
          <p:nvPr/>
        </p:nvSpPr>
        <p:spPr>
          <a:xfrm>
            <a:off x="1591134" y="4650708"/>
            <a:ext cx="92774" cy="9277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330CFBB0-6802-6F47-ACFD-BFDDAD5C1E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8974" y="3256543"/>
            <a:ext cx="215900" cy="215900"/>
          </a:xfrm>
          <a:prstGeom prst="rect">
            <a:avLst/>
          </a:prstGeom>
        </p:spPr>
      </p:pic>
      <p:sp>
        <p:nvSpPr>
          <p:cNvPr id="48" name="Oval 47">
            <a:extLst>
              <a:ext uri="{FF2B5EF4-FFF2-40B4-BE49-F238E27FC236}">
                <a16:creationId xmlns:a16="http://schemas.microsoft.com/office/drawing/2014/main" id="{3F854838-58F9-404D-A5CD-F81B02D52024}"/>
              </a:ext>
            </a:extLst>
          </p:cNvPr>
          <p:cNvSpPr/>
          <p:nvPr/>
        </p:nvSpPr>
        <p:spPr>
          <a:xfrm>
            <a:off x="1591134" y="4650708"/>
            <a:ext cx="92774" cy="9277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2AC78A-33CF-7049-B6F1-E0C1E76C08D9}"/>
              </a:ext>
            </a:extLst>
          </p:cNvPr>
          <p:cNvSpPr/>
          <p:nvPr/>
        </p:nvSpPr>
        <p:spPr>
          <a:xfrm>
            <a:off x="2232327" y="3528108"/>
            <a:ext cx="92774" cy="9277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BDB141-3B7B-064B-80F2-8025F48FA8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4828" y="4373245"/>
            <a:ext cx="215900" cy="215900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E4FD6D1-7933-D942-85C6-4E58A0A64FD7}"/>
              </a:ext>
            </a:extLst>
          </p:cNvPr>
          <p:cNvCxnSpPr>
            <a:cxnSpLocks/>
          </p:cNvCxnSpPr>
          <p:nvPr/>
        </p:nvCxnSpPr>
        <p:spPr>
          <a:xfrm>
            <a:off x="2016213" y="3578371"/>
            <a:ext cx="550190" cy="0"/>
          </a:xfrm>
          <a:prstGeom prst="straightConnector1">
            <a:avLst/>
          </a:prstGeom>
          <a:ln w="28575">
            <a:solidFill>
              <a:schemeClr val="accent5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0EB9C93-57B3-9446-ADFB-08DC1090EAA4}"/>
              </a:ext>
            </a:extLst>
          </p:cNvPr>
          <p:cNvCxnSpPr>
            <a:cxnSpLocks/>
          </p:cNvCxnSpPr>
          <p:nvPr/>
        </p:nvCxnSpPr>
        <p:spPr>
          <a:xfrm>
            <a:off x="1368515" y="4696052"/>
            <a:ext cx="550190" cy="0"/>
          </a:xfrm>
          <a:prstGeom prst="straightConnector1">
            <a:avLst/>
          </a:prstGeom>
          <a:ln w="28575">
            <a:solidFill>
              <a:schemeClr val="accent5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E6BB7DB-254B-2140-B6A0-13ACCBD576A1}"/>
              </a:ext>
            </a:extLst>
          </p:cNvPr>
          <p:cNvCxnSpPr>
            <a:cxnSpLocks/>
            <a:stCxn id="10" idx="3"/>
            <a:endCxn id="21" idx="7"/>
          </p:cNvCxnSpPr>
          <p:nvPr/>
        </p:nvCxnSpPr>
        <p:spPr>
          <a:xfrm flipH="1">
            <a:off x="2311515" y="2484697"/>
            <a:ext cx="1543089" cy="1056997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01266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391F8-FFD6-6248-B520-018A1E94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6" y="438912"/>
            <a:ext cx="4400295" cy="1124712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Use</a:t>
            </a:r>
            <a:r>
              <a:rPr lang="en-US" sz="2600" dirty="0"/>
              <a:t> </a:t>
            </a:r>
            <a:r>
              <a:rPr lang="en-US" sz="2600" b="1" dirty="0"/>
              <a:t>multi-resolution manifold learning </a:t>
            </a: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to get recursively refined approximations of the SAS function</a:t>
            </a: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CA4D39DB-AFA4-47BA-A7F2-13A71D210C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2" y="-1"/>
            <a:ext cx="3493008" cy="51435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EA61FF-99DB-A745-86EB-3DD185C12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6117" y="438912"/>
            <a:ext cx="2645282" cy="4190238"/>
          </a:xfrm>
        </p:spPr>
        <p:txBody>
          <a:bodyPr anchor="ctr">
            <a:normAutofit/>
          </a:bodyPr>
          <a:lstStyle/>
          <a:p>
            <a:pPr marL="342900" indent="-342900">
              <a:buClr>
                <a:schemeClr val="bg1">
                  <a:lumMod val="95000"/>
                </a:schemeClr>
              </a:buClr>
              <a:buFont typeface="+mj-lt"/>
              <a:buAutoNum type="arabicPeriod"/>
            </a:pPr>
            <a:r>
              <a:rPr lang="en-US" sz="1500" b="1" dirty="0">
                <a:solidFill>
                  <a:schemeClr val="bg1">
                    <a:lumMod val="85000"/>
                  </a:schemeClr>
                </a:solidFill>
              </a:rPr>
              <a:t>Approximate SAS as a single linear segment.</a:t>
            </a:r>
            <a:br>
              <a:rPr lang="en-US" sz="1500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1500" b="1" dirty="0">
                <a:solidFill>
                  <a:schemeClr val="bg1">
                    <a:lumMod val="85000"/>
                  </a:schemeClr>
                </a:solidFill>
              </a:rPr>
              <a:t>Train segment end-points to minimize tracer RMSE</a:t>
            </a:r>
          </a:p>
          <a:p>
            <a:pPr marL="342900" indent="-342900">
              <a:buClr>
                <a:schemeClr val="bg1">
                  <a:lumMod val="95000"/>
                </a:schemeClr>
              </a:buClr>
              <a:buFont typeface="+mj-lt"/>
              <a:buAutoNum type="arabicPeriod"/>
            </a:pPr>
            <a:r>
              <a:rPr lang="en-US" sz="1500" b="1" dirty="0">
                <a:solidFill>
                  <a:schemeClr val="bg1">
                    <a:lumMod val="85000"/>
                  </a:schemeClr>
                </a:solidFill>
              </a:rPr>
              <a:t>Subdivide segment </a:t>
            </a:r>
            <a:br>
              <a:rPr lang="en-US" sz="1500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1500" b="1" dirty="0">
                <a:solidFill>
                  <a:schemeClr val="bg1">
                    <a:lumMod val="85000"/>
                  </a:schemeClr>
                </a:solidFill>
              </a:rPr>
              <a:t>(adds 1 new end point).</a:t>
            </a:r>
            <a:br>
              <a:rPr lang="en-US" sz="1500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1500" b="1" dirty="0">
                <a:solidFill>
                  <a:schemeClr val="bg1">
                    <a:lumMod val="85000"/>
                  </a:schemeClr>
                </a:solidFill>
              </a:rPr>
              <a:t>Train all segment end-points to minimize RMSE</a:t>
            </a:r>
          </a:p>
          <a:p>
            <a:pPr marL="342900" indent="-342900">
              <a:buClr>
                <a:schemeClr val="bg1">
                  <a:lumMod val="95000"/>
                </a:schemeClr>
              </a:buClr>
              <a:buFont typeface="+mj-lt"/>
              <a:buAutoNum type="arabicPeriod"/>
            </a:pPr>
            <a:r>
              <a:rPr lang="en-US" sz="1500" b="1" dirty="0">
                <a:solidFill>
                  <a:srgbClr val="FFFFFF"/>
                </a:solidFill>
              </a:rPr>
              <a:t>Compare 1&amp;2 to decide whether this subdivision has added information</a:t>
            </a:r>
          </a:p>
          <a:p>
            <a:pPr marL="342900" indent="-342900">
              <a:buClr>
                <a:schemeClr val="bg1">
                  <a:lumMod val="95000"/>
                </a:schemeClr>
              </a:buClr>
              <a:buFont typeface="+mj-lt"/>
              <a:buAutoNum type="arabicPeriod"/>
            </a:pPr>
            <a:r>
              <a:rPr lang="en-US" sz="1500" b="1" dirty="0">
                <a:solidFill>
                  <a:schemeClr val="bg1">
                    <a:lumMod val="85000"/>
                  </a:schemeClr>
                </a:solidFill>
              </a:rPr>
              <a:t>If so, subdivide one of the new segments and repeat.</a:t>
            </a:r>
            <a:br>
              <a:rPr lang="en-US" sz="1500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1500" b="1" dirty="0">
                <a:solidFill>
                  <a:schemeClr val="bg1">
                    <a:lumMod val="85000"/>
                  </a:schemeClr>
                </a:solidFill>
              </a:rPr>
              <a:t>Otherwise move on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6B1CF08-BB25-9346-9AC0-224175EBBDDD}"/>
              </a:ext>
            </a:extLst>
          </p:cNvPr>
          <p:cNvSpPr/>
          <p:nvPr/>
        </p:nvSpPr>
        <p:spPr>
          <a:xfrm>
            <a:off x="3841018" y="2405509"/>
            <a:ext cx="92774" cy="92774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E8672CF-D94F-CE44-8F87-E7412D966B3D}"/>
              </a:ext>
            </a:extLst>
          </p:cNvPr>
          <p:cNvCxnSpPr/>
          <p:nvPr/>
        </p:nvCxnSpPr>
        <p:spPr>
          <a:xfrm flipH="1" flipV="1">
            <a:off x="768096" y="1814949"/>
            <a:ext cx="1498" cy="28831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3B22F23-C1EC-F145-9723-BF86869B040F}"/>
              </a:ext>
            </a:extLst>
          </p:cNvPr>
          <p:cNvCxnSpPr>
            <a:cxnSpLocks/>
          </p:cNvCxnSpPr>
          <p:nvPr/>
        </p:nvCxnSpPr>
        <p:spPr>
          <a:xfrm>
            <a:off x="776315" y="4698138"/>
            <a:ext cx="414530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1E5A406-6C42-B04B-A1CB-5638479B8BA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599" y="2346248"/>
            <a:ext cx="371196" cy="21129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C2E57B8-53EC-5A4C-855E-B56013B4936E}"/>
              </a:ext>
            </a:extLst>
          </p:cNvPr>
          <p:cNvCxnSpPr/>
          <p:nvPr/>
        </p:nvCxnSpPr>
        <p:spPr>
          <a:xfrm flipH="1">
            <a:off x="592562" y="2465573"/>
            <a:ext cx="1898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4FA2D9C-2261-B641-8609-A28D9DF3D615}"/>
              </a:ext>
            </a:extLst>
          </p:cNvPr>
          <p:cNvCxnSpPr>
            <a:cxnSpLocks/>
          </p:cNvCxnSpPr>
          <p:nvPr/>
        </p:nvCxnSpPr>
        <p:spPr>
          <a:xfrm>
            <a:off x="3887405" y="4696052"/>
            <a:ext cx="0" cy="1900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B935607C-128A-0A4C-84AF-D626E3633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7436" y="4791074"/>
            <a:ext cx="406937" cy="250944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D1A8505-F18C-BC47-99D5-B579AB879A04}"/>
              </a:ext>
            </a:extLst>
          </p:cNvPr>
          <p:cNvCxnSpPr>
            <a:cxnSpLocks/>
            <a:stCxn id="21" idx="3"/>
            <a:endCxn id="48" idx="7"/>
          </p:cNvCxnSpPr>
          <p:nvPr/>
        </p:nvCxnSpPr>
        <p:spPr>
          <a:xfrm flipH="1">
            <a:off x="1670322" y="3607296"/>
            <a:ext cx="575591" cy="1056998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1339C254-8CDE-DF4F-9C4B-1FB4C0065DBD}"/>
              </a:ext>
            </a:extLst>
          </p:cNvPr>
          <p:cNvSpPr/>
          <p:nvPr/>
        </p:nvSpPr>
        <p:spPr>
          <a:xfrm>
            <a:off x="1591134" y="4650708"/>
            <a:ext cx="92774" cy="9277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3F854838-58F9-404D-A5CD-F81B02D52024}"/>
              </a:ext>
            </a:extLst>
          </p:cNvPr>
          <p:cNvSpPr/>
          <p:nvPr/>
        </p:nvSpPr>
        <p:spPr>
          <a:xfrm>
            <a:off x="1591134" y="4650708"/>
            <a:ext cx="92774" cy="9277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2AC78A-33CF-7049-B6F1-E0C1E76C08D9}"/>
              </a:ext>
            </a:extLst>
          </p:cNvPr>
          <p:cNvSpPr/>
          <p:nvPr/>
        </p:nvSpPr>
        <p:spPr>
          <a:xfrm>
            <a:off x="2232327" y="3528108"/>
            <a:ext cx="92774" cy="9277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E6BB7DB-254B-2140-B6A0-13ACCBD576A1}"/>
              </a:ext>
            </a:extLst>
          </p:cNvPr>
          <p:cNvCxnSpPr>
            <a:cxnSpLocks/>
            <a:stCxn id="10" idx="3"/>
            <a:endCxn id="21" idx="7"/>
          </p:cNvCxnSpPr>
          <p:nvPr/>
        </p:nvCxnSpPr>
        <p:spPr>
          <a:xfrm flipH="1">
            <a:off x="2311515" y="2484697"/>
            <a:ext cx="1543089" cy="1056997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D9D8FE5-AC01-4D4B-A1DF-980035E0C86E}"/>
              </a:ext>
            </a:extLst>
          </p:cNvPr>
          <p:cNvCxnSpPr>
            <a:cxnSpLocks/>
            <a:endCxn id="29" idx="7"/>
          </p:cNvCxnSpPr>
          <p:nvPr/>
        </p:nvCxnSpPr>
        <p:spPr>
          <a:xfrm flipH="1">
            <a:off x="1325041" y="2484697"/>
            <a:ext cx="2529563" cy="2179597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F8C8E98C-642C-2442-A936-2A2A09E78B98}"/>
              </a:ext>
            </a:extLst>
          </p:cNvPr>
          <p:cNvSpPr/>
          <p:nvPr/>
        </p:nvSpPr>
        <p:spPr>
          <a:xfrm>
            <a:off x="1245853" y="4650708"/>
            <a:ext cx="92774" cy="9277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EB794B0-0A39-DE47-9AE2-50FC0AA46651}"/>
              </a:ext>
            </a:extLst>
          </p:cNvPr>
          <p:cNvSpPr/>
          <p:nvPr/>
        </p:nvSpPr>
        <p:spPr>
          <a:xfrm>
            <a:off x="1245853" y="4650708"/>
            <a:ext cx="92774" cy="9277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7340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CEB2A-7235-964B-8540-3CAAE8E47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C548A8-6796-534F-8A70-3C496EC29586}"/>
              </a:ext>
            </a:extLst>
          </p:cNvPr>
          <p:cNvSpPr txBox="1"/>
          <p:nvPr/>
        </p:nvSpPr>
        <p:spPr>
          <a:xfrm>
            <a:off x="1150374" y="3904369"/>
            <a:ext cx="201055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Esther Xu</a:t>
            </a:r>
          </a:p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Env. Health and Eng., JHU</a:t>
            </a:r>
          </a:p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graduate student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23001C-4E26-CB46-A24C-6B3B313D454C}"/>
              </a:ext>
            </a:extLst>
          </p:cNvPr>
          <p:cNvSpPr txBox="1"/>
          <p:nvPr/>
        </p:nvSpPr>
        <p:spPr>
          <a:xfrm>
            <a:off x="4069900" y="3904369"/>
            <a:ext cx="9252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Fei Lu</a:t>
            </a:r>
          </a:p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Math, JHU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42BEA5-3820-0544-855E-BA842CA63F7D}"/>
              </a:ext>
            </a:extLst>
          </p:cNvPr>
          <p:cNvSpPr txBox="1"/>
          <p:nvPr/>
        </p:nvSpPr>
        <p:spPr>
          <a:xfrm>
            <a:off x="5695836" y="3904369"/>
            <a:ext cx="21355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Mauro </a:t>
            </a:r>
            <a:r>
              <a:rPr lang="en-US" dirty="0" err="1"/>
              <a:t>Maggioni</a:t>
            </a:r>
            <a:endParaRPr lang="en-US" dirty="0"/>
          </a:p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Math &amp; Applied Math, JHU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BE42F4-353A-A044-81F2-C65B91E839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454" y="1699366"/>
            <a:ext cx="1294390" cy="20365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222E60-F4CC-6E45-B6E6-92D2617B11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1900" y="1699366"/>
            <a:ext cx="1536641" cy="20488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B02820-7377-6648-8E99-24CF5F5FD59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5387" y="1699366"/>
            <a:ext cx="1596415" cy="204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9943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391F8-FFD6-6248-B520-018A1E94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6" y="438912"/>
            <a:ext cx="4400295" cy="1124712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Use</a:t>
            </a:r>
            <a:r>
              <a:rPr lang="en-US" sz="2600" dirty="0"/>
              <a:t> </a:t>
            </a:r>
            <a:r>
              <a:rPr lang="en-US" sz="2600" b="1" dirty="0"/>
              <a:t>multi-resolution manifold learning </a:t>
            </a: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to get recursively refined approximations of the SAS function</a:t>
            </a: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CA4D39DB-AFA4-47BA-A7F2-13A71D210C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2" y="-1"/>
            <a:ext cx="3493008" cy="51435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EA61FF-99DB-A745-86EB-3DD185C12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6117" y="438912"/>
            <a:ext cx="2645282" cy="4190238"/>
          </a:xfrm>
        </p:spPr>
        <p:txBody>
          <a:bodyPr anchor="ctr">
            <a:normAutofit/>
          </a:bodyPr>
          <a:lstStyle/>
          <a:p>
            <a:pPr marL="342900" indent="-342900">
              <a:buClr>
                <a:schemeClr val="bg1">
                  <a:lumMod val="95000"/>
                </a:schemeClr>
              </a:buClr>
              <a:buFont typeface="+mj-lt"/>
              <a:buAutoNum type="arabicPeriod"/>
            </a:pPr>
            <a:r>
              <a:rPr lang="en-US" sz="1500" b="1" dirty="0">
                <a:solidFill>
                  <a:schemeClr val="bg1">
                    <a:lumMod val="85000"/>
                  </a:schemeClr>
                </a:solidFill>
              </a:rPr>
              <a:t>Approximate SAS as a single linear segment.</a:t>
            </a:r>
            <a:br>
              <a:rPr lang="en-US" sz="1500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1500" b="1" dirty="0">
                <a:solidFill>
                  <a:schemeClr val="bg1">
                    <a:lumMod val="85000"/>
                  </a:schemeClr>
                </a:solidFill>
              </a:rPr>
              <a:t>Train segment end-points to minimize tracer RMSE</a:t>
            </a:r>
          </a:p>
          <a:p>
            <a:pPr marL="342900" indent="-342900">
              <a:buClr>
                <a:schemeClr val="bg1">
                  <a:lumMod val="95000"/>
                </a:schemeClr>
              </a:buClr>
              <a:buFont typeface="+mj-lt"/>
              <a:buAutoNum type="arabicPeriod"/>
            </a:pPr>
            <a:r>
              <a:rPr lang="en-US" sz="1500" b="1" dirty="0">
                <a:solidFill>
                  <a:schemeClr val="bg1">
                    <a:lumMod val="85000"/>
                  </a:schemeClr>
                </a:solidFill>
              </a:rPr>
              <a:t>Subdivide segment </a:t>
            </a:r>
            <a:br>
              <a:rPr lang="en-US" sz="1500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1500" b="1" dirty="0">
                <a:solidFill>
                  <a:schemeClr val="bg1">
                    <a:lumMod val="85000"/>
                  </a:schemeClr>
                </a:solidFill>
              </a:rPr>
              <a:t>(adds 1 new end point).</a:t>
            </a:r>
            <a:br>
              <a:rPr lang="en-US" sz="1500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1500" b="1" dirty="0">
                <a:solidFill>
                  <a:schemeClr val="bg1">
                    <a:lumMod val="85000"/>
                  </a:schemeClr>
                </a:solidFill>
              </a:rPr>
              <a:t>Train all segment end-points to minimize RMSE</a:t>
            </a:r>
          </a:p>
          <a:p>
            <a:pPr marL="342900" indent="-342900">
              <a:buClr>
                <a:schemeClr val="bg1">
                  <a:lumMod val="95000"/>
                </a:schemeClr>
              </a:buClr>
              <a:buFont typeface="+mj-lt"/>
              <a:buAutoNum type="arabicPeriod"/>
            </a:pPr>
            <a:r>
              <a:rPr lang="en-US" sz="1500" b="1" dirty="0">
                <a:solidFill>
                  <a:schemeClr val="bg1">
                    <a:lumMod val="85000"/>
                  </a:schemeClr>
                </a:solidFill>
              </a:rPr>
              <a:t>Compare 1&amp;2 to decide whether this subdivision has added information</a:t>
            </a:r>
          </a:p>
          <a:p>
            <a:pPr marL="342900" indent="-342900">
              <a:buClr>
                <a:schemeClr val="bg1">
                  <a:lumMod val="95000"/>
                </a:schemeClr>
              </a:buClr>
              <a:buFont typeface="+mj-lt"/>
              <a:buAutoNum type="arabicPeriod"/>
            </a:pPr>
            <a:r>
              <a:rPr lang="en-US" sz="1500" b="1" dirty="0">
                <a:solidFill>
                  <a:srgbClr val="FFFFFF"/>
                </a:solidFill>
              </a:rPr>
              <a:t>If so, subdivide one of the new segments and repeat.</a:t>
            </a:r>
            <a:br>
              <a:rPr lang="en-US" sz="1500" b="1" dirty="0">
                <a:solidFill>
                  <a:srgbClr val="FFFFFF"/>
                </a:solidFill>
              </a:rPr>
            </a:br>
            <a:r>
              <a:rPr lang="en-US" sz="1500" b="1" dirty="0">
                <a:solidFill>
                  <a:srgbClr val="FFFFFF"/>
                </a:solidFill>
              </a:rPr>
              <a:t>Otherwise move on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6B1CF08-BB25-9346-9AC0-224175EBBDDD}"/>
              </a:ext>
            </a:extLst>
          </p:cNvPr>
          <p:cNvSpPr/>
          <p:nvPr/>
        </p:nvSpPr>
        <p:spPr>
          <a:xfrm>
            <a:off x="3841018" y="2405509"/>
            <a:ext cx="92774" cy="92774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E8672CF-D94F-CE44-8F87-E7412D966B3D}"/>
              </a:ext>
            </a:extLst>
          </p:cNvPr>
          <p:cNvCxnSpPr/>
          <p:nvPr/>
        </p:nvCxnSpPr>
        <p:spPr>
          <a:xfrm flipH="1" flipV="1">
            <a:off x="768096" y="1814949"/>
            <a:ext cx="1498" cy="28831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3B22F23-C1EC-F145-9723-BF86869B040F}"/>
              </a:ext>
            </a:extLst>
          </p:cNvPr>
          <p:cNvCxnSpPr>
            <a:cxnSpLocks/>
          </p:cNvCxnSpPr>
          <p:nvPr/>
        </p:nvCxnSpPr>
        <p:spPr>
          <a:xfrm>
            <a:off x="776315" y="4698138"/>
            <a:ext cx="414530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1E5A406-6C42-B04B-A1CB-5638479B8BA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599" y="2346248"/>
            <a:ext cx="371196" cy="21129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C2E57B8-53EC-5A4C-855E-B56013B4936E}"/>
              </a:ext>
            </a:extLst>
          </p:cNvPr>
          <p:cNvCxnSpPr/>
          <p:nvPr/>
        </p:nvCxnSpPr>
        <p:spPr>
          <a:xfrm flipH="1">
            <a:off x="592562" y="2465573"/>
            <a:ext cx="1898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4FA2D9C-2261-B641-8609-A28D9DF3D615}"/>
              </a:ext>
            </a:extLst>
          </p:cNvPr>
          <p:cNvCxnSpPr>
            <a:cxnSpLocks/>
          </p:cNvCxnSpPr>
          <p:nvPr/>
        </p:nvCxnSpPr>
        <p:spPr>
          <a:xfrm>
            <a:off x="3887405" y="4696052"/>
            <a:ext cx="0" cy="1900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B935607C-128A-0A4C-84AF-D626E3633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7436" y="4791074"/>
            <a:ext cx="406937" cy="250944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D1A8505-F18C-BC47-99D5-B579AB879A04}"/>
              </a:ext>
            </a:extLst>
          </p:cNvPr>
          <p:cNvCxnSpPr>
            <a:cxnSpLocks/>
            <a:stCxn id="21" idx="3"/>
            <a:endCxn id="48" idx="7"/>
          </p:cNvCxnSpPr>
          <p:nvPr/>
        </p:nvCxnSpPr>
        <p:spPr>
          <a:xfrm flipH="1">
            <a:off x="1598133" y="3607296"/>
            <a:ext cx="487359" cy="1056998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1339C254-8CDE-DF4F-9C4B-1FB4C0065DBD}"/>
              </a:ext>
            </a:extLst>
          </p:cNvPr>
          <p:cNvSpPr/>
          <p:nvPr/>
        </p:nvSpPr>
        <p:spPr>
          <a:xfrm>
            <a:off x="1518945" y="4650708"/>
            <a:ext cx="92774" cy="9277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3F854838-58F9-404D-A5CD-F81B02D52024}"/>
              </a:ext>
            </a:extLst>
          </p:cNvPr>
          <p:cNvSpPr/>
          <p:nvPr/>
        </p:nvSpPr>
        <p:spPr>
          <a:xfrm>
            <a:off x="1518945" y="4650708"/>
            <a:ext cx="92774" cy="9277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BDB141-3B7B-064B-80F2-8025F48FA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8780" y="3251824"/>
            <a:ext cx="215900" cy="215900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472AC78A-33CF-7049-B6F1-E0C1E76C08D9}"/>
              </a:ext>
            </a:extLst>
          </p:cNvPr>
          <p:cNvSpPr/>
          <p:nvPr/>
        </p:nvSpPr>
        <p:spPr>
          <a:xfrm>
            <a:off x="2071906" y="3528108"/>
            <a:ext cx="92774" cy="9277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E4FD6D1-7933-D942-85C6-4E58A0A64FD7}"/>
              </a:ext>
            </a:extLst>
          </p:cNvPr>
          <p:cNvCxnSpPr>
            <a:cxnSpLocks/>
          </p:cNvCxnSpPr>
          <p:nvPr/>
        </p:nvCxnSpPr>
        <p:spPr>
          <a:xfrm>
            <a:off x="1855792" y="3578371"/>
            <a:ext cx="550190" cy="0"/>
          </a:xfrm>
          <a:prstGeom prst="straightConnector1">
            <a:avLst/>
          </a:prstGeom>
          <a:ln w="28575">
            <a:solidFill>
              <a:schemeClr val="accent5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0EB9C93-57B3-9446-ADFB-08DC1090EAA4}"/>
              </a:ext>
            </a:extLst>
          </p:cNvPr>
          <p:cNvCxnSpPr>
            <a:cxnSpLocks/>
          </p:cNvCxnSpPr>
          <p:nvPr/>
        </p:nvCxnSpPr>
        <p:spPr>
          <a:xfrm>
            <a:off x="1296326" y="4696052"/>
            <a:ext cx="550190" cy="0"/>
          </a:xfrm>
          <a:prstGeom prst="straightConnector1">
            <a:avLst/>
          </a:prstGeom>
          <a:ln w="28575">
            <a:solidFill>
              <a:schemeClr val="accent5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E6BB7DB-254B-2140-B6A0-13ACCBD576A1}"/>
              </a:ext>
            </a:extLst>
          </p:cNvPr>
          <p:cNvCxnSpPr>
            <a:cxnSpLocks/>
            <a:stCxn id="23" idx="3"/>
            <a:endCxn id="21" idx="7"/>
          </p:cNvCxnSpPr>
          <p:nvPr/>
        </p:nvCxnSpPr>
        <p:spPr>
          <a:xfrm flipH="1">
            <a:off x="2151094" y="2948952"/>
            <a:ext cx="771754" cy="592742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81735FD7-DB4D-4C49-B4F3-B81B045EB265}"/>
              </a:ext>
            </a:extLst>
          </p:cNvPr>
          <p:cNvGrpSpPr/>
          <p:nvPr/>
        </p:nvGrpSpPr>
        <p:grpSpPr>
          <a:xfrm>
            <a:off x="2693148" y="2598199"/>
            <a:ext cx="550190" cy="364339"/>
            <a:chOff x="2168613" y="3408943"/>
            <a:chExt cx="550190" cy="36433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C3CA35D-8754-5848-8773-7D8137CEC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91374" y="3408943"/>
              <a:ext cx="215900" cy="215900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4AD79E4-BADF-E346-B829-06D7963D2A66}"/>
                </a:ext>
              </a:extLst>
            </p:cNvPr>
            <p:cNvSpPr/>
            <p:nvPr/>
          </p:nvSpPr>
          <p:spPr>
            <a:xfrm>
              <a:off x="2384727" y="3680508"/>
              <a:ext cx="92774" cy="9277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5DD4ED8F-CEA0-3443-89A9-FBAC9C3CF4F8}"/>
                </a:ext>
              </a:extLst>
            </p:cNvPr>
            <p:cNvCxnSpPr>
              <a:cxnSpLocks/>
            </p:cNvCxnSpPr>
            <p:nvPr/>
          </p:nvCxnSpPr>
          <p:spPr>
            <a:xfrm>
              <a:off x="2168613" y="3730771"/>
              <a:ext cx="550190" cy="0"/>
            </a:xfrm>
            <a:prstGeom prst="straightConnector1">
              <a:avLst/>
            </a:prstGeom>
            <a:ln w="28575">
              <a:solidFill>
                <a:schemeClr val="accent5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1C0D796-A869-024A-BA6A-5458EEEF7641}"/>
              </a:ext>
            </a:extLst>
          </p:cNvPr>
          <p:cNvCxnSpPr>
            <a:cxnSpLocks/>
            <a:stCxn id="10" idx="3"/>
            <a:endCxn id="23" idx="3"/>
          </p:cNvCxnSpPr>
          <p:nvPr/>
        </p:nvCxnSpPr>
        <p:spPr>
          <a:xfrm flipH="1">
            <a:off x="2922848" y="2484697"/>
            <a:ext cx="931756" cy="46425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663C7965-B129-034A-97C7-9E6896FEF2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8049" y="4371159"/>
            <a:ext cx="2159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6371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D135F-0A66-8A46-947E-D5B4A1E63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603" y="480059"/>
            <a:ext cx="2533575" cy="412311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 defTabSz="914400"/>
            <a:r>
              <a:rPr lang="en-US" sz="3300" kern="1200" spc="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Use </a:t>
            </a:r>
            <a:br>
              <a:rPr lang="en-US" sz="3300" kern="1200" spc="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3300" b="1" kern="1200" spc="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k-fold cross validation </a:t>
            </a:r>
            <a:br>
              <a:rPr lang="en-US" sz="3300" kern="1200" spc="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3300" kern="1200" spc="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to accept/reject subdivisions</a:t>
            </a:r>
            <a:br>
              <a:rPr lang="en-US" sz="3300" kern="1200" spc="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</a:br>
            <a:br>
              <a:rPr lang="en-US" sz="3300" kern="1200" spc="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2700" u="sng" kern="1200" spc="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Minimum</a:t>
            </a:r>
            <a:r>
              <a:rPr lang="en-US" sz="2700" kern="1200" spc="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validation error</a:t>
            </a:r>
            <a:br>
              <a:rPr lang="en-US" sz="2700" kern="1200" spc="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2700" kern="1200" spc="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=</a:t>
            </a:r>
            <a:br>
              <a:rPr lang="en-US" sz="2700" kern="1200" spc="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2700" u="sng" kern="1200" spc="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Maximum</a:t>
            </a:r>
            <a:r>
              <a:rPr lang="en-US" sz="2700" kern="1200" spc="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information extraction</a:t>
            </a:r>
            <a:endParaRPr lang="en-US" sz="3300" kern="1200" spc="2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ADEFEA87-B5EC-E840-B417-6716AAF1BF3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238" y="865123"/>
            <a:ext cx="5172702" cy="341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7895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C1D27C8-99D1-6048-93BC-5B9D4413BF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3450" y="2023908"/>
            <a:ext cx="4260144" cy="28253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9F3D15-646A-8A44-AE8F-AC784FEAA9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199" y="1738832"/>
            <a:ext cx="3465349" cy="33426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13CBBA-CFE8-6441-8598-50B47CEE8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interpolate SAS functions in state space</a:t>
            </a:r>
            <a:br>
              <a:rPr lang="en-US" dirty="0"/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between extremal end-member ‘states’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700" dirty="0">
                <a:solidFill>
                  <a:schemeClr val="bg1">
                    <a:lumMod val="50000"/>
                  </a:schemeClr>
                </a:solidFill>
              </a:rPr>
              <a:t>Efficiently choose end-members using ML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2B2DBB-DE5B-4141-B116-75FE6CCE09AB}"/>
              </a:ext>
            </a:extLst>
          </p:cNvPr>
          <p:cNvSpPr txBox="1"/>
          <p:nvPr/>
        </p:nvSpPr>
        <p:spPr>
          <a:xfrm>
            <a:off x="59486" y="1583923"/>
            <a:ext cx="21537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An N-dimensional state can be approx. expressed as a weighted average of N+1 end-members (rather than N</a:t>
            </a:r>
            <a:r>
              <a:rPr lang="en-US" sz="1050" baseline="30000" dirty="0"/>
              <a:t>2</a:t>
            </a:r>
            <a:r>
              <a:rPr lang="en-US" sz="1050" dirty="0"/>
              <a:t>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7949C0-0E7A-E444-B9BB-A48EE7E2EA8D}"/>
              </a:ext>
            </a:extLst>
          </p:cNvPr>
          <p:cNvSpPr/>
          <p:nvPr/>
        </p:nvSpPr>
        <p:spPr>
          <a:xfrm>
            <a:off x="59486" y="2322587"/>
            <a:ext cx="1571797" cy="738664"/>
          </a:xfrm>
          <a:prstGeom prst="rect">
            <a:avLst/>
          </a:prstGeom>
          <a:solidFill>
            <a:srgbClr val="FFFFFF">
              <a:alpha val="72549"/>
            </a:srgbClr>
          </a:solidFill>
        </p:spPr>
        <p:txBody>
          <a:bodyPr wrap="square">
            <a:spAutoFit/>
          </a:bodyPr>
          <a:lstStyle/>
          <a:p>
            <a:r>
              <a:rPr lang="en-US" sz="1050" dirty="0"/>
              <a:t>Choose end-members efficiently using </a:t>
            </a:r>
            <a:r>
              <a:rPr lang="en-US" sz="1050" i="1" dirty="0"/>
              <a:t>Convex Hull Non-Negative Matrix Factorization</a:t>
            </a:r>
            <a:endParaRPr lang="en-US" sz="1050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FD2043B-35AE-E445-A507-1C8C1D871553}"/>
              </a:ext>
            </a:extLst>
          </p:cNvPr>
          <p:cNvGrpSpPr/>
          <p:nvPr/>
        </p:nvGrpSpPr>
        <p:grpSpPr>
          <a:xfrm>
            <a:off x="5463820" y="2041360"/>
            <a:ext cx="1936072" cy="1104796"/>
            <a:chOff x="5463820" y="2041360"/>
            <a:chExt cx="1936072" cy="110479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414F62C-8186-B14C-8C8E-27AB8E1871C7}"/>
                </a:ext>
              </a:extLst>
            </p:cNvPr>
            <p:cNvSpPr/>
            <p:nvPr/>
          </p:nvSpPr>
          <p:spPr>
            <a:xfrm>
              <a:off x="5463820" y="2041360"/>
              <a:ext cx="193607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/>
                <a:t>SAS function at each timestep…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17AD451-ACED-C64D-8430-E8218FCCD439}"/>
                </a:ext>
              </a:extLst>
            </p:cNvPr>
            <p:cNvCxnSpPr/>
            <p:nvPr/>
          </p:nvCxnSpPr>
          <p:spPr>
            <a:xfrm>
              <a:off x="6307810" y="2394488"/>
              <a:ext cx="410705" cy="75166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5D6A83F-277C-FB4D-BB48-1FD1D35AB293}"/>
              </a:ext>
            </a:extLst>
          </p:cNvPr>
          <p:cNvGrpSpPr/>
          <p:nvPr/>
        </p:nvGrpSpPr>
        <p:grpSpPr>
          <a:xfrm>
            <a:off x="7136001" y="1554208"/>
            <a:ext cx="1844298" cy="2506348"/>
            <a:chOff x="7136001" y="1554208"/>
            <a:chExt cx="1844298" cy="250634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9D6D1E2-8C5F-964E-9DF9-1E4DEBD7CB19}"/>
                </a:ext>
              </a:extLst>
            </p:cNvPr>
            <p:cNvSpPr/>
            <p:nvPr/>
          </p:nvSpPr>
          <p:spPr>
            <a:xfrm>
              <a:off x="7136001" y="1554208"/>
              <a:ext cx="1844298" cy="4791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/>
                <a:t>…is weighted average of SAS for each end-member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6BFC965F-C5BB-8442-8002-BB6F8B8150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62505" y="2005125"/>
              <a:ext cx="332943" cy="573506"/>
            </a:xfrm>
            <a:prstGeom prst="straightConnector1">
              <a:avLst/>
            </a:prstGeom>
            <a:ln w="19050">
              <a:solidFill>
                <a:schemeClr val="accent5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A8FA3E0A-741D-AF40-ADD3-AA46DEB775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31233" y="2005125"/>
              <a:ext cx="264215" cy="942838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8110B711-C5C1-CF4F-B9FC-A45F3DC0DD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63340" y="2005125"/>
              <a:ext cx="137744" cy="1034765"/>
            </a:xfrm>
            <a:prstGeom prst="straightConnector1">
              <a:avLst/>
            </a:prstGeom>
            <a:ln w="19050">
              <a:solidFill>
                <a:schemeClr val="accent3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4E4ACE4A-A79C-8F47-90FB-3F81605E7C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67587" y="2019225"/>
              <a:ext cx="27861" cy="2041331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4089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A6772-BD7E-A24C-959D-C2862E29E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Jacobian to train/validate </a:t>
            </a:r>
            <a:r>
              <a:rPr lang="en-US" i="1" dirty="0"/>
              <a:t>fast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051435-2724-9249-B56F-90415F5E0960}"/>
              </a:ext>
            </a:extLst>
          </p:cNvPr>
          <p:cNvSpPr txBox="1"/>
          <p:nvPr/>
        </p:nvSpPr>
        <p:spPr>
          <a:xfrm>
            <a:off x="947844" y="1413092"/>
            <a:ext cx="1712328" cy="63094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400" b="1" dirty="0">
                <a:latin typeface="Tw Cen MT" panose="020B0602020104020603" pitchFamily="34" charset="77"/>
                <a:ea typeface="Cambria Math" panose="02040503050406030204" pitchFamily="18" charset="0"/>
              </a:rPr>
              <a:t>Jacobian</a:t>
            </a:r>
          </a:p>
          <a:p>
            <a:r>
              <a:rPr lang="en-US" sz="1050" dirty="0">
                <a:latin typeface="Tw Cen MT" panose="020B0602020104020603" pitchFamily="34" charset="77"/>
                <a:ea typeface="Cambria Math" panose="02040503050406030204" pitchFamily="18" charset="0"/>
              </a:rPr>
              <a:t>Change in residual </a:t>
            </a:r>
            <a:r>
              <a:rPr lang="en-US" sz="1050" i="1" dirty="0" err="1">
                <a:latin typeface="Century" panose="02040604050505020304" pitchFamily="18" charset="0"/>
                <a:ea typeface="Cambria Math" panose="02040503050406030204" pitchFamily="18" charset="0"/>
              </a:rPr>
              <a:t>r</a:t>
            </a:r>
            <a:r>
              <a:rPr lang="en-US" sz="1050" i="1" baseline="-25000" dirty="0" err="1">
                <a:latin typeface="Century" panose="02040604050505020304" pitchFamily="18" charset="0"/>
                <a:ea typeface="Cambria Math" panose="02040503050406030204" pitchFamily="18" charset="0"/>
              </a:rPr>
              <a:t>i</a:t>
            </a:r>
            <a:endParaRPr lang="en-US" sz="1050" i="1" baseline="-25000" dirty="0">
              <a:latin typeface="Century" panose="02040604050505020304" pitchFamily="18" charset="0"/>
              <a:ea typeface="Cambria Math" panose="02040503050406030204" pitchFamily="18" charset="0"/>
            </a:endParaRPr>
          </a:p>
          <a:p>
            <a:r>
              <a:rPr lang="en-US" sz="1050" dirty="0">
                <a:latin typeface="Tw Cen MT" panose="020B0602020104020603" pitchFamily="34" charset="77"/>
                <a:ea typeface="Cambria Math" panose="02040503050406030204" pitchFamily="18" charset="0"/>
              </a:rPr>
              <a:t>with respect to parameter </a:t>
            </a:r>
            <a:r>
              <a:rPr lang="en-US" sz="1050" i="1" dirty="0" err="1">
                <a:latin typeface="Century" panose="02040604050505020304" pitchFamily="18" charset="0"/>
                <a:ea typeface="Cambria Math" panose="02040503050406030204" pitchFamily="18" charset="0"/>
              </a:rPr>
              <a:t>θ</a:t>
            </a:r>
            <a:r>
              <a:rPr lang="en-US" sz="1050" i="1" baseline="-25000" dirty="0" err="1">
                <a:latin typeface="Century" panose="02040604050505020304" pitchFamily="18" charset="0"/>
                <a:ea typeface="Cambria Math" panose="02040503050406030204" pitchFamily="18" charset="0"/>
              </a:rPr>
              <a:t>j</a:t>
            </a:r>
            <a:endParaRPr lang="en-US" sz="1050" i="1" baseline="-25000" dirty="0">
              <a:latin typeface="Century" panose="02040604050505020304" pitchFamily="18" charset="0"/>
              <a:ea typeface="Cambria Math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C0E251-2166-A14A-A383-E2E4291059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8843" y="2095494"/>
            <a:ext cx="2037798" cy="10219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7CB94C-1A17-D046-848C-3FD8FD00AC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686"/>
          <a:stretch/>
        </p:blipFill>
        <p:spPr>
          <a:xfrm>
            <a:off x="4816079" y="1477070"/>
            <a:ext cx="3410078" cy="3501677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8AEAE0E-1121-A145-85B0-E692BC05C361}"/>
              </a:ext>
            </a:extLst>
          </p:cNvPr>
          <p:cNvCxnSpPr>
            <a:cxnSpLocks/>
          </p:cNvCxnSpPr>
          <p:nvPr/>
        </p:nvCxnSpPr>
        <p:spPr>
          <a:xfrm>
            <a:off x="6726266" y="1976034"/>
            <a:ext cx="550190" cy="0"/>
          </a:xfrm>
          <a:prstGeom prst="straightConnector1">
            <a:avLst/>
          </a:prstGeom>
          <a:ln w="28575">
            <a:solidFill>
              <a:schemeClr val="accent5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893E2F74-9F3D-AC42-8675-ED6EA0586CD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3091" y="1527099"/>
            <a:ext cx="436536" cy="3364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339DC3-61D6-FE44-AE7D-AECFCCC2616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1688" y="3795146"/>
            <a:ext cx="463580" cy="332568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7CDB514-EB4E-2440-AF67-DA27243C753A}"/>
              </a:ext>
            </a:extLst>
          </p:cNvPr>
          <p:cNvCxnSpPr>
            <a:cxnSpLocks/>
          </p:cNvCxnSpPr>
          <p:nvPr/>
        </p:nvCxnSpPr>
        <p:spPr>
          <a:xfrm>
            <a:off x="6142495" y="3791917"/>
            <a:ext cx="0" cy="335797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23A4CE7-0D8F-0C4F-A8E2-F5C4EAEDB0C1}"/>
              </a:ext>
            </a:extLst>
          </p:cNvPr>
          <p:cNvGrpSpPr/>
          <p:nvPr/>
        </p:nvGrpSpPr>
        <p:grpSpPr>
          <a:xfrm>
            <a:off x="227592" y="3662229"/>
            <a:ext cx="4637823" cy="1310697"/>
            <a:chOff x="1187689" y="3791917"/>
            <a:chExt cx="3252987" cy="91932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8CE19DD-F9A3-174F-B7D7-66C0A4B11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87689" y="3791917"/>
              <a:ext cx="1958186" cy="255763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50A2F70-B8FB-6240-A453-C29ABA3A4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87689" y="4146458"/>
              <a:ext cx="2030120" cy="23977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7D760AE-3086-444A-8AC4-CCA53E419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87689" y="4471467"/>
              <a:ext cx="3252987" cy="239778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5CF37A9C-87BF-F544-9964-16C0412E4346}"/>
              </a:ext>
            </a:extLst>
          </p:cNvPr>
          <p:cNvSpPr txBox="1"/>
          <p:nvPr/>
        </p:nvSpPr>
        <p:spPr>
          <a:xfrm>
            <a:off x="129305" y="3293694"/>
            <a:ext cx="1494192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400" b="1" dirty="0"/>
              <a:t>Jacobian for piecewise-linear SAS:</a:t>
            </a:r>
          </a:p>
        </p:txBody>
      </p:sp>
    </p:spTree>
    <p:extLst>
      <p:ext uri="{BB962C8B-B14F-4D97-AF65-F5344CB8AC3E}">
        <p14:creationId xmlns:p14="http://schemas.microsoft.com/office/powerpoint/2010/main" val="12212511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0201576-67AA-E142-8A5C-8CBEE1C323A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/>
        </p:blipFill>
        <p:spPr>
          <a:xfrm>
            <a:off x="601" y="-9346"/>
            <a:ext cx="9160615" cy="5152846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682FC8-681A-634B-B944-78A11D38CB8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57151" y="4885168"/>
            <a:ext cx="641240" cy="22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8096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9">
            <a:extLst>
              <a:ext uri="{FF2B5EF4-FFF2-40B4-BE49-F238E27FC236}">
                <a16:creationId xmlns:a16="http://schemas.microsoft.com/office/drawing/2014/main" id="{3A8EC506-B1DA-46A1-B44D-774E68468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Oval 5">
            <a:extLst>
              <a:ext uri="{FF2B5EF4-FFF2-40B4-BE49-F238E27FC236}">
                <a16:creationId xmlns:a16="http://schemas.microsoft.com/office/drawing/2014/main" id="{BFF30785-305E-45D7-984F-5AA93D3CA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3429000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9" name="Straight Connector 13">
            <a:extLst>
              <a:ext uri="{FF2B5EF4-FFF2-40B4-BE49-F238E27FC236}">
                <a16:creationId xmlns:a16="http://schemas.microsoft.com/office/drawing/2014/main" id="{15E01FA5-D766-43CA-A83D-E7CF3F04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290132" y="3948079"/>
            <a:ext cx="0" cy="6858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F9DD2D1-43CE-F04E-9BE1-A82DE4074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720102"/>
            <a:ext cx="5829300" cy="10972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/>
            <a:r>
              <a:rPr lang="en-US" sz="2800" cap="all" spc="200" dirty="0"/>
              <a:t>we Find Clear ranges of both</a:t>
            </a:r>
            <a:br>
              <a:rPr lang="en-US" sz="2800" cap="all" spc="200" dirty="0"/>
            </a:br>
            <a:r>
              <a:rPr lang="en-US" sz="2800" cap="all" spc="200" dirty="0"/>
              <a:t>steadiness and activation</a:t>
            </a: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6D18C07-B1F9-42F0-8956-B88FC37A6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881AB305-FCDC-514D-A4E2-7477DC69B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905" y="480060"/>
            <a:ext cx="7863837" cy="29489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D3037A-EC78-BC4A-AD3C-672B51587BC1}"/>
              </a:ext>
            </a:extLst>
          </p:cNvPr>
          <p:cNvSpPr txBox="1"/>
          <p:nvPr/>
        </p:nvSpPr>
        <p:spPr>
          <a:xfrm rot="19865660">
            <a:off x="2987232" y="2153927"/>
            <a:ext cx="1593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Flow-weighted average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0B6F25-2E3C-3B4B-AC22-20249682C7D9}"/>
              </a:ext>
            </a:extLst>
          </p:cNvPr>
          <p:cNvSpPr txBox="1"/>
          <p:nvPr/>
        </p:nvSpPr>
        <p:spPr>
          <a:xfrm>
            <a:off x="2588821" y="1092120"/>
            <a:ext cx="15936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</a:rPr>
              <a:t>Average from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high rainfall periods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6B88F2F-C541-0F40-A489-75EC9B3A23B7}"/>
              </a:ext>
            </a:extLst>
          </p:cNvPr>
          <p:cNvCxnSpPr>
            <a:cxnSpLocks/>
          </p:cNvCxnSpPr>
          <p:nvPr/>
        </p:nvCxnSpPr>
        <p:spPr>
          <a:xfrm flipH="1" flipV="1">
            <a:off x="3510455" y="1891228"/>
            <a:ext cx="1025689" cy="23775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404A219-BA51-D343-8CE2-189239759B87}"/>
              </a:ext>
            </a:extLst>
          </p:cNvPr>
          <p:cNvCxnSpPr>
            <a:cxnSpLocks/>
          </p:cNvCxnSpPr>
          <p:nvPr/>
        </p:nvCxnSpPr>
        <p:spPr>
          <a:xfrm flipH="1" flipV="1">
            <a:off x="2518324" y="2864584"/>
            <a:ext cx="540186" cy="1350064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AB04CFE-F145-324E-B010-4C1633232881}"/>
              </a:ext>
            </a:extLst>
          </p:cNvPr>
          <p:cNvSpPr txBox="1"/>
          <p:nvPr/>
        </p:nvSpPr>
        <p:spPr>
          <a:xfrm>
            <a:off x="6824326" y="859422"/>
            <a:ext cx="11182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</a:rPr>
              <a:t>Total from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high rainfall periods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4AD249-2BC0-9440-BFA6-045625720EB0}"/>
              </a:ext>
            </a:extLst>
          </p:cNvPr>
          <p:cNvSpPr txBox="1"/>
          <p:nvPr/>
        </p:nvSpPr>
        <p:spPr>
          <a:xfrm>
            <a:off x="8015269" y="2429709"/>
            <a:ext cx="1262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Total from other periods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F3BF93-A828-054A-9E57-537C9AEC73ED}"/>
              </a:ext>
            </a:extLst>
          </p:cNvPr>
          <p:cNvSpPr txBox="1"/>
          <p:nvPr/>
        </p:nvSpPr>
        <p:spPr>
          <a:xfrm>
            <a:off x="5103836" y="951755"/>
            <a:ext cx="1401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Is this real?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Stay tuned…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275976E-852A-7549-A8BD-A0B5C0D46EAB}"/>
              </a:ext>
            </a:extLst>
          </p:cNvPr>
          <p:cNvCxnSpPr>
            <a:cxnSpLocks/>
          </p:cNvCxnSpPr>
          <p:nvPr/>
        </p:nvCxnSpPr>
        <p:spPr>
          <a:xfrm>
            <a:off x="5804605" y="1596760"/>
            <a:ext cx="922016" cy="2944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1F9C65D2-A303-264C-9605-F969EBCDC6C9}"/>
              </a:ext>
            </a:extLst>
          </p:cNvPr>
          <p:cNvSpPr/>
          <p:nvPr/>
        </p:nvSpPr>
        <p:spPr>
          <a:xfrm>
            <a:off x="4377996" y="509622"/>
            <a:ext cx="4777128" cy="2919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02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9">
            <a:extLst>
              <a:ext uri="{FF2B5EF4-FFF2-40B4-BE49-F238E27FC236}">
                <a16:creationId xmlns:a16="http://schemas.microsoft.com/office/drawing/2014/main" id="{3A8EC506-B1DA-46A1-B44D-774E68468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Oval 5">
            <a:extLst>
              <a:ext uri="{FF2B5EF4-FFF2-40B4-BE49-F238E27FC236}">
                <a16:creationId xmlns:a16="http://schemas.microsoft.com/office/drawing/2014/main" id="{BFF30785-305E-45D7-984F-5AA93D3CA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3429000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9" name="Straight Connector 13">
            <a:extLst>
              <a:ext uri="{FF2B5EF4-FFF2-40B4-BE49-F238E27FC236}">
                <a16:creationId xmlns:a16="http://schemas.microsoft.com/office/drawing/2014/main" id="{15E01FA5-D766-43CA-A83D-E7CF3F04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290132" y="3948079"/>
            <a:ext cx="0" cy="6858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F9DD2D1-43CE-F04E-9BE1-A82DE4074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720102"/>
            <a:ext cx="5829300" cy="10972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/>
            <a:r>
              <a:rPr lang="en-US" sz="2800" kern="1200" cap="all" spc="200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Also find an unexpected bimodal distribution of discharge per age-rank</a:t>
            </a: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6D18C07-B1F9-42F0-8956-B88FC37A6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881AB305-FCDC-514D-A4E2-7477DC69B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905" y="480060"/>
            <a:ext cx="7863837" cy="29489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D3037A-EC78-BC4A-AD3C-672B51587BC1}"/>
              </a:ext>
            </a:extLst>
          </p:cNvPr>
          <p:cNvSpPr txBox="1"/>
          <p:nvPr/>
        </p:nvSpPr>
        <p:spPr>
          <a:xfrm rot="19865660">
            <a:off x="2987232" y="2153927"/>
            <a:ext cx="1593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Flow-weighted average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0B6F25-2E3C-3B4B-AC22-20249682C7D9}"/>
              </a:ext>
            </a:extLst>
          </p:cNvPr>
          <p:cNvSpPr txBox="1"/>
          <p:nvPr/>
        </p:nvSpPr>
        <p:spPr>
          <a:xfrm>
            <a:off x="2588821" y="1092120"/>
            <a:ext cx="15936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</a:rPr>
              <a:t>Average from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high rainfall periods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AB04CFE-F145-324E-B010-4C1633232881}"/>
              </a:ext>
            </a:extLst>
          </p:cNvPr>
          <p:cNvSpPr txBox="1"/>
          <p:nvPr/>
        </p:nvSpPr>
        <p:spPr>
          <a:xfrm>
            <a:off x="6824326" y="859422"/>
            <a:ext cx="11182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</a:rPr>
              <a:t>Total from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high rainfall periods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4AD249-2BC0-9440-BFA6-045625720EB0}"/>
              </a:ext>
            </a:extLst>
          </p:cNvPr>
          <p:cNvSpPr txBox="1"/>
          <p:nvPr/>
        </p:nvSpPr>
        <p:spPr>
          <a:xfrm>
            <a:off x="8015269" y="2429709"/>
            <a:ext cx="1262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Total from other periods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F3BF93-A828-054A-9E57-537C9AEC73ED}"/>
              </a:ext>
            </a:extLst>
          </p:cNvPr>
          <p:cNvSpPr txBox="1"/>
          <p:nvPr/>
        </p:nvSpPr>
        <p:spPr>
          <a:xfrm>
            <a:off x="5103836" y="951755"/>
            <a:ext cx="1401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Is this real?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Stay tuned…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275976E-852A-7549-A8BD-A0B5C0D46EAB}"/>
              </a:ext>
            </a:extLst>
          </p:cNvPr>
          <p:cNvCxnSpPr>
            <a:cxnSpLocks/>
          </p:cNvCxnSpPr>
          <p:nvPr/>
        </p:nvCxnSpPr>
        <p:spPr>
          <a:xfrm>
            <a:off x="5804605" y="1596760"/>
            <a:ext cx="922016" cy="2944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253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hade val="85000"/>
            <a:satMod val="1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A43280A9-E265-46D1-8575-622906D20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9141544" cy="51442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16">
            <a:extLst>
              <a:ext uri="{FF2B5EF4-FFF2-40B4-BE49-F238E27FC236}">
                <a16:creationId xmlns:a16="http://schemas.microsoft.com/office/drawing/2014/main" id="{4DE20B70-4750-4280-B3AC-512C05EEF9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797" y="957404"/>
            <a:ext cx="4177813" cy="3228207"/>
          </a:xfrm>
          <a:custGeom>
            <a:avLst/>
            <a:gdLst>
              <a:gd name="connsiteX0" fmla="*/ 4985599 w 5593163"/>
              <a:gd name="connsiteY0" fmla="*/ 636203 h 4305008"/>
              <a:gd name="connsiteX1" fmla="*/ 5528908 w 5593163"/>
              <a:gd name="connsiteY1" fmla="*/ 1181049 h 4305008"/>
              <a:gd name="connsiteX2" fmla="*/ 4985599 w 5593163"/>
              <a:gd name="connsiteY2" fmla="*/ 636203 h 4305008"/>
              <a:gd name="connsiteX3" fmla="*/ 4985599 w 5593163"/>
              <a:gd name="connsiteY3" fmla="*/ 2333028 h 4305008"/>
              <a:gd name="connsiteX4" fmla="*/ 5528908 w 5593163"/>
              <a:gd name="connsiteY4" fmla="*/ 2877874 h 4305008"/>
              <a:gd name="connsiteX5" fmla="*/ 4985599 w 5593163"/>
              <a:gd name="connsiteY5" fmla="*/ 2333028 h 4305008"/>
              <a:gd name="connsiteX6" fmla="*/ 4985597 w 5593163"/>
              <a:gd name="connsiteY6" fmla="*/ 2034258 h 4305008"/>
              <a:gd name="connsiteX7" fmla="*/ 5528906 w 5593163"/>
              <a:gd name="connsiteY7" fmla="*/ 1493690 h 4305008"/>
              <a:gd name="connsiteX8" fmla="*/ 4985597 w 5593163"/>
              <a:gd name="connsiteY8" fmla="*/ 2034258 h 4305008"/>
              <a:gd name="connsiteX9" fmla="*/ 4985597 w 5593163"/>
              <a:gd name="connsiteY9" fmla="*/ 3731083 h 4305008"/>
              <a:gd name="connsiteX10" fmla="*/ 5528906 w 5593163"/>
              <a:gd name="connsiteY10" fmla="*/ 3190516 h 4305008"/>
              <a:gd name="connsiteX11" fmla="*/ 4985597 w 5593163"/>
              <a:gd name="connsiteY11" fmla="*/ 3731083 h 4305008"/>
              <a:gd name="connsiteX12" fmla="*/ 4842232 w 5593163"/>
              <a:gd name="connsiteY12" fmla="*/ 503273 h 4305008"/>
              <a:gd name="connsiteX13" fmla="*/ 4842826 w 5593163"/>
              <a:gd name="connsiteY13" fmla="*/ 491833 h 4305008"/>
              <a:gd name="connsiteX14" fmla="*/ 4843324 w 5593163"/>
              <a:gd name="connsiteY14" fmla="*/ 491866 h 4305008"/>
              <a:gd name="connsiteX15" fmla="*/ 4843350 w 5593163"/>
              <a:gd name="connsiteY15" fmla="*/ 491372 h 4305008"/>
              <a:gd name="connsiteX16" fmla="*/ 4860437 w 5593163"/>
              <a:gd name="connsiteY16" fmla="*/ 492995 h 4305008"/>
              <a:gd name="connsiteX17" fmla="*/ 4955899 w 5593163"/>
              <a:gd name="connsiteY17" fmla="*/ 502060 h 4305008"/>
              <a:gd name="connsiteX18" fmla="*/ 4972112 w 5593163"/>
              <a:gd name="connsiteY18" fmla="*/ 503599 h 4305008"/>
              <a:gd name="connsiteX19" fmla="*/ 4972229 w 5593163"/>
              <a:gd name="connsiteY19" fmla="*/ 504747 h 4305008"/>
              <a:gd name="connsiteX20" fmla="*/ 5583809 w 5593163"/>
              <a:gd name="connsiteY20" fmla="*/ 948988 h 4305008"/>
              <a:gd name="connsiteX21" fmla="*/ 5593163 w 5593163"/>
              <a:gd name="connsiteY21" fmla="*/ 971822 h 4305008"/>
              <a:gd name="connsiteX22" fmla="*/ 5593163 w 5593163"/>
              <a:gd name="connsiteY22" fmla="*/ 1318474 h 4305008"/>
              <a:gd name="connsiteX23" fmla="*/ 5558612 w 5593163"/>
              <a:gd name="connsiteY23" fmla="*/ 1315193 h 4305008"/>
              <a:gd name="connsiteX24" fmla="*/ 5542395 w 5593163"/>
              <a:gd name="connsiteY24" fmla="*/ 1313653 h 4305008"/>
              <a:gd name="connsiteX25" fmla="*/ 5542279 w 5593163"/>
              <a:gd name="connsiteY25" fmla="*/ 1312505 h 4305008"/>
              <a:gd name="connsiteX26" fmla="*/ 4852114 w 5593163"/>
              <a:gd name="connsiteY26" fmla="*/ 619464 h 4305008"/>
              <a:gd name="connsiteX27" fmla="*/ 4851608 w 5593163"/>
              <a:gd name="connsiteY27" fmla="*/ 619401 h 4305008"/>
              <a:gd name="connsiteX28" fmla="*/ 4851070 w 5593163"/>
              <a:gd name="connsiteY28" fmla="*/ 612725 h 4305008"/>
              <a:gd name="connsiteX29" fmla="*/ 4843603 w 5593163"/>
              <a:gd name="connsiteY29" fmla="*/ 520249 h 4305008"/>
              <a:gd name="connsiteX30" fmla="*/ 4842232 w 5593163"/>
              <a:gd name="connsiteY30" fmla="*/ 503273 h 4305008"/>
              <a:gd name="connsiteX31" fmla="*/ 4842232 w 5593163"/>
              <a:gd name="connsiteY31" fmla="*/ 2200098 h 4305008"/>
              <a:gd name="connsiteX32" fmla="*/ 4842826 w 5593163"/>
              <a:gd name="connsiteY32" fmla="*/ 2188658 h 4305008"/>
              <a:gd name="connsiteX33" fmla="*/ 4843324 w 5593163"/>
              <a:gd name="connsiteY33" fmla="*/ 2188691 h 4305008"/>
              <a:gd name="connsiteX34" fmla="*/ 4843350 w 5593163"/>
              <a:gd name="connsiteY34" fmla="*/ 2188197 h 4305008"/>
              <a:gd name="connsiteX35" fmla="*/ 4860437 w 5593163"/>
              <a:gd name="connsiteY35" fmla="*/ 2189820 h 4305008"/>
              <a:gd name="connsiteX36" fmla="*/ 4955899 w 5593163"/>
              <a:gd name="connsiteY36" fmla="*/ 2198885 h 4305008"/>
              <a:gd name="connsiteX37" fmla="*/ 4972112 w 5593163"/>
              <a:gd name="connsiteY37" fmla="*/ 2200424 h 4305008"/>
              <a:gd name="connsiteX38" fmla="*/ 4972229 w 5593163"/>
              <a:gd name="connsiteY38" fmla="*/ 2201572 h 4305008"/>
              <a:gd name="connsiteX39" fmla="*/ 5583809 w 5593163"/>
              <a:gd name="connsiteY39" fmla="*/ 2645813 h 4305008"/>
              <a:gd name="connsiteX40" fmla="*/ 5593163 w 5593163"/>
              <a:gd name="connsiteY40" fmla="*/ 2668647 h 4305008"/>
              <a:gd name="connsiteX41" fmla="*/ 5593163 w 5593163"/>
              <a:gd name="connsiteY41" fmla="*/ 3015299 h 4305008"/>
              <a:gd name="connsiteX42" fmla="*/ 5558612 w 5593163"/>
              <a:gd name="connsiteY42" fmla="*/ 3012018 h 4305008"/>
              <a:gd name="connsiteX43" fmla="*/ 5542395 w 5593163"/>
              <a:gd name="connsiteY43" fmla="*/ 3010478 h 4305008"/>
              <a:gd name="connsiteX44" fmla="*/ 5542279 w 5593163"/>
              <a:gd name="connsiteY44" fmla="*/ 3009330 h 4305008"/>
              <a:gd name="connsiteX45" fmla="*/ 4852114 w 5593163"/>
              <a:gd name="connsiteY45" fmla="*/ 2316289 h 4305008"/>
              <a:gd name="connsiteX46" fmla="*/ 4851608 w 5593163"/>
              <a:gd name="connsiteY46" fmla="*/ 2316226 h 4305008"/>
              <a:gd name="connsiteX47" fmla="*/ 4851070 w 5593163"/>
              <a:gd name="connsiteY47" fmla="*/ 2309550 h 4305008"/>
              <a:gd name="connsiteX48" fmla="*/ 4843603 w 5593163"/>
              <a:gd name="connsiteY48" fmla="*/ 2217074 h 4305008"/>
              <a:gd name="connsiteX49" fmla="*/ 4842232 w 5593163"/>
              <a:gd name="connsiteY49" fmla="*/ 2200098 h 4305008"/>
              <a:gd name="connsiteX50" fmla="*/ 4842232 w 5593163"/>
              <a:gd name="connsiteY50" fmla="*/ 3896923 h 4305008"/>
              <a:gd name="connsiteX51" fmla="*/ 4842826 w 5593163"/>
              <a:gd name="connsiteY51" fmla="*/ 3885483 h 4305008"/>
              <a:gd name="connsiteX52" fmla="*/ 4843324 w 5593163"/>
              <a:gd name="connsiteY52" fmla="*/ 3885516 h 4305008"/>
              <a:gd name="connsiteX53" fmla="*/ 4843350 w 5593163"/>
              <a:gd name="connsiteY53" fmla="*/ 3885022 h 4305008"/>
              <a:gd name="connsiteX54" fmla="*/ 4860437 w 5593163"/>
              <a:gd name="connsiteY54" fmla="*/ 3886645 h 4305008"/>
              <a:gd name="connsiteX55" fmla="*/ 4955899 w 5593163"/>
              <a:gd name="connsiteY55" fmla="*/ 3895710 h 4305008"/>
              <a:gd name="connsiteX56" fmla="*/ 4972112 w 5593163"/>
              <a:gd name="connsiteY56" fmla="*/ 3897249 h 4305008"/>
              <a:gd name="connsiteX57" fmla="*/ 4972229 w 5593163"/>
              <a:gd name="connsiteY57" fmla="*/ 3898397 h 4305008"/>
              <a:gd name="connsiteX58" fmla="*/ 5532481 w 5593163"/>
              <a:gd name="connsiteY58" fmla="*/ 4255797 h 4305008"/>
              <a:gd name="connsiteX59" fmla="*/ 5560926 w 5593163"/>
              <a:gd name="connsiteY59" fmla="*/ 4305008 h 4305008"/>
              <a:gd name="connsiteX60" fmla="*/ 5409877 w 5593163"/>
              <a:gd name="connsiteY60" fmla="*/ 4305008 h 4305008"/>
              <a:gd name="connsiteX61" fmla="*/ 5357754 w 5593163"/>
              <a:gd name="connsiteY61" fmla="*/ 4241205 h 4305008"/>
              <a:gd name="connsiteX62" fmla="*/ 4985599 w 5593163"/>
              <a:gd name="connsiteY62" fmla="*/ 4029853 h 4305008"/>
              <a:gd name="connsiteX63" fmla="*/ 5084780 w 5593163"/>
              <a:gd name="connsiteY63" fmla="*/ 4271827 h 4305008"/>
              <a:gd name="connsiteX64" fmla="*/ 5111462 w 5593163"/>
              <a:gd name="connsiteY64" fmla="*/ 4305008 h 4305008"/>
              <a:gd name="connsiteX65" fmla="*/ 4957353 w 5593163"/>
              <a:gd name="connsiteY65" fmla="*/ 4305008 h 4305008"/>
              <a:gd name="connsiteX66" fmla="*/ 4927231 w 5593163"/>
              <a:gd name="connsiteY66" fmla="*/ 4254710 h 4305008"/>
              <a:gd name="connsiteX67" fmla="*/ 4852114 w 5593163"/>
              <a:gd name="connsiteY67" fmla="*/ 4013114 h 4305008"/>
              <a:gd name="connsiteX68" fmla="*/ 4851608 w 5593163"/>
              <a:gd name="connsiteY68" fmla="*/ 4013051 h 4305008"/>
              <a:gd name="connsiteX69" fmla="*/ 4851070 w 5593163"/>
              <a:gd name="connsiteY69" fmla="*/ 4006375 h 4305008"/>
              <a:gd name="connsiteX70" fmla="*/ 4843603 w 5593163"/>
              <a:gd name="connsiteY70" fmla="*/ 3913899 h 4305008"/>
              <a:gd name="connsiteX71" fmla="*/ 4842232 w 5593163"/>
              <a:gd name="connsiteY71" fmla="*/ 3896923 h 4305008"/>
              <a:gd name="connsiteX72" fmla="*/ 4842230 w 5593163"/>
              <a:gd name="connsiteY72" fmla="*/ 469318 h 4305008"/>
              <a:gd name="connsiteX73" fmla="*/ 4843601 w 5593163"/>
              <a:gd name="connsiteY73" fmla="*/ 452471 h 4305008"/>
              <a:gd name="connsiteX74" fmla="*/ 4851065 w 5593163"/>
              <a:gd name="connsiteY74" fmla="*/ 360740 h 4305008"/>
              <a:gd name="connsiteX75" fmla="*/ 4851605 w 5593163"/>
              <a:gd name="connsiteY75" fmla="*/ 354103 h 4305008"/>
              <a:gd name="connsiteX76" fmla="*/ 4852110 w 5593163"/>
              <a:gd name="connsiteY76" fmla="*/ 354040 h 4305008"/>
              <a:gd name="connsiteX77" fmla="*/ 4936323 w 5593163"/>
              <a:gd name="connsiteY77" fmla="*/ 96778 h 4305008"/>
              <a:gd name="connsiteX78" fmla="*/ 4998957 w 5593163"/>
              <a:gd name="connsiteY78" fmla="*/ 0 h 4305008"/>
              <a:gd name="connsiteX79" fmla="*/ 5167333 w 5593163"/>
              <a:gd name="connsiteY79" fmla="*/ 0 h 4305008"/>
              <a:gd name="connsiteX80" fmla="*/ 5099105 w 5593163"/>
              <a:gd name="connsiteY80" fmla="*/ 76659 h 4305008"/>
              <a:gd name="connsiteX81" fmla="*/ 4985597 w 5593163"/>
              <a:gd name="connsiteY81" fmla="*/ 337433 h 4305008"/>
              <a:gd name="connsiteX82" fmla="*/ 5424571 w 5593163"/>
              <a:gd name="connsiteY82" fmla="*/ 44350 h 4305008"/>
              <a:gd name="connsiteX83" fmla="*/ 5446799 w 5593163"/>
              <a:gd name="connsiteY83" fmla="*/ 0 h 4305008"/>
              <a:gd name="connsiteX84" fmla="*/ 5593163 w 5593163"/>
              <a:gd name="connsiteY84" fmla="*/ 0 h 4305008"/>
              <a:gd name="connsiteX85" fmla="*/ 5593163 w 5593163"/>
              <a:gd name="connsiteY85" fmla="*/ 4197 h 4305008"/>
              <a:gd name="connsiteX86" fmla="*/ 5543598 w 5593163"/>
              <a:gd name="connsiteY86" fmla="*/ 95636 h 4305008"/>
              <a:gd name="connsiteX87" fmla="*/ 4972226 w 5593163"/>
              <a:gd name="connsiteY87" fmla="*/ 467856 h 4305008"/>
              <a:gd name="connsiteX88" fmla="*/ 4972110 w 5593163"/>
              <a:gd name="connsiteY88" fmla="*/ 468995 h 4305008"/>
              <a:gd name="connsiteX89" fmla="*/ 4955893 w 5593163"/>
              <a:gd name="connsiteY89" fmla="*/ 470523 h 4305008"/>
              <a:gd name="connsiteX90" fmla="*/ 4860466 w 5593163"/>
              <a:gd name="connsiteY90" fmla="*/ 479514 h 4305008"/>
              <a:gd name="connsiteX91" fmla="*/ 4843348 w 5593163"/>
              <a:gd name="connsiteY91" fmla="*/ 481127 h 4305008"/>
              <a:gd name="connsiteX92" fmla="*/ 4843322 w 5593163"/>
              <a:gd name="connsiteY92" fmla="*/ 480636 h 4305008"/>
              <a:gd name="connsiteX93" fmla="*/ 4842823 w 5593163"/>
              <a:gd name="connsiteY93" fmla="*/ 480669 h 4305008"/>
              <a:gd name="connsiteX94" fmla="*/ 4842230 w 5593163"/>
              <a:gd name="connsiteY94" fmla="*/ 469318 h 4305008"/>
              <a:gd name="connsiteX95" fmla="*/ 4842230 w 5593163"/>
              <a:gd name="connsiteY95" fmla="*/ 2166144 h 4305008"/>
              <a:gd name="connsiteX96" fmla="*/ 4843601 w 5593163"/>
              <a:gd name="connsiteY96" fmla="*/ 2149296 h 4305008"/>
              <a:gd name="connsiteX97" fmla="*/ 4851065 w 5593163"/>
              <a:gd name="connsiteY97" fmla="*/ 2057565 h 4305008"/>
              <a:gd name="connsiteX98" fmla="*/ 4851605 w 5593163"/>
              <a:gd name="connsiteY98" fmla="*/ 2050928 h 4305008"/>
              <a:gd name="connsiteX99" fmla="*/ 4852110 w 5593163"/>
              <a:gd name="connsiteY99" fmla="*/ 2050865 h 4305008"/>
              <a:gd name="connsiteX100" fmla="*/ 5542276 w 5593163"/>
              <a:gd name="connsiteY100" fmla="*/ 1363267 h 4305008"/>
              <a:gd name="connsiteX101" fmla="*/ 5542393 w 5593163"/>
              <a:gd name="connsiteY101" fmla="*/ 1362128 h 4305008"/>
              <a:gd name="connsiteX102" fmla="*/ 5558606 w 5593163"/>
              <a:gd name="connsiteY102" fmla="*/ 1360601 h 4305008"/>
              <a:gd name="connsiteX103" fmla="*/ 5593163 w 5593163"/>
              <a:gd name="connsiteY103" fmla="*/ 1357345 h 4305008"/>
              <a:gd name="connsiteX104" fmla="*/ 5593163 w 5593163"/>
              <a:gd name="connsiteY104" fmla="*/ 1701268 h 4305008"/>
              <a:gd name="connsiteX105" fmla="*/ 5583807 w 5593163"/>
              <a:gd name="connsiteY105" fmla="*/ 1723929 h 4305008"/>
              <a:gd name="connsiteX106" fmla="*/ 4972226 w 5593163"/>
              <a:gd name="connsiteY106" fmla="*/ 2164681 h 4305008"/>
              <a:gd name="connsiteX107" fmla="*/ 4972110 w 5593163"/>
              <a:gd name="connsiteY107" fmla="*/ 2165820 h 4305008"/>
              <a:gd name="connsiteX108" fmla="*/ 4955893 w 5593163"/>
              <a:gd name="connsiteY108" fmla="*/ 2167348 h 4305008"/>
              <a:gd name="connsiteX109" fmla="*/ 4860466 w 5593163"/>
              <a:gd name="connsiteY109" fmla="*/ 2176339 h 4305008"/>
              <a:gd name="connsiteX110" fmla="*/ 4843348 w 5593163"/>
              <a:gd name="connsiteY110" fmla="*/ 2177952 h 4305008"/>
              <a:gd name="connsiteX111" fmla="*/ 4843322 w 5593163"/>
              <a:gd name="connsiteY111" fmla="*/ 2177461 h 4305008"/>
              <a:gd name="connsiteX112" fmla="*/ 4842823 w 5593163"/>
              <a:gd name="connsiteY112" fmla="*/ 2177494 h 4305008"/>
              <a:gd name="connsiteX113" fmla="*/ 4842230 w 5593163"/>
              <a:gd name="connsiteY113" fmla="*/ 2166144 h 4305008"/>
              <a:gd name="connsiteX114" fmla="*/ 4842230 w 5593163"/>
              <a:gd name="connsiteY114" fmla="*/ 3862969 h 4305008"/>
              <a:gd name="connsiteX115" fmla="*/ 4843601 w 5593163"/>
              <a:gd name="connsiteY115" fmla="*/ 3846121 h 4305008"/>
              <a:gd name="connsiteX116" fmla="*/ 4851065 w 5593163"/>
              <a:gd name="connsiteY116" fmla="*/ 3754390 h 4305008"/>
              <a:gd name="connsiteX117" fmla="*/ 4851605 w 5593163"/>
              <a:gd name="connsiteY117" fmla="*/ 3747753 h 4305008"/>
              <a:gd name="connsiteX118" fmla="*/ 4852110 w 5593163"/>
              <a:gd name="connsiteY118" fmla="*/ 3747690 h 4305008"/>
              <a:gd name="connsiteX119" fmla="*/ 5542276 w 5593163"/>
              <a:gd name="connsiteY119" fmla="*/ 3060092 h 4305008"/>
              <a:gd name="connsiteX120" fmla="*/ 5542393 w 5593163"/>
              <a:gd name="connsiteY120" fmla="*/ 3058953 h 4305008"/>
              <a:gd name="connsiteX121" fmla="*/ 5558606 w 5593163"/>
              <a:gd name="connsiteY121" fmla="*/ 3057426 h 4305008"/>
              <a:gd name="connsiteX122" fmla="*/ 5593163 w 5593163"/>
              <a:gd name="connsiteY122" fmla="*/ 3054170 h 4305008"/>
              <a:gd name="connsiteX123" fmla="*/ 5593163 w 5593163"/>
              <a:gd name="connsiteY123" fmla="*/ 3398093 h 4305008"/>
              <a:gd name="connsiteX124" fmla="*/ 5583807 w 5593163"/>
              <a:gd name="connsiteY124" fmla="*/ 3420754 h 4305008"/>
              <a:gd name="connsiteX125" fmla="*/ 4972226 w 5593163"/>
              <a:gd name="connsiteY125" fmla="*/ 3861506 h 4305008"/>
              <a:gd name="connsiteX126" fmla="*/ 4972110 w 5593163"/>
              <a:gd name="connsiteY126" fmla="*/ 3862645 h 4305008"/>
              <a:gd name="connsiteX127" fmla="*/ 4955893 w 5593163"/>
              <a:gd name="connsiteY127" fmla="*/ 3864173 h 4305008"/>
              <a:gd name="connsiteX128" fmla="*/ 4860466 w 5593163"/>
              <a:gd name="connsiteY128" fmla="*/ 3873164 h 4305008"/>
              <a:gd name="connsiteX129" fmla="*/ 4843348 w 5593163"/>
              <a:gd name="connsiteY129" fmla="*/ 3874777 h 4305008"/>
              <a:gd name="connsiteX130" fmla="*/ 4843322 w 5593163"/>
              <a:gd name="connsiteY130" fmla="*/ 3874286 h 4305008"/>
              <a:gd name="connsiteX131" fmla="*/ 4842823 w 5593163"/>
              <a:gd name="connsiteY131" fmla="*/ 3874319 h 4305008"/>
              <a:gd name="connsiteX132" fmla="*/ 4842230 w 5593163"/>
              <a:gd name="connsiteY132" fmla="*/ 3862969 h 4305008"/>
              <a:gd name="connsiteX133" fmla="*/ 4135041 w 5593163"/>
              <a:gd name="connsiteY133" fmla="*/ 1181049 h 4305008"/>
              <a:gd name="connsiteX134" fmla="*/ 4678350 w 5593163"/>
              <a:gd name="connsiteY134" fmla="*/ 636203 h 4305008"/>
              <a:gd name="connsiteX135" fmla="*/ 4135041 w 5593163"/>
              <a:gd name="connsiteY135" fmla="*/ 1181049 h 4305008"/>
              <a:gd name="connsiteX136" fmla="*/ 4135041 w 5593163"/>
              <a:gd name="connsiteY136" fmla="*/ 1493690 h 4305008"/>
              <a:gd name="connsiteX137" fmla="*/ 4678350 w 5593163"/>
              <a:gd name="connsiteY137" fmla="*/ 2034258 h 4305008"/>
              <a:gd name="connsiteX138" fmla="*/ 4135041 w 5593163"/>
              <a:gd name="connsiteY138" fmla="*/ 1493690 h 4305008"/>
              <a:gd name="connsiteX139" fmla="*/ 4135041 w 5593163"/>
              <a:gd name="connsiteY139" fmla="*/ 2877874 h 4305008"/>
              <a:gd name="connsiteX140" fmla="*/ 4678350 w 5593163"/>
              <a:gd name="connsiteY140" fmla="*/ 2333028 h 4305008"/>
              <a:gd name="connsiteX141" fmla="*/ 4135041 w 5593163"/>
              <a:gd name="connsiteY141" fmla="*/ 2877874 h 4305008"/>
              <a:gd name="connsiteX142" fmla="*/ 4135041 w 5593163"/>
              <a:gd name="connsiteY142" fmla="*/ 3190516 h 4305008"/>
              <a:gd name="connsiteX143" fmla="*/ 4678350 w 5593163"/>
              <a:gd name="connsiteY143" fmla="*/ 3731083 h 4305008"/>
              <a:gd name="connsiteX144" fmla="*/ 4135041 w 5593163"/>
              <a:gd name="connsiteY144" fmla="*/ 3190516 h 4305008"/>
              <a:gd name="connsiteX145" fmla="*/ 4103022 w 5593163"/>
              <a:gd name="connsiteY145" fmla="*/ 4305008 h 4305008"/>
              <a:gd name="connsiteX146" fmla="*/ 4131467 w 5593163"/>
              <a:gd name="connsiteY146" fmla="*/ 4255797 h 4305008"/>
              <a:gd name="connsiteX147" fmla="*/ 4691720 w 5593163"/>
              <a:gd name="connsiteY147" fmla="*/ 3898397 h 4305008"/>
              <a:gd name="connsiteX148" fmla="*/ 4691837 w 5593163"/>
              <a:gd name="connsiteY148" fmla="*/ 3897249 h 4305008"/>
              <a:gd name="connsiteX149" fmla="*/ 4708050 w 5593163"/>
              <a:gd name="connsiteY149" fmla="*/ 3895710 h 4305008"/>
              <a:gd name="connsiteX150" fmla="*/ 4803512 w 5593163"/>
              <a:gd name="connsiteY150" fmla="*/ 3886645 h 4305008"/>
              <a:gd name="connsiteX151" fmla="*/ 4820599 w 5593163"/>
              <a:gd name="connsiteY151" fmla="*/ 3885022 h 4305008"/>
              <a:gd name="connsiteX152" fmla="*/ 4820625 w 5593163"/>
              <a:gd name="connsiteY152" fmla="*/ 3885516 h 4305008"/>
              <a:gd name="connsiteX153" fmla="*/ 4821123 w 5593163"/>
              <a:gd name="connsiteY153" fmla="*/ 3885483 h 4305008"/>
              <a:gd name="connsiteX154" fmla="*/ 4821717 w 5593163"/>
              <a:gd name="connsiteY154" fmla="*/ 3896923 h 4305008"/>
              <a:gd name="connsiteX155" fmla="*/ 4820346 w 5593163"/>
              <a:gd name="connsiteY155" fmla="*/ 3913899 h 4305008"/>
              <a:gd name="connsiteX156" fmla="*/ 4812879 w 5593163"/>
              <a:gd name="connsiteY156" fmla="*/ 4006375 h 4305008"/>
              <a:gd name="connsiteX157" fmla="*/ 4812341 w 5593163"/>
              <a:gd name="connsiteY157" fmla="*/ 4013051 h 4305008"/>
              <a:gd name="connsiteX158" fmla="*/ 4811835 w 5593163"/>
              <a:gd name="connsiteY158" fmla="*/ 4013114 h 4305008"/>
              <a:gd name="connsiteX159" fmla="*/ 4736718 w 5593163"/>
              <a:gd name="connsiteY159" fmla="*/ 4254710 h 4305008"/>
              <a:gd name="connsiteX160" fmla="*/ 4706597 w 5593163"/>
              <a:gd name="connsiteY160" fmla="*/ 4305008 h 4305008"/>
              <a:gd name="connsiteX161" fmla="*/ 4552487 w 5593163"/>
              <a:gd name="connsiteY161" fmla="*/ 4305008 h 4305008"/>
              <a:gd name="connsiteX162" fmla="*/ 4579169 w 5593163"/>
              <a:gd name="connsiteY162" fmla="*/ 4271827 h 4305008"/>
              <a:gd name="connsiteX163" fmla="*/ 4678350 w 5593163"/>
              <a:gd name="connsiteY163" fmla="*/ 4029853 h 4305008"/>
              <a:gd name="connsiteX164" fmla="*/ 4306196 w 5593163"/>
              <a:gd name="connsiteY164" fmla="*/ 4241205 h 4305008"/>
              <a:gd name="connsiteX165" fmla="*/ 4254073 w 5593163"/>
              <a:gd name="connsiteY165" fmla="*/ 4305008 h 4305008"/>
              <a:gd name="connsiteX166" fmla="*/ 4068511 w 5593163"/>
              <a:gd name="connsiteY166" fmla="*/ 0 h 4305008"/>
              <a:gd name="connsiteX167" fmla="*/ 4217148 w 5593163"/>
              <a:gd name="connsiteY167" fmla="*/ 0 h 4305008"/>
              <a:gd name="connsiteX168" fmla="*/ 4239376 w 5593163"/>
              <a:gd name="connsiteY168" fmla="*/ 44350 h 4305008"/>
              <a:gd name="connsiteX169" fmla="*/ 4678350 w 5593163"/>
              <a:gd name="connsiteY169" fmla="*/ 337433 h 4305008"/>
              <a:gd name="connsiteX170" fmla="*/ 4564842 w 5593163"/>
              <a:gd name="connsiteY170" fmla="*/ 76659 h 4305008"/>
              <a:gd name="connsiteX171" fmla="*/ 4496615 w 5593163"/>
              <a:gd name="connsiteY171" fmla="*/ 0 h 4305008"/>
              <a:gd name="connsiteX172" fmla="*/ 4664989 w 5593163"/>
              <a:gd name="connsiteY172" fmla="*/ 0 h 4305008"/>
              <a:gd name="connsiteX173" fmla="*/ 4727623 w 5593163"/>
              <a:gd name="connsiteY173" fmla="*/ 96778 h 4305008"/>
              <a:gd name="connsiteX174" fmla="*/ 4811836 w 5593163"/>
              <a:gd name="connsiteY174" fmla="*/ 354040 h 4305008"/>
              <a:gd name="connsiteX175" fmla="*/ 4812342 w 5593163"/>
              <a:gd name="connsiteY175" fmla="*/ 354103 h 4305008"/>
              <a:gd name="connsiteX176" fmla="*/ 4812882 w 5593163"/>
              <a:gd name="connsiteY176" fmla="*/ 360740 h 4305008"/>
              <a:gd name="connsiteX177" fmla="*/ 4820346 w 5593163"/>
              <a:gd name="connsiteY177" fmla="*/ 452471 h 4305008"/>
              <a:gd name="connsiteX178" fmla="*/ 4821717 w 5593163"/>
              <a:gd name="connsiteY178" fmla="*/ 469318 h 4305008"/>
              <a:gd name="connsiteX179" fmla="*/ 4821124 w 5593163"/>
              <a:gd name="connsiteY179" fmla="*/ 480669 h 4305008"/>
              <a:gd name="connsiteX180" fmla="*/ 4820625 w 5593163"/>
              <a:gd name="connsiteY180" fmla="*/ 480636 h 4305008"/>
              <a:gd name="connsiteX181" fmla="*/ 4820599 w 5593163"/>
              <a:gd name="connsiteY181" fmla="*/ 481127 h 4305008"/>
              <a:gd name="connsiteX182" fmla="*/ 4803481 w 5593163"/>
              <a:gd name="connsiteY182" fmla="*/ 479514 h 4305008"/>
              <a:gd name="connsiteX183" fmla="*/ 4708054 w 5593163"/>
              <a:gd name="connsiteY183" fmla="*/ 470523 h 4305008"/>
              <a:gd name="connsiteX184" fmla="*/ 4691837 w 5593163"/>
              <a:gd name="connsiteY184" fmla="*/ 468995 h 4305008"/>
              <a:gd name="connsiteX185" fmla="*/ 4691721 w 5593163"/>
              <a:gd name="connsiteY185" fmla="*/ 467856 h 4305008"/>
              <a:gd name="connsiteX186" fmla="*/ 4120350 w 5593163"/>
              <a:gd name="connsiteY186" fmla="*/ 95636 h 4305008"/>
              <a:gd name="connsiteX187" fmla="*/ 3991674 w 5593163"/>
              <a:gd name="connsiteY187" fmla="*/ 1313979 h 4305008"/>
              <a:gd name="connsiteX188" fmla="*/ 3993045 w 5593163"/>
              <a:gd name="connsiteY188" fmla="*/ 1296998 h 4305008"/>
              <a:gd name="connsiteX189" fmla="*/ 4000509 w 5593163"/>
              <a:gd name="connsiteY189" fmla="*/ 1204541 h 4305008"/>
              <a:gd name="connsiteX190" fmla="*/ 4001049 w 5593163"/>
              <a:gd name="connsiteY190" fmla="*/ 1197851 h 4305008"/>
              <a:gd name="connsiteX191" fmla="*/ 4001555 w 5593163"/>
              <a:gd name="connsiteY191" fmla="*/ 1197788 h 4305008"/>
              <a:gd name="connsiteX192" fmla="*/ 4691720 w 5593163"/>
              <a:gd name="connsiteY192" fmla="*/ 504747 h 4305008"/>
              <a:gd name="connsiteX193" fmla="*/ 4691837 w 5593163"/>
              <a:gd name="connsiteY193" fmla="*/ 503599 h 4305008"/>
              <a:gd name="connsiteX194" fmla="*/ 4708050 w 5593163"/>
              <a:gd name="connsiteY194" fmla="*/ 502060 h 4305008"/>
              <a:gd name="connsiteX195" fmla="*/ 4803512 w 5593163"/>
              <a:gd name="connsiteY195" fmla="*/ 492995 h 4305008"/>
              <a:gd name="connsiteX196" fmla="*/ 4820599 w 5593163"/>
              <a:gd name="connsiteY196" fmla="*/ 491372 h 4305008"/>
              <a:gd name="connsiteX197" fmla="*/ 4820625 w 5593163"/>
              <a:gd name="connsiteY197" fmla="*/ 491866 h 4305008"/>
              <a:gd name="connsiteX198" fmla="*/ 4821123 w 5593163"/>
              <a:gd name="connsiteY198" fmla="*/ 491833 h 4305008"/>
              <a:gd name="connsiteX199" fmla="*/ 4821717 w 5593163"/>
              <a:gd name="connsiteY199" fmla="*/ 503273 h 4305008"/>
              <a:gd name="connsiteX200" fmla="*/ 4820346 w 5593163"/>
              <a:gd name="connsiteY200" fmla="*/ 520249 h 4305008"/>
              <a:gd name="connsiteX201" fmla="*/ 4812879 w 5593163"/>
              <a:gd name="connsiteY201" fmla="*/ 612725 h 4305008"/>
              <a:gd name="connsiteX202" fmla="*/ 4812341 w 5593163"/>
              <a:gd name="connsiteY202" fmla="*/ 619401 h 4305008"/>
              <a:gd name="connsiteX203" fmla="*/ 4811835 w 5593163"/>
              <a:gd name="connsiteY203" fmla="*/ 619464 h 4305008"/>
              <a:gd name="connsiteX204" fmla="*/ 4121670 w 5593163"/>
              <a:gd name="connsiteY204" fmla="*/ 1312505 h 4305008"/>
              <a:gd name="connsiteX205" fmla="*/ 4121554 w 5593163"/>
              <a:gd name="connsiteY205" fmla="*/ 1313653 h 4305008"/>
              <a:gd name="connsiteX206" fmla="*/ 4105337 w 5593163"/>
              <a:gd name="connsiteY206" fmla="*/ 1315193 h 4305008"/>
              <a:gd name="connsiteX207" fmla="*/ 4009911 w 5593163"/>
              <a:gd name="connsiteY207" fmla="*/ 1324255 h 4305008"/>
              <a:gd name="connsiteX208" fmla="*/ 3992792 w 5593163"/>
              <a:gd name="connsiteY208" fmla="*/ 1325881 h 4305008"/>
              <a:gd name="connsiteX209" fmla="*/ 3992766 w 5593163"/>
              <a:gd name="connsiteY209" fmla="*/ 1325386 h 4305008"/>
              <a:gd name="connsiteX210" fmla="*/ 3992267 w 5593163"/>
              <a:gd name="connsiteY210" fmla="*/ 1325419 h 4305008"/>
              <a:gd name="connsiteX211" fmla="*/ 3991674 w 5593163"/>
              <a:gd name="connsiteY211" fmla="*/ 1313979 h 4305008"/>
              <a:gd name="connsiteX212" fmla="*/ 3991674 w 5593163"/>
              <a:gd name="connsiteY212" fmla="*/ 1361805 h 4305008"/>
              <a:gd name="connsiteX213" fmla="*/ 3992268 w 5593163"/>
              <a:gd name="connsiteY213" fmla="*/ 1350455 h 4305008"/>
              <a:gd name="connsiteX214" fmla="*/ 3992766 w 5593163"/>
              <a:gd name="connsiteY214" fmla="*/ 1350487 h 4305008"/>
              <a:gd name="connsiteX215" fmla="*/ 3992792 w 5593163"/>
              <a:gd name="connsiteY215" fmla="*/ 1349997 h 4305008"/>
              <a:gd name="connsiteX216" fmla="*/ 4009880 w 5593163"/>
              <a:gd name="connsiteY216" fmla="*/ 1351607 h 4305008"/>
              <a:gd name="connsiteX217" fmla="*/ 4105341 w 5593163"/>
              <a:gd name="connsiteY217" fmla="*/ 1360601 h 4305008"/>
              <a:gd name="connsiteX218" fmla="*/ 4121554 w 5593163"/>
              <a:gd name="connsiteY218" fmla="*/ 1362128 h 4305008"/>
              <a:gd name="connsiteX219" fmla="*/ 4121671 w 5593163"/>
              <a:gd name="connsiteY219" fmla="*/ 1363267 h 4305008"/>
              <a:gd name="connsiteX220" fmla="*/ 4811836 w 5593163"/>
              <a:gd name="connsiteY220" fmla="*/ 2050865 h 4305008"/>
              <a:gd name="connsiteX221" fmla="*/ 4812342 w 5593163"/>
              <a:gd name="connsiteY221" fmla="*/ 2050928 h 4305008"/>
              <a:gd name="connsiteX222" fmla="*/ 4812882 w 5593163"/>
              <a:gd name="connsiteY222" fmla="*/ 2057565 h 4305008"/>
              <a:gd name="connsiteX223" fmla="*/ 4820346 w 5593163"/>
              <a:gd name="connsiteY223" fmla="*/ 2149296 h 4305008"/>
              <a:gd name="connsiteX224" fmla="*/ 4821717 w 5593163"/>
              <a:gd name="connsiteY224" fmla="*/ 2166144 h 4305008"/>
              <a:gd name="connsiteX225" fmla="*/ 4821124 w 5593163"/>
              <a:gd name="connsiteY225" fmla="*/ 2177494 h 4305008"/>
              <a:gd name="connsiteX226" fmla="*/ 4820625 w 5593163"/>
              <a:gd name="connsiteY226" fmla="*/ 2177461 h 4305008"/>
              <a:gd name="connsiteX227" fmla="*/ 4820599 w 5593163"/>
              <a:gd name="connsiteY227" fmla="*/ 2177952 h 4305008"/>
              <a:gd name="connsiteX228" fmla="*/ 4803481 w 5593163"/>
              <a:gd name="connsiteY228" fmla="*/ 2176339 h 4305008"/>
              <a:gd name="connsiteX229" fmla="*/ 4708054 w 5593163"/>
              <a:gd name="connsiteY229" fmla="*/ 2167348 h 4305008"/>
              <a:gd name="connsiteX230" fmla="*/ 4691837 w 5593163"/>
              <a:gd name="connsiteY230" fmla="*/ 2165820 h 4305008"/>
              <a:gd name="connsiteX231" fmla="*/ 4691721 w 5593163"/>
              <a:gd name="connsiteY231" fmla="*/ 2164681 h 4305008"/>
              <a:gd name="connsiteX232" fmla="*/ 4001556 w 5593163"/>
              <a:gd name="connsiteY232" fmla="*/ 1477083 h 4305008"/>
              <a:gd name="connsiteX233" fmla="*/ 4001050 w 5593163"/>
              <a:gd name="connsiteY233" fmla="*/ 1477021 h 4305008"/>
              <a:gd name="connsiteX234" fmla="*/ 4000512 w 5593163"/>
              <a:gd name="connsiteY234" fmla="*/ 1470397 h 4305008"/>
              <a:gd name="connsiteX235" fmla="*/ 3993045 w 5593163"/>
              <a:gd name="connsiteY235" fmla="*/ 1378647 h 4305008"/>
              <a:gd name="connsiteX236" fmla="*/ 3991674 w 5593163"/>
              <a:gd name="connsiteY236" fmla="*/ 1361805 h 4305008"/>
              <a:gd name="connsiteX237" fmla="*/ 3991674 w 5593163"/>
              <a:gd name="connsiteY237" fmla="*/ 3010804 h 4305008"/>
              <a:gd name="connsiteX238" fmla="*/ 3993045 w 5593163"/>
              <a:gd name="connsiteY238" fmla="*/ 2993823 h 4305008"/>
              <a:gd name="connsiteX239" fmla="*/ 4000509 w 5593163"/>
              <a:gd name="connsiteY239" fmla="*/ 2901366 h 4305008"/>
              <a:gd name="connsiteX240" fmla="*/ 4001049 w 5593163"/>
              <a:gd name="connsiteY240" fmla="*/ 2894676 h 4305008"/>
              <a:gd name="connsiteX241" fmla="*/ 4001555 w 5593163"/>
              <a:gd name="connsiteY241" fmla="*/ 2894613 h 4305008"/>
              <a:gd name="connsiteX242" fmla="*/ 4691720 w 5593163"/>
              <a:gd name="connsiteY242" fmla="*/ 2201572 h 4305008"/>
              <a:gd name="connsiteX243" fmla="*/ 4691837 w 5593163"/>
              <a:gd name="connsiteY243" fmla="*/ 2200424 h 4305008"/>
              <a:gd name="connsiteX244" fmla="*/ 4708050 w 5593163"/>
              <a:gd name="connsiteY244" fmla="*/ 2198885 h 4305008"/>
              <a:gd name="connsiteX245" fmla="*/ 4803512 w 5593163"/>
              <a:gd name="connsiteY245" fmla="*/ 2189820 h 4305008"/>
              <a:gd name="connsiteX246" fmla="*/ 4820599 w 5593163"/>
              <a:gd name="connsiteY246" fmla="*/ 2188197 h 4305008"/>
              <a:gd name="connsiteX247" fmla="*/ 4820625 w 5593163"/>
              <a:gd name="connsiteY247" fmla="*/ 2188691 h 4305008"/>
              <a:gd name="connsiteX248" fmla="*/ 4821123 w 5593163"/>
              <a:gd name="connsiteY248" fmla="*/ 2188658 h 4305008"/>
              <a:gd name="connsiteX249" fmla="*/ 4821717 w 5593163"/>
              <a:gd name="connsiteY249" fmla="*/ 2200098 h 4305008"/>
              <a:gd name="connsiteX250" fmla="*/ 4820346 w 5593163"/>
              <a:gd name="connsiteY250" fmla="*/ 2217074 h 4305008"/>
              <a:gd name="connsiteX251" fmla="*/ 4812879 w 5593163"/>
              <a:gd name="connsiteY251" fmla="*/ 2309550 h 4305008"/>
              <a:gd name="connsiteX252" fmla="*/ 4812341 w 5593163"/>
              <a:gd name="connsiteY252" fmla="*/ 2316226 h 4305008"/>
              <a:gd name="connsiteX253" fmla="*/ 4811835 w 5593163"/>
              <a:gd name="connsiteY253" fmla="*/ 2316289 h 4305008"/>
              <a:gd name="connsiteX254" fmla="*/ 4121670 w 5593163"/>
              <a:gd name="connsiteY254" fmla="*/ 3009330 h 4305008"/>
              <a:gd name="connsiteX255" fmla="*/ 4121554 w 5593163"/>
              <a:gd name="connsiteY255" fmla="*/ 3010478 h 4305008"/>
              <a:gd name="connsiteX256" fmla="*/ 4105337 w 5593163"/>
              <a:gd name="connsiteY256" fmla="*/ 3012018 h 4305008"/>
              <a:gd name="connsiteX257" fmla="*/ 4009911 w 5593163"/>
              <a:gd name="connsiteY257" fmla="*/ 3021080 h 4305008"/>
              <a:gd name="connsiteX258" fmla="*/ 3992792 w 5593163"/>
              <a:gd name="connsiteY258" fmla="*/ 3022706 h 4305008"/>
              <a:gd name="connsiteX259" fmla="*/ 3992766 w 5593163"/>
              <a:gd name="connsiteY259" fmla="*/ 3022211 h 4305008"/>
              <a:gd name="connsiteX260" fmla="*/ 3992267 w 5593163"/>
              <a:gd name="connsiteY260" fmla="*/ 3022244 h 4305008"/>
              <a:gd name="connsiteX261" fmla="*/ 3991674 w 5593163"/>
              <a:gd name="connsiteY261" fmla="*/ 3010804 h 4305008"/>
              <a:gd name="connsiteX262" fmla="*/ 3991674 w 5593163"/>
              <a:gd name="connsiteY262" fmla="*/ 3058630 h 4305008"/>
              <a:gd name="connsiteX263" fmla="*/ 3992268 w 5593163"/>
              <a:gd name="connsiteY263" fmla="*/ 3047280 h 4305008"/>
              <a:gd name="connsiteX264" fmla="*/ 3992766 w 5593163"/>
              <a:gd name="connsiteY264" fmla="*/ 3047312 h 4305008"/>
              <a:gd name="connsiteX265" fmla="*/ 3992792 w 5593163"/>
              <a:gd name="connsiteY265" fmla="*/ 3046822 h 4305008"/>
              <a:gd name="connsiteX266" fmla="*/ 4009880 w 5593163"/>
              <a:gd name="connsiteY266" fmla="*/ 3048432 h 4305008"/>
              <a:gd name="connsiteX267" fmla="*/ 4105341 w 5593163"/>
              <a:gd name="connsiteY267" fmla="*/ 3057426 h 4305008"/>
              <a:gd name="connsiteX268" fmla="*/ 4121554 w 5593163"/>
              <a:gd name="connsiteY268" fmla="*/ 3058953 h 4305008"/>
              <a:gd name="connsiteX269" fmla="*/ 4121671 w 5593163"/>
              <a:gd name="connsiteY269" fmla="*/ 3060092 h 4305008"/>
              <a:gd name="connsiteX270" fmla="*/ 4811836 w 5593163"/>
              <a:gd name="connsiteY270" fmla="*/ 3747690 h 4305008"/>
              <a:gd name="connsiteX271" fmla="*/ 4812342 w 5593163"/>
              <a:gd name="connsiteY271" fmla="*/ 3747753 h 4305008"/>
              <a:gd name="connsiteX272" fmla="*/ 4812882 w 5593163"/>
              <a:gd name="connsiteY272" fmla="*/ 3754390 h 4305008"/>
              <a:gd name="connsiteX273" fmla="*/ 4820346 w 5593163"/>
              <a:gd name="connsiteY273" fmla="*/ 3846121 h 4305008"/>
              <a:gd name="connsiteX274" fmla="*/ 4821717 w 5593163"/>
              <a:gd name="connsiteY274" fmla="*/ 3862969 h 4305008"/>
              <a:gd name="connsiteX275" fmla="*/ 4821124 w 5593163"/>
              <a:gd name="connsiteY275" fmla="*/ 3874319 h 4305008"/>
              <a:gd name="connsiteX276" fmla="*/ 4820625 w 5593163"/>
              <a:gd name="connsiteY276" fmla="*/ 3874286 h 4305008"/>
              <a:gd name="connsiteX277" fmla="*/ 4820599 w 5593163"/>
              <a:gd name="connsiteY277" fmla="*/ 3874777 h 4305008"/>
              <a:gd name="connsiteX278" fmla="*/ 4803481 w 5593163"/>
              <a:gd name="connsiteY278" fmla="*/ 3873164 h 4305008"/>
              <a:gd name="connsiteX279" fmla="*/ 4708054 w 5593163"/>
              <a:gd name="connsiteY279" fmla="*/ 3864173 h 4305008"/>
              <a:gd name="connsiteX280" fmla="*/ 4691837 w 5593163"/>
              <a:gd name="connsiteY280" fmla="*/ 3862645 h 4305008"/>
              <a:gd name="connsiteX281" fmla="*/ 4691721 w 5593163"/>
              <a:gd name="connsiteY281" fmla="*/ 3861506 h 4305008"/>
              <a:gd name="connsiteX282" fmla="*/ 4001556 w 5593163"/>
              <a:gd name="connsiteY282" fmla="*/ 3173908 h 4305008"/>
              <a:gd name="connsiteX283" fmla="*/ 4001050 w 5593163"/>
              <a:gd name="connsiteY283" fmla="*/ 3173846 h 4305008"/>
              <a:gd name="connsiteX284" fmla="*/ 4000512 w 5593163"/>
              <a:gd name="connsiteY284" fmla="*/ 3167222 h 4305008"/>
              <a:gd name="connsiteX285" fmla="*/ 3993045 w 5593163"/>
              <a:gd name="connsiteY285" fmla="*/ 3075472 h 4305008"/>
              <a:gd name="connsiteX286" fmla="*/ 3991674 w 5593163"/>
              <a:gd name="connsiteY286" fmla="*/ 3058630 h 4305008"/>
              <a:gd name="connsiteX287" fmla="*/ 3293448 w 5593163"/>
              <a:gd name="connsiteY287" fmla="*/ 636203 h 4305008"/>
              <a:gd name="connsiteX288" fmla="*/ 3836757 w 5593163"/>
              <a:gd name="connsiteY288" fmla="*/ 1181049 h 4305008"/>
              <a:gd name="connsiteX289" fmla="*/ 3293448 w 5593163"/>
              <a:gd name="connsiteY289" fmla="*/ 636203 h 4305008"/>
              <a:gd name="connsiteX290" fmla="*/ 3293448 w 5593163"/>
              <a:gd name="connsiteY290" fmla="*/ 2333028 h 4305008"/>
              <a:gd name="connsiteX291" fmla="*/ 3836757 w 5593163"/>
              <a:gd name="connsiteY291" fmla="*/ 2877874 h 4305008"/>
              <a:gd name="connsiteX292" fmla="*/ 3293448 w 5593163"/>
              <a:gd name="connsiteY292" fmla="*/ 2333028 h 4305008"/>
              <a:gd name="connsiteX293" fmla="*/ 3293446 w 5593163"/>
              <a:gd name="connsiteY293" fmla="*/ 2034258 h 4305008"/>
              <a:gd name="connsiteX294" fmla="*/ 3836755 w 5593163"/>
              <a:gd name="connsiteY294" fmla="*/ 1493690 h 4305008"/>
              <a:gd name="connsiteX295" fmla="*/ 3293446 w 5593163"/>
              <a:gd name="connsiteY295" fmla="*/ 2034258 h 4305008"/>
              <a:gd name="connsiteX296" fmla="*/ 3293446 w 5593163"/>
              <a:gd name="connsiteY296" fmla="*/ 3731083 h 4305008"/>
              <a:gd name="connsiteX297" fmla="*/ 3836755 w 5593163"/>
              <a:gd name="connsiteY297" fmla="*/ 3190516 h 4305008"/>
              <a:gd name="connsiteX298" fmla="*/ 3293446 w 5593163"/>
              <a:gd name="connsiteY298" fmla="*/ 3731083 h 4305008"/>
              <a:gd name="connsiteX299" fmla="*/ 3150081 w 5593163"/>
              <a:gd name="connsiteY299" fmla="*/ 503273 h 4305008"/>
              <a:gd name="connsiteX300" fmla="*/ 3150675 w 5593163"/>
              <a:gd name="connsiteY300" fmla="*/ 491833 h 4305008"/>
              <a:gd name="connsiteX301" fmla="*/ 3151173 w 5593163"/>
              <a:gd name="connsiteY301" fmla="*/ 491866 h 4305008"/>
              <a:gd name="connsiteX302" fmla="*/ 3151199 w 5593163"/>
              <a:gd name="connsiteY302" fmla="*/ 491372 h 4305008"/>
              <a:gd name="connsiteX303" fmla="*/ 3168287 w 5593163"/>
              <a:gd name="connsiteY303" fmla="*/ 492995 h 4305008"/>
              <a:gd name="connsiteX304" fmla="*/ 3263748 w 5593163"/>
              <a:gd name="connsiteY304" fmla="*/ 502060 h 4305008"/>
              <a:gd name="connsiteX305" fmla="*/ 3279961 w 5593163"/>
              <a:gd name="connsiteY305" fmla="*/ 503599 h 4305008"/>
              <a:gd name="connsiteX306" fmla="*/ 3280078 w 5593163"/>
              <a:gd name="connsiteY306" fmla="*/ 504747 h 4305008"/>
              <a:gd name="connsiteX307" fmla="*/ 3970244 w 5593163"/>
              <a:gd name="connsiteY307" fmla="*/ 1197788 h 4305008"/>
              <a:gd name="connsiteX308" fmla="*/ 3970749 w 5593163"/>
              <a:gd name="connsiteY308" fmla="*/ 1197851 h 4305008"/>
              <a:gd name="connsiteX309" fmla="*/ 3971290 w 5593163"/>
              <a:gd name="connsiteY309" fmla="*/ 1204541 h 4305008"/>
              <a:gd name="connsiteX310" fmla="*/ 3978754 w 5593163"/>
              <a:gd name="connsiteY310" fmla="*/ 1296998 h 4305008"/>
              <a:gd name="connsiteX311" fmla="*/ 3980124 w 5593163"/>
              <a:gd name="connsiteY311" fmla="*/ 1313979 h 4305008"/>
              <a:gd name="connsiteX312" fmla="*/ 3979531 w 5593163"/>
              <a:gd name="connsiteY312" fmla="*/ 1325419 h 4305008"/>
              <a:gd name="connsiteX313" fmla="*/ 3979032 w 5593163"/>
              <a:gd name="connsiteY313" fmla="*/ 1325386 h 4305008"/>
              <a:gd name="connsiteX314" fmla="*/ 3979006 w 5593163"/>
              <a:gd name="connsiteY314" fmla="*/ 1325881 h 4305008"/>
              <a:gd name="connsiteX315" fmla="*/ 3961888 w 5593163"/>
              <a:gd name="connsiteY315" fmla="*/ 1324255 h 4305008"/>
              <a:gd name="connsiteX316" fmla="*/ 3866461 w 5593163"/>
              <a:gd name="connsiteY316" fmla="*/ 1315193 h 4305008"/>
              <a:gd name="connsiteX317" fmla="*/ 3850245 w 5593163"/>
              <a:gd name="connsiteY317" fmla="*/ 1313653 h 4305008"/>
              <a:gd name="connsiteX318" fmla="*/ 3850129 w 5593163"/>
              <a:gd name="connsiteY318" fmla="*/ 1312505 h 4305008"/>
              <a:gd name="connsiteX319" fmla="*/ 3159963 w 5593163"/>
              <a:gd name="connsiteY319" fmla="*/ 619464 h 4305008"/>
              <a:gd name="connsiteX320" fmla="*/ 3159457 w 5593163"/>
              <a:gd name="connsiteY320" fmla="*/ 619401 h 4305008"/>
              <a:gd name="connsiteX321" fmla="*/ 3158919 w 5593163"/>
              <a:gd name="connsiteY321" fmla="*/ 612725 h 4305008"/>
              <a:gd name="connsiteX322" fmla="*/ 3151452 w 5593163"/>
              <a:gd name="connsiteY322" fmla="*/ 520249 h 4305008"/>
              <a:gd name="connsiteX323" fmla="*/ 3150081 w 5593163"/>
              <a:gd name="connsiteY323" fmla="*/ 503273 h 4305008"/>
              <a:gd name="connsiteX324" fmla="*/ 3150081 w 5593163"/>
              <a:gd name="connsiteY324" fmla="*/ 2200098 h 4305008"/>
              <a:gd name="connsiteX325" fmla="*/ 3150675 w 5593163"/>
              <a:gd name="connsiteY325" fmla="*/ 2188658 h 4305008"/>
              <a:gd name="connsiteX326" fmla="*/ 3151173 w 5593163"/>
              <a:gd name="connsiteY326" fmla="*/ 2188691 h 4305008"/>
              <a:gd name="connsiteX327" fmla="*/ 3151199 w 5593163"/>
              <a:gd name="connsiteY327" fmla="*/ 2188197 h 4305008"/>
              <a:gd name="connsiteX328" fmla="*/ 3168287 w 5593163"/>
              <a:gd name="connsiteY328" fmla="*/ 2189820 h 4305008"/>
              <a:gd name="connsiteX329" fmla="*/ 3263748 w 5593163"/>
              <a:gd name="connsiteY329" fmla="*/ 2198885 h 4305008"/>
              <a:gd name="connsiteX330" fmla="*/ 3279961 w 5593163"/>
              <a:gd name="connsiteY330" fmla="*/ 2200424 h 4305008"/>
              <a:gd name="connsiteX331" fmla="*/ 3280078 w 5593163"/>
              <a:gd name="connsiteY331" fmla="*/ 2201572 h 4305008"/>
              <a:gd name="connsiteX332" fmla="*/ 3970244 w 5593163"/>
              <a:gd name="connsiteY332" fmla="*/ 2894613 h 4305008"/>
              <a:gd name="connsiteX333" fmla="*/ 3970749 w 5593163"/>
              <a:gd name="connsiteY333" fmla="*/ 2894676 h 4305008"/>
              <a:gd name="connsiteX334" fmla="*/ 3971290 w 5593163"/>
              <a:gd name="connsiteY334" fmla="*/ 2901366 h 4305008"/>
              <a:gd name="connsiteX335" fmla="*/ 3978754 w 5593163"/>
              <a:gd name="connsiteY335" fmla="*/ 2993823 h 4305008"/>
              <a:gd name="connsiteX336" fmla="*/ 3980124 w 5593163"/>
              <a:gd name="connsiteY336" fmla="*/ 3010804 h 4305008"/>
              <a:gd name="connsiteX337" fmla="*/ 3979531 w 5593163"/>
              <a:gd name="connsiteY337" fmla="*/ 3022244 h 4305008"/>
              <a:gd name="connsiteX338" fmla="*/ 3979032 w 5593163"/>
              <a:gd name="connsiteY338" fmla="*/ 3022211 h 4305008"/>
              <a:gd name="connsiteX339" fmla="*/ 3979006 w 5593163"/>
              <a:gd name="connsiteY339" fmla="*/ 3022706 h 4305008"/>
              <a:gd name="connsiteX340" fmla="*/ 3961888 w 5593163"/>
              <a:gd name="connsiteY340" fmla="*/ 3021080 h 4305008"/>
              <a:gd name="connsiteX341" fmla="*/ 3866461 w 5593163"/>
              <a:gd name="connsiteY341" fmla="*/ 3012018 h 4305008"/>
              <a:gd name="connsiteX342" fmla="*/ 3850245 w 5593163"/>
              <a:gd name="connsiteY342" fmla="*/ 3010478 h 4305008"/>
              <a:gd name="connsiteX343" fmla="*/ 3850129 w 5593163"/>
              <a:gd name="connsiteY343" fmla="*/ 3009330 h 4305008"/>
              <a:gd name="connsiteX344" fmla="*/ 3159963 w 5593163"/>
              <a:gd name="connsiteY344" fmla="*/ 2316289 h 4305008"/>
              <a:gd name="connsiteX345" fmla="*/ 3159457 w 5593163"/>
              <a:gd name="connsiteY345" fmla="*/ 2316226 h 4305008"/>
              <a:gd name="connsiteX346" fmla="*/ 3158919 w 5593163"/>
              <a:gd name="connsiteY346" fmla="*/ 2309550 h 4305008"/>
              <a:gd name="connsiteX347" fmla="*/ 3151452 w 5593163"/>
              <a:gd name="connsiteY347" fmla="*/ 2217074 h 4305008"/>
              <a:gd name="connsiteX348" fmla="*/ 3150081 w 5593163"/>
              <a:gd name="connsiteY348" fmla="*/ 2200098 h 4305008"/>
              <a:gd name="connsiteX349" fmla="*/ 3150081 w 5593163"/>
              <a:gd name="connsiteY349" fmla="*/ 3896923 h 4305008"/>
              <a:gd name="connsiteX350" fmla="*/ 3150675 w 5593163"/>
              <a:gd name="connsiteY350" fmla="*/ 3885483 h 4305008"/>
              <a:gd name="connsiteX351" fmla="*/ 3151173 w 5593163"/>
              <a:gd name="connsiteY351" fmla="*/ 3885516 h 4305008"/>
              <a:gd name="connsiteX352" fmla="*/ 3151199 w 5593163"/>
              <a:gd name="connsiteY352" fmla="*/ 3885022 h 4305008"/>
              <a:gd name="connsiteX353" fmla="*/ 3168287 w 5593163"/>
              <a:gd name="connsiteY353" fmla="*/ 3886645 h 4305008"/>
              <a:gd name="connsiteX354" fmla="*/ 3263748 w 5593163"/>
              <a:gd name="connsiteY354" fmla="*/ 3895710 h 4305008"/>
              <a:gd name="connsiteX355" fmla="*/ 3279961 w 5593163"/>
              <a:gd name="connsiteY355" fmla="*/ 3897249 h 4305008"/>
              <a:gd name="connsiteX356" fmla="*/ 3280078 w 5593163"/>
              <a:gd name="connsiteY356" fmla="*/ 3898397 h 4305008"/>
              <a:gd name="connsiteX357" fmla="*/ 3840331 w 5593163"/>
              <a:gd name="connsiteY357" fmla="*/ 4255797 h 4305008"/>
              <a:gd name="connsiteX358" fmla="*/ 3868775 w 5593163"/>
              <a:gd name="connsiteY358" fmla="*/ 4305008 h 4305008"/>
              <a:gd name="connsiteX359" fmla="*/ 3717725 w 5593163"/>
              <a:gd name="connsiteY359" fmla="*/ 4305008 h 4305008"/>
              <a:gd name="connsiteX360" fmla="*/ 3665602 w 5593163"/>
              <a:gd name="connsiteY360" fmla="*/ 4241205 h 4305008"/>
              <a:gd name="connsiteX361" fmla="*/ 3293448 w 5593163"/>
              <a:gd name="connsiteY361" fmla="*/ 4029853 h 4305008"/>
              <a:gd name="connsiteX362" fmla="*/ 3392629 w 5593163"/>
              <a:gd name="connsiteY362" fmla="*/ 4271827 h 4305008"/>
              <a:gd name="connsiteX363" fmla="*/ 3419311 w 5593163"/>
              <a:gd name="connsiteY363" fmla="*/ 4305008 h 4305008"/>
              <a:gd name="connsiteX364" fmla="*/ 3265201 w 5593163"/>
              <a:gd name="connsiteY364" fmla="*/ 4305008 h 4305008"/>
              <a:gd name="connsiteX365" fmla="*/ 3235080 w 5593163"/>
              <a:gd name="connsiteY365" fmla="*/ 4254710 h 4305008"/>
              <a:gd name="connsiteX366" fmla="*/ 3159963 w 5593163"/>
              <a:gd name="connsiteY366" fmla="*/ 4013114 h 4305008"/>
              <a:gd name="connsiteX367" fmla="*/ 3159457 w 5593163"/>
              <a:gd name="connsiteY367" fmla="*/ 4013051 h 4305008"/>
              <a:gd name="connsiteX368" fmla="*/ 3158919 w 5593163"/>
              <a:gd name="connsiteY368" fmla="*/ 4006375 h 4305008"/>
              <a:gd name="connsiteX369" fmla="*/ 3151452 w 5593163"/>
              <a:gd name="connsiteY369" fmla="*/ 3913899 h 4305008"/>
              <a:gd name="connsiteX370" fmla="*/ 3150081 w 5593163"/>
              <a:gd name="connsiteY370" fmla="*/ 3896923 h 4305008"/>
              <a:gd name="connsiteX371" fmla="*/ 3150079 w 5593163"/>
              <a:gd name="connsiteY371" fmla="*/ 469318 h 4305008"/>
              <a:gd name="connsiteX372" fmla="*/ 3151450 w 5593163"/>
              <a:gd name="connsiteY372" fmla="*/ 452471 h 4305008"/>
              <a:gd name="connsiteX373" fmla="*/ 3158914 w 5593163"/>
              <a:gd name="connsiteY373" fmla="*/ 360740 h 4305008"/>
              <a:gd name="connsiteX374" fmla="*/ 3159454 w 5593163"/>
              <a:gd name="connsiteY374" fmla="*/ 354103 h 4305008"/>
              <a:gd name="connsiteX375" fmla="*/ 3159960 w 5593163"/>
              <a:gd name="connsiteY375" fmla="*/ 354040 h 4305008"/>
              <a:gd name="connsiteX376" fmla="*/ 3244173 w 5593163"/>
              <a:gd name="connsiteY376" fmla="*/ 96778 h 4305008"/>
              <a:gd name="connsiteX377" fmla="*/ 3306807 w 5593163"/>
              <a:gd name="connsiteY377" fmla="*/ 0 h 4305008"/>
              <a:gd name="connsiteX378" fmla="*/ 3475182 w 5593163"/>
              <a:gd name="connsiteY378" fmla="*/ 0 h 4305008"/>
              <a:gd name="connsiteX379" fmla="*/ 3406954 w 5593163"/>
              <a:gd name="connsiteY379" fmla="*/ 76659 h 4305008"/>
              <a:gd name="connsiteX380" fmla="*/ 3293446 w 5593163"/>
              <a:gd name="connsiteY380" fmla="*/ 337433 h 4305008"/>
              <a:gd name="connsiteX381" fmla="*/ 3732420 w 5593163"/>
              <a:gd name="connsiteY381" fmla="*/ 44350 h 4305008"/>
              <a:gd name="connsiteX382" fmla="*/ 3754649 w 5593163"/>
              <a:gd name="connsiteY382" fmla="*/ 0 h 4305008"/>
              <a:gd name="connsiteX383" fmla="*/ 3903287 w 5593163"/>
              <a:gd name="connsiteY383" fmla="*/ 0 h 4305008"/>
              <a:gd name="connsiteX384" fmla="*/ 3851448 w 5593163"/>
              <a:gd name="connsiteY384" fmla="*/ 95636 h 4305008"/>
              <a:gd name="connsiteX385" fmla="*/ 3280075 w 5593163"/>
              <a:gd name="connsiteY385" fmla="*/ 467856 h 4305008"/>
              <a:gd name="connsiteX386" fmla="*/ 3279959 w 5593163"/>
              <a:gd name="connsiteY386" fmla="*/ 468995 h 4305008"/>
              <a:gd name="connsiteX387" fmla="*/ 3263742 w 5593163"/>
              <a:gd name="connsiteY387" fmla="*/ 470523 h 4305008"/>
              <a:gd name="connsiteX388" fmla="*/ 3168316 w 5593163"/>
              <a:gd name="connsiteY388" fmla="*/ 479514 h 4305008"/>
              <a:gd name="connsiteX389" fmla="*/ 3151197 w 5593163"/>
              <a:gd name="connsiteY389" fmla="*/ 481127 h 4305008"/>
              <a:gd name="connsiteX390" fmla="*/ 3151171 w 5593163"/>
              <a:gd name="connsiteY390" fmla="*/ 480636 h 4305008"/>
              <a:gd name="connsiteX391" fmla="*/ 3150672 w 5593163"/>
              <a:gd name="connsiteY391" fmla="*/ 480669 h 4305008"/>
              <a:gd name="connsiteX392" fmla="*/ 3150079 w 5593163"/>
              <a:gd name="connsiteY392" fmla="*/ 469318 h 4305008"/>
              <a:gd name="connsiteX393" fmla="*/ 3150079 w 5593163"/>
              <a:gd name="connsiteY393" fmla="*/ 2166144 h 4305008"/>
              <a:gd name="connsiteX394" fmla="*/ 3151450 w 5593163"/>
              <a:gd name="connsiteY394" fmla="*/ 2149296 h 4305008"/>
              <a:gd name="connsiteX395" fmla="*/ 3158914 w 5593163"/>
              <a:gd name="connsiteY395" fmla="*/ 2057565 h 4305008"/>
              <a:gd name="connsiteX396" fmla="*/ 3159454 w 5593163"/>
              <a:gd name="connsiteY396" fmla="*/ 2050928 h 4305008"/>
              <a:gd name="connsiteX397" fmla="*/ 3159960 w 5593163"/>
              <a:gd name="connsiteY397" fmla="*/ 2050865 h 4305008"/>
              <a:gd name="connsiteX398" fmla="*/ 3850126 w 5593163"/>
              <a:gd name="connsiteY398" fmla="*/ 1363267 h 4305008"/>
              <a:gd name="connsiteX399" fmla="*/ 3850243 w 5593163"/>
              <a:gd name="connsiteY399" fmla="*/ 1362128 h 4305008"/>
              <a:gd name="connsiteX400" fmla="*/ 3866455 w 5593163"/>
              <a:gd name="connsiteY400" fmla="*/ 1360601 h 4305008"/>
              <a:gd name="connsiteX401" fmla="*/ 3961917 w 5593163"/>
              <a:gd name="connsiteY401" fmla="*/ 1351607 h 4305008"/>
              <a:gd name="connsiteX402" fmla="*/ 3979004 w 5593163"/>
              <a:gd name="connsiteY402" fmla="*/ 1349997 h 4305008"/>
              <a:gd name="connsiteX403" fmla="*/ 3979030 w 5593163"/>
              <a:gd name="connsiteY403" fmla="*/ 1350487 h 4305008"/>
              <a:gd name="connsiteX404" fmla="*/ 3979528 w 5593163"/>
              <a:gd name="connsiteY404" fmla="*/ 1350455 h 4305008"/>
              <a:gd name="connsiteX405" fmla="*/ 3980122 w 5593163"/>
              <a:gd name="connsiteY405" fmla="*/ 1361805 h 4305008"/>
              <a:gd name="connsiteX406" fmla="*/ 3978752 w 5593163"/>
              <a:gd name="connsiteY406" fmla="*/ 1378647 h 4305008"/>
              <a:gd name="connsiteX407" fmla="*/ 3971285 w 5593163"/>
              <a:gd name="connsiteY407" fmla="*/ 1470397 h 4305008"/>
              <a:gd name="connsiteX408" fmla="*/ 3970746 w 5593163"/>
              <a:gd name="connsiteY408" fmla="*/ 1477021 h 4305008"/>
              <a:gd name="connsiteX409" fmla="*/ 3970241 w 5593163"/>
              <a:gd name="connsiteY409" fmla="*/ 1477083 h 4305008"/>
              <a:gd name="connsiteX410" fmla="*/ 3280075 w 5593163"/>
              <a:gd name="connsiteY410" fmla="*/ 2164681 h 4305008"/>
              <a:gd name="connsiteX411" fmla="*/ 3279959 w 5593163"/>
              <a:gd name="connsiteY411" fmla="*/ 2165820 h 4305008"/>
              <a:gd name="connsiteX412" fmla="*/ 3263742 w 5593163"/>
              <a:gd name="connsiteY412" fmla="*/ 2167348 h 4305008"/>
              <a:gd name="connsiteX413" fmla="*/ 3168316 w 5593163"/>
              <a:gd name="connsiteY413" fmla="*/ 2176339 h 4305008"/>
              <a:gd name="connsiteX414" fmla="*/ 3151197 w 5593163"/>
              <a:gd name="connsiteY414" fmla="*/ 2177952 h 4305008"/>
              <a:gd name="connsiteX415" fmla="*/ 3151171 w 5593163"/>
              <a:gd name="connsiteY415" fmla="*/ 2177461 h 4305008"/>
              <a:gd name="connsiteX416" fmla="*/ 3150672 w 5593163"/>
              <a:gd name="connsiteY416" fmla="*/ 2177494 h 4305008"/>
              <a:gd name="connsiteX417" fmla="*/ 3150079 w 5593163"/>
              <a:gd name="connsiteY417" fmla="*/ 2166144 h 4305008"/>
              <a:gd name="connsiteX418" fmla="*/ 3150079 w 5593163"/>
              <a:gd name="connsiteY418" fmla="*/ 3862969 h 4305008"/>
              <a:gd name="connsiteX419" fmla="*/ 3151450 w 5593163"/>
              <a:gd name="connsiteY419" fmla="*/ 3846121 h 4305008"/>
              <a:gd name="connsiteX420" fmla="*/ 3158914 w 5593163"/>
              <a:gd name="connsiteY420" fmla="*/ 3754390 h 4305008"/>
              <a:gd name="connsiteX421" fmla="*/ 3159454 w 5593163"/>
              <a:gd name="connsiteY421" fmla="*/ 3747753 h 4305008"/>
              <a:gd name="connsiteX422" fmla="*/ 3159960 w 5593163"/>
              <a:gd name="connsiteY422" fmla="*/ 3747690 h 4305008"/>
              <a:gd name="connsiteX423" fmla="*/ 3850126 w 5593163"/>
              <a:gd name="connsiteY423" fmla="*/ 3060092 h 4305008"/>
              <a:gd name="connsiteX424" fmla="*/ 3850243 w 5593163"/>
              <a:gd name="connsiteY424" fmla="*/ 3058953 h 4305008"/>
              <a:gd name="connsiteX425" fmla="*/ 3866455 w 5593163"/>
              <a:gd name="connsiteY425" fmla="*/ 3057426 h 4305008"/>
              <a:gd name="connsiteX426" fmla="*/ 3961917 w 5593163"/>
              <a:gd name="connsiteY426" fmla="*/ 3048432 h 4305008"/>
              <a:gd name="connsiteX427" fmla="*/ 3979004 w 5593163"/>
              <a:gd name="connsiteY427" fmla="*/ 3046822 h 4305008"/>
              <a:gd name="connsiteX428" fmla="*/ 3979030 w 5593163"/>
              <a:gd name="connsiteY428" fmla="*/ 3047312 h 4305008"/>
              <a:gd name="connsiteX429" fmla="*/ 3979528 w 5593163"/>
              <a:gd name="connsiteY429" fmla="*/ 3047280 h 4305008"/>
              <a:gd name="connsiteX430" fmla="*/ 3980122 w 5593163"/>
              <a:gd name="connsiteY430" fmla="*/ 3058630 h 4305008"/>
              <a:gd name="connsiteX431" fmla="*/ 3978752 w 5593163"/>
              <a:gd name="connsiteY431" fmla="*/ 3075472 h 4305008"/>
              <a:gd name="connsiteX432" fmla="*/ 3971285 w 5593163"/>
              <a:gd name="connsiteY432" fmla="*/ 3167222 h 4305008"/>
              <a:gd name="connsiteX433" fmla="*/ 3970746 w 5593163"/>
              <a:gd name="connsiteY433" fmla="*/ 3173846 h 4305008"/>
              <a:gd name="connsiteX434" fmla="*/ 3970241 w 5593163"/>
              <a:gd name="connsiteY434" fmla="*/ 3173908 h 4305008"/>
              <a:gd name="connsiteX435" fmla="*/ 3280075 w 5593163"/>
              <a:gd name="connsiteY435" fmla="*/ 3861506 h 4305008"/>
              <a:gd name="connsiteX436" fmla="*/ 3279959 w 5593163"/>
              <a:gd name="connsiteY436" fmla="*/ 3862645 h 4305008"/>
              <a:gd name="connsiteX437" fmla="*/ 3263742 w 5593163"/>
              <a:gd name="connsiteY437" fmla="*/ 3864173 h 4305008"/>
              <a:gd name="connsiteX438" fmla="*/ 3168316 w 5593163"/>
              <a:gd name="connsiteY438" fmla="*/ 3873164 h 4305008"/>
              <a:gd name="connsiteX439" fmla="*/ 3151197 w 5593163"/>
              <a:gd name="connsiteY439" fmla="*/ 3874777 h 4305008"/>
              <a:gd name="connsiteX440" fmla="*/ 3151171 w 5593163"/>
              <a:gd name="connsiteY440" fmla="*/ 3874286 h 4305008"/>
              <a:gd name="connsiteX441" fmla="*/ 3150672 w 5593163"/>
              <a:gd name="connsiteY441" fmla="*/ 3874319 h 4305008"/>
              <a:gd name="connsiteX442" fmla="*/ 3150079 w 5593163"/>
              <a:gd name="connsiteY442" fmla="*/ 3862969 h 4305008"/>
              <a:gd name="connsiteX443" fmla="*/ 2442890 w 5593163"/>
              <a:gd name="connsiteY443" fmla="*/ 1181049 h 4305008"/>
              <a:gd name="connsiteX444" fmla="*/ 2986199 w 5593163"/>
              <a:gd name="connsiteY444" fmla="*/ 636203 h 4305008"/>
              <a:gd name="connsiteX445" fmla="*/ 2442890 w 5593163"/>
              <a:gd name="connsiteY445" fmla="*/ 1181049 h 4305008"/>
              <a:gd name="connsiteX446" fmla="*/ 2442890 w 5593163"/>
              <a:gd name="connsiteY446" fmla="*/ 1493690 h 4305008"/>
              <a:gd name="connsiteX447" fmla="*/ 2986199 w 5593163"/>
              <a:gd name="connsiteY447" fmla="*/ 2034258 h 4305008"/>
              <a:gd name="connsiteX448" fmla="*/ 2442890 w 5593163"/>
              <a:gd name="connsiteY448" fmla="*/ 1493690 h 4305008"/>
              <a:gd name="connsiteX449" fmla="*/ 2442890 w 5593163"/>
              <a:gd name="connsiteY449" fmla="*/ 2877874 h 4305008"/>
              <a:gd name="connsiteX450" fmla="*/ 2986199 w 5593163"/>
              <a:gd name="connsiteY450" fmla="*/ 2333028 h 4305008"/>
              <a:gd name="connsiteX451" fmla="*/ 2442890 w 5593163"/>
              <a:gd name="connsiteY451" fmla="*/ 2877874 h 4305008"/>
              <a:gd name="connsiteX452" fmla="*/ 2442890 w 5593163"/>
              <a:gd name="connsiteY452" fmla="*/ 3190516 h 4305008"/>
              <a:gd name="connsiteX453" fmla="*/ 2986199 w 5593163"/>
              <a:gd name="connsiteY453" fmla="*/ 3731083 h 4305008"/>
              <a:gd name="connsiteX454" fmla="*/ 2442890 w 5593163"/>
              <a:gd name="connsiteY454" fmla="*/ 3190516 h 4305008"/>
              <a:gd name="connsiteX455" fmla="*/ 2410871 w 5593163"/>
              <a:gd name="connsiteY455" fmla="*/ 4305008 h 4305008"/>
              <a:gd name="connsiteX456" fmla="*/ 2439316 w 5593163"/>
              <a:gd name="connsiteY456" fmla="*/ 4255797 h 4305008"/>
              <a:gd name="connsiteX457" fmla="*/ 2999569 w 5593163"/>
              <a:gd name="connsiteY457" fmla="*/ 3898397 h 4305008"/>
              <a:gd name="connsiteX458" fmla="*/ 2999686 w 5593163"/>
              <a:gd name="connsiteY458" fmla="*/ 3897249 h 4305008"/>
              <a:gd name="connsiteX459" fmla="*/ 3015899 w 5593163"/>
              <a:gd name="connsiteY459" fmla="*/ 3895710 h 4305008"/>
              <a:gd name="connsiteX460" fmla="*/ 3111360 w 5593163"/>
              <a:gd name="connsiteY460" fmla="*/ 3886645 h 4305008"/>
              <a:gd name="connsiteX461" fmla="*/ 3128448 w 5593163"/>
              <a:gd name="connsiteY461" fmla="*/ 3885022 h 4305008"/>
              <a:gd name="connsiteX462" fmla="*/ 3128474 w 5593163"/>
              <a:gd name="connsiteY462" fmla="*/ 3885516 h 4305008"/>
              <a:gd name="connsiteX463" fmla="*/ 3128972 w 5593163"/>
              <a:gd name="connsiteY463" fmla="*/ 3885483 h 4305008"/>
              <a:gd name="connsiteX464" fmla="*/ 3129566 w 5593163"/>
              <a:gd name="connsiteY464" fmla="*/ 3896923 h 4305008"/>
              <a:gd name="connsiteX465" fmla="*/ 3128195 w 5593163"/>
              <a:gd name="connsiteY465" fmla="*/ 3913899 h 4305008"/>
              <a:gd name="connsiteX466" fmla="*/ 3120728 w 5593163"/>
              <a:gd name="connsiteY466" fmla="*/ 4006375 h 4305008"/>
              <a:gd name="connsiteX467" fmla="*/ 3120190 w 5593163"/>
              <a:gd name="connsiteY467" fmla="*/ 4013051 h 4305008"/>
              <a:gd name="connsiteX468" fmla="*/ 3119684 w 5593163"/>
              <a:gd name="connsiteY468" fmla="*/ 4013114 h 4305008"/>
              <a:gd name="connsiteX469" fmla="*/ 3044567 w 5593163"/>
              <a:gd name="connsiteY469" fmla="*/ 4254710 h 4305008"/>
              <a:gd name="connsiteX470" fmla="*/ 3014445 w 5593163"/>
              <a:gd name="connsiteY470" fmla="*/ 4305008 h 4305008"/>
              <a:gd name="connsiteX471" fmla="*/ 2860336 w 5593163"/>
              <a:gd name="connsiteY471" fmla="*/ 4305008 h 4305008"/>
              <a:gd name="connsiteX472" fmla="*/ 2887018 w 5593163"/>
              <a:gd name="connsiteY472" fmla="*/ 4271827 h 4305008"/>
              <a:gd name="connsiteX473" fmla="*/ 2986199 w 5593163"/>
              <a:gd name="connsiteY473" fmla="*/ 4029853 h 4305008"/>
              <a:gd name="connsiteX474" fmla="*/ 2614045 w 5593163"/>
              <a:gd name="connsiteY474" fmla="*/ 4241205 h 4305008"/>
              <a:gd name="connsiteX475" fmla="*/ 2561922 w 5593163"/>
              <a:gd name="connsiteY475" fmla="*/ 4305008 h 4305008"/>
              <a:gd name="connsiteX476" fmla="*/ 2376360 w 5593163"/>
              <a:gd name="connsiteY476" fmla="*/ 0 h 4305008"/>
              <a:gd name="connsiteX477" fmla="*/ 2524998 w 5593163"/>
              <a:gd name="connsiteY477" fmla="*/ 0 h 4305008"/>
              <a:gd name="connsiteX478" fmla="*/ 2547226 w 5593163"/>
              <a:gd name="connsiteY478" fmla="*/ 44350 h 4305008"/>
              <a:gd name="connsiteX479" fmla="*/ 2986199 w 5593163"/>
              <a:gd name="connsiteY479" fmla="*/ 337433 h 4305008"/>
              <a:gd name="connsiteX480" fmla="*/ 2872691 w 5593163"/>
              <a:gd name="connsiteY480" fmla="*/ 76659 h 4305008"/>
              <a:gd name="connsiteX481" fmla="*/ 2804464 w 5593163"/>
              <a:gd name="connsiteY481" fmla="*/ 0 h 4305008"/>
              <a:gd name="connsiteX482" fmla="*/ 2972839 w 5593163"/>
              <a:gd name="connsiteY482" fmla="*/ 0 h 4305008"/>
              <a:gd name="connsiteX483" fmla="*/ 3035473 w 5593163"/>
              <a:gd name="connsiteY483" fmla="*/ 96778 h 4305008"/>
              <a:gd name="connsiteX484" fmla="*/ 3119686 w 5593163"/>
              <a:gd name="connsiteY484" fmla="*/ 354040 h 4305008"/>
              <a:gd name="connsiteX485" fmla="*/ 3120191 w 5593163"/>
              <a:gd name="connsiteY485" fmla="*/ 354103 h 4305008"/>
              <a:gd name="connsiteX486" fmla="*/ 3120732 w 5593163"/>
              <a:gd name="connsiteY486" fmla="*/ 360740 h 4305008"/>
              <a:gd name="connsiteX487" fmla="*/ 3128196 w 5593163"/>
              <a:gd name="connsiteY487" fmla="*/ 452471 h 4305008"/>
              <a:gd name="connsiteX488" fmla="*/ 3129566 w 5593163"/>
              <a:gd name="connsiteY488" fmla="*/ 469318 h 4305008"/>
              <a:gd name="connsiteX489" fmla="*/ 3128973 w 5593163"/>
              <a:gd name="connsiteY489" fmla="*/ 480669 h 4305008"/>
              <a:gd name="connsiteX490" fmla="*/ 3128474 w 5593163"/>
              <a:gd name="connsiteY490" fmla="*/ 480636 h 4305008"/>
              <a:gd name="connsiteX491" fmla="*/ 3128448 w 5593163"/>
              <a:gd name="connsiteY491" fmla="*/ 481127 h 4305008"/>
              <a:gd name="connsiteX492" fmla="*/ 3111330 w 5593163"/>
              <a:gd name="connsiteY492" fmla="*/ 479514 h 4305008"/>
              <a:gd name="connsiteX493" fmla="*/ 3015903 w 5593163"/>
              <a:gd name="connsiteY493" fmla="*/ 470523 h 4305008"/>
              <a:gd name="connsiteX494" fmla="*/ 2999687 w 5593163"/>
              <a:gd name="connsiteY494" fmla="*/ 468995 h 4305008"/>
              <a:gd name="connsiteX495" fmla="*/ 2999571 w 5593163"/>
              <a:gd name="connsiteY495" fmla="*/ 467856 h 4305008"/>
              <a:gd name="connsiteX496" fmla="*/ 2428199 w 5593163"/>
              <a:gd name="connsiteY496" fmla="*/ 95636 h 4305008"/>
              <a:gd name="connsiteX497" fmla="*/ 2299523 w 5593163"/>
              <a:gd name="connsiteY497" fmla="*/ 1313979 h 4305008"/>
              <a:gd name="connsiteX498" fmla="*/ 2300894 w 5593163"/>
              <a:gd name="connsiteY498" fmla="*/ 1296998 h 4305008"/>
              <a:gd name="connsiteX499" fmla="*/ 2308358 w 5593163"/>
              <a:gd name="connsiteY499" fmla="*/ 1204541 h 4305008"/>
              <a:gd name="connsiteX500" fmla="*/ 2308898 w 5593163"/>
              <a:gd name="connsiteY500" fmla="*/ 1197851 h 4305008"/>
              <a:gd name="connsiteX501" fmla="*/ 2309404 w 5593163"/>
              <a:gd name="connsiteY501" fmla="*/ 1197788 h 4305008"/>
              <a:gd name="connsiteX502" fmla="*/ 2999570 w 5593163"/>
              <a:gd name="connsiteY502" fmla="*/ 504747 h 4305008"/>
              <a:gd name="connsiteX503" fmla="*/ 2999687 w 5593163"/>
              <a:gd name="connsiteY503" fmla="*/ 503599 h 4305008"/>
              <a:gd name="connsiteX504" fmla="*/ 3015899 w 5593163"/>
              <a:gd name="connsiteY504" fmla="*/ 502060 h 4305008"/>
              <a:gd name="connsiteX505" fmla="*/ 3111361 w 5593163"/>
              <a:gd name="connsiteY505" fmla="*/ 492995 h 4305008"/>
              <a:gd name="connsiteX506" fmla="*/ 3128448 w 5593163"/>
              <a:gd name="connsiteY506" fmla="*/ 491372 h 4305008"/>
              <a:gd name="connsiteX507" fmla="*/ 3128474 w 5593163"/>
              <a:gd name="connsiteY507" fmla="*/ 491866 h 4305008"/>
              <a:gd name="connsiteX508" fmla="*/ 3128972 w 5593163"/>
              <a:gd name="connsiteY508" fmla="*/ 491833 h 4305008"/>
              <a:gd name="connsiteX509" fmla="*/ 3129566 w 5593163"/>
              <a:gd name="connsiteY509" fmla="*/ 503273 h 4305008"/>
              <a:gd name="connsiteX510" fmla="*/ 3128196 w 5593163"/>
              <a:gd name="connsiteY510" fmla="*/ 520249 h 4305008"/>
              <a:gd name="connsiteX511" fmla="*/ 3120729 w 5593163"/>
              <a:gd name="connsiteY511" fmla="*/ 612725 h 4305008"/>
              <a:gd name="connsiteX512" fmla="*/ 3120190 w 5593163"/>
              <a:gd name="connsiteY512" fmla="*/ 619401 h 4305008"/>
              <a:gd name="connsiteX513" fmla="*/ 3119685 w 5593163"/>
              <a:gd name="connsiteY513" fmla="*/ 619464 h 4305008"/>
              <a:gd name="connsiteX514" fmla="*/ 2429519 w 5593163"/>
              <a:gd name="connsiteY514" fmla="*/ 1312505 h 4305008"/>
              <a:gd name="connsiteX515" fmla="*/ 2429403 w 5593163"/>
              <a:gd name="connsiteY515" fmla="*/ 1313653 h 4305008"/>
              <a:gd name="connsiteX516" fmla="*/ 2413186 w 5593163"/>
              <a:gd name="connsiteY516" fmla="*/ 1315193 h 4305008"/>
              <a:gd name="connsiteX517" fmla="*/ 2317760 w 5593163"/>
              <a:gd name="connsiteY517" fmla="*/ 1324255 h 4305008"/>
              <a:gd name="connsiteX518" fmla="*/ 2300641 w 5593163"/>
              <a:gd name="connsiteY518" fmla="*/ 1325881 h 4305008"/>
              <a:gd name="connsiteX519" fmla="*/ 2300615 w 5593163"/>
              <a:gd name="connsiteY519" fmla="*/ 1325386 h 4305008"/>
              <a:gd name="connsiteX520" fmla="*/ 2300116 w 5593163"/>
              <a:gd name="connsiteY520" fmla="*/ 1325419 h 4305008"/>
              <a:gd name="connsiteX521" fmla="*/ 2299523 w 5593163"/>
              <a:gd name="connsiteY521" fmla="*/ 1313979 h 4305008"/>
              <a:gd name="connsiteX522" fmla="*/ 2299523 w 5593163"/>
              <a:gd name="connsiteY522" fmla="*/ 1361805 h 4305008"/>
              <a:gd name="connsiteX523" fmla="*/ 2300117 w 5593163"/>
              <a:gd name="connsiteY523" fmla="*/ 1350455 h 4305008"/>
              <a:gd name="connsiteX524" fmla="*/ 2300615 w 5593163"/>
              <a:gd name="connsiteY524" fmla="*/ 1350487 h 4305008"/>
              <a:gd name="connsiteX525" fmla="*/ 2300641 w 5593163"/>
              <a:gd name="connsiteY525" fmla="*/ 1349997 h 4305008"/>
              <a:gd name="connsiteX526" fmla="*/ 2317729 w 5593163"/>
              <a:gd name="connsiteY526" fmla="*/ 1351607 h 4305008"/>
              <a:gd name="connsiteX527" fmla="*/ 2413190 w 5593163"/>
              <a:gd name="connsiteY527" fmla="*/ 1360601 h 4305008"/>
              <a:gd name="connsiteX528" fmla="*/ 2429403 w 5593163"/>
              <a:gd name="connsiteY528" fmla="*/ 1362128 h 4305008"/>
              <a:gd name="connsiteX529" fmla="*/ 2429520 w 5593163"/>
              <a:gd name="connsiteY529" fmla="*/ 1363267 h 4305008"/>
              <a:gd name="connsiteX530" fmla="*/ 3119686 w 5593163"/>
              <a:gd name="connsiteY530" fmla="*/ 2050865 h 4305008"/>
              <a:gd name="connsiteX531" fmla="*/ 3120191 w 5593163"/>
              <a:gd name="connsiteY531" fmla="*/ 2050928 h 4305008"/>
              <a:gd name="connsiteX532" fmla="*/ 3120732 w 5593163"/>
              <a:gd name="connsiteY532" fmla="*/ 2057565 h 4305008"/>
              <a:gd name="connsiteX533" fmla="*/ 3128196 w 5593163"/>
              <a:gd name="connsiteY533" fmla="*/ 2149296 h 4305008"/>
              <a:gd name="connsiteX534" fmla="*/ 3129566 w 5593163"/>
              <a:gd name="connsiteY534" fmla="*/ 2166144 h 4305008"/>
              <a:gd name="connsiteX535" fmla="*/ 3128973 w 5593163"/>
              <a:gd name="connsiteY535" fmla="*/ 2177494 h 4305008"/>
              <a:gd name="connsiteX536" fmla="*/ 3128474 w 5593163"/>
              <a:gd name="connsiteY536" fmla="*/ 2177461 h 4305008"/>
              <a:gd name="connsiteX537" fmla="*/ 3128448 w 5593163"/>
              <a:gd name="connsiteY537" fmla="*/ 2177952 h 4305008"/>
              <a:gd name="connsiteX538" fmla="*/ 3111330 w 5593163"/>
              <a:gd name="connsiteY538" fmla="*/ 2176339 h 4305008"/>
              <a:gd name="connsiteX539" fmla="*/ 3015903 w 5593163"/>
              <a:gd name="connsiteY539" fmla="*/ 2167348 h 4305008"/>
              <a:gd name="connsiteX540" fmla="*/ 2999687 w 5593163"/>
              <a:gd name="connsiteY540" fmla="*/ 2165820 h 4305008"/>
              <a:gd name="connsiteX541" fmla="*/ 2999571 w 5593163"/>
              <a:gd name="connsiteY541" fmla="*/ 2164681 h 4305008"/>
              <a:gd name="connsiteX542" fmla="*/ 2309405 w 5593163"/>
              <a:gd name="connsiteY542" fmla="*/ 1477083 h 4305008"/>
              <a:gd name="connsiteX543" fmla="*/ 2308899 w 5593163"/>
              <a:gd name="connsiteY543" fmla="*/ 1477021 h 4305008"/>
              <a:gd name="connsiteX544" fmla="*/ 2308361 w 5593163"/>
              <a:gd name="connsiteY544" fmla="*/ 1470397 h 4305008"/>
              <a:gd name="connsiteX545" fmla="*/ 2300894 w 5593163"/>
              <a:gd name="connsiteY545" fmla="*/ 1378647 h 4305008"/>
              <a:gd name="connsiteX546" fmla="*/ 2299523 w 5593163"/>
              <a:gd name="connsiteY546" fmla="*/ 1361805 h 4305008"/>
              <a:gd name="connsiteX547" fmla="*/ 2299523 w 5593163"/>
              <a:gd name="connsiteY547" fmla="*/ 3010804 h 4305008"/>
              <a:gd name="connsiteX548" fmla="*/ 2300894 w 5593163"/>
              <a:gd name="connsiteY548" fmla="*/ 2993823 h 4305008"/>
              <a:gd name="connsiteX549" fmla="*/ 2308358 w 5593163"/>
              <a:gd name="connsiteY549" fmla="*/ 2901366 h 4305008"/>
              <a:gd name="connsiteX550" fmla="*/ 2308898 w 5593163"/>
              <a:gd name="connsiteY550" fmla="*/ 2894676 h 4305008"/>
              <a:gd name="connsiteX551" fmla="*/ 2309404 w 5593163"/>
              <a:gd name="connsiteY551" fmla="*/ 2894613 h 4305008"/>
              <a:gd name="connsiteX552" fmla="*/ 2999570 w 5593163"/>
              <a:gd name="connsiteY552" fmla="*/ 2201572 h 4305008"/>
              <a:gd name="connsiteX553" fmla="*/ 2999687 w 5593163"/>
              <a:gd name="connsiteY553" fmla="*/ 2200424 h 4305008"/>
              <a:gd name="connsiteX554" fmla="*/ 3015899 w 5593163"/>
              <a:gd name="connsiteY554" fmla="*/ 2198885 h 4305008"/>
              <a:gd name="connsiteX555" fmla="*/ 3111361 w 5593163"/>
              <a:gd name="connsiteY555" fmla="*/ 2189820 h 4305008"/>
              <a:gd name="connsiteX556" fmla="*/ 3128448 w 5593163"/>
              <a:gd name="connsiteY556" fmla="*/ 2188197 h 4305008"/>
              <a:gd name="connsiteX557" fmla="*/ 3128474 w 5593163"/>
              <a:gd name="connsiteY557" fmla="*/ 2188691 h 4305008"/>
              <a:gd name="connsiteX558" fmla="*/ 3128972 w 5593163"/>
              <a:gd name="connsiteY558" fmla="*/ 2188658 h 4305008"/>
              <a:gd name="connsiteX559" fmla="*/ 3129566 w 5593163"/>
              <a:gd name="connsiteY559" fmla="*/ 2200098 h 4305008"/>
              <a:gd name="connsiteX560" fmla="*/ 3128196 w 5593163"/>
              <a:gd name="connsiteY560" fmla="*/ 2217074 h 4305008"/>
              <a:gd name="connsiteX561" fmla="*/ 3120729 w 5593163"/>
              <a:gd name="connsiteY561" fmla="*/ 2309550 h 4305008"/>
              <a:gd name="connsiteX562" fmla="*/ 3120190 w 5593163"/>
              <a:gd name="connsiteY562" fmla="*/ 2316226 h 4305008"/>
              <a:gd name="connsiteX563" fmla="*/ 3119685 w 5593163"/>
              <a:gd name="connsiteY563" fmla="*/ 2316289 h 4305008"/>
              <a:gd name="connsiteX564" fmla="*/ 2429519 w 5593163"/>
              <a:gd name="connsiteY564" fmla="*/ 3009330 h 4305008"/>
              <a:gd name="connsiteX565" fmla="*/ 2429403 w 5593163"/>
              <a:gd name="connsiteY565" fmla="*/ 3010478 h 4305008"/>
              <a:gd name="connsiteX566" fmla="*/ 2413186 w 5593163"/>
              <a:gd name="connsiteY566" fmla="*/ 3012018 h 4305008"/>
              <a:gd name="connsiteX567" fmla="*/ 2317760 w 5593163"/>
              <a:gd name="connsiteY567" fmla="*/ 3021080 h 4305008"/>
              <a:gd name="connsiteX568" fmla="*/ 2300641 w 5593163"/>
              <a:gd name="connsiteY568" fmla="*/ 3022706 h 4305008"/>
              <a:gd name="connsiteX569" fmla="*/ 2300615 w 5593163"/>
              <a:gd name="connsiteY569" fmla="*/ 3022211 h 4305008"/>
              <a:gd name="connsiteX570" fmla="*/ 2300116 w 5593163"/>
              <a:gd name="connsiteY570" fmla="*/ 3022244 h 4305008"/>
              <a:gd name="connsiteX571" fmla="*/ 2299523 w 5593163"/>
              <a:gd name="connsiteY571" fmla="*/ 3010804 h 4305008"/>
              <a:gd name="connsiteX572" fmla="*/ 2299523 w 5593163"/>
              <a:gd name="connsiteY572" fmla="*/ 3058630 h 4305008"/>
              <a:gd name="connsiteX573" fmla="*/ 2300117 w 5593163"/>
              <a:gd name="connsiteY573" fmla="*/ 3047280 h 4305008"/>
              <a:gd name="connsiteX574" fmla="*/ 2300615 w 5593163"/>
              <a:gd name="connsiteY574" fmla="*/ 3047312 h 4305008"/>
              <a:gd name="connsiteX575" fmla="*/ 2300641 w 5593163"/>
              <a:gd name="connsiteY575" fmla="*/ 3046822 h 4305008"/>
              <a:gd name="connsiteX576" fmla="*/ 2317729 w 5593163"/>
              <a:gd name="connsiteY576" fmla="*/ 3048432 h 4305008"/>
              <a:gd name="connsiteX577" fmla="*/ 2413190 w 5593163"/>
              <a:gd name="connsiteY577" fmla="*/ 3057426 h 4305008"/>
              <a:gd name="connsiteX578" fmla="*/ 2429403 w 5593163"/>
              <a:gd name="connsiteY578" fmla="*/ 3058953 h 4305008"/>
              <a:gd name="connsiteX579" fmla="*/ 2429520 w 5593163"/>
              <a:gd name="connsiteY579" fmla="*/ 3060092 h 4305008"/>
              <a:gd name="connsiteX580" fmla="*/ 3119686 w 5593163"/>
              <a:gd name="connsiteY580" fmla="*/ 3747690 h 4305008"/>
              <a:gd name="connsiteX581" fmla="*/ 3120191 w 5593163"/>
              <a:gd name="connsiteY581" fmla="*/ 3747753 h 4305008"/>
              <a:gd name="connsiteX582" fmla="*/ 3120732 w 5593163"/>
              <a:gd name="connsiteY582" fmla="*/ 3754390 h 4305008"/>
              <a:gd name="connsiteX583" fmla="*/ 3128196 w 5593163"/>
              <a:gd name="connsiteY583" fmla="*/ 3846121 h 4305008"/>
              <a:gd name="connsiteX584" fmla="*/ 3129566 w 5593163"/>
              <a:gd name="connsiteY584" fmla="*/ 3862969 h 4305008"/>
              <a:gd name="connsiteX585" fmla="*/ 3128973 w 5593163"/>
              <a:gd name="connsiteY585" fmla="*/ 3874319 h 4305008"/>
              <a:gd name="connsiteX586" fmla="*/ 3128474 w 5593163"/>
              <a:gd name="connsiteY586" fmla="*/ 3874286 h 4305008"/>
              <a:gd name="connsiteX587" fmla="*/ 3128448 w 5593163"/>
              <a:gd name="connsiteY587" fmla="*/ 3874777 h 4305008"/>
              <a:gd name="connsiteX588" fmla="*/ 3111330 w 5593163"/>
              <a:gd name="connsiteY588" fmla="*/ 3873164 h 4305008"/>
              <a:gd name="connsiteX589" fmla="*/ 3015903 w 5593163"/>
              <a:gd name="connsiteY589" fmla="*/ 3864173 h 4305008"/>
              <a:gd name="connsiteX590" fmla="*/ 2999687 w 5593163"/>
              <a:gd name="connsiteY590" fmla="*/ 3862645 h 4305008"/>
              <a:gd name="connsiteX591" fmla="*/ 2999571 w 5593163"/>
              <a:gd name="connsiteY591" fmla="*/ 3861506 h 4305008"/>
              <a:gd name="connsiteX592" fmla="*/ 2309405 w 5593163"/>
              <a:gd name="connsiteY592" fmla="*/ 3173908 h 4305008"/>
              <a:gd name="connsiteX593" fmla="*/ 2308899 w 5593163"/>
              <a:gd name="connsiteY593" fmla="*/ 3173846 h 4305008"/>
              <a:gd name="connsiteX594" fmla="*/ 2308361 w 5593163"/>
              <a:gd name="connsiteY594" fmla="*/ 3167222 h 4305008"/>
              <a:gd name="connsiteX595" fmla="*/ 2300894 w 5593163"/>
              <a:gd name="connsiteY595" fmla="*/ 3075472 h 4305008"/>
              <a:gd name="connsiteX596" fmla="*/ 2299523 w 5593163"/>
              <a:gd name="connsiteY596" fmla="*/ 3058630 h 4305008"/>
              <a:gd name="connsiteX597" fmla="*/ 1601297 w 5593163"/>
              <a:gd name="connsiteY597" fmla="*/ 636203 h 4305008"/>
              <a:gd name="connsiteX598" fmla="*/ 2144606 w 5593163"/>
              <a:gd name="connsiteY598" fmla="*/ 1181049 h 4305008"/>
              <a:gd name="connsiteX599" fmla="*/ 1601297 w 5593163"/>
              <a:gd name="connsiteY599" fmla="*/ 636203 h 4305008"/>
              <a:gd name="connsiteX600" fmla="*/ 1601297 w 5593163"/>
              <a:gd name="connsiteY600" fmla="*/ 2333028 h 4305008"/>
              <a:gd name="connsiteX601" fmla="*/ 2144606 w 5593163"/>
              <a:gd name="connsiteY601" fmla="*/ 2877874 h 4305008"/>
              <a:gd name="connsiteX602" fmla="*/ 1601297 w 5593163"/>
              <a:gd name="connsiteY602" fmla="*/ 2333028 h 4305008"/>
              <a:gd name="connsiteX603" fmla="*/ 1601295 w 5593163"/>
              <a:gd name="connsiteY603" fmla="*/ 2034258 h 4305008"/>
              <a:gd name="connsiteX604" fmla="*/ 2144604 w 5593163"/>
              <a:gd name="connsiteY604" fmla="*/ 1493690 h 4305008"/>
              <a:gd name="connsiteX605" fmla="*/ 1601295 w 5593163"/>
              <a:gd name="connsiteY605" fmla="*/ 2034258 h 4305008"/>
              <a:gd name="connsiteX606" fmla="*/ 1601295 w 5593163"/>
              <a:gd name="connsiteY606" fmla="*/ 3731083 h 4305008"/>
              <a:gd name="connsiteX607" fmla="*/ 2144604 w 5593163"/>
              <a:gd name="connsiteY607" fmla="*/ 3190516 h 4305008"/>
              <a:gd name="connsiteX608" fmla="*/ 1601295 w 5593163"/>
              <a:gd name="connsiteY608" fmla="*/ 3731083 h 4305008"/>
              <a:gd name="connsiteX609" fmla="*/ 1457930 w 5593163"/>
              <a:gd name="connsiteY609" fmla="*/ 503273 h 4305008"/>
              <a:gd name="connsiteX610" fmla="*/ 1458524 w 5593163"/>
              <a:gd name="connsiteY610" fmla="*/ 491833 h 4305008"/>
              <a:gd name="connsiteX611" fmla="*/ 1459022 w 5593163"/>
              <a:gd name="connsiteY611" fmla="*/ 491866 h 4305008"/>
              <a:gd name="connsiteX612" fmla="*/ 1459048 w 5593163"/>
              <a:gd name="connsiteY612" fmla="*/ 491372 h 4305008"/>
              <a:gd name="connsiteX613" fmla="*/ 1476135 w 5593163"/>
              <a:gd name="connsiteY613" fmla="*/ 492995 h 4305008"/>
              <a:gd name="connsiteX614" fmla="*/ 1571597 w 5593163"/>
              <a:gd name="connsiteY614" fmla="*/ 502060 h 4305008"/>
              <a:gd name="connsiteX615" fmla="*/ 1587809 w 5593163"/>
              <a:gd name="connsiteY615" fmla="*/ 503599 h 4305008"/>
              <a:gd name="connsiteX616" fmla="*/ 1587926 w 5593163"/>
              <a:gd name="connsiteY616" fmla="*/ 504747 h 4305008"/>
              <a:gd name="connsiteX617" fmla="*/ 2278092 w 5593163"/>
              <a:gd name="connsiteY617" fmla="*/ 1197788 h 4305008"/>
              <a:gd name="connsiteX618" fmla="*/ 2278598 w 5593163"/>
              <a:gd name="connsiteY618" fmla="*/ 1197851 h 4305008"/>
              <a:gd name="connsiteX619" fmla="*/ 2279138 w 5593163"/>
              <a:gd name="connsiteY619" fmla="*/ 1204541 h 4305008"/>
              <a:gd name="connsiteX620" fmla="*/ 2286602 w 5593163"/>
              <a:gd name="connsiteY620" fmla="*/ 1296998 h 4305008"/>
              <a:gd name="connsiteX621" fmla="*/ 2287973 w 5593163"/>
              <a:gd name="connsiteY621" fmla="*/ 1313979 h 4305008"/>
              <a:gd name="connsiteX622" fmla="*/ 2287380 w 5593163"/>
              <a:gd name="connsiteY622" fmla="*/ 1325419 h 4305008"/>
              <a:gd name="connsiteX623" fmla="*/ 2286881 w 5593163"/>
              <a:gd name="connsiteY623" fmla="*/ 1325386 h 4305008"/>
              <a:gd name="connsiteX624" fmla="*/ 2286855 w 5593163"/>
              <a:gd name="connsiteY624" fmla="*/ 1325881 h 4305008"/>
              <a:gd name="connsiteX625" fmla="*/ 2269736 w 5593163"/>
              <a:gd name="connsiteY625" fmla="*/ 1324255 h 4305008"/>
              <a:gd name="connsiteX626" fmla="*/ 2174310 w 5593163"/>
              <a:gd name="connsiteY626" fmla="*/ 1315193 h 4305008"/>
              <a:gd name="connsiteX627" fmla="*/ 2158093 w 5593163"/>
              <a:gd name="connsiteY627" fmla="*/ 1313653 h 4305008"/>
              <a:gd name="connsiteX628" fmla="*/ 2157977 w 5593163"/>
              <a:gd name="connsiteY628" fmla="*/ 1312505 h 4305008"/>
              <a:gd name="connsiteX629" fmla="*/ 1467811 w 5593163"/>
              <a:gd name="connsiteY629" fmla="*/ 619464 h 4305008"/>
              <a:gd name="connsiteX630" fmla="*/ 1467306 w 5593163"/>
              <a:gd name="connsiteY630" fmla="*/ 619401 h 4305008"/>
              <a:gd name="connsiteX631" fmla="*/ 1466767 w 5593163"/>
              <a:gd name="connsiteY631" fmla="*/ 612725 h 4305008"/>
              <a:gd name="connsiteX632" fmla="*/ 1459300 w 5593163"/>
              <a:gd name="connsiteY632" fmla="*/ 520249 h 4305008"/>
              <a:gd name="connsiteX633" fmla="*/ 1457930 w 5593163"/>
              <a:gd name="connsiteY633" fmla="*/ 503273 h 4305008"/>
              <a:gd name="connsiteX634" fmla="*/ 1457930 w 5593163"/>
              <a:gd name="connsiteY634" fmla="*/ 2200098 h 4305008"/>
              <a:gd name="connsiteX635" fmla="*/ 1458524 w 5593163"/>
              <a:gd name="connsiteY635" fmla="*/ 2188658 h 4305008"/>
              <a:gd name="connsiteX636" fmla="*/ 1459022 w 5593163"/>
              <a:gd name="connsiteY636" fmla="*/ 2188691 h 4305008"/>
              <a:gd name="connsiteX637" fmla="*/ 1459048 w 5593163"/>
              <a:gd name="connsiteY637" fmla="*/ 2188197 h 4305008"/>
              <a:gd name="connsiteX638" fmla="*/ 1476135 w 5593163"/>
              <a:gd name="connsiteY638" fmla="*/ 2189820 h 4305008"/>
              <a:gd name="connsiteX639" fmla="*/ 1571597 w 5593163"/>
              <a:gd name="connsiteY639" fmla="*/ 2198885 h 4305008"/>
              <a:gd name="connsiteX640" fmla="*/ 1587809 w 5593163"/>
              <a:gd name="connsiteY640" fmla="*/ 2200424 h 4305008"/>
              <a:gd name="connsiteX641" fmla="*/ 1587926 w 5593163"/>
              <a:gd name="connsiteY641" fmla="*/ 2201572 h 4305008"/>
              <a:gd name="connsiteX642" fmla="*/ 2278092 w 5593163"/>
              <a:gd name="connsiteY642" fmla="*/ 2894613 h 4305008"/>
              <a:gd name="connsiteX643" fmla="*/ 2278598 w 5593163"/>
              <a:gd name="connsiteY643" fmla="*/ 2894676 h 4305008"/>
              <a:gd name="connsiteX644" fmla="*/ 2279138 w 5593163"/>
              <a:gd name="connsiteY644" fmla="*/ 2901366 h 4305008"/>
              <a:gd name="connsiteX645" fmla="*/ 2286602 w 5593163"/>
              <a:gd name="connsiteY645" fmla="*/ 2993823 h 4305008"/>
              <a:gd name="connsiteX646" fmla="*/ 2287973 w 5593163"/>
              <a:gd name="connsiteY646" fmla="*/ 3010804 h 4305008"/>
              <a:gd name="connsiteX647" fmla="*/ 2287380 w 5593163"/>
              <a:gd name="connsiteY647" fmla="*/ 3022244 h 4305008"/>
              <a:gd name="connsiteX648" fmla="*/ 2286881 w 5593163"/>
              <a:gd name="connsiteY648" fmla="*/ 3022211 h 4305008"/>
              <a:gd name="connsiteX649" fmla="*/ 2286855 w 5593163"/>
              <a:gd name="connsiteY649" fmla="*/ 3022706 h 4305008"/>
              <a:gd name="connsiteX650" fmla="*/ 2269736 w 5593163"/>
              <a:gd name="connsiteY650" fmla="*/ 3021080 h 4305008"/>
              <a:gd name="connsiteX651" fmla="*/ 2174310 w 5593163"/>
              <a:gd name="connsiteY651" fmla="*/ 3012018 h 4305008"/>
              <a:gd name="connsiteX652" fmla="*/ 2158093 w 5593163"/>
              <a:gd name="connsiteY652" fmla="*/ 3010478 h 4305008"/>
              <a:gd name="connsiteX653" fmla="*/ 2157977 w 5593163"/>
              <a:gd name="connsiteY653" fmla="*/ 3009330 h 4305008"/>
              <a:gd name="connsiteX654" fmla="*/ 1467811 w 5593163"/>
              <a:gd name="connsiteY654" fmla="*/ 2316289 h 4305008"/>
              <a:gd name="connsiteX655" fmla="*/ 1467306 w 5593163"/>
              <a:gd name="connsiteY655" fmla="*/ 2316226 h 4305008"/>
              <a:gd name="connsiteX656" fmla="*/ 1466767 w 5593163"/>
              <a:gd name="connsiteY656" fmla="*/ 2309550 h 4305008"/>
              <a:gd name="connsiteX657" fmla="*/ 1459300 w 5593163"/>
              <a:gd name="connsiteY657" fmla="*/ 2217074 h 4305008"/>
              <a:gd name="connsiteX658" fmla="*/ 1457930 w 5593163"/>
              <a:gd name="connsiteY658" fmla="*/ 2200098 h 4305008"/>
              <a:gd name="connsiteX659" fmla="*/ 1457930 w 5593163"/>
              <a:gd name="connsiteY659" fmla="*/ 3896923 h 4305008"/>
              <a:gd name="connsiteX660" fmla="*/ 1458524 w 5593163"/>
              <a:gd name="connsiteY660" fmla="*/ 3885483 h 4305008"/>
              <a:gd name="connsiteX661" fmla="*/ 1459022 w 5593163"/>
              <a:gd name="connsiteY661" fmla="*/ 3885516 h 4305008"/>
              <a:gd name="connsiteX662" fmla="*/ 1459048 w 5593163"/>
              <a:gd name="connsiteY662" fmla="*/ 3885022 h 4305008"/>
              <a:gd name="connsiteX663" fmla="*/ 1476135 w 5593163"/>
              <a:gd name="connsiteY663" fmla="*/ 3886645 h 4305008"/>
              <a:gd name="connsiteX664" fmla="*/ 1571597 w 5593163"/>
              <a:gd name="connsiteY664" fmla="*/ 3895710 h 4305008"/>
              <a:gd name="connsiteX665" fmla="*/ 1587809 w 5593163"/>
              <a:gd name="connsiteY665" fmla="*/ 3897249 h 4305008"/>
              <a:gd name="connsiteX666" fmla="*/ 1587926 w 5593163"/>
              <a:gd name="connsiteY666" fmla="*/ 3898397 h 4305008"/>
              <a:gd name="connsiteX667" fmla="*/ 2148179 w 5593163"/>
              <a:gd name="connsiteY667" fmla="*/ 4255797 h 4305008"/>
              <a:gd name="connsiteX668" fmla="*/ 2176624 w 5593163"/>
              <a:gd name="connsiteY668" fmla="*/ 4305008 h 4305008"/>
              <a:gd name="connsiteX669" fmla="*/ 2025574 w 5593163"/>
              <a:gd name="connsiteY669" fmla="*/ 4305008 h 4305008"/>
              <a:gd name="connsiteX670" fmla="*/ 1973451 w 5593163"/>
              <a:gd name="connsiteY670" fmla="*/ 4241205 h 4305008"/>
              <a:gd name="connsiteX671" fmla="*/ 1601297 w 5593163"/>
              <a:gd name="connsiteY671" fmla="*/ 4029853 h 4305008"/>
              <a:gd name="connsiteX672" fmla="*/ 1700478 w 5593163"/>
              <a:gd name="connsiteY672" fmla="*/ 4271827 h 4305008"/>
              <a:gd name="connsiteX673" fmla="*/ 1727160 w 5593163"/>
              <a:gd name="connsiteY673" fmla="*/ 4305008 h 4305008"/>
              <a:gd name="connsiteX674" fmla="*/ 1573050 w 5593163"/>
              <a:gd name="connsiteY674" fmla="*/ 4305008 h 4305008"/>
              <a:gd name="connsiteX675" fmla="*/ 1542929 w 5593163"/>
              <a:gd name="connsiteY675" fmla="*/ 4254710 h 4305008"/>
              <a:gd name="connsiteX676" fmla="*/ 1467811 w 5593163"/>
              <a:gd name="connsiteY676" fmla="*/ 4013114 h 4305008"/>
              <a:gd name="connsiteX677" fmla="*/ 1467306 w 5593163"/>
              <a:gd name="connsiteY677" fmla="*/ 4013051 h 4305008"/>
              <a:gd name="connsiteX678" fmla="*/ 1466767 w 5593163"/>
              <a:gd name="connsiteY678" fmla="*/ 4006375 h 4305008"/>
              <a:gd name="connsiteX679" fmla="*/ 1459300 w 5593163"/>
              <a:gd name="connsiteY679" fmla="*/ 3913899 h 4305008"/>
              <a:gd name="connsiteX680" fmla="*/ 1457930 w 5593163"/>
              <a:gd name="connsiteY680" fmla="*/ 3896923 h 4305008"/>
              <a:gd name="connsiteX681" fmla="*/ 1457928 w 5593163"/>
              <a:gd name="connsiteY681" fmla="*/ 469318 h 4305008"/>
              <a:gd name="connsiteX682" fmla="*/ 1459298 w 5593163"/>
              <a:gd name="connsiteY682" fmla="*/ 452471 h 4305008"/>
              <a:gd name="connsiteX683" fmla="*/ 1466762 w 5593163"/>
              <a:gd name="connsiteY683" fmla="*/ 360740 h 4305008"/>
              <a:gd name="connsiteX684" fmla="*/ 1467303 w 5593163"/>
              <a:gd name="connsiteY684" fmla="*/ 354103 h 4305008"/>
              <a:gd name="connsiteX685" fmla="*/ 1467808 w 5593163"/>
              <a:gd name="connsiteY685" fmla="*/ 354040 h 4305008"/>
              <a:gd name="connsiteX686" fmla="*/ 1552022 w 5593163"/>
              <a:gd name="connsiteY686" fmla="*/ 96778 h 4305008"/>
              <a:gd name="connsiteX687" fmla="*/ 1614656 w 5593163"/>
              <a:gd name="connsiteY687" fmla="*/ 0 h 4305008"/>
              <a:gd name="connsiteX688" fmla="*/ 1783031 w 5593163"/>
              <a:gd name="connsiteY688" fmla="*/ 0 h 4305008"/>
              <a:gd name="connsiteX689" fmla="*/ 1714803 w 5593163"/>
              <a:gd name="connsiteY689" fmla="*/ 76659 h 4305008"/>
              <a:gd name="connsiteX690" fmla="*/ 1601295 w 5593163"/>
              <a:gd name="connsiteY690" fmla="*/ 337433 h 4305008"/>
              <a:gd name="connsiteX691" fmla="*/ 2040269 w 5593163"/>
              <a:gd name="connsiteY691" fmla="*/ 44350 h 4305008"/>
              <a:gd name="connsiteX692" fmla="*/ 2062497 w 5593163"/>
              <a:gd name="connsiteY692" fmla="*/ 0 h 4305008"/>
              <a:gd name="connsiteX693" fmla="*/ 2211135 w 5593163"/>
              <a:gd name="connsiteY693" fmla="*/ 0 h 4305008"/>
              <a:gd name="connsiteX694" fmla="*/ 2159296 w 5593163"/>
              <a:gd name="connsiteY694" fmla="*/ 95636 h 4305008"/>
              <a:gd name="connsiteX695" fmla="*/ 1587923 w 5593163"/>
              <a:gd name="connsiteY695" fmla="*/ 467856 h 4305008"/>
              <a:gd name="connsiteX696" fmla="*/ 1587807 w 5593163"/>
              <a:gd name="connsiteY696" fmla="*/ 468995 h 4305008"/>
              <a:gd name="connsiteX697" fmla="*/ 1571591 w 5593163"/>
              <a:gd name="connsiteY697" fmla="*/ 470523 h 4305008"/>
              <a:gd name="connsiteX698" fmla="*/ 1476164 w 5593163"/>
              <a:gd name="connsiteY698" fmla="*/ 479514 h 4305008"/>
              <a:gd name="connsiteX699" fmla="*/ 1459046 w 5593163"/>
              <a:gd name="connsiteY699" fmla="*/ 481127 h 4305008"/>
              <a:gd name="connsiteX700" fmla="*/ 1459020 w 5593163"/>
              <a:gd name="connsiteY700" fmla="*/ 480636 h 4305008"/>
              <a:gd name="connsiteX701" fmla="*/ 1458521 w 5593163"/>
              <a:gd name="connsiteY701" fmla="*/ 480669 h 4305008"/>
              <a:gd name="connsiteX702" fmla="*/ 1457928 w 5593163"/>
              <a:gd name="connsiteY702" fmla="*/ 469318 h 4305008"/>
              <a:gd name="connsiteX703" fmla="*/ 1457928 w 5593163"/>
              <a:gd name="connsiteY703" fmla="*/ 2166144 h 4305008"/>
              <a:gd name="connsiteX704" fmla="*/ 1459298 w 5593163"/>
              <a:gd name="connsiteY704" fmla="*/ 2149296 h 4305008"/>
              <a:gd name="connsiteX705" fmla="*/ 1466762 w 5593163"/>
              <a:gd name="connsiteY705" fmla="*/ 2057565 h 4305008"/>
              <a:gd name="connsiteX706" fmla="*/ 1467303 w 5593163"/>
              <a:gd name="connsiteY706" fmla="*/ 2050928 h 4305008"/>
              <a:gd name="connsiteX707" fmla="*/ 1467808 w 5593163"/>
              <a:gd name="connsiteY707" fmla="*/ 2050865 h 4305008"/>
              <a:gd name="connsiteX708" fmla="*/ 2157974 w 5593163"/>
              <a:gd name="connsiteY708" fmla="*/ 1363267 h 4305008"/>
              <a:gd name="connsiteX709" fmla="*/ 2158091 w 5593163"/>
              <a:gd name="connsiteY709" fmla="*/ 1362128 h 4305008"/>
              <a:gd name="connsiteX710" fmla="*/ 2174304 w 5593163"/>
              <a:gd name="connsiteY710" fmla="*/ 1360601 h 4305008"/>
              <a:gd name="connsiteX711" fmla="*/ 2269765 w 5593163"/>
              <a:gd name="connsiteY711" fmla="*/ 1351607 h 4305008"/>
              <a:gd name="connsiteX712" fmla="*/ 2286853 w 5593163"/>
              <a:gd name="connsiteY712" fmla="*/ 1349997 h 4305008"/>
              <a:gd name="connsiteX713" fmla="*/ 2286879 w 5593163"/>
              <a:gd name="connsiteY713" fmla="*/ 1350487 h 4305008"/>
              <a:gd name="connsiteX714" fmla="*/ 2287377 w 5593163"/>
              <a:gd name="connsiteY714" fmla="*/ 1350455 h 4305008"/>
              <a:gd name="connsiteX715" fmla="*/ 2287971 w 5593163"/>
              <a:gd name="connsiteY715" fmla="*/ 1361805 h 4305008"/>
              <a:gd name="connsiteX716" fmla="*/ 2286600 w 5593163"/>
              <a:gd name="connsiteY716" fmla="*/ 1378647 h 4305008"/>
              <a:gd name="connsiteX717" fmla="*/ 2279133 w 5593163"/>
              <a:gd name="connsiteY717" fmla="*/ 1470397 h 4305008"/>
              <a:gd name="connsiteX718" fmla="*/ 2278595 w 5593163"/>
              <a:gd name="connsiteY718" fmla="*/ 1477021 h 4305008"/>
              <a:gd name="connsiteX719" fmla="*/ 2278089 w 5593163"/>
              <a:gd name="connsiteY719" fmla="*/ 1477083 h 4305008"/>
              <a:gd name="connsiteX720" fmla="*/ 1587923 w 5593163"/>
              <a:gd name="connsiteY720" fmla="*/ 2164681 h 4305008"/>
              <a:gd name="connsiteX721" fmla="*/ 1587807 w 5593163"/>
              <a:gd name="connsiteY721" fmla="*/ 2165820 h 4305008"/>
              <a:gd name="connsiteX722" fmla="*/ 1571591 w 5593163"/>
              <a:gd name="connsiteY722" fmla="*/ 2167348 h 4305008"/>
              <a:gd name="connsiteX723" fmla="*/ 1476164 w 5593163"/>
              <a:gd name="connsiteY723" fmla="*/ 2176339 h 4305008"/>
              <a:gd name="connsiteX724" fmla="*/ 1459046 w 5593163"/>
              <a:gd name="connsiteY724" fmla="*/ 2177952 h 4305008"/>
              <a:gd name="connsiteX725" fmla="*/ 1459020 w 5593163"/>
              <a:gd name="connsiteY725" fmla="*/ 2177461 h 4305008"/>
              <a:gd name="connsiteX726" fmla="*/ 1458521 w 5593163"/>
              <a:gd name="connsiteY726" fmla="*/ 2177494 h 4305008"/>
              <a:gd name="connsiteX727" fmla="*/ 1457928 w 5593163"/>
              <a:gd name="connsiteY727" fmla="*/ 2166144 h 4305008"/>
              <a:gd name="connsiteX728" fmla="*/ 1457928 w 5593163"/>
              <a:gd name="connsiteY728" fmla="*/ 3862969 h 4305008"/>
              <a:gd name="connsiteX729" fmla="*/ 1459298 w 5593163"/>
              <a:gd name="connsiteY729" fmla="*/ 3846121 h 4305008"/>
              <a:gd name="connsiteX730" fmla="*/ 1466762 w 5593163"/>
              <a:gd name="connsiteY730" fmla="*/ 3754390 h 4305008"/>
              <a:gd name="connsiteX731" fmla="*/ 1467303 w 5593163"/>
              <a:gd name="connsiteY731" fmla="*/ 3747753 h 4305008"/>
              <a:gd name="connsiteX732" fmla="*/ 1467808 w 5593163"/>
              <a:gd name="connsiteY732" fmla="*/ 3747690 h 4305008"/>
              <a:gd name="connsiteX733" fmla="*/ 2157974 w 5593163"/>
              <a:gd name="connsiteY733" fmla="*/ 3060092 h 4305008"/>
              <a:gd name="connsiteX734" fmla="*/ 2158091 w 5593163"/>
              <a:gd name="connsiteY734" fmla="*/ 3058953 h 4305008"/>
              <a:gd name="connsiteX735" fmla="*/ 2174304 w 5593163"/>
              <a:gd name="connsiteY735" fmla="*/ 3057426 h 4305008"/>
              <a:gd name="connsiteX736" fmla="*/ 2269765 w 5593163"/>
              <a:gd name="connsiteY736" fmla="*/ 3048432 h 4305008"/>
              <a:gd name="connsiteX737" fmla="*/ 2286853 w 5593163"/>
              <a:gd name="connsiteY737" fmla="*/ 3046822 h 4305008"/>
              <a:gd name="connsiteX738" fmla="*/ 2286879 w 5593163"/>
              <a:gd name="connsiteY738" fmla="*/ 3047312 h 4305008"/>
              <a:gd name="connsiteX739" fmla="*/ 2287377 w 5593163"/>
              <a:gd name="connsiteY739" fmla="*/ 3047280 h 4305008"/>
              <a:gd name="connsiteX740" fmla="*/ 2287971 w 5593163"/>
              <a:gd name="connsiteY740" fmla="*/ 3058630 h 4305008"/>
              <a:gd name="connsiteX741" fmla="*/ 2286600 w 5593163"/>
              <a:gd name="connsiteY741" fmla="*/ 3075472 h 4305008"/>
              <a:gd name="connsiteX742" fmla="*/ 2279133 w 5593163"/>
              <a:gd name="connsiteY742" fmla="*/ 3167222 h 4305008"/>
              <a:gd name="connsiteX743" fmla="*/ 2278595 w 5593163"/>
              <a:gd name="connsiteY743" fmla="*/ 3173846 h 4305008"/>
              <a:gd name="connsiteX744" fmla="*/ 2278089 w 5593163"/>
              <a:gd name="connsiteY744" fmla="*/ 3173908 h 4305008"/>
              <a:gd name="connsiteX745" fmla="*/ 1587923 w 5593163"/>
              <a:gd name="connsiteY745" fmla="*/ 3861506 h 4305008"/>
              <a:gd name="connsiteX746" fmla="*/ 1587807 w 5593163"/>
              <a:gd name="connsiteY746" fmla="*/ 3862645 h 4305008"/>
              <a:gd name="connsiteX747" fmla="*/ 1571591 w 5593163"/>
              <a:gd name="connsiteY747" fmla="*/ 3864173 h 4305008"/>
              <a:gd name="connsiteX748" fmla="*/ 1476164 w 5593163"/>
              <a:gd name="connsiteY748" fmla="*/ 3873164 h 4305008"/>
              <a:gd name="connsiteX749" fmla="*/ 1459046 w 5593163"/>
              <a:gd name="connsiteY749" fmla="*/ 3874777 h 4305008"/>
              <a:gd name="connsiteX750" fmla="*/ 1459020 w 5593163"/>
              <a:gd name="connsiteY750" fmla="*/ 3874286 h 4305008"/>
              <a:gd name="connsiteX751" fmla="*/ 1458521 w 5593163"/>
              <a:gd name="connsiteY751" fmla="*/ 3874319 h 4305008"/>
              <a:gd name="connsiteX752" fmla="*/ 1457928 w 5593163"/>
              <a:gd name="connsiteY752" fmla="*/ 3862969 h 4305008"/>
              <a:gd name="connsiteX753" fmla="*/ 750739 w 5593163"/>
              <a:gd name="connsiteY753" fmla="*/ 1181049 h 4305008"/>
              <a:gd name="connsiteX754" fmla="*/ 1294048 w 5593163"/>
              <a:gd name="connsiteY754" fmla="*/ 636203 h 4305008"/>
              <a:gd name="connsiteX755" fmla="*/ 750739 w 5593163"/>
              <a:gd name="connsiteY755" fmla="*/ 1181049 h 4305008"/>
              <a:gd name="connsiteX756" fmla="*/ 750739 w 5593163"/>
              <a:gd name="connsiteY756" fmla="*/ 1493690 h 4305008"/>
              <a:gd name="connsiteX757" fmla="*/ 1294048 w 5593163"/>
              <a:gd name="connsiteY757" fmla="*/ 2034258 h 4305008"/>
              <a:gd name="connsiteX758" fmla="*/ 750739 w 5593163"/>
              <a:gd name="connsiteY758" fmla="*/ 1493690 h 4305008"/>
              <a:gd name="connsiteX759" fmla="*/ 750739 w 5593163"/>
              <a:gd name="connsiteY759" fmla="*/ 2877874 h 4305008"/>
              <a:gd name="connsiteX760" fmla="*/ 1294048 w 5593163"/>
              <a:gd name="connsiteY760" fmla="*/ 2333028 h 4305008"/>
              <a:gd name="connsiteX761" fmla="*/ 750739 w 5593163"/>
              <a:gd name="connsiteY761" fmla="*/ 2877874 h 4305008"/>
              <a:gd name="connsiteX762" fmla="*/ 750739 w 5593163"/>
              <a:gd name="connsiteY762" fmla="*/ 3190516 h 4305008"/>
              <a:gd name="connsiteX763" fmla="*/ 1294048 w 5593163"/>
              <a:gd name="connsiteY763" fmla="*/ 3731083 h 4305008"/>
              <a:gd name="connsiteX764" fmla="*/ 750739 w 5593163"/>
              <a:gd name="connsiteY764" fmla="*/ 3190516 h 4305008"/>
              <a:gd name="connsiteX765" fmla="*/ 718720 w 5593163"/>
              <a:gd name="connsiteY765" fmla="*/ 4305008 h 4305008"/>
              <a:gd name="connsiteX766" fmla="*/ 747165 w 5593163"/>
              <a:gd name="connsiteY766" fmla="*/ 4255797 h 4305008"/>
              <a:gd name="connsiteX767" fmla="*/ 1307418 w 5593163"/>
              <a:gd name="connsiteY767" fmla="*/ 3898397 h 4305008"/>
              <a:gd name="connsiteX768" fmla="*/ 1307535 w 5593163"/>
              <a:gd name="connsiteY768" fmla="*/ 3897249 h 4305008"/>
              <a:gd name="connsiteX769" fmla="*/ 1323748 w 5593163"/>
              <a:gd name="connsiteY769" fmla="*/ 3895710 h 4305008"/>
              <a:gd name="connsiteX770" fmla="*/ 1419209 w 5593163"/>
              <a:gd name="connsiteY770" fmla="*/ 3886645 h 4305008"/>
              <a:gd name="connsiteX771" fmla="*/ 1436297 w 5593163"/>
              <a:gd name="connsiteY771" fmla="*/ 3885022 h 4305008"/>
              <a:gd name="connsiteX772" fmla="*/ 1436323 w 5593163"/>
              <a:gd name="connsiteY772" fmla="*/ 3885516 h 4305008"/>
              <a:gd name="connsiteX773" fmla="*/ 1436821 w 5593163"/>
              <a:gd name="connsiteY773" fmla="*/ 3885483 h 4305008"/>
              <a:gd name="connsiteX774" fmla="*/ 1437415 w 5593163"/>
              <a:gd name="connsiteY774" fmla="*/ 3896923 h 4305008"/>
              <a:gd name="connsiteX775" fmla="*/ 1436044 w 5593163"/>
              <a:gd name="connsiteY775" fmla="*/ 3913899 h 4305008"/>
              <a:gd name="connsiteX776" fmla="*/ 1428577 w 5593163"/>
              <a:gd name="connsiteY776" fmla="*/ 4006375 h 4305008"/>
              <a:gd name="connsiteX777" fmla="*/ 1428039 w 5593163"/>
              <a:gd name="connsiteY777" fmla="*/ 4013051 h 4305008"/>
              <a:gd name="connsiteX778" fmla="*/ 1427533 w 5593163"/>
              <a:gd name="connsiteY778" fmla="*/ 4013114 h 4305008"/>
              <a:gd name="connsiteX779" fmla="*/ 1352416 w 5593163"/>
              <a:gd name="connsiteY779" fmla="*/ 4254710 h 4305008"/>
              <a:gd name="connsiteX780" fmla="*/ 1322295 w 5593163"/>
              <a:gd name="connsiteY780" fmla="*/ 4305008 h 4305008"/>
              <a:gd name="connsiteX781" fmla="*/ 1168185 w 5593163"/>
              <a:gd name="connsiteY781" fmla="*/ 4305008 h 4305008"/>
              <a:gd name="connsiteX782" fmla="*/ 1194867 w 5593163"/>
              <a:gd name="connsiteY782" fmla="*/ 4271827 h 4305008"/>
              <a:gd name="connsiteX783" fmla="*/ 1294048 w 5593163"/>
              <a:gd name="connsiteY783" fmla="*/ 4029853 h 4305008"/>
              <a:gd name="connsiteX784" fmla="*/ 921894 w 5593163"/>
              <a:gd name="connsiteY784" fmla="*/ 4241205 h 4305008"/>
              <a:gd name="connsiteX785" fmla="*/ 869771 w 5593163"/>
              <a:gd name="connsiteY785" fmla="*/ 4305008 h 4305008"/>
              <a:gd name="connsiteX786" fmla="*/ 684209 w 5593163"/>
              <a:gd name="connsiteY786" fmla="*/ 0 h 4305008"/>
              <a:gd name="connsiteX787" fmla="*/ 832847 w 5593163"/>
              <a:gd name="connsiteY787" fmla="*/ 0 h 4305008"/>
              <a:gd name="connsiteX788" fmla="*/ 855075 w 5593163"/>
              <a:gd name="connsiteY788" fmla="*/ 44350 h 4305008"/>
              <a:gd name="connsiteX789" fmla="*/ 1294048 w 5593163"/>
              <a:gd name="connsiteY789" fmla="*/ 337433 h 4305008"/>
              <a:gd name="connsiteX790" fmla="*/ 1180541 w 5593163"/>
              <a:gd name="connsiteY790" fmla="*/ 76659 h 4305008"/>
              <a:gd name="connsiteX791" fmla="*/ 1112313 w 5593163"/>
              <a:gd name="connsiteY791" fmla="*/ 0 h 4305008"/>
              <a:gd name="connsiteX792" fmla="*/ 1280688 w 5593163"/>
              <a:gd name="connsiteY792" fmla="*/ 0 h 4305008"/>
              <a:gd name="connsiteX793" fmla="*/ 1343322 w 5593163"/>
              <a:gd name="connsiteY793" fmla="*/ 96778 h 4305008"/>
              <a:gd name="connsiteX794" fmla="*/ 1427534 w 5593163"/>
              <a:gd name="connsiteY794" fmla="*/ 354040 h 4305008"/>
              <a:gd name="connsiteX795" fmla="*/ 1428040 w 5593163"/>
              <a:gd name="connsiteY795" fmla="*/ 354102 h 4305008"/>
              <a:gd name="connsiteX796" fmla="*/ 1428580 w 5593163"/>
              <a:gd name="connsiteY796" fmla="*/ 360740 h 4305008"/>
              <a:gd name="connsiteX797" fmla="*/ 1436044 w 5593163"/>
              <a:gd name="connsiteY797" fmla="*/ 452471 h 4305008"/>
              <a:gd name="connsiteX798" fmla="*/ 1437415 w 5593163"/>
              <a:gd name="connsiteY798" fmla="*/ 469318 h 4305008"/>
              <a:gd name="connsiteX799" fmla="*/ 1436822 w 5593163"/>
              <a:gd name="connsiteY799" fmla="*/ 480669 h 4305008"/>
              <a:gd name="connsiteX800" fmla="*/ 1436323 w 5593163"/>
              <a:gd name="connsiteY800" fmla="*/ 480636 h 4305008"/>
              <a:gd name="connsiteX801" fmla="*/ 1436297 w 5593163"/>
              <a:gd name="connsiteY801" fmla="*/ 481127 h 4305008"/>
              <a:gd name="connsiteX802" fmla="*/ 1419178 w 5593163"/>
              <a:gd name="connsiteY802" fmla="*/ 479514 h 4305008"/>
              <a:gd name="connsiteX803" fmla="*/ 1323752 w 5593163"/>
              <a:gd name="connsiteY803" fmla="*/ 470523 h 4305008"/>
              <a:gd name="connsiteX804" fmla="*/ 1307535 w 5593163"/>
              <a:gd name="connsiteY804" fmla="*/ 468995 h 4305008"/>
              <a:gd name="connsiteX805" fmla="*/ 1307419 w 5593163"/>
              <a:gd name="connsiteY805" fmla="*/ 467856 h 4305008"/>
              <a:gd name="connsiteX806" fmla="*/ 736048 w 5593163"/>
              <a:gd name="connsiteY806" fmla="*/ 95636 h 4305008"/>
              <a:gd name="connsiteX807" fmla="*/ 607372 w 5593163"/>
              <a:gd name="connsiteY807" fmla="*/ 1313979 h 4305008"/>
              <a:gd name="connsiteX808" fmla="*/ 608742 w 5593163"/>
              <a:gd name="connsiteY808" fmla="*/ 1296998 h 4305008"/>
              <a:gd name="connsiteX809" fmla="*/ 616206 w 5593163"/>
              <a:gd name="connsiteY809" fmla="*/ 1204541 h 4305008"/>
              <a:gd name="connsiteX810" fmla="*/ 616747 w 5593163"/>
              <a:gd name="connsiteY810" fmla="*/ 1197851 h 4305008"/>
              <a:gd name="connsiteX811" fmla="*/ 617252 w 5593163"/>
              <a:gd name="connsiteY811" fmla="*/ 1197788 h 4305008"/>
              <a:gd name="connsiteX812" fmla="*/ 1307418 w 5593163"/>
              <a:gd name="connsiteY812" fmla="*/ 504747 h 4305008"/>
              <a:gd name="connsiteX813" fmla="*/ 1307535 w 5593163"/>
              <a:gd name="connsiteY813" fmla="*/ 503599 h 4305008"/>
              <a:gd name="connsiteX814" fmla="*/ 1323748 w 5593163"/>
              <a:gd name="connsiteY814" fmla="*/ 502060 h 4305008"/>
              <a:gd name="connsiteX815" fmla="*/ 1419209 w 5593163"/>
              <a:gd name="connsiteY815" fmla="*/ 492995 h 4305008"/>
              <a:gd name="connsiteX816" fmla="*/ 1436297 w 5593163"/>
              <a:gd name="connsiteY816" fmla="*/ 491372 h 4305008"/>
              <a:gd name="connsiteX817" fmla="*/ 1436323 w 5593163"/>
              <a:gd name="connsiteY817" fmla="*/ 491866 h 4305008"/>
              <a:gd name="connsiteX818" fmla="*/ 1436821 w 5593163"/>
              <a:gd name="connsiteY818" fmla="*/ 491833 h 4305008"/>
              <a:gd name="connsiteX819" fmla="*/ 1437415 w 5593163"/>
              <a:gd name="connsiteY819" fmla="*/ 503273 h 4305008"/>
              <a:gd name="connsiteX820" fmla="*/ 1436044 w 5593163"/>
              <a:gd name="connsiteY820" fmla="*/ 520249 h 4305008"/>
              <a:gd name="connsiteX821" fmla="*/ 1428577 w 5593163"/>
              <a:gd name="connsiteY821" fmla="*/ 612725 h 4305008"/>
              <a:gd name="connsiteX822" fmla="*/ 1428039 w 5593163"/>
              <a:gd name="connsiteY822" fmla="*/ 619401 h 4305008"/>
              <a:gd name="connsiteX823" fmla="*/ 1427533 w 5593163"/>
              <a:gd name="connsiteY823" fmla="*/ 619464 h 4305008"/>
              <a:gd name="connsiteX824" fmla="*/ 737367 w 5593163"/>
              <a:gd name="connsiteY824" fmla="*/ 1312505 h 4305008"/>
              <a:gd name="connsiteX825" fmla="*/ 737251 w 5593163"/>
              <a:gd name="connsiteY825" fmla="*/ 1313653 h 4305008"/>
              <a:gd name="connsiteX826" fmla="*/ 721035 w 5593163"/>
              <a:gd name="connsiteY826" fmla="*/ 1315193 h 4305008"/>
              <a:gd name="connsiteX827" fmla="*/ 625608 w 5593163"/>
              <a:gd name="connsiteY827" fmla="*/ 1324255 h 4305008"/>
              <a:gd name="connsiteX828" fmla="*/ 608490 w 5593163"/>
              <a:gd name="connsiteY828" fmla="*/ 1325881 h 4305008"/>
              <a:gd name="connsiteX829" fmla="*/ 608464 w 5593163"/>
              <a:gd name="connsiteY829" fmla="*/ 1325386 h 4305008"/>
              <a:gd name="connsiteX830" fmla="*/ 607965 w 5593163"/>
              <a:gd name="connsiteY830" fmla="*/ 1325419 h 4305008"/>
              <a:gd name="connsiteX831" fmla="*/ 607372 w 5593163"/>
              <a:gd name="connsiteY831" fmla="*/ 1313979 h 4305008"/>
              <a:gd name="connsiteX832" fmla="*/ 607372 w 5593163"/>
              <a:gd name="connsiteY832" fmla="*/ 1361805 h 4305008"/>
              <a:gd name="connsiteX833" fmla="*/ 607966 w 5593163"/>
              <a:gd name="connsiteY833" fmla="*/ 1350455 h 4305008"/>
              <a:gd name="connsiteX834" fmla="*/ 608464 w 5593163"/>
              <a:gd name="connsiteY834" fmla="*/ 1350487 h 4305008"/>
              <a:gd name="connsiteX835" fmla="*/ 608490 w 5593163"/>
              <a:gd name="connsiteY835" fmla="*/ 1349997 h 4305008"/>
              <a:gd name="connsiteX836" fmla="*/ 625577 w 5593163"/>
              <a:gd name="connsiteY836" fmla="*/ 1351607 h 4305008"/>
              <a:gd name="connsiteX837" fmla="*/ 721039 w 5593163"/>
              <a:gd name="connsiteY837" fmla="*/ 1360601 h 4305008"/>
              <a:gd name="connsiteX838" fmla="*/ 737251 w 5593163"/>
              <a:gd name="connsiteY838" fmla="*/ 1362128 h 4305008"/>
              <a:gd name="connsiteX839" fmla="*/ 737368 w 5593163"/>
              <a:gd name="connsiteY839" fmla="*/ 1363267 h 4305008"/>
              <a:gd name="connsiteX840" fmla="*/ 1427534 w 5593163"/>
              <a:gd name="connsiteY840" fmla="*/ 2050865 h 4305008"/>
              <a:gd name="connsiteX841" fmla="*/ 1428040 w 5593163"/>
              <a:gd name="connsiteY841" fmla="*/ 2050928 h 4305008"/>
              <a:gd name="connsiteX842" fmla="*/ 1428580 w 5593163"/>
              <a:gd name="connsiteY842" fmla="*/ 2057565 h 4305008"/>
              <a:gd name="connsiteX843" fmla="*/ 1436044 w 5593163"/>
              <a:gd name="connsiteY843" fmla="*/ 2149296 h 4305008"/>
              <a:gd name="connsiteX844" fmla="*/ 1437415 w 5593163"/>
              <a:gd name="connsiteY844" fmla="*/ 2166144 h 4305008"/>
              <a:gd name="connsiteX845" fmla="*/ 1436822 w 5593163"/>
              <a:gd name="connsiteY845" fmla="*/ 2177494 h 4305008"/>
              <a:gd name="connsiteX846" fmla="*/ 1436323 w 5593163"/>
              <a:gd name="connsiteY846" fmla="*/ 2177461 h 4305008"/>
              <a:gd name="connsiteX847" fmla="*/ 1436297 w 5593163"/>
              <a:gd name="connsiteY847" fmla="*/ 2177952 h 4305008"/>
              <a:gd name="connsiteX848" fmla="*/ 1419178 w 5593163"/>
              <a:gd name="connsiteY848" fmla="*/ 2176339 h 4305008"/>
              <a:gd name="connsiteX849" fmla="*/ 1323752 w 5593163"/>
              <a:gd name="connsiteY849" fmla="*/ 2167348 h 4305008"/>
              <a:gd name="connsiteX850" fmla="*/ 1307535 w 5593163"/>
              <a:gd name="connsiteY850" fmla="*/ 2165820 h 4305008"/>
              <a:gd name="connsiteX851" fmla="*/ 1307419 w 5593163"/>
              <a:gd name="connsiteY851" fmla="*/ 2164681 h 4305008"/>
              <a:gd name="connsiteX852" fmla="*/ 617253 w 5593163"/>
              <a:gd name="connsiteY852" fmla="*/ 1477083 h 4305008"/>
              <a:gd name="connsiteX853" fmla="*/ 616748 w 5593163"/>
              <a:gd name="connsiteY853" fmla="*/ 1477021 h 4305008"/>
              <a:gd name="connsiteX854" fmla="*/ 616209 w 5593163"/>
              <a:gd name="connsiteY854" fmla="*/ 1470397 h 4305008"/>
              <a:gd name="connsiteX855" fmla="*/ 608742 w 5593163"/>
              <a:gd name="connsiteY855" fmla="*/ 1378647 h 4305008"/>
              <a:gd name="connsiteX856" fmla="*/ 607372 w 5593163"/>
              <a:gd name="connsiteY856" fmla="*/ 1361805 h 4305008"/>
              <a:gd name="connsiteX857" fmla="*/ 607372 w 5593163"/>
              <a:gd name="connsiteY857" fmla="*/ 3010804 h 4305008"/>
              <a:gd name="connsiteX858" fmla="*/ 608742 w 5593163"/>
              <a:gd name="connsiteY858" fmla="*/ 2993823 h 4305008"/>
              <a:gd name="connsiteX859" fmla="*/ 616206 w 5593163"/>
              <a:gd name="connsiteY859" fmla="*/ 2901366 h 4305008"/>
              <a:gd name="connsiteX860" fmla="*/ 616747 w 5593163"/>
              <a:gd name="connsiteY860" fmla="*/ 2894676 h 4305008"/>
              <a:gd name="connsiteX861" fmla="*/ 617252 w 5593163"/>
              <a:gd name="connsiteY861" fmla="*/ 2894613 h 4305008"/>
              <a:gd name="connsiteX862" fmla="*/ 1307418 w 5593163"/>
              <a:gd name="connsiteY862" fmla="*/ 2201572 h 4305008"/>
              <a:gd name="connsiteX863" fmla="*/ 1307535 w 5593163"/>
              <a:gd name="connsiteY863" fmla="*/ 2200424 h 4305008"/>
              <a:gd name="connsiteX864" fmla="*/ 1323748 w 5593163"/>
              <a:gd name="connsiteY864" fmla="*/ 2198885 h 4305008"/>
              <a:gd name="connsiteX865" fmla="*/ 1419209 w 5593163"/>
              <a:gd name="connsiteY865" fmla="*/ 2189820 h 4305008"/>
              <a:gd name="connsiteX866" fmla="*/ 1436297 w 5593163"/>
              <a:gd name="connsiteY866" fmla="*/ 2188197 h 4305008"/>
              <a:gd name="connsiteX867" fmla="*/ 1436323 w 5593163"/>
              <a:gd name="connsiteY867" fmla="*/ 2188691 h 4305008"/>
              <a:gd name="connsiteX868" fmla="*/ 1436821 w 5593163"/>
              <a:gd name="connsiteY868" fmla="*/ 2188658 h 4305008"/>
              <a:gd name="connsiteX869" fmla="*/ 1437415 w 5593163"/>
              <a:gd name="connsiteY869" fmla="*/ 2200098 h 4305008"/>
              <a:gd name="connsiteX870" fmla="*/ 1436044 w 5593163"/>
              <a:gd name="connsiteY870" fmla="*/ 2217074 h 4305008"/>
              <a:gd name="connsiteX871" fmla="*/ 1428577 w 5593163"/>
              <a:gd name="connsiteY871" fmla="*/ 2309550 h 4305008"/>
              <a:gd name="connsiteX872" fmla="*/ 1428039 w 5593163"/>
              <a:gd name="connsiteY872" fmla="*/ 2316226 h 4305008"/>
              <a:gd name="connsiteX873" fmla="*/ 1427533 w 5593163"/>
              <a:gd name="connsiteY873" fmla="*/ 2316289 h 4305008"/>
              <a:gd name="connsiteX874" fmla="*/ 737367 w 5593163"/>
              <a:gd name="connsiteY874" fmla="*/ 3009330 h 4305008"/>
              <a:gd name="connsiteX875" fmla="*/ 737251 w 5593163"/>
              <a:gd name="connsiteY875" fmla="*/ 3010478 h 4305008"/>
              <a:gd name="connsiteX876" fmla="*/ 721035 w 5593163"/>
              <a:gd name="connsiteY876" fmla="*/ 3012018 h 4305008"/>
              <a:gd name="connsiteX877" fmla="*/ 625608 w 5593163"/>
              <a:gd name="connsiteY877" fmla="*/ 3021080 h 4305008"/>
              <a:gd name="connsiteX878" fmla="*/ 608490 w 5593163"/>
              <a:gd name="connsiteY878" fmla="*/ 3022706 h 4305008"/>
              <a:gd name="connsiteX879" fmla="*/ 608464 w 5593163"/>
              <a:gd name="connsiteY879" fmla="*/ 3022211 h 4305008"/>
              <a:gd name="connsiteX880" fmla="*/ 607965 w 5593163"/>
              <a:gd name="connsiteY880" fmla="*/ 3022244 h 4305008"/>
              <a:gd name="connsiteX881" fmla="*/ 607372 w 5593163"/>
              <a:gd name="connsiteY881" fmla="*/ 3010804 h 4305008"/>
              <a:gd name="connsiteX882" fmla="*/ 607372 w 5593163"/>
              <a:gd name="connsiteY882" fmla="*/ 3058630 h 4305008"/>
              <a:gd name="connsiteX883" fmla="*/ 607966 w 5593163"/>
              <a:gd name="connsiteY883" fmla="*/ 3047280 h 4305008"/>
              <a:gd name="connsiteX884" fmla="*/ 608464 w 5593163"/>
              <a:gd name="connsiteY884" fmla="*/ 3047312 h 4305008"/>
              <a:gd name="connsiteX885" fmla="*/ 608490 w 5593163"/>
              <a:gd name="connsiteY885" fmla="*/ 3046822 h 4305008"/>
              <a:gd name="connsiteX886" fmla="*/ 625577 w 5593163"/>
              <a:gd name="connsiteY886" fmla="*/ 3048432 h 4305008"/>
              <a:gd name="connsiteX887" fmla="*/ 721039 w 5593163"/>
              <a:gd name="connsiteY887" fmla="*/ 3057426 h 4305008"/>
              <a:gd name="connsiteX888" fmla="*/ 737251 w 5593163"/>
              <a:gd name="connsiteY888" fmla="*/ 3058953 h 4305008"/>
              <a:gd name="connsiteX889" fmla="*/ 737368 w 5593163"/>
              <a:gd name="connsiteY889" fmla="*/ 3060092 h 4305008"/>
              <a:gd name="connsiteX890" fmla="*/ 1427534 w 5593163"/>
              <a:gd name="connsiteY890" fmla="*/ 3747690 h 4305008"/>
              <a:gd name="connsiteX891" fmla="*/ 1428040 w 5593163"/>
              <a:gd name="connsiteY891" fmla="*/ 3747753 h 4305008"/>
              <a:gd name="connsiteX892" fmla="*/ 1428580 w 5593163"/>
              <a:gd name="connsiteY892" fmla="*/ 3754390 h 4305008"/>
              <a:gd name="connsiteX893" fmla="*/ 1436044 w 5593163"/>
              <a:gd name="connsiteY893" fmla="*/ 3846121 h 4305008"/>
              <a:gd name="connsiteX894" fmla="*/ 1437415 w 5593163"/>
              <a:gd name="connsiteY894" fmla="*/ 3862969 h 4305008"/>
              <a:gd name="connsiteX895" fmla="*/ 1436822 w 5593163"/>
              <a:gd name="connsiteY895" fmla="*/ 3874319 h 4305008"/>
              <a:gd name="connsiteX896" fmla="*/ 1436323 w 5593163"/>
              <a:gd name="connsiteY896" fmla="*/ 3874286 h 4305008"/>
              <a:gd name="connsiteX897" fmla="*/ 1436297 w 5593163"/>
              <a:gd name="connsiteY897" fmla="*/ 3874777 h 4305008"/>
              <a:gd name="connsiteX898" fmla="*/ 1419178 w 5593163"/>
              <a:gd name="connsiteY898" fmla="*/ 3873164 h 4305008"/>
              <a:gd name="connsiteX899" fmla="*/ 1323752 w 5593163"/>
              <a:gd name="connsiteY899" fmla="*/ 3864173 h 4305008"/>
              <a:gd name="connsiteX900" fmla="*/ 1307535 w 5593163"/>
              <a:gd name="connsiteY900" fmla="*/ 3862645 h 4305008"/>
              <a:gd name="connsiteX901" fmla="*/ 1307419 w 5593163"/>
              <a:gd name="connsiteY901" fmla="*/ 3861506 h 4305008"/>
              <a:gd name="connsiteX902" fmla="*/ 617253 w 5593163"/>
              <a:gd name="connsiteY902" fmla="*/ 3173908 h 4305008"/>
              <a:gd name="connsiteX903" fmla="*/ 616748 w 5593163"/>
              <a:gd name="connsiteY903" fmla="*/ 3173846 h 4305008"/>
              <a:gd name="connsiteX904" fmla="*/ 616209 w 5593163"/>
              <a:gd name="connsiteY904" fmla="*/ 3167222 h 4305008"/>
              <a:gd name="connsiteX905" fmla="*/ 608742 w 5593163"/>
              <a:gd name="connsiteY905" fmla="*/ 3075472 h 4305008"/>
              <a:gd name="connsiteX906" fmla="*/ 607372 w 5593163"/>
              <a:gd name="connsiteY906" fmla="*/ 3058630 h 4305008"/>
              <a:gd name="connsiteX907" fmla="*/ 0 w 5593163"/>
              <a:gd name="connsiteY907" fmla="*/ 116373 h 4305008"/>
              <a:gd name="connsiteX908" fmla="*/ 0 w 5593163"/>
              <a:gd name="connsiteY908" fmla="*/ 0 h 4305008"/>
              <a:gd name="connsiteX909" fmla="*/ 90880 w 5593163"/>
              <a:gd name="connsiteY909" fmla="*/ 0 h 4305008"/>
              <a:gd name="connsiteX910" fmla="*/ 22652 w 5593163"/>
              <a:gd name="connsiteY910" fmla="*/ 76659 h 4305008"/>
              <a:gd name="connsiteX911" fmla="*/ 0 w 5593163"/>
              <a:gd name="connsiteY911" fmla="*/ 443121 h 4305008"/>
              <a:gd name="connsiteX912" fmla="*/ 0 w 5593163"/>
              <a:gd name="connsiteY912" fmla="*/ 311637 h 4305008"/>
              <a:gd name="connsiteX913" fmla="*/ 82171 w 5593163"/>
              <a:gd name="connsiteY913" fmla="*/ 276703 h 4305008"/>
              <a:gd name="connsiteX914" fmla="*/ 348118 w 5593163"/>
              <a:gd name="connsiteY914" fmla="*/ 44350 h 4305008"/>
              <a:gd name="connsiteX915" fmla="*/ 370347 w 5593163"/>
              <a:gd name="connsiteY915" fmla="*/ 0 h 4305008"/>
              <a:gd name="connsiteX916" fmla="*/ 518984 w 5593163"/>
              <a:gd name="connsiteY916" fmla="*/ 0 h 4305008"/>
              <a:gd name="connsiteX917" fmla="*/ 467145 w 5593163"/>
              <a:gd name="connsiteY917" fmla="*/ 95636 h 4305008"/>
              <a:gd name="connsiteX918" fmla="*/ 13323 w 5593163"/>
              <a:gd name="connsiteY918" fmla="*/ 439959 h 4305008"/>
              <a:gd name="connsiteX919" fmla="*/ 0 w 5593163"/>
              <a:gd name="connsiteY919" fmla="*/ 1070142 h 4305008"/>
              <a:gd name="connsiteX920" fmla="*/ 0 w 5593163"/>
              <a:gd name="connsiteY920" fmla="*/ 862064 h 4305008"/>
              <a:gd name="connsiteX921" fmla="*/ 31905 w 5593163"/>
              <a:gd name="connsiteY921" fmla="*/ 912052 h 4305008"/>
              <a:gd name="connsiteX922" fmla="*/ 452455 w 5593163"/>
              <a:gd name="connsiteY922" fmla="*/ 1181049 h 4305008"/>
              <a:gd name="connsiteX923" fmla="*/ 9316 w 5593163"/>
              <a:gd name="connsiteY923" fmla="*/ 665484 h 4305008"/>
              <a:gd name="connsiteX924" fmla="*/ 0 w 5593163"/>
              <a:gd name="connsiteY924" fmla="*/ 662760 h 4305008"/>
              <a:gd name="connsiteX925" fmla="*/ 0 w 5593163"/>
              <a:gd name="connsiteY925" fmla="*/ 530567 h 4305008"/>
              <a:gd name="connsiteX926" fmla="*/ 26399 w 5593163"/>
              <a:gd name="connsiteY926" fmla="*/ 537107 h 4305008"/>
              <a:gd name="connsiteX927" fmla="*/ 585941 w 5593163"/>
              <a:gd name="connsiteY927" fmla="*/ 1197788 h 4305008"/>
              <a:gd name="connsiteX928" fmla="*/ 586447 w 5593163"/>
              <a:gd name="connsiteY928" fmla="*/ 1197851 h 4305008"/>
              <a:gd name="connsiteX929" fmla="*/ 586987 w 5593163"/>
              <a:gd name="connsiteY929" fmla="*/ 1204541 h 4305008"/>
              <a:gd name="connsiteX930" fmla="*/ 594451 w 5593163"/>
              <a:gd name="connsiteY930" fmla="*/ 1296998 h 4305008"/>
              <a:gd name="connsiteX931" fmla="*/ 595822 w 5593163"/>
              <a:gd name="connsiteY931" fmla="*/ 1313979 h 4305008"/>
              <a:gd name="connsiteX932" fmla="*/ 595229 w 5593163"/>
              <a:gd name="connsiteY932" fmla="*/ 1325419 h 4305008"/>
              <a:gd name="connsiteX933" fmla="*/ 594730 w 5593163"/>
              <a:gd name="connsiteY933" fmla="*/ 1325386 h 4305008"/>
              <a:gd name="connsiteX934" fmla="*/ 594704 w 5593163"/>
              <a:gd name="connsiteY934" fmla="*/ 1325881 h 4305008"/>
              <a:gd name="connsiteX935" fmla="*/ 577585 w 5593163"/>
              <a:gd name="connsiteY935" fmla="*/ 1324255 h 4305008"/>
              <a:gd name="connsiteX936" fmla="*/ 482159 w 5593163"/>
              <a:gd name="connsiteY936" fmla="*/ 1315193 h 4305008"/>
              <a:gd name="connsiteX937" fmla="*/ 465942 w 5593163"/>
              <a:gd name="connsiteY937" fmla="*/ 1313653 h 4305008"/>
              <a:gd name="connsiteX938" fmla="*/ 465826 w 5593163"/>
              <a:gd name="connsiteY938" fmla="*/ 1312505 h 4305008"/>
              <a:gd name="connsiteX939" fmla="*/ 5028 w 5593163"/>
              <a:gd name="connsiteY939" fmla="*/ 1076034 h 4305008"/>
              <a:gd name="connsiteX940" fmla="*/ 0 w 5593163"/>
              <a:gd name="connsiteY940" fmla="*/ 2139063 h 4305008"/>
              <a:gd name="connsiteX941" fmla="*/ 0 w 5593163"/>
              <a:gd name="connsiteY941" fmla="*/ 2007909 h 4305008"/>
              <a:gd name="connsiteX942" fmla="*/ 9314 w 5593163"/>
              <a:gd name="connsiteY942" fmla="*/ 2005207 h 4305008"/>
              <a:gd name="connsiteX943" fmla="*/ 452453 w 5593163"/>
              <a:gd name="connsiteY943" fmla="*/ 1493690 h 4305008"/>
              <a:gd name="connsiteX944" fmla="*/ 31903 w 5593163"/>
              <a:gd name="connsiteY944" fmla="*/ 1760575 h 4305008"/>
              <a:gd name="connsiteX945" fmla="*/ 0 w 5593163"/>
              <a:gd name="connsiteY945" fmla="*/ 1810167 h 4305008"/>
              <a:gd name="connsiteX946" fmla="*/ 0 w 5593163"/>
              <a:gd name="connsiteY946" fmla="*/ 1603724 h 4305008"/>
              <a:gd name="connsiteX947" fmla="*/ 5025 w 5593163"/>
              <a:gd name="connsiteY947" fmla="*/ 1597880 h 4305008"/>
              <a:gd name="connsiteX948" fmla="*/ 465823 w 5593163"/>
              <a:gd name="connsiteY948" fmla="*/ 1363267 h 4305008"/>
              <a:gd name="connsiteX949" fmla="*/ 465940 w 5593163"/>
              <a:gd name="connsiteY949" fmla="*/ 1362128 h 4305008"/>
              <a:gd name="connsiteX950" fmla="*/ 482153 w 5593163"/>
              <a:gd name="connsiteY950" fmla="*/ 1360601 h 4305008"/>
              <a:gd name="connsiteX951" fmla="*/ 577614 w 5593163"/>
              <a:gd name="connsiteY951" fmla="*/ 1351607 h 4305008"/>
              <a:gd name="connsiteX952" fmla="*/ 594702 w 5593163"/>
              <a:gd name="connsiteY952" fmla="*/ 1349997 h 4305008"/>
              <a:gd name="connsiteX953" fmla="*/ 594728 w 5593163"/>
              <a:gd name="connsiteY953" fmla="*/ 1350487 h 4305008"/>
              <a:gd name="connsiteX954" fmla="*/ 595226 w 5593163"/>
              <a:gd name="connsiteY954" fmla="*/ 1350455 h 4305008"/>
              <a:gd name="connsiteX955" fmla="*/ 595820 w 5593163"/>
              <a:gd name="connsiteY955" fmla="*/ 1361805 h 4305008"/>
              <a:gd name="connsiteX956" fmla="*/ 594449 w 5593163"/>
              <a:gd name="connsiteY956" fmla="*/ 1378647 h 4305008"/>
              <a:gd name="connsiteX957" fmla="*/ 586982 w 5593163"/>
              <a:gd name="connsiteY957" fmla="*/ 1470397 h 4305008"/>
              <a:gd name="connsiteX958" fmla="*/ 586444 w 5593163"/>
              <a:gd name="connsiteY958" fmla="*/ 1477021 h 4305008"/>
              <a:gd name="connsiteX959" fmla="*/ 585938 w 5593163"/>
              <a:gd name="connsiteY959" fmla="*/ 1477083 h 4305008"/>
              <a:gd name="connsiteX960" fmla="*/ 26396 w 5593163"/>
              <a:gd name="connsiteY960" fmla="*/ 2132575 h 4305008"/>
              <a:gd name="connsiteX961" fmla="*/ 0 w 5593163"/>
              <a:gd name="connsiteY961" fmla="*/ 2766967 h 4305008"/>
              <a:gd name="connsiteX962" fmla="*/ 0 w 5593163"/>
              <a:gd name="connsiteY962" fmla="*/ 2558889 h 4305008"/>
              <a:gd name="connsiteX963" fmla="*/ 31905 w 5593163"/>
              <a:gd name="connsiteY963" fmla="*/ 2608877 h 4305008"/>
              <a:gd name="connsiteX964" fmla="*/ 452455 w 5593163"/>
              <a:gd name="connsiteY964" fmla="*/ 2877874 h 4305008"/>
              <a:gd name="connsiteX965" fmla="*/ 9316 w 5593163"/>
              <a:gd name="connsiteY965" fmla="*/ 2362309 h 4305008"/>
              <a:gd name="connsiteX966" fmla="*/ 0 w 5593163"/>
              <a:gd name="connsiteY966" fmla="*/ 2359585 h 4305008"/>
              <a:gd name="connsiteX967" fmla="*/ 0 w 5593163"/>
              <a:gd name="connsiteY967" fmla="*/ 2227392 h 4305008"/>
              <a:gd name="connsiteX968" fmla="*/ 26399 w 5593163"/>
              <a:gd name="connsiteY968" fmla="*/ 2233932 h 4305008"/>
              <a:gd name="connsiteX969" fmla="*/ 585941 w 5593163"/>
              <a:gd name="connsiteY969" fmla="*/ 2894613 h 4305008"/>
              <a:gd name="connsiteX970" fmla="*/ 586447 w 5593163"/>
              <a:gd name="connsiteY970" fmla="*/ 2894676 h 4305008"/>
              <a:gd name="connsiteX971" fmla="*/ 586987 w 5593163"/>
              <a:gd name="connsiteY971" fmla="*/ 2901366 h 4305008"/>
              <a:gd name="connsiteX972" fmla="*/ 594451 w 5593163"/>
              <a:gd name="connsiteY972" fmla="*/ 2993823 h 4305008"/>
              <a:gd name="connsiteX973" fmla="*/ 595822 w 5593163"/>
              <a:gd name="connsiteY973" fmla="*/ 3010804 h 4305008"/>
              <a:gd name="connsiteX974" fmla="*/ 595229 w 5593163"/>
              <a:gd name="connsiteY974" fmla="*/ 3022244 h 4305008"/>
              <a:gd name="connsiteX975" fmla="*/ 594730 w 5593163"/>
              <a:gd name="connsiteY975" fmla="*/ 3022211 h 4305008"/>
              <a:gd name="connsiteX976" fmla="*/ 594704 w 5593163"/>
              <a:gd name="connsiteY976" fmla="*/ 3022706 h 4305008"/>
              <a:gd name="connsiteX977" fmla="*/ 577585 w 5593163"/>
              <a:gd name="connsiteY977" fmla="*/ 3021080 h 4305008"/>
              <a:gd name="connsiteX978" fmla="*/ 482159 w 5593163"/>
              <a:gd name="connsiteY978" fmla="*/ 3012018 h 4305008"/>
              <a:gd name="connsiteX979" fmla="*/ 465942 w 5593163"/>
              <a:gd name="connsiteY979" fmla="*/ 3010478 h 4305008"/>
              <a:gd name="connsiteX980" fmla="*/ 465826 w 5593163"/>
              <a:gd name="connsiteY980" fmla="*/ 3009330 h 4305008"/>
              <a:gd name="connsiteX981" fmla="*/ 5028 w 5593163"/>
              <a:gd name="connsiteY981" fmla="*/ 2772859 h 4305008"/>
              <a:gd name="connsiteX982" fmla="*/ 0 w 5593163"/>
              <a:gd name="connsiteY982" fmla="*/ 3835888 h 4305008"/>
              <a:gd name="connsiteX983" fmla="*/ 0 w 5593163"/>
              <a:gd name="connsiteY983" fmla="*/ 3704734 h 4305008"/>
              <a:gd name="connsiteX984" fmla="*/ 9314 w 5593163"/>
              <a:gd name="connsiteY984" fmla="*/ 3702032 h 4305008"/>
              <a:gd name="connsiteX985" fmla="*/ 452453 w 5593163"/>
              <a:gd name="connsiteY985" fmla="*/ 3190516 h 4305008"/>
              <a:gd name="connsiteX986" fmla="*/ 31903 w 5593163"/>
              <a:gd name="connsiteY986" fmla="*/ 3457400 h 4305008"/>
              <a:gd name="connsiteX987" fmla="*/ 0 w 5593163"/>
              <a:gd name="connsiteY987" fmla="*/ 3506992 h 4305008"/>
              <a:gd name="connsiteX988" fmla="*/ 0 w 5593163"/>
              <a:gd name="connsiteY988" fmla="*/ 3300549 h 4305008"/>
              <a:gd name="connsiteX989" fmla="*/ 5025 w 5593163"/>
              <a:gd name="connsiteY989" fmla="*/ 3294705 h 4305008"/>
              <a:gd name="connsiteX990" fmla="*/ 465823 w 5593163"/>
              <a:gd name="connsiteY990" fmla="*/ 3060092 h 4305008"/>
              <a:gd name="connsiteX991" fmla="*/ 465940 w 5593163"/>
              <a:gd name="connsiteY991" fmla="*/ 3058953 h 4305008"/>
              <a:gd name="connsiteX992" fmla="*/ 482153 w 5593163"/>
              <a:gd name="connsiteY992" fmla="*/ 3057426 h 4305008"/>
              <a:gd name="connsiteX993" fmla="*/ 577614 w 5593163"/>
              <a:gd name="connsiteY993" fmla="*/ 3048432 h 4305008"/>
              <a:gd name="connsiteX994" fmla="*/ 594702 w 5593163"/>
              <a:gd name="connsiteY994" fmla="*/ 3046822 h 4305008"/>
              <a:gd name="connsiteX995" fmla="*/ 594728 w 5593163"/>
              <a:gd name="connsiteY995" fmla="*/ 3047312 h 4305008"/>
              <a:gd name="connsiteX996" fmla="*/ 595226 w 5593163"/>
              <a:gd name="connsiteY996" fmla="*/ 3047280 h 4305008"/>
              <a:gd name="connsiteX997" fmla="*/ 595820 w 5593163"/>
              <a:gd name="connsiteY997" fmla="*/ 3058630 h 4305008"/>
              <a:gd name="connsiteX998" fmla="*/ 594449 w 5593163"/>
              <a:gd name="connsiteY998" fmla="*/ 3075472 h 4305008"/>
              <a:gd name="connsiteX999" fmla="*/ 586982 w 5593163"/>
              <a:gd name="connsiteY999" fmla="*/ 3167222 h 4305008"/>
              <a:gd name="connsiteX1000" fmla="*/ 586444 w 5593163"/>
              <a:gd name="connsiteY1000" fmla="*/ 3173846 h 4305008"/>
              <a:gd name="connsiteX1001" fmla="*/ 585938 w 5593163"/>
              <a:gd name="connsiteY1001" fmla="*/ 3173908 h 4305008"/>
              <a:gd name="connsiteX1002" fmla="*/ 26396 w 5593163"/>
              <a:gd name="connsiteY1002" fmla="*/ 3829400 h 4305008"/>
              <a:gd name="connsiteX1003" fmla="*/ 0 w 5593163"/>
              <a:gd name="connsiteY1003" fmla="*/ 4056079 h 4305008"/>
              <a:gd name="connsiteX1004" fmla="*/ 0 w 5593163"/>
              <a:gd name="connsiteY1004" fmla="*/ 3923091 h 4305008"/>
              <a:gd name="connsiteX1005" fmla="*/ 9850 w 5593163"/>
              <a:gd name="connsiteY1005" fmla="*/ 3925425 h 4305008"/>
              <a:gd name="connsiteX1006" fmla="*/ 456028 w 5593163"/>
              <a:gd name="connsiteY1006" fmla="*/ 4255797 h 4305008"/>
              <a:gd name="connsiteX1007" fmla="*/ 484473 w 5593163"/>
              <a:gd name="connsiteY1007" fmla="*/ 4305008 h 4305008"/>
              <a:gd name="connsiteX1008" fmla="*/ 333423 w 5593163"/>
              <a:gd name="connsiteY1008" fmla="*/ 4305008 h 4305008"/>
              <a:gd name="connsiteX1009" fmla="*/ 281300 w 5593163"/>
              <a:gd name="connsiteY1009" fmla="*/ 4241205 h 4305008"/>
              <a:gd name="connsiteX1010" fmla="*/ 75476 w 5593163"/>
              <a:gd name="connsiteY1010" fmla="*/ 4087725 h 4305008"/>
              <a:gd name="connsiteX1011" fmla="*/ 0 w 5593163"/>
              <a:gd name="connsiteY1011" fmla="*/ 4305008 h 4305008"/>
              <a:gd name="connsiteX1012" fmla="*/ 0 w 5593163"/>
              <a:gd name="connsiteY1012" fmla="*/ 4256099 h 4305008"/>
              <a:gd name="connsiteX1013" fmla="*/ 8327 w 5593163"/>
              <a:gd name="connsiteY1013" fmla="*/ 4271827 h 4305008"/>
              <a:gd name="connsiteX1014" fmla="*/ 35009 w 5593163"/>
              <a:gd name="connsiteY1014" fmla="*/ 4305008 h 43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</a:cxnLst>
            <a:rect l="l" t="t" r="r" b="b"/>
            <a:pathLst>
              <a:path w="5593163" h="4305008">
                <a:moveTo>
                  <a:pt x="4985599" y="636203"/>
                </a:moveTo>
                <a:cubicBezTo>
                  <a:pt x="5038875" y="907109"/>
                  <a:pt x="5253718" y="1121906"/>
                  <a:pt x="5528908" y="1181049"/>
                </a:cubicBezTo>
                <a:cubicBezTo>
                  <a:pt x="5475633" y="910143"/>
                  <a:pt x="5260789" y="695346"/>
                  <a:pt x="4985599" y="636203"/>
                </a:cubicBezTo>
                <a:close/>
                <a:moveTo>
                  <a:pt x="4985599" y="2333028"/>
                </a:moveTo>
                <a:cubicBezTo>
                  <a:pt x="5038875" y="2603934"/>
                  <a:pt x="5253718" y="2818731"/>
                  <a:pt x="5528908" y="2877874"/>
                </a:cubicBezTo>
                <a:cubicBezTo>
                  <a:pt x="5475633" y="2606968"/>
                  <a:pt x="5260789" y="2392171"/>
                  <a:pt x="4985599" y="2333028"/>
                </a:cubicBezTo>
                <a:close/>
                <a:moveTo>
                  <a:pt x="4985597" y="2034258"/>
                </a:moveTo>
                <a:cubicBezTo>
                  <a:pt x="5260787" y="1975579"/>
                  <a:pt x="5475630" y="1762469"/>
                  <a:pt x="5528906" y="1493690"/>
                </a:cubicBezTo>
                <a:cubicBezTo>
                  <a:pt x="5253716" y="1552369"/>
                  <a:pt x="5038872" y="1765479"/>
                  <a:pt x="4985597" y="2034258"/>
                </a:cubicBezTo>
                <a:close/>
                <a:moveTo>
                  <a:pt x="4985597" y="3731083"/>
                </a:moveTo>
                <a:cubicBezTo>
                  <a:pt x="5260787" y="3672404"/>
                  <a:pt x="5475630" y="3459294"/>
                  <a:pt x="5528906" y="3190516"/>
                </a:cubicBezTo>
                <a:cubicBezTo>
                  <a:pt x="5253716" y="3249194"/>
                  <a:pt x="5038872" y="3462304"/>
                  <a:pt x="4985597" y="3731083"/>
                </a:cubicBezTo>
                <a:close/>
                <a:moveTo>
                  <a:pt x="4842232" y="503273"/>
                </a:moveTo>
                <a:lnTo>
                  <a:pt x="4842826" y="491833"/>
                </a:lnTo>
                <a:lnTo>
                  <a:pt x="4843324" y="491866"/>
                </a:lnTo>
                <a:lnTo>
                  <a:pt x="4843350" y="491372"/>
                </a:lnTo>
                <a:lnTo>
                  <a:pt x="4860437" y="492995"/>
                </a:lnTo>
                <a:cubicBezTo>
                  <a:pt x="4892823" y="493522"/>
                  <a:pt x="4924716" y="496503"/>
                  <a:pt x="4955899" y="502060"/>
                </a:cubicBezTo>
                <a:cubicBezTo>
                  <a:pt x="4961475" y="501641"/>
                  <a:pt x="4966803" y="502589"/>
                  <a:pt x="4972112" y="503599"/>
                </a:cubicBezTo>
                <a:lnTo>
                  <a:pt x="4972229" y="504747"/>
                </a:lnTo>
                <a:cubicBezTo>
                  <a:pt x="5241367" y="549296"/>
                  <a:pt x="5466735" y="718370"/>
                  <a:pt x="5583809" y="948988"/>
                </a:cubicBezTo>
                <a:lnTo>
                  <a:pt x="5593163" y="971822"/>
                </a:lnTo>
                <a:lnTo>
                  <a:pt x="5593163" y="1318474"/>
                </a:lnTo>
                <a:lnTo>
                  <a:pt x="5558612" y="1315193"/>
                </a:lnTo>
                <a:cubicBezTo>
                  <a:pt x="5553035" y="1315612"/>
                  <a:pt x="5547706" y="1314664"/>
                  <a:pt x="5542395" y="1313653"/>
                </a:cubicBezTo>
                <a:lnTo>
                  <a:pt x="5542279" y="1312505"/>
                </a:lnTo>
                <a:cubicBezTo>
                  <a:pt x="5183428" y="1253106"/>
                  <a:pt x="4902389" y="972329"/>
                  <a:pt x="4852114" y="619464"/>
                </a:cubicBezTo>
                <a:cubicBezTo>
                  <a:pt x="4851946" y="619411"/>
                  <a:pt x="4851778" y="619406"/>
                  <a:pt x="4851608" y="619401"/>
                </a:cubicBezTo>
                <a:lnTo>
                  <a:pt x="4851070" y="612725"/>
                </a:lnTo>
                <a:cubicBezTo>
                  <a:pt x="4846011" y="582475"/>
                  <a:pt x="4843560" y="551584"/>
                  <a:pt x="4843603" y="520249"/>
                </a:cubicBezTo>
                <a:cubicBezTo>
                  <a:pt x="4842291" y="514621"/>
                  <a:pt x="4842232" y="508954"/>
                  <a:pt x="4842232" y="503273"/>
                </a:cubicBezTo>
                <a:close/>
                <a:moveTo>
                  <a:pt x="4842232" y="2200098"/>
                </a:moveTo>
                <a:lnTo>
                  <a:pt x="4842826" y="2188658"/>
                </a:lnTo>
                <a:lnTo>
                  <a:pt x="4843324" y="2188691"/>
                </a:lnTo>
                <a:lnTo>
                  <a:pt x="4843350" y="2188197"/>
                </a:lnTo>
                <a:lnTo>
                  <a:pt x="4860437" y="2189820"/>
                </a:lnTo>
                <a:cubicBezTo>
                  <a:pt x="4892823" y="2190347"/>
                  <a:pt x="4924716" y="2193328"/>
                  <a:pt x="4955899" y="2198885"/>
                </a:cubicBezTo>
                <a:cubicBezTo>
                  <a:pt x="4961475" y="2198466"/>
                  <a:pt x="4966803" y="2199414"/>
                  <a:pt x="4972112" y="2200424"/>
                </a:cubicBezTo>
                <a:lnTo>
                  <a:pt x="4972229" y="2201572"/>
                </a:lnTo>
                <a:cubicBezTo>
                  <a:pt x="5241367" y="2246121"/>
                  <a:pt x="5466735" y="2415195"/>
                  <a:pt x="5583809" y="2645813"/>
                </a:cubicBezTo>
                <a:lnTo>
                  <a:pt x="5593163" y="2668647"/>
                </a:lnTo>
                <a:lnTo>
                  <a:pt x="5593163" y="3015299"/>
                </a:lnTo>
                <a:lnTo>
                  <a:pt x="5558612" y="3012018"/>
                </a:lnTo>
                <a:cubicBezTo>
                  <a:pt x="5553035" y="3012437"/>
                  <a:pt x="5547706" y="3011489"/>
                  <a:pt x="5542395" y="3010478"/>
                </a:cubicBezTo>
                <a:lnTo>
                  <a:pt x="5542279" y="3009330"/>
                </a:lnTo>
                <a:cubicBezTo>
                  <a:pt x="5183428" y="2949931"/>
                  <a:pt x="4902389" y="2669154"/>
                  <a:pt x="4852114" y="2316289"/>
                </a:cubicBezTo>
                <a:cubicBezTo>
                  <a:pt x="4851946" y="2316236"/>
                  <a:pt x="4851778" y="2316231"/>
                  <a:pt x="4851608" y="2316226"/>
                </a:cubicBezTo>
                <a:lnTo>
                  <a:pt x="4851070" y="2309550"/>
                </a:lnTo>
                <a:cubicBezTo>
                  <a:pt x="4846011" y="2279300"/>
                  <a:pt x="4843560" y="2248409"/>
                  <a:pt x="4843603" y="2217074"/>
                </a:cubicBezTo>
                <a:cubicBezTo>
                  <a:pt x="4842291" y="2211446"/>
                  <a:pt x="4842232" y="2205779"/>
                  <a:pt x="4842232" y="2200098"/>
                </a:cubicBezTo>
                <a:close/>
                <a:moveTo>
                  <a:pt x="4842232" y="3896923"/>
                </a:moveTo>
                <a:lnTo>
                  <a:pt x="4842826" y="3885483"/>
                </a:lnTo>
                <a:lnTo>
                  <a:pt x="4843324" y="3885516"/>
                </a:lnTo>
                <a:lnTo>
                  <a:pt x="4843350" y="3885022"/>
                </a:lnTo>
                <a:lnTo>
                  <a:pt x="4860437" y="3886645"/>
                </a:lnTo>
                <a:cubicBezTo>
                  <a:pt x="4892823" y="3887172"/>
                  <a:pt x="4924716" y="3890153"/>
                  <a:pt x="4955899" y="3895710"/>
                </a:cubicBezTo>
                <a:cubicBezTo>
                  <a:pt x="4961475" y="3895291"/>
                  <a:pt x="4966803" y="3896239"/>
                  <a:pt x="4972112" y="3897249"/>
                </a:cubicBezTo>
                <a:lnTo>
                  <a:pt x="4972229" y="3898397"/>
                </a:lnTo>
                <a:cubicBezTo>
                  <a:pt x="5206288" y="3937139"/>
                  <a:pt x="5407245" y="4070062"/>
                  <a:pt x="5532481" y="4255797"/>
                </a:cubicBezTo>
                <a:lnTo>
                  <a:pt x="5560926" y="4305008"/>
                </a:lnTo>
                <a:lnTo>
                  <a:pt x="5409877" y="4305008"/>
                </a:lnTo>
                <a:lnTo>
                  <a:pt x="5357754" y="4241205"/>
                </a:lnTo>
                <a:cubicBezTo>
                  <a:pt x="5261058" y="4136681"/>
                  <a:pt x="5131850" y="4061285"/>
                  <a:pt x="4985599" y="4029853"/>
                </a:cubicBezTo>
                <a:cubicBezTo>
                  <a:pt x="5002846" y="4117553"/>
                  <a:pt x="5037026" y="4199373"/>
                  <a:pt x="5084780" y="4271827"/>
                </a:cubicBezTo>
                <a:lnTo>
                  <a:pt x="5111462" y="4305008"/>
                </a:lnTo>
                <a:lnTo>
                  <a:pt x="4957353" y="4305008"/>
                </a:lnTo>
                <a:lnTo>
                  <a:pt x="4927231" y="4254710"/>
                </a:lnTo>
                <a:cubicBezTo>
                  <a:pt x="4890029" y="4179889"/>
                  <a:pt x="4864297" y="4098618"/>
                  <a:pt x="4852114" y="4013114"/>
                </a:cubicBezTo>
                <a:cubicBezTo>
                  <a:pt x="4851946" y="4013061"/>
                  <a:pt x="4851778" y="4013056"/>
                  <a:pt x="4851608" y="4013051"/>
                </a:cubicBezTo>
                <a:lnTo>
                  <a:pt x="4851070" y="4006375"/>
                </a:lnTo>
                <a:cubicBezTo>
                  <a:pt x="4846011" y="3976125"/>
                  <a:pt x="4843560" y="3945234"/>
                  <a:pt x="4843603" y="3913899"/>
                </a:cubicBezTo>
                <a:cubicBezTo>
                  <a:pt x="4842291" y="3908271"/>
                  <a:pt x="4842232" y="3902604"/>
                  <a:pt x="4842232" y="3896923"/>
                </a:cubicBezTo>
                <a:close/>
                <a:moveTo>
                  <a:pt x="4842230" y="469318"/>
                </a:moveTo>
                <a:cubicBezTo>
                  <a:pt x="4842230" y="463681"/>
                  <a:pt x="4842289" y="458057"/>
                  <a:pt x="4843601" y="452471"/>
                </a:cubicBezTo>
                <a:cubicBezTo>
                  <a:pt x="4843558" y="421389"/>
                  <a:pt x="4846008" y="390746"/>
                  <a:pt x="4851065" y="360740"/>
                </a:cubicBezTo>
                <a:lnTo>
                  <a:pt x="4851605" y="354103"/>
                </a:lnTo>
                <a:cubicBezTo>
                  <a:pt x="4851774" y="354098"/>
                  <a:pt x="4851943" y="354093"/>
                  <a:pt x="4852110" y="354040"/>
                </a:cubicBezTo>
                <a:cubicBezTo>
                  <a:pt x="4865262" y="262463"/>
                  <a:pt x="4894203" y="175780"/>
                  <a:pt x="4936323" y="96778"/>
                </a:cubicBezTo>
                <a:lnTo>
                  <a:pt x="4998957" y="0"/>
                </a:lnTo>
                <a:lnTo>
                  <a:pt x="5167333" y="0"/>
                </a:lnTo>
                <a:lnTo>
                  <a:pt x="5099105" y="76659"/>
                </a:lnTo>
                <a:cubicBezTo>
                  <a:pt x="5043838" y="153496"/>
                  <a:pt x="5004523" y="241952"/>
                  <a:pt x="4985597" y="337433"/>
                </a:cubicBezTo>
                <a:cubicBezTo>
                  <a:pt x="5168636" y="298404"/>
                  <a:pt x="5324978" y="191052"/>
                  <a:pt x="5424571" y="44350"/>
                </a:cubicBezTo>
                <a:lnTo>
                  <a:pt x="5446799" y="0"/>
                </a:lnTo>
                <a:lnTo>
                  <a:pt x="5593163" y="0"/>
                </a:lnTo>
                <a:lnTo>
                  <a:pt x="5593163" y="4197"/>
                </a:lnTo>
                <a:lnTo>
                  <a:pt x="5543598" y="95636"/>
                </a:lnTo>
                <a:cubicBezTo>
                  <a:pt x="5419825" y="289169"/>
                  <a:pt x="5213633" y="428211"/>
                  <a:pt x="4972226" y="467856"/>
                </a:cubicBezTo>
                <a:lnTo>
                  <a:pt x="4972110" y="468995"/>
                </a:lnTo>
                <a:cubicBezTo>
                  <a:pt x="4966799" y="469998"/>
                  <a:pt x="4961470" y="470939"/>
                  <a:pt x="4955893" y="470523"/>
                </a:cubicBezTo>
                <a:cubicBezTo>
                  <a:pt x="4924721" y="476033"/>
                  <a:pt x="4892841" y="478991"/>
                  <a:pt x="4860466" y="479514"/>
                </a:cubicBezTo>
                <a:lnTo>
                  <a:pt x="4843348" y="481127"/>
                </a:lnTo>
                <a:lnTo>
                  <a:pt x="4843322" y="480636"/>
                </a:lnTo>
                <a:lnTo>
                  <a:pt x="4842823" y="480669"/>
                </a:lnTo>
                <a:cubicBezTo>
                  <a:pt x="4842257" y="476896"/>
                  <a:pt x="4842230" y="473110"/>
                  <a:pt x="4842230" y="469318"/>
                </a:cubicBezTo>
                <a:close/>
                <a:moveTo>
                  <a:pt x="4842230" y="2166144"/>
                </a:moveTo>
                <a:cubicBezTo>
                  <a:pt x="4842230" y="2160506"/>
                  <a:pt x="4842289" y="2154882"/>
                  <a:pt x="4843601" y="2149296"/>
                </a:cubicBezTo>
                <a:cubicBezTo>
                  <a:pt x="4843558" y="2118214"/>
                  <a:pt x="4846008" y="2087572"/>
                  <a:pt x="4851065" y="2057565"/>
                </a:cubicBezTo>
                <a:lnTo>
                  <a:pt x="4851605" y="2050928"/>
                </a:lnTo>
                <a:cubicBezTo>
                  <a:pt x="4851774" y="2050923"/>
                  <a:pt x="4851943" y="2050918"/>
                  <a:pt x="4852110" y="2050865"/>
                </a:cubicBezTo>
                <a:cubicBezTo>
                  <a:pt x="4902387" y="1700770"/>
                  <a:pt x="5183426" y="1422199"/>
                  <a:pt x="5542276" y="1363267"/>
                </a:cubicBezTo>
                <a:lnTo>
                  <a:pt x="5542393" y="1362128"/>
                </a:lnTo>
                <a:cubicBezTo>
                  <a:pt x="5547702" y="1361126"/>
                  <a:pt x="5553030" y="1360185"/>
                  <a:pt x="5558606" y="1360601"/>
                </a:cubicBezTo>
                <a:lnTo>
                  <a:pt x="5593163" y="1357345"/>
                </a:lnTo>
                <a:lnTo>
                  <a:pt x="5593163" y="1701268"/>
                </a:lnTo>
                <a:lnTo>
                  <a:pt x="5583807" y="1723929"/>
                </a:lnTo>
                <a:cubicBezTo>
                  <a:pt x="5466733" y="1952736"/>
                  <a:pt x="5241364" y="2120482"/>
                  <a:pt x="4972226" y="2164681"/>
                </a:cubicBezTo>
                <a:lnTo>
                  <a:pt x="4972110" y="2165820"/>
                </a:lnTo>
                <a:cubicBezTo>
                  <a:pt x="4966799" y="2166823"/>
                  <a:pt x="4961470" y="2167764"/>
                  <a:pt x="4955893" y="2167348"/>
                </a:cubicBezTo>
                <a:cubicBezTo>
                  <a:pt x="4924721" y="2172858"/>
                  <a:pt x="4892841" y="2175816"/>
                  <a:pt x="4860466" y="2176339"/>
                </a:cubicBezTo>
                <a:lnTo>
                  <a:pt x="4843348" y="2177952"/>
                </a:lnTo>
                <a:lnTo>
                  <a:pt x="4843322" y="2177461"/>
                </a:lnTo>
                <a:lnTo>
                  <a:pt x="4842823" y="2177494"/>
                </a:lnTo>
                <a:cubicBezTo>
                  <a:pt x="4842257" y="2173722"/>
                  <a:pt x="4842230" y="2169936"/>
                  <a:pt x="4842230" y="2166144"/>
                </a:cubicBezTo>
                <a:close/>
                <a:moveTo>
                  <a:pt x="4842230" y="3862969"/>
                </a:moveTo>
                <a:cubicBezTo>
                  <a:pt x="4842230" y="3857331"/>
                  <a:pt x="4842289" y="3851707"/>
                  <a:pt x="4843601" y="3846121"/>
                </a:cubicBezTo>
                <a:cubicBezTo>
                  <a:pt x="4843558" y="3815039"/>
                  <a:pt x="4846008" y="3784397"/>
                  <a:pt x="4851065" y="3754390"/>
                </a:cubicBezTo>
                <a:lnTo>
                  <a:pt x="4851605" y="3747753"/>
                </a:lnTo>
                <a:cubicBezTo>
                  <a:pt x="4851774" y="3747748"/>
                  <a:pt x="4851943" y="3747743"/>
                  <a:pt x="4852110" y="3747690"/>
                </a:cubicBezTo>
                <a:cubicBezTo>
                  <a:pt x="4902387" y="3397595"/>
                  <a:pt x="5183426" y="3119024"/>
                  <a:pt x="5542276" y="3060092"/>
                </a:cubicBezTo>
                <a:lnTo>
                  <a:pt x="5542393" y="3058953"/>
                </a:lnTo>
                <a:cubicBezTo>
                  <a:pt x="5547702" y="3057951"/>
                  <a:pt x="5553030" y="3057010"/>
                  <a:pt x="5558606" y="3057426"/>
                </a:cubicBezTo>
                <a:lnTo>
                  <a:pt x="5593163" y="3054170"/>
                </a:lnTo>
                <a:lnTo>
                  <a:pt x="5593163" y="3398093"/>
                </a:lnTo>
                <a:lnTo>
                  <a:pt x="5583807" y="3420754"/>
                </a:lnTo>
                <a:cubicBezTo>
                  <a:pt x="5466733" y="3649560"/>
                  <a:pt x="5241364" y="3817307"/>
                  <a:pt x="4972226" y="3861506"/>
                </a:cubicBezTo>
                <a:lnTo>
                  <a:pt x="4972110" y="3862645"/>
                </a:lnTo>
                <a:cubicBezTo>
                  <a:pt x="4966799" y="3863648"/>
                  <a:pt x="4961470" y="3864589"/>
                  <a:pt x="4955893" y="3864173"/>
                </a:cubicBezTo>
                <a:cubicBezTo>
                  <a:pt x="4924721" y="3869683"/>
                  <a:pt x="4892841" y="3872641"/>
                  <a:pt x="4860466" y="3873164"/>
                </a:cubicBezTo>
                <a:lnTo>
                  <a:pt x="4843348" y="3874777"/>
                </a:lnTo>
                <a:lnTo>
                  <a:pt x="4843322" y="3874286"/>
                </a:lnTo>
                <a:lnTo>
                  <a:pt x="4842823" y="3874319"/>
                </a:lnTo>
                <a:cubicBezTo>
                  <a:pt x="4842257" y="3870547"/>
                  <a:pt x="4842230" y="3866761"/>
                  <a:pt x="4842230" y="3862969"/>
                </a:cubicBezTo>
                <a:close/>
                <a:moveTo>
                  <a:pt x="4135041" y="1181049"/>
                </a:moveTo>
                <a:cubicBezTo>
                  <a:pt x="4410231" y="1121906"/>
                  <a:pt x="4625074" y="907109"/>
                  <a:pt x="4678350" y="636203"/>
                </a:cubicBezTo>
                <a:cubicBezTo>
                  <a:pt x="4403160" y="695346"/>
                  <a:pt x="4188316" y="910143"/>
                  <a:pt x="4135041" y="1181049"/>
                </a:cubicBezTo>
                <a:close/>
                <a:moveTo>
                  <a:pt x="4135041" y="1493690"/>
                </a:moveTo>
                <a:cubicBezTo>
                  <a:pt x="4188317" y="1762469"/>
                  <a:pt x="4403160" y="1975579"/>
                  <a:pt x="4678350" y="2034258"/>
                </a:cubicBezTo>
                <a:cubicBezTo>
                  <a:pt x="4625075" y="1765479"/>
                  <a:pt x="4410231" y="1552369"/>
                  <a:pt x="4135041" y="1493690"/>
                </a:cubicBezTo>
                <a:close/>
                <a:moveTo>
                  <a:pt x="4135041" y="2877874"/>
                </a:moveTo>
                <a:cubicBezTo>
                  <a:pt x="4410231" y="2818731"/>
                  <a:pt x="4625074" y="2603934"/>
                  <a:pt x="4678350" y="2333028"/>
                </a:cubicBezTo>
                <a:cubicBezTo>
                  <a:pt x="4403160" y="2392171"/>
                  <a:pt x="4188316" y="2606968"/>
                  <a:pt x="4135041" y="2877874"/>
                </a:cubicBezTo>
                <a:close/>
                <a:moveTo>
                  <a:pt x="4135041" y="3190516"/>
                </a:moveTo>
                <a:cubicBezTo>
                  <a:pt x="4188317" y="3459294"/>
                  <a:pt x="4403160" y="3672404"/>
                  <a:pt x="4678350" y="3731083"/>
                </a:cubicBezTo>
                <a:cubicBezTo>
                  <a:pt x="4625075" y="3462304"/>
                  <a:pt x="4410231" y="3249194"/>
                  <a:pt x="4135041" y="3190516"/>
                </a:cubicBezTo>
                <a:close/>
                <a:moveTo>
                  <a:pt x="4103022" y="4305008"/>
                </a:moveTo>
                <a:lnTo>
                  <a:pt x="4131467" y="4255797"/>
                </a:lnTo>
                <a:cubicBezTo>
                  <a:pt x="4256704" y="4070062"/>
                  <a:pt x="4457661" y="3937139"/>
                  <a:pt x="4691720" y="3898397"/>
                </a:cubicBezTo>
                <a:lnTo>
                  <a:pt x="4691837" y="3897249"/>
                </a:lnTo>
                <a:cubicBezTo>
                  <a:pt x="4697146" y="3896239"/>
                  <a:pt x="4702474" y="3895291"/>
                  <a:pt x="4708050" y="3895710"/>
                </a:cubicBezTo>
                <a:cubicBezTo>
                  <a:pt x="4739233" y="3890153"/>
                  <a:pt x="4771126" y="3887172"/>
                  <a:pt x="4803512" y="3886645"/>
                </a:cubicBezTo>
                <a:lnTo>
                  <a:pt x="4820599" y="3885022"/>
                </a:lnTo>
                <a:lnTo>
                  <a:pt x="4820625" y="3885516"/>
                </a:lnTo>
                <a:lnTo>
                  <a:pt x="4821123" y="3885483"/>
                </a:lnTo>
                <a:lnTo>
                  <a:pt x="4821717" y="3896923"/>
                </a:lnTo>
                <a:cubicBezTo>
                  <a:pt x="4821717" y="3902604"/>
                  <a:pt x="4821658" y="3908271"/>
                  <a:pt x="4820346" y="3913899"/>
                </a:cubicBezTo>
                <a:cubicBezTo>
                  <a:pt x="4820389" y="3945234"/>
                  <a:pt x="4817938" y="3976125"/>
                  <a:pt x="4812879" y="4006375"/>
                </a:cubicBezTo>
                <a:lnTo>
                  <a:pt x="4812341" y="4013051"/>
                </a:lnTo>
                <a:cubicBezTo>
                  <a:pt x="4812171" y="4013056"/>
                  <a:pt x="4812003" y="4013061"/>
                  <a:pt x="4811835" y="4013114"/>
                </a:cubicBezTo>
                <a:cubicBezTo>
                  <a:pt x="4799653" y="4098618"/>
                  <a:pt x="4773921" y="4179889"/>
                  <a:pt x="4736718" y="4254710"/>
                </a:cubicBezTo>
                <a:lnTo>
                  <a:pt x="4706597" y="4305008"/>
                </a:lnTo>
                <a:lnTo>
                  <a:pt x="4552487" y="4305008"/>
                </a:lnTo>
                <a:lnTo>
                  <a:pt x="4579169" y="4271827"/>
                </a:lnTo>
                <a:cubicBezTo>
                  <a:pt x="4626924" y="4199373"/>
                  <a:pt x="4661103" y="4117553"/>
                  <a:pt x="4678350" y="4029853"/>
                </a:cubicBezTo>
                <a:cubicBezTo>
                  <a:pt x="4532099" y="4061285"/>
                  <a:pt x="4402892" y="4136681"/>
                  <a:pt x="4306196" y="4241205"/>
                </a:cubicBezTo>
                <a:lnTo>
                  <a:pt x="4254073" y="4305008"/>
                </a:lnTo>
                <a:close/>
                <a:moveTo>
                  <a:pt x="4068511" y="0"/>
                </a:moveTo>
                <a:lnTo>
                  <a:pt x="4217148" y="0"/>
                </a:lnTo>
                <a:lnTo>
                  <a:pt x="4239376" y="44350"/>
                </a:lnTo>
                <a:cubicBezTo>
                  <a:pt x="4338970" y="191052"/>
                  <a:pt x="4495311" y="298404"/>
                  <a:pt x="4678350" y="337433"/>
                </a:cubicBezTo>
                <a:cubicBezTo>
                  <a:pt x="4659425" y="241952"/>
                  <a:pt x="4620110" y="153496"/>
                  <a:pt x="4564842" y="76659"/>
                </a:cubicBezTo>
                <a:lnTo>
                  <a:pt x="4496615" y="0"/>
                </a:lnTo>
                <a:lnTo>
                  <a:pt x="4664989" y="0"/>
                </a:lnTo>
                <a:lnTo>
                  <a:pt x="4727623" y="96778"/>
                </a:lnTo>
                <a:cubicBezTo>
                  <a:pt x="4769744" y="175780"/>
                  <a:pt x="4798685" y="262463"/>
                  <a:pt x="4811836" y="354040"/>
                </a:cubicBezTo>
                <a:cubicBezTo>
                  <a:pt x="4812004" y="354093"/>
                  <a:pt x="4812173" y="354098"/>
                  <a:pt x="4812342" y="354103"/>
                </a:cubicBezTo>
                <a:lnTo>
                  <a:pt x="4812882" y="360740"/>
                </a:lnTo>
                <a:cubicBezTo>
                  <a:pt x="4817939" y="390746"/>
                  <a:pt x="4820389" y="421389"/>
                  <a:pt x="4820346" y="452471"/>
                </a:cubicBezTo>
                <a:cubicBezTo>
                  <a:pt x="4821658" y="458057"/>
                  <a:pt x="4821717" y="463681"/>
                  <a:pt x="4821717" y="469318"/>
                </a:cubicBezTo>
                <a:cubicBezTo>
                  <a:pt x="4821717" y="473110"/>
                  <a:pt x="4821690" y="476896"/>
                  <a:pt x="4821124" y="480669"/>
                </a:cubicBezTo>
                <a:lnTo>
                  <a:pt x="4820625" y="480636"/>
                </a:lnTo>
                <a:lnTo>
                  <a:pt x="4820599" y="481127"/>
                </a:lnTo>
                <a:lnTo>
                  <a:pt x="4803481" y="479514"/>
                </a:lnTo>
                <a:cubicBezTo>
                  <a:pt x="4771106" y="478991"/>
                  <a:pt x="4739226" y="476033"/>
                  <a:pt x="4708054" y="470523"/>
                </a:cubicBezTo>
                <a:cubicBezTo>
                  <a:pt x="4702477" y="470939"/>
                  <a:pt x="4697148" y="469998"/>
                  <a:pt x="4691837" y="468995"/>
                </a:cubicBezTo>
                <a:lnTo>
                  <a:pt x="4691721" y="467856"/>
                </a:lnTo>
                <a:cubicBezTo>
                  <a:pt x="4450315" y="428211"/>
                  <a:pt x="4244123" y="289169"/>
                  <a:pt x="4120350" y="95636"/>
                </a:cubicBezTo>
                <a:close/>
                <a:moveTo>
                  <a:pt x="3991674" y="1313979"/>
                </a:moveTo>
                <a:cubicBezTo>
                  <a:pt x="3991674" y="1308297"/>
                  <a:pt x="3991733" y="1302628"/>
                  <a:pt x="3993045" y="1296998"/>
                </a:cubicBezTo>
                <a:cubicBezTo>
                  <a:pt x="3993003" y="1265670"/>
                  <a:pt x="3995452" y="1234785"/>
                  <a:pt x="4000509" y="1204541"/>
                </a:cubicBezTo>
                <a:lnTo>
                  <a:pt x="4001049" y="1197851"/>
                </a:lnTo>
                <a:cubicBezTo>
                  <a:pt x="4001218" y="1197846"/>
                  <a:pt x="4001387" y="1197841"/>
                  <a:pt x="4001555" y="1197788"/>
                </a:cubicBezTo>
                <a:cubicBezTo>
                  <a:pt x="4051831" y="844922"/>
                  <a:pt x="4332870" y="564145"/>
                  <a:pt x="4691720" y="504747"/>
                </a:cubicBezTo>
                <a:lnTo>
                  <a:pt x="4691837" y="503599"/>
                </a:lnTo>
                <a:cubicBezTo>
                  <a:pt x="4697146" y="502589"/>
                  <a:pt x="4702474" y="501641"/>
                  <a:pt x="4708050" y="502060"/>
                </a:cubicBezTo>
                <a:cubicBezTo>
                  <a:pt x="4739233" y="496503"/>
                  <a:pt x="4771126" y="493522"/>
                  <a:pt x="4803512" y="492995"/>
                </a:cubicBezTo>
                <a:lnTo>
                  <a:pt x="4820599" y="491372"/>
                </a:lnTo>
                <a:lnTo>
                  <a:pt x="4820625" y="491866"/>
                </a:lnTo>
                <a:lnTo>
                  <a:pt x="4821123" y="491833"/>
                </a:lnTo>
                <a:lnTo>
                  <a:pt x="4821717" y="503273"/>
                </a:lnTo>
                <a:cubicBezTo>
                  <a:pt x="4821717" y="508954"/>
                  <a:pt x="4821658" y="514621"/>
                  <a:pt x="4820346" y="520249"/>
                </a:cubicBezTo>
                <a:cubicBezTo>
                  <a:pt x="4820389" y="551584"/>
                  <a:pt x="4817938" y="582475"/>
                  <a:pt x="4812879" y="612725"/>
                </a:cubicBezTo>
                <a:lnTo>
                  <a:pt x="4812341" y="619401"/>
                </a:lnTo>
                <a:cubicBezTo>
                  <a:pt x="4812171" y="619406"/>
                  <a:pt x="4812003" y="619411"/>
                  <a:pt x="4811835" y="619464"/>
                </a:cubicBezTo>
                <a:cubicBezTo>
                  <a:pt x="4761560" y="972329"/>
                  <a:pt x="4480521" y="1253106"/>
                  <a:pt x="4121670" y="1312505"/>
                </a:cubicBezTo>
                <a:lnTo>
                  <a:pt x="4121554" y="1313653"/>
                </a:lnTo>
                <a:cubicBezTo>
                  <a:pt x="4116243" y="1314664"/>
                  <a:pt x="4110914" y="1315612"/>
                  <a:pt x="4105337" y="1315193"/>
                </a:cubicBezTo>
                <a:cubicBezTo>
                  <a:pt x="4074165" y="1320747"/>
                  <a:pt x="4042285" y="1323728"/>
                  <a:pt x="4009911" y="1324255"/>
                </a:cubicBezTo>
                <a:lnTo>
                  <a:pt x="3992792" y="1325881"/>
                </a:lnTo>
                <a:lnTo>
                  <a:pt x="3992766" y="1325386"/>
                </a:lnTo>
                <a:lnTo>
                  <a:pt x="3992267" y="1325419"/>
                </a:lnTo>
                <a:cubicBezTo>
                  <a:pt x="3991701" y="1321617"/>
                  <a:pt x="3991674" y="1317801"/>
                  <a:pt x="3991674" y="1313979"/>
                </a:cubicBezTo>
                <a:close/>
                <a:moveTo>
                  <a:pt x="3991674" y="1361805"/>
                </a:moveTo>
                <a:lnTo>
                  <a:pt x="3992268" y="1350455"/>
                </a:lnTo>
                <a:lnTo>
                  <a:pt x="3992766" y="1350487"/>
                </a:lnTo>
                <a:lnTo>
                  <a:pt x="3992792" y="1349997"/>
                </a:lnTo>
                <a:lnTo>
                  <a:pt x="4009880" y="1351607"/>
                </a:lnTo>
                <a:cubicBezTo>
                  <a:pt x="4042265" y="1352130"/>
                  <a:pt x="4074158" y="1355088"/>
                  <a:pt x="4105341" y="1360601"/>
                </a:cubicBezTo>
                <a:cubicBezTo>
                  <a:pt x="4110917" y="1360185"/>
                  <a:pt x="4116245" y="1361126"/>
                  <a:pt x="4121554" y="1362128"/>
                </a:cubicBezTo>
                <a:lnTo>
                  <a:pt x="4121671" y="1363267"/>
                </a:lnTo>
                <a:cubicBezTo>
                  <a:pt x="4480521" y="1422199"/>
                  <a:pt x="4761560" y="1700770"/>
                  <a:pt x="4811836" y="2050865"/>
                </a:cubicBezTo>
                <a:cubicBezTo>
                  <a:pt x="4812004" y="2050918"/>
                  <a:pt x="4812173" y="2050923"/>
                  <a:pt x="4812342" y="2050928"/>
                </a:cubicBezTo>
                <a:lnTo>
                  <a:pt x="4812882" y="2057565"/>
                </a:lnTo>
                <a:cubicBezTo>
                  <a:pt x="4817939" y="2087572"/>
                  <a:pt x="4820389" y="2118214"/>
                  <a:pt x="4820346" y="2149296"/>
                </a:cubicBezTo>
                <a:cubicBezTo>
                  <a:pt x="4821658" y="2154882"/>
                  <a:pt x="4821717" y="2160506"/>
                  <a:pt x="4821717" y="2166144"/>
                </a:cubicBezTo>
                <a:cubicBezTo>
                  <a:pt x="4821717" y="2169936"/>
                  <a:pt x="4821690" y="2173722"/>
                  <a:pt x="4821124" y="2177494"/>
                </a:cubicBezTo>
                <a:lnTo>
                  <a:pt x="4820625" y="2177461"/>
                </a:lnTo>
                <a:lnTo>
                  <a:pt x="4820599" y="2177952"/>
                </a:lnTo>
                <a:lnTo>
                  <a:pt x="4803481" y="2176339"/>
                </a:lnTo>
                <a:cubicBezTo>
                  <a:pt x="4771106" y="2175816"/>
                  <a:pt x="4739226" y="2172858"/>
                  <a:pt x="4708054" y="2167348"/>
                </a:cubicBezTo>
                <a:cubicBezTo>
                  <a:pt x="4702477" y="2167764"/>
                  <a:pt x="4697148" y="2166823"/>
                  <a:pt x="4691837" y="2165820"/>
                </a:cubicBezTo>
                <a:lnTo>
                  <a:pt x="4691721" y="2164681"/>
                </a:lnTo>
                <a:cubicBezTo>
                  <a:pt x="4332870" y="2105749"/>
                  <a:pt x="4051831" y="1827177"/>
                  <a:pt x="4001556" y="1477083"/>
                </a:cubicBezTo>
                <a:cubicBezTo>
                  <a:pt x="4001388" y="1477030"/>
                  <a:pt x="4001220" y="1477026"/>
                  <a:pt x="4001050" y="1477021"/>
                </a:cubicBezTo>
                <a:lnTo>
                  <a:pt x="4000512" y="1470397"/>
                </a:lnTo>
                <a:cubicBezTo>
                  <a:pt x="3995453" y="1440385"/>
                  <a:pt x="3993003" y="1409736"/>
                  <a:pt x="3993045" y="1378647"/>
                </a:cubicBezTo>
                <a:cubicBezTo>
                  <a:pt x="3991733" y="1373063"/>
                  <a:pt x="3991674" y="1367441"/>
                  <a:pt x="3991674" y="1361805"/>
                </a:cubicBezTo>
                <a:close/>
                <a:moveTo>
                  <a:pt x="3991674" y="3010804"/>
                </a:moveTo>
                <a:cubicBezTo>
                  <a:pt x="3991674" y="3005122"/>
                  <a:pt x="3991733" y="2999453"/>
                  <a:pt x="3993045" y="2993823"/>
                </a:cubicBezTo>
                <a:cubicBezTo>
                  <a:pt x="3993003" y="2962495"/>
                  <a:pt x="3995452" y="2931610"/>
                  <a:pt x="4000509" y="2901366"/>
                </a:cubicBezTo>
                <a:lnTo>
                  <a:pt x="4001049" y="2894676"/>
                </a:lnTo>
                <a:cubicBezTo>
                  <a:pt x="4001218" y="2894671"/>
                  <a:pt x="4001387" y="2894666"/>
                  <a:pt x="4001555" y="2894613"/>
                </a:cubicBezTo>
                <a:cubicBezTo>
                  <a:pt x="4051831" y="2541747"/>
                  <a:pt x="4332870" y="2260970"/>
                  <a:pt x="4691720" y="2201572"/>
                </a:cubicBezTo>
                <a:lnTo>
                  <a:pt x="4691837" y="2200424"/>
                </a:lnTo>
                <a:cubicBezTo>
                  <a:pt x="4697146" y="2199414"/>
                  <a:pt x="4702474" y="2198466"/>
                  <a:pt x="4708050" y="2198885"/>
                </a:cubicBezTo>
                <a:cubicBezTo>
                  <a:pt x="4739233" y="2193328"/>
                  <a:pt x="4771126" y="2190347"/>
                  <a:pt x="4803512" y="2189820"/>
                </a:cubicBezTo>
                <a:lnTo>
                  <a:pt x="4820599" y="2188197"/>
                </a:lnTo>
                <a:lnTo>
                  <a:pt x="4820625" y="2188691"/>
                </a:lnTo>
                <a:lnTo>
                  <a:pt x="4821123" y="2188658"/>
                </a:lnTo>
                <a:lnTo>
                  <a:pt x="4821717" y="2200098"/>
                </a:lnTo>
                <a:cubicBezTo>
                  <a:pt x="4821717" y="2205779"/>
                  <a:pt x="4821658" y="2211446"/>
                  <a:pt x="4820346" y="2217074"/>
                </a:cubicBezTo>
                <a:cubicBezTo>
                  <a:pt x="4820389" y="2248409"/>
                  <a:pt x="4817938" y="2279300"/>
                  <a:pt x="4812879" y="2309550"/>
                </a:cubicBezTo>
                <a:lnTo>
                  <a:pt x="4812341" y="2316226"/>
                </a:lnTo>
                <a:cubicBezTo>
                  <a:pt x="4812171" y="2316231"/>
                  <a:pt x="4812003" y="2316236"/>
                  <a:pt x="4811835" y="2316289"/>
                </a:cubicBezTo>
                <a:cubicBezTo>
                  <a:pt x="4761560" y="2669154"/>
                  <a:pt x="4480521" y="2949931"/>
                  <a:pt x="4121670" y="3009330"/>
                </a:cubicBezTo>
                <a:lnTo>
                  <a:pt x="4121554" y="3010478"/>
                </a:lnTo>
                <a:cubicBezTo>
                  <a:pt x="4116243" y="3011489"/>
                  <a:pt x="4110914" y="3012437"/>
                  <a:pt x="4105337" y="3012018"/>
                </a:cubicBezTo>
                <a:cubicBezTo>
                  <a:pt x="4074165" y="3017572"/>
                  <a:pt x="4042285" y="3020553"/>
                  <a:pt x="4009911" y="3021080"/>
                </a:cubicBezTo>
                <a:lnTo>
                  <a:pt x="3992792" y="3022706"/>
                </a:lnTo>
                <a:lnTo>
                  <a:pt x="3992766" y="3022211"/>
                </a:lnTo>
                <a:lnTo>
                  <a:pt x="3992267" y="3022244"/>
                </a:lnTo>
                <a:cubicBezTo>
                  <a:pt x="3991701" y="3018442"/>
                  <a:pt x="3991674" y="3014626"/>
                  <a:pt x="3991674" y="3010804"/>
                </a:cubicBezTo>
                <a:close/>
                <a:moveTo>
                  <a:pt x="3991674" y="3058630"/>
                </a:moveTo>
                <a:lnTo>
                  <a:pt x="3992268" y="3047280"/>
                </a:lnTo>
                <a:lnTo>
                  <a:pt x="3992766" y="3047312"/>
                </a:lnTo>
                <a:lnTo>
                  <a:pt x="3992792" y="3046822"/>
                </a:lnTo>
                <a:lnTo>
                  <a:pt x="4009880" y="3048432"/>
                </a:lnTo>
                <a:cubicBezTo>
                  <a:pt x="4042265" y="3048955"/>
                  <a:pt x="4074158" y="3051913"/>
                  <a:pt x="4105341" y="3057426"/>
                </a:cubicBezTo>
                <a:cubicBezTo>
                  <a:pt x="4110917" y="3057010"/>
                  <a:pt x="4116245" y="3057951"/>
                  <a:pt x="4121554" y="3058953"/>
                </a:cubicBezTo>
                <a:lnTo>
                  <a:pt x="4121671" y="3060092"/>
                </a:lnTo>
                <a:cubicBezTo>
                  <a:pt x="4480521" y="3119024"/>
                  <a:pt x="4761560" y="3397595"/>
                  <a:pt x="4811836" y="3747690"/>
                </a:cubicBezTo>
                <a:cubicBezTo>
                  <a:pt x="4812004" y="3747743"/>
                  <a:pt x="4812173" y="3747748"/>
                  <a:pt x="4812342" y="3747753"/>
                </a:cubicBezTo>
                <a:lnTo>
                  <a:pt x="4812882" y="3754390"/>
                </a:lnTo>
                <a:cubicBezTo>
                  <a:pt x="4817939" y="3784397"/>
                  <a:pt x="4820389" y="3815039"/>
                  <a:pt x="4820346" y="3846121"/>
                </a:cubicBezTo>
                <a:cubicBezTo>
                  <a:pt x="4821658" y="3851707"/>
                  <a:pt x="4821717" y="3857331"/>
                  <a:pt x="4821717" y="3862969"/>
                </a:cubicBezTo>
                <a:cubicBezTo>
                  <a:pt x="4821717" y="3866761"/>
                  <a:pt x="4821690" y="3870547"/>
                  <a:pt x="4821124" y="3874319"/>
                </a:cubicBezTo>
                <a:lnTo>
                  <a:pt x="4820625" y="3874286"/>
                </a:lnTo>
                <a:lnTo>
                  <a:pt x="4820599" y="3874777"/>
                </a:lnTo>
                <a:lnTo>
                  <a:pt x="4803481" y="3873164"/>
                </a:lnTo>
                <a:cubicBezTo>
                  <a:pt x="4771106" y="3872641"/>
                  <a:pt x="4739226" y="3869683"/>
                  <a:pt x="4708054" y="3864173"/>
                </a:cubicBezTo>
                <a:cubicBezTo>
                  <a:pt x="4702477" y="3864589"/>
                  <a:pt x="4697148" y="3863648"/>
                  <a:pt x="4691837" y="3862645"/>
                </a:cubicBezTo>
                <a:lnTo>
                  <a:pt x="4691721" y="3861506"/>
                </a:lnTo>
                <a:cubicBezTo>
                  <a:pt x="4332870" y="3802574"/>
                  <a:pt x="4051831" y="3524002"/>
                  <a:pt x="4001556" y="3173908"/>
                </a:cubicBezTo>
                <a:cubicBezTo>
                  <a:pt x="4001388" y="3173856"/>
                  <a:pt x="4001220" y="3173851"/>
                  <a:pt x="4001050" y="3173846"/>
                </a:cubicBezTo>
                <a:lnTo>
                  <a:pt x="4000512" y="3167222"/>
                </a:lnTo>
                <a:cubicBezTo>
                  <a:pt x="3995453" y="3137210"/>
                  <a:pt x="3993003" y="3106561"/>
                  <a:pt x="3993045" y="3075472"/>
                </a:cubicBezTo>
                <a:cubicBezTo>
                  <a:pt x="3991733" y="3069889"/>
                  <a:pt x="3991674" y="3064266"/>
                  <a:pt x="3991674" y="3058630"/>
                </a:cubicBezTo>
                <a:close/>
                <a:moveTo>
                  <a:pt x="3293448" y="636203"/>
                </a:moveTo>
                <a:cubicBezTo>
                  <a:pt x="3346724" y="907109"/>
                  <a:pt x="3561567" y="1121906"/>
                  <a:pt x="3836757" y="1181049"/>
                </a:cubicBezTo>
                <a:cubicBezTo>
                  <a:pt x="3783482" y="910143"/>
                  <a:pt x="3568638" y="695346"/>
                  <a:pt x="3293448" y="636203"/>
                </a:cubicBezTo>
                <a:close/>
                <a:moveTo>
                  <a:pt x="3293448" y="2333028"/>
                </a:moveTo>
                <a:cubicBezTo>
                  <a:pt x="3346724" y="2603934"/>
                  <a:pt x="3561567" y="2818731"/>
                  <a:pt x="3836757" y="2877874"/>
                </a:cubicBezTo>
                <a:cubicBezTo>
                  <a:pt x="3783482" y="2606968"/>
                  <a:pt x="3568638" y="2392171"/>
                  <a:pt x="3293448" y="2333028"/>
                </a:cubicBezTo>
                <a:close/>
                <a:moveTo>
                  <a:pt x="3293446" y="2034258"/>
                </a:moveTo>
                <a:cubicBezTo>
                  <a:pt x="3568636" y="1975579"/>
                  <a:pt x="3783479" y="1762469"/>
                  <a:pt x="3836755" y="1493690"/>
                </a:cubicBezTo>
                <a:cubicBezTo>
                  <a:pt x="3561565" y="1552369"/>
                  <a:pt x="3346721" y="1765479"/>
                  <a:pt x="3293446" y="2034258"/>
                </a:cubicBezTo>
                <a:close/>
                <a:moveTo>
                  <a:pt x="3293446" y="3731083"/>
                </a:moveTo>
                <a:cubicBezTo>
                  <a:pt x="3568636" y="3672404"/>
                  <a:pt x="3783479" y="3459294"/>
                  <a:pt x="3836755" y="3190516"/>
                </a:cubicBezTo>
                <a:cubicBezTo>
                  <a:pt x="3561565" y="3249194"/>
                  <a:pt x="3346721" y="3462304"/>
                  <a:pt x="3293446" y="3731083"/>
                </a:cubicBezTo>
                <a:close/>
                <a:moveTo>
                  <a:pt x="3150081" y="503273"/>
                </a:moveTo>
                <a:lnTo>
                  <a:pt x="3150675" y="491833"/>
                </a:lnTo>
                <a:lnTo>
                  <a:pt x="3151173" y="491866"/>
                </a:lnTo>
                <a:lnTo>
                  <a:pt x="3151199" y="491372"/>
                </a:lnTo>
                <a:lnTo>
                  <a:pt x="3168287" y="492995"/>
                </a:lnTo>
                <a:cubicBezTo>
                  <a:pt x="3200672" y="493522"/>
                  <a:pt x="3232565" y="496503"/>
                  <a:pt x="3263748" y="502060"/>
                </a:cubicBezTo>
                <a:cubicBezTo>
                  <a:pt x="3269324" y="501641"/>
                  <a:pt x="3274652" y="502589"/>
                  <a:pt x="3279961" y="503599"/>
                </a:cubicBezTo>
                <a:lnTo>
                  <a:pt x="3280078" y="504747"/>
                </a:lnTo>
                <a:cubicBezTo>
                  <a:pt x="3638928" y="564145"/>
                  <a:pt x="3919967" y="844922"/>
                  <a:pt x="3970244" y="1197788"/>
                </a:cubicBezTo>
                <a:cubicBezTo>
                  <a:pt x="3970411" y="1197841"/>
                  <a:pt x="3970581" y="1197846"/>
                  <a:pt x="3970749" y="1197851"/>
                </a:cubicBezTo>
                <a:lnTo>
                  <a:pt x="3971290" y="1204541"/>
                </a:lnTo>
                <a:cubicBezTo>
                  <a:pt x="3976346" y="1234785"/>
                  <a:pt x="3978796" y="1265670"/>
                  <a:pt x="3978754" y="1296998"/>
                </a:cubicBezTo>
                <a:cubicBezTo>
                  <a:pt x="3980066" y="1302628"/>
                  <a:pt x="3980124" y="1308297"/>
                  <a:pt x="3980124" y="1313979"/>
                </a:cubicBezTo>
                <a:cubicBezTo>
                  <a:pt x="3980124" y="1317801"/>
                  <a:pt x="3980097" y="1321617"/>
                  <a:pt x="3979531" y="1325419"/>
                </a:cubicBezTo>
                <a:lnTo>
                  <a:pt x="3979032" y="1325386"/>
                </a:lnTo>
                <a:lnTo>
                  <a:pt x="3979006" y="1325881"/>
                </a:lnTo>
                <a:lnTo>
                  <a:pt x="3961888" y="1324255"/>
                </a:lnTo>
                <a:cubicBezTo>
                  <a:pt x="3929514" y="1323728"/>
                  <a:pt x="3897633" y="1320747"/>
                  <a:pt x="3866461" y="1315193"/>
                </a:cubicBezTo>
                <a:cubicBezTo>
                  <a:pt x="3860884" y="1315612"/>
                  <a:pt x="3855555" y="1314664"/>
                  <a:pt x="3850245" y="1313653"/>
                </a:cubicBezTo>
                <a:lnTo>
                  <a:pt x="3850129" y="1312505"/>
                </a:lnTo>
                <a:cubicBezTo>
                  <a:pt x="3491277" y="1253106"/>
                  <a:pt x="3210238" y="972329"/>
                  <a:pt x="3159963" y="619464"/>
                </a:cubicBezTo>
                <a:cubicBezTo>
                  <a:pt x="3159795" y="619411"/>
                  <a:pt x="3159627" y="619406"/>
                  <a:pt x="3159457" y="619401"/>
                </a:cubicBezTo>
                <a:lnTo>
                  <a:pt x="3158919" y="612725"/>
                </a:lnTo>
                <a:cubicBezTo>
                  <a:pt x="3153860" y="582475"/>
                  <a:pt x="3151410" y="551584"/>
                  <a:pt x="3151452" y="520249"/>
                </a:cubicBezTo>
                <a:cubicBezTo>
                  <a:pt x="3150140" y="514621"/>
                  <a:pt x="3150081" y="508954"/>
                  <a:pt x="3150081" y="503273"/>
                </a:cubicBezTo>
                <a:close/>
                <a:moveTo>
                  <a:pt x="3150081" y="2200098"/>
                </a:moveTo>
                <a:lnTo>
                  <a:pt x="3150675" y="2188658"/>
                </a:lnTo>
                <a:lnTo>
                  <a:pt x="3151173" y="2188691"/>
                </a:lnTo>
                <a:lnTo>
                  <a:pt x="3151199" y="2188197"/>
                </a:lnTo>
                <a:lnTo>
                  <a:pt x="3168287" y="2189820"/>
                </a:lnTo>
                <a:cubicBezTo>
                  <a:pt x="3200672" y="2190347"/>
                  <a:pt x="3232565" y="2193328"/>
                  <a:pt x="3263748" y="2198885"/>
                </a:cubicBezTo>
                <a:cubicBezTo>
                  <a:pt x="3269324" y="2198466"/>
                  <a:pt x="3274652" y="2199414"/>
                  <a:pt x="3279961" y="2200424"/>
                </a:cubicBezTo>
                <a:lnTo>
                  <a:pt x="3280078" y="2201572"/>
                </a:lnTo>
                <a:cubicBezTo>
                  <a:pt x="3638928" y="2260970"/>
                  <a:pt x="3919967" y="2541747"/>
                  <a:pt x="3970244" y="2894613"/>
                </a:cubicBezTo>
                <a:cubicBezTo>
                  <a:pt x="3970411" y="2894666"/>
                  <a:pt x="3970581" y="2894671"/>
                  <a:pt x="3970749" y="2894676"/>
                </a:cubicBezTo>
                <a:lnTo>
                  <a:pt x="3971290" y="2901366"/>
                </a:lnTo>
                <a:cubicBezTo>
                  <a:pt x="3976346" y="2931610"/>
                  <a:pt x="3978796" y="2962495"/>
                  <a:pt x="3978754" y="2993823"/>
                </a:cubicBezTo>
                <a:cubicBezTo>
                  <a:pt x="3980066" y="2999453"/>
                  <a:pt x="3980124" y="3005122"/>
                  <a:pt x="3980124" y="3010804"/>
                </a:cubicBezTo>
                <a:cubicBezTo>
                  <a:pt x="3980124" y="3014626"/>
                  <a:pt x="3980097" y="3018442"/>
                  <a:pt x="3979531" y="3022244"/>
                </a:cubicBezTo>
                <a:lnTo>
                  <a:pt x="3979032" y="3022211"/>
                </a:lnTo>
                <a:lnTo>
                  <a:pt x="3979006" y="3022706"/>
                </a:lnTo>
                <a:lnTo>
                  <a:pt x="3961888" y="3021080"/>
                </a:lnTo>
                <a:cubicBezTo>
                  <a:pt x="3929514" y="3020553"/>
                  <a:pt x="3897633" y="3017572"/>
                  <a:pt x="3866461" y="3012018"/>
                </a:cubicBezTo>
                <a:cubicBezTo>
                  <a:pt x="3860884" y="3012437"/>
                  <a:pt x="3855555" y="3011489"/>
                  <a:pt x="3850245" y="3010478"/>
                </a:cubicBezTo>
                <a:lnTo>
                  <a:pt x="3850129" y="3009330"/>
                </a:lnTo>
                <a:cubicBezTo>
                  <a:pt x="3491277" y="2949931"/>
                  <a:pt x="3210238" y="2669154"/>
                  <a:pt x="3159963" y="2316289"/>
                </a:cubicBezTo>
                <a:cubicBezTo>
                  <a:pt x="3159795" y="2316236"/>
                  <a:pt x="3159627" y="2316231"/>
                  <a:pt x="3159457" y="2316226"/>
                </a:cubicBezTo>
                <a:lnTo>
                  <a:pt x="3158919" y="2309550"/>
                </a:lnTo>
                <a:cubicBezTo>
                  <a:pt x="3153860" y="2279300"/>
                  <a:pt x="3151410" y="2248409"/>
                  <a:pt x="3151452" y="2217074"/>
                </a:cubicBezTo>
                <a:cubicBezTo>
                  <a:pt x="3150140" y="2211446"/>
                  <a:pt x="3150081" y="2205779"/>
                  <a:pt x="3150081" y="2200098"/>
                </a:cubicBezTo>
                <a:close/>
                <a:moveTo>
                  <a:pt x="3150081" y="3896923"/>
                </a:moveTo>
                <a:lnTo>
                  <a:pt x="3150675" y="3885483"/>
                </a:lnTo>
                <a:lnTo>
                  <a:pt x="3151173" y="3885516"/>
                </a:lnTo>
                <a:lnTo>
                  <a:pt x="3151199" y="3885022"/>
                </a:lnTo>
                <a:lnTo>
                  <a:pt x="3168287" y="3886645"/>
                </a:lnTo>
                <a:cubicBezTo>
                  <a:pt x="3200672" y="3887172"/>
                  <a:pt x="3232565" y="3890153"/>
                  <a:pt x="3263748" y="3895710"/>
                </a:cubicBezTo>
                <a:cubicBezTo>
                  <a:pt x="3269324" y="3895291"/>
                  <a:pt x="3274652" y="3896239"/>
                  <a:pt x="3279961" y="3897249"/>
                </a:cubicBezTo>
                <a:lnTo>
                  <a:pt x="3280078" y="3898397"/>
                </a:lnTo>
                <a:cubicBezTo>
                  <a:pt x="3514137" y="3937139"/>
                  <a:pt x="3715094" y="4070062"/>
                  <a:pt x="3840331" y="4255797"/>
                </a:cubicBezTo>
                <a:lnTo>
                  <a:pt x="3868775" y="4305008"/>
                </a:lnTo>
                <a:lnTo>
                  <a:pt x="3717725" y="4305008"/>
                </a:lnTo>
                <a:lnTo>
                  <a:pt x="3665602" y="4241205"/>
                </a:lnTo>
                <a:cubicBezTo>
                  <a:pt x="3568906" y="4136681"/>
                  <a:pt x="3439699" y="4061285"/>
                  <a:pt x="3293448" y="4029853"/>
                </a:cubicBezTo>
                <a:cubicBezTo>
                  <a:pt x="3310695" y="4117553"/>
                  <a:pt x="3344874" y="4199373"/>
                  <a:pt x="3392629" y="4271827"/>
                </a:cubicBezTo>
                <a:lnTo>
                  <a:pt x="3419311" y="4305008"/>
                </a:lnTo>
                <a:lnTo>
                  <a:pt x="3265201" y="4305008"/>
                </a:lnTo>
                <a:lnTo>
                  <a:pt x="3235080" y="4254710"/>
                </a:lnTo>
                <a:cubicBezTo>
                  <a:pt x="3197877" y="4179889"/>
                  <a:pt x="3172145" y="4098618"/>
                  <a:pt x="3159963" y="4013114"/>
                </a:cubicBezTo>
                <a:cubicBezTo>
                  <a:pt x="3159795" y="4013061"/>
                  <a:pt x="3159627" y="4013056"/>
                  <a:pt x="3159457" y="4013051"/>
                </a:cubicBezTo>
                <a:lnTo>
                  <a:pt x="3158919" y="4006375"/>
                </a:lnTo>
                <a:cubicBezTo>
                  <a:pt x="3153860" y="3976125"/>
                  <a:pt x="3151410" y="3945234"/>
                  <a:pt x="3151452" y="3913899"/>
                </a:cubicBezTo>
                <a:cubicBezTo>
                  <a:pt x="3150140" y="3908271"/>
                  <a:pt x="3150081" y="3902604"/>
                  <a:pt x="3150081" y="3896923"/>
                </a:cubicBezTo>
                <a:close/>
                <a:moveTo>
                  <a:pt x="3150079" y="469318"/>
                </a:moveTo>
                <a:cubicBezTo>
                  <a:pt x="3150079" y="463681"/>
                  <a:pt x="3150138" y="458057"/>
                  <a:pt x="3151450" y="452471"/>
                </a:cubicBezTo>
                <a:cubicBezTo>
                  <a:pt x="3151408" y="421389"/>
                  <a:pt x="3153857" y="390746"/>
                  <a:pt x="3158914" y="360740"/>
                </a:cubicBezTo>
                <a:lnTo>
                  <a:pt x="3159454" y="354103"/>
                </a:lnTo>
                <a:cubicBezTo>
                  <a:pt x="3159623" y="354098"/>
                  <a:pt x="3159792" y="354093"/>
                  <a:pt x="3159960" y="354040"/>
                </a:cubicBezTo>
                <a:cubicBezTo>
                  <a:pt x="3173111" y="262463"/>
                  <a:pt x="3202052" y="175780"/>
                  <a:pt x="3244173" y="96778"/>
                </a:cubicBezTo>
                <a:lnTo>
                  <a:pt x="3306807" y="0"/>
                </a:lnTo>
                <a:lnTo>
                  <a:pt x="3475182" y="0"/>
                </a:lnTo>
                <a:lnTo>
                  <a:pt x="3406954" y="76659"/>
                </a:lnTo>
                <a:cubicBezTo>
                  <a:pt x="3351687" y="153496"/>
                  <a:pt x="3312372" y="241952"/>
                  <a:pt x="3293446" y="337433"/>
                </a:cubicBezTo>
                <a:cubicBezTo>
                  <a:pt x="3476486" y="298404"/>
                  <a:pt x="3632827" y="191052"/>
                  <a:pt x="3732420" y="44350"/>
                </a:cubicBezTo>
                <a:lnTo>
                  <a:pt x="3754649" y="0"/>
                </a:lnTo>
                <a:lnTo>
                  <a:pt x="3903287" y="0"/>
                </a:lnTo>
                <a:lnTo>
                  <a:pt x="3851448" y="95636"/>
                </a:lnTo>
                <a:cubicBezTo>
                  <a:pt x="3727674" y="289169"/>
                  <a:pt x="3521481" y="428211"/>
                  <a:pt x="3280075" y="467856"/>
                </a:cubicBezTo>
                <a:lnTo>
                  <a:pt x="3279959" y="468995"/>
                </a:lnTo>
                <a:cubicBezTo>
                  <a:pt x="3274648" y="469998"/>
                  <a:pt x="3269319" y="470939"/>
                  <a:pt x="3263742" y="470523"/>
                </a:cubicBezTo>
                <a:cubicBezTo>
                  <a:pt x="3232570" y="476033"/>
                  <a:pt x="3200690" y="478991"/>
                  <a:pt x="3168316" y="479514"/>
                </a:cubicBezTo>
                <a:lnTo>
                  <a:pt x="3151197" y="481127"/>
                </a:lnTo>
                <a:lnTo>
                  <a:pt x="3151171" y="480636"/>
                </a:lnTo>
                <a:lnTo>
                  <a:pt x="3150672" y="480669"/>
                </a:lnTo>
                <a:cubicBezTo>
                  <a:pt x="3150106" y="476896"/>
                  <a:pt x="3150079" y="473110"/>
                  <a:pt x="3150079" y="469318"/>
                </a:cubicBezTo>
                <a:close/>
                <a:moveTo>
                  <a:pt x="3150079" y="2166144"/>
                </a:moveTo>
                <a:cubicBezTo>
                  <a:pt x="3150079" y="2160506"/>
                  <a:pt x="3150138" y="2154882"/>
                  <a:pt x="3151450" y="2149296"/>
                </a:cubicBezTo>
                <a:cubicBezTo>
                  <a:pt x="3151408" y="2118214"/>
                  <a:pt x="3153857" y="2087572"/>
                  <a:pt x="3158914" y="2057565"/>
                </a:cubicBezTo>
                <a:lnTo>
                  <a:pt x="3159454" y="2050928"/>
                </a:lnTo>
                <a:cubicBezTo>
                  <a:pt x="3159623" y="2050923"/>
                  <a:pt x="3159792" y="2050918"/>
                  <a:pt x="3159960" y="2050865"/>
                </a:cubicBezTo>
                <a:cubicBezTo>
                  <a:pt x="3210236" y="1700770"/>
                  <a:pt x="3491275" y="1422199"/>
                  <a:pt x="3850126" y="1363267"/>
                </a:cubicBezTo>
                <a:lnTo>
                  <a:pt x="3850243" y="1362128"/>
                </a:lnTo>
                <a:cubicBezTo>
                  <a:pt x="3855551" y="1361126"/>
                  <a:pt x="3860879" y="1360185"/>
                  <a:pt x="3866455" y="1360601"/>
                </a:cubicBezTo>
                <a:cubicBezTo>
                  <a:pt x="3897639" y="1355088"/>
                  <a:pt x="3929531" y="1352130"/>
                  <a:pt x="3961917" y="1351607"/>
                </a:cubicBezTo>
                <a:lnTo>
                  <a:pt x="3979004" y="1349997"/>
                </a:lnTo>
                <a:lnTo>
                  <a:pt x="3979030" y="1350487"/>
                </a:lnTo>
                <a:lnTo>
                  <a:pt x="3979528" y="1350455"/>
                </a:lnTo>
                <a:lnTo>
                  <a:pt x="3980122" y="1361805"/>
                </a:lnTo>
                <a:cubicBezTo>
                  <a:pt x="3980122" y="1367441"/>
                  <a:pt x="3980064" y="1373063"/>
                  <a:pt x="3978752" y="1378647"/>
                </a:cubicBezTo>
                <a:cubicBezTo>
                  <a:pt x="3978794" y="1409736"/>
                  <a:pt x="3976343" y="1440385"/>
                  <a:pt x="3971285" y="1470397"/>
                </a:cubicBezTo>
                <a:lnTo>
                  <a:pt x="3970746" y="1477021"/>
                </a:lnTo>
                <a:cubicBezTo>
                  <a:pt x="3970577" y="1477026"/>
                  <a:pt x="3970408" y="1477030"/>
                  <a:pt x="3970241" y="1477083"/>
                </a:cubicBezTo>
                <a:cubicBezTo>
                  <a:pt x="3919965" y="1827177"/>
                  <a:pt x="3638926" y="2105749"/>
                  <a:pt x="3280075" y="2164681"/>
                </a:cubicBezTo>
                <a:lnTo>
                  <a:pt x="3279959" y="2165820"/>
                </a:lnTo>
                <a:cubicBezTo>
                  <a:pt x="3274648" y="2166823"/>
                  <a:pt x="3269319" y="2167764"/>
                  <a:pt x="3263742" y="2167348"/>
                </a:cubicBezTo>
                <a:cubicBezTo>
                  <a:pt x="3232570" y="2172858"/>
                  <a:pt x="3200690" y="2175816"/>
                  <a:pt x="3168316" y="2176339"/>
                </a:cubicBezTo>
                <a:lnTo>
                  <a:pt x="3151197" y="2177952"/>
                </a:lnTo>
                <a:lnTo>
                  <a:pt x="3151171" y="2177461"/>
                </a:lnTo>
                <a:lnTo>
                  <a:pt x="3150672" y="2177494"/>
                </a:lnTo>
                <a:cubicBezTo>
                  <a:pt x="3150106" y="2173722"/>
                  <a:pt x="3150079" y="2169936"/>
                  <a:pt x="3150079" y="2166144"/>
                </a:cubicBezTo>
                <a:close/>
                <a:moveTo>
                  <a:pt x="3150079" y="3862969"/>
                </a:moveTo>
                <a:cubicBezTo>
                  <a:pt x="3150079" y="3857331"/>
                  <a:pt x="3150138" y="3851707"/>
                  <a:pt x="3151450" y="3846121"/>
                </a:cubicBezTo>
                <a:cubicBezTo>
                  <a:pt x="3151408" y="3815039"/>
                  <a:pt x="3153857" y="3784397"/>
                  <a:pt x="3158914" y="3754390"/>
                </a:cubicBezTo>
                <a:lnTo>
                  <a:pt x="3159454" y="3747753"/>
                </a:lnTo>
                <a:cubicBezTo>
                  <a:pt x="3159623" y="3747748"/>
                  <a:pt x="3159792" y="3747743"/>
                  <a:pt x="3159960" y="3747690"/>
                </a:cubicBezTo>
                <a:cubicBezTo>
                  <a:pt x="3210236" y="3397595"/>
                  <a:pt x="3491275" y="3119024"/>
                  <a:pt x="3850126" y="3060092"/>
                </a:cubicBezTo>
                <a:lnTo>
                  <a:pt x="3850243" y="3058953"/>
                </a:lnTo>
                <a:cubicBezTo>
                  <a:pt x="3855551" y="3057951"/>
                  <a:pt x="3860879" y="3057010"/>
                  <a:pt x="3866455" y="3057426"/>
                </a:cubicBezTo>
                <a:cubicBezTo>
                  <a:pt x="3897639" y="3051913"/>
                  <a:pt x="3929531" y="3048955"/>
                  <a:pt x="3961917" y="3048432"/>
                </a:cubicBezTo>
                <a:lnTo>
                  <a:pt x="3979004" y="3046822"/>
                </a:lnTo>
                <a:lnTo>
                  <a:pt x="3979030" y="3047312"/>
                </a:lnTo>
                <a:lnTo>
                  <a:pt x="3979528" y="3047280"/>
                </a:lnTo>
                <a:lnTo>
                  <a:pt x="3980122" y="3058630"/>
                </a:lnTo>
                <a:cubicBezTo>
                  <a:pt x="3980122" y="3064266"/>
                  <a:pt x="3980064" y="3069889"/>
                  <a:pt x="3978752" y="3075472"/>
                </a:cubicBezTo>
                <a:cubicBezTo>
                  <a:pt x="3978794" y="3106561"/>
                  <a:pt x="3976343" y="3137210"/>
                  <a:pt x="3971285" y="3167222"/>
                </a:cubicBezTo>
                <a:lnTo>
                  <a:pt x="3970746" y="3173846"/>
                </a:lnTo>
                <a:cubicBezTo>
                  <a:pt x="3970577" y="3173851"/>
                  <a:pt x="3970408" y="3173856"/>
                  <a:pt x="3970241" y="3173908"/>
                </a:cubicBezTo>
                <a:cubicBezTo>
                  <a:pt x="3919965" y="3524002"/>
                  <a:pt x="3638926" y="3802574"/>
                  <a:pt x="3280075" y="3861506"/>
                </a:cubicBezTo>
                <a:lnTo>
                  <a:pt x="3279959" y="3862645"/>
                </a:lnTo>
                <a:cubicBezTo>
                  <a:pt x="3274648" y="3863648"/>
                  <a:pt x="3269319" y="3864589"/>
                  <a:pt x="3263742" y="3864173"/>
                </a:cubicBezTo>
                <a:cubicBezTo>
                  <a:pt x="3232570" y="3869683"/>
                  <a:pt x="3200690" y="3872641"/>
                  <a:pt x="3168316" y="3873164"/>
                </a:cubicBezTo>
                <a:lnTo>
                  <a:pt x="3151197" y="3874777"/>
                </a:lnTo>
                <a:lnTo>
                  <a:pt x="3151171" y="3874286"/>
                </a:lnTo>
                <a:lnTo>
                  <a:pt x="3150672" y="3874319"/>
                </a:lnTo>
                <a:cubicBezTo>
                  <a:pt x="3150106" y="3870547"/>
                  <a:pt x="3150079" y="3866761"/>
                  <a:pt x="3150079" y="3862969"/>
                </a:cubicBezTo>
                <a:close/>
                <a:moveTo>
                  <a:pt x="2442890" y="1181049"/>
                </a:moveTo>
                <a:cubicBezTo>
                  <a:pt x="2718080" y="1121906"/>
                  <a:pt x="2932923" y="907109"/>
                  <a:pt x="2986199" y="636203"/>
                </a:cubicBezTo>
                <a:cubicBezTo>
                  <a:pt x="2711009" y="695346"/>
                  <a:pt x="2496165" y="910143"/>
                  <a:pt x="2442890" y="1181049"/>
                </a:cubicBezTo>
                <a:close/>
                <a:moveTo>
                  <a:pt x="2442890" y="1493690"/>
                </a:moveTo>
                <a:cubicBezTo>
                  <a:pt x="2496166" y="1762469"/>
                  <a:pt x="2711009" y="1975579"/>
                  <a:pt x="2986199" y="2034258"/>
                </a:cubicBezTo>
                <a:cubicBezTo>
                  <a:pt x="2932924" y="1765479"/>
                  <a:pt x="2718080" y="1552369"/>
                  <a:pt x="2442890" y="1493690"/>
                </a:cubicBezTo>
                <a:close/>
                <a:moveTo>
                  <a:pt x="2442890" y="2877874"/>
                </a:moveTo>
                <a:cubicBezTo>
                  <a:pt x="2718080" y="2818731"/>
                  <a:pt x="2932923" y="2603934"/>
                  <a:pt x="2986199" y="2333028"/>
                </a:cubicBezTo>
                <a:cubicBezTo>
                  <a:pt x="2711009" y="2392171"/>
                  <a:pt x="2496165" y="2606968"/>
                  <a:pt x="2442890" y="2877874"/>
                </a:cubicBezTo>
                <a:close/>
                <a:moveTo>
                  <a:pt x="2442890" y="3190516"/>
                </a:moveTo>
                <a:cubicBezTo>
                  <a:pt x="2496166" y="3459294"/>
                  <a:pt x="2711009" y="3672404"/>
                  <a:pt x="2986199" y="3731083"/>
                </a:cubicBezTo>
                <a:cubicBezTo>
                  <a:pt x="2932924" y="3462304"/>
                  <a:pt x="2718080" y="3249194"/>
                  <a:pt x="2442890" y="3190516"/>
                </a:cubicBezTo>
                <a:close/>
                <a:moveTo>
                  <a:pt x="2410871" y="4305008"/>
                </a:moveTo>
                <a:lnTo>
                  <a:pt x="2439316" y="4255797"/>
                </a:lnTo>
                <a:cubicBezTo>
                  <a:pt x="2564553" y="4070062"/>
                  <a:pt x="2765510" y="3937139"/>
                  <a:pt x="2999569" y="3898397"/>
                </a:cubicBezTo>
                <a:lnTo>
                  <a:pt x="2999686" y="3897249"/>
                </a:lnTo>
                <a:cubicBezTo>
                  <a:pt x="3004995" y="3896239"/>
                  <a:pt x="3010323" y="3895291"/>
                  <a:pt x="3015899" y="3895710"/>
                </a:cubicBezTo>
                <a:cubicBezTo>
                  <a:pt x="3047082" y="3890153"/>
                  <a:pt x="3078975" y="3887172"/>
                  <a:pt x="3111360" y="3886645"/>
                </a:cubicBezTo>
                <a:lnTo>
                  <a:pt x="3128448" y="3885022"/>
                </a:lnTo>
                <a:lnTo>
                  <a:pt x="3128474" y="3885516"/>
                </a:lnTo>
                <a:lnTo>
                  <a:pt x="3128972" y="3885483"/>
                </a:lnTo>
                <a:lnTo>
                  <a:pt x="3129566" y="3896923"/>
                </a:lnTo>
                <a:cubicBezTo>
                  <a:pt x="3129566" y="3902604"/>
                  <a:pt x="3129507" y="3908271"/>
                  <a:pt x="3128195" y="3913899"/>
                </a:cubicBezTo>
                <a:cubicBezTo>
                  <a:pt x="3128237" y="3945234"/>
                  <a:pt x="3125787" y="3976125"/>
                  <a:pt x="3120728" y="4006375"/>
                </a:cubicBezTo>
                <a:lnTo>
                  <a:pt x="3120190" y="4013051"/>
                </a:lnTo>
                <a:cubicBezTo>
                  <a:pt x="3120020" y="4013056"/>
                  <a:pt x="3119852" y="4013061"/>
                  <a:pt x="3119684" y="4013114"/>
                </a:cubicBezTo>
                <a:cubicBezTo>
                  <a:pt x="3107502" y="4098618"/>
                  <a:pt x="3081770" y="4179889"/>
                  <a:pt x="3044567" y="4254710"/>
                </a:cubicBezTo>
                <a:lnTo>
                  <a:pt x="3014445" y="4305008"/>
                </a:lnTo>
                <a:lnTo>
                  <a:pt x="2860336" y="4305008"/>
                </a:lnTo>
                <a:lnTo>
                  <a:pt x="2887018" y="4271827"/>
                </a:lnTo>
                <a:cubicBezTo>
                  <a:pt x="2934773" y="4199373"/>
                  <a:pt x="2968952" y="4117553"/>
                  <a:pt x="2986199" y="4029853"/>
                </a:cubicBezTo>
                <a:cubicBezTo>
                  <a:pt x="2839947" y="4061285"/>
                  <a:pt x="2710740" y="4136681"/>
                  <a:pt x="2614045" y="4241205"/>
                </a:cubicBezTo>
                <a:lnTo>
                  <a:pt x="2561922" y="4305008"/>
                </a:lnTo>
                <a:close/>
                <a:moveTo>
                  <a:pt x="2376360" y="0"/>
                </a:moveTo>
                <a:lnTo>
                  <a:pt x="2524998" y="0"/>
                </a:lnTo>
                <a:lnTo>
                  <a:pt x="2547226" y="44350"/>
                </a:lnTo>
                <a:cubicBezTo>
                  <a:pt x="2646819" y="191052"/>
                  <a:pt x="2803160" y="298404"/>
                  <a:pt x="2986199" y="337433"/>
                </a:cubicBezTo>
                <a:cubicBezTo>
                  <a:pt x="2967274" y="241952"/>
                  <a:pt x="2927959" y="153496"/>
                  <a:pt x="2872691" y="76659"/>
                </a:cubicBezTo>
                <a:lnTo>
                  <a:pt x="2804464" y="0"/>
                </a:lnTo>
                <a:lnTo>
                  <a:pt x="2972839" y="0"/>
                </a:lnTo>
                <a:lnTo>
                  <a:pt x="3035473" y="96778"/>
                </a:lnTo>
                <a:cubicBezTo>
                  <a:pt x="3077594" y="175780"/>
                  <a:pt x="3106535" y="262463"/>
                  <a:pt x="3119686" y="354040"/>
                </a:cubicBezTo>
                <a:cubicBezTo>
                  <a:pt x="3119853" y="354093"/>
                  <a:pt x="3120023" y="354098"/>
                  <a:pt x="3120191" y="354103"/>
                </a:cubicBezTo>
                <a:lnTo>
                  <a:pt x="3120732" y="360740"/>
                </a:lnTo>
                <a:cubicBezTo>
                  <a:pt x="3125788" y="390746"/>
                  <a:pt x="3128238" y="421389"/>
                  <a:pt x="3128196" y="452471"/>
                </a:cubicBezTo>
                <a:cubicBezTo>
                  <a:pt x="3129508" y="458057"/>
                  <a:pt x="3129566" y="463681"/>
                  <a:pt x="3129566" y="469318"/>
                </a:cubicBezTo>
                <a:cubicBezTo>
                  <a:pt x="3129566" y="473110"/>
                  <a:pt x="3129539" y="476896"/>
                  <a:pt x="3128973" y="480669"/>
                </a:cubicBezTo>
                <a:lnTo>
                  <a:pt x="3128474" y="480636"/>
                </a:lnTo>
                <a:lnTo>
                  <a:pt x="3128448" y="481127"/>
                </a:lnTo>
                <a:lnTo>
                  <a:pt x="3111330" y="479514"/>
                </a:lnTo>
                <a:cubicBezTo>
                  <a:pt x="3078956" y="478991"/>
                  <a:pt x="3047075" y="476033"/>
                  <a:pt x="3015903" y="470523"/>
                </a:cubicBezTo>
                <a:cubicBezTo>
                  <a:pt x="3010326" y="470939"/>
                  <a:pt x="3004997" y="469998"/>
                  <a:pt x="2999687" y="468995"/>
                </a:cubicBezTo>
                <a:lnTo>
                  <a:pt x="2999571" y="467856"/>
                </a:lnTo>
                <a:cubicBezTo>
                  <a:pt x="2758165" y="428211"/>
                  <a:pt x="2551973" y="289169"/>
                  <a:pt x="2428199" y="95636"/>
                </a:cubicBezTo>
                <a:close/>
                <a:moveTo>
                  <a:pt x="2299523" y="1313979"/>
                </a:moveTo>
                <a:cubicBezTo>
                  <a:pt x="2299523" y="1308297"/>
                  <a:pt x="2299582" y="1302628"/>
                  <a:pt x="2300894" y="1296998"/>
                </a:cubicBezTo>
                <a:cubicBezTo>
                  <a:pt x="2300852" y="1265670"/>
                  <a:pt x="2303301" y="1234785"/>
                  <a:pt x="2308358" y="1204541"/>
                </a:cubicBezTo>
                <a:lnTo>
                  <a:pt x="2308898" y="1197851"/>
                </a:lnTo>
                <a:cubicBezTo>
                  <a:pt x="2309067" y="1197846"/>
                  <a:pt x="2309236" y="1197841"/>
                  <a:pt x="2309404" y="1197788"/>
                </a:cubicBezTo>
                <a:cubicBezTo>
                  <a:pt x="2359680" y="844922"/>
                  <a:pt x="2640719" y="564145"/>
                  <a:pt x="2999570" y="504747"/>
                </a:cubicBezTo>
                <a:lnTo>
                  <a:pt x="2999687" y="503599"/>
                </a:lnTo>
                <a:cubicBezTo>
                  <a:pt x="3004995" y="502589"/>
                  <a:pt x="3010323" y="501641"/>
                  <a:pt x="3015899" y="502060"/>
                </a:cubicBezTo>
                <a:cubicBezTo>
                  <a:pt x="3047083" y="496503"/>
                  <a:pt x="3078975" y="493522"/>
                  <a:pt x="3111361" y="492995"/>
                </a:cubicBezTo>
                <a:lnTo>
                  <a:pt x="3128448" y="491372"/>
                </a:lnTo>
                <a:lnTo>
                  <a:pt x="3128474" y="491866"/>
                </a:lnTo>
                <a:lnTo>
                  <a:pt x="3128972" y="491833"/>
                </a:lnTo>
                <a:lnTo>
                  <a:pt x="3129566" y="503273"/>
                </a:lnTo>
                <a:cubicBezTo>
                  <a:pt x="3129566" y="508954"/>
                  <a:pt x="3129508" y="514621"/>
                  <a:pt x="3128196" y="520249"/>
                </a:cubicBezTo>
                <a:cubicBezTo>
                  <a:pt x="3128238" y="551584"/>
                  <a:pt x="3125787" y="582475"/>
                  <a:pt x="3120729" y="612725"/>
                </a:cubicBezTo>
                <a:lnTo>
                  <a:pt x="3120190" y="619401"/>
                </a:lnTo>
                <a:cubicBezTo>
                  <a:pt x="3120021" y="619406"/>
                  <a:pt x="3119852" y="619411"/>
                  <a:pt x="3119685" y="619464"/>
                </a:cubicBezTo>
                <a:cubicBezTo>
                  <a:pt x="3069409" y="972329"/>
                  <a:pt x="2788370" y="1253106"/>
                  <a:pt x="2429519" y="1312505"/>
                </a:cubicBezTo>
                <a:lnTo>
                  <a:pt x="2429403" y="1313653"/>
                </a:lnTo>
                <a:cubicBezTo>
                  <a:pt x="2424092" y="1314664"/>
                  <a:pt x="2418763" y="1315612"/>
                  <a:pt x="2413186" y="1315193"/>
                </a:cubicBezTo>
                <a:cubicBezTo>
                  <a:pt x="2382014" y="1320747"/>
                  <a:pt x="2350134" y="1323728"/>
                  <a:pt x="2317760" y="1324255"/>
                </a:cubicBezTo>
                <a:lnTo>
                  <a:pt x="2300641" y="1325881"/>
                </a:lnTo>
                <a:lnTo>
                  <a:pt x="2300615" y="1325386"/>
                </a:lnTo>
                <a:lnTo>
                  <a:pt x="2300116" y="1325419"/>
                </a:lnTo>
                <a:cubicBezTo>
                  <a:pt x="2299550" y="1321617"/>
                  <a:pt x="2299523" y="1317801"/>
                  <a:pt x="2299523" y="1313979"/>
                </a:cubicBezTo>
                <a:close/>
                <a:moveTo>
                  <a:pt x="2299523" y="1361805"/>
                </a:moveTo>
                <a:lnTo>
                  <a:pt x="2300117" y="1350455"/>
                </a:lnTo>
                <a:lnTo>
                  <a:pt x="2300615" y="1350487"/>
                </a:lnTo>
                <a:lnTo>
                  <a:pt x="2300641" y="1349997"/>
                </a:lnTo>
                <a:lnTo>
                  <a:pt x="2317729" y="1351607"/>
                </a:lnTo>
                <a:cubicBezTo>
                  <a:pt x="2350114" y="1352130"/>
                  <a:pt x="2382007" y="1355088"/>
                  <a:pt x="2413190" y="1360601"/>
                </a:cubicBezTo>
                <a:cubicBezTo>
                  <a:pt x="2418766" y="1360185"/>
                  <a:pt x="2424094" y="1361126"/>
                  <a:pt x="2429403" y="1362128"/>
                </a:cubicBezTo>
                <a:lnTo>
                  <a:pt x="2429520" y="1363267"/>
                </a:lnTo>
                <a:cubicBezTo>
                  <a:pt x="2788370" y="1422199"/>
                  <a:pt x="3069409" y="1700770"/>
                  <a:pt x="3119686" y="2050865"/>
                </a:cubicBezTo>
                <a:cubicBezTo>
                  <a:pt x="3119853" y="2050918"/>
                  <a:pt x="3120023" y="2050923"/>
                  <a:pt x="3120191" y="2050928"/>
                </a:cubicBezTo>
                <a:lnTo>
                  <a:pt x="3120732" y="2057565"/>
                </a:lnTo>
                <a:cubicBezTo>
                  <a:pt x="3125788" y="2087572"/>
                  <a:pt x="3128238" y="2118214"/>
                  <a:pt x="3128196" y="2149296"/>
                </a:cubicBezTo>
                <a:cubicBezTo>
                  <a:pt x="3129508" y="2154882"/>
                  <a:pt x="3129566" y="2160506"/>
                  <a:pt x="3129566" y="2166144"/>
                </a:cubicBezTo>
                <a:cubicBezTo>
                  <a:pt x="3129566" y="2169936"/>
                  <a:pt x="3129539" y="2173722"/>
                  <a:pt x="3128973" y="2177494"/>
                </a:cubicBezTo>
                <a:lnTo>
                  <a:pt x="3128474" y="2177461"/>
                </a:lnTo>
                <a:lnTo>
                  <a:pt x="3128448" y="2177952"/>
                </a:lnTo>
                <a:lnTo>
                  <a:pt x="3111330" y="2176339"/>
                </a:lnTo>
                <a:cubicBezTo>
                  <a:pt x="3078956" y="2175816"/>
                  <a:pt x="3047075" y="2172858"/>
                  <a:pt x="3015903" y="2167348"/>
                </a:cubicBezTo>
                <a:cubicBezTo>
                  <a:pt x="3010326" y="2167764"/>
                  <a:pt x="3004997" y="2166823"/>
                  <a:pt x="2999687" y="2165820"/>
                </a:cubicBezTo>
                <a:lnTo>
                  <a:pt x="2999571" y="2164681"/>
                </a:lnTo>
                <a:cubicBezTo>
                  <a:pt x="2640719" y="2105749"/>
                  <a:pt x="2359680" y="1827177"/>
                  <a:pt x="2309405" y="1477083"/>
                </a:cubicBezTo>
                <a:cubicBezTo>
                  <a:pt x="2309237" y="1477030"/>
                  <a:pt x="2309069" y="1477026"/>
                  <a:pt x="2308899" y="1477021"/>
                </a:cubicBezTo>
                <a:lnTo>
                  <a:pt x="2308361" y="1470397"/>
                </a:lnTo>
                <a:cubicBezTo>
                  <a:pt x="2303302" y="1440385"/>
                  <a:pt x="2300852" y="1409736"/>
                  <a:pt x="2300894" y="1378647"/>
                </a:cubicBezTo>
                <a:cubicBezTo>
                  <a:pt x="2299582" y="1373063"/>
                  <a:pt x="2299523" y="1367441"/>
                  <a:pt x="2299523" y="1361805"/>
                </a:cubicBezTo>
                <a:close/>
                <a:moveTo>
                  <a:pt x="2299523" y="3010804"/>
                </a:moveTo>
                <a:cubicBezTo>
                  <a:pt x="2299523" y="3005122"/>
                  <a:pt x="2299582" y="2999453"/>
                  <a:pt x="2300894" y="2993823"/>
                </a:cubicBezTo>
                <a:cubicBezTo>
                  <a:pt x="2300852" y="2962495"/>
                  <a:pt x="2303301" y="2931610"/>
                  <a:pt x="2308358" y="2901366"/>
                </a:cubicBezTo>
                <a:lnTo>
                  <a:pt x="2308898" y="2894676"/>
                </a:lnTo>
                <a:cubicBezTo>
                  <a:pt x="2309067" y="2894671"/>
                  <a:pt x="2309236" y="2894666"/>
                  <a:pt x="2309404" y="2894613"/>
                </a:cubicBezTo>
                <a:cubicBezTo>
                  <a:pt x="2359680" y="2541747"/>
                  <a:pt x="2640719" y="2260970"/>
                  <a:pt x="2999570" y="2201572"/>
                </a:cubicBezTo>
                <a:lnTo>
                  <a:pt x="2999687" y="2200424"/>
                </a:lnTo>
                <a:cubicBezTo>
                  <a:pt x="3004995" y="2199414"/>
                  <a:pt x="3010323" y="2198466"/>
                  <a:pt x="3015899" y="2198885"/>
                </a:cubicBezTo>
                <a:cubicBezTo>
                  <a:pt x="3047083" y="2193328"/>
                  <a:pt x="3078975" y="2190347"/>
                  <a:pt x="3111361" y="2189820"/>
                </a:cubicBezTo>
                <a:lnTo>
                  <a:pt x="3128448" y="2188197"/>
                </a:lnTo>
                <a:lnTo>
                  <a:pt x="3128474" y="2188691"/>
                </a:lnTo>
                <a:lnTo>
                  <a:pt x="3128972" y="2188658"/>
                </a:lnTo>
                <a:lnTo>
                  <a:pt x="3129566" y="2200098"/>
                </a:lnTo>
                <a:cubicBezTo>
                  <a:pt x="3129566" y="2205779"/>
                  <a:pt x="3129508" y="2211446"/>
                  <a:pt x="3128196" y="2217074"/>
                </a:cubicBezTo>
                <a:cubicBezTo>
                  <a:pt x="3128238" y="2248409"/>
                  <a:pt x="3125787" y="2279300"/>
                  <a:pt x="3120729" y="2309550"/>
                </a:cubicBezTo>
                <a:lnTo>
                  <a:pt x="3120190" y="2316226"/>
                </a:lnTo>
                <a:cubicBezTo>
                  <a:pt x="3120021" y="2316231"/>
                  <a:pt x="3119852" y="2316236"/>
                  <a:pt x="3119685" y="2316289"/>
                </a:cubicBezTo>
                <a:cubicBezTo>
                  <a:pt x="3069409" y="2669154"/>
                  <a:pt x="2788370" y="2949931"/>
                  <a:pt x="2429519" y="3009330"/>
                </a:cubicBezTo>
                <a:lnTo>
                  <a:pt x="2429403" y="3010478"/>
                </a:lnTo>
                <a:cubicBezTo>
                  <a:pt x="2424092" y="3011489"/>
                  <a:pt x="2418763" y="3012437"/>
                  <a:pt x="2413186" y="3012018"/>
                </a:cubicBezTo>
                <a:cubicBezTo>
                  <a:pt x="2382014" y="3017572"/>
                  <a:pt x="2350134" y="3020553"/>
                  <a:pt x="2317760" y="3021080"/>
                </a:cubicBezTo>
                <a:lnTo>
                  <a:pt x="2300641" y="3022706"/>
                </a:lnTo>
                <a:lnTo>
                  <a:pt x="2300615" y="3022211"/>
                </a:lnTo>
                <a:lnTo>
                  <a:pt x="2300116" y="3022244"/>
                </a:lnTo>
                <a:cubicBezTo>
                  <a:pt x="2299550" y="3018442"/>
                  <a:pt x="2299523" y="3014626"/>
                  <a:pt x="2299523" y="3010804"/>
                </a:cubicBezTo>
                <a:close/>
                <a:moveTo>
                  <a:pt x="2299523" y="3058630"/>
                </a:moveTo>
                <a:lnTo>
                  <a:pt x="2300117" y="3047280"/>
                </a:lnTo>
                <a:lnTo>
                  <a:pt x="2300615" y="3047312"/>
                </a:lnTo>
                <a:lnTo>
                  <a:pt x="2300641" y="3046822"/>
                </a:lnTo>
                <a:lnTo>
                  <a:pt x="2317729" y="3048432"/>
                </a:lnTo>
                <a:cubicBezTo>
                  <a:pt x="2350114" y="3048955"/>
                  <a:pt x="2382007" y="3051913"/>
                  <a:pt x="2413190" y="3057426"/>
                </a:cubicBezTo>
                <a:cubicBezTo>
                  <a:pt x="2418766" y="3057010"/>
                  <a:pt x="2424094" y="3057951"/>
                  <a:pt x="2429403" y="3058953"/>
                </a:cubicBezTo>
                <a:lnTo>
                  <a:pt x="2429520" y="3060092"/>
                </a:lnTo>
                <a:cubicBezTo>
                  <a:pt x="2788370" y="3119024"/>
                  <a:pt x="3069409" y="3397595"/>
                  <a:pt x="3119686" y="3747690"/>
                </a:cubicBezTo>
                <a:cubicBezTo>
                  <a:pt x="3119853" y="3747743"/>
                  <a:pt x="3120023" y="3747748"/>
                  <a:pt x="3120191" y="3747753"/>
                </a:cubicBezTo>
                <a:lnTo>
                  <a:pt x="3120732" y="3754390"/>
                </a:lnTo>
                <a:cubicBezTo>
                  <a:pt x="3125788" y="3784397"/>
                  <a:pt x="3128238" y="3815039"/>
                  <a:pt x="3128196" y="3846121"/>
                </a:cubicBezTo>
                <a:cubicBezTo>
                  <a:pt x="3129508" y="3851707"/>
                  <a:pt x="3129566" y="3857331"/>
                  <a:pt x="3129566" y="3862969"/>
                </a:cubicBezTo>
                <a:cubicBezTo>
                  <a:pt x="3129566" y="3866761"/>
                  <a:pt x="3129539" y="3870547"/>
                  <a:pt x="3128973" y="3874319"/>
                </a:cubicBezTo>
                <a:lnTo>
                  <a:pt x="3128474" y="3874286"/>
                </a:lnTo>
                <a:lnTo>
                  <a:pt x="3128448" y="3874777"/>
                </a:lnTo>
                <a:lnTo>
                  <a:pt x="3111330" y="3873164"/>
                </a:lnTo>
                <a:cubicBezTo>
                  <a:pt x="3078956" y="3872641"/>
                  <a:pt x="3047075" y="3869683"/>
                  <a:pt x="3015903" y="3864173"/>
                </a:cubicBezTo>
                <a:cubicBezTo>
                  <a:pt x="3010326" y="3864589"/>
                  <a:pt x="3004997" y="3863648"/>
                  <a:pt x="2999687" y="3862645"/>
                </a:cubicBezTo>
                <a:lnTo>
                  <a:pt x="2999571" y="3861506"/>
                </a:lnTo>
                <a:cubicBezTo>
                  <a:pt x="2640719" y="3802574"/>
                  <a:pt x="2359680" y="3524002"/>
                  <a:pt x="2309405" y="3173908"/>
                </a:cubicBezTo>
                <a:cubicBezTo>
                  <a:pt x="2309237" y="3173856"/>
                  <a:pt x="2309069" y="3173851"/>
                  <a:pt x="2308899" y="3173846"/>
                </a:cubicBezTo>
                <a:lnTo>
                  <a:pt x="2308361" y="3167222"/>
                </a:lnTo>
                <a:cubicBezTo>
                  <a:pt x="2303302" y="3137210"/>
                  <a:pt x="2300852" y="3106561"/>
                  <a:pt x="2300894" y="3075472"/>
                </a:cubicBezTo>
                <a:cubicBezTo>
                  <a:pt x="2299582" y="3069889"/>
                  <a:pt x="2299523" y="3064266"/>
                  <a:pt x="2299523" y="3058630"/>
                </a:cubicBezTo>
                <a:close/>
                <a:moveTo>
                  <a:pt x="1601297" y="636203"/>
                </a:moveTo>
                <a:cubicBezTo>
                  <a:pt x="1654573" y="907109"/>
                  <a:pt x="1869416" y="1121906"/>
                  <a:pt x="2144606" y="1181049"/>
                </a:cubicBezTo>
                <a:cubicBezTo>
                  <a:pt x="2091331" y="910143"/>
                  <a:pt x="1876487" y="695346"/>
                  <a:pt x="1601297" y="636203"/>
                </a:cubicBezTo>
                <a:close/>
                <a:moveTo>
                  <a:pt x="1601297" y="2333028"/>
                </a:moveTo>
                <a:cubicBezTo>
                  <a:pt x="1654573" y="2603934"/>
                  <a:pt x="1869416" y="2818731"/>
                  <a:pt x="2144606" y="2877874"/>
                </a:cubicBezTo>
                <a:cubicBezTo>
                  <a:pt x="2091331" y="2606968"/>
                  <a:pt x="1876487" y="2392171"/>
                  <a:pt x="1601297" y="2333028"/>
                </a:cubicBezTo>
                <a:close/>
                <a:moveTo>
                  <a:pt x="1601295" y="2034258"/>
                </a:moveTo>
                <a:cubicBezTo>
                  <a:pt x="1876485" y="1975579"/>
                  <a:pt x="2091328" y="1762469"/>
                  <a:pt x="2144604" y="1493690"/>
                </a:cubicBezTo>
                <a:cubicBezTo>
                  <a:pt x="1869414" y="1552369"/>
                  <a:pt x="1654570" y="1765479"/>
                  <a:pt x="1601295" y="2034258"/>
                </a:cubicBezTo>
                <a:close/>
                <a:moveTo>
                  <a:pt x="1601295" y="3731083"/>
                </a:moveTo>
                <a:cubicBezTo>
                  <a:pt x="1876485" y="3672404"/>
                  <a:pt x="2091328" y="3459294"/>
                  <a:pt x="2144604" y="3190516"/>
                </a:cubicBezTo>
                <a:cubicBezTo>
                  <a:pt x="1869414" y="3249194"/>
                  <a:pt x="1654570" y="3462304"/>
                  <a:pt x="1601295" y="3731083"/>
                </a:cubicBezTo>
                <a:close/>
                <a:moveTo>
                  <a:pt x="1457930" y="503273"/>
                </a:moveTo>
                <a:lnTo>
                  <a:pt x="1458524" y="491833"/>
                </a:lnTo>
                <a:lnTo>
                  <a:pt x="1459022" y="491866"/>
                </a:lnTo>
                <a:lnTo>
                  <a:pt x="1459048" y="491372"/>
                </a:lnTo>
                <a:lnTo>
                  <a:pt x="1476135" y="492995"/>
                </a:lnTo>
                <a:cubicBezTo>
                  <a:pt x="1508521" y="493522"/>
                  <a:pt x="1540413" y="496503"/>
                  <a:pt x="1571597" y="502060"/>
                </a:cubicBezTo>
                <a:cubicBezTo>
                  <a:pt x="1577173" y="501641"/>
                  <a:pt x="1582501" y="502589"/>
                  <a:pt x="1587809" y="503599"/>
                </a:cubicBezTo>
                <a:lnTo>
                  <a:pt x="1587926" y="504747"/>
                </a:lnTo>
                <a:cubicBezTo>
                  <a:pt x="1946777" y="564145"/>
                  <a:pt x="2227816" y="844922"/>
                  <a:pt x="2278092" y="1197788"/>
                </a:cubicBezTo>
                <a:cubicBezTo>
                  <a:pt x="2278260" y="1197841"/>
                  <a:pt x="2278429" y="1197846"/>
                  <a:pt x="2278598" y="1197851"/>
                </a:cubicBezTo>
                <a:lnTo>
                  <a:pt x="2279138" y="1204541"/>
                </a:lnTo>
                <a:cubicBezTo>
                  <a:pt x="2284195" y="1234785"/>
                  <a:pt x="2286644" y="1265670"/>
                  <a:pt x="2286602" y="1296998"/>
                </a:cubicBezTo>
                <a:cubicBezTo>
                  <a:pt x="2287914" y="1302628"/>
                  <a:pt x="2287973" y="1308297"/>
                  <a:pt x="2287973" y="1313979"/>
                </a:cubicBezTo>
                <a:cubicBezTo>
                  <a:pt x="2287973" y="1317801"/>
                  <a:pt x="2287946" y="1321617"/>
                  <a:pt x="2287380" y="1325419"/>
                </a:cubicBezTo>
                <a:lnTo>
                  <a:pt x="2286881" y="1325386"/>
                </a:lnTo>
                <a:lnTo>
                  <a:pt x="2286855" y="1325881"/>
                </a:lnTo>
                <a:lnTo>
                  <a:pt x="2269736" y="1324255"/>
                </a:lnTo>
                <a:cubicBezTo>
                  <a:pt x="2237362" y="1323728"/>
                  <a:pt x="2205482" y="1320747"/>
                  <a:pt x="2174310" y="1315193"/>
                </a:cubicBezTo>
                <a:cubicBezTo>
                  <a:pt x="2168733" y="1315612"/>
                  <a:pt x="2163404" y="1314664"/>
                  <a:pt x="2158093" y="1313653"/>
                </a:cubicBezTo>
                <a:lnTo>
                  <a:pt x="2157977" y="1312505"/>
                </a:lnTo>
                <a:cubicBezTo>
                  <a:pt x="1799126" y="1253106"/>
                  <a:pt x="1518087" y="972329"/>
                  <a:pt x="1467811" y="619464"/>
                </a:cubicBezTo>
                <a:cubicBezTo>
                  <a:pt x="1467644" y="619411"/>
                  <a:pt x="1467475" y="619406"/>
                  <a:pt x="1467306" y="619401"/>
                </a:cubicBezTo>
                <a:lnTo>
                  <a:pt x="1466767" y="612725"/>
                </a:lnTo>
                <a:cubicBezTo>
                  <a:pt x="1461709" y="582475"/>
                  <a:pt x="1459258" y="551584"/>
                  <a:pt x="1459300" y="520249"/>
                </a:cubicBezTo>
                <a:cubicBezTo>
                  <a:pt x="1457988" y="514621"/>
                  <a:pt x="1457930" y="508954"/>
                  <a:pt x="1457930" y="503273"/>
                </a:cubicBezTo>
                <a:close/>
                <a:moveTo>
                  <a:pt x="1457930" y="2200098"/>
                </a:moveTo>
                <a:lnTo>
                  <a:pt x="1458524" y="2188658"/>
                </a:lnTo>
                <a:lnTo>
                  <a:pt x="1459022" y="2188691"/>
                </a:lnTo>
                <a:lnTo>
                  <a:pt x="1459048" y="2188197"/>
                </a:lnTo>
                <a:lnTo>
                  <a:pt x="1476135" y="2189820"/>
                </a:lnTo>
                <a:cubicBezTo>
                  <a:pt x="1508521" y="2190347"/>
                  <a:pt x="1540413" y="2193328"/>
                  <a:pt x="1571597" y="2198885"/>
                </a:cubicBezTo>
                <a:cubicBezTo>
                  <a:pt x="1577173" y="2198466"/>
                  <a:pt x="1582501" y="2199414"/>
                  <a:pt x="1587809" y="2200424"/>
                </a:cubicBezTo>
                <a:lnTo>
                  <a:pt x="1587926" y="2201572"/>
                </a:lnTo>
                <a:cubicBezTo>
                  <a:pt x="1946777" y="2260970"/>
                  <a:pt x="2227816" y="2541747"/>
                  <a:pt x="2278092" y="2894613"/>
                </a:cubicBezTo>
                <a:cubicBezTo>
                  <a:pt x="2278260" y="2894666"/>
                  <a:pt x="2278429" y="2894671"/>
                  <a:pt x="2278598" y="2894676"/>
                </a:cubicBezTo>
                <a:lnTo>
                  <a:pt x="2279138" y="2901366"/>
                </a:lnTo>
                <a:cubicBezTo>
                  <a:pt x="2284195" y="2931610"/>
                  <a:pt x="2286644" y="2962495"/>
                  <a:pt x="2286602" y="2993823"/>
                </a:cubicBezTo>
                <a:cubicBezTo>
                  <a:pt x="2287914" y="2999453"/>
                  <a:pt x="2287973" y="3005122"/>
                  <a:pt x="2287973" y="3010804"/>
                </a:cubicBezTo>
                <a:cubicBezTo>
                  <a:pt x="2287973" y="3014626"/>
                  <a:pt x="2287946" y="3018442"/>
                  <a:pt x="2287380" y="3022244"/>
                </a:cubicBezTo>
                <a:lnTo>
                  <a:pt x="2286881" y="3022211"/>
                </a:lnTo>
                <a:lnTo>
                  <a:pt x="2286855" y="3022706"/>
                </a:lnTo>
                <a:lnTo>
                  <a:pt x="2269736" y="3021080"/>
                </a:lnTo>
                <a:cubicBezTo>
                  <a:pt x="2237362" y="3020553"/>
                  <a:pt x="2205482" y="3017572"/>
                  <a:pt x="2174310" y="3012018"/>
                </a:cubicBezTo>
                <a:cubicBezTo>
                  <a:pt x="2168733" y="3012437"/>
                  <a:pt x="2163404" y="3011489"/>
                  <a:pt x="2158093" y="3010478"/>
                </a:cubicBezTo>
                <a:lnTo>
                  <a:pt x="2157977" y="3009330"/>
                </a:lnTo>
                <a:cubicBezTo>
                  <a:pt x="1799126" y="2949931"/>
                  <a:pt x="1518087" y="2669154"/>
                  <a:pt x="1467811" y="2316289"/>
                </a:cubicBezTo>
                <a:cubicBezTo>
                  <a:pt x="1467644" y="2316236"/>
                  <a:pt x="1467475" y="2316231"/>
                  <a:pt x="1467306" y="2316226"/>
                </a:cubicBezTo>
                <a:lnTo>
                  <a:pt x="1466767" y="2309550"/>
                </a:lnTo>
                <a:cubicBezTo>
                  <a:pt x="1461709" y="2279300"/>
                  <a:pt x="1459258" y="2248409"/>
                  <a:pt x="1459300" y="2217074"/>
                </a:cubicBezTo>
                <a:cubicBezTo>
                  <a:pt x="1457988" y="2211446"/>
                  <a:pt x="1457930" y="2205779"/>
                  <a:pt x="1457930" y="2200098"/>
                </a:cubicBezTo>
                <a:close/>
                <a:moveTo>
                  <a:pt x="1457930" y="3896923"/>
                </a:moveTo>
                <a:lnTo>
                  <a:pt x="1458524" y="3885483"/>
                </a:lnTo>
                <a:lnTo>
                  <a:pt x="1459022" y="3885516"/>
                </a:lnTo>
                <a:lnTo>
                  <a:pt x="1459048" y="3885022"/>
                </a:lnTo>
                <a:lnTo>
                  <a:pt x="1476135" y="3886645"/>
                </a:lnTo>
                <a:cubicBezTo>
                  <a:pt x="1508521" y="3887172"/>
                  <a:pt x="1540413" y="3890153"/>
                  <a:pt x="1571597" y="3895710"/>
                </a:cubicBezTo>
                <a:cubicBezTo>
                  <a:pt x="1577173" y="3895291"/>
                  <a:pt x="1582501" y="3896239"/>
                  <a:pt x="1587809" y="3897249"/>
                </a:cubicBezTo>
                <a:lnTo>
                  <a:pt x="1587926" y="3898397"/>
                </a:lnTo>
                <a:cubicBezTo>
                  <a:pt x="1821986" y="3937139"/>
                  <a:pt x="2022942" y="4070062"/>
                  <a:pt x="2148179" y="4255797"/>
                </a:cubicBezTo>
                <a:lnTo>
                  <a:pt x="2176624" y="4305008"/>
                </a:lnTo>
                <a:lnTo>
                  <a:pt x="2025574" y="4305008"/>
                </a:lnTo>
                <a:lnTo>
                  <a:pt x="1973451" y="4241205"/>
                </a:lnTo>
                <a:cubicBezTo>
                  <a:pt x="1876755" y="4136681"/>
                  <a:pt x="1747549" y="4061285"/>
                  <a:pt x="1601297" y="4029853"/>
                </a:cubicBezTo>
                <a:cubicBezTo>
                  <a:pt x="1618544" y="4117553"/>
                  <a:pt x="1652724" y="4199373"/>
                  <a:pt x="1700478" y="4271827"/>
                </a:cubicBezTo>
                <a:lnTo>
                  <a:pt x="1727160" y="4305008"/>
                </a:lnTo>
                <a:lnTo>
                  <a:pt x="1573050" y="4305008"/>
                </a:lnTo>
                <a:lnTo>
                  <a:pt x="1542929" y="4254710"/>
                </a:lnTo>
                <a:cubicBezTo>
                  <a:pt x="1505726" y="4179889"/>
                  <a:pt x="1479994" y="4098618"/>
                  <a:pt x="1467811" y="4013114"/>
                </a:cubicBezTo>
                <a:cubicBezTo>
                  <a:pt x="1467644" y="4013061"/>
                  <a:pt x="1467475" y="4013056"/>
                  <a:pt x="1467306" y="4013051"/>
                </a:cubicBezTo>
                <a:lnTo>
                  <a:pt x="1466767" y="4006375"/>
                </a:lnTo>
                <a:cubicBezTo>
                  <a:pt x="1461709" y="3976125"/>
                  <a:pt x="1459258" y="3945234"/>
                  <a:pt x="1459300" y="3913899"/>
                </a:cubicBezTo>
                <a:cubicBezTo>
                  <a:pt x="1457988" y="3908271"/>
                  <a:pt x="1457930" y="3902604"/>
                  <a:pt x="1457930" y="3896923"/>
                </a:cubicBezTo>
                <a:close/>
                <a:moveTo>
                  <a:pt x="1457928" y="469318"/>
                </a:moveTo>
                <a:cubicBezTo>
                  <a:pt x="1457928" y="463681"/>
                  <a:pt x="1457986" y="458057"/>
                  <a:pt x="1459298" y="452471"/>
                </a:cubicBezTo>
                <a:cubicBezTo>
                  <a:pt x="1459256" y="421389"/>
                  <a:pt x="1461706" y="390746"/>
                  <a:pt x="1466762" y="360740"/>
                </a:cubicBezTo>
                <a:lnTo>
                  <a:pt x="1467303" y="354103"/>
                </a:lnTo>
                <a:cubicBezTo>
                  <a:pt x="1467471" y="354098"/>
                  <a:pt x="1467641" y="354093"/>
                  <a:pt x="1467808" y="354040"/>
                </a:cubicBezTo>
                <a:cubicBezTo>
                  <a:pt x="1480960" y="262463"/>
                  <a:pt x="1509901" y="175780"/>
                  <a:pt x="1552022" y="96778"/>
                </a:cubicBezTo>
                <a:lnTo>
                  <a:pt x="1614656" y="0"/>
                </a:lnTo>
                <a:lnTo>
                  <a:pt x="1783031" y="0"/>
                </a:lnTo>
                <a:lnTo>
                  <a:pt x="1714803" y="76659"/>
                </a:lnTo>
                <a:cubicBezTo>
                  <a:pt x="1659536" y="153496"/>
                  <a:pt x="1620221" y="241952"/>
                  <a:pt x="1601295" y="337433"/>
                </a:cubicBezTo>
                <a:cubicBezTo>
                  <a:pt x="1784335" y="298404"/>
                  <a:pt x="1940676" y="191052"/>
                  <a:pt x="2040269" y="44350"/>
                </a:cubicBezTo>
                <a:lnTo>
                  <a:pt x="2062497" y="0"/>
                </a:lnTo>
                <a:lnTo>
                  <a:pt x="2211135" y="0"/>
                </a:lnTo>
                <a:lnTo>
                  <a:pt x="2159296" y="95636"/>
                </a:lnTo>
                <a:cubicBezTo>
                  <a:pt x="2035522" y="289169"/>
                  <a:pt x="1829330" y="428211"/>
                  <a:pt x="1587923" y="467856"/>
                </a:cubicBezTo>
                <a:lnTo>
                  <a:pt x="1587807" y="468995"/>
                </a:lnTo>
                <a:cubicBezTo>
                  <a:pt x="1582497" y="469998"/>
                  <a:pt x="1577168" y="470939"/>
                  <a:pt x="1571591" y="470523"/>
                </a:cubicBezTo>
                <a:cubicBezTo>
                  <a:pt x="1540419" y="476033"/>
                  <a:pt x="1508538" y="478991"/>
                  <a:pt x="1476164" y="479514"/>
                </a:cubicBezTo>
                <a:lnTo>
                  <a:pt x="1459046" y="481127"/>
                </a:lnTo>
                <a:lnTo>
                  <a:pt x="1459020" y="480636"/>
                </a:lnTo>
                <a:lnTo>
                  <a:pt x="1458521" y="480669"/>
                </a:lnTo>
                <a:cubicBezTo>
                  <a:pt x="1457955" y="476896"/>
                  <a:pt x="1457928" y="473110"/>
                  <a:pt x="1457928" y="469318"/>
                </a:cubicBezTo>
                <a:close/>
                <a:moveTo>
                  <a:pt x="1457928" y="2166144"/>
                </a:moveTo>
                <a:cubicBezTo>
                  <a:pt x="1457928" y="2160506"/>
                  <a:pt x="1457986" y="2154882"/>
                  <a:pt x="1459298" y="2149296"/>
                </a:cubicBezTo>
                <a:cubicBezTo>
                  <a:pt x="1459256" y="2118214"/>
                  <a:pt x="1461706" y="2087572"/>
                  <a:pt x="1466762" y="2057565"/>
                </a:cubicBezTo>
                <a:lnTo>
                  <a:pt x="1467303" y="2050928"/>
                </a:lnTo>
                <a:cubicBezTo>
                  <a:pt x="1467471" y="2050923"/>
                  <a:pt x="1467641" y="2050918"/>
                  <a:pt x="1467808" y="2050865"/>
                </a:cubicBezTo>
                <a:cubicBezTo>
                  <a:pt x="1518085" y="1700770"/>
                  <a:pt x="1799124" y="1422199"/>
                  <a:pt x="2157974" y="1363267"/>
                </a:cubicBezTo>
                <a:lnTo>
                  <a:pt x="2158091" y="1362128"/>
                </a:lnTo>
                <a:cubicBezTo>
                  <a:pt x="2163400" y="1361126"/>
                  <a:pt x="2168728" y="1360185"/>
                  <a:pt x="2174304" y="1360601"/>
                </a:cubicBezTo>
                <a:cubicBezTo>
                  <a:pt x="2205487" y="1355088"/>
                  <a:pt x="2237380" y="1352130"/>
                  <a:pt x="2269765" y="1351607"/>
                </a:cubicBezTo>
                <a:lnTo>
                  <a:pt x="2286853" y="1349997"/>
                </a:lnTo>
                <a:lnTo>
                  <a:pt x="2286879" y="1350487"/>
                </a:lnTo>
                <a:lnTo>
                  <a:pt x="2287377" y="1350455"/>
                </a:lnTo>
                <a:lnTo>
                  <a:pt x="2287971" y="1361805"/>
                </a:lnTo>
                <a:cubicBezTo>
                  <a:pt x="2287971" y="1367441"/>
                  <a:pt x="2287912" y="1373063"/>
                  <a:pt x="2286600" y="1378647"/>
                </a:cubicBezTo>
                <a:cubicBezTo>
                  <a:pt x="2286642" y="1409736"/>
                  <a:pt x="2284192" y="1440385"/>
                  <a:pt x="2279133" y="1470397"/>
                </a:cubicBezTo>
                <a:lnTo>
                  <a:pt x="2278595" y="1477021"/>
                </a:lnTo>
                <a:cubicBezTo>
                  <a:pt x="2278425" y="1477026"/>
                  <a:pt x="2278257" y="1477030"/>
                  <a:pt x="2278089" y="1477083"/>
                </a:cubicBezTo>
                <a:cubicBezTo>
                  <a:pt x="2227814" y="1827177"/>
                  <a:pt x="1946775" y="2105749"/>
                  <a:pt x="1587923" y="2164681"/>
                </a:cubicBezTo>
                <a:lnTo>
                  <a:pt x="1587807" y="2165820"/>
                </a:lnTo>
                <a:cubicBezTo>
                  <a:pt x="1582497" y="2166823"/>
                  <a:pt x="1577168" y="2167764"/>
                  <a:pt x="1571591" y="2167348"/>
                </a:cubicBezTo>
                <a:cubicBezTo>
                  <a:pt x="1540419" y="2172858"/>
                  <a:pt x="1508538" y="2175816"/>
                  <a:pt x="1476164" y="2176339"/>
                </a:cubicBezTo>
                <a:lnTo>
                  <a:pt x="1459046" y="2177952"/>
                </a:lnTo>
                <a:lnTo>
                  <a:pt x="1459020" y="2177461"/>
                </a:lnTo>
                <a:lnTo>
                  <a:pt x="1458521" y="2177494"/>
                </a:lnTo>
                <a:cubicBezTo>
                  <a:pt x="1457955" y="2173722"/>
                  <a:pt x="1457928" y="2169936"/>
                  <a:pt x="1457928" y="2166144"/>
                </a:cubicBezTo>
                <a:close/>
                <a:moveTo>
                  <a:pt x="1457928" y="3862969"/>
                </a:moveTo>
                <a:cubicBezTo>
                  <a:pt x="1457928" y="3857331"/>
                  <a:pt x="1457986" y="3851707"/>
                  <a:pt x="1459298" y="3846121"/>
                </a:cubicBezTo>
                <a:cubicBezTo>
                  <a:pt x="1459256" y="3815039"/>
                  <a:pt x="1461706" y="3784397"/>
                  <a:pt x="1466762" y="3754390"/>
                </a:cubicBezTo>
                <a:lnTo>
                  <a:pt x="1467303" y="3747753"/>
                </a:lnTo>
                <a:cubicBezTo>
                  <a:pt x="1467471" y="3747748"/>
                  <a:pt x="1467641" y="3747743"/>
                  <a:pt x="1467808" y="3747690"/>
                </a:cubicBezTo>
                <a:cubicBezTo>
                  <a:pt x="1518085" y="3397595"/>
                  <a:pt x="1799124" y="3119024"/>
                  <a:pt x="2157974" y="3060092"/>
                </a:cubicBezTo>
                <a:lnTo>
                  <a:pt x="2158091" y="3058953"/>
                </a:lnTo>
                <a:cubicBezTo>
                  <a:pt x="2163400" y="3057951"/>
                  <a:pt x="2168728" y="3057010"/>
                  <a:pt x="2174304" y="3057426"/>
                </a:cubicBezTo>
                <a:cubicBezTo>
                  <a:pt x="2205487" y="3051913"/>
                  <a:pt x="2237380" y="3048955"/>
                  <a:pt x="2269765" y="3048432"/>
                </a:cubicBezTo>
                <a:lnTo>
                  <a:pt x="2286853" y="3046822"/>
                </a:lnTo>
                <a:lnTo>
                  <a:pt x="2286879" y="3047312"/>
                </a:lnTo>
                <a:lnTo>
                  <a:pt x="2287377" y="3047280"/>
                </a:lnTo>
                <a:lnTo>
                  <a:pt x="2287971" y="3058630"/>
                </a:lnTo>
                <a:cubicBezTo>
                  <a:pt x="2287971" y="3064266"/>
                  <a:pt x="2287912" y="3069889"/>
                  <a:pt x="2286600" y="3075472"/>
                </a:cubicBezTo>
                <a:cubicBezTo>
                  <a:pt x="2286642" y="3106561"/>
                  <a:pt x="2284192" y="3137210"/>
                  <a:pt x="2279133" y="3167222"/>
                </a:cubicBezTo>
                <a:lnTo>
                  <a:pt x="2278595" y="3173846"/>
                </a:lnTo>
                <a:cubicBezTo>
                  <a:pt x="2278425" y="3173851"/>
                  <a:pt x="2278257" y="3173856"/>
                  <a:pt x="2278089" y="3173908"/>
                </a:cubicBezTo>
                <a:cubicBezTo>
                  <a:pt x="2227814" y="3524002"/>
                  <a:pt x="1946775" y="3802574"/>
                  <a:pt x="1587923" y="3861506"/>
                </a:cubicBezTo>
                <a:lnTo>
                  <a:pt x="1587807" y="3862645"/>
                </a:lnTo>
                <a:cubicBezTo>
                  <a:pt x="1582497" y="3863648"/>
                  <a:pt x="1577168" y="3864589"/>
                  <a:pt x="1571591" y="3864173"/>
                </a:cubicBezTo>
                <a:cubicBezTo>
                  <a:pt x="1540419" y="3869683"/>
                  <a:pt x="1508538" y="3872641"/>
                  <a:pt x="1476164" y="3873164"/>
                </a:cubicBezTo>
                <a:lnTo>
                  <a:pt x="1459046" y="3874777"/>
                </a:lnTo>
                <a:lnTo>
                  <a:pt x="1459020" y="3874286"/>
                </a:lnTo>
                <a:lnTo>
                  <a:pt x="1458521" y="3874319"/>
                </a:lnTo>
                <a:cubicBezTo>
                  <a:pt x="1457955" y="3870547"/>
                  <a:pt x="1457928" y="3866761"/>
                  <a:pt x="1457928" y="3862969"/>
                </a:cubicBezTo>
                <a:close/>
                <a:moveTo>
                  <a:pt x="750739" y="1181049"/>
                </a:moveTo>
                <a:cubicBezTo>
                  <a:pt x="1025929" y="1121906"/>
                  <a:pt x="1240772" y="907109"/>
                  <a:pt x="1294048" y="636203"/>
                </a:cubicBezTo>
                <a:cubicBezTo>
                  <a:pt x="1018858" y="695346"/>
                  <a:pt x="804014" y="910143"/>
                  <a:pt x="750739" y="1181049"/>
                </a:cubicBezTo>
                <a:close/>
                <a:moveTo>
                  <a:pt x="750739" y="1493690"/>
                </a:moveTo>
                <a:cubicBezTo>
                  <a:pt x="804015" y="1762469"/>
                  <a:pt x="1018858" y="1975579"/>
                  <a:pt x="1294048" y="2034258"/>
                </a:cubicBezTo>
                <a:cubicBezTo>
                  <a:pt x="1240773" y="1765479"/>
                  <a:pt x="1025929" y="1552369"/>
                  <a:pt x="750739" y="1493690"/>
                </a:cubicBezTo>
                <a:close/>
                <a:moveTo>
                  <a:pt x="750739" y="2877874"/>
                </a:moveTo>
                <a:cubicBezTo>
                  <a:pt x="1025929" y="2818731"/>
                  <a:pt x="1240772" y="2603934"/>
                  <a:pt x="1294048" y="2333028"/>
                </a:cubicBezTo>
                <a:cubicBezTo>
                  <a:pt x="1018858" y="2392171"/>
                  <a:pt x="804014" y="2606968"/>
                  <a:pt x="750739" y="2877874"/>
                </a:cubicBezTo>
                <a:close/>
                <a:moveTo>
                  <a:pt x="750739" y="3190516"/>
                </a:moveTo>
                <a:cubicBezTo>
                  <a:pt x="804015" y="3459294"/>
                  <a:pt x="1018858" y="3672404"/>
                  <a:pt x="1294048" y="3731083"/>
                </a:cubicBezTo>
                <a:cubicBezTo>
                  <a:pt x="1240773" y="3462304"/>
                  <a:pt x="1025929" y="3249194"/>
                  <a:pt x="750739" y="3190516"/>
                </a:cubicBezTo>
                <a:close/>
                <a:moveTo>
                  <a:pt x="718720" y="4305008"/>
                </a:moveTo>
                <a:lnTo>
                  <a:pt x="747165" y="4255797"/>
                </a:lnTo>
                <a:cubicBezTo>
                  <a:pt x="872402" y="4070062"/>
                  <a:pt x="1073359" y="3937139"/>
                  <a:pt x="1307418" y="3898397"/>
                </a:cubicBezTo>
                <a:lnTo>
                  <a:pt x="1307535" y="3897249"/>
                </a:lnTo>
                <a:cubicBezTo>
                  <a:pt x="1312844" y="3896239"/>
                  <a:pt x="1318172" y="3895291"/>
                  <a:pt x="1323748" y="3895710"/>
                </a:cubicBezTo>
                <a:cubicBezTo>
                  <a:pt x="1354931" y="3890153"/>
                  <a:pt x="1386824" y="3887172"/>
                  <a:pt x="1419209" y="3886645"/>
                </a:cubicBezTo>
                <a:lnTo>
                  <a:pt x="1436297" y="3885022"/>
                </a:lnTo>
                <a:lnTo>
                  <a:pt x="1436323" y="3885516"/>
                </a:lnTo>
                <a:lnTo>
                  <a:pt x="1436821" y="3885483"/>
                </a:lnTo>
                <a:lnTo>
                  <a:pt x="1437415" y="3896923"/>
                </a:lnTo>
                <a:cubicBezTo>
                  <a:pt x="1437415" y="3902604"/>
                  <a:pt x="1437356" y="3908271"/>
                  <a:pt x="1436044" y="3913899"/>
                </a:cubicBezTo>
                <a:cubicBezTo>
                  <a:pt x="1436086" y="3945234"/>
                  <a:pt x="1433636" y="3976125"/>
                  <a:pt x="1428577" y="4006375"/>
                </a:cubicBezTo>
                <a:lnTo>
                  <a:pt x="1428039" y="4013051"/>
                </a:lnTo>
                <a:cubicBezTo>
                  <a:pt x="1427869" y="4013056"/>
                  <a:pt x="1427701" y="4013061"/>
                  <a:pt x="1427533" y="4013114"/>
                </a:cubicBezTo>
                <a:cubicBezTo>
                  <a:pt x="1415351" y="4098618"/>
                  <a:pt x="1389619" y="4179889"/>
                  <a:pt x="1352416" y="4254710"/>
                </a:cubicBezTo>
                <a:lnTo>
                  <a:pt x="1322295" y="4305008"/>
                </a:lnTo>
                <a:lnTo>
                  <a:pt x="1168185" y="4305008"/>
                </a:lnTo>
                <a:lnTo>
                  <a:pt x="1194867" y="4271827"/>
                </a:lnTo>
                <a:cubicBezTo>
                  <a:pt x="1242622" y="4199373"/>
                  <a:pt x="1276801" y="4117553"/>
                  <a:pt x="1294048" y="4029853"/>
                </a:cubicBezTo>
                <a:cubicBezTo>
                  <a:pt x="1147796" y="4061285"/>
                  <a:pt x="1018589" y="4136681"/>
                  <a:pt x="921894" y="4241205"/>
                </a:cubicBezTo>
                <a:lnTo>
                  <a:pt x="869771" y="4305008"/>
                </a:lnTo>
                <a:close/>
                <a:moveTo>
                  <a:pt x="684209" y="0"/>
                </a:moveTo>
                <a:lnTo>
                  <a:pt x="832847" y="0"/>
                </a:lnTo>
                <a:lnTo>
                  <a:pt x="855075" y="44350"/>
                </a:lnTo>
                <a:cubicBezTo>
                  <a:pt x="954668" y="191053"/>
                  <a:pt x="1111009" y="298404"/>
                  <a:pt x="1294048" y="337433"/>
                </a:cubicBezTo>
                <a:cubicBezTo>
                  <a:pt x="1275123" y="241952"/>
                  <a:pt x="1235808" y="153496"/>
                  <a:pt x="1180541" y="76659"/>
                </a:cubicBezTo>
                <a:lnTo>
                  <a:pt x="1112313" y="0"/>
                </a:lnTo>
                <a:lnTo>
                  <a:pt x="1280688" y="0"/>
                </a:lnTo>
                <a:lnTo>
                  <a:pt x="1343322" y="96778"/>
                </a:lnTo>
                <a:cubicBezTo>
                  <a:pt x="1385443" y="175780"/>
                  <a:pt x="1414383" y="262463"/>
                  <a:pt x="1427534" y="354040"/>
                </a:cubicBezTo>
                <a:cubicBezTo>
                  <a:pt x="1427702" y="354093"/>
                  <a:pt x="1427871" y="354098"/>
                  <a:pt x="1428040" y="354102"/>
                </a:cubicBezTo>
                <a:lnTo>
                  <a:pt x="1428580" y="360740"/>
                </a:lnTo>
                <a:cubicBezTo>
                  <a:pt x="1433637" y="390746"/>
                  <a:pt x="1436086" y="421389"/>
                  <a:pt x="1436044" y="452471"/>
                </a:cubicBezTo>
                <a:cubicBezTo>
                  <a:pt x="1437356" y="458057"/>
                  <a:pt x="1437415" y="463681"/>
                  <a:pt x="1437415" y="469318"/>
                </a:cubicBezTo>
                <a:cubicBezTo>
                  <a:pt x="1437415" y="473111"/>
                  <a:pt x="1437388" y="476896"/>
                  <a:pt x="1436822" y="480669"/>
                </a:cubicBezTo>
                <a:lnTo>
                  <a:pt x="1436323" y="480636"/>
                </a:lnTo>
                <a:lnTo>
                  <a:pt x="1436297" y="481127"/>
                </a:lnTo>
                <a:lnTo>
                  <a:pt x="1419178" y="479514"/>
                </a:lnTo>
                <a:cubicBezTo>
                  <a:pt x="1386804" y="478991"/>
                  <a:pt x="1354924" y="476033"/>
                  <a:pt x="1323752" y="470523"/>
                </a:cubicBezTo>
                <a:cubicBezTo>
                  <a:pt x="1318175" y="470939"/>
                  <a:pt x="1312846" y="469998"/>
                  <a:pt x="1307535" y="468995"/>
                </a:cubicBezTo>
                <a:lnTo>
                  <a:pt x="1307419" y="467856"/>
                </a:lnTo>
                <a:cubicBezTo>
                  <a:pt x="1066014" y="428211"/>
                  <a:pt x="859822" y="289169"/>
                  <a:pt x="736048" y="95636"/>
                </a:cubicBezTo>
                <a:close/>
                <a:moveTo>
                  <a:pt x="607372" y="1313979"/>
                </a:moveTo>
                <a:cubicBezTo>
                  <a:pt x="607372" y="1308297"/>
                  <a:pt x="607430" y="1302628"/>
                  <a:pt x="608742" y="1296998"/>
                </a:cubicBezTo>
                <a:cubicBezTo>
                  <a:pt x="608700" y="1265670"/>
                  <a:pt x="611150" y="1234785"/>
                  <a:pt x="616206" y="1204541"/>
                </a:cubicBezTo>
                <a:lnTo>
                  <a:pt x="616747" y="1197851"/>
                </a:lnTo>
                <a:cubicBezTo>
                  <a:pt x="616915" y="1197846"/>
                  <a:pt x="617085" y="1197841"/>
                  <a:pt x="617252" y="1197788"/>
                </a:cubicBezTo>
                <a:cubicBezTo>
                  <a:pt x="667529" y="844922"/>
                  <a:pt x="948568" y="564145"/>
                  <a:pt x="1307418" y="504747"/>
                </a:cubicBezTo>
                <a:lnTo>
                  <a:pt x="1307535" y="503599"/>
                </a:lnTo>
                <a:cubicBezTo>
                  <a:pt x="1312844" y="502589"/>
                  <a:pt x="1318172" y="501641"/>
                  <a:pt x="1323748" y="502060"/>
                </a:cubicBezTo>
                <a:cubicBezTo>
                  <a:pt x="1354931" y="496503"/>
                  <a:pt x="1386824" y="493522"/>
                  <a:pt x="1419209" y="492995"/>
                </a:cubicBezTo>
                <a:lnTo>
                  <a:pt x="1436297" y="491372"/>
                </a:lnTo>
                <a:lnTo>
                  <a:pt x="1436323" y="491866"/>
                </a:lnTo>
                <a:lnTo>
                  <a:pt x="1436821" y="491833"/>
                </a:lnTo>
                <a:lnTo>
                  <a:pt x="1437415" y="503273"/>
                </a:lnTo>
                <a:cubicBezTo>
                  <a:pt x="1437415" y="508954"/>
                  <a:pt x="1437356" y="514621"/>
                  <a:pt x="1436044" y="520249"/>
                </a:cubicBezTo>
                <a:cubicBezTo>
                  <a:pt x="1436086" y="551584"/>
                  <a:pt x="1433636" y="582475"/>
                  <a:pt x="1428577" y="612725"/>
                </a:cubicBezTo>
                <a:lnTo>
                  <a:pt x="1428039" y="619401"/>
                </a:lnTo>
                <a:cubicBezTo>
                  <a:pt x="1427869" y="619406"/>
                  <a:pt x="1427701" y="619411"/>
                  <a:pt x="1427533" y="619464"/>
                </a:cubicBezTo>
                <a:cubicBezTo>
                  <a:pt x="1377258" y="972329"/>
                  <a:pt x="1096219" y="1253106"/>
                  <a:pt x="737367" y="1312505"/>
                </a:cubicBezTo>
                <a:lnTo>
                  <a:pt x="737251" y="1313653"/>
                </a:lnTo>
                <a:cubicBezTo>
                  <a:pt x="731941" y="1314664"/>
                  <a:pt x="726612" y="1315612"/>
                  <a:pt x="721035" y="1315193"/>
                </a:cubicBezTo>
                <a:cubicBezTo>
                  <a:pt x="689863" y="1320747"/>
                  <a:pt x="657982" y="1323728"/>
                  <a:pt x="625608" y="1324255"/>
                </a:cubicBezTo>
                <a:lnTo>
                  <a:pt x="608490" y="1325881"/>
                </a:lnTo>
                <a:lnTo>
                  <a:pt x="608464" y="1325386"/>
                </a:lnTo>
                <a:lnTo>
                  <a:pt x="607965" y="1325419"/>
                </a:lnTo>
                <a:cubicBezTo>
                  <a:pt x="607399" y="1321617"/>
                  <a:pt x="607372" y="1317801"/>
                  <a:pt x="607372" y="1313979"/>
                </a:cubicBezTo>
                <a:close/>
                <a:moveTo>
                  <a:pt x="607372" y="1361805"/>
                </a:moveTo>
                <a:lnTo>
                  <a:pt x="607966" y="1350455"/>
                </a:lnTo>
                <a:lnTo>
                  <a:pt x="608464" y="1350487"/>
                </a:lnTo>
                <a:lnTo>
                  <a:pt x="608490" y="1349997"/>
                </a:lnTo>
                <a:lnTo>
                  <a:pt x="625577" y="1351607"/>
                </a:lnTo>
                <a:cubicBezTo>
                  <a:pt x="657963" y="1352130"/>
                  <a:pt x="689855" y="1355088"/>
                  <a:pt x="721039" y="1360601"/>
                </a:cubicBezTo>
                <a:cubicBezTo>
                  <a:pt x="726615" y="1360185"/>
                  <a:pt x="731943" y="1361126"/>
                  <a:pt x="737251" y="1362128"/>
                </a:cubicBezTo>
                <a:lnTo>
                  <a:pt x="737368" y="1363267"/>
                </a:lnTo>
                <a:cubicBezTo>
                  <a:pt x="1096219" y="1422199"/>
                  <a:pt x="1377258" y="1700770"/>
                  <a:pt x="1427534" y="2050865"/>
                </a:cubicBezTo>
                <a:cubicBezTo>
                  <a:pt x="1427702" y="2050918"/>
                  <a:pt x="1427871" y="2050923"/>
                  <a:pt x="1428040" y="2050928"/>
                </a:cubicBezTo>
                <a:lnTo>
                  <a:pt x="1428580" y="2057565"/>
                </a:lnTo>
                <a:cubicBezTo>
                  <a:pt x="1433637" y="2087572"/>
                  <a:pt x="1436086" y="2118214"/>
                  <a:pt x="1436044" y="2149296"/>
                </a:cubicBezTo>
                <a:cubicBezTo>
                  <a:pt x="1437356" y="2154882"/>
                  <a:pt x="1437415" y="2160506"/>
                  <a:pt x="1437415" y="2166144"/>
                </a:cubicBezTo>
                <a:cubicBezTo>
                  <a:pt x="1437415" y="2169936"/>
                  <a:pt x="1437388" y="2173722"/>
                  <a:pt x="1436822" y="2177494"/>
                </a:cubicBezTo>
                <a:lnTo>
                  <a:pt x="1436323" y="2177461"/>
                </a:lnTo>
                <a:lnTo>
                  <a:pt x="1436297" y="2177952"/>
                </a:lnTo>
                <a:lnTo>
                  <a:pt x="1419178" y="2176339"/>
                </a:lnTo>
                <a:cubicBezTo>
                  <a:pt x="1386804" y="2175816"/>
                  <a:pt x="1354924" y="2172858"/>
                  <a:pt x="1323752" y="2167348"/>
                </a:cubicBezTo>
                <a:cubicBezTo>
                  <a:pt x="1318175" y="2167764"/>
                  <a:pt x="1312846" y="2166823"/>
                  <a:pt x="1307535" y="2165820"/>
                </a:cubicBezTo>
                <a:lnTo>
                  <a:pt x="1307419" y="2164681"/>
                </a:lnTo>
                <a:cubicBezTo>
                  <a:pt x="948568" y="2105749"/>
                  <a:pt x="667529" y="1827177"/>
                  <a:pt x="617253" y="1477083"/>
                </a:cubicBezTo>
                <a:cubicBezTo>
                  <a:pt x="617086" y="1477030"/>
                  <a:pt x="616917" y="1477026"/>
                  <a:pt x="616748" y="1477021"/>
                </a:cubicBezTo>
                <a:lnTo>
                  <a:pt x="616209" y="1470397"/>
                </a:lnTo>
                <a:cubicBezTo>
                  <a:pt x="611151" y="1440385"/>
                  <a:pt x="608700" y="1409736"/>
                  <a:pt x="608742" y="1378647"/>
                </a:cubicBezTo>
                <a:cubicBezTo>
                  <a:pt x="607430" y="1373063"/>
                  <a:pt x="607372" y="1367441"/>
                  <a:pt x="607372" y="1361805"/>
                </a:cubicBezTo>
                <a:close/>
                <a:moveTo>
                  <a:pt x="607372" y="3010804"/>
                </a:moveTo>
                <a:cubicBezTo>
                  <a:pt x="607372" y="3005122"/>
                  <a:pt x="607430" y="2999453"/>
                  <a:pt x="608742" y="2993823"/>
                </a:cubicBezTo>
                <a:cubicBezTo>
                  <a:pt x="608700" y="2962495"/>
                  <a:pt x="611150" y="2931610"/>
                  <a:pt x="616206" y="2901366"/>
                </a:cubicBezTo>
                <a:lnTo>
                  <a:pt x="616747" y="2894676"/>
                </a:lnTo>
                <a:cubicBezTo>
                  <a:pt x="616915" y="2894671"/>
                  <a:pt x="617085" y="2894666"/>
                  <a:pt x="617252" y="2894613"/>
                </a:cubicBezTo>
                <a:cubicBezTo>
                  <a:pt x="667529" y="2541747"/>
                  <a:pt x="948568" y="2260970"/>
                  <a:pt x="1307418" y="2201572"/>
                </a:cubicBezTo>
                <a:lnTo>
                  <a:pt x="1307535" y="2200424"/>
                </a:lnTo>
                <a:cubicBezTo>
                  <a:pt x="1312844" y="2199414"/>
                  <a:pt x="1318172" y="2198466"/>
                  <a:pt x="1323748" y="2198885"/>
                </a:cubicBezTo>
                <a:cubicBezTo>
                  <a:pt x="1354931" y="2193328"/>
                  <a:pt x="1386824" y="2190347"/>
                  <a:pt x="1419209" y="2189820"/>
                </a:cubicBezTo>
                <a:lnTo>
                  <a:pt x="1436297" y="2188197"/>
                </a:lnTo>
                <a:lnTo>
                  <a:pt x="1436323" y="2188691"/>
                </a:lnTo>
                <a:lnTo>
                  <a:pt x="1436821" y="2188658"/>
                </a:lnTo>
                <a:lnTo>
                  <a:pt x="1437415" y="2200098"/>
                </a:lnTo>
                <a:cubicBezTo>
                  <a:pt x="1437415" y="2205779"/>
                  <a:pt x="1437356" y="2211446"/>
                  <a:pt x="1436044" y="2217074"/>
                </a:cubicBezTo>
                <a:cubicBezTo>
                  <a:pt x="1436086" y="2248409"/>
                  <a:pt x="1433636" y="2279300"/>
                  <a:pt x="1428577" y="2309550"/>
                </a:cubicBezTo>
                <a:lnTo>
                  <a:pt x="1428039" y="2316226"/>
                </a:lnTo>
                <a:cubicBezTo>
                  <a:pt x="1427869" y="2316231"/>
                  <a:pt x="1427701" y="2316236"/>
                  <a:pt x="1427533" y="2316289"/>
                </a:cubicBezTo>
                <a:cubicBezTo>
                  <a:pt x="1377258" y="2669154"/>
                  <a:pt x="1096219" y="2949931"/>
                  <a:pt x="737367" y="3009330"/>
                </a:cubicBezTo>
                <a:lnTo>
                  <a:pt x="737251" y="3010478"/>
                </a:lnTo>
                <a:cubicBezTo>
                  <a:pt x="731941" y="3011489"/>
                  <a:pt x="726612" y="3012437"/>
                  <a:pt x="721035" y="3012018"/>
                </a:cubicBezTo>
                <a:cubicBezTo>
                  <a:pt x="689863" y="3017572"/>
                  <a:pt x="657982" y="3020553"/>
                  <a:pt x="625608" y="3021080"/>
                </a:cubicBezTo>
                <a:lnTo>
                  <a:pt x="608490" y="3022706"/>
                </a:lnTo>
                <a:lnTo>
                  <a:pt x="608464" y="3022211"/>
                </a:lnTo>
                <a:lnTo>
                  <a:pt x="607965" y="3022244"/>
                </a:lnTo>
                <a:cubicBezTo>
                  <a:pt x="607399" y="3018442"/>
                  <a:pt x="607372" y="3014626"/>
                  <a:pt x="607372" y="3010804"/>
                </a:cubicBezTo>
                <a:close/>
                <a:moveTo>
                  <a:pt x="607372" y="3058630"/>
                </a:moveTo>
                <a:lnTo>
                  <a:pt x="607966" y="3047280"/>
                </a:lnTo>
                <a:lnTo>
                  <a:pt x="608464" y="3047312"/>
                </a:lnTo>
                <a:lnTo>
                  <a:pt x="608490" y="3046822"/>
                </a:lnTo>
                <a:lnTo>
                  <a:pt x="625577" y="3048432"/>
                </a:lnTo>
                <a:cubicBezTo>
                  <a:pt x="657963" y="3048955"/>
                  <a:pt x="689855" y="3051913"/>
                  <a:pt x="721039" y="3057426"/>
                </a:cubicBezTo>
                <a:cubicBezTo>
                  <a:pt x="726615" y="3057010"/>
                  <a:pt x="731943" y="3057951"/>
                  <a:pt x="737251" y="3058953"/>
                </a:cubicBezTo>
                <a:lnTo>
                  <a:pt x="737368" y="3060092"/>
                </a:lnTo>
                <a:cubicBezTo>
                  <a:pt x="1096219" y="3119024"/>
                  <a:pt x="1377258" y="3397595"/>
                  <a:pt x="1427534" y="3747690"/>
                </a:cubicBezTo>
                <a:cubicBezTo>
                  <a:pt x="1427702" y="3747743"/>
                  <a:pt x="1427871" y="3747748"/>
                  <a:pt x="1428040" y="3747753"/>
                </a:cubicBezTo>
                <a:lnTo>
                  <a:pt x="1428580" y="3754390"/>
                </a:lnTo>
                <a:cubicBezTo>
                  <a:pt x="1433637" y="3784397"/>
                  <a:pt x="1436086" y="3815039"/>
                  <a:pt x="1436044" y="3846121"/>
                </a:cubicBezTo>
                <a:cubicBezTo>
                  <a:pt x="1437356" y="3851707"/>
                  <a:pt x="1437415" y="3857331"/>
                  <a:pt x="1437415" y="3862969"/>
                </a:cubicBezTo>
                <a:cubicBezTo>
                  <a:pt x="1437415" y="3866761"/>
                  <a:pt x="1437388" y="3870547"/>
                  <a:pt x="1436822" y="3874319"/>
                </a:cubicBezTo>
                <a:lnTo>
                  <a:pt x="1436323" y="3874286"/>
                </a:lnTo>
                <a:lnTo>
                  <a:pt x="1436297" y="3874777"/>
                </a:lnTo>
                <a:lnTo>
                  <a:pt x="1419178" y="3873164"/>
                </a:lnTo>
                <a:cubicBezTo>
                  <a:pt x="1386804" y="3872641"/>
                  <a:pt x="1354924" y="3869683"/>
                  <a:pt x="1323752" y="3864173"/>
                </a:cubicBezTo>
                <a:cubicBezTo>
                  <a:pt x="1318175" y="3864589"/>
                  <a:pt x="1312846" y="3863648"/>
                  <a:pt x="1307535" y="3862645"/>
                </a:cubicBezTo>
                <a:lnTo>
                  <a:pt x="1307419" y="3861506"/>
                </a:lnTo>
                <a:cubicBezTo>
                  <a:pt x="948568" y="3802574"/>
                  <a:pt x="667529" y="3524002"/>
                  <a:pt x="617253" y="3173908"/>
                </a:cubicBezTo>
                <a:cubicBezTo>
                  <a:pt x="617086" y="3173856"/>
                  <a:pt x="616917" y="3173851"/>
                  <a:pt x="616748" y="3173846"/>
                </a:cubicBezTo>
                <a:lnTo>
                  <a:pt x="616209" y="3167222"/>
                </a:lnTo>
                <a:cubicBezTo>
                  <a:pt x="611151" y="3137210"/>
                  <a:pt x="608700" y="3106561"/>
                  <a:pt x="608742" y="3075472"/>
                </a:cubicBezTo>
                <a:cubicBezTo>
                  <a:pt x="607430" y="3069889"/>
                  <a:pt x="607372" y="3064266"/>
                  <a:pt x="607372" y="3058630"/>
                </a:cubicBezTo>
                <a:close/>
                <a:moveTo>
                  <a:pt x="0" y="116373"/>
                </a:moveTo>
                <a:lnTo>
                  <a:pt x="0" y="0"/>
                </a:lnTo>
                <a:lnTo>
                  <a:pt x="90880" y="0"/>
                </a:lnTo>
                <a:lnTo>
                  <a:pt x="22652" y="76659"/>
                </a:lnTo>
                <a:close/>
                <a:moveTo>
                  <a:pt x="0" y="443121"/>
                </a:moveTo>
                <a:lnTo>
                  <a:pt x="0" y="311637"/>
                </a:lnTo>
                <a:lnTo>
                  <a:pt x="82171" y="276703"/>
                </a:lnTo>
                <a:cubicBezTo>
                  <a:pt x="190106" y="222464"/>
                  <a:pt x="281723" y="142152"/>
                  <a:pt x="348118" y="44350"/>
                </a:cubicBezTo>
                <a:lnTo>
                  <a:pt x="370347" y="0"/>
                </a:lnTo>
                <a:lnTo>
                  <a:pt x="518984" y="0"/>
                </a:lnTo>
                <a:lnTo>
                  <a:pt x="467145" y="95636"/>
                </a:lnTo>
                <a:cubicBezTo>
                  <a:pt x="364000" y="256913"/>
                  <a:pt x="203621" y="380350"/>
                  <a:pt x="13323" y="439959"/>
                </a:cubicBezTo>
                <a:close/>
                <a:moveTo>
                  <a:pt x="0" y="1070142"/>
                </a:moveTo>
                <a:lnTo>
                  <a:pt x="0" y="862064"/>
                </a:lnTo>
                <a:lnTo>
                  <a:pt x="31905" y="912052"/>
                </a:lnTo>
                <a:cubicBezTo>
                  <a:pt x="132041" y="1046318"/>
                  <a:pt x="280461" y="1144085"/>
                  <a:pt x="452455" y="1181049"/>
                </a:cubicBezTo>
                <a:cubicBezTo>
                  <a:pt x="405840" y="944006"/>
                  <a:pt x="235523" y="749922"/>
                  <a:pt x="9316" y="665484"/>
                </a:cubicBezTo>
                <a:lnTo>
                  <a:pt x="0" y="662760"/>
                </a:lnTo>
                <a:lnTo>
                  <a:pt x="0" y="530567"/>
                </a:lnTo>
                <a:lnTo>
                  <a:pt x="26399" y="537107"/>
                </a:lnTo>
                <a:cubicBezTo>
                  <a:pt x="321280" y="635466"/>
                  <a:pt x="541950" y="889030"/>
                  <a:pt x="585941" y="1197788"/>
                </a:cubicBezTo>
                <a:cubicBezTo>
                  <a:pt x="586109" y="1197841"/>
                  <a:pt x="586278" y="1197846"/>
                  <a:pt x="586447" y="1197851"/>
                </a:cubicBezTo>
                <a:lnTo>
                  <a:pt x="586987" y="1204541"/>
                </a:lnTo>
                <a:cubicBezTo>
                  <a:pt x="592044" y="1234785"/>
                  <a:pt x="594493" y="1265670"/>
                  <a:pt x="594451" y="1296998"/>
                </a:cubicBezTo>
                <a:cubicBezTo>
                  <a:pt x="595763" y="1302628"/>
                  <a:pt x="595822" y="1308297"/>
                  <a:pt x="595822" y="1313979"/>
                </a:cubicBezTo>
                <a:cubicBezTo>
                  <a:pt x="595822" y="1317801"/>
                  <a:pt x="595795" y="1321617"/>
                  <a:pt x="595229" y="1325419"/>
                </a:cubicBezTo>
                <a:lnTo>
                  <a:pt x="594730" y="1325386"/>
                </a:lnTo>
                <a:lnTo>
                  <a:pt x="594704" y="1325881"/>
                </a:lnTo>
                <a:lnTo>
                  <a:pt x="577585" y="1324255"/>
                </a:lnTo>
                <a:cubicBezTo>
                  <a:pt x="545211" y="1323728"/>
                  <a:pt x="513331" y="1320747"/>
                  <a:pt x="482159" y="1315193"/>
                </a:cubicBezTo>
                <a:cubicBezTo>
                  <a:pt x="476582" y="1315612"/>
                  <a:pt x="471253" y="1314664"/>
                  <a:pt x="465942" y="1313653"/>
                </a:cubicBezTo>
                <a:lnTo>
                  <a:pt x="465826" y="1312505"/>
                </a:lnTo>
                <a:cubicBezTo>
                  <a:pt x="286401" y="1282806"/>
                  <a:pt x="126428" y="1197762"/>
                  <a:pt x="5028" y="1076034"/>
                </a:cubicBezTo>
                <a:close/>
                <a:moveTo>
                  <a:pt x="0" y="2139063"/>
                </a:moveTo>
                <a:lnTo>
                  <a:pt x="0" y="2007909"/>
                </a:lnTo>
                <a:lnTo>
                  <a:pt x="9314" y="2005207"/>
                </a:lnTo>
                <a:cubicBezTo>
                  <a:pt x="235521" y="1921432"/>
                  <a:pt x="405837" y="1728872"/>
                  <a:pt x="452453" y="1493690"/>
                </a:cubicBezTo>
                <a:cubicBezTo>
                  <a:pt x="280459" y="1530364"/>
                  <a:pt x="132038" y="1627363"/>
                  <a:pt x="31903" y="1760575"/>
                </a:cubicBezTo>
                <a:lnTo>
                  <a:pt x="0" y="1810167"/>
                </a:lnTo>
                <a:lnTo>
                  <a:pt x="0" y="1603724"/>
                </a:lnTo>
                <a:lnTo>
                  <a:pt x="5025" y="1597880"/>
                </a:lnTo>
                <a:cubicBezTo>
                  <a:pt x="126426" y="1477109"/>
                  <a:pt x="286398" y="1392733"/>
                  <a:pt x="465823" y="1363267"/>
                </a:cubicBezTo>
                <a:lnTo>
                  <a:pt x="465940" y="1362128"/>
                </a:lnTo>
                <a:cubicBezTo>
                  <a:pt x="471249" y="1361126"/>
                  <a:pt x="476577" y="1360185"/>
                  <a:pt x="482153" y="1360601"/>
                </a:cubicBezTo>
                <a:cubicBezTo>
                  <a:pt x="513336" y="1355088"/>
                  <a:pt x="545229" y="1352130"/>
                  <a:pt x="577614" y="1351607"/>
                </a:cubicBezTo>
                <a:lnTo>
                  <a:pt x="594702" y="1349997"/>
                </a:lnTo>
                <a:lnTo>
                  <a:pt x="594728" y="1350487"/>
                </a:lnTo>
                <a:lnTo>
                  <a:pt x="595226" y="1350455"/>
                </a:lnTo>
                <a:lnTo>
                  <a:pt x="595820" y="1361805"/>
                </a:lnTo>
                <a:cubicBezTo>
                  <a:pt x="595820" y="1367441"/>
                  <a:pt x="595761" y="1373063"/>
                  <a:pt x="594449" y="1378647"/>
                </a:cubicBezTo>
                <a:cubicBezTo>
                  <a:pt x="594491" y="1409736"/>
                  <a:pt x="592041" y="1440385"/>
                  <a:pt x="586982" y="1470397"/>
                </a:cubicBezTo>
                <a:lnTo>
                  <a:pt x="586444" y="1477021"/>
                </a:lnTo>
                <a:cubicBezTo>
                  <a:pt x="586274" y="1477026"/>
                  <a:pt x="586106" y="1477030"/>
                  <a:pt x="585938" y="1477083"/>
                </a:cubicBezTo>
                <a:cubicBezTo>
                  <a:pt x="541948" y="1783415"/>
                  <a:pt x="321278" y="2034989"/>
                  <a:pt x="26396" y="2132575"/>
                </a:cubicBezTo>
                <a:close/>
                <a:moveTo>
                  <a:pt x="0" y="2766967"/>
                </a:moveTo>
                <a:lnTo>
                  <a:pt x="0" y="2558889"/>
                </a:lnTo>
                <a:lnTo>
                  <a:pt x="31905" y="2608877"/>
                </a:lnTo>
                <a:cubicBezTo>
                  <a:pt x="132041" y="2743143"/>
                  <a:pt x="280461" y="2840910"/>
                  <a:pt x="452455" y="2877874"/>
                </a:cubicBezTo>
                <a:cubicBezTo>
                  <a:pt x="405840" y="2640831"/>
                  <a:pt x="235523" y="2446747"/>
                  <a:pt x="9316" y="2362309"/>
                </a:cubicBezTo>
                <a:lnTo>
                  <a:pt x="0" y="2359585"/>
                </a:lnTo>
                <a:lnTo>
                  <a:pt x="0" y="2227392"/>
                </a:lnTo>
                <a:lnTo>
                  <a:pt x="26399" y="2233932"/>
                </a:lnTo>
                <a:cubicBezTo>
                  <a:pt x="321280" y="2332291"/>
                  <a:pt x="541950" y="2585855"/>
                  <a:pt x="585941" y="2894613"/>
                </a:cubicBezTo>
                <a:cubicBezTo>
                  <a:pt x="586109" y="2894666"/>
                  <a:pt x="586278" y="2894671"/>
                  <a:pt x="586447" y="2894676"/>
                </a:cubicBezTo>
                <a:lnTo>
                  <a:pt x="586987" y="2901366"/>
                </a:lnTo>
                <a:cubicBezTo>
                  <a:pt x="592044" y="2931610"/>
                  <a:pt x="594493" y="2962495"/>
                  <a:pt x="594451" y="2993823"/>
                </a:cubicBezTo>
                <a:cubicBezTo>
                  <a:pt x="595763" y="2999453"/>
                  <a:pt x="595822" y="3005122"/>
                  <a:pt x="595822" y="3010804"/>
                </a:cubicBezTo>
                <a:cubicBezTo>
                  <a:pt x="595822" y="3014626"/>
                  <a:pt x="595795" y="3018442"/>
                  <a:pt x="595229" y="3022244"/>
                </a:cubicBezTo>
                <a:lnTo>
                  <a:pt x="594730" y="3022211"/>
                </a:lnTo>
                <a:lnTo>
                  <a:pt x="594704" y="3022706"/>
                </a:lnTo>
                <a:lnTo>
                  <a:pt x="577585" y="3021080"/>
                </a:lnTo>
                <a:cubicBezTo>
                  <a:pt x="545211" y="3020553"/>
                  <a:pt x="513331" y="3017572"/>
                  <a:pt x="482159" y="3012018"/>
                </a:cubicBezTo>
                <a:cubicBezTo>
                  <a:pt x="476582" y="3012437"/>
                  <a:pt x="471253" y="3011489"/>
                  <a:pt x="465942" y="3010478"/>
                </a:cubicBezTo>
                <a:lnTo>
                  <a:pt x="465826" y="3009330"/>
                </a:lnTo>
                <a:cubicBezTo>
                  <a:pt x="286401" y="2979630"/>
                  <a:pt x="126428" y="2894586"/>
                  <a:pt x="5028" y="2772859"/>
                </a:cubicBezTo>
                <a:close/>
                <a:moveTo>
                  <a:pt x="0" y="3835888"/>
                </a:moveTo>
                <a:lnTo>
                  <a:pt x="0" y="3704734"/>
                </a:lnTo>
                <a:lnTo>
                  <a:pt x="9314" y="3702032"/>
                </a:lnTo>
                <a:cubicBezTo>
                  <a:pt x="235521" y="3618257"/>
                  <a:pt x="405837" y="3425697"/>
                  <a:pt x="452453" y="3190516"/>
                </a:cubicBezTo>
                <a:cubicBezTo>
                  <a:pt x="280459" y="3227190"/>
                  <a:pt x="132038" y="3324188"/>
                  <a:pt x="31903" y="3457400"/>
                </a:cubicBezTo>
                <a:lnTo>
                  <a:pt x="0" y="3506992"/>
                </a:lnTo>
                <a:lnTo>
                  <a:pt x="0" y="3300549"/>
                </a:lnTo>
                <a:lnTo>
                  <a:pt x="5025" y="3294705"/>
                </a:lnTo>
                <a:cubicBezTo>
                  <a:pt x="126426" y="3173934"/>
                  <a:pt x="286398" y="3089558"/>
                  <a:pt x="465823" y="3060092"/>
                </a:cubicBezTo>
                <a:lnTo>
                  <a:pt x="465940" y="3058953"/>
                </a:lnTo>
                <a:cubicBezTo>
                  <a:pt x="471249" y="3057951"/>
                  <a:pt x="476577" y="3057010"/>
                  <a:pt x="482153" y="3057426"/>
                </a:cubicBezTo>
                <a:cubicBezTo>
                  <a:pt x="513336" y="3051913"/>
                  <a:pt x="545229" y="3048955"/>
                  <a:pt x="577614" y="3048432"/>
                </a:cubicBezTo>
                <a:lnTo>
                  <a:pt x="594702" y="3046822"/>
                </a:lnTo>
                <a:lnTo>
                  <a:pt x="594728" y="3047312"/>
                </a:lnTo>
                <a:lnTo>
                  <a:pt x="595226" y="3047280"/>
                </a:lnTo>
                <a:lnTo>
                  <a:pt x="595820" y="3058630"/>
                </a:lnTo>
                <a:cubicBezTo>
                  <a:pt x="595820" y="3064266"/>
                  <a:pt x="595761" y="3069889"/>
                  <a:pt x="594449" y="3075472"/>
                </a:cubicBezTo>
                <a:cubicBezTo>
                  <a:pt x="594491" y="3106561"/>
                  <a:pt x="592041" y="3137210"/>
                  <a:pt x="586982" y="3167222"/>
                </a:cubicBezTo>
                <a:lnTo>
                  <a:pt x="586444" y="3173846"/>
                </a:lnTo>
                <a:cubicBezTo>
                  <a:pt x="586274" y="3173851"/>
                  <a:pt x="586106" y="3173856"/>
                  <a:pt x="585938" y="3173908"/>
                </a:cubicBezTo>
                <a:cubicBezTo>
                  <a:pt x="541948" y="3480240"/>
                  <a:pt x="321278" y="3731813"/>
                  <a:pt x="26396" y="3829400"/>
                </a:cubicBezTo>
                <a:close/>
                <a:moveTo>
                  <a:pt x="0" y="4056079"/>
                </a:moveTo>
                <a:lnTo>
                  <a:pt x="0" y="3923091"/>
                </a:lnTo>
                <a:lnTo>
                  <a:pt x="9850" y="3925425"/>
                </a:lnTo>
                <a:cubicBezTo>
                  <a:pt x="194718" y="3982914"/>
                  <a:pt x="351664" y="4101018"/>
                  <a:pt x="456028" y="4255797"/>
                </a:cubicBezTo>
                <a:lnTo>
                  <a:pt x="484473" y="4305008"/>
                </a:lnTo>
                <a:lnTo>
                  <a:pt x="333423" y="4305008"/>
                </a:lnTo>
                <a:lnTo>
                  <a:pt x="281300" y="4241205"/>
                </a:lnTo>
                <a:cubicBezTo>
                  <a:pt x="223282" y="4178491"/>
                  <a:pt x="153561" y="4126262"/>
                  <a:pt x="75476" y="4087725"/>
                </a:cubicBezTo>
                <a:close/>
                <a:moveTo>
                  <a:pt x="0" y="4305008"/>
                </a:moveTo>
                <a:lnTo>
                  <a:pt x="0" y="4256099"/>
                </a:lnTo>
                <a:lnTo>
                  <a:pt x="8327" y="4271827"/>
                </a:lnTo>
                <a:lnTo>
                  <a:pt x="35009" y="430500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98D95174-B5F2-424A-8183-654A5064D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000" y="-1"/>
            <a:ext cx="123444" cy="51435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D368A96-A16E-42CE-842C-9166E567B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1444" y="465540"/>
            <a:ext cx="5492423" cy="41948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D7DF5A-E679-4947-8CFD-4F7E93EF5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6641" y="706836"/>
            <a:ext cx="5010992" cy="1102687"/>
          </a:xfrm>
        </p:spPr>
        <p:txBody>
          <a:bodyPr>
            <a:normAutofit/>
          </a:bodyPr>
          <a:lstStyle/>
          <a:p>
            <a:r>
              <a:rPr lang="en-US"/>
              <a:t>Wrap-up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350D170-418B-4A22-8B98-15EF799FD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48775" y="1930179"/>
            <a:ext cx="493776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AB34123A-21C3-8C41-9111-470AAFABA9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0282" y="2080413"/>
            <a:ext cx="5007352" cy="2355760"/>
          </a:xfrm>
        </p:spPr>
        <p:txBody>
          <a:bodyPr>
            <a:normAutofit fontScale="92500" lnSpcReduction="20000"/>
          </a:bodyPr>
          <a:lstStyle/>
          <a:p>
            <a:r>
              <a:rPr lang="en-US" sz="1700" b="1" dirty="0"/>
              <a:t>What MESAS means for you</a:t>
            </a:r>
          </a:p>
          <a:p>
            <a:pPr lvl="1"/>
            <a:r>
              <a:rPr lang="en-US" sz="1700" dirty="0">
                <a:solidFill>
                  <a:schemeClr val="tx1">
                    <a:lumMod val="95000"/>
                  </a:schemeClr>
                </a:solidFill>
              </a:rPr>
              <a:t>You no longer have to make decisions about SAS function shape or state dependence</a:t>
            </a:r>
          </a:p>
          <a:p>
            <a:r>
              <a:rPr lang="en-US" sz="1700" b="1" dirty="0"/>
              <a:t>To do</a:t>
            </a:r>
          </a:p>
          <a:p>
            <a:pPr lvl="1"/>
            <a:r>
              <a:rPr lang="en-US" sz="1700" dirty="0">
                <a:solidFill>
                  <a:schemeClr val="tx1">
                    <a:lumMod val="95000"/>
                  </a:schemeClr>
                </a:solidFill>
              </a:rPr>
              <a:t>Refine accept/reject criteria</a:t>
            </a:r>
          </a:p>
          <a:p>
            <a:pPr lvl="1"/>
            <a:r>
              <a:rPr lang="en-US" sz="1700" dirty="0">
                <a:solidFill>
                  <a:schemeClr val="tx1">
                    <a:lumMod val="95000"/>
                  </a:schemeClr>
                </a:solidFill>
              </a:rPr>
              <a:t>Add uncertainty estimation</a:t>
            </a:r>
          </a:p>
          <a:p>
            <a:r>
              <a:rPr lang="en-US" sz="1700" b="1" dirty="0"/>
              <a:t>Available for beta-testing later this year</a:t>
            </a:r>
          </a:p>
          <a:p>
            <a:pPr lvl="1"/>
            <a:r>
              <a:rPr lang="en-US" sz="1700" dirty="0">
                <a:solidFill>
                  <a:schemeClr val="tx1">
                    <a:lumMod val="95000"/>
                  </a:schemeClr>
                </a:solidFill>
              </a:rPr>
              <a:t>Will be easy to install using </a:t>
            </a:r>
            <a:r>
              <a:rPr lang="en-US" sz="1700" dirty="0" err="1">
                <a:solidFill>
                  <a:schemeClr val="tx1">
                    <a:lumMod val="95000"/>
                  </a:schemeClr>
                </a:solidFill>
              </a:rPr>
              <a:t>conda</a:t>
            </a:r>
            <a:endParaRPr lang="en-US" sz="1700" dirty="0">
              <a:solidFill>
                <a:schemeClr val="tx1">
                  <a:lumMod val="95000"/>
                </a:schemeClr>
              </a:solidFill>
            </a:endParaRPr>
          </a:p>
          <a:p>
            <a:pPr lvl="1"/>
            <a:r>
              <a:rPr lang="en-US" sz="1700" dirty="0">
                <a:solidFill>
                  <a:schemeClr val="tx1">
                    <a:lumMod val="95000"/>
                  </a:schemeClr>
                </a:solidFill>
              </a:rPr>
              <a:t>Or access through CUAHSI </a:t>
            </a:r>
            <a:r>
              <a:rPr lang="en-US" sz="1700" dirty="0" err="1">
                <a:solidFill>
                  <a:schemeClr val="tx1">
                    <a:lumMod val="95000"/>
                  </a:schemeClr>
                </a:solidFill>
              </a:rPr>
              <a:t>JupyterHub</a:t>
            </a:r>
            <a:endParaRPr lang="en-US" sz="17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8B40F2-2B0F-A241-B369-72F47809D5B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57151" y="4885168"/>
            <a:ext cx="641240" cy="22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6538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806F4E-6D7B-664F-963D-C175F1D508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3999" cy="51428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084CBC-09E5-5A4C-9872-956A321E66EB}"/>
              </a:ext>
            </a:extLst>
          </p:cNvPr>
          <p:cNvSpPr txBox="1"/>
          <p:nvPr/>
        </p:nvSpPr>
        <p:spPr>
          <a:xfrm>
            <a:off x="1628234" y="2146315"/>
            <a:ext cx="18695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Tracer is Chloride</a:t>
            </a:r>
          </a:p>
          <a:p>
            <a:r>
              <a:rPr lang="en-US" sz="1200" dirty="0">
                <a:solidFill>
                  <a:srgbClr val="0070C0"/>
                </a:solidFill>
              </a:rPr>
              <a:t>Weekly bulk </a:t>
            </a:r>
            <a:r>
              <a:rPr lang="en-US" sz="1200" dirty="0" err="1">
                <a:solidFill>
                  <a:srgbClr val="0070C0"/>
                </a:solidFill>
              </a:rPr>
              <a:t>precip</a:t>
            </a:r>
            <a:endParaRPr lang="en-US" sz="1200" dirty="0">
              <a:solidFill>
                <a:srgbClr val="0070C0"/>
              </a:solidFill>
            </a:endParaRPr>
          </a:p>
          <a:p>
            <a:r>
              <a:rPr lang="en-US" sz="1200" dirty="0">
                <a:solidFill>
                  <a:srgbClr val="C00000"/>
                </a:solidFill>
              </a:rPr>
              <a:t>Weekly stream samples</a:t>
            </a:r>
          </a:p>
          <a:p>
            <a:r>
              <a:rPr lang="en-US" sz="1200" u="sng" dirty="0"/>
              <a:t>3 year</a:t>
            </a:r>
            <a:r>
              <a:rPr lang="en-US" sz="1200" dirty="0"/>
              <a:t> subset (2002-2004)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492EE5A-1D45-9D4D-B732-91CE6EBCA584}"/>
              </a:ext>
            </a:extLst>
          </p:cNvPr>
          <p:cNvSpPr txBox="1">
            <a:spLocks/>
          </p:cNvSpPr>
          <p:nvPr/>
        </p:nvSpPr>
        <p:spPr>
          <a:xfrm>
            <a:off x="724409" y="145474"/>
            <a:ext cx="2650451" cy="14651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750" kern="1200" cap="small" spc="75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914400"/>
            <a:r>
              <a:rPr lang="en-US" sz="3000" b="1" spc="200" dirty="0"/>
              <a:t>How do we learn </a:t>
            </a:r>
            <a:r>
              <a:rPr lang="en-US" sz="3000" spc="200" dirty="0">
                <a:solidFill>
                  <a:schemeClr val="bg1">
                    <a:lumMod val="50000"/>
                  </a:schemeClr>
                </a:solidFill>
              </a:rPr>
              <a:t>from tracer </a:t>
            </a:r>
            <a:br>
              <a:rPr lang="en-US" sz="3000" spc="2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3000" spc="200" dirty="0">
                <a:solidFill>
                  <a:schemeClr val="bg1">
                    <a:lumMod val="50000"/>
                  </a:schemeClr>
                </a:solidFill>
              </a:rPr>
              <a:t>timeseries data?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A9C218-CB14-1846-9427-D7EDD528923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57151" y="4885168"/>
            <a:ext cx="641240" cy="22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857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440045" y="549886"/>
            <a:ext cx="3479159" cy="3401294"/>
            <a:chOff x="1812451" y="630640"/>
            <a:chExt cx="4638878" cy="4535058"/>
          </a:xfrm>
        </p:grpSpPr>
        <p:cxnSp>
          <p:nvCxnSpPr>
            <p:cNvPr id="5" name="Straight Arrow Connector 4"/>
            <p:cNvCxnSpPr/>
            <p:nvPr/>
          </p:nvCxnSpPr>
          <p:spPr>
            <a:xfrm>
              <a:off x="2048180" y="4942163"/>
              <a:ext cx="4403149" cy="964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flipH="1" flipV="1">
              <a:off x="2035890" y="630640"/>
              <a:ext cx="2240" cy="431152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5508771" y="5055821"/>
              <a:ext cx="21975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H="1">
              <a:off x="1812451" y="1812415"/>
              <a:ext cx="21975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2594137" y="1436216"/>
            <a:ext cx="1712223" cy="1551668"/>
            <a:chOff x="3351240" y="1812414"/>
            <a:chExt cx="2282964" cy="2068890"/>
          </a:xfrm>
        </p:grpSpPr>
        <p:sp>
          <p:nvSpPr>
            <p:cNvPr id="9" name="Rectangle 8"/>
            <p:cNvSpPr/>
            <p:nvPr/>
          </p:nvSpPr>
          <p:spPr>
            <a:xfrm>
              <a:off x="3351240" y="3531807"/>
              <a:ext cx="200532" cy="349497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551773" y="2627936"/>
              <a:ext cx="552986" cy="903871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104759" y="2015614"/>
              <a:ext cx="1075586" cy="612321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180344" y="1812414"/>
              <a:ext cx="453860" cy="203201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68" name="Left Brace 67"/>
          <p:cNvSpPr/>
          <p:nvPr/>
        </p:nvSpPr>
        <p:spPr>
          <a:xfrm rot="5400000" flipH="1">
            <a:off x="2391969" y="3675918"/>
            <a:ext cx="139882" cy="1741195"/>
          </a:xfrm>
          <a:prstGeom prst="leftBrac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951648" y="1429815"/>
            <a:ext cx="244929" cy="2353714"/>
            <a:chOff x="1161254" y="1803878"/>
            <a:chExt cx="326572" cy="3138285"/>
          </a:xfrm>
        </p:grpSpPr>
        <p:sp>
          <p:nvSpPr>
            <p:cNvPr id="20" name="Rectangle 19"/>
            <p:cNvSpPr/>
            <p:nvPr/>
          </p:nvSpPr>
          <p:spPr>
            <a:xfrm>
              <a:off x="1161254" y="3531807"/>
              <a:ext cx="326572" cy="349497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161254" y="2627936"/>
              <a:ext cx="326572" cy="903871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161254" y="2015615"/>
              <a:ext cx="326572" cy="612321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161254" y="1803878"/>
              <a:ext cx="326572" cy="204352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 rot="10800000">
              <a:off x="1161254" y="3881304"/>
              <a:ext cx="326572" cy="1060859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804" y="783781"/>
            <a:ext cx="619125" cy="352425"/>
          </a:xfrm>
          <a:prstGeom prst="rect">
            <a:avLst/>
          </a:prstGeom>
        </p:spPr>
      </p:pic>
      <p:sp>
        <p:nvSpPr>
          <p:cNvPr id="33" name="Freeform 32"/>
          <p:cNvSpPr/>
          <p:nvPr/>
        </p:nvSpPr>
        <p:spPr>
          <a:xfrm>
            <a:off x="1615003" y="1429615"/>
            <a:ext cx="2705578" cy="2361148"/>
          </a:xfrm>
          <a:custGeom>
            <a:avLst/>
            <a:gdLst>
              <a:gd name="connsiteX0" fmla="*/ 3607437 w 3607437"/>
              <a:gd name="connsiteY0" fmla="*/ 0 h 3148197"/>
              <a:gd name="connsiteX1" fmla="*/ 2251980 w 3607437"/>
              <a:gd name="connsiteY1" fmla="*/ 821733 h 3148197"/>
              <a:gd name="connsiteX2" fmla="*/ 1227382 w 3607437"/>
              <a:gd name="connsiteY2" fmla="*/ 2305120 h 3148197"/>
              <a:gd name="connsiteX3" fmla="*/ 0 w 3607437"/>
              <a:gd name="connsiteY3" fmla="*/ 3148197 h 3148197"/>
              <a:gd name="connsiteX0" fmla="*/ 3607437 w 3607437"/>
              <a:gd name="connsiteY0" fmla="*/ 0 h 3148197"/>
              <a:gd name="connsiteX1" fmla="*/ 2251980 w 3607437"/>
              <a:gd name="connsiteY1" fmla="*/ 821733 h 3148197"/>
              <a:gd name="connsiteX2" fmla="*/ 1227382 w 3607437"/>
              <a:gd name="connsiteY2" fmla="*/ 2081011 h 3148197"/>
              <a:gd name="connsiteX3" fmla="*/ 0 w 3607437"/>
              <a:gd name="connsiteY3" fmla="*/ 3148197 h 3148197"/>
              <a:gd name="connsiteX0" fmla="*/ 3607437 w 3607437"/>
              <a:gd name="connsiteY0" fmla="*/ 0 h 3148197"/>
              <a:gd name="connsiteX1" fmla="*/ 2070541 w 3607437"/>
              <a:gd name="connsiteY1" fmla="*/ 811062 h 3148197"/>
              <a:gd name="connsiteX2" fmla="*/ 1227382 w 3607437"/>
              <a:gd name="connsiteY2" fmla="*/ 2081011 h 3148197"/>
              <a:gd name="connsiteX3" fmla="*/ 0 w 3607437"/>
              <a:gd name="connsiteY3" fmla="*/ 3148197 h 3148197"/>
              <a:gd name="connsiteX0" fmla="*/ 3607437 w 3607437"/>
              <a:gd name="connsiteY0" fmla="*/ 0 h 3148197"/>
              <a:gd name="connsiteX1" fmla="*/ 2070541 w 3607437"/>
              <a:gd name="connsiteY1" fmla="*/ 811062 h 3148197"/>
              <a:gd name="connsiteX2" fmla="*/ 1206036 w 3607437"/>
              <a:gd name="connsiteY2" fmla="*/ 2518557 h 3148197"/>
              <a:gd name="connsiteX3" fmla="*/ 0 w 3607437"/>
              <a:gd name="connsiteY3" fmla="*/ 3148197 h 3148197"/>
              <a:gd name="connsiteX0" fmla="*/ 3607437 w 3607437"/>
              <a:gd name="connsiteY0" fmla="*/ 0 h 3148197"/>
              <a:gd name="connsiteX1" fmla="*/ 2070541 w 3607437"/>
              <a:gd name="connsiteY1" fmla="*/ 811062 h 3148197"/>
              <a:gd name="connsiteX2" fmla="*/ 1206036 w 3607437"/>
              <a:gd name="connsiteY2" fmla="*/ 2177058 h 3148197"/>
              <a:gd name="connsiteX3" fmla="*/ 0 w 3607437"/>
              <a:gd name="connsiteY3" fmla="*/ 3148197 h 3148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7437" h="3148197">
                <a:moveTo>
                  <a:pt x="3607437" y="0"/>
                </a:moveTo>
                <a:cubicBezTo>
                  <a:pt x="3128046" y="218773"/>
                  <a:pt x="2470774" y="448219"/>
                  <a:pt x="2070541" y="811062"/>
                </a:cubicBezTo>
                <a:cubicBezTo>
                  <a:pt x="1670308" y="1173905"/>
                  <a:pt x="1551126" y="1787535"/>
                  <a:pt x="1206036" y="2177058"/>
                </a:cubicBezTo>
                <a:cubicBezTo>
                  <a:pt x="860946" y="2566581"/>
                  <a:pt x="0" y="3148197"/>
                  <a:pt x="0" y="3148197"/>
                </a:cubicBezTo>
              </a:path>
            </a:pathLst>
          </a:custGeom>
          <a:ln w="76200" cmpd="sng"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829" y="4000431"/>
            <a:ext cx="571500" cy="352425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591311" y="4124897"/>
            <a:ext cx="2718973" cy="244931"/>
            <a:chOff x="2014138" y="5397321"/>
            <a:chExt cx="3625297" cy="326575"/>
          </a:xfrm>
        </p:grpSpPr>
        <p:sp>
          <p:nvSpPr>
            <p:cNvPr id="66" name="Rectangle 65"/>
            <p:cNvSpPr/>
            <p:nvPr/>
          </p:nvSpPr>
          <p:spPr>
            <a:xfrm rot="16200000" flipH="1">
              <a:off x="2519403" y="4892057"/>
              <a:ext cx="326572" cy="1337101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3356471" y="5397321"/>
              <a:ext cx="200532" cy="326574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3557004" y="5397321"/>
              <a:ext cx="552986" cy="326574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4109990" y="5397321"/>
              <a:ext cx="1075586" cy="326574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5185575" y="5397322"/>
              <a:ext cx="453860" cy="326574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41" name="Left Brace 40"/>
          <p:cNvSpPr/>
          <p:nvPr/>
        </p:nvSpPr>
        <p:spPr>
          <a:xfrm>
            <a:off x="663193" y="1933619"/>
            <a:ext cx="134833" cy="1849909"/>
          </a:xfrm>
          <a:prstGeom prst="leftBrac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9364" y="4731870"/>
            <a:ext cx="390525" cy="304800"/>
          </a:xfrm>
          <a:prstGeom prst="rect">
            <a:avLst/>
          </a:prstGeom>
        </p:spPr>
      </p:pic>
      <p:sp>
        <p:nvSpPr>
          <p:cNvPr id="67" name="Left Brace 66"/>
          <p:cNvSpPr/>
          <p:nvPr/>
        </p:nvSpPr>
        <p:spPr>
          <a:xfrm rot="5400000" flipH="1">
            <a:off x="3714371" y="4060622"/>
            <a:ext cx="214048" cy="977777"/>
          </a:xfrm>
          <a:prstGeom prst="leftBrac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Left Brace 39"/>
          <p:cNvSpPr/>
          <p:nvPr/>
        </p:nvSpPr>
        <p:spPr>
          <a:xfrm>
            <a:off x="666408" y="1429815"/>
            <a:ext cx="134833" cy="503805"/>
          </a:xfrm>
          <a:prstGeom prst="leftBrac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992" y="1425916"/>
            <a:ext cx="457200" cy="314325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>
          <a:xfrm flipH="1">
            <a:off x="941883" y="1925615"/>
            <a:ext cx="2396523" cy="1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3332507" y="1920447"/>
            <a:ext cx="0" cy="2432409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9" name="Picture 9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7703" y="1726129"/>
            <a:ext cx="809625" cy="1714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095" y="2553409"/>
            <a:ext cx="495300" cy="3619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79786" y="4684245"/>
            <a:ext cx="438150" cy="352425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9335"/>
          <a:stretch/>
        </p:blipFill>
        <p:spPr>
          <a:xfrm>
            <a:off x="4200786" y="2615141"/>
            <a:ext cx="1014242" cy="300218"/>
          </a:xfrm>
          <a:prstGeom prst="rect">
            <a:avLst/>
          </a:prstGeom>
        </p:spPr>
      </p:pic>
      <p:grpSp>
        <p:nvGrpSpPr>
          <p:cNvPr id="72" name="Group 71"/>
          <p:cNvGrpSpPr/>
          <p:nvPr/>
        </p:nvGrpSpPr>
        <p:grpSpPr>
          <a:xfrm>
            <a:off x="4557457" y="2081934"/>
            <a:ext cx="2050003" cy="384706"/>
            <a:chOff x="2516240" y="1732932"/>
            <a:chExt cx="3397523" cy="637582"/>
          </a:xfrm>
        </p:grpSpPr>
        <p:pic>
          <p:nvPicPr>
            <p:cNvPr id="78" name="Picture 77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8524" t="42557"/>
            <a:stretch/>
          </p:blipFill>
          <p:spPr>
            <a:xfrm>
              <a:off x="4262809" y="1732932"/>
              <a:ext cx="1650954" cy="637582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6777" t="42557" r="7954"/>
            <a:stretch/>
          </p:blipFill>
          <p:spPr>
            <a:xfrm>
              <a:off x="2516240" y="1732932"/>
              <a:ext cx="1005844" cy="637582"/>
            </a:xfrm>
            <a:prstGeom prst="rect">
              <a:avLst/>
            </a:prstGeom>
          </p:spPr>
        </p:pic>
      </p:grpSp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097"/>
          <a:stretch/>
        </p:blipFill>
        <p:spPr>
          <a:xfrm>
            <a:off x="5631444" y="2641724"/>
            <a:ext cx="1169826" cy="300218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446" r="47917"/>
          <a:stretch/>
        </p:blipFill>
        <p:spPr>
          <a:xfrm>
            <a:off x="5215028" y="2596048"/>
            <a:ext cx="290242" cy="300218"/>
          </a:xfrm>
          <a:prstGeom prst="rect">
            <a:avLst/>
          </a:prstGeom>
        </p:spPr>
      </p:pic>
      <p:sp>
        <p:nvSpPr>
          <p:cNvPr id="82" name="Left Brace 81"/>
          <p:cNvSpPr/>
          <p:nvPr/>
        </p:nvSpPr>
        <p:spPr>
          <a:xfrm rot="16200000">
            <a:off x="6044612" y="2582653"/>
            <a:ext cx="308429" cy="1134765"/>
          </a:xfrm>
          <a:prstGeom prst="leftBrac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5455384" y="3281077"/>
            <a:ext cx="142551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342900">
              <a:defRPr/>
            </a:pPr>
            <a:r>
              <a:rPr lang="en-US" sz="1350" dirty="0" err="1">
                <a:solidFill>
                  <a:srgbClr val="C0504D"/>
                </a:solidFill>
                <a:latin typeface="Calibri"/>
              </a:rPr>
              <a:t>StorAge</a:t>
            </a:r>
            <a:r>
              <a:rPr lang="en-US" sz="1350" dirty="0">
                <a:solidFill>
                  <a:srgbClr val="C0504D"/>
                </a:solidFill>
                <a:latin typeface="Calibri"/>
              </a:rPr>
              <a:t> Selection</a:t>
            </a:r>
          </a:p>
          <a:p>
            <a:pPr algn="r" defTabSz="342900">
              <a:defRPr/>
            </a:pPr>
            <a:r>
              <a:rPr lang="en-US" sz="1350" dirty="0">
                <a:solidFill>
                  <a:srgbClr val="C0504D"/>
                </a:solidFill>
                <a:latin typeface="Calibri"/>
              </a:rPr>
              <a:t>(SAS) function</a:t>
            </a:r>
          </a:p>
        </p:txBody>
      </p:sp>
      <p:sp>
        <p:nvSpPr>
          <p:cNvPr id="84" name="Left Brace 83"/>
          <p:cNvSpPr/>
          <p:nvPr/>
        </p:nvSpPr>
        <p:spPr>
          <a:xfrm rot="16200000">
            <a:off x="4524691" y="2664577"/>
            <a:ext cx="308429" cy="970918"/>
          </a:xfrm>
          <a:prstGeom prst="leftBrac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895527" y="3281077"/>
            <a:ext cx="101681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342900">
              <a:defRPr/>
            </a:pPr>
            <a:r>
              <a:rPr lang="en-US" sz="1350" dirty="0">
                <a:solidFill>
                  <a:srgbClr val="C0504D"/>
                </a:solidFill>
                <a:latin typeface="Calibri"/>
              </a:rPr>
              <a:t>Transit time</a:t>
            </a:r>
          </a:p>
          <a:p>
            <a:pPr algn="r" defTabSz="342900">
              <a:defRPr/>
            </a:pPr>
            <a:r>
              <a:rPr lang="en-US" sz="1350" dirty="0">
                <a:solidFill>
                  <a:srgbClr val="C0504D"/>
                </a:solidFill>
                <a:latin typeface="Calibri"/>
              </a:rPr>
              <a:t>distribution</a:t>
            </a:r>
          </a:p>
        </p:txBody>
      </p:sp>
      <p:sp>
        <p:nvSpPr>
          <p:cNvPr id="26" name="Oval 25"/>
          <p:cNvSpPr/>
          <p:nvPr/>
        </p:nvSpPr>
        <p:spPr>
          <a:xfrm>
            <a:off x="4262246" y="1353972"/>
            <a:ext cx="135584" cy="135584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351263" y="4300163"/>
            <a:ext cx="71365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en-US" sz="1350" dirty="0">
                <a:solidFill>
                  <a:prstClr val="black"/>
                </a:solidFill>
                <a:latin typeface="Times New Roman"/>
                <a:cs typeface="Times New Roman"/>
              </a:rPr>
              <a:t>Storage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774679" y="1075497"/>
            <a:ext cx="88364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en-US" sz="1350" dirty="0">
                <a:solidFill>
                  <a:prstClr val="black"/>
                </a:solidFill>
                <a:latin typeface="Times New Roman"/>
                <a:cs typeface="Times New Roman"/>
              </a:rPr>
              <a:t>Discharge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405EE67-7E32-BD41-BDD9-63C5BA5ED6ED}"/>
              </a:ext>
            </a:extLst>
          </p:cNvPr>
          <p:cNvGrpSpPr/>
          <p:nvPr/>
        </p:nvGrpSpPr>
        <p:grpSpPr>
          <a:xfrm>
            <a:off x="3448708" y="158595"/>
            <a:ext cx="5265962" cy="934437"/>
            <a:chOff x="1741714" y="176590"/>
            <a:chExt cx="7021282" cy="1245916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26F65FA1-FC1C-1446-A448-DE723077CB91}"/>
                </a:ext>
              </a:extLst>
            </p:cNvPr>
            <p:cNvSpPr/>
            <p:nvPr/>
          </p:nvSpPr>
          <p:spPr>
            <a:xfrm>
              <a:off x="2600476" y="819735"/>
              <a:ext cx="326572" cy="524045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93A438DF-16FA-8942-95AC-5998467FBF63}"/>
                </a:ext>
              </a:extLst>
            </p:cNvPr>
            <p:cNvSpPr/>
            <p:nvPr/>
          </p:nvSpPr>
          <p:spPr>
            <a:xfrm>
              <a:off x="3285066" y="176590"/>
              <a:ext cx="326572" cy="116719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0AA57198-8450-D645-91EC-A8EA85BC7C53}"/>
                </a:ext>
              </a:extLst>
            </p:cNvPr>
            <p:cNvSpPr/>
            <p:nvPr/>
          </p:nvSpPr>
          <p:spPr>
            <a:xfrm>
              <a:off x="5196660" y="700634"/>
              <a:ext cx="326572" cy="643146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F3AFC40C-820C-0046-9522-2D955D326C84}"/>
                </a:ext>
              </a:extLst>
            </p:cNvPr>
            <p:cNvSpPr/>
            <p:nvPr/>
          </p:nvSpPr>
          <p:spPr>
            <a:xfrm>
              <a:off x="6167923" y="1042056"/>
              <a:ext cx="326572" cy="301723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53C9B535-866D-AB40-9F60-1D43985D2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135143" y="1195781"/>
              <a:ext cx="627853" cy="226725"/>
            </a:xfrm>
            <a:prstGeom prst="rect">
              <a:avLst/>
            </a:prstGeom>
          </p:spPr>
        </p:pic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3949FC6A-DEEC-504F-98A8-A6043F16AEFD}"/>
                </a:ext>
              </a:extLst>
            </p:cNvPr>
            <p:cNvCxnSpPr/>
            <p:nvPr/>
          </p:nvCxnSpPr>
          <p:spPr>
            <a:xfrm>
              <a:off x="1741714" y="1366870"/>
              <a:ext cx="628952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7" name="Picture 86" descr="ARS.png">
            <a:extLst>
              <a:ext uri="{FF2B5EF4-FFF2-40B4-BE49-F238E27FC236}">
                <a16:creationId xmlns:a16="http://schemas.microsoft.com/office/drawing/2014/main" id="{9D290206-5C4E-5443-85B7-296EA66CD31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5995" y="660621"/>
            <a:ext cx="952500" cy="781367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981079A8-B09C-E647-8315-8C6FBB9B7271}"/>
              </a:ext>
            </a:extLst>
          </p:cNvPr>
          <p:cNvGrpSpPr/>
          <p:nvPr/>
        </p:nvGrpSpPr>
        <p:grpSpPr>
          <a:xfrm>
            <a:off x="3016744" y="352724"/>
            <a:ext cx="856172" cy="464442"/>
            <a:chOff x="1165761" y="435429"/>
            <a:chExt cx="1141563" cy="61925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4C36010B-4286-064A-8C3E-DDAA34B708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558024" y="584785"/>
              <a:ext cx="749300" cy="469900"/>
            </a:xfrm>
            <a:prstGeom prst="rect">
              <a:avLst/>
            </a:prstGeom>
          </p:spPr>
        </p:pic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507E6EE8-C881-7446-AC90-95D5C8DA514F}"/>
                </a:ext>
              </a:extLst>
            </p:cNvPr>
            <p:cNvCxnSpPr/>
            <p:nvPr/>
          </p:nvCxnSpPr>
          <p:spPr>
            <a:xfrm flipH="1">
              <a:off x="1282095" y="435429"/>
              <a:ext cx="232668" cy="38430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A15F02DB-87F7-EA46-BF79-F8778FB25F07}"/>
                </a:ext>
              </a:extLst>
            </p:cNvPr>
            <p:cNvCxnSpPr/>
            <p:nvPr/>
          </p:nvCxnSpPr>
          <p:spPr>
            <a:xfrm flipH="1">
              <a:off x="1165761" y="435429"/>
              <a:ext cx="232668" cy="38430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1BB6C6B9-2976-AD4A-9F06-D4677C4C0D08}"/>
              </a:ext>
            </a:extLst>
          </p:cNvPr>
          <p:cNvSpPr txBox="1"/>
          <p:nvPr/>
        </p:nvSpPr>
        <p:spPr>
          <a:xfrm>
            <a:off x="3278495" y="185809"/>
            <a:ext cx="1027974" cy="30008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defTabSz="342900"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Water input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A3AD90D0-8C0A-0D4E-A396-07AF129BBA8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51795" y="1740241"/>
            <a:ext cx="2066925" cy="352425"/>
          </a:xfrm>
          <a:prstGeom prst="rect">
            <a:avLst/>
          </a:prstGeom>
        </p:spPr>
      </p:pic>
      <p:sp>
        <p:nvSpPr>
          <p:cNvPr id="94" name="Title 1">
            <a:extLst>
              <a:ext uri="{FF2B5EF4-FFF2-40B4-BE49-F238E27FC236}">
                <a16:creationId xmlns:a16="http://schemas.microsoft.com/office/drawing/2014/main" id="{5985B603-B3E5-E042-B27E-966980B349F5}"/>
              </a:ext>
            </a:extLst>
          </p:cNvPr>
          <p:cNvSpPr txBox="1">
            <a:spLocks/>
          </p:cNvSpPr>
          <p:nvPr/>
        </p:nvSpPr>
        <p:spPr>
          <a:xfrm>
            <a:off x="4672538" y="4099895"/>
            <a:ext cx="4436582" cy="9397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750" kern="1200" cap="small" spc="75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914400"/>
            <a:r>
              <a:rPr lang="en-US" sz="3200" b="1" dirty="0"/>
              <a:t>Overview of the concept of </a:t>
            </a:r>
            <a:r>
              <a:rPr lang="en-US" sz="3200" b="1" dirty="0" err="1"/>
              <a:t>StorAge</a:t>
            </a:r>
            <a:r>
              <a:rPr lang="en-US" sz="3200" b="1" dirty="0"/>
              <a:t> Selection (SAS)</a:t>
            </a:r>
          </a:p>
        </p:txBody>
      </p:sp>
    </p:spTree>
    <p:extLst>
      <p:ext uri="{BB962C8B-B14F-4D97-AF65-F5344CB8AC3E}">
        <p14:creationId xmlns:p14="http://schemas.microsoft.com/office/powerpoint/2010/main" val="203321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8" grpId="1" animBg="1"/>
      <p:bldP spid="33" grpId="0" animBg="1"/>
      <p:bldP spid="41" grpId="0" animBg="1"/>
      <p:bldP spid="41" grpId="1" animBg="1"/>
      <p:bldP spid="67" grpId="0" animBg="1"/>
      <p:bldP spid="40" grpId="0" animBg="1"/>
      <p:bldP spid="82" grpId="0" animBg="1"/>
      <p:bldP spid="83" grpId="0"/>
      <p:bldP spid="84" grpId="0" animBg="1"/>
      <p:bldP spid="85" grpId="0"/>
      <p:bldP spid="26" grpId="0" animBg="1"/>
      <p:bldP spid="55" grpId="0"/>
      <p:bldP spid="86" grpId="0"/>
      <p:bldP spid="9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37CB07-F507-F740-B8D0-309BCDBB705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629" y="0"/>
            <a:ext cx="82887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406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245637" y="2619973"/>
            <a:ext cx="2168504" cy="1135901"/>
            <a:chOff x="2803515" y="3493296"/>
            <a:chExt cx="2891339" cy="1514535"/>
          </a:xfrm>
        </p:grpSpPr>
        <p:sp>
          <p:nvSpPr>
            <p:cNvPr id="47" name="Rectangle 46"/>
            <p:cNvSpPr/>
            <p:nvPr/>
          </p:nvSpPr>
          <p:spPr>
            <a:xfrm rot="16200000" flipH="1">
              <a:off x="3077824" y="4406950"/>
              <a:ext cx="326572" cy="875190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031621" y="4262131"/>
              <a:ext cx="441669" cy="23869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473289" y="3749621"/>
              <a:ext cx="859068" cy="512508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332357" y="3493296"/>
              <a:ext cx="362497" cy="256326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678705" y="4500830"/>
              <a:ext cx="348014" cy="173161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3" name="Freeform 32"/>
          <p:cNvSpPr/>
          <p:nvPr/>
        </p:nvSpPr>
        <p:spPr>
          <a:xfrm>
            <a:off x="3264559" y="2593261"/>
            <a:ext cx="2160939" cy="1169846"/>
          </a:xfrm>
          <a:custGeom>
            <a:avLst/>
            <a:gdLst>
              <a:gd name="connsiteX0" fmla="*/ 3607437 w 3607437"/>
              <a:gd name="connsiteY0" fmla="*/ 0 h 3148197"/>
              <a:gd name="connsiteX1" fmla="*/ 2251980 w 3607437"/>
              <a:gd name="connsiteY1" fmla="*/ 821733 h 3148197"/>
              <a:gd name="connsiteX2" fmla="*/ 1227382 w 3607437"/>
              <a:gd name="connsiteY2" fmla="*/ 2305120 h 3148197"/>
              <a:gd name="connsiteX3" fmla="*/ 0 w 3607437"/>
              <a:gd name="connsiteY3" fmla="*/ 3148197 h 3148197"/>
              <a:gd name="connsiteX0" fmla="*/ 3607437 w 3607437"/>
              <a:gd name="connsiteY0" fmla="*/ 0 h 3148197"/>
              <a:gd name="connsiteX1" fmla="*/ 2251980 w 3607437"/>
              <a:gd name="connsiteY1" fmla="*/ 821733 h 3148197"/>
              <a:gd name="connsiteX2" fmla="*/ 1227382 w 3607437"/>
              <a:gd name="connsiteY2" fmla="*/ 2081011 h 3148197"/>
              <a:gd name="connsiteX3" fmla="*/ 0 w 3607437"/>
              <a:gd name="connsiteY3" fmla="*/ 3148197 h 3148197"/>
              <a:gd name="connsiteX0" fmla="*/ 3607437 w 3607437"/>
              <a:gd name="connsiteY0" fmla="*/ 0 h 3148197"/>
              <a:gd name="connsiteX1" fmla="*/ 2070541 w 3607437"/>
              <a:gd name="connsiteY1" fmla="*/ 811062 h 3148197"/>
              <a:gd name="connsiteX2" fmla="*/ 1227382 w 3607437"/>
              <a:gd name="connsiteY2" fmla="*/ 2081011 h 3148197"/>
              <a:gd name="connsiteX3" fmla="*/ 0 w 3607437"/>
              <a:gd name="connsiteY3" fmla="*/ 3148197 h 3148197"/>
              <a:gd name="connsiteX0" fmla="*/ 3607437 w 3607437"/>
              <a:gd name="connsiteY0" fmla="*/ 0 h 3148197"/>
              <a:gd name="connsiteX1" fmla="*/ 2070541 w 3607437"/>
              <a:gd name="connsiteY1" fmla="*/ 811062 h 3148197"/>
              <a:gd name="connsiteX2" fmla="*/ 1206036 w 3607437"/>
              <a:gd name="connsiteY2" fmla="*/ 2518557 h 3148197"/>
              <a:gd name="connsiteX3" fmla="*/ 0 w 3607437"/>
              <a:gd name="connsiteY3" fmla="*/ 3148197 h 3148197"/>
              <a:gd name="connsiteX0" fmla="*/ 3607437 w 3607437"/>
              <a:gd name="connsiteY0" fmla="*/ 0 h 3148197"/>
              <a:gd name="connsiteX1" fmla="*/ 2070541 w 3607437"/>
              <a:gd name="connsiteY1" fmla="*/ 811062 h 3148197"/>
              <a:gd name="connsiteX2" fmla="*/ 1206036 w 3607437"/>
              <a:gd name="connsiteY2" fmla="*/ 2177058 h 3148197"/>
              <a:gd name="connsiteX3" fmla="*/ 0 w 3607437"/>
              <a:gd name="connsiteY3" fmla="*/ 3148197 h 3148197"/>
              <a:gd name="connsiteX0" fmla="*/ 3607437 w 3607437"/>
              <a:gd name="connsiteY0" fmla="*/ 0 h 3148197"/>
              <a:gd name="connsiteX1" fmla="*/ 3166296 w 3607437"/>
              <a:gd name="connsiteY1" fmla="*/ 582030 h 3148197"/>
              <a:gd name="connsiteX2" fmla="*/ 1206036 w 3607437"/>
              <a:gd name="connsiteY2" fmla="*/ 2177058 h 3148197"/>
              <a:gd name="connsiteX3" fmla="*/ 0 w 3607437"/>
              <a:gd name="connsiteY3" fmla="*/ 3148197 h 3148197"/>
              <a:gd name="connsiteX0" fmla="*/ 3607437 w 3607437"/>
              <a:gd name="connsiteY0" fmla="*/ 0 h 3148197"/>
              <a:gd name="connsiteX1" fmla="*/ 3166296 w 3607437"/>
              <a:gd name="connsiteY1" fmla="*/ 582030 h 3148197"/>
              <a:gd name="connsiteX2" fmla="*/ 1206036 w 3607437"/>
              <a:gd name="connsiteY2" fmla="*/ 2177058 h 3148197"/>
              <a:gd name="connsiteX3" fmla="*/ 0 w 3607437"/>
              <a:gd name="connsiteY3" fmla="*/ 3148197 h 3148197"/>
              <a:gd name="connsiteX0" fmla="*/ 3607437 w 3607437"/>
              <a:gd name="connsiteY0" fmla="*/ 0 h 3148197"/>
              <a:gd name="connsiteX1" fmla="*/ 3166296 w 3607437"/>
              <a:gd name="connsiteY1" fmla="*/ 582030 h 3148197"/>
              <a:gd name="connsiteX2" fmla="*/ 1206036 w 3607437"/>
              <a:gd name="connsiteY2" fmla="*/ 2177058 h 3148197"/>
              <a:gd name="connsiteX3" fmla="*/ 0 w 3607437"/>
              <a:gd name="connsiteY3" fmla="*/ 3148197 h 3148197"/>
              <a:gd name="connsiteX0" fmla="*/ 3607437 w 3607437"/>
              <a:gd name="connsiteY0" fmla="*/ 0 h 3148197"/>
              <a:gd name="connsiteX1" fmla="*/ 3259836 w 3607437"/>
              <a:gd name="connsiteY1" fmla="*/ 662864 h 3148197"/>
              <a:gd name="connsiteX2" fmla="*/ 1206036 w 3607437"/>
              <a:gd name="connsiteY2" fmla="*/ 2177058 h 3148197"/>
              <a:gd name="connsiteX3" fmla="*/ 0 w 3607437"/>
              <a:gd name="connsiteY3" fmla="*/ 3148197 h 3148197"/>
              <a:gd name="connsiteX0" fmla="*/ 3607437 w 3607437"/>
              <a:gd name="connsiteY0" fmla="*/ 0 h 3148197"/>
              <a:gd name="connsiteX1" fmla="*/ 3259836 w 3607437"/>
              <a:gd name="connsiteY1" fmla="*/ 662864 h 3148197"/>
              <a:gd name="connsiteX2" fmla="*/ 1206036 w 3607437"/>
              <a:gd name="connsiteY2" fmla="*/ 2177058 h 3148197"/>
              <a:gd name="connsiteX3" fmla="*/ 0 w 3607437"/>
              <a:gd name="connsiteY3" fmla="*/ 3148197 h 3148197"/>
              <a:gd name="connsiteX0" fmla="*/ 3607437 w 3607437"/>
              <a:gd name="connsiteY0" fmla="*/ 0 h 3148197"/>
              <a:gd name="connsiteX1" fmla="*/ 3126207 w 3607437"/>
              <a:gd name="connsiteY1" fmla="*/ 595502 h 3148197"/>
              <a:gd name="connsiteX2" fmla="*/ 1206036 w 3607437"/>
              <a:gd name="connsiteY2" fmla="*/ 2177058 h 3148197"/>
              <a:gd name="connsiteX3" fmla="*/ 0 w 3607437"/>
              <a:gd name="connsiteY3" fmla="*/ 3148197 h 3148197"/>
              <a:gd name="connsiteX0" fmla="*/ 3607437 w 3607437"/>
              <a:gd name="connsiteY0" fmla="*/ 0 h 3148197"/>
              <a:gd name="connsiteX1" fmla="*/ 3126207 w 3607437"/>
              <a:gd name="connsiteY1" fmla="*/ 595502 h 3148197"/>
              <a:gd name="connsiteX2" fmla="*/ 2057345 w 3607437"/>
              <a:gd name="connsiteY2" fmla="*/ 1623653 h 3148197"/>
              <a:gd name="connsiteX3" fmla="*/ 1206036 w 3607437"/>
              <a:gd name="connsiteY3" fmla="*/ 2177058 h 3148197"/>
              <a:gd name="connsiteX4" fmla="*/ 0 w 3607437"/>
              <a:gd name="connsiteY4" fmla="*/ 3148197 h 3148197"/>
              <a:gd name="connsiteX0" fmla="*/ 3607437 w 3607437"/>
              <a:gd name="connsiteY0" fmla="*/ 0 h 3148197"/>
              <a:gd name="connsiteX1" fmla="*/ 3126207 w 3607437"/>
              <a:gd name="connsiteY1" fmla="*/ 595502 h 3148197"/>
              <a:gd name="connsiteX2" fmla="*/ 2057345 w 3607437"/>
              <a:gd name="connsiteY2" fmla="*/ 1623653 h 3148197"/>
              <a:gd name="connsiteX3" fmla="*/ 1526744 w 3607437"/>
              <a:gd name="connsiteY3" fmla="*/ 2136640 h 3148197"/>
              <a:gd name="connsiteX4" fmla="*/ 0 w 3607437"/>
              <a:gd name="connsiteY4" fmla="*/ 3148197 h 3148197"/>
              <a:gd name="connsiteX0" fmla="*/ 3607437 w 3607437"/>
              <a:gd name="connsiteY0" fmla="*/ 0 h 3148197"/>
              <a:gd name="connsiteX1" fmla="*/ 3126207 w 3607437"/>
              <a:gd name="connsiteY1" fmla="*/ 595502 h 3148197"/>
              <a:gd name="connsiteX2" fmla="*/ 2057345 w 3607437"/>
              <a:gd name="connsiteY2" fmla="*/ 1623653 h 3148197"/>
              <a:gd name="connsiteX3" fmla="*/ 1526744 w 3607437"/>
              <a:gd name="connsiteY3" fmla="*/ 2136640 h 3148197"/>
              <a:gd name="connsiteX4" fmla="*/ 1055130 w 3607437"/>
              <a:gd name="connsiteY4" fmla="*/ 2458948 h 3148197"/>
              <a:gd name="connsiteX5" fmla="*/ 0 w 3607437"/>
              <a:gd name="connsiteY5" fmla="*/ 3148197 h 3148197"/>
              <a:gd name="connsiteX0" fmla="*/ 3607437 w 3607437"/>
              <a:gd name="connsiteY0" fmla="*/ 0 h 3148197"/>
              <a:gd name="connsiteX1" fmla="*/ 3126207 w 3607437"/>
              <a:gd name="connsiteY1" fmla="*/ 595502 h 3148197"/>
              <a:gd name="connsiteX2" fmla="*/ 2190974 w 3607437"/>
              <a:gd name="connsiteY2" fmla="*/ 1637125 h 3148197"/>
              <a:gd name="connsiteX3" fmla="*/ 1526744 w 3607437"/>
              <a:gd name="connsiteY3" fmla="*/ 2136640 h 3148197"/>
              <a:gd name="connsiteX4" fmla="*/ 1055130 w 3607437"/>
              <a:gd name="connsiteY4" fmla="*/ 2458948 h 3148197"/>
              <a:gd name="connsiteX5" fmla="*/ 0 w 3607437"/>
              <a:gd name="connsiteY5" fmla="*/ 3148197 h 3148197"/>
              <a:gd name="connsiteX0" fmla="*/ 3607437 w 3607437"/>
              <a:gd name="connsiteY0" fmla="*/ 0 h 3148197"/>
              <a:gd name="connsiteX1" fmla="*/ 3126207 w 3607437"/>
              <a:gd name="connsiteY1" fmla="*/ 595502 h 3148197"/>
              <a:gd name="connsiteX2" fmla="*/ 2137522 w 3607437"/>
              <a:gd name="connsiteY2" fmla="*/ 1610181 h 3148197"/>
              <a:gd name="connsiteX3" fmla="*/ 1526744 w 3607437"/>
              <a:gd name="connsiteY3" fmla="*/ 2136640 h 3148197"/>
              <a:gd name="connsiteX4" fmla="*/ 1055130 w 3607437"/>
              <a:gd name="connsiteY4" fmla="*/ 2458948 h 3148197"/>
              <a:gd name="connsiteX5" fmla="*/ 0 w 3607437"/>
              <a:gd name="connsiteY5" fmla="*/ 3148197 h 3148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7437" h="3148197">
                <a:moveTo>
                  <a:pt x="3607437" y="0"/>
                </a:moveTo>
                <a:cubicBezTo>
                  <a:pt x="3448756" y="286137"/>
                  <a:pt x="3371193" y="327139"/>
                  <a:pt x="3126207" y="595502"/>
                </a:cubicBezTo>
                <a:cubicBezTo>
                  <a:pt x="2881221" y="863865"/>
                  <a:pt x="2457550" y="1346588"/>
                  <a:pt x="2137522" y="1610181"/>
                </a:cubicBezTo>
                <a:cubicBezTo>
                  <a:pt x="1817494" y="1873774"/>
                  <a:pt x="1704916" y="1986197"/>
                  <a:pt x="1526744" y="2136640"/>
                </a:cubicBezTo>
                <a:cubicBezTo>
                  <a:pt x="1348572" y="2287083"/>
                  <a:pt x="1309587" y="2290355"/>
                  <a:pt x="1055130" y="2458948"/>
                </a:cubicBezTo>
                <a:lnTo>
                  <a:pt x="0" y="3148197"/>
                </a:lnTo>
              </a:path>
            </a:pathLst>
          </a:cu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279172" y="2465198"/>
            <a:ext cx="2236796" cy="1282671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271168" y="3755874"/>
            <a:ext cx="3302362" cy="72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 flipV="1">
            <a:off x="3261950" y="522232"/>
            <a:ext cx="1680" cy="32336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3245637" y="4097242"/>
            <a:ext cx="2171638" cy="244931"/>
            <a:chOff x="2803515" y="5462989"/>
            <a:chExt cx="2895517" cy="326575"/>
          </a:xfrm>
        </p:grpSpPr>
        <p:sp>
          <p:nvSpPr>
            <p:cNvPr id="66" name="Rectangle 65"/>
            <p:cNvSpPr/>
            <p:nvPr/>
          </p:nvSpPr>
          <p:spPr>
            <a:xfrm rot="16200000" flipH="1">
              <a:off x="3077824" y="5188681"/>
              <a:ext cx="326572" cy="875190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3687783" y="5462989"/>
              <a:ext cx="348014" cy="326574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4035799" y="5462989"/>
              <a:ext cx="441669" cy="326574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4477467" y="5462989"/>
              <a:ext cx="859068" cy="326574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5336535" y="5462990"/>
              <a:ext cx="362497" cy="326574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605973" y="2611896"/>
            <a:ext cx="244929" cy="1147627"/>
            <a:chOff x="1950631" y="3482528"/>
            <a:chExt cx="326572" cy="1530169"/>
          </a:xfrm>
        </p:grpSpPr>
        <p:sp>
          <p:nvSpPr>
            <p:cNvPr id="24" name="Rectangle 23"/>
            <p:cNvSpPr/>
            <p:nvPr/>
          </p:nvSpPr>
          <p:spPr>
            <a:xfrm rot="10800000">
              <a:off x="1950631" y="4487087"/>
              <a:ext cx="326572" cy="525610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950631" y="4500830"/>
              <a:ext cx="326572" cy="173161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950631" y="4262131"/>
              <a:ext cx="326572" cy="238698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950631" y="3749622"/>
              <a:ext cx="326572" cy="512508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950631" y="3482528"/>
              <a:ext cx="326572" cy="257779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541340" y="2138926"/>
            <a:ext cx="720611" cy="481046"/>
            <a:chOff x="1864453" y="2851902"/>
            <a:chExt cx="960814" cy="641394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64453" y="2851902"/>
              <a:ext cx="825500" cy="469900"/>
            </a:xfrm>
            <a:prstGeom prst="rect">
              <a:avLst/>
            </a:prstGeom>
          </p:spPr>
        </p:pic>
        <p:cxnSp>
          <p:nvCxnSpPr>
            <p:cNvPr id="31" name="Straight Connector 30"/>
            <p:cNvCxnSpPr/>
            <p:nvPr/>
          </p:nvCxnSpPr>
          <p:spPr>
            <a:xfrm flipH="1">
              <a:off x="2572167" y="3493296"/>
              <a:ext cx="2531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5417274" y="3755873"/>
            <a:ext cx="740747" cy="517581"/>
            <a:chOff x="5699032" y="5007831"/>
            <a:chExt cx="987662" cy="690108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24694" y="5228039"/>
              <a:ext cx="762000" cy="469900"/>
            </a:xfrm>
            <a:prstGeom prst="rect">
              <a:avLst/>
            </a:prstGeom>
          </p:spPr>
        </p:pic>
        <p:cxnSp>
          <p:nvCxnSpPr>
            <p:cNvPr id="35" name="Straight Connector 34"/>
            <p:cNvCxnSpPr/>
            <p:nvPr/>
          </p:nvCxnSpPr>
          <p:spPr>
            <a:xfrm>
              <a:off x="5699032" y="5007831"/>
              <a:ext cx="0" cy="2533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Oval 36"/>
          <p:cNvSpPr/>
          <p:nvPr/>
        </p:nvSpPr>
        <p:spPr>
          <a:xfrm>
            <a:off x="5366113" y="2561245"/>
            <a:ext cx="104051" cy="104051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653463" y="139641"/>
            <a:ext cx="2852000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342900"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What happens when a new storm event recharges the watershed?</a:t>
            </a:r>
          </a:p>
        </p:txBody>
      </p:sp>
      <p:sp>
        <p:nvSpPr>
          <p:cNvPr id="56" name="Rectangle 55"/>
          <p:cNvSpPr/>
          <p:nvPr/>
        </p:nvSpPr>
        <p:spPr>
          <a:xfrm>
            <a:off x="5417494" y="4097242"/>
            <a:ext cx="376220" cy="244931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2508774" y="2555261"/>
            <a:ext cx="417163" cy="1282671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78167" y="1822007"/>
            <a:ext cx="57740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en-US" sz="6600" dirty="0">
                <a:solidFill>
                  <a:prstClr val="black"/>
                </a:solidFill>
                <a:latin typeface="Calibri"/>
              </a:rPr>
              <a:t>?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388115" y="2317466"/>
            <a:ext cx="57740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en-US" sz="6600" dirty="0">
                <a:solidFill>
                  <a:prstClr val="black"/>
                </a:solidFill>
                <a:latin typeface="Calibri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3245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0.04063 -0.0012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" y="-6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2534E-6 3.27163E-6 L 0.05402 -0.26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2" y="-1321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6533E-6 4.02129E-6 L 2.76533E-6 -0.25961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9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37" grpId="0" animBg="1"/>
      <p:bldP spid="49" grpId="0" animBg="1"/>
      <p:bldP spid="56" grpId="0" animBg="1"/>
      <p:bldP spid="62" grpId="0" animBg="1"/>
      <p:bldP spid="4" grpId="0"/>
      <p:bldP spid="6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 rot="16200000" flipH="1">
            <a:off x="3451368" y="3305212"/>
            <a:ext cx="244929" cy="656393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271168" y="3755874"/>
            <a:ext cx="3302362" cy="72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 flipV="1">
            <a:off x="3261950" y="522232"/>
            <a:ext cx="1680" cy="32336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9" name="Picture 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3909" y="787278"/>
            <a:ext cx="619125" cy="35242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3874" y="3918940"/>
            <a:ext cx="571500" cy="352425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 rot="16200000" flipH="1">
            <a:off x="3523649" y="3819230"/>
            <a:ext cx="244929" cy="800955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3908837" y="4097242"/>
            <a:ext cx="261011" cy="244931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4169850" y="4097242"/>
            <a:ext cx="331252" cy="244931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4501100" y="4097242"/>
            <a:ext cx="644301" cy="244931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5145402" y="4097242"/>
            <a:ext cx="271873" cy="244931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66716" y="3196598"/>
            <a:ext cx="331252" cy="17902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97967" y="2812216"/>
            <a:ext cx="644301" cy="38438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42268" y="2619972"/>
            <a:ext cx="271873" cy="19224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02029" y="3375623"/>
            <a:ext cx="261011" cy="12987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3264559" y="2593261"/>
            <a:ext cx="2160939" cy="1169846"/>
          </a:xfrm>
          <a:custGeom>
            <a:avLst/>
            <a:gdLst>
              <a:gd name="connsiteX0" fmla="*/ 3607437 w 3607437"/>
              <a:gd name="connsiteY0" fmla="*/ 0 h 3148197"/>
              <a:gd name="connsiteX1" fmla="*/ 2251980 w 3607437"/>
              <a:gd name="connsiteY1" fmla="*/ 821733 h 3148197"/>
              <a:gd name="connsiteX2" fmla="*/ 1227382 w 3607437"/>
              <a:gd name="connsiteY2" fmla="*/ 2305120 h 3148197"/>
              <a:gd name="connsiteX3" fmla="*/ 0 w 3607437"/>
              <a:gd name="connsiteY3" fmla="*/ 3148197 h 3148197"/>
              <a:gd name="connsiteX0" fmla="*/ 3607437 w 3607437"/>
              <a:gd name="connsiteY0" fmla="*/ 0 h 3148197"/>
              <a:gd name="connsiteX1" fmla="*/ 2251980 w 3607437"/>
              <a:gd name="connsiteY1" fmla="*/ 821733 h 3148197"/>
              <a:gd name="connsiteX2" fmla="*/ 1227382 w 3607437"/>
              <a:gd name="connsiteY2" fmla="*/ 2081011 h 3148197"/>
              <a:gd name="connsiteX3" fmla="*/ 0 w 3607437"/>
              <a:gd name="connsiteY3" fmla="*/ 3148197 h 3148197"/>
              <a:gd name="connsiteX0" fmla="*/ 3607437 w 3607437"/>
              <a:gd name="connsiteY0" fmla="*/ 0 h 3148197"/>
              <a:gd name="connsiteX1" fmla="*/ 2070541 w 3607437"/>
              <a:gd name="connsiteY1" fmla="*/ 811062 h 3148197"/>
              <a:gd name="connsiteX2" fmla="*/ 1227382 w 3607437"/>
              <a:gd name="connsiteY2" fmla="*/ 2081011 h 3148197"/>
              <a:gd name="connsiteX3" fmla="*/ 0 w 3607437"/>
              <a:gd name="connsiteY3" fmla="*/ 3148197 h 3148197"/>
              <a:gd name="connsiteX0" fmla="*/ 3607437 w 3607437"/>
              <a:gd name="connsiteY0" fmla="*/ 0 h 3148197"/>
              <a:gd name="connsiteX1" fmla="*/ 2070541 w 3607437"/>
              <a:gd name="connsiteY1" fmla="*/ 811062 h 3148197"/>
              <a:gd name="connsiteX2" fmla="*/ 1206036 w 3607437"/>
              <a:gd name="connsiteY2" fmla="*/ 2518557 h 3148197"/>
              <a:gd name="connsiteX3" fmla="*/ 0 w 3607437"/>
              <a:gd name="connsiteY3" fmla="*/ 3148197 h 3148197"/>
              <a:gd name="connsiteX0" fmla="*/ 3607437 w 3607437"/>
              <a:gd name="connsiteY0" fmla="*/ 0 h 3148197"/>
              <a:gd name="connsiteX1" fmla="*/ 2070541 w 3607437"/>
              <a:gd name="connsiteY1" fmla="*/ 811062 h 3148197"/>
              <a:gd name="connsiteX2" fmla="*/ 1206036 w 3607437"/>
              <a:gd name="connsiteY2" fmla="*/ 2177058 h 3148197"/>
              <a:gd name="connsiteX3" fmla="*/ 0 w 3607437"/>
              <a:gd name="connsiteY3" fmla="*/ 3148197 h 3148197"/>
              <a:gd name="connsiteX0" fmla="*/ 3607437 w 3607437"/>
              <a:gd name="connsiteY0" fmla="*/ 0 h 3148197"/>
              <a:gd name="connsiteX1" fmla="*/ 3166296 w 3607437"/>
              <a:gd name="connsiteY1" fmla="*/ 582030 h 3148197"/>
              <a:gd name="connsiteX2" fmla="*/ 1206036 w 3607437"/>
              <a:gd name="connsiteY2" fmla="*/ 2177058 h 3148197"/>
              <a:gd name="connsiteX3" fmla="*/ 0 w 3607437"/>
              <a:gd name="connsiteY3" fmla="*/ 3148197 h 3148197"/>
              <a:gd name="connsiteX0" fmla="*/ 3607437 w 3607437"/>
              <a:gd name="connsiteY0" fmla="*/ 0 h 3148197"/>
              <a:gd name="connsiteX1" fmla="*/ 3166296 w 3607437"/>
              <a:gd name="connsiteY1" fmla="*/ 582030 h 3148197"/>
              <a:gd name="connsiteX2" fmla="*/ 1206036 w 3607437"/>
              <a:gd name="connsiteY2" fmla="*/ 2177058 h 3148197"/>
              <a:gd name="connsiteX3" fmla="*/ 0 w 3607437"/>
              <a:gd name="connsiteY3" fmla="*/ 3148197 h 3148197"/>
              <a:gd name="connsiteX0" fmla="*/ 3607437 w 3607437"/>
              <a:gd name="connsiteY0" fmla="*/ 0 h 3148197"/>
              <a:gd name="connsiteX1" fmla="*/ 3166296 w 3607437"/>
              <a:gd name="connsiteY1" fmla="*/ 582030 h 3148197"/>
              <a:gd name="connsiteX2" fmla="*/ 1206036 w 3607437"/>
              <a:gd name="connsiteY2" fmla="*/ 2177058 h 3148197"/>
              <a:gd name="connsiteX3" fmla="*/ 0 w 3607437"/>
              <a:gd name="connsiteY3" fmla="*/ 3148197 h 3148197"/>
              <a:gd name="connsiteX0" fmla="*/ 3607437 w 3607437"/>
              <a:gd name="connsiteY0" fmla="*/ 0 h 3148197"/>
              <a:gd name="connsiteX1" fmla="*/ 3259836 w 3607437"/>
              <a:gd name="connsiteY1" fmla="*/ 662864 h 3148197"/>
              <a:gd name="connsiteX2" fmla="*/ 1206036 w 3607437"/>
              <a:gd name="connsiteY2" fmla="*/ 2177058 h 3148197"/>
              <a:gd name="connsiteX3" fmla="*/ 0 w 3607437"/>
              <a:gd name="connsiteY3" fmla="*/ 3148197 h 3148197"/>
              <a:gd name="connsiteX0" fmla="*/ 3607437 w 3607437"/>
              <a:gd name="connsiteY0" fmla="*/ 0 h 3148197"/>
              <a:gd name="connsiteX1" fmla="*/ 3259836 w 3607437"/>
              <a:gd name="connsiteY1" fmla="*/ 662864 h 3148197"/>
              <a:gd name="connsiteX2" fmla="*/ 1206036 w 3607437"/>
              <a:gd name="connsiteY2" fmla="*/ 2177058 h 3148197"/>
              <a:gd name="connsiteX3" fmla="*/ 0 w 3607437"/>
              <a:gd name="connsiteY3" fmla="*/ 3148197 h 3148197"/>
              <a:gd name="connsiteX0" fmla="*/ 3607437 w 3607437"/>
              <a:gd name="connsiteY0" fmla="*/ 0 h 3148197"/>
              <a:gd name="connsiteX1" fmla="*/ 3126207 w 3607437"/>
              <a:gd name="connsiteY1" fmla="*/ 595502 h 3148197"/>
              <a:gd name="connsiteX2" fmla="*/ 1206036 w 3607437"/>
              <a:gd name="connsiteY2" fmla="*/ 2177058 h 3148197"/>
              <a:gd name="connsiteX3" fmla="*/ 0 w 3607437"/>
              <a:gd name="connsiteY3" fmla="*/ 3148197 h 3148197"/>
              <a:gd name="connsiteX0" fmla="*/ 3607437 w 3607437"/>
              <a:gd name="connsiteY0" fmla="*/ 0 h 3148197"/>
              <a:gd name="connsiteX1" fmla="*/ 3126207 w 3607437"/>
              <a:gd name="connsiteY1" fmla="*/ 595502 h 3148197"/>
              <a:gd name="connsiteX2" fmla="*/ 2057345 w 3607437"/>
              <a:gd name="connsiteY2" fmla="*/ 1623653 h 3148197"/>
              <a:gd name="connsiteX3" fmla="*/ 1206036 w 3607437"/>
              <a:gd name="connsiteY3" fmla="*/ 2177058 h 3148197"/>
              <a:gd name="connsiteX4" fmla="*/ 0 w 3607437"/>
              <a:gd name="connsiteY4" fmla="*/ 3148197 h 3148197"/>
              <a:gd name="connsiteX0" fmla="*/ 3607437 w 3607437"/>
              <a:gd name="connsiteY0" fmla="*/ 0 h 3148197"/>
              <a:gd name="connsiteX1" fmla="*/ 3126207 w 3607437"/>
              <a:gd name="connsiteY1" fmla="*/ 595502 h 3148197"/>
              <a:gd name="connsiteX2" fmla="*/ 2057345 w 3607437"/>
              <a:gd name="connsiteY2" fmla="*/ 1623653 h 3148197"/>
              <a:gd name="connsiteX3" fmla="*/ 1526744 w 3607437"/>
              <a:gd name="connsiteY3" fmla="*/ 2136640 h 3148197"/>
              <a:gd name="connsiteX4" fmla="*/ 0 w 3607437"/>
              <a:gd name="connsiteY4" fmla="*/ 3148197 h 3148197"/>
              <a:gd name="connsiteX0" fmla="*/ 3607437 w 3607437"/>
              <a:gd name="connsiteY0" fmla="*/ 0 h 3148197"/>
              <a:gd name="connsiteX1" fmla="*/ 3126207 w 3607437"/>
              <a:gd name="connsiteY1" fmla="*/ 595502 h 3148197"/>
              <a:gd name="connsiteX2" fmla="*/ 2057345 w 3607437"/>
              <a:gd name="connsiteY2" fmla="*/ 1623653 h 3148197"/>
              <a:gd name="connsiteX3" fmla="*/ 1526744 w 3607437"/>
              <a:gd name="connsiteY3" fmla="*/ 2136640 h 3148197"/>
              <a:gd name="connsiteX4" fmla="*/ 1055130 w 3607437"/>
              <a:gd name="connsiteY4" fmla="*/ 2458948 h 3148197"/>
              <a:gd name="connsiteX5" fmla="*/ 0 w 3607437"/>
              <a:gd name="connsiteY5" fmla="*/ 3148197 h 3148197"/>
              <a:gd name="connsiteX0" fmla="*/ 3607437 w 3607437"/>
              <a:gd name="connsiteY0" fmla="*/ 0 h 3148197"/>
              <a:gd name="connsiteX1" fmla="*/ 3126207 w 3607437"/>
              <a:gd name="connsiteY1" fmla="*/ 595502 h 3148197"/>
              <a:gd name="connsiteX2" fmla="*/ 2190974 w 3607437"/>
              <a:gd name="connsiteY2" fmla="*/ 1637125 h 3148197"/>
              <a:gd name="connsiteX3" fmla="*/ 1526744 w 3607437"/>
              <a:gd name="connsiteY3" fmla="*/ 2136640 h 3148197"/>
              <a:gd name="connsiteX4" fmla="*/ 1055130 w 3607437"/>
              <a:gd name="connsiteY4" fmla="*/ 2458948 h 3148197"/>
              <a:gd name="connsiteX5" fmla="*/ 0 w 3607437"/>
              <a:gd name="connsiteY5" fmla="*/ 3148197 h 3148197"/>
              <a:gd name="connsiteX0" fmla="*/ 3607437 w 3607437"/>
              <a:gd name="connsiteY0" fmla="*/ 0 h 3148197"/>
              <a:gd name="connsiteX1" fmla="*/ 3126207 w 3607437"/>
              <a:gd name="connsiteY1" fmla="*/ 595502 h 3148197"/>
              <a:gd name="connsiteX2" fmla="*/ 2137522 w 3607437"/>
              <a:gd name="connsiteY2" fmla="*/ 1610181 h 3148197"/>
              <a:gd name="connsiteX3" fmla="*/ 1526744 w 3607437"/>
              <a:gd name="connsiteY3" fmla="*/ 2136640 h 3148197"/>
              <a:gd name="connsiteX4" fmla="*/ 1055130 w 3607437"/>
              <a:gd name="connsiteY4" fmla="*/ 2458948 h 3148197"/>
              <a:gd name="connsiteX5" fmla="*/ 0 w 3607437"/>
              <a:gd name="connsiteY5" fmla="*/ 3148197 h 3148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7437" h="3148197">
                <a:moveTo>
                  <a:pt x="3607437" y="0"/>
                </a:moveTo>
                <a:cubicBezTo>
                  <a:pt x="3448756" y="286137"/>
                  <a:pt x="3371193" y="327139"/>
                  <a:pt x="3126207" y="595502"/>
                </a:cubicBezTo>
                <a:cubicBezTo>
                  <a:pt x="2881221" y="863865"/>
                  <a:pt x="2457550" y="1346588"/>
                  <a:pt x="2137522" y="1610181"/>
                </a:cubicBezTo>
                <a:cubicBezTo>
                  <a:pt x="1817494" y="1873774"/>
                  <a:pt x="1704916" y="1986197"/>
                  <a:pt x="1526744" y="2136640"/>
                </a:cubicBezTo>
                <a:cubicBezTo>
                  <a:pt x="1348572" y="2287083"/>
                  <a:pt x="1309587" y="2290355"/>
                  <a:pt x="1055130" y="2458948"/>
                </a:cubicBezTo>
                <a:lnTo>
                  <a:pt x="0" y="3148197"/>
                </a:lnTo>
              </a:path>
            </a:pathLst>
          </a:cu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79172" y="2465198"/>
            <a:ext cx="2236796" cy="1282671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3072461" y="1264614"/>
            <a:ext cx="1898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793713" y="3755874"/>
            <a:ext cx="0" cy="1900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417494" y="4097242"/>
            <a:ext cx="376220" cy="244931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169848" y="549878"/>
            <a:ext cx="28520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342900"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‘</a:t>
            </a:r>
            <a:r>
              <a:rPr lang="en-US" dirty="0" err="1">
                <a:solidFill>
                  <a:prstClr val="white"/>
                </a:solidFill>
                <a:latin typeface="Calibri"/>
              </a:rPr>
              <a:t>Flowpath</a:t>
            </a:r>
            <a:r>
              <a:rPr lang="en-US" dirty="0">
                <a:solidFill>
                  <a:prstClr val="white"/>
                </a:solidFill>
                <a:latin typeface="Calibri"/>
              </a:rPr>
              <a:t> acceleration’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288281" y="1886336"/>
            <a:ext cx="1604126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342900"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All flow paths increase proportionally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2605973" y="1264614"/>
            <a:ext cx="244929" cy="2494909"/>
            <a:chOff x="1950631" y="3482528"/>
            <a:chExt cx="326572" cy="1530169"/>
          </a:xfrm>
        </p:grpSpPr>
        <p:sp>
          <p:nvSpPr>
            <p:cNvPr id="64" name="Rectangle 63"/>
            <p:cNvSpPr/>
            <p:nvPr/>
          </p:nvSpPr>
          <p:spPr>
            <a:xfrm rot="10800000">
              <a:off x="1950631" y="4487087"/>
              <a:ext cx="326572" cy="525610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1950631" y="4500830"/>
              <a:ext cx="326572" cy="173161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1950631" y="4262131"/>
              <a:ext cx="326572" cy="238698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1950631" y="3749622"/>
              <a:ext cx="326572" cy="512508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1950631" y="3482528"/>
              <a:ext cx="326572" cy="257779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279173" y="1278455"/>
            <a:ext cx="2514541" cy="2484654"/>
            <a:chOff x="2848230" y="1704606"/>
            <a:chExt cx="3352721" cy="3312872"/>
          </a:xfrm>
        </p:grpSpPr>
        <p:sp>
          <p:nvSpPr>
            <p:cNvPr id="57" name="Rectangle 56"/>
            <p:cNvSpPr/>
            <p:nvPr/>
          </p:nvSpPr>
          <p:spPr>
            <a:xfrm rot="16200000" flipH="1">
              <a:off x="2939019" y="4212594"/>
              <a:ext cx="693611" cy="875190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4076336" y="3413192"/>
              <a:ext cx="441669" cy="50697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4518004" y="2324664"/>
              <a:ext cx="859068" cy="1088523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377072" y="1780251"/>
              <a:ext cx="362497" cy="544415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723420" y="3920168"/>
              <a:ext cx="348014" cy="367779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2" name="Freeform 61"/>
            <p:cNvSpPr/>
            <p:nvPr/>
          </p:nvSpPr>
          <p:spPr>
            <a:xfrm>
              <a:off x="2873460" y="1704606"/>
              <a:ext cx="2881252" cy="3312872"/>
            </a:xfrm>
            <a:custGeom>
              <a:avLst/>
              <a:gdLst>
                <a:gd name="connsiteX0" fmla="*/ 3607437 w 3607437"/>
                <a:gd name="connsiteY0" fmla="*/ 0 h 3148197"/>
                <a:gd name="connsiteX1" fmla="*/ 2251980 w 3607437"/>
                <a:gd name="connsiteY1" fmla="*/ 821733 h 3148197"/>
                <a:gd name="connsiteX2" fmla="*/ 1227382 w 3607437"/>
                <a:gd name="connsiteY2" fmla="*/ 2305120 h 3148197"/>
                <a:gd name="connsiteX3" fmla="*/ 0 w 3607437"/>
                <a:gd name="connsiteY3" fmla="*/ 3148197 h 3148197"/>
                <a:gd name="connsiteX0" fmla="*/ 3607437 w 3607437"/>
                <a:gd name="connsiteY0" fmla="*/ 0 h 3148197"/>
                <a:gd name="connsiteX1" fmla="*/ 2251980 w 3607437"/>
                <a:gd name="connsiteY1" fmla="*/ 821733 h 3148197"/>
                <a:gd name="connsiteX2" fmla="*/ 1227382 w 3607437"/>
                <a:gd name="connsiteY2" fmla="*/ 2081011 h 3148197"/>
                <a:gd name="connsiteX3" fmla="*/ 0 w 3607437"/>
                <a:gd name="connsiteY3" fmla="*/ 3148197 h 3148197"/>
                <a:gd name="connsiteX0" fmla="*/ 3607437 w 3607437"/>
                <a:gd name="connsiteY0" fmla="*/ 0 h 3148197"/>
                <a:gd name="connsiteX1" fmla="*/ 2070541 w 3607437"/>
                <a:gd name="connsiteY1" fmla="*/ 811062 h 3148197"/>
                <a:gd name="connsiteX2" fmla="*/ 1227382 w 3607437"/>
                <a:gd name="connsiteY2" fmla="*/ 2081011 h 3148197"/>
                <a:gd name="connsiteX3" fmla="*/ 0 w 3607437"/>
                <a:gd name="connsiteY3" fmla="*/ 3148197 h 3148197"/>
                <a:gd name="connsiteX0" fmla="*/ 3607437 w 3607437"/>
                <a:gd name="connsiteY0" fmla="*/ 0 h 3148197"/>
                <a:gd name="connsiteX1" fmla="*/ 2070541 w 3607437"/>
                <a:gd name="connsiteY1" fmla="*/ 811062 h 3148197"/>
                <a:gd name="connsiteX2" fmla="*/ 1206036 w 3607437"/>
                <a:gd name="connsiteY2" fmla="*/ 2518557 h 3148197"/>
                <a:gd name="connsiteX3" fmla="*/ 0 w 3607437"/>
                <a:gd name="connsiteY3" fmla="*/ 3148197 h 3148197"/>
                <a:gd name="connsiteX0" fmla="*/ 3607437 w 3607437"/>
                <a:gd name="connsiteY0" fmla="*/ 0 h 3148197"/>
                <a:gd name="connsiteX1" fmla="*/ 2070541 w 3607437"/>
                <a:gd name="connsiteY1" fmla="*/ 811062 h 3148197"/>
                <a:gd name="connsiteX2" fmla="*/ 1206036 w 3607437"/>
                <a:gd name="connsiteY2" fmla="*/ 2177058 h 3148197"/>
                <a:gd name="connsiteX3" fmla="*/ 0 w 3607437"/>
                <a:gd name="connsiteY3" fmla="*/ 3148197 h 3148197"/>
                <a:gd name="connsiteX0" fmla="*/ 3607437 w 3607437"/>
                <a:gd name="connsiteY0" fmla="*/ 0 h 3148197"/>
                <a:gd name="connsiteX1" fmla="*/ 3166296 w 3607437"/>
                <a:gd name="connsiteY1" fmla="*/ 582030 h 3148197"/>
                <a:gd name="connsiteX2" fmla="*/ 1206036 w 3607437"/>
                <a:gd name="connsiteY2" fmla="*/ 2177058 h 3148197"/>
                <a:gd name="connsiteX3" fmla="*/ 0 w 3607437"/>
                <a:gd name="connsiteY3" fmla="*/ 3148197 h 3148197"/>
                <a:gd name="connsiteX0" fmla="*/ 3607437 w 3607437"/>
                <a:gd name="connsiteY0" fmla="*/ 0 h 3148197"/>
                <a:gd name="connsiteX1" fmla="*/ 3166296 w 3607437"/>
                <a:gd name="connsiteY1" fmla="*/ 582030 h 3148197"/>
                <a:gd name="connsiteX2" fmla="*/ 1206036 w 3607437"/>
                <a:gd name="connsiteY2" fmla="*/ 2177058 h 3148197"/>
                <a:gd name="connsiteX3" fmla="*/ 0 w 3607437"/>
                <a:gd name="connsiteY3" fmla="*/ 3148197 h 3148197"/>
                <a:gd name="connsiteX0" fmla="*/ 3607437 w 3607437"/>
                <a:gd name="connsiteY0" fmla="*/ 0 h 3148197"/>
                <a:gd name="connsiteX1" fmla="*/ 3166296 w 3607437"/>
                <a:gd name="connsiteY1" fmla="*/ 582030 h 3148197"/>
                <a:gd name="connsiteX2" fmla="*/ 1206036 w 3607437"/>
                <a:gd name="connsiteY2" fmla="*/ 2177058 h 3148197"/>
                <a:gd name="connsiteX3" fmla="*/ 0 w 3607437"/>
                <a:gd name="connsiteY3" fmla="*/ 3148197 h 3148197"/>
                <a:gd name="connsiteX0" fmla="*/ 3607437 w 3607437"/>
                <a:gd name="connsiteY0" fmla="*/ 0 h 3148197"/>
                <a:gd name="connsiteX1" fmla="*/ 3259836 w 3607437"/>
                <a:gd name="connsiteY1" fmla="*/ 662864 h 3148197"/>
                <a:gd name="connsiteX2" fmla="*/ 1206036 w 3607437"/>
                <a:gd name="connsiteY2" fmla="*/ 2177058 h 3148197"/>
                <a:gd name="connsiteX3" fmla="*/ 0 w 3607437"/>
                <a:gd name="connsiteY3" fmla="*/ 3148197 h 3148197"/>
                <a:gd name="connsiteX0" fmla="*/ 3607437 w 3607437"/>
                <a:gd name="connsiteY0" fmla="*/ 0 h 3148197"/>
                <a:gd name="connsiteX1" fmla="*/ 3259836 w 3607437"/>
                <a:gd name="connsiteY1" fmla="*/ 662864 h 3148197"/>
                <a:gd name="connsiteX2" fmla="*/ 1206036 w 3607437"/>
                <a:gd name="connsiteY2" fmla="*/ 2177058 h 3148197"/>
                <a:gd name="connsiteX3" fmla="*/ 0 w 3607437"/>
                <a:gd name="connsiteY3" fmla="*/ 3148197 h 3148197"/>
                <a:gd name="connsiteX0" fmla="*/ 3607437 w 3607437"/>
                <a:gd name="connsiteY0" fmla="*/ 0 h 3148197"/>
                <a:gd name="connsiteX1" fmla="*/ 3126207 w 3607437"/>
                <a:gd name="connsiteY1" fmla="*/ 595502 h 3148197"/>
                <a:gd name="connsiteX2" fmla="*/ 1206036 w 3607437"/>
                <a:gd name="connsiteY2" fmla="*/ 2177058 h 3148197"/>
                <a:gd name="connsiteX3" fmla="*/ 0 w 3607437"/>
                <a:gd name="connsiteY3" fmla="*/ 3148197 h 3148197"/>
                <a:gd name="connsiteX0" fmla="*/ 3607437 w 3607437"/>
                <a:gd name="connsiteY0" fmla="*/ 0 h 3148197"/>
                <a:gd name="connsiteX1" fmla="*/ 3126207 w 3607437"/>
                <a:gd name="connsiteY1" fmla="*/ 595502 h 3148197"/>
                <a:gd name="connsiteX2" fmla="*/ 2057345 w 3607437"/>
                <a:gd name="connsiteY2" fmla="*/ 1623653 h 3148197"/>
                <a:gd name="connsiteX3" fmla="*/ 1206036 w 3607437"/>
                <a:gd name="connsiteY3" fmla="*/ 2177058 h 3148197"/>
                <a:gd name="connsiteX4" fmla="*/ 0 w 3607437"/>
                <a:gd name="connsiteY4" fmla="*/ 3148197 h 3148197"/>
                <a:gd name="connsiteX0" fmla="*/ 3607437 w 3607437"/>
                <a:gd name="connsiteY0" fmla="*/ 0 h 3148197"/>
                <a:gd name="connsiteX1" fmla="*/ 3126207 w 3607437"/>
                <a:gd name="connsiteY1" fmla="*/ 595502 h 3148197"/>
                <a:gd name="connsiteX2" fmla="*/ 2057345 w 3607437"/>
                <a:gd name="connsiteY2" fmla="*/ 1623653 h 3148197"/>
                <a:gd name="connsiteX3" fmla="*/ 1526744 w 3607437"/>
                <a:gd name="connsiteY3" fmla="*/ 2136640 h 3148197"/>
                <a:gd name="connsiteX4" fmla="*/ 0 w 3607437"/>
                <a:gd name="connsiteY4" fmla="*/ 3148197 h 3148197"/>
                <a:gd name="connsiteX0" fmla="*/ 3607437 w 3607437"/>
                <a:gd name="connsiteY0" fmla="*/ 0 h 3148197"/>
                <a:gd name="connsiteX1" fmla="*/ 3126207 w 3607437"/>
                <a:gd name="connsiteY1" fmla="*/ 595502 h 3148197"/>
                <a:gd name="connsiteX2" fmla="*/ 2057345 w 3607437"/>
                <a:gd name="connsiteY2" fmla="*/ 1623653 h 3148197"/>
                <a:gd name="connsiteX3" fmla="*/ 1526744 w 3607437"/>
                <a:gd name="connsiteY3" fmla="*/ 2136640 h 3148197"/>
                <a:gd name="connsiteX4" fmla="*/ 1055130 w 3607437"/>
                <a:gd name="connsiteY4" fmla="*/ 2458948 h 3148197"/>
                <a:gd name="connsiteX5" fmla="*/ 0 w 3607437"/>
                <a:gd name="connsiteY5" fmla="*/ 3148197 h 3148197"/>
                <a:gd name="connsiteX0" fmla="*/ 3607437 w 3607437"/>
                <a:gd name="connsiteY0" fmla="*/ 0 h 3148197"/>
                <a:gd name="connsiteX1" fmla="*/ 3126207 w 3607437"/>
                <a:gd name="connsiteY1" fmla="*/ 595502 h 3148197"/>
                <a:gd name="connsiteX2" fmla="*/ 2190974 w 3607437"/>
                <a:gd name="connsiteY2" fmla="*/ 1637125 h 3148197"/>
                <a:gd name="connsiteX3" fmla="*/ 1526744 w 3607437"/>
                <a:gd name="connsiteY3" fmla="*/ 2136640 h 3148197"/>
                <a:gd name="connsiteX4" fmla="*/ 1055130 w 3607437"/>
                <a:gd name="connsiteY4" fmla="*/ 2458948 h 3148197"/>
                <a:gd name="connsiteX5" fmla="*/ 0 w 3607437"/>
                <a:gd name="connsiteY5" fmla="*/ 3148197 h 3148197"/>
                <a:gd name="connsiteX0" fmla="*/ 3607437 w 3607437"/>
                <a:gd name="connsiteY0" fmla="*/ 0 h 3148197"/>
                <a:gd name="connsiteX1" fmla="*/ 3126207 w 3607437"/>
                <a:gd name="connsiteY1" fmla="*/ 595502 h 3148197"/>
                <a:gd name="connsiteX2" fmla="*/ 2137522 w 3607437"/>
                <a:gd name="connsiteY2" fmla="*/ 1610181 h 3148197"/>
                <a:gd name="connsiteX3" fmla="*/ 1526744 w 3607437"/>
                <a:gd name="connsiteY3" fmla="*/ 2136640 h 3148197"/>
                <a:gd name="connsiteX4" fmla="*/ 1055130 w 3607437"/>
                <a:gd name="connsiteY4" fmla="*/ 2458948 h 3148197"/>
                <a:gd name="connsiteX5" fmla="*/ 0 w 3607437"/>
                <a:gd name="connsiteY5" fmla="*/ 3148197 h 3148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07437" h="3148197">
                  <a:moveTo>
                    <a:pt x="3607437" y="0"/>
                  </a:moveTo>
                  <a:cubicBezTo>
                    <a:pt x="3448756" y="286137"/>
                    <a:pt x="3371193" y="327139"/>
                    <a:pt x="3126207" y="595502"/>
                  </a:cubicBezTo>
                  <a:cubicBezTo>
                    <a:pt x="2881221" y="863865"/>
                    <a:pt x="2457550" y="1346588"/>
                    <a:pt x="2137522" y="1610181"/>
                  </a:cubicBezTo>
                  <a:cubicBezTo>
                    <a:pt x="1817494" y="1873774"/>
                    <a:pt x="1704916" y="1986197"/>
                    <a:pt x="1526744" y="2136640"/>
                  </a:cubicBezTo>
                  <a:cubicBezTo>
                    <a:pt x="1348572" y="2287083"/>
                    <a:pt x="1309587" y="2290355"/>
                    <a:pt x="1055130" y="2458948"/>
                  </a:cubicBezTo>
                  <a:lnTo>
                    <a:pt x="0" y="3148197"/>
                  </a:lnTo>
                </a:path>
              </a:pathLst>
            </a:cu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3" name="Straight Connector 12"/>
            <p:cNvCxnSpPr>
              <a:stCxn id="62" idx="0"/>
            </p:cNvCxnSpPr>
            <p:nvPr/>
          </p:nvCxnSpPr>
          <p:spPr>
            <a:xfrm>
              <a:off x="5754712" y="1704606"/>
              <a:ext cx="446239" cy="0"/>
            </a:xfrm>
            <a:prstGeom prst="line">
              <a:avLst/>
            </a:prstGeom>
            <a:ln w="38100" cmpd="sng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8" name="Oval 37"/>
          <p:cNvSpPr/>
          <p:nvPr/>
        </p:nvSpPr>
        <p:spPr>
          <a:xfrm>
            <a:off x="5742022" y="1223617"/>
            <a:ext cx="104051" cy="104051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2348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 rot="16200000" flipH="1">
            <a:off x="3451368" y="3305212"/>
            <a:ext cx="244929" cy="656393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6" name="Rectangle 65"/>
          <p:cNvSpPr/>
          <p:nvPr/>
        </p:nvSpPr>
        <p:spPr>
          <a:xfrm rot="16200000" flipH="1">
            <a:off x="3523649" y="3819230"/>
            <a:ext cx="244929" cy="800955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3908837" y="4097242"/>
            <a:ext cx="261011" cy="244931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4169850" y="4097242"/>
            <a:ext cx="331252" cy="244931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4501100" y="4097242"/>
            <a:ext cx="644301" cy="244931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5145402" y="4097242"/>
            <a:ext cx="271873" cy="244931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66716" y="3196598"/>
            <a:ext cx="331252" cy="17902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97967" y="2812216"/>
            <a:ext cx="644301" cy="38438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42268" y="2619972"/>
            <a:ext cx="271873" cy="19224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02029" y="3375623"/>
            <a:ext cx="261011" cy="12987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3264559" y="2593261"/>
            <a:ext cx="2160939" cy="1169846"/>
          </a:xfrm>
          <a:custGeom>
            <a:avLst/>
            <a:gdLst>
              <a:gd name="connsiteX0" fmla="*/ 3607437 w 3607437"/>
              <a:gd name="connsiteY0" fmla="*/ 0 h 3148197"/>
              <a:gd name="connsiteX1" fmla="*/ 2251980 w 3607437"/>
              <a:gd name="connsiteY1" fmla="*/ 821733 h 3148197"/>
              <a:gd name="connsiteX2" fmla="*/ 1227382 w 3607437"/>
              <a:gd name="connsiteY2" fmla="*/ 2305120 h 3148197"/>
              <a:gd name="connsiteX3" fmla="*/ 0 w 3607437"/>
              <a:gd name="connsiteY3" fmla="*/ 3148197 h 3148197"/>
              <a:gd name="connsiteX0" fmla="*/ 3607437 w 3607437"/>
              <a:gd name="connsiteY0" fmla="*/ 0 h 3148197"/>
              <a:gd name="connsiteX1" fmla="*/ 2251980 w 3607437"/>
              <a:gd name="connsiteY1" fmla="*/ 821733 h 3148197"/>
              <a:gd name="connsiteX2" fmla="*/ 1227382 w 3607437"/>
              <a:gd name="connsiteY2" fmla="*/ 2081011 h 3148197"/>
              <a:gd name="connsiteX3" fmla="*/ 0 w 3607437"/>
              <a:gd name="connsiteY3" fmla="*/ 3148197 h 3148197"/>
              <a:gd name="connsiteX0" fmla="*/ 3607437 w 3607437"/>
              <a:gd name="connsiteY0" fmla="*/ 0 h 3148197"/>
              <a:gd name="connsiteX1" fmla="*/ 2070541 w 3607437"/>
              <a:gd name="connsiteY1" fmla="*/ 811062 h 3148197"/>
              <a:gd name="connsiteX2" fmla="*/ 1227382 w 3607437"/>
              <a:gd name="connsiteY2" fmla="*/ 2081011 h 3148197"/>
              <a:gd name="connsiteX3" fmla="*/ 0 w 3607437"/>
              <a:gd name="connsiteY3" fmla="*/ 3148197 h 3148197"/>
              <a:gd name="connsiteX0" fmla="*/ 3607437 w 3607437"/>
              <a:gd name="connsiteY0" fmla="*/ 0 h 3148197"/>
              <a:gd name="connsiteX1" fmla="*/ 2070541 w 3607437"/>
              <a:gd name="connsiteY1" fmla="*/ 811062 h 3148197"/>
              <a:gd name="connsiteX2" fmla="*/ 1206036 w 3607437"/>
              <a:gd name="connsiteY2" fmla="*/ 2518557 h 3148197"/>
              <a:gd name="connsiteX3" fmla="*/ 0 w 3607437"/>
              <a:gd name="connsiteY3" fmla="*/ 3148197 h 3148197"/>
              <a:gd name="connsiteX0" fmla="*/ 3607437 w 3607437"/>
              <a:gd name="connsiteY0" fmla="*/ 0 h 3148197"/>
              <a:gd name="connsiteX1" fmla="*/ 2070541 w 3607437"/>
              <a:gd name="connsiteY1" fmla="*/ 811062 h 3148197"/>
              <a:gd name="connsiteX2" fmla="*/ 1206036 w 3607437"/>
              <a:gd name="connsiteY2" fmla="*/ 2177058 h 3148197"/>
              <a:gd name="connsiteX3" fmla="*/ 0 w 3607437"/>
              <a:gd name="connsiteY3" fmla="*/ 3148197 h 3148197"/>
              <a:gd name="connsiteX0" fmla="*/ 3607437 w 3607437"/>
              <a:gd name="connsiteY0" fmla="*/ 0 h 3148197"/>
              <a:gd name="connsiteX1" fmla="*/ 3166296 w 3607437"/>
              <a:gd name="connsiteY1" fmla="*/ 582030 h 3148197"/>
              <a:gd name="connsiteX2" fmla="*/ 1206036 w 3607437"/>
              <a:gd name="connsiteY2" fmla="*/ 2177058 h 3148197"/>
              <a:gd name="connsiteX3" fmla="*/ 0 w 3607437"/>
              <a:gd name="connsiteY3" fmla="*/ 3148197 h 3148197"/>
              <a:gd name="connsiteX0" fmla="*/ 3607437 w 3607437"/>
              <a:gd name="connsiteY0" fmla="*/ 0 h 3148197"/>
              <a:gd name="connsiteX1" fmla="*/ 3166296 w 3607437"/>
              <a:gd name="connsiteY1" fmla="*/ 582030 h 3148197"/>
              <a:gd name="connsiteX2" fmla="*/ 1206036 w 3607437"/>
              <a:gd name="connsiteY2" fmla="*/ 2177058 h 3148197"/>
              <a:gd name="connsiteX3" fmla="*/ 0 w 3607437"/>
              <a:gd name="connsiteY3" fmla="*/ 3148197 h 3148197"/>
              <a:gd name="connsiteX0" fmla="*/ 3607437 w 3607437"/>
              <a:gd name="connsiteY0" fmla="*/ 0 h 3148197"/>
              <a:gd name="connsiteX1" fmla="*/ 3166296 w 3607437"/>
              <a:gd name="connsiteY1" fmla="*/ 582030 h 3148197"/>
              <a:gd name="connsiteX2" fmla="*/ 1206036 w 3607437"/>
              <a:gd name="connsiteY2" fmla="*/ 2177058 h 3148197"/>
              <a:gd name="connsiteX3" fmla="*/ 0 w 3607437"/>
              <a:gd name="connsiteY3" fmla="*/ 3148197 h 3148197"/>
              <a:gd name="connsiteX0" fmla="*/ 3607437 w 3607437"/>
              <a:gd name="connsiteY0" fmla="*/ 0 h 3148197"/>
              <a:gd name="connsiteX1" fmla="*/ 3259836 w 3607437"/>
              <a:gd name="connsiteY1" fmla="*/ 662864 h 3148197"/>
              <a:gd name="connsiteX2" fmla="*/ 1206036 w 3607437"/>
              <a:gd name="connsiteY2" fmla="*/ 2177058 h 3148197"/>
              <a:gd name="connsiteX3" fmla="*/ 0 w 3607437"/>
              <a:gd name="connsiteY3" fmla="*/ 3148197 h 3148197"/>
              <a:gd name="connsiteX0" fmla="*/ 3607437 w 3607437"/>
              <a:gd name="connsiteY0" fmla="*/ 0 h 3148197"/>
              <a:gd name="connsiteX1" fmla="*/ 3259836 w 3607437"/>
              <a:gd name="connsiteY1" fmla="*/ 662864 h 3148197"/>
              <a:gd name="connsiteX2" fmla="*/ 1206036 w 3607437"/>
              <a:gd name="connsiteY2" fmla="*/ 2177058 h 3148197"/>
              <a:gd name="connsiteX3" fmla="*/ 0 w 3607437"/>
              <a:gd name="connsiteY3" fmla="*/ 3148197 h 3148197"/>
              <a:gd name="connsiteX0" fmla="*/ 3607437 w 3607437"/>
              <a:gd name="connsiteY0" fmla="*/ 0 h 3148197"/>
              <a:gd name="connsiteX1" fmla="*/ 3126207 w 3607437"/>
              <a:gd name="connsiteY1" fmla="*/ 595502 h 3148197"/>
              <a:gd name="connsiteX2" fmla="*/ 1206036 w 3607437"/>
              <a:gd name="connsiteY2" fmla="*/ 2177058 h 3148197"/>
              <a:gd name="connsiteX3" fmla="*/ 0 w 3607437"/>
              <a:gd name="connsiteY3" fmla="*/ 3148197 h 3148197"/>
              <a:gd name="connsiteX0" fmla="*/ 3607437 w 3607437"/>
              <a:gd name="connsiteY0" fmla="*/ 0 h 3148197"/>
              <a:gd name="connsiteX1" fmla="*/ 3126207 w 3607437"/>
              <a:gd name="connsiteY1" fmla="*/ 595502 h 3148197"/>
              <a:gd name="connsiteX2" fmla="*/ 2057345 w 3607437"/>
              <a:gd name="connsiteY2" fmla="*/ 1623653 h 3148197"/>
              <a:gd name="connsiteX3" fmla="*/ 1206036 w 3607437"/>
              <a:gd name="connsiteY3" fmla="*/ 2177058 h 3148197"/>
              <a:gd name="connsiteX4" fmla="*/ 0 w 3607437"/>
              <a:gd name="connsiteY4" fmla="*/ 3148197 h 3148197"/>
              <a:gd name="connsiteX0" fmla="*/ 3607437 w 3607437"/>
              <a:gd name="connsiteY0" fmla="*/ 0 h 3148197"/>
              <a:gd name="connsiteX1" fmla="*/ 3126207 w 3607437"/>
              <a:gd name="connsiteY1" fmla="*/ 595502 h 3148197"/>
              <a:gd name="connsiteX2" fmla="*/ 2057345 w 3607437"/>
              <a:gd name="connsiteY2" fmla="*/ 1623653 h 3148197"/>
              <a:gd name="connsiteX3" fmla="*/ 1526744 w 3607437"/>
              <a:gd name="connsiteY3" fmla="*/ 2136640 h 3148197"/>
              <a:gd name="connsiteX4" fmla="*/ 0 w 3607437"/>
              <a:gd name="connsiteY4" fmla="*/ 3148197 h 3148197"/>
              <a:gd name="connsiteX0" fmla="*/ 3607437 w 3607437"/>
              <a:gd name="connsiteY0" fmla="*/ 0 h 3148197"/>
              <a:gd name="connsiteX1" fmla="*/ 3126207 w 3607437"/>
              <a:gd name="connsiteY1" fmla="*/ 595502 h 3148197"/>
              <a:gd name="connsiteX2" fmla="*/ 2057345 w 3607437"/>
              <a:gd name="connsiteY2" fmla="*/ 1623653 h 3148197"/>
              <a:gd name="connsiteX3" fmla="*/ 1526744 w 3607437"/>
              <a:gd name="connsiteY3" fmla="*/ 2136640 h 3148197"/>
              <a:gd name="connsiteX4" fmla="*/ 1055130 w 3607437"/>
              <a:gd name="connsiteY4" fmla="*/ 2458948 h 3148197"/>
              <a:gd name="connsiteX5" fmla="*/ 0 w 3607437"/>
              <a:gd name="connsiteY5" fmla="*/ 3148197 h 3148197"/>
              <a:gd name="connsiteX0" fmla="*/ 3607437 w 3607437"/>
              <a:gd name="connsiteY0" fmla="*/ 0 h 3148197"/>
              <a:gd name="connsiteX1" fmla="*/ 3126207 w 3607437"/>
              <a:gd name="connsiteY1" fmla="*/ 595502 h 3148197"/>
              <a:gd name="connsiteX2" fmla="*/ 2190974 w 3607437"/>
              <a:gd name="connsiteY2" fmla="*/ 1637125 h 3148197"/>
              <a:gd name="connsiteX3" fmla="*/ 1526744 w 3607437"/>
              <a:gd name="connsiteY3" fmla="*/ 2136640 h 3148197"/>
              <a:gd name="connsiteX4" fmla="*/ 1055130 w 3607437"/>
              <a:gd name="connsiteY4" fmla="*/ 2458948 h 3148197"/>
              <a:gd name="connsiteX5" fmla="*/ 0 w 3607437"/>
              <a:gd name="connsiteY5" fmla="*/ 3148197 h 3148197"/>
              <a:gd name="connsiteX0" fmla="*/ 3607437 w 3607437"/>
              <a:gd name="connsiteY0" fmla="*/ 0 h 3148197"/>
              <a:gd name="connsiteX1" fmla="*/ 3126207 w 3607437"/>
              <a:gd name="connsiteY1" fmla="*/ 595502 h 3148197"/>
              <a:gd name="connsiteX2" fmla="*/ 2137522 w 3607437"/>
              <a:gd name="connsiteY2" fmla="*/ 1610181 h 3148197"/>
              <a:gd name="connsiteX3" fmla="*/ 1526744 w 3607437"/>
              <a:gd name="connsiteY3" fmla="*/ 2136640 h 3148197"/>
              <a:gd name="connsiteX4" fmla="*/ 1055130 w 3607437"/>
              <a:gd name="connsiteY4" fmla="*/ 2458948 h 3148197"/>
              <a:gd name="connsiteX5" fmla="*/ 0 w 3607437"/>
              <a:gd name="connsiteY5" fmla="*/ 3148197 h 3148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7437" h="3148197">
                <a:moveTo>
                  <a:pt x="3607437" y="0"/>
                </a:moveTo>
                <a:cubicBezTo>
                  <a:pt x="3448756" y="286137"/>
                  <a:pt x="3371193" y="327139"/>
                  <a:pt x="3126207" y="595502"/>
                </a:cubicBezTo>
                <a:cubicBezTo>
                  <a:pt x="2881221" y="863865"/>
                  <a:pt x="2457550" y="1346588"/>
                  <a:pt x="2137522" y="1610181"/>
                </a:cubicBezTo>
                <a:cubicBezTo>
                  <a:pt x="1817494" y="1873774"/>
                  <a:pt x="1704916" y="1986197"/>
                  <a:pt x="1526744" y="2136640"/>
                </a:cubicBezTo>
                <a:cubicBezTo>
                  <a:pt x="1348572" y="2287083"/>
                  <a:pt x="1309587" y="2290355"/>
                  <a:pt x="1055130" y="2458948"/>
                </a:cubicBezTo>
                <a:lnTo>
                  <a:pt x="0" y="3148197"/>
                </a:lnTo>
              </a:path>
            </a:pathLst>
          </a:cu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79172" y="2465198"/>
            <a:ext cx="2236796" cy="1282671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3245637" y="2619973"/>
            <a:ext cx="2168504" cy="1135901"/>
            <a:chOff x="2803515" y="3493296"/>
            <a:chExt cx="2891339" cy="1514535"/>
          </a:xfrm>
        </p:grpSpPr>
        <p:sp>
          <p:nvSpPr>
            <p:cNvPr id="56" name="Rectangle 55"/>
            <p:cNvSpPr/>
            <p:nvPr/>
          </p:nvSpPr>
          <p:spPr>
            <a:xfrm rot="16200000" flipH="1">
              <a:off x="3077824" y="4406950"/>
              <a:ext cx="326572" cy="875190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4031621" y="4262131"/>
              <a:ext cx="441669" cy="23869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4473289" y="3749621"/>
              <a:ext cx="859068" cy="512508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5332357" y="3493296"/>
              <a:ext cx="362497" cy="256326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3678705" y="4500830"/>
              <a:ext cx="348014" cy="173161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cxnSp>
        <p:nvCxnSpPr>
          <p:cNvPr id="31" name="Straight Connector 30"/>
          <p:cNvCxnSpPr/>
          <p:nvPr/>
        </p:nvCxnSpPr>
        <p:spPr>
          <a:xfrm flipH="1">
            <a:off x="3072461" y="1264614"/>
            <a:ext cx="1898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793713" y="3755874"/>
            <a:ext cx="0" cy="1900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417494" y="4097242"/>
            <a:ext cx="376220" cy="244931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414140" y="1264614"/>
            <a:ext cx="376220" cy="1355358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602757" y="1278454"/>
            <a:ext cx="244930" cy="1333442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5749829" y="1184575"/>
            <a:ext cx="104051" cy="104051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2605973" y="2611896"/>
            <a:ext cx="244929" cy="1147627"/>
            <a:chOff x="1950631" y="3482528"/>
            <a:chExt cx="326572" cy="1530169"/>
          </a:xfrm>
        </p:grpSpPr>
        <p:sp>
          <p:nvSpPr>
            <p:cNvPr id="62" name="Rectangle 61"/>
            <p:cNvSpPr/>
            <p:nvPr/>
          </p:nvSpPr>
          <p:spPr>
            <a:xfrm rot="10800000">
              <a:off x="1950631" y="4487087"/>
              <a:ext cx="326572" cy="525610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1950631" y="4500830"/>
              <a:ext cx="326572" cy="173161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1950631" y="4262131"/>
              <a:ext cx="326572" cy="238698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1950631" y="3749622"/>
              <a:ext cx="326572" cy="512508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1950631" y="3482528"/>
              <a:ext cx="326572" cy="257779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68" name="Freeform 67"/>
          <p:cNvSpPr/>
          <p:nvPr/>
        </p:nvSpPr>
        <p:spPr>
          <a:xfrm>
            <a:off x="3264559" y="2593261"/>
            <a:ext cx="2160939" cy="1169846"/>
          </a:xfrm>
          <a:custGeom>
            <a:avLst/>
            <a:gdLst>
              <a:gd name="connsiteX0" fmla="*/ 3607437 w 3607437"/>
              <a:gd name="connsiteY0" fmla="*/ 0 h 3148197"/>
              <a:gd name="connsiteX1" fmla="*/ 2251980 w 3607437"/>
              <a:gd name="connsiteY1" fmla="*/ 821733 h 3148197"/>
              <a:gd name="connsiteX2" fmla="*/ 1227382 w 3607437"/>
              <a:gd name="connsiteY2" fmla="*/ 2305120 h 3148197"/>
              <a:gd name="connsiteX3" fmla="*/ 0 w 3607437"/>
              <a:gd name="connsiteY3" fmla="*/ 3148197 h 3148197"/>
              <a:gd name="connsiteX0" fmla="*/ 3607437 w 3607437"/>
              <a:gd name="connsiteY0" fmla="*/ 0 h 3148197"/>
              <a:gd name="connsiteX1" fmla="*/ 2251980 w 3607437"/>
              <a:gd name="connsiteY1" fmla="*/ 821733 h 3148197"/>
              <a:gd name="connsiteX2" fmla="*/ 1227382 w 3607437"/>
              <a:gd name="connsiteY2" fmla="*/ 2081011 h 3148197"/>
              <a:gd name="connsiteX3" fmla="*/ 0 w 3607437"/>
              <a:gd name="connsiteY3" fmla="*/ 3148197 h 3148197"/>
              <a:gd name="connsiteX0" fmla="*/ 3607437 w 3607437"/>
              <a:gd name="connsiteY0" fmla="*/ 0 h 3148197"/>
              <a:gd name="connsiteX1" fmla="*/ 2070541 w 3607437"/>
              <a:gd name="connsiteY1" fmla="*/ 811062 h 3148197"/>
              <a:gd name="connsiteX2" fmla="*/ 1227382 w 3607437"/>
              <a:gd name="connsiteY2" fmla="*/ 2081011 h 3148197"/>
              <a:gd name="connsiteX3" fmla="*/ 0 w 3607437"/>
              <a:gd name="connsiteY3" fmla="*/ 3148197 h 3148197"/>
              <a:gd name="connsiteX0" fmla="*/ 3607437 w 3607437"/>
              <a:gd name="connsiteY0" fmla="*/ 0 h 3148197"/>
              <a:gd name="connsiteX1" fmla="*/ 2070541 w 3607437"/>
              <a:gd name="connsiteY1" fmla="*/ 811062 h 3148197"/>
              <a:gd name="connsiteX2" fmla="*/ 1206036 w 3607437"/>
              <a:gd name="connsiteY2" fmla="*/ 2518557 h 3148197"/>
              <a:gd name="connsiteX3" fmla="*/ 0 w 3607437"/>
              <a:gd name="connsiteY3" fmla="*/ 3148197 h 3148197"/>
              <a:gd name="connsiteX0" fmla="*/ 3607437 w 3607437"/>
              <a:gd name="connsiteY0" fmla="*/ 0 h 3148197"/>
              <a:gd name="connsiteX1" fmla="*/ 2070541 w 3607437"/>
              <a:gd name="connsiteY1" fmla="*/ 811062 h 3148197"/>
              <a:gd name="connsiteX2" fmla="*/ 1206036 w 3607437"/>
              <a:gd name="connsiteY2" fmla="*/ 2177058 h 3148197"/>
              <a:gd name="connsiteX3" fmla="*/ 0 w 3607437"/>
              <a:gd name="connsiteY3" fmla="*/ 3148197 h 3148197"/>
              <a:gd name="connsiteX0" fmla="*/ 3607437 w 3607437"/>
              <a:gd name="connsiteY0" fmla="*/ 0 h 3148197"/>
              <a:gd name="connsiteX1" fmla="*/ 3166296 w 3607437"/>
              <a:gd name="connsiteY1" fmla="*/ 582030 h 3148197"/>
              <a:gd name="connsiteX2" fmla="*/ 1206036 w 3607437"/>
              <a:gd name="connsiteY2" fmla="*/ 2177058 h 3148197"/>
              <a:gd name="connsiteX3" fmla="*/ 0 w 3607437"/>
              <a:gd name="connsiteY3" fmla="*/ 3148197 h 3148197"/>
              <a:gd name="connsiteX0" fmla="*/ 3607437 w 3607437"/>
              <a:gd name="connsiteY0" fmla="*/ 0 h 3148197"/>
              <a:gd name="connsiteX1" fmla="*/ 3166296 w 3607437"/>
              <a:gd name="connsiteY1" fmla="*/ 582030 h 3148197"/>
              <a:gd name="connsiteX2" fmla="*/ 1206036 w 3607437"/>
              <a:gd name="connsiteY2" fmla="*/ 2177058 h 3148197"/>
              <a:gd name="connsiteX3" fmla="*/ 0 w 3607437"/>
              <a:gd name="connsiteY3" fmla="*/ 3148197 h 3148197"/>
              <a:gd name="connsiteX0" fmla="*/ 3607437 w 3607437"/>
              <a:gd name="connsiteY0" fmla="*/ 0 h 3148197"/>
              <a:gd name="connsiteX1" fmla="*/ 3166296 w 3607437"/>
              <a:gd name="connsiteY1" fmla="*/ 582030 h 3148197"/>
              <a:gd name="connsiteX2" fmla="*/ 1206036 w 3607437"/>
              <a:gd name="connsiteY2" fmla="*/ 2177058 h 3148197"/>
              <a:gd name="connsiteX3" fmla="*/ 0 w 3607437"/>
              <a:gd name="connsiteY3" fmla="*/ 3148197 h 3148197"/>
              <a:gd name="connsiteX0" fmla="*/ 3607437 w 3607437"/>
              <a:gd name="connsiteY0" fmla="*/ 0 h 3148197"/>
              <a:gd name="connsiteX1" fmla="*/ 3259836 w 3607437"/>
              <a:gd name="connsiteY1" fmla="*/ 662864 h 3148197"/>
              <a:gd name="connsiteX2" fmla="*/ 1206036 w 3607437"/>
              <a:gd name="connsiteY2" fmla="*/ 2177058 h 3148197"/>
              <a:gd name="connsiteX3" fmla="*/ 0 w 3607437"/>
              <a:gd name="connsiteY3" fmla="*/ 3148197 h 3148197"/>
              <a:gd name="connsiteX0" fmla="*/ 3607437 w 3607437"/>
              <a:gd name="connsiteY0" fmla="*/ 0 h 3148197"/>
              <a:gd name="connsiteX1" fmla="*/ 3259836 w 3607437"/>
              <a:gd name="connsiteY1" fmla="*/ 662864 h 3148197"/>
              <a:gd name="connsiteX2" fmla="*/ 1206036 w 3607437"/>
              <a:gd name="connsiteY2" fmla="*/ 2177058 h 3148197"/>
              <a:gd name="connsiteX3" fmla="*/ 0 w 3607437"/>
              <a:gd name="connsiteY3" fmla="*/ 3148197 h 3148197"/>
              <a:gd name="connsiteX0" fmla="*/ 3607437 w 3607437"/>
              <a:gd name="connsiteY0" fmla="*/ 0 h 3148197"/>
              <a:gd name="connsiteX1" fmla="*/ 3126207 w 3607437"/>
              <a:gd name="connsiteY1" fmla="*/ 595502 h 3148197"/>
              <a:gd name="connsiteX2" fmla="*/ 1206036 w 3607437"/>
              <a:gd name="connsiteY2" fmla="*/ 2177058 h 3148197"/>
              <a:gd name="connsiteX3" fmla="*/ 0 w 3607437"/>
              <a:gd name="connsiteY3" fmla="*/ 3148197 h 3148197"/>
              <a:gd name="connsiteX0" fmla="*/ 3607437 w 3607437"/>
              <a:gd name="connsiteY0" fmla="*/ 0 h 3148197"/>
              <a:gd name="connsiteX1" fmla="*/ 3126207 w 3607437"/>
              <a:gd name="connsiteY1" fmla="*/ 595502 h 3148197"/>
              <a:gd name="connsiteX2" fmla="*/ 2057345 w 3607437"/>
              <a:gd name="connsiteY2" fmla="*/ 1623653 h 3148197"/>
              <a:gd name="connsiteX3" fmla="*/ 1206036 w 3607437"/>
              <a:gd name="connsiteY3" fmla="*/ 2177058 h 3148197"/>
              <a:gd name="connsiteX4" fmla="*/ 0 w 3607437"/>
              <a:gd name="connsiteY4" fmla="*/ 3148197 h 3148197"/>
              <a:gd name="connsiteX0" fmla="*/ 3607437 w 3607437"/>
              <a:gd name="connsiteY0" fmla="*/ 0 h 3148197"/>
              <a:gd name="connsiteX1" fmla="*/ 3126207 w 3607437"/>
              <a:gd name="connsiteY1" fmla="*/ 595502 h 3148197"/>
              <a:gd name="connsiteX2" fmla="*/ 2057345 w 3607437"/>
              <a:gd name="connsiteY2" fmla="*/ 1623653 h 3148197"/>
              <a:gd name="connsiteX3" fmla="*/ 1526744 w 3607437"/>
              <a:gd name="connsiteY3" fmla="*/ 2136640 h 3148197"/>
              <a:gd name="connsiteX4" fmla="*/ 0 w 3607437"/>
              <a:gd name="connsiteY4" fmla="*/ 3148197 h 3148197"/>
              <a:gd name="connsiteX0" fmla="*/ 3607437 w 3607437"/>
              <a:gd name="connsiteY0" fmla="*/ 0 h 3148197"/>
              <a:gd name="connsiteX1" fmla="*/ 3126207 w 3607437"/>
              <a:gd name="connsiteY1" fmla="*/ 595502 h 3148197"/>
              <a:gd name="connsiteX2" fmla="*/ 2057345 w 3607437"/>
              <a:gd name="connsiteY2" fmla="*/ 1623653 h 3148197"/>
              <a:gd name="connsiteX3" fmla="*/ 1526744 w 3607437"/>
              <a:gd name="connsiteY3" fmla="*/ 2136640 h 3148197"/>
              <a:gd name="connsiteX4" fmla="*/ 1055130 w 3607437"/>
              <a:gd name="connsiteY4" fmla="*/ 2458948 h 3148197"/>
              <a:gd name="connsiteX5" fmla="*/ 0 w 3607437"/>
              <a:gd name="connsiteY5" fmla="*/ 3148197 h 3148197"/>
              <a:gd name="connsiteX0" fmla="*/ 3607437 w 3607437"/>
              <a:gd name="connsiteY0" fmla="*/ 0 h 3148197"/>
              <a:gd name="connsiteX1" fmla="*/ 3126207 w 3607437"/>
              <a:gd name="connsiteY1" fmla="*/ 595502 h 3148197"/>
              <a:gd name="connsiteX2" fmla="*/ 2190974 w 3607437"/>
              <a:gd name="connsiteY2" fmla="*/ 1637125 h 3148197"/>
              <a:gd name="connsiteX3" fmla="*/ 1526744 w 3607437"/>
              <a:gd name="connsiteY3" fmla="*/ 2136640 h 3148197"/>
              <a:gd name="connsiteX4" fmla="*/ 1055130 w 3607437"/>
              <a:gd name="connsiteY4" fmla="*/ 2458948 h 3148197"/>
              <a:gd name="connsiteX5" fmla="*/ 0 w 3607437"/>
              <a:gd name="connsiteY5" fmla="*/ 3148197 h 3148197"/>
              <a:gd name="connsiteX0" fmla="*/ 3607437 w 3607437"/>
              <a:gd name="connsiteY0" fmla="*/ 0 h 3148197"/>
              <a:gd name="connsiteX1" fmla="*/ 3126207 w 3607437"/>
              <a:gd name="connsiteY1" fmla="*/ 595502 h 3148197"/>
              <a:gd name="connsiteX2" fmla="*/ 2137522 w 3607437"/>
              <a:gd name="connsiteY2" fmla="*/ 1610181 h 3148197"/>
              <a:gd name="connsiteX3" fmla="*/ 1526744 w 3607437"/>
              <a:gd name="connsiteY3" fmla="*/ 2136640 h 3148197"/>
              <a:gd name="connsiteX4" fmla="*/ 1055130 w 3607437"/>
              <a:gd name="connsiteY4" fmla="*/ 2458948 h 3148197"/>
              <a:gd name="connsiteX5" fmla="*/ 0 w 3607437"/>
              <a:gd name="connsiteY5" fmla="*/ 3148197 h 3148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7437" h="3148197">
                <a:moveTo>
                  <a:pt x="3607437" y="0"/>
                </a:moveTo>
                <a:cubicBezTo>
                  <a:pt x="3448756" y="286137"/>
                  <a:pt x="3371193" y="327139"/>
                  <a:pt x="3126207" y="595502"/>
                </a:cubicBezTo>
                <a:cubicBezTo>
                  <a:pt x="2881221" y="863865"/>
                  <a:pt x="2457550" y="1346588"/>
                  <a:pt x="2137522" y="1610181"/>
                </a:cubicBezTo>
                <a:cubicBezTo>
                  <a:pt x="1817494" y="1873774"/>
                  <a:pt x="1704916" y="1986197"/>
                  <a:pt x="1526744" y="2136640"/>
                </a:cubicBezTo>
                <a:cubicBezTo>
                  <a:pt x="1348572" y="2287083"/>
                  <a:pt x="1309587" y="2290355"/>
                  <a:pt x="1055130" y="2458948"/>
                </a:cubicBezTo>
                <a:lnTo>
                  <a:pt x="0" y="3148197"/>
                </a:lnTo>
              </a:path>
            </a:pathLst>
          </a:cu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153888" y="542048"/>
            <a:ext cx="28520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342900"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‘</a:t>
            </a:r>
            <a:r>
              <a:rPr lang="en-US" dirty="0" err="1">
                <a:solidFill>
                  <a:prstClr val="white"/>
                </a:solidFill>
                <a:latin typeface="Calibri"/>
              </a:rPr>
              <a:t>Flowpath</a:t>
            </a:r>
            <a:r>
              <a:rPr lang="en-US" dirty="0">
                <a:solidFill>
                  <a:prstClr val="white"/>
                </a:solidFill>
                <a:latin typeface="Calibri"/>
              </a:rPr>
              <a:t> activation’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6272321" y="1878507"/>
            <a:ext cx="1604126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342900"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All additional flow in new ‘fast’ pathways</a:t>
            </a:r>
          </a:p>
        </p:txBody>
      </p:sp>
      <p:sp>
        <p:nvSpPr>
          <p:cNvPr id="4" name="Freeform 3"/>
          <p:cNvSpPr/>
          <p:nvPr/>
        </p:nvSpPr>
        <p:spPr>
          <a:xfrm>
            <a:off x="5422241" y="1237271"/>
            <a:ext cx="379838" cy="1356857"/>
          </a:xfrm>
          <a:custGeom>
            <a:avLst/>
            <a:gdLst>
              <a:gd name="connsiteX0" fmla="*/ 510186 w 510186"/>
              <a:gd name="connsiteY0" fmla="*/ 0 h 1812878"/>
              <a:gd name="connsiteX1" fmla="*/ 0 w 510186"/>
              <a:gd name="connsiteY1" fmla="*/ 1812878 h 1812878"/>
              <a:gd name="connsiteX0" fmla="*/ 510186 w 510186"/>
              <a:gd name="connsiteY0" fmla="*/ 0 h 1812878"/>
              <a:gd name="connsiteX1" fmla="*/ 336506 w 510186"/>
              <a:gd name="connsiteY1" fmla="*/ 1118122 h 1812878"/>
              <a:gd name="connsiteX2" fmla="*/ 0 w 510186"/>
              <a:gd name="connsiteY2" fmla="*/ 1812878 h 1812878"/>
              <a:gd name="connsiteX0" fmla="*/ 510186 w 510186"/>
              <a:gd name="connsiteY0" fmla="*/ 0 h 1812878"/>
              <a:gd name="connsiteX1" fmla="*/ 271376 w 510186"/>
              <a:gd name="connsiteY1" fmla="*/ 1270100 h 1812878"/>
              <a:gd name="connsiteX2" fmla="*/ 0 w 510186"/>
              <a:gd name="connsiteY2" fmla="*/ 1812878 h 1812878"/>
              <a:gd name="connsiteX0" fmla="*/ 525128 w 525128"/>
              <a:gd name="connsiteY0" fmla="*/ 0 h 1797937"/>
              <a:gd name="connsiteX1" fmla="*/ 286318 w 525128"/>
              <a:gd name="connsiteY1" fmla="*/ 1270100 h 1797937"/>
              <a:gd name="connsiteX2" fmla="*/ 0 w 525128"/>
              <a:gd name="connsiteY2" fmla="*/ 1797937 h 1797937"/>
              <a:gd name="connsiteX0" fmla="*/ 525128 w 525128"/>
              <a:gd name="connsiteY0" fmla="*/ 0 h 1797937"/>
              <a:gd name="connsiteX1" fmla="*/ 286318 w 525128"/>
              <a:gd name="connsiteY1" fmla="*/ 1270100 h 1797937"/>
              <a:gd name="connsiteX2" fmla="*/ 0 w 525128"/>
              <a:gd name="connsiteY2" fmla="*/ 1797937 h 1797937"/>
              <a:gd name="connsiteX0" fmla="*/ 506451 w 506451"/>
              <a:gd name="connsiteY0" fmla="*/ 0 h 1809143"/>
              <a:gd name="connsiteX1" fmla="*/ 286318 w 506451"/>
              <a:gd name="connsiteY1" fmla="*/ 1281306 h 1809143"/>
              <a:gd name="connsiteX2" fmla="*/ 0 w 506451"/>
              <a:gd name="connsiteY2" fmla="*/ 1809143 h 1809143"/>
              <a:gd name="connsiteX0" fmla="*/ 506451 w 506451"/>
              <a:gd name="connsiteY0" fmla="*/ 0 h 1809143"/>
              <a:gd name="connsiteX1" fmla="*/ 286318 w 506451"/>
              <a:gd name="connsiteY1" fmla="*/ 1281306 h 1809143"/>
              <a:gd name="connsiteX2" fmla="*/ 0 w 506451"/>
              <a:gd name="connsiteY2" fmla="*/ 1809143 h 1809143"/>
              <a:gd name="connsiteX0" fmla="*/ 506451 w 506451"/>
              <a:gd name="connsiteY0" fmla="*/ 0 h 1809143"/>
              <a:gd name="connsiteX1" fmla="*/ 286318 w 506451"/>
              <a:gd name="connsiteY1" fmla="*/ 1281306 h 1809143"/>
              <a:gd name="connsiteX2" fmla="*/ 0 w 506451"/>
              <a:gd name="connsiteY2" fmla="*/ 1809143 h 1809143"/>
              <a:gd name="connsiteX0" fmla="*/ 506451 w 506451"/>
              <a:gd name="connsiteY0" fmla="*/ 0 h 1809143"/>
              <a:gd name="connsiteX1" fmla="*/ 286318 w 506451"/>
              <a:gd name="connsiteY1" fmla="*/ 1281306 h 1809143"/>
              <a:gd name="connsiteX2" fmla="*/ 0 w 506451"/>
              <a:gd name="connsiteY2" fmla="*/ 1809143 h 1809143"/>
              <a:gd name="connsiteX0" fmla="*/ 506451 w 506451"/>
              <a:gd name="connsiteY0" fmla="*/ 0 h 1809143"/>
              <a:gd name="connsiteX1" fmla="*/ 286318 w 506451"/>
              <a:gd name="connsiteY1" fmla="*/ 1281306 h 1809143"/>
              <a:gd name="connsiteX2" fmla="*/ 0 w 506451"/>
              <a:gd name="connsiteY2" fmla="*/ 1809143 h 1809143"/>
              <a:gd name="connsiteX0" fmla="*/ 506451 w 506451"/>
              <a:gd name="connsiteY0" fmla="*/ 0 h 1809143"/>
              <a:gd name="connsiteX1" fmla="*/ 286318 w 506451"/>
              <a:gd name="connsiteY1" fmla="*/ 1281306 h 1809143"/>
              <a:gd name="connsiteX2" fmla="*/ 0 w 506451"/>
              <a:gd name="connsiteY2" fmla="*/ 1809143 h 1809143"/>
              <a:gd name="connsiteX0" fmla="*/ 506451 w 506451"/>
              <a:gd name="connsiteY0" fmla="*/ 0 h 1809143"/>
              <a:gd name="connsiteX1" fmla="*/ 286318 w 506451"/>
              <a:gd name="connsiteY1" fmla="*/ 1281306 h 1809143"/>
              <a:gd name="connsiteX2" fmla="*/ 0 w 506451"/>
              <a:gd name="connsiteY2" fmla="*/ 1809143 h 1809143"/>
              <a:gd name="connsiteX0" fmla="*/ 506451 w 506451"/>
              <a:gd name="connsiteY0" fmla="*/ 0 h 1809143"/>
              <a:gd name="connsiteX1" fmla="*/ 286318 w 506451"/>
              <a:gd name="connsiteY1" fmla="*/ 1281306 h 1809143"/>
              <a:gd name="connsiteX2" fmla="*/ 0 w 506451"/>
              <a:gd name="connsiteY2" fmla="*/ 1809143 h 1809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6451" h="1809143">
                <a:moveTo>
                  <a:pt x="506451" y="0"/>
                </a:moveTo>
                <a:cubicBezTo>
                  <a:pt x="477739" y="328004"/>
                  <a:pt x="398782" y="821809"/>
                  <a:pt x="286318" y="1281306"/>
                </a:cubicBezTo>
                <a:cubicBezTo>
                  <a:pt x="229469" y="1454910"/>
                  <a:pt x="126642" y="1668549"/>
                  <a:pt x="0" y="1809143"/>
                </a:cubicBezTo>
              </a:path>
            </a:pathLst>
          </a:custGeom>
          <a:ln w="38100" cmpd="sng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3261950" y="522232"/>
            <a:ext cx="1680" cy="32336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9" name="Picture 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3909" y="787278"/>
            <a:ext cx="619125" cy="35242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3874" y="3918940"/>
            <a:ext cx="571500" cy="352425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3271168" y="3755874"/>
            <a:ext cx="3302362" cy="72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1468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68" grpId="0" animBg="1"/>
      <p:bldP spid="70" grpId="0" animBg="1"/>
      <p:bldP spid="71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>
            <a:off x="3271168" y="3755874"/>
            <a:ext cx="3302362" cy="72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 flipV="1">
            <a:off x="3261950" y="522232"/>
            <a:ext cx="1680" cy="32336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9" name="Picture 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083" y="1123485"/>
            <a:ext cx="619125" cy="352425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 rot="16200000" flipH="1">
            <a:off x="3523649" y="3819230"/>
            <a:ext cx="244929" cy="800955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3908837" y="4097242"/>
            <a:ext cx="261011" cy="244931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4169850" y="4097242"/>
            <a:ext cx="331252" cy="244931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4501100" y="4097242"/>
            <a:ext cx="644301" cy="244931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5145402" y="4097242"/>
            <a:ext cx="271873" cy="244931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66716" y="3196598"/>
            <a:ext cx="331252" cy="17902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97967" y="2812216"/>
            <a:ext cx="644301" cy="38438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42268" y="2619972"/>
            <a:ext cx="271873" cy="19224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02029" y="3375623"/>
            <a:ext cx="261011" cy="12987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3264559" y="2593261"/>
            <a:ext cx="2160939" cy="1169846"/>
          </a:xfrm>
          <a:custGeom>
            <a:avLst/>
            <a:gdLst>
              <a:gd name="connsiteX0" fmla="*/ 3607437 w 3607437"/>
              <a:gd name="connsiteY0" fmla="*/ 0 h 3148197"/>
              <a:gd name="connsiteX1" fmla="*/ 2251980 w 3607437"/>
              <a:gd name="connsiteY1" fmla="*/ 821733 h 3148197"/>
              <a:gd name="connsiteX2" fmla="*/ 1227382 w 3607437"/>
              <a:gd name="connsiteY2" fmla="*/ 2305120 h 3148197"/>
              <a:gd name="connsiteX3" fmla="*/ 0 w 3607437"/>
              <a:gd name="connsiteY3" fmla="*/ 3148197 h 3148197"/>
              <a:gd name="connsiteX0" fmla="*/ 3607437 w 3607437"/>
              <a:gd name="connsiteY0" fmla="*/ 0 h 3148197"/>
              <a:gd name="connsiteX1" fmla="*/ 2251980 w 3607437"/>
              <a:gd name="connsiteY1" fmla="*/ 821733 h 3148197"/>
              <a:gd name="connsiteX2" fmla="*/ 1227382 w 3607437"/>
              <a:gd name="connsiteY2" fmla="*/ 2081011 h 3148197"/>
              <a:gd name="connsiteX3" fmla="*/ 0 w 3607437"/>
              <a:gd name="connsiteY3" fmla="*/ 3148197 h 3148197"/>
              <a:gd name="connsiteX0" fmla="*/ 3607437 w 3607437"/>
              <a:gd name="connsiteY0" fmla="*/ 0 h 3148197"/>
              <a:gd name="connsiteX1" fmla="*/ 2070541 w 3607437"/>
              <a:gd name="connsiteY1" fmla="*/ 811062 h 3148197"/>
              <a:gd name="connsiteX2" fmla="*/ 1227382 w 3607437"/>
              <a:gd name="connsiteY2" fmla="*/ 2081011 h 3148197"/>
              <a:gd name="connsiteX3" fmla="*/ 0 w 3607437"/>
              <a:gd name="connsiteY3" fmla="*/ 3148197 h 3148197"/>
              <a:gd name="connsiteX0" fmla="*/ 3607437 w 3607437"/>
              <a:gd name="connsiteY0" fmla="*/ 0 h 3148197"/>
              <a:gd name="connsiteX1" fmla="*/ 2070541 w 3607437"/>
              <a:gd name="connsiteY1" fmla="*/ 811062 h 3148197"/>
              <a:gd name="connsiteX2" fmla="*/ 1206036 w 3607437"/>
              <a:gd name="connsiteY2" fmla="*/ 2518557 h 3148197"/>
              <a:gd name="connsiteX3" fmla="*/ 0 w 3607437"/>
              <a:gd name="connsiteY3" fmla="*/ 3148197 h 3148197"/>
              <a:gd name="connsiteX0" fmla="*/ 3607437 w 3607437"/>
              <a:gd name="connsiteY0" fmla="*/ 0 h 3148197"/>
              <a:gd name="connsiteX1" fmla="*/ 2070541 w 3607437"/>
              <a:gd name="connsiteY1" fmla="*/ 811062 h 3148197"/>
              <a:gd name="connsiteX2" fmla="*/ 1206036 w 3607437"/>
              <a:gd name="connsiteY2" fmla="*/ 2177058 h 3148197"/>
              <a:gd name="connsiteX3" fmla="*/ 0 w 3607437"/>
              <a:gd name="connsiteY3" fmla="*/ 3148197 h 3148197"/>
              <a:gd name="connsiteX0" fmla="*/ 3607437 w 3607437"/>
              <a:gd name="connsiteY0" fmla="*/ 0 h 3148197"/>
              <a:gd name="connsiteX1" fmla="*/ 3166296 w 3607437"/>
              <a:gd name="connsiteY1" fmla="*/ 582030 h 3148197"/>
              <a:gd name="connsiteX2" fmla="*/ 1206036 w 3607437"/>
              <a:gd name="connsiteY2" fmla="*/ 2177058 h 3148197"/>
              <a:gd name="connsiteX3" fmla="*/ 0 w 3607437"/>
              <a:gd name="connsiteY3" fmla="*/ 3148197 h 3148197"/>
              <a:gd name="connsiteX0" fmla="*/ 3607437 w 3607437"/>
              <a:gd name="connsiteY0" fmla="*/ 0 h 3148197"/>
              <a:gd name="connsiteX1" fmla="*/ 3166296 w 3607437"/>
              <a:gd name="connsiteY1" fmla="*/ 582030 h 3148197"/>
              <a:gd name="connsiteX2" fmla="*/ 1206036 w 3607437"/>
              <a:gd name="connsiteY2" fmla="*/ 2177058 h 3148197"/>
              <a:gd name="connsiteX3" fmla="*/ 0 w 3607437"/>
              <a:gd name="connsiteY3" fmla="*/ 3148197 h 3148197"/>
              <a:gd name="connsiteX0" fmla="*/ 3607437 w 3607437"/>
              <a:gd name="connsiteY0" fmla="*/ 0 h 3148197"/>
              <a:gd name="connsiteX1" fmla="*/ 3166296 w 3607437"/>
              <a:gd name="connsiteY1" fmla="*/ 582030 h 3148197"/>
              <a:gd name="connsiteX2" fmla="*/ 1206036 w 3607437"/>
              <a:gd name="connsiteY2" fmla="*/ 2177058 h 3148197"/>
              <a:gd name="connsiteX3" fmla="*/ 0 w 3607437"/>
              <a:gd name="connsiteY3" fmla="*/ 3148197 h 3148197"/>
              <a:gd name="connsiteX0" fmla="*/ 3607437 w 3607437"/>
              <a:gd name="connsiteY0" fmla="*/ 0 h 3148197"/>
              <a:gd name="connsiteX1" fmla="*/ 3259836 w 3607437"/>
              <a:gd name="connsiteY1" fmla="*/ 662864 h 3148197"/>
              <a:gd name="connsiteX2" fmla="*/ 1206036 w 3607437"/>
              <a:gd name="connsiteY2" fmla="*/ 2177058 h 3148197"/>
              <a:gd name="connsiteX3" fmla="*/ 0 w 3607437"/>
              <a:gd name="connsiteY3" fmla="*/ 3148197 h 3148197"/>
              <a:gd name="connsiteX0" fmla="*/ 3607437 w 3607437"/>
              <a:gd name="connsiteY0" fmla="*/ 0 h 3148197"/>
              <a:gd name="connsiteX1" fmla="*/ 3259836 w 3607437"/>
              <a:gd name="connsiteY1" fmla="*/ 662864 h 3148197"/>
              <a:gd name="connsiteX2" fmla="*/ 1206036 w 3607437"/>
              <a:gd name="connsiteY2" fmla="*/ 2177058 h 3148197"/>
              <a:gd name="connsiteX3" fmla="*/ 0 w 3607437"/>
              <a:gd name="connsiteY3" fmla="*/ 3148197 h 3148197"/>
              <a:gd name="connsiteX0" fmla="*/ 3607437 w 3607437"/>
              <a:gd name="connsiteY0" fmla="*/ 0 h 3148197"/>
              <a:gd name="connsiteX1" fmla="*/ 3126207 w 3607437"/>
              <a:gd name="connsiteY1" fmla="*/ 595502 h 3148197"/>
              <a:gd name="connsiteX2" fmla="*/ 1206036 w 3607437"/>
              <a:gd name="connsiteY2" fmla="*/ 2177058 h 3148197"/>
              <a:gd name="connsiteX3" fmla="*/ 0 w 3607437"/>
              <a:gd name="connsiteY3" fmla="*/ 3148197 h 3148197"/>
              <a:gd name="connsiteX0" fmla="*/ 3607437 w 3607437"/>
              <a:gd name="connsiteY0" fmla="*/ 0 h 3148197"/>
              <a:gd name="connsiteX1" fmla="*/ 3126207 w 3607437"/>
              <a:gd name="connsiteY1" fmla="*/ 595502 h 3148197"/>
              <a:gd name="connsiteX2" fmla="*/ 2057345 w 3607437"/>
              <a:gd name="connsiteY2" fmla="*/ 1623653 h 3148197"/>
              <a:gd name="connsiteX3" fmla="*/ 1206036 w 3607437"/>
              <a:gd name="connsiteY3" fmla="*/ 2177058 h 3148197"/>
              <a:gd name="connsiteX4" fmla="*/ 0 w 3607437"/>
              <a:gd name="connsiteY4" fmla="*/ 3148197 h 3148197"/>
              <a:gd name="connsiteX0" fmla="*/ 3607437 w 3607437"/>
              <a:gd name="connsiteY0" fmla="*/ 0 h 3148197"/>
              <a:gd name="connsiteX1" fmla="*/ 3126207 w 3607437"/>
              <a:gd name="connsiteY1" fmla="*/ 595502 h 3148197"/>
              <a:gd name="connsiteX2" fmla="*/ 2057345 w 3607437"/>
              <a:gd name="connsiteY2" fmla="*/ 1623653 h 3148197"/>
              <a:gd name="connsiteX3" fmla="*/ 1526744 w 3607437"/>
              <a:gd name="connsiteY3" fmla="*/ 2136640 h 3148197"/>
              <a:gd name="connsiteX4" fmla="*/ 0 w 3607437"/>
              <a:gd name="connsiteY4" fmla="*/ 3148197 h 3148197"/>
              <a:gd name="connsiteX0" fmla="*/ 3607437 w 3607437"/>
              <a:gd name="connsiteY0" fmla="*/ 0 h 3148197"/>
              <a:gd name="connsiteX1" fmla="*/ 3126207 w 3607437"/>
              <a:gd name="connsiteY1" fmla="*/ 595502 h 3148197"/>
              <a:gd name="connsiteX2" fmla="*/ 2057345 w 3607437"/>
              <a:gd name="connsiteY2" fmla="*/ 1623653 h 3148197"/>
              <a:gd name="connsiteX3" fmla="*/ 1526744 w 3607437"/>
              <a:gd name="connsiteY3" fmla="*/ 2136640 h 3148197"/>
              <a:gd name="connsiteX4" fmla="*/ 1055130 w 3607437"/>
              <a:gd name="connsiteY4" fmla="*/ 2458948 h 3148197"/>
              <a:gd name="connsiteX5" fmla="*/ 0 w 3607437"/>
              <a:gd name="connsiteY5" fmla="*/ 3148197 h 3148197"/>
              <a:gd name="connsiteX0" fmla="*/ 3607437 w 3607437"/>
              <a:gd name="connsiteY0" fmla="*/ 0 h 3148197"/>
              <a:gd name="connsiteX1" fmla="*/ 3126207 w 3607437"/>
              <a:gd name="connsiteY1" fmla="*/ 595502 h 3148197"/>
              <a:gd name="connsiteX2" fmla="*/ 2190974 w 3607437"/>
              <a:gd name="connsiteY2" fmla="*/ 1637125 h 3148197"/>
              <a:gd name="connsiteX3" fmla="*/ 1526744 w 3607437"/>
              <a:gd name="connsiteY3" fmla="*/ 2136640 h 3148197"/>
              <a:gd name="connsiteX4" fmla="*/ 1055130 w 3607437"/>
              <a:gd name="connsiteY4" fmla="*/ 2458948 h 3148197"/>
              <a:gd name="connsiteX5" fmla="*/ 0 w 3607437"/>
              <a:gd name="connsiteY5" fmla="*/ 3148197 h 3148197"/>
              <a:gd name="connsiteX0" fmla="*/ 3607437 w 3607437"/>
              <a:gd name="connsiteY0" fmla="*/ 0 h 3148197"/>
              <a:gd name="connsiteX1" fmla="*/ 3126207 w 3607437"/>
              <a:gd name="connsiteY1" fmla="*/ 595502 h 3148197"/>
              <a:gd name="connsiteX2" fmla="*/ 2137522 w 3607437"/>
              <a:gd name="connsiteY2" fmla="*/ 1610181 h 3148197"/>
              <a:gd name="connsiteX3" fmla="*/ 1526744 w 3607437"/>
              <a:gd name="connsiteY3" fmla="*/ 2136640 h 3148197"/>
              <a:gd name="connsiteX4" fmla="*/ 1055130 w 3607437"/>
              <a:gd name="connsiteY4" fmla="*/ 2458948 h 3148197"/>
              <a:gd name="connsiteX5" fmla="*/ 0 w 3607437"/>
              <a:gd name="connsiteY5" fmla="*/ 3148197 h 3148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7437" h="3148197">
                <a:moveTo>
                  <a:pt x="3607437" y="0"/>
                </a:moveTo>
                <a:cubicBezTo>
                  <a:pt x="3448756" y="286137"/>
                  <a:pt x="3371193" y="327139"/>
                  <a:pt x="3126207" y="595502"/>
                </a:cubicBezTo>
                <a:cubicBezTo>
                  <a:pt x="2881221" y="863865"/>
                  <a:pt x="2457550" y="1346588"/>
                  <a:pt x="2137522" y="1610181"/>
                </a:cubicBezTo>
                <a:cubicBezTo>
                  <a:pt x="1817494" y="1873774"/>
                  <a:pt x="1704916" y="1986197"/>
                  <a:pt x="1526744" y="2136640"/>
                </a:cubicBezTo>
                <a:cubicBezTo>
                  <a:pt x="1348572" y="2287083"/>
                  <a:pt x="1309587" y="2290355"/>
                  <a:pt x="1055130" y="2458948"/>
                </a:cubicBezTo>
                <a:lnTo>
                  <a:pt x="0" y="3148197"/>
                </a:lnTo>
              </a:path>
            </a:pathLst>
          </a:cu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79172" y="2465198"/>
            <a:ext cx="2236796" cy="1282671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3072461" y="1264614"/>
            <a:ext cx="1898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793713" y="3755874"/>
            <a:ext cx="0" cy="1900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417494" y="4097242"/>
            <a:ext cx="376220" cy="244931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155359" y="3196598"/>
            <a:ext cx="331252" cy="17902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486610" y="2619973"/>
            <a:ext cx="644301" cy="576623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130911" y="2201070"/>
            <a:ext cx="271873" cy="42808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890671" y="3375622"/>
            <a:ext cx="261011" cy="12987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414140" y="1264615"/>
            <a:ext cx="376220" cy="911012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Freeform 40"/>
          <p:cNvSpPr/>
          <p:nvPr/>
        </p:nvSpPr>
        <p:spPr>
          <a:xfrm>
            <a:off x="3253201" y="1288627"/>
            <a:ext cx="2540512" cy="2474481"/>
          </a:xfrm>
          <a:custGeom>
            <a:avLst/>
            <a:gdLst>
              <a:gd name="connsiteX0" fmla="*/ 3607437 w 3607437"/>
              <a:gd name="connsiteY0" fmla="*/ 0 h 3148197"/>
              <a:gd name="connsiteX1" fmla="*/ 2251980 w 3607437"/>
              <a:gd name="connsiteY1" fmla="*/ 821733 h 3148197"/>
              <a:gd name="connsiteX2" fmla="*/ 1227382 w 3607437"/>
              <a:gd name="connsiteY2" fmla="*/ 2305120 h 3148197"/>
              <a:gd name="connsiteX3" fmla="*/ 0 w 3607437"/>
              <a:gd name="connsiteY3" fmla="*/ 3148197 h 3148197"/>
              <a:gd name="connsiteX0" fmla="*/ 3607437 w 3607437"/>
              <a:gd name="connsiteY0" fmla="*/ 0 h 3148197"/>
              <a:gd name="connsiteX1" fmla="*/ 2251980 w 3607437"/>
              <a:gd name="connsiteY1" fmla="*/ 821733 h 3148197"/>
              <a:gd name="connsiteX2" fmla="*/ 1227382 w 3607437"/>
              <a:gd name="connsiteY2" fmla="*/ 2081011 h 3148197"/>
              <a:gd name="connsiteX3" fmla="*/ 0 w 3607437"/>
              <a:gd name="connsiteY3" fmla="*/ 3148197 h 3148197"/>
              <a:gd name="connsiteX0" fmla="*/ 3607437 w 3607437"/>
              <a:gd name="connsiteY0" fmla="*/ 0 h 3148197"/>
              <a:gd name="connsiteX1" fmla="*/ 2070541 w 3607437"/>
              <a:gd name="connsiteY1" fmla="*/ 811062 h 3148197"/>
              <a:gd name="connsiteX2" fmla="*/ 1227382 w 3607437"/>
              <a:gd name="connsiteY2" fmla="*/ 2081011 h 3148197"/>
              <a:gd name="connsiteX3" fmla="*/ 0 w 3607437"/>
              <a:gd name="connsiteY3" fmla="*/ 3148197 h 3148197"/>
              <a:gd name="connsiteX0" fmla="*/ 3607437 w 3607437"/>
              <a:gd name="connsiteY0" fmla="*/ 0 h 3148197"/>
              <a:gd name="connsiteX1" fmla="*/ 2070541 w 3607437"/>
              <a:gd name="connsiteY1" fmla="*/ 811062 h 3148197"/>
              <a:gd name="connsiteX2" fmla="*/ 1206036 w 3607437"/>
              <a:gd name="connsiteY2" fmla="*/ 2518557 h 3148197"/>
              <a:gd name="connsiteX3" fmla="*/ 0 w 3607437"/>
              <a:gd name="connsiteY3" fmla="*/ 3148197 h 3148197"/>
              <a:gd name="connsiteX0" fmla="*/ 3607437 w 3607437"/>
              <a:gd name="connsiteY0" fmla="*/ 0 h 3148197"/>
              <a:gd name="connsiteX1" fmla="*/ 2070541 w 3607437"/>
              <a:gd name="connsiteY1" fmla="*/ 811062 h 3148197"/>
              <a:gd name="connsiteX2" fmla="*/ 1206036 w 3607437"/>
              <a:gd name="connsiteY2" fmla="*/ 2177058 h 3148197"/>
              <a:gd name="connsiteX3" fmla="*/ 0 w 3607437"/>
              <a:gd name="connsiteY3" fmla="*/ 3148197 h 3148197"/>
              <a:gd name="connsiteX0" fmla="*/ 3607437 w 3607437"/>
              <a:gd name="connsiteY0" fmla="*/ 0 h 3148197"/>
              <a:gd name="connsiteX1" fmla="*/ 3166296 w 3607437"/>
              <a:gd name="connsiteY1" fmla="*/ 582030 h 3148197"/>
              <a:gd name="connsiteX2" fmla="*/ 1206036 w 3607437"/>
              <a:gd name="connsiteY2" fmla="*/ 2177058 h 3148197"/>
              <a:gd name="connsiteX3" fmla="*/ 0 w 3607437"/>
              <a:gd name="connsiteY3" fmla="*/ 3148197 h 3148197"/>
              <a:gd name="connsiteX0" fmla="*/ 3607437 w 3607437"/>
              <a:gd name="connsiteY0" fmla="*/ 0 h 3148197"/>
              <a:gd name="connsiteX1" fmla="*/ 3166296 w 3607437"/>
              <a:gd name="connsiteY1" fmla="*/ 582030 h 3148197"/>
              <a:gd name="connsiteX2" fmla="*/ 1206036 w 3607437"/>
              <a:gd name="connsiteY2" fmla="*/ 2177058 h 3148197"/>
              <a:gd name="connsiteX3" fmla="*/ 0 w 3607437"/>
              <a:gd name="connsiteY3" fmla="*/ 3148197 h 3148197"/>
              <a:gd name="connsiteX0" fmla="*/ 3607437 w 3607437"/>
              <a:gd name="connsiteY0" fmla="*/ 0 h 3148197"/>
              <a:gd name="connsiteX1" fmla="*/ 3166296 w 3607437"/>
              <a:gd name="connsiteY1" fmla="*/ 582030 h 3148197"/>
              <a:gd name="connsiteX2" fmla="*/ 1206036 w 3607437"/>
              <a:gd name="connsiteY2" fmla="*/ 2177058 h 3148197"/>
              <a:gd name="connsiteX3" fmla="*/ 0 w 3607437"/>
              <a:gd name="connsiteY3" fmla="*/ 3148197 h 3148197"/>
              <a:gd name="connsiteX0" fmla="*/ 3607437 w 3607437"/>
              <a:gd name="connsiteY0" fmla="*/ 0 h 3148197"/>
              <a:gd name="connsiteX1" fmla="*/ 3259836 w 3607437"/>
              <a:gd name="connsiteY1" fmla="*/ 662864 h 3148197"/>
              <a:gd name="connsiteX2" fmla="*/ 1206036 w 3607437"/>
              <a:gd name="connsiteY2" fmla="*/ 2177058 h 3148197"/>
              <a:gd name="connsiteX3" fmla="*/ 0 w 3607437"/>
              <a:gd name="connsiteY3" fmla="*/ 3148197 h 3148197"/>
              <a:gd name="connsiteX0" fmla="*/ 3607437 w 3607437"/>
              <a:gd name="connsiteY0" fmla="*/ 0 h 3148197"/>
              <a:gd name="connsiteX1" fmla="*/ 3259836 w 3607437"/>
              <a:gd name="connsiteY1" fmla="*/ 662864 h 3148197"/>
              <a:gd name="connsiteX2" fmla="*/ 1206036 w 3607437"/>
              <a:gd name="connsiteY2" fmla="*/ 2177058 h 3148197"/>
              <a:gd name="connsiteX3" fmla="*/ 0 w 3607437"/>
              <a:gd name="connsiteY3" fmla="*/ 3148197 h 3148197"/>
              <a:gd name="connsiteX0" fmla="*/ 3607437 w 3607437"/>
              <a:gd name="connsiteY0" fmla="*/ 0 h 3148197"/>
              <a:gd name="connsiteX1" fmla="*/ 3126207 w 3607437"/>
              <a:gd name="connsiteY1" fmla="*/ 595502 h 3148197"/>
              <a:gd name="connsiteX2" fmla="*/ 1206036 w 3607437"/>
              <a:gd name="connsiteY2" fmla="*/ 2177058 h 3148197"/>
              <a:gd name="connsiteX3" fmla="*/ 0 w 3607437"/>
              <a:gd name="connsiteY3" fmla="*/ 3148197 h 3148197"/>
              <a:gd name="connsiteX0" fmla="*/ 3607437 w 3607437"/>
              <a:gd name="connsiteY0" fmla="*/ 0 h 3148197"/>
              <a:gd name="connsiteX1" fmla="*/ 3126207 w 3607437"/>
              <a:gd name="connsiteY1" fmla="*/ 595502 h 3148197"/>
              <a:gd name="connsiteX2" fmla="*/ 2057345 w 3607437"/>
              <a:gd name="connsiteY2" fmla="*/ 1623653 h 3148197"/>
              <a:gd name="connsiteX3" fmla="*/ 1206036 w 3607437"/>
              <a:gd name="connsiteY3" fmla="*/ 2177058 h 3148197"/>
              <a:gd name="connsiteX4" fmla="*/ 0 w 3607437"/>
              <a:gd name="connsiteY4" fmla="*/ 3148197 h 3148197"/>
              <a:gd name="connsiteX0" fmla="*/ 3607437 w 3607437"/>
              <a:gd name="connsiteY0" fmla="*/ 0 h 3148197"/>
              <a:gd name="connsiteX1" fmla="*/ 3126207 w 3607437"/>
              <a:gd name="connsiteY1" fmla="*/ 595502 h 3148197"/>
              <a:gd name="connsiteX2" fmla="*/ 2057345 w 3607437"/>
              <a:gd name="connsiteY2" fmla="*/ 1623653 h 3148197"/>
              <a:gd name="connsiteX3" fmla="*/ 1526744 w 3607437"/>
              <a:gd name="connsiteY3" fmla="*/ 2136640 h 3148197"/>
              <a:gd name="connsiteX4" fmla="*/ 0 w 3607437"/>
              <a:gd name="connsiteY4" fmla="*/ 3148197 h 3148197"/>
              <a:gd name="connsiteX0" fmla="*/ 3607437 w 3607437"/>
              <a:gd name="connsiteY0" fmla="*/ 0 h 3148197"/>
              <a:gd name="connsiteX1" fmla="*/ 3126207 w 3607437"/>
              <a:gd name="connsiteY1" fmla="*/ 595502 h 3148197"/>
              <a:gd name="connsiteX2" fmla="*/ 2057345 w 3607437"/>
              <a:gd name="connsiteY2" fmla="*/ 1623653 h 3148197"/>
              <a:gd name="connsiteX3" fmla="*/ 1526744 w 3607437"/>
              <a:gd name="connsiteY3" fmla="*/ 2136640 h 3148197"/>
              <a:gd name="connsiteX4" fmla="*/ 1055130 w 3607437"/>
              <a:gd name="connsiteY4" fmla="*/ 2458948 h 3148197"/>
              <a:gd name="connsiteX5" fmla="*/ 0 w 3607437"/>
              <a:gd name="connsiteY5" fmla="*/ 3148197 h 3148197"/>
              <a:gd name="connsiteX0" fmla="*/ 3607437 w 3607437"/>
              <a:gd name="connsiteY0" fmla="*/ 0 h 3148197"/>
              <a:gd name="connsiteX1" fmla="*/ 3126207 w 3607437"/>
              <a:gd name="connsiteY1" fmla="*/ 595502 h 3148197"/>
              <a:gd name="connsiteX2" fmla="*/ 2190974 w 3607437"/>
              <a:gd name="connsiteY2" fmla="*/ 1637125 h 3148197"/>
              <a:gd name="connsiteX3" fmla="*/ 1526744 w 3607437"/>
              <a:gd name="connsiteY3" fmla="*/ 2136640 h 3148197"/>
              <a:gd name="connsiteX4" fmla="*/ 1055130 w 3607437"/>
              <a:gd name="connsiteY4" fmla="*/ 2458948 h 3148197"/>
              <a:gd name="connsiteX5" fmla="*/ 0 w 3607437"/>
              <a:gd name="connsiteY5" fmla="*/ 3148197 h 3148197"/>
              <a:gd name="connsiteX0" fmla="*/ 3607437 w 3607437"/>
              <a:gd name="connsiteY0" fmla="*/ 0 h 3148197"/>
              <a:gd name="connsiteX1" fmla="*/ 3126207 w 3607437"/>
              <a:gd name="connsiteY1" fmla="*/ 595502 h 3148197"/>
              <a:gd name="connsiteX2" fmla="*/ 2137522 w 3607437"/>
              <a:gd name="connsiteY2" fmla="*/ 1610181 h 3148197"/>
              <a:gd name="connsiteX3" fmla="*/ 1526744 w 3607437"/>
              <a:gd name="connsiteY3" fmla="*/ 2136640 h 3148197"/>
              <a:gd name="connsiteX4" fmla="*/ 1055130 w 3607437"/>
              <a:gd name="connsiteY4" fmla="*/ 2458948 h 3148197"/>
              <a:gd name="connsiteX5" fmla="*/ 0 w 3607437"/>
              <a:gd name="connsiteY5" fmla="*/ 3148197 h 3148197"/>
              <a:gd name="connsiteX0" fmla="*/ 3607437 w 3607437"/>
              <a:gd name="connsiteY0" fmla="*/ 0 h 3148197"/>
              <a:gd name="connsiteX1" fmla="*/ 3126207 w 3607437"/>
              <a:gd name="connsiteY1" fmla="*/ 595502 h 3148197"/>
              <a:gd name="connsiteX2" fmla="*/ 2137522 w 3607437"/>
              <a:gd name="connsiteY2" fmla="*/ 1610181 h 3148197"/>
              <a:gd name="connsiteX3" fmla="*/ 1651774 w 3607437"/>
              <a:gd name="connsiteY3" fmla="*/ 2543963 h 3148197"/>
              <a:gd name="connsiteX4" fmla="*/ 1055130 w 3607437"/>
              <a:gd name="connsiteY4" fmla="*/ 2458948 h 3148197"/>
              <a:gd name="connsiteX5" fmla="*/ 0 w 3607437"/>
              <a:gd name="connsiteY5" fmla="*/ 3148197 h 3148197"/>
              <a:gd name="connsiteX0" fmla="*/ 3607437 w 3607437"/>
              <a:gd name="connsiteY0" fmla="*/ 0 h 3148197"/>
              <a:gd name="connsiteX1" fmla="*/ 3126207 w 3607437"/>
              <a:gd name="connsiteY1" fmla="*/ 595502 h 3148197"/>
              <a:gd name="connsiteX2" fmla="*/ 2137522 w 3607437"/>
              <a:gd name="connsiteY2" fmla="*/ 1610181 h 3148197"/>
              <a:gd name="connsiteX3" fmla="*/ 1651774 w 3607437"/>
              <a:gd name="connsiteY3" fmla="*/ 2543963 h 3148197"/>
              <a:gd name="connsiteX4" fmla="*/ 1111962 w 3607437"/>
              <a:gd name="connsiteY4" fmla="*/ 2764441 h 3148197"/>
              <a:gd name="connsiteX5" fmla="*/ 0 w 3607437"/>
              <a:gd name="connsiteY5" fmla="*/ 3148197 h 3148197"/>
              <a:gd name="connsiteX0" fmla="*/ 3607437 w 3607437"/>
              <a:gd name="connsiteY0" fmla="*/ 0 h 3148197"/>
              <a:gd name="connsiteX1" fmla="*/ 3126207 w 3607437"/>
              <a:gd name="connsiteY1" fmla="*/ 595502 h 3148197"/>
              <a:gd name="connsiteX2" fmla="*/ 2137522 w 3607437"/>
              <a:gd name="connsiteY2" fmla="*/ 1610181 h 3148197"/>
              <a:gd name="connsiteX3" fmla="*/ 1719972 w 3607437"/>
              <a:gd name="connsiteY3" fmla="*/ 2472681 h 3148197"/>
              <a:gd name="connsiteX4" fmla="*/ 1111962 w 3607437"/>
              <a:gd name="connsiteY4" fmla="*/ 2764441 h 3148197"/>
              <a:gd name="connsiteX5" fmla="*/ 0 w 3607437"/>
              <a:gd name="connsiteY5" fmla="*/ 3148197 h 3148197"/>
              <a:gd name="connsiteX0" fmla="*/ 3607437 w 3607437"/>
              <a:gd name="connsiteY0" fmla="*/ 0 h 3148197"/>
              <a:gd name="connsiteX1" fmla="*/ 3126207 w 3607437"/>
              <a:gd name="connsiteY1" fmla="*/ 595502 h 3148197"/>
              <a:gd name="connsiteX2" fmla="*/ 2137522 w 3607437"/>
              <a:gd name="connsiteY2" fmla="*/ 1610181 h 3148197"/>
              <a:gd name="connsiteX3" fmla="*/ 1719972 w 3607437"/>
              <a:gd name="connsiteY3" fmla="*/ 2472681 h 3148197"/>
              <a:gd name="connsiteX4" fmla="*/ 1111962 w 3607437"/>
              <a:gd name="connsiteY4" fmla="*/ 2764441 h 3148197"/>
              <a:gd name="connsiteX5" fmla="*/ 0 w 3607437"/>
              <a:gd name="connsiteY5" fmla="*/ 3148197 h 3148197"/>
              <a:gd name="connsiteX0" fmla="*/ 3607437 w 3607437"/>
              <a:gd name="connsiteY0" fmla="*/ 0 h 3148197"/>
              <a:gd name="connsiteX1" fmla="*/ 3126207 w 3607437"/>
              <a:gd name="connsiteY1" fmla="*/ 595502 h 3148197"/>
              <a:gd name="connsiteX2" fmla="*/ 2137522 w 3607437"/>
              <a:gd name="connsiteY2" fmla="*/ 1610181 h 3148197"/>
              <a:gd name="connsiteX3" fmla="*/ 1719972 w 3607437"/>
              <a:gd name="connsiteY3" fmla="*/ 2472681 h 3148197"/>
              <a:gd name="connsiteX4" fmla="*/ 1111962 w 3607437"/>
              <a:gd name="connsiteY4" fmla="*/ 2764441 h 3148197"/>
              <a:gd name="connsiteX5" fmla="*/ 0 w 3607437"/>
              <a:gd name="connsiteY5" fmla="*/ 3148197 h 3148197"/>
              <a:gd name="connsiteX0" fmla="*/ 3607437 w 3607437"/>
              <a:gd name="connsiteY0" fmla="*/ 0 h 3148197"/>
              <a:gd name="connsiteX1" fmla="*/ 3126207 w 3607437"/>
              <a:gd name="connsiteY1" fmla="*/ 595502 h 3148197"/>
              <a:gd name="connsiteX2" fmla="*/ 2285285 w 3607437"/>
              <a:gd name="connsiteY2" fmla="*/ 2058237 h 3148197"/>
              <a:gd name="connsiteX3" fmla="*/ 1719972 w 3607437"/>
              <a:gd name="connsiteY3" fmla="*/ 2472681 h 3148197"/>
              <a:gd name="connsiteX4" fmla="*/ 1111962 w 3607437"/>
              <a:gd name="connsiteY4" fmla="*/ 2764441 h 3148197"/>
              <a:gd name="connsiteX5" fmla="*/ 0 w 3607437"/>
              <a:gd name="connsiteY5" fmla="*/ 3148197 h 3148197"/>
              <a:gd name="connsiteX0" fmla="*/ 3607437 w 3607437"/>
              <a:gd name="connsiteY0" fmla="*/ 0 h 3148197"/>
              <a:gd name="connsiteX1" fmla="*/ 3171672 w 3607437"/>
              <a:gd name="connsiteY1" fmla="*/ 982459 h 3148197"/>
              <a:gd name="connsiteX2" fmla="*/ 2285285 w 3607437"/>
              <a:gd name="connsiteY2" fmla="*/ 2058237 h 3148197"/>
              <a:gd name="connsiteX3" fmla="*/ 1719972 w 3607437"/>
              <a:gd name="connsiteY3" fmla="*/ 2472681 h 3148197"/>
              <a:gd name="connsiteX4" fmla="*/ 1111962 w 3607437"/>
              <a:gd name="connsiteY4" fmla="*/ 2764441 h 3148197"/>
              <a:gd name="connsiteX5" fmla="*/ 0 w 3607437"/>
              <a:gd name="connsiteY5" fmla="*/ 3148197 h 3148197"/>
              <a:gd name="connsiteX0" fmla="*/ 3607437 w 3607437"/>
              <a:gd name="connsiteY0" fmla="*/ 0 h 3148197"/>
              <a:gd name="connsiteX1" fmla="*/ 3171672 w 3607437"/>
              <a:gd name="connsiteY1" fmla="*/ 982459 h 3148197"/>
              <a:gd name="connsiteX2" fmla="*/ 2285285 w 3607437"/>
              <a:gd name="connsiteY2" fmla="*/ 2058237 h 3148197"/>
              <a:gd name="connsiteX3" fmla="*/ 1719972 w 3607437"/>
              <a:gd name="connsiteY3" fmla="*/ 2472681 h 3148197"/>
              <a:gd name="connsiteX4" fmla="*/ 1111962 w 3607437"/>
              <a:gd name="connsiteY4" fmla="*/ 2764441 h 3148197"/>
              <a:gd name="connsiteX5" fmla="*/ 0 w 3607437"/>
              <a:gd name="connsiteY5" fmla="*/ 3148197 h 3148197"/>
              <a:gd name="connsiteX0" fmla="*/ 3607437 w 3607437"/>
              <a:gd name="connsiteY0" fmla="*/ 0 h 3148197"/>
              <a:gd name="connsiteX1" fmla="*/ 3171672 w 3607437"/>
              <a:gd name="connsiteY1" fmla="*/ 982459 h 3148197"/>
              <a:gd name="connsiteX2" fmla="*/ 2285285 w 3607437"/>
              <a:gd name="connsiteY2" fmla="*/ 2058237 h 3148197"/>
              <a:gd name="connsiteX3" fmla="*/ 1719972 w 3607437"/>
              <a:gd name="connsiteY3" fmla="*/ 2472681 h 3148197"/>
              <a:gd name="connsiteX4" fmla="*/ 1111962 w 3607437"/>
              <a:gd name="connsiteY4" fmla="*/ 2764441 h 3148197"/>
              <a:gd name="connsiteX5" fmla="*/ 0 w 3607437"/>
              <a:gd name="connsiteY5" fmla="*/ 3148197 h 3148197"/>
              <a:gd name="connsiteX0" fmla="*/ 3607437 w 3607437"/>
              <a:gd name="connsiteY0" fmla="*/ 0 h 3148197"/>
              <a:gd name="connsiteX1" fmla="*/ 3171672 w 3607437"/>
              <a:gd name="connsiteY1" fmla="*/ 982459 h 3148197"/>
              <a:gd name="connsiteX2" fmla="*/ 2421681 w 3607437"/>
              <a:gd name="connsiteY2" fmla="*/ 1997139 h 3148197"/>
              <a:gd name="connsiteX3" fmla="*/ 1719972 w 3607437"/>
              <a:gd name="connsiteY3" fmla="*/ 2472681 h 3148197"/>
              <a:gd name="connsiteX4" fmla="*/ 1111962 w 3607437"/>
              <a:gd name="connsiteY4" fmla="*/ 2764441 h 3148197"/>
              <a:gd name="connsiteX5" fmla="*/ 0 w 3607437"/>
              <a:gd name="connsiteY5" fmla="*/ 3148197 h 3148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7437" h="3148197">
                <a:moveTo>
                  <a:pt x="3607437" y="0"/>
                </a:moveTo>
                <a:cubicBezTo>
                  <a:pt x="3460121" y="561080"/>
                  <a:pt x="3369298" y="649603"/>
                  <a:pt x="3171672" y="982459"/>
                </a:cubicBezTo>
                <a:cubicBezTo>
                  <a:pt x="2974046" y="1315316"/>
                  <a:pt x="2741709" y="1733546"/>
                  <a:pt x="2421681" y="1997139"/>
                </a:cubicBezTo>
                <a:cubicBezTo>
                  <a:pt x="2101653" y="2260732"/>
                  <a:pt x="1989076" y="2362971"/>
                  <a:pt x="1719972" y="2472681"/>
                </a:cubicBezTo>
                <a:cubicBezTo>
                  <a:pt x="1428137" y="2623124"/>
                  <a:pt x="1366419" y="2595848"/>
                  <a:pt x="1111962" y="2764441"/>
                </a:cubicBezTo>
                <a:lnTo>
                  <a:pt x="0" y="3148197"/>
                </a:lnTo>
              </a:path>
            </a:pathLst>
          </a:cu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5741688" y="1184575"/>
            <a:ext cx="104051" cy="104051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Rectangle 43"/>
          <p:cNvSpPr/>
          <p:nvPr/>
        </p:nvSpPr>
        <p:spPr>
          <a:xfrm rot="10800000">
            <a:off x="2594616" y="3505493"/>
            <a:ext cx="244929" cy="254030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594616" y="3375622"/>
            <a:ext cx="244929" cy="129871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594616" y="3196598"/>
            <a:ext cx="244929" cy="179024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594616" y="2619974"/>
            <a:ext cx="244929" cy="576623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2594616" y="2189466"/>
            <a:ext cx="244929" cy="430507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2594616" y="1278454"/>
            <a:ext cx="244930" cy="911012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153888" y="542048"/>
            <a:ext cx="314391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342900"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‘Partial acceleration/activation’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847437" y="1764158"/>
            <a:ext cx="2029010" cy="507831"/>
            <a:chOff x="6272583" y="2352208"/>
            <a:chExt cx="2705346" cy="677108"/>
          </a:xfrm>
        </p:grpSpPr>
        <p:sp>
          <p:nvSpPr>
            <p:cNvPr id="51" name="TextBox 50"/>
            <p:cNvSpPr txBox="1"/>
            <p:nvPr/>
          </p:nvSpPr>
          <p:spPr>
            <a:xfrm>
              <a:off x="6839094" y="2352208"/>
              <a:ext cx="2138835" cy="677108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 defTabSz="342900">
                <a:defRPr/>
              </a:pPr>
              <a:r>
                <a:rPr lang="en-US" sz="1350" dirty="0">
                  <a:solidFill>
                    <a:prstClr val="white"/>
                  </a:solidFill>
                  <a:latin typeface="Calibri"/>
                </a:rPr>
                <a:t>New ‘fast’ pathways activated</a:t>
              </a:r>
            </a:p>
          </p:txBody>
        </p:sp>
        <p:sp>
          <p:nvSpPr>
            <p:cNvPr id="55" name="Left Arrow 54"/>
            <p:cNvSpPr/>
            <p:nvPr/>
          </p:nvSpPr>
          <p:spPr>
            <a:xfrm>
              <a:off x="6272583" y="2529349"/>
              <a:ext cx="618736" cy="325667"/>
            </a:xfrm>
            <a:prstGeom prst="leftArrow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449922" y="2497442"/>
            <a:ext cx="2494090" cy="507831"/>
            <a:chOff x="5742562" y="3329922"/>
            <a:chExt cx="3325453" cy="677107"/>
          </a:xfrm>
        </p:grpSpPr>
        <p:sp>
          <p:nvSpPr>
            <p:cNvPr id="52" name="TextBox 51"/>
            <p:cNvSpPr txBox="1"/>
            <p:nvPr/>
          </p:nvSpPr>
          <p:spPr>
            <a:xfrm>
              <a:off x="6763109" y="3329922"/>
              <a:ext cx="2304906" cy="677107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 defTabSz="342900">
                <a:defRPr/>
              </a:pPr>
              <a:r>
                <a:rPr lang="en-US" sz="1350" dirty="0">
                  <a:solidFill>
                    <a:prstClr val="white"/>
                  </a:solidFill>
                  <a:latin typeface="Calibri"/>
                </a:rPr>
                <a:t>Some ‘intermediate’ pathways accelerated</a:t>
              </a:r>
            </a:p>
          </p:txBody>
        </p:sp>
        <p:sp>
          <p:nvSpPr>
            <p:cNvPr id="56" name="Left Arrow 55"/>
            <p:cNvSpPr/>
            <p:nvPr/>
          </p:nvSpPr>
          <p:spPr>
            <a:xfrm>
              <a:off x="5742562" y="3533673"/>
              <a:ext cx="1181322" cy="325667"/>
            </a:xfrm>
            <a:prstGeom prst="leftArrow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486610" y="3206529"/>
            <a:ext cx="3457402" cy="507831"/>
            <a:chOff x="4458146" y="4275368"/>
            <a:chExt cx="4609869" cy="677108"/>
          </a:xfrm>
        </p:grpSpPr>
        <p:sp>
          <p:nvSpPr>
            <p:cNvPr id="53" name="TextBox 52"/>
            <p:cNvSpPr txBox="1"/>
            <p:nvPr/>
          </p:nvSpPr>
          <p:spPr>
            <a:xfrm>
              <a:off x="6763108" y="4275368"/>
              <a:ext cx="2304907" cy="677108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 defTabSz="342900">
                <a:defRPr/>
              </a:pPr>
              <a:r>
                <a:rPr lang="en-US" sz="1350" dirty="0">
                  <a:solidFill>
                    <a:prstClr val="white"/>
                  </a:solidFill>
                  <a:latin typeface="Calibri"/>
                </a:rPr>
                <a:t>Old ‘slow’ pathways remain steady</a:t>
              </a:r>
            </a:p>
          </p:txBody>
        </p:sp>
        <p:sp>
          <p:nvSpPr>
            <p:cNvPr id="57" name="Left Arrow 56"/>
            <p:cNvSpPr/>
            <p:nvPr/>
          </p:nvSpPr>
          <p:spPr>
            <a:xfrm>
              <a:off x="4458146" y="4450481"/>
              <a:ext cx="2422501" cy="325667"/>
            </a:xfrm>
            <a:prstGeom prst="leftArrow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C998DD2A-6EEF-0947-BEF2-CEC6A3C83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3874" y="3918940"/>
            <a:ext cx="571500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13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18461</TotalTime>
  <Words>1039</Words>
  <Application>Microsoft Macintosh PowerPoint</Application>
  <PresentationFormat>On-screen Show (16:9)</PresentationFormat>
  <Paragraphs>140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Calibri</vt:lpstr>
      <vt:lpstr>Cambria Math</vt:lpstr>
      <vt:lpstr>Century</vt:lpstr>
      <vt:lpstr>Times New Roman</vt:lpstr>
      <vt:lpstr>Tw Cen MT</vt:lpstr>
      <vt:lpstr>Tw Cen MT Condensed</vt:lpstr>
      <vt:lpstr>Wingdings 3</vt:lpstr>
      <vt:lpstr>Integral</vt:lpstr>
      <vt:lpstr>can we learn more from hydrologic tracer data?</vt:lpstr>
      <vt:lpstr>Acknowledgments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Hard to know what’s really happening  because of a-priori structural assumptions</vt:lpstr>
      <vt:lpstr>What about statistical learning?</vt:lpstr>
      <vt:lpstr>a DIY statistical learning method must:</vt:lpstr>
      <vt:lpstr>Can we maximize our ‘information extraction’ from data by optimizing model complexity?</vt:lpstr>
      <vt:lpstr>MESAS Multi-resolution Estimation of StorAge Selection</vt:lpstr>
      <vt:lpstr>statistical learning of SAS functions</vt:lpstr>
      <vt:lpstr>Use multi-resolution manifold learning to get recursively refined approximations of the SAS function</vt:lpstr>
      <vt:lpstr>Use multi-resolution manifold learning to get recursively refined approximations of the SAS function</vt:lpstr>
      <vt:lpstr>Use multi-resolution manifold learning to get recursively refined approximations of the SAS function</vt:lpstr>
      <vt:lpstr>Use multi-resolution manifold learning to get recursively refined approximations of the SAS function</vt:lpstr>
      <vt:lpstr>Use multi-resolution manifold learning to get recursively refined approximations of the SAS function</vt:lpstr>
      <vt:lpstr>Use  k-fold cross validation  to accept/reject subdivisions  Minimum validation error = Maximum information extraction</vt:lpstr>
      <vt:lpstr>interpolate SAS functions in state space between extremal end-member ‘states’ Efficiently choose end-members using ML</vt:lpstr>
      <vt:lpstr>Use Jacobian to train/validate fast</vt:lpstr>
      <vt:lpstr>PowerPoint Presentation</vt:lpstr>
      <vt:lpstr>we Find Clear ranges of both steadiness and activation</vt:lpstr>
      <vt:lpstr>Also find an unexpected bimodal distribution of discharge per age-rank</vt:lpstr>
      <vt:lpstr>Wrap-up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 we learn more from hydrologic tracer data?</dc:title>
  <dc:subject/>
  <dc:creator>Ciaran Harman</dc:creator>
  <cp:keywords/>
  <dc:description/>
  <cp:lastModifiedBy>Ciaran Harman</cp:lastModifiedBy>
  <cp:revision>9</cp:revision>
  <dcterms:created xsi:type="dcterms:W3CDTF">2019-12-10T14:54:37Z</dcterms:created>
  <dcterms:modified xsi:type="dcterms:W3CDTF">2020-05-01T15:01:12Z</dcterms:modified>
  <cp:category/>
</cp:coreProperties>
</file>