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0" r:id="rId5"/>
    <p:sldId id="265" r:id="rId6"/>
    <p:sldId id="266" r:id="rId7"/>
    <p:sldId id="267" r:id="rId8"/>
    <p:sldId id="269" r:id="rId9"/>
    <p:sldId id="270" r:id="rId10"/>
    <p:sldId id="271" r:id="rId11"/>
    <p:sldId id="261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>
        <p:scale>
          <a:sx n="100" d="100"/>
          <a:sy n="100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89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39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92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74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48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22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50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30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36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27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2939F-2FDD-4FF3-B286-65C8DAB83CE9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52C8-B47F-4D0E-927F-28BA7E5A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71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61949" y="1695362"/>
            <a:ext cx="8267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60-y record of surface </a:t>
            </a:r>
            <a:r>
              <a:rPr lang="en-US" altLang="ja-JP" sz="3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concentrations </a:t>
            </a:r>
            <a:r>
              <a:rPr lang="en-US" altLang="ja-JP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US" altLang="ja-JP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</a:p>
          <a:p>
            <a:r>
              <a:rPr lang="ja-JP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</a:p>
          <a:p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Yayoi Inomata</a:t>
            </a:r>
            <a:r>
              <a:rPr lang="en-US" altLang="ja-JP" sz="3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Michio</a:t>
            </a:r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Aoyama</a:t>
            </a:r>
            <a:r>
              <a:rPr lang="en-US" altLang="ja-JP" sz="3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Kanazawa University, (2) University of Tsukuba</a:t>
            </a:r>
          </a:p>
        </p:txBody>
      </p:sp>
    </p:spTree>
    <p:extLst>
      <p:ext uri="{BB962C8B-B14F-4D97-AF65-F5344CB8AC3E}">
        <p14:creationId xmlns:p14="http://schemas.microsoft.com/office/powerpoint/2010/main" val="313097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0" y="749067"/>
            <a:ext cx="9004040" cy="537318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9232" y="5937590"/>
            <a:ext cx="10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N.Pacific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56708" y="4296263"/>
            <a:ext cx="10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N.Pacific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6770" y="4862934"/>
            <a:ext cx="10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S</a:t>
            </a:r>
            <a:r>
              <a:rPr kumimoji="1" lang="en-US" altLang="ja-JP" dirty="0" err="1" smtClean="0"/>
              <a:t>.Pacific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01891" y="3367732"/>
            <a:ext cx="10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S</a:t>
            </a:r>
            <a:r>
              <a:rPr kumimoji="1" lang="en-US" altLang="ja-JP" dirty="0" err="1" smtClean="0"/>
              <a:t>.Pacific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30015" y="4296263"/>
            <a:ext cx="10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Antarcti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1983" y="5962303"/>
            <a:ext cx="10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Antarcti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57485" y="5937590"/>
            <a:ext cx="10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England,</a:t>
            </a:r>
            <a:r>
              <a:rPr lang="ja-JP" altLang="en-US" dirty="0" smtClean="0"/>
              <a:t> </a:t>
            </a:r>
            <a:r>
              <a:rPr lang="en-US" altLang="ja-JP" dirty="0" smtClean="0"/>
              <a:t>French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89933" y="4342429"/>
            <a:ext cx="10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England,</a:t>
            </a:r>
            <a:r>
              <a:rPr lang="ja-JP" altLang="en-US" dirty="0" smtClean="0"/>
              <a:t> </a:t>
            </a:r>
            <a:r>
              <a:rPr lang="en-US" altLang="ja-JP" dirty="0" smtClean="0"/>
              <a:t>French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47386" y="4401269"/>
            <a:ext cx="1072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N.Pacific</a:t>
            </a:r>
            <a:r>
              <a:rPr kumimoji="1" lang="ja-JP" altLang="en-US" sz="1600" dirty="0" smtClean="0"/>
              <a:t> 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Marginal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Se</a:t>
            </a:r>
            <a:r>
              <a:rPr lang="en-US" altLang="ja-JP" sz="1600" dirty="0"/>
              <a:t>a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74642" y="2906067"/>
            <a:ext cx="1072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N.Pacific</a:t>
            </a:r>
            <a:r>
              <a:rPr kumimoji="1" lang="ja-JP" altLang="en-US" sz="1600" dirty="0" smtClean="0"/>
              <a:t> 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Marginal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Se</a:t>
            </a:r>
            <a:r>
              <a:rPr lang="en-US" altLang="ja-JP" sz="1600" dirty="0"/>
              <a:t>a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50631" y="4297719"/>
            <a:ext cx="10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Indian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Ocean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80284" y="5962303"/>
            <a:ext cx="10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Indian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Ocean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17406" y="4447118"/>
            <a:ext cx="97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BLAS,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MED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23382" y="3013788"/>
            <a:ext cx="97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BLAS,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MED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30239" y="4385563"/>
            <a:ext cx="10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Atlantic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72945" y="2934847"/>
            <a:ext cx="10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Atlantic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26770" y="152400"/>
            <a:ext cx="704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</a:rPr>
              <a:t>Average </a:t>
            </a:r>
            <a:r>
              <a:rPr kumimoji="1" lang="en-US" altLang="ja-JP" sz="2400" b="1" baseline="30000" dirty="0" smtClean="0">
                <a:solidFill>
                  <a:srgbClr val="002060"/>
                </a:solidFill>
              </a:rPr>
              <a:t>137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Cs concentrations in the global Ocean 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86126" y="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2060"/>
                </a:solidFill>
              </a:rPr>
              <a:t>Conclusions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6250" y="1152525"/>
            <a:ext cx="8162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2060"/>
                </a:solidFill>
              </a:rPr>
              <a:t>60years record of </a:t>
            </a:r>
            <a:r>
              <a:rPr lang="en-US" altLang="ja-JP" sz="2000" baseline="30000" dirty="0">
                <a:solidFill>
                  <a:srgbClr val="002060"/>
                </a:solidFill>
              </a:rPr>
              <a:t>137</a:t>
            </a:r>
            <a:r>
              <a:rPr lang="en-US" altLang="ja-JP" sz="2000" dirty="0">
                <a:solidFill>
                  <a:srgbClr val="002060"/>
                </a:solidFill>
              </a:rPr>
              <a:t>Cs concentrations in the global ocean by global database were analyzed. </a:t>
            </a:r>
            <a:endParaRPr lang="en-US" altLang="ja-JP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srgbClr val="002060"/>
                </a:solidFill>
              </a:rPr>
              <a:t>In </a:t>
            </a:r>
            <a:r>
              <a:rPr lang="en-US" altLang="ja-JP" sz="2000" dirty="0">
                <a:solidFill>
                  <a:srgbClr val="002060"/>
                </a:solidFill>
              </a:rPr>
              <a:t>the western North Pacific Ocean, </a:t>
            </a:r>
            <a:r>
              <a:rPr lang="en-US" altLang="ja-JP" sz="2000" baseline="30000" dirty="0">
                <a:solidFill>
                  <a:srgbClr val="002060"/>
                </a:solidFill>
              </a:rPr>
              <a:t>137</a:t>
            </a:r>
            <a:r>
              <a:rPr lang="en-US" altLang="ja-JP" sz="2000" dirty="0">
                <a:solidFill>
                  <a:srgbClr val="002060"/>
                </a:solidFill>
              </a:rPr>
              <a:t>Cs concentrations were exponentially decreased after 1970, and the decreasing rate became to be slow or almost constant in the 1990s. </a:t>
            </a:r>
            <a:endParaRPr lang="en-US" altLang="ja-JP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srgbClr val="002060"/>
                </a:solidFill>
              </a:rPr>
              <a:t>After </a:t>
            </a:r>
            <a:r>
              <a:rPr lang="en-US" altLang="ja-JP" sz="2000" dirty="0">
                <a:solidFill>
                  <a:srgbClr val="002060"/>
                </a:solidFill>
              </a:rPr>
              <a:t>2012, re-circulation of </a:t>
            </a:r>
            <a:r>
              <a:rPr lang="en-US" altLang="ja-JP" sz="2000" baseline="30000" dirty="0">
                <a:solidFill>
                  <a:srgbClr val="002060"/>
                </a:solidFill>
              </a:rPr>
              <a:t>137</a:t>
            </a:r>
            <a:r>
              <a:rPr lang="en-US" altLang="ja-JP" sz="2000" dirty="0">
                <a:solidFill>
                  <a:srgbClr val="002060"/>
                </a:solidFill>
              </a:rPr>
              <a:t>Cs concentrations were observed in the marginal seas in the North Pacific Ocean. </a:t>
            </a:r>
            <a:endParaRPr lang="en-US" altLang="ja-JP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srgbClr val="002060"/>
                </a:solidFill>
              </a:rPr>
              <a:t>The </a:t>
            </a:r>
            <a:r>
              <a:rPr lang="en-US" altLang="ja-JP" sz="2000" dirty="0">
                <a:solidFill>
                  <a:srgbClr val="002060"/>
                </a:solidFill>
              </a:rPr>
              <a:t>average </a:t>
            </a:r>
            <a:r>
              <a:rPr lang="en-US" altLang="ja-JP" sz="2000" baseline="30000" dirty="0">
                <a:solidFill>
                  <a:srgbClr val="002060"/>
                </a:solidFill>
              </a:rPr>
              <a:t>137</a:t>
            </a:r>
            <a:r>
              <a:rPr lang="en-US" altLang="ja-JP" sz="2000" dirty="0">
                <a:solidFill>
                  <a:srgbClr val="002060"/>
                </a:solidFill>
              </a:rPr>
              <a:t>Cs concentrations </a:t>
            </a:r>
            <a:r>
              <a:rPr lang="en-US" altLang="ja-JP" sz="2000" dirty="0" smtClean="0">
                <a:solidFill>
                  <a:srgbClr val="002060"/>
                </a:solidFill>
              </a:rPr>
              <a:t>in the global ocean were </a:t>
            </a:r>
            <a:r>
              <a:rPr lang="en-US" altLang="ja-JP" sz="2000" dirty="0">
                <a:solidFill>
                  <a:srgbClr val="002060"/>
                </a:solidFill>
              </a:rPr>
              <a:t>ranged from 1 to 716 </a:t>
            </a:r>
            <a:r>
              <a:rPr lang="en-US" altLang="ja-JP" sz="2000" dirty="0" err="1">
                <a:solidFill>
                  <a:srgbClr val="002060"/>
                </a:solidFill>
              </a:rPr>
              <a:t>Bq</a:t>
            </a:r>
            <a:r>
              <a:rPr lang="en-US" altLang="ja-JP" sz="2000" dirty="0">
                <a:solidFill>
                  <a:srgbClr val="002060"/>
                </a:solidFill>
              </a:rPr>
              <a:t>/m</a:t>
            </a:r>
            <a:r>
              <a:rPr lang="en-US" altLang="ja-JP" sz="2000" baseline="30000" dirty="0">
                <a:solidFill>
                  <a:srgbClr val="002060"/>
                </a:solidFill>
              </a:rPr>
              <a:t>3</a:t>
            </a:r>
            <a:r>
              <a:rPr lang="en-US" altLang="ja-JP" sz="2000" dirty="0">
                <a:solidFill>
                  <a:srgbClr val="002060"/>
                </a:solidFill>
              </a:rPr>
              <a:t>, and those were decreased to 0.2-28 </a:t>
            </a:r>
            <a:r>
              <a:rPr lang="en-US" altLang="ja-JP" sz="2000" dirty="0" err="1">
                <a:solidFill>
                  <a:srgbClr val="002060"/>
                </a:solidFill>
              </a:rPr>
              <a:t>Bq</a:t>
            </a:r>
            <a:r>
              <a:rPr lang="en-US" altLang="ja-JP" sz="2000" dirty="0">
                <a:solidFill>
                  <a:srgbClr val="002060"/>
                </a:solidFill>
              </a:rPr>
              <a:t>/m</a:t>
            </a:r>
            <a:r>
              <a:rPr lang="en-US" altLang="ja-JP" sz="2000" baseline="30000" dirty="0">
                <a:solidFill>
                  <a:srgbClr val="002060"/>
                </a:solidFill>
              </a:rPr>
              <a:t>3</a:t>
            </a:r>
            <a:r>
              <a:rPr lang="en-US" altLang="ja-JP" sz="2000" dirty="0">
                <a:solidFill>
                  <a:srgbClr val="002060"/>
                </a:solidFill>
              </a:rPr>
              <a:t> in the year of 2010. </a:t>
            </a:r>
            <a:endParaRPr lang="ja-JP" altLang="ja-JP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69" y="3056423"/>
            <a:ext cx="4749394" cy="33563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33" y="175507"/>
            <a:ext cx="4652467" cy="3287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63" y="3056423"/>
            <a:ext cx="4749394" cy="33563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59"/>
            <a:ext cx="4749394" cy="33563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0"/>
            <a:ext cx="959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Distribution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of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baseline="30000" dirty="0" smtClean="0">
                <a:solidFill>
                  <a:srgbClr val="002060"/>
                </a:solidFill>
              </a:rPr>
              <a:t>137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Cs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concentrations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in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the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surface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seawater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in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the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global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ocean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1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30" y="346905"/>
            <a:ext cx="4652870" cy="32872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8026"/>
            <a:ext cx="4827353" cy="34105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" y="262932"/>
            <a:ext cx="4846320" cy="342484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1805" y="194436"/>
            <a:ext cx="900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Distribution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of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baseline="30000" dirty="0" smtClean="0">
                <a:solidFill>
                  <a:srgbClr val="002060"/>
                </a:solidFill>
              </a:rPr>
              <a:t>137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Cs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concentrations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in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the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surface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seawater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in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the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global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ocean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6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837469" y="46977"/>
            <a:ext cx="610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in the global Ocean</a:t>
            </a:r>
            <a:endParaRPr kumimoji="1" lang="ja-JP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752"/>
            <a:ext cx="4443413" cy="28789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706" y="2524125"/>
            <a:ext cx="69056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9261" y="95250"/>
            <a:ext cx="6787309" cy="1106139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Comparison of </a:t>
            </a:r>
            <a:r>
              <a:rPr kumimoji="1" lang="en-US" altLang="ja-JP" sz="3600" b="1" baseline="300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137</a:t>
            </a:r>
            <a:r>
              <a:rPr kumimoji="1"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Cs (Grid value) in the North Pacific Ocean</a:t>
            </a:r>
            <a:endParaRPr kumimoji="1" lang="ja-JP" altLang="en-US" sz="3600" b="1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FD98B8-AF7F-4DBD-B13E-0CBDE49B0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97" y="2523368"/>
            <a:ext cx="6907367" cy="433463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8" y="1201389"/>
            <a:ext cx="4926105" cy="367159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95278" y="1001334"/>
            <a:ext cx="167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kumimoji="1" lang="ja-JP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endParaRPr kumimoji="1" lang="ja-JP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68785D39-3D4E-458C-8EA5-75F64E5EDC38}"/>
              </a:ext>
            </a:extLst>
          </p:cNvPr>
          <p:cNvSpPr/>
          <p:nvPr/>
        </p:nvSpPr>
        <p:spPr>
          <a:xfrm>
            <a:off x="6210986" y="3282088"/>
            <a:ext cx="1785701" cy="686063"/>
          </a:xfrm>
          <a:custGeom>
            <a:avLst/>
            <a:gdLst>
              <a:gd name="connsiteX0" fmla="*/ 534871 w 1820206"/>
              <a:gd name="connsiteY0" fmla="*/ 142599 h 686063"/>
              <a:gd name="connsiteX1" fmla="*/ 534871 w 1820206"/>
              <a:gd name="connsiteY1" fmla="*/ 142599 h 686063"/>
              <a:gd name="connsiteX2" fmla="*/ 508991 w 1820206"/>
              <a:gd name="connsiteY2" fmla="*/ 73587 h 686063"/>
              <a:gd name="connsiteX3" fmla="*/ 500365 w 1820206"/>
              <a:gd name="connsiteY3" fmla="*/ 4576 h 686063"/>
              <a:gd name="connsiteX4" fmla="*/ 491739 w 1820206"/>
              <a:gd name="connsiteY4" fmla="*/ 185731 h 686063"/>
              <a:gd name="connsiteX5" fmla="*/ 431354 w 1820206"/>
              <a:gd name="connsiteY5" fmla="*/ 220237 h 686063"/>
              <a:gd name="connsiteX6" fmla="*/ 379595 w 1820206"/>
              <a:gd name="connsiteY6" fmla="*/ 254742 h 686063"/>
              <a:gd name="connsiteX7" fmla="*/ 353716 w 1820206"/>
              <a:gd name="connsiteY7" fmla="*/ 271995 h 686063"/>
              <a:gd name="connsiteX8" fmla="*/ 345089 w 1820206"/>
              <a:gd name="connsiteY8" fmla="*/ 297874 h 686063"/>
              <a:gd name="connsiteX9" fmla="*/ 336463 w 1820206"/>
              <a:gd name="connsiteY9" fmla="*/ 332380 h 686063"/>
              <a:gd name="connsiteX10" fmla="*/ 319210 w 1820206"/>
              <a:gd name="connsiteY10" fmla="*/ 358259 h 686063"/>
              <a:gd name="connsiteX11" fmla="*/ 301957 w 1820206"/>
              <a:gd name="connsiteY11" fmla="*/ 384138 h 686063"/>
              <a:gd name="connsiteX12" fmla="*/ 301957 w 1820206"/>
              <a:gd name="connsiteY12" fmla="*/ 384138 h 686063"/>
              <a:gd name="connsiteX13" fmla="*/ 258825 w 1820206"/>
              <a:gd name="connsiteY13" fmla="*/ 444523 h 686063"/>
              <a:gd name="connsiteX14" fmla="*/ 232946 w 1820206"/>
              <a:gd name="connsiteY14" fmla="*/ 470403 h 686063"/>
              <a:gd name="connsiteX15" fmla="*/ 224320 w 1820206"/>
              <a:gd name="connsiteY15" fmla="*/ 504908 h 686063"/>
              <a:gd name="connsiteX16" fmla="*/ 172561 w 1820206"/>
              <a:gd name="connsiteY16" fmla="*/ 530787 h 686063"/>
              <a:gd name="connsiteX17" fmla="*/ 146682 w 1820206"/>
              <a:gd name="connsiteY17" fmla="*/ 548040 h 686063"/>
              <a:gd name="connsiteX18" fmla="*/ 94923 w 1820206"/>
              <a:gd name="connsiteY18" fmla="*/ 565293 h 686063"/>
              <a:gd name="connsiteX19" fmla="*/ 69044 w 1820206"/>
              <a:gd name="connsiteY19" fmla="*/ 591172 h 686063"/>
              <a:gd name="connsiteX20" fmla="*/ 17286 w 1820206"/>
              <a:gd name="connsiteY20" fmla="*/ 625678 h 686063"/>
              <a:gd name="connsiteX21" fmla="*/ 33 w 1820206"/>
              <a:gd name="connsiteY21" fmla="*/ 660184 h 686063"/>
              <a:gd name="connsiteX22" fmla="*/ 33 w 1820206"/>
              <a:gd name="connsiteY22" fmla="*/ 660184 h 686063"/>
              <a:gd name="connsiteX23" fmla="*/ 155308 w 1820206"/>
              <a:gd name="connsiteY23" fmla="*/ 668810 h 686063"/>
              <a:gd name="connsiteX24" fmla="*/ 232946 w 1820206"/>
              <a:gd name="connsiteY24" fmla="*/ 686063 h 686063"/>
              <a:gd name="connsiteX25" fmla="*/ 431354 w 1820206"/>
              <a:gd name="connsiteY25" fmla="*/ 677437 h 686063"/>
              <a:gd name="connsiteX26" fmla="*/ 457233 w 1820206"/>
              <a:gd name="connsiteY26" fmla="*/ 668810 h 686063"/>
              <a:gd name="connsiteX27" fmla="*/ 483112 w 1820206"/>
              <a:gd name="connsiteY27" fmla="*/ 651557 h 686063"/>
              <a:gd name="connsiteX28" fmla="*/ 1509656 w 1820206"/>
              <a:gd name="connsiteY28" fmla="*/ 660184 h 686063"/>
              <a:gd name="connsiteX29" fmla="*/ 1535535 w 1820206"/>
              <a:gd name="connsiteY29" fmla="*/ 668810 h 686063"/>
              <a:gd name="connsiteX30" fmla="*/ 1733942 w 1820206"/>
              <a:gd name="connsiteY30" fmla="*/ 660184 h 686063"/>
              <a:gd name="connsiteX31" fmla="*/ 1820206 w 1820206"/>
              <a:gd name="connsiteY31" fmla="*/ 651557 h 686063"/>
              <a:gd name="connsiteX32" fmla="*/ 1820206 w 1820206"/>
              <a:gd name="connsiteY32" fmla="*/ 651557 h 686063"/>
              <a:gd name="connsiteX33" fmla="*/ 1811580 w 1820206"/>
              <a:gd name="connsiteY33" fmla="*/ 548040 h 686063"/>
              <a:gd name="connsiteX34" fmla="*/ 1777074 w 1820206"/>
              <a:gd name="connsiteY34" fmla="*/ 496282 h 686063"/>
              <a:gd name="connsiteX35" fmla="*/ 1733942 w 1820206"/>
              <a:gd name="connsiteY35" fmla="*/ 453150 h 686063"/>
              <a:gd name="connsiteX36" fmla="*/ 1699437 w 1820206"/>
              <a:gd name="connsiteY36" fmla="*/ 410018 h 686063"/>
              <a:gd name="connsiteX37" fmla="*/ 1664931 w 1820206"/>
              <a:gd name="connsiteY37" fmla="*/ 375512 h 686063"/>
              <a:gd name="connsiteX38" fmla="*/ 1639052 w 1820206"/>
              <a:gd name="connsiteY38" fmla="*/ 280621 h 686063"/>
              <a:gd name="connsiteX39" fmla="*/ 1613172 w 1820206"/>
              <a:gd name="connsiteY39" fmla="*/ 202984 h 686063"/>
              <a:gd name="connsiteX40" fmla="*/ 1561414 w 1820206"/>
              <a:gd name="connsiteY40" fmla="*/ 185731 h 686063"/>
              <a:gd name="connsiteX41" fmla="*/ 1544161 w 1820206"/>
              <a:gd name="connsiteY41" fmla="*/ 159852 h 686063"/>
              <a:gd name="connsiteX42" fmla="*/ 1466523 w 1820206"/>
              <a:gd name="connsiteY42" fmla="*/ 116720 h 686063"/>
              <a:gd name="connsiteX43" fmla="*/ 1397512 w 1820206"/>
              <a:gd name="connsiteY43" fmla="*/ 73587 h 686063"/>
              <a:gd name="connsiteX44" fmla="*/ 1371633 w 1820206"/>
              <a:gd name="connsiteY44" fmla="*/ 64961 h 686063"/>
              <a:gd name="connsiteX45" fmla="*/ 1345754 w 1820206"/>
              <a:gd name="connsiteY45" fmla="*/ 47708 h 686063"/>
              <a:gd name="connsiteX46" fmla="*/ 1164599 w 1820206"/>
              <a:gd name="connsiteY46" fmla="*/ 47708 h 686063"/>
              <a:gd name="connsiteX47" fmla="*/ 1112840 w 1820206"/>
              <a:gd name="connsiteY47" fmla="*/ 73587 h 686063"/>
              <a:gd name="connsiteX48" fmla="*/ 1078335 w 1820206"/>
              <a:gd name="connsiteY48" fmla="*/ 90840 h 686063"/>
              <a:gd name="connsiteX49" fmla="*/ 1035203 w 1820206"/>
              <a:gd name="connsiteY49" fmla="*/ 99467 h 686063"/>
              <a:gd name="connsiteX50" fmla="*/ 1009323 w 1820206"/>
              <a:gd name="connsiteY50" fmla="*/ 108093 h 686063"/>
              <a:gd name="connsiteX51" fmla="*/ 793663 w 1820206"/>
              <a:gd name="connsiteY51" fmla="*/ 116720 h 686063"/>
              <a:gd name="connsiteX52" fmla="*/ 612508 w 1820206"/>
              <a:gd name="connsiteY52" fmla="*/ 125346 h 686063"/>
              <a:gd name="connsiteX53" fmla="*/ 543497 w 1820206"/>
              <a:gd name="connsiteY53" fmla="*/ 116720 h 686063"/>
              <a:gd name="connsiteX54" fmla="*/ 534871 w 1820206"/>
              <a:gd name="connsiteY54" fmla="*/ 142599 h 6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20206" h="686063">
                <a:moveTo>
                  <a:pt x="534871" y="142599"/>
                </a:moveTo>
                <a:lnTo>
                  <a:pt x="534871" y="142599"/>
                </a:lnTo>
                <a:cubicBezTo>
                  <a:pt x="526244" y="119595"/>
                  <a:pt x="514950" y="97422"/>
                  <a:pt x="508991" y="73587"/>
                </a:cubicBezTo>
                <a:cubicBezTo>
                  <a:pt x="503368" y="51097"/>
                  <a:pt x="503890" y="-18337"/>
                  <a:pt x="500365" y="4576"/>
                </a:cubicBezTo>
                <a:cubicBezTo>
                  <a:pt x="491173" y="64327"/>
                  <a:pt x="504069" y="126548"/>
                  <a:pt x="491739" y="185731"/>
                </a:cubicBezTo>
                <a:cubicBezTo>
                  <a:pt x="486554" y="210619"/>
                  <a:pt x="447728" y="211141"/>
                  <a:pt x="431354" y="220237"/>
                </a:cubicBezTo>
                <a:cubicBezTo>
                  <a:pt x="413228" y="230307"/>
                  <a:pt x="396848" y="243240"/>
                  <a:pt x="379595" y="254742"/>
                </a:cubicBezTo>
                <a:lnTo>
                  <a:pt x="353716" y="271995"/>
                </a:lnTo>
                <a:cubicBezTo>
                  <a:pt x="350840" y="280621"/>
                  <a:pt x="347587" y="289131"/>
                  <a:pt x="345089" y="297874"/>
                </a:cubicBezTo>
                <a:cubicBezTo>
                  <a:pt x="341832" y="309274"/>
                  <a:pt x="341133" y="321483"/>
                  <a:pt x="336463" y="332380"/>
                </a:cubicBezTo>
                <a:cubicBezTo>
                  <a:pt x="332379" y="341909"/>
                  <a:pt x="324961" y="349633"/>
                  <a:pt x="319210" y="358259"/>
                </a:cubicBezTo>
                <a:cubicBezTo>
                  <a:pt x="309675" y="386866"/>
                  <a:pt x="319677" y="384138"/>
                  <a:pt x="301957" y="384138"/>
                </a:cubicBezTo>
                <a:lnTo>
                  <a:pt x="301957" y="384138"/>
                </a:lnTo>
                <a:cubicBezTo>
                  <a:pt x="287580" y="404266"/>
                  <a:pt x="274277" y="425208"/>
                  <a:pt x="258825" y="444523"/>
                </a:cubicBezTo>
                <a:cubicBezTo>
                  <a:pt x="251204" y="454049"/>
                  <a:pt x="238999" y="459811"/>
                  <a:pt x="232946" y="470403"/>
                </a:cubicBezTo>
                <a:cubicBezTo>
                  <a:pt x="227064" y="480697"/>
                  <a:pt x="230896" y="495044"/>
                  <a:pt x="224320" y="504908"/>
                </a:cubicBezTo>
                <a:cubicBezTo>
                  <a:pt x="214764" y="519242"/>
                  <a:pt x="187324" y="525866"/>
                  <a:pt x="172561" y="530787"/>
                </a:cubicBezTo>
                <a:cubicBezTo>
                  <a:pt x="163935" y="536538"/>
                  <a:pt x="156156" y="543829"/>
                  <a:pt x="146682" y="548040"/>
                </a:cubicBezTo>
                <a:cubicBezTo>
                  <a:pt x="130063" y="555426"/>
                  <a:pt x="94923" y="565293"/>
                  <a:pt x="94923" y="565293"/>
                </a:cubicBezTo>
                <a:cubicBezTo>
                  <a:pt x="86297" y="573919"/>
                  <a:pt x="78674" y="583682"/>
                  <a:pt x="69044" y="591172"/>
                </a:cubicBezTo>
                <a:cubicBezTo>
                  <a:pt x="52677" y="603902"/>
                  <a:pt x="17286" y="625678"/>
                  <a:pt x="17286" y="625678"/>
                </a:cubicBezTo>
                <a:cubicBezTo>
                  <a:pt x="-1562" y="653950"/>
                  <a:pt x="33" y="641189"/>
                  <a:pt x="33" y="660184"/>
                </a:cubicBezTo>
                <a:lnTo>
                  <a:pt x="33" y="660184"/>
                </a:lnTo>
                <a:cubicBezTo>
                  <a:pt x="51791" y="663059"/>
                  <a:pt x="103665" y="664319"/>
                  <a:pt x="155308" y="668810"/>
                </a:cubicBezTo>
                <a:cubicBezTo>
                  <a:pt x="172092" y="670270"/>
                  <a:pt x="214921" y="681557"/>
                  <a:pt x="232946" y="686063"/>
                </a:cubicBezTo>
                <a:cubicBezTo>
                  <a:pt x="299082" y="683188"/>
                  <a:pt x="365351" y="682514"/>
                  <a:pt x="431354" y="677437"/>
                </a:cubicBezTo>
                <a:cubicBezTo>
                  <a:pt x="440420" y="676740"/>
                  <a:pt x="449100" y="672877"/>
                  <a:pt x="457233" y="668810"/>
                </a:cubicBezTo>
                <a:cubicBezTo>
                  <a:pt x="466506" y="664173"/>
                  <a:pt x="474486" y="657308"/>
                  <a:pt x="483112" y="651557"/>
                </a:cubicBezTo>
                <a:lnTo>
                  <a:pt x="1509656" y="660184"/>
                </a:lnTo>
                <a:cubicBezTo>
                  <a:pt x="1518748" y="660333"/>
                  <a:pt x="1526442" y="668810"/>
                  <a:pt x="1535535" y="668810"/>
                </a:cubicBezTo>
                <a:cubicBezTo>
                  <a:pt x="1601733" y="668810"/>
                  <a:pt x="1667806" y="663059"/>
                  <a:pt x="1733942" y="660184"/>
                </a:cubicBezTo>
                <a:cubicBezTo>
                  <a:pt x="1778917" y="645192"/>
                  <a:pt x="1750729" y="651557"/>
                  <a:pt x="1820206" y="651557"/>
                </a:cubicBezTo>
                <a:lnTo>
                  <a:pt x="1820206" y="651557"/>
                </a:lnTo>
                <a:cubicBezTo>
                  <a:pt x="1817331" y="617051"/>
                  <a:pt x="1820847" y="581402"/>
                  <a:pt x="1811580" y="548040"/>
                </a:cubicBezTo>
                <a:cubicBezTo>
                  <a:pt x="1806030" y="528061"/>
                  <a:pt x="1788576" y="513535"/>
                  <a:pt x="1777074" y="496282"/>
                </a:cubicBezTo>
                <a:cubicBezTo>
                  <a:pt x="1754069" y="461775"/>
                  <a:pt x="1768450" y="476155"/>
                  <a:pt x="1733942" y="453150"/>
                </a:cubicBezTo>
                <a:cubicBezTo>
                  <a:pt x="1712261" y="388101"/>
                  <a:pt x="1744029" y="465758"/>
                  <a:pt x="1699437" y="410018"/>
                </a:cubicBezTo>
                <a:cubicBezTo>
                  <a:pt x="1665976" y="368193"/>
                  <a:pt x="1721394" y="394332"/>
                  <a:pt x="1664931" y="375512"/>
                </a:cubicBezTo>
                <a:cubicBezTo>
                  <a:pt x="1622292" y="311554"/>
                  <a:pt x="1626358" y="344087"/>
                  <a:pt x="1639052" y="280621"/>
                </a:cubicBezTo>
                <a:cubicBezTo>
                  <a:pt x="1636124" y="263053"/>
                  <a:pt x="1635739" y="217088"/>
                  <a:pt x="1613172" y="202984"/>
                </a:cubicBezTo>
                <a:cubicBezTo>
                  <a:pt x="1597750" y="193345"/>
                  <a:pt x="1561414" y="185731"/>
                  <a:pt x="1561414" y="185731"/>
                </a:cubicBezTo>
                <a:cubicBezTo>
                  <a:pt x="1555663" y="177105"/>
                  <a:pt x="1551963" y="166679"/>
                  <a:pt x="1544161" y="159852"/>
                </a:cubicBezTo>
                <a:cubicBezTo>
                  <a:pt x="1507652" y="127906"/>
                  <a:pt x="1502069" y="128568"/>
                  <a:pt x="1466523" y="116720"/>
                </a:cubicBezTo>
                <a:cubicBezTo>
                  <a:pt x="1439184" y="75708"/>
                  <a:pt x="1459106" y="94118"/>
                  <a:pt x="1397512" y="73587"/>
                </a:cubicBezTo>
                <a:lnTo>
                  <a:pt x="1371633" y="64961"/>
                </a:lnTo>
                <a:cubicBezTo>
                  <a:pt x="1363007" y="59210"/>
                  <a:pt x="1355027" y="52344"/>
                  <a:pt x="1345754" y="47708"/>
                </a:cubicBezTo>
                <a:cubicBezTo>
                  <a:pt x="1293216" y="21439"/>
                  <a:pt x="1200572" y="45710"/>
                  <a:pt x="1164599" y="47708"/>
                </a:cubicBezTo>
                <a:cubicBezTo>
                  <a:pt x="1114863" y="80866"/>
                  <a:pt x="1162844" y="52157"/>
                  <a:pt x="1112840" y="73587"/>
                </a:cubicBezTo>
                <a:cubicBezTo>
                  <a:pt x="1101020" y="78652"/>
                  <a:pt x="1090534" y="86773"/>
                  <a:pt x="1078335" y="90840"/>
                </a:cubicBezTo>
                <a:cubicBezTo>
                  <a:pt x="1064425" y="95477"/>
                  <a:pt x="1049427" y="95911"/>
                  <a:pt x="1035203" y="99467"/>
                </a:cubicBezTo>
                <a:cubicBezTo>
                  <a:pt x="1026381" y="101672"/>
                  <a:pt x="1018393" y="107445"/>
                  <a:pt x="1009323" y="108093"/>
                </a:cubicBezTo>
                <a:cubicBezTo>
                  <a:pt x="937562" y="113219"/>
                  <a:pt x="865550" y="113844"/>
                  <a:pt x="793663" y="116720"/>
                </a:cubicBezTo>
                <a:cubicBezTo>
                  <a:pt x="700895" y="147641"/>
                  <a:pt x="760051" y="135182"/>
                  <a:pt x="612508" y="125346"/>
                </a:cubicBezTo>
                <a:cubicBezTo>
                  <a:pt x="581495" y="104671"/>
                  <a:pt x="586802" y="99398"/>
                  <a:pt x="543497" y="116720"/>
                </a:cubicBezTo>
                <a:cubicBezTo>
                  <a:pt x="540827" y="117788"/>
                  <a:pt x="536309" y="138286"/>
                  <a:pt x="534871" y="142599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3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1E1AA2BB-773D-4CE7-8EA6-31742845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236" y="117917"/>
            <a:ext cx="6722394" cy="652969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Grid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value in the Pacific Ocean</a:t>
            </a:r>
            <a:endParaRPr kumimoji="1" lang="ja-JP" altLang="en-US" sz="3600" b="1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A835E6-8A4D-47CC-A368-6B04AD1A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22" y="2450473"/>
            <a:ext cx="6907367" cy="43346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8DDD8D2-E4CB-4DB4-AD85-6A859371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85" y="949620"/>
            <a:ext cx="5233748" cy="389842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724570-C199-4583-B638-B84C235426DA}"/>
              </a:ext>
            </a:extLst>
          </p:cNvPr>
          <p:cNvSpPr/>
          <p:nvPr/>
        </p:nvSpPr>
        <p:spPr>
          <a:xfrm>
            <a:off x="5883215" y="3597215"/>
            <a:ext cx="2432649" cy="1181819"/>
          </a:xfrm>
          <a:prstGeom prst="rect">
            <a:avLst/>
          </a:prstGeom>
          <a:noFill/>
          <a:ln w="698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BC622E-131C-40F2-B0F1-4D7152CFF450}"/>
              </a:ext>
            </a:extLst>
          </p:cNvPr>
          <p:cNvSpPr txBox="1"/>
          <p:nvPr/>
        </p:nvSpPr>
        <p:spPr>
          <a:xfrm>
            <a:off x="389251" y="725864"/>
            <a:ext cx="167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kumimoji="1" lang="ja-JP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4-11</a:t>
            </a:r>
            <a:endParaRPr kumimoji="1" lang="ja-JP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4DF8986-268A-4EE5-82C3-40D6467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52" y="0"/>
            <a:ext cx="7886700" cy="842573"/>
          </a:xfrm>
        </p:spPr>
        <p:txBody>
          <a:bodyPr>
            <a:noAutofit/>
          </a:bodyPr>
          <a:lstStyle/>
          <a:p>
            <a:pPr algn="ctr"/>
            <a:r>
              <a:rPr lang="en-US" altLang="ja-JP" sz="28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Grid value in the marginal sea of the </a:t>
            </a:r>
            <a:r>
              <a:rPr lang="en-US" altLang="ja-JP" sz="28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N</a:t>
            </a:r>
            <a:r>
              <a:rPr lang="en-US" altLang="ja-JP" sz="28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orth Pacific Ocean</a:t>
            </a:r>
            <a:endParaRPr kumimoji="1" lang="ja-JP" altLang="en-US" sz="2800" b="1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1C0E32-402C-4F32-A0D1-84232EF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10" y="2467603"/>
            <a:ext cx="6907367" cy="43346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C1ED06B-9521-4832-A2F2-0E615F4A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5" y="925113"/>
            <a:ext cx="5091333" cy="3792346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3CD7358-93F2-4E07-AFB9-93B2FC800E68}"/>
              </a:ext>
            </a:extLst>
          </p:cNvPr>
          <p:cNvSpPr/>
          <p:nvPr/>
        </p:nvSpPr>
        <p:spPr>
          <a:xfrm>
            <a:off x="6297283" y="3105509"/>
            <a:ext cx="1631734" cy="1388853"/>
          </a:xfrm>
          <a:custGeom>
            <a:avLst/>
            <a:gdLst>
              <a:gd name="connsiteX0" fmla="*/ 586596 w 1631734"/>
              <a:gd name="connsiteY0" fmla="*/ 1388853 h 1388853"/>
              <a:gd name="connsiteX1" fmla="*/ 586596 w 1631734"/>
              <a:gd name="connsiteY1" fmla="*/ 1388853 h 1388853"/>
              <a:gd name="connsiteX2" fmla="*/ 94891 w 1631734"/>
              <a:gd name="connsiteY2" fmla="*/ 1199072 h 1388853"/>
              <a:gd name="connsiteX3" fmla="*/ 60385 w 1631734"/>
              <a:gd name="connsiteY3" fmla="*/ 1147314 h 1388853"/>
              <a:gd name="connsiteX4" fmla="*/ 43132 w 1631734"/>
              <a:gd name="connsiteY4" fmla="*/ 1095555 h 1388853"/>
              <a:gd name="connsiteX5" fmla="*/ 34506 w 1631734"/>
              <a:gd name="connsiteY5" fmla="*/ 1069676 h 1388853"/>
              <a:gd name="connsiteX6" fmla="*/ 25879 w 1631734"/>
              <a:gd name="connsiteY6" fmla="*/ 1035170 h 1388853"/>
              <a:gd name="connsiteX7" fmla="*/ 8626 w 1631734"/>
              <a:gd name="connsiteY7" fmla="*/ 983412 h 1388853"/>
              <a:gd name="connsiteX8" fmla="*/ 0 w 1631734"/>
              <a:gd name="connsiteY8" fmla="*/ 957533 h 1388853"/>
              <a:gd name="connsiteX9" fmla="*/ 0 w 1631734"/>
              <a:gd name="connsiteY9" fmla="*/ 957533 h 1388853"/>
              <a:gd name="connsiteX10" fmla="*/ 25879 w 1631734"/>
              <a:gd name="connsiteY10" fmla="*/ 715993 h 1388853"/>
              <a:gd name="connsiteX11" fmla="*/ 25879 w 1631734"/>
              <a:gd name="connsiteY11" fmla="*/ 715993 h 1388853"/>
              <a:gd name="connsiteX12" fmla="*/ 34506 w 1631734"/>
              <a:gd name="connsiteY12" fmla="*/ 681487 h 1388853"/>
              <a:gd name="connsiteX13" fmla="*/ 60385 w 1631734"/>
              <a:gd name="connsiteY13" fmla="*/ 655608 h 1388853"/>
              <a:gd name="connsiteX14" fmla="*/ 77638 w 1631734"/>
              <a:gd name="connsiteY14" fmla="*/ 629729 h 1388853"/>
              <a:gd name="connsiteX15" fmla="*/ 103517 w 1631734"/>
              <a:gd name="connsiteY15" fmla="*/ 577970 h 1388853"/>
              <a:gd name="connsiteX16" fmla="*/ 129396 w 1631734"/>
              <a:gd name="connsiteY16" fmla="*/ 560717 h 1388853"/>
              <a:gd name="connsiteX17" fmla="*/ 172528 w 1631734"/>
              <a:gd name="connsiteY17" fmla="*/ 491706 h 1388853"/>
              <a:gd name="connsiteX18" fmla="*/ 215660 w 1631734"/>
              <a:gd name="connsiteY18" fmla="*/ 448574 h 1388853"/>
              <a:gd name="connsiteX19" fmla="*/ 276045 w 1631734"/>
              <a:gd name="connsiteY19" fmla="*/ 396816 h 1388853"/>
              <a:gd name="connsiteX20" fmla="*/ 301925 w 1631734"/>
              <a:gd name="connsiteY20" fmla="*/ 388189 h 1388853"/>
              <a:gd name="connsiteX21" fmla="*/ 310551 w 1631734"/>
              <a:gd name="connsiteY21" fmla="*/ 362310 h 1388853"/>
              <a:gd name="connsiteX22" fmla="*/ 362309 w 1631734"/>
              <a:gd name="connsiteY22" fmla="*/ 336431 h 1388853"/>
              <a:gd name="connsiteX23" fmla="*/ 414068 w 1631734"/>
              <a:gd name="connsiteY23" fmla="*/ 310551 h 1388853"/>
              <a:gd name="connsiteX24" fmla="*/ 439947 w 1631734"/>
              <a:gd name="connsiteY24" fmla="*/ 293299 h 1388853"/>
              <a:gd name="connsiteX25" fmla="*/ 465826 w 1631734"/>
              <a:gd name="connsiteY25" fmla="*/ 284672 h 1388853"/>
              <a:gd name="connsiteX26" fmla="*/ 517585 w 1631734"/>
              <a:gd name="connsiteY26" fmla="*/ 250166 h 1388853"/>
              <a:gd name="connsiteX27" fmla="*/ 560717 w 1631734"/>
              <a:gd name="connsiteY27" fmla="*/ 215661 h 1388853"/>
              <a:gd name="connsiteX28" fmla="*/ 577970 w 1631734"/>
              <a:gd name="connsiteY28" fmla="*/ 189782 h 1388853"/>
              <a:gd name="connsiteX29" fmla="*/ 629728 w 1631734"/>
              <a:gd name="connsiteY29" fmla="*/ 172529 h 1388853"/>
              <a:gd name="connsiteX30" fmla="*/ 655608 w 1631734"/>
              <a:gd name="connsiteY30" fmla="*/ 146649 h 1388853"/>
              <a:gd name="connsiteX31" fmla="*/ 715992 w 1631734"/>
              <a:gd name="connsiteY31" fmla="*/ 129397 h 1388853"/>
              <a:gd name="connsiteX32" fmla="*/ 767751 w 1631734"/>
              <a:gd name="connsiteY32" fmla="*/ 112144 h 1388853"/>
              <a:gd name="connsiteX33" fmla="*/ 802257 w 1631734"/>
              <a:gd name="connsiteY33" fmla="*/ 103517 h 1388853"/>
              <a:gd name="connsiteX34" fmla="*/ 923026 w 1631734"/>
              <a:gd name="connsiteY34" fmla="*/ 69012 h 1388853"/>
              <a:gd name="connsiteX35" fmla="*/ 1112808 w 1631734"/>
              <a:gd name="connsiteY35" fmla="*/ 51759 h 1388853"/>
              <a:gd name="connsiteX36" fmla="*/ 1250830 w 1631734"/>
              <a:gd name="connsiteY36" fmla="*/ 43133 h 1388853"/>
              <a:gd name="connsiteX37" fmla="*/ 1250830 w 1631734"/>
              <a:gd name="connsiteY37" fmla="*/ 43133 h 1388853"/>
              <a:gd name="connsiteX38" fmla="*/ 1328468 w 1631734"/>
              <a:gd name="connsiteY38" fmla="*/ 8627 h 1388853"/>
              <a:gd name="connsiteX39" fmla="*/ 1354347 w 1631734"/>
              <a:gd name="connsiteY39" fmla="*/ 0 h 1388853"/>
              <a:gd name="connsiteX40" fmla="*/ 1526875 w 1631734"/>
              <a:gd name="connsiteY40" fmla="*/ 8627 h 1388853"/>
              <a:gd name="connsiteX41" fmla="*/ 1552755 w 1631734"/>
              <a:gd name="connsiteY41" fmla="*/ 25880 h 1388853"/>
              <a:gd name="connsiteX42" fmla="*/ 1595887 w 1631734"/>
              <a:gd name="connsiteY42" fmla="*/ 94891 h 1388853"/>
              <a:gd name="connsiteX43" fmla="*/ 1595887 w 1631734"/>
              <a:gd name="connsiteY43" fmla="*/ 94891 h 1388853"/>
              <a:gd name="connsiteX44" fmla="*/ 1621766 w 1631734"/>
              <a:gd name="connsiteY44" fmla="*/ 163902 h 1388853"/>
              <a:gd name="connsiteX45" fmla="*/ 1621766 w 1631734"/>
              <a:gd name="connsiteY45" fmla="*/ 232914 h 1388853"/>
              <a:gd name="connsiteX46" fmla="*/ 1544128 w 1631734"/>
              <a:gd name="connsiteY46" fmla="*/ 267419 h 1388853"/>
              <a:gd name="connsiteX47" fmla="*/ 1000664 w 1631734"/>
              <a:gd name="connsiteY47" fmla="*/ 284672 h 1388853"/>
              <a:gd name="connsiteX48" fmla="*/ 905774 w 1631734"/>
              <a:gd name="connsiteY48" fmla="*/ 301925 h 1388853"/>
              <a:gd name="connsiteX49" fmla="*/ 854015 w 1631734"/>
              <a:gd name="connsiteY49" fmla="*/ 345057 h 1388853"/>
              <a:gd name="connsiteX50" fmla="*/ 836762 w 1631734"/>
              <a:gd name="connsiteY50" fmla="*/ 370936 h 1388853"/>
              <a:gd name="connsiteX51" fmla="*/ 810883 w 1631734"/>
              <a:gd name="connsiteY51" fmla="*/ 388189 h 1388853"/>
              <a:gd name="connsiteX52" fmla="*/ 785004 w 1631734"/>
              <a:gd name="connsiteY52" fmla="*/ 414068 h 1388853"/>
              <a:gd name="connsiteX53" fmla="*/ 759125 w 1631734"/>
              <a:gd name="connsiteY53" fmla="*/ 431321 h 1388853"/>
              <a:gd name="connsiteX54" fmla="*/ 681487 w 1631734"/>
              <a:gd name="connsiteY54" fmla="*/ 500333 h 1388853"/>
              <a:gd name="connsiteX55" fmla="*/ 646981 w 1631734"/>
              <a:gd name="connsiteY55" fmla="*/ 552091 h 1388853"/>
              <a:gd name="connsiteX56" fmla="*/ 629728 w 1631734"/>
              <a:gd name="connsiteY56" fmla="*/ 577970 h 1388853"/>
              <a:gd name="connsiteX57" fmla="*/ 603849 w 1631734"/>
              <a:gd name="connsiteY57" fmla="*/ 595223 h 1388853"/>
              <a:gd name="connsiteX58" fmla="*/ 577970 w 1631734"/>
              <a:gd name="connsiteY58" fmla="*/ 621102 h 1388853"/>
              <a:gd name="connsiteX59" fmla="*/ 543464 w 1631734"/>
              <a:gd name="connsiteY59" fmla="*/ 638355 h 1388853"/>
              <a:gd name="connsiteX60" fmla="*/ 517585 w 1631734"/>
              <a:gd name="connsiteY60" fmla="*/ 655608 h 1388853"/>
              <a:gd name="connsiteX61" fmla="*/ 483079 w 1631734"/>
              <a:gd name="connsiteY61" fmla="*/ 707366 h 1388853"/>
              <a:gd name="connsiteX62" fmla="*/ 439947 w 1631734"/>
              <a:gd name="connsiteY62" fmla="*/ 750499 h 1388853"/>
              <a:gd name="connsiteX63" fmla="*/ 431321 w 1631734"/>
              <a:gd name="connsiteY63" fmla="*/ 776378 h 1388853"/>
              <a:gd name="connsiteX64" fmla="*/ 405442 w 1631734"/>
              <a:gd name="connsiteY64" fmla="*/ 793631 h 1388853"/>
              <a:gd name="connsiteX65" fmla="*/ 388189 w 1631734"/>
              <a:gd name="connsiteY65" fmla="*/ 845389 h 1388853"/>
              <a:gd name="connsiteX66" fmla="*/ 370936 w 1631734"/>
              <a:gd name="connsiteY66" fmla="*/ 871268 h 1388853"/>
              <a:gd name="connsiteX67" fmla="*/ 388189 w 1631734"/>
              <a:gd name="connsiteY67" fmla="*/ 948906 h 1388853"/>
              <a:gd name="connsiteX68" fmla="*/ 388189 w 1631734"/>
              <a:gd name="connsiteY68" fmla="*/ 948906 h 1388853"/>
              <a:gd name="connsiteX69" fmla="*/ 422694 w 1631734"/>
              <a:gd name="connsiteY69" fmla="*/ 1017917 h 1388853"/>
              <a:gd name="connsiteX70" fmla="*/ 431321 w 1631734"/>
              <a:gd name="connsiteY70" fmla="*/ 1043797 h 1388853"/>
              <a:gd name="connsiteX71" fmla="*/ 457200 w 1631734"/>
              <a:gd name="connsiteY71" fmla="*/ 1069676 h 1388853"/>
              <a:gd name="connsiteX72" fmla="*/ 474453 w 1631734"/>
              <a:gd name="connsiteY72" fmla="*/ 1095555 h 1388853"/>
              <a:gd name="connsiteX73" fmla="*/ 508959 w 1631734"/>
              <a:gd name="connsiteY73" fmla="*/ 1138687 h 1388853"/>
              <a:gd name="connsiteX74" fmla="*/ 526211 w 1631734"/>
              <a:gd name="connsiteY74" fmla="*/ 1164566 h 1388853"/>
              <a:gd name="connsiteX75" fmla="*/ 577970 w 1631734"/>
              <a:gd name="connsiteY75" fmla="*/ 1190446 h 1388853"/>
              <a:gd name="connsiteX76" fmla="*/ 603849 w 1631734"/>
              <a:gd name="connsiteY76" fmla="*/ 1207699 h 1388853"/>
              <a:gd name="connsiteX77" fmla="*/ 672860 w 1631734"/>
              <a:gd name="connsiteY77" fmla="*/ 1224951 h 1388853"/>
              <a:gd name="connsiteX78" fmla="*/ 638355 w 1631734"/>
              <a:gd name="connsiteY78" fmla="*/ 1311216 h 1388853"/>
              <a:gd name="connsiteX79" fmla="*/ 586596 w 1631734"/>
              <a:gd name="connsiteY79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631734" h="1388853">
                <a:moveTo>
                  <a:pt x="586596" y="1388853"/>
                </a:moveTo>
                <a:lnTo>
                  <a:pt x="586596" y="1388853"/>
                </a:lnTo>
                <a:cubicBezTo>
                  <a:pt x="422694" y="1325593"/>
                  <a:pt x="254560" y="1272362"/>
                  <a:pt x="94891" y="1199072"/>
                </a:cubicBezTo>
                <a:cubicBezTo>
                  <a:pt x="76046" y="1190422"/>
                  <a:pt x="60385" y="1147314"/>
                  <a:pt x="60385" y="1147314"/>
                </a:cubicBezTo>
                <a:lnTo>
                  <a:pt x="43132" y="1095555"/>
                </a:lnTo>
                <a:cubicBezTo>
                  <a:pt x="40257" y="1086929"/>
                  <a:pt x="36711" y="1078497"/>
                  <a:pt x="34506" y="1069676"/>
                </a:cubicBezTo>
                <a:cubicBezTo>
                  <a:pt x="31630" y="1058174"/>
                  <a:pt x="29286" y="1046526"/>
                  <a:pt x="25879" y="1035170"/>
                </a:cubicBezTo>
                <a:cubicBezTo>
                  <a:pt x="20653" y="1017751"/>
                  <a:pt x="14377" y="1000665"/>
                  <a:pt x="8626" y="983412"/>
                </a:cubicBezTo>
                <a:lnTo>
                  <a:pt x="0" y="957533"/>
                </a:lnTo>
                <a:lnTo>
                  <a:pt x="0" y="957533"/>
                </a:lnTo>
                <a:cubicBezTo>
                  <a:pt x="9452" y="749584"/>
                  <a:pt x="-11400" y="827827"/>
                  <a:pt x="25879" y="715993"/>
                </a:cubicBezTo>
                <a:lnTo>
                  <a:pt x="25879" y="715993"/>
                </a:lnTo>
                <a:cubicBezTo>
                  <a:pt x="28755" y="704491"/>
                  <a:pt x="28624" y="691781"/>
                  <a:pt x="34506" y="681487"/>
                </a:cubicBezTo>
                <a:cubicBezTo>
                  <a:pt x="40559" y="670895"/>
                  <a:pt x="52575" y="664980"/>
                  <a:pt x="60385" y="655608"/>
                </a:cubicBezTo>
                <a:cubicBezTo>
                  <a:pt x="67022" y="647643"/>
                  <a:pt x="71887" y="638355"/>
                  <a:pt x="77638" y="629729"/>
                </a:cubicBezTo>
                <a:cubicBezTo>
                  <a:pt x="84654" y="608679"/>
                  <a:pt x="86793" y="594694"/>
                  <a:pt x="103517" y="577970"/>
                </a:cubicBezTo>
                <a:cubicBezTo>
                  <a:pt x="110848" y="570639"/>
                  <a:pt x="120770" y="566468"/>
                  <a:pt x="129396" y="560717"/>
                </a:cubicBezTo>
                <a:cubicBezTo>
                  <a:pt x="149928" y="499123"/>
                  <a:pt x="131517" y="519047"/>
                  <a:pt x="172528" y="491706"/>
                </a:cubicBezTo>
                <a:cubicBezTo>
                  <a:pt x="204157" y="444263"/>
                  <a:pt x="172529" y="484516"/>
                  <a:pt x="215660" y="448574"/>
                </a:cubicBezTo>
                <a:cubicBezTo>
                  <a:pt x="249031" y="420765"/>
                  <a:pt x="234933" y="420309"/>
                  <a:pt x="276045" y="396816"/>
                </a:cubicBezTo>
                <a:cubicBezTo>
                  <a:pt x="283940" y="392304"/>
                  <a:pt x="293298" y="391065"/>
                  <a:pt x="301925" y="388189"/>
                </a:cubicBezTo>
                <a:cubicBezTo>
                  <a:pt x="304800" y="379563"/>
                  <a:pt x="304871" y="369410"/>
                  <a:pt x="310551" y="362310"/>
                </a:cubicBezTo>
                <a:cubicBezTo>
                  <a:pt x="322713" y="347107"/>
                  <a:pt x="345260" y="342114"/>
                  <a:pt x="362309" y="336431"/>
                </a:cubicBezTo>
                <a:cubicBezTo>
                  <a:pt x="436474" y="286989"/>
                  <a:pt x="342641" y="346264"/>
                  <a:pt x="414068" y="310551"/>
                </a:cubicBezTo>
                <a:cubicBezTo>
                  <a:pt x="423341" y="305915"/>
                  <a:pt x="430674" y="297935"/>
                  <a:pt x="439947" y="293299"/>
                </a:cubicBezTo>
                <a:cubicBezTo>
                  <a:pt x="448080" y="289232"/>
                  <a:pt x="457877" y="289088"/>
                  <a:pt x="465826" y="284672"/>
                </a:cubicBezTo>
                <a:cubicBezTo>
                  <a:pt x="483952" y="274602"/>
                  <a:pt x="517585" y="250166"/>
                  <a:pt x="517585" y="250166"/>
                </a:cubicBezTo>
                <a:cubicBezTo>
                  <a:pt x="567030" y="176000"/>
                  <a:pt x="501192" y="263280"/>
                  <a:pt x="560717" y="215661"/>
                </a:cubicBezTo>
                <a:cubicBezTo>
                  <a:pt x="568813" y="209184"/>
                  <a:pt x="569178" y="195277"/>
                  <a:pt x="577970" y="189782"/>
                </a:cubicBezTo>
                <a:cubicBezTo>
                  <a:pt x="593392" y="180143"/>
                  <a:pt x="629728" y="172529"/>
                  <a:pt x="629728" y="172529"/>
                </a:cubicBezTo>
                <a:cubicBezTo>
                  <a:pt x="638355" y="163902"/>
                  <a:pt x="645457" y="153416"/>
                  <a:pt x="655608" y="146649"/>
                </a:cubicBezTo>
                <a:cubicBezTo>
                  <a:pt x="663514" y="141378"/>
                  <a:pt x="710764" y="130965"/>
                  <a:pt x="715992" y="129397"/>
                </a:cubicBezTo>
                <a:cubicBezTo>
                  <a:pt x="733411" y="124171"/>
                  <a:pt x="750108" y="116555"/>
                  <a:pt x="767751" y="112144"/>
                </a:cubicBezTo>
                <a:cubicBezTo>
                  <a:pt x="779253" y="109268"/>
                  <a:pt x="790901" y="106924"/>
                  <a:pt x="802257" y="103517"/>
                </a:cubicBezTo>
                <a:cubicBezTo>
                  <a:pt x="853531" y="88135"/>
                  <a:pt x="866334" y="78461"/>
                  <a:pt x="923026" y="69012"/>
                </a:cubicBezTo>
                <a:cubicBezTo>
                  <a:pt x="1020255" y="52806"/>
                  <a:pt x="957328" y="61476"/>
                  <a:pt x="1112808" y="51759"/>
                </a:cubicBezTo>
                <a:cubicBezTo>
                  <a:pt x="1180788" y="34764"/>
                  <a:pt x="1135457" y="43133"/>
                  <a:pt x="1250830" y="43133"/>
                </a:cubicBezTo>
                <a:lnTo>
                  <a:pt x="1250830" y="43133"/>
                </a:lnTo>
                <a:cubicBezTo>
                  <a:pt x="1276709" y="31631"/>
                  <a:pt x="1302326" y="19520"/>
                  <a:pt x="1328468" y="8627"/>
                </a:cubicBezTo>
                <a:cubicBezTo>
                  <a:pt x="1336862" y="5130"/>
                  <a:pt x="1345254" y="0"/>
                  <a:pt x="1354347" y="0"/>
                </a:cubicBezTo>
                <a:cubicBezTo>
                  <a:pt x="1411928" y="0"/>
                  <a:pt x="1469366" y="5751"/>
                  <a:pt x="1526875" y="8627"/>
                </a:cubicBezTo>
                <a:cubicBezTo>
                  <a:pt x="1535502" y="14378"/>
                  <a:pt x="1545928" y="18077"/>
                  <a:pt x="1552755" y="25880"/>
                </a:cubicBezTo>
                <a:cubicBezTo>
                  <a:pt x="1574960" y="51258"/>
                  <a:pt x="1582907" y="68932"/>
                  <a:pt x="1595887" y="94891"/>
                </a:cubicBezTo>
                <a:lnTo>
                  <a:pt x="1595887" y="94891"/>
                </a:lnTo>
                <a:cubicBezTo>
                  <a:pt x="1604513" y="117895"/>
                  <a:pt x="1613370" y="140813"/>
                  <a:pt x="1621766" y="163902"/>
                </a:cubicBezTo>
                <a:cubicBezTo>
                  <a:pt x="1631103" y="189579"/>
                  <a:pt x="1638505" y="203621"/>
                  <a:pt x="1621766" y="232914"/>
                </a:cubicBezTo>
                <a:cubicBezTo>
                  <a:pt x="1612785" y="248630"/>
                  <a:pt x="1549536" y="267277"/>
                  <a:pt x="1544128" y="267419"/>
                </a:cubicBezTo>
                <a:cubicBezTo>
                  <a:pt x="1144405" y="277939"/>
                  <a:pt x="1325543" y="271677"/>
                  <a:pt x="1000664" y="284672"/>
                </a:cubicBezTo>
                <a:cubicBezTo>
                  <a:pt x="976879" y="287645"/>
                  <a:pt x="932368" y="288628"/>
                  <a:pt x="905774" y="301925"/>
                </a:cubicBezTo>
                <a:cubicBezTo>
                  <a:pt x="886386" y="311619"/>
                  <a:pt x="867643" y="328704"/>
                  <a:pt x="854015" y="345057"/>
                </a:cubicBezTo>
                <a:cubicBezTo>
                  <a:pt x="847378" y="353022"/>
                  <a:pt x="844093" y="363605"/>
                  <a:pt x="836762" y="370936"/>
                </a:cubicBezTo>
                <a:cubicBezTo>
                  <a:pt x="829431" y="378267"/>
                  <a:pt x="818848" y="381552"/>
                  <a:pt x="810883" y="388189"/>
                </a:cubicBezTo>
                <a:cubicBezTo>
                  <a:pt x="801511" y="395999"/>
                  <a:pt x="794376" y="406258"/>
                  <a:pt x="785004" y="414068"/>
                </a:cubicBezTo>
                <a:cubicBezTo>
                  <a:pt x="777039" y="420705"/>
                  <a:pt x="766874" y="424433"/>
                  <a:pt x="759125" y="431321"/>
                </a:cubicBezTo>
                <a:cubicBezTo>
                  <a:pt x="670491" y="510108"/>
                  <a:pt x="740221" y="461176"/>
                  <a:pt x="681487" y="500333"/>
                </a:cubicBezTo>
                <a:lnTo>
                  <a:pt x="646981" y="552091"/>
                </a:lnTo>
                <a:cubicBezTo>
                  <a:pt x="641230" y="560717"/>
                  <a:pt x="638354" y="572219"/>
                  <a:pt x="629728" y="577970"/>
                </a:cubicBezTo>
                <a:cubicBezTo>
                  <a:pt x="621102" y="583721"/>
                  <a:pt x="611814" y="588586"/>
                  <a:pt x="603849" y="595223"/>
                </a:cubicBezTo>
                <a:cubicBezTo>
                  <a:pt x="594477" y="603033"/>
                  <a:pt x="587897" y="614011"/>
                  <a:pt x="577970" y="621102"/>
                </a:cubicBezTo>
                <a:cubicBezTo>
                  <a:pt x="567506" y="628576"/>
                  <a:pt x="554629" y="631975"/>
                  <a:pt x="543464" y="638355"/>
                </a:cubicBezTo>
                <a:cubicBezTo>
                  <a:pt x="534462" y="643499"/>
                  <a:pt x="526211" y="649857"/>
                  <a:pt x="517585" y="655608"/>
                </a:cubicBezTo>
                <a:cubicBezTo>
                  <a:pt x="502425" y="701089"/>
                  <a:pt x="518979" y="664287"/>
                  <a:pt x="483079" y="707366"/>
                </a:cubicBezTo>
                <a:cubicBezTo>
                  <a:pt x="447133" y="750501"/>
                  <a:pt x="487394" y="718867"/>
                  <a:pt x="439947" y="750499"/>
                </a:cubicBezTo>
                <a:cubicBezTo>
                  <a:pt x="437072" y="759125"/>
                  <a:pt x="437001" y="769278"/>
                  <a:pt x="431321" y="776378"/>
                </a:cubicBezTo>
                <a:cubicBezTo>
                  <a:pt x="424844" y="784474"/>
                  <a:pt x="410937" y="784839"/>
                  <a:pt x="405442" y="793631"/>
                </a:cubicBezTo>
                <a:cubicBezTo>
                  <a:pt x="395803" y="809053"/>
                  <a:pt x="398277" y="830257"/>
                  <a:pt x="388189" y="845389"/>
                </a:cubicBezTo>
                <a:lnTo>
                  <a:pt x="370936" y="871268"/>
                </a:lnTo>
                <a:cubicBezTo>
                  <a:pt x="379880" y="951764"/>
                  <a:pt x="353523" y="948906"/>
                  <a:pt x="388189" y="948906"/>
                </a:cubicBezTo>
                <a:lnTo>
                  <a:pt x="388189" y="948906"/>
                </a:lnTo>
                <a:cubicBezTo>
                  <a:pt x="399691" y="971910"/>
                  <a:pt x="412052" y="994503"/>
                  <a:pt x="422694" y="1017917"/>
                </a:cubicBezTo>
                <a:cubicBezTo>
                  <a:pt x="426457" y="1026195"/>
                  <a:pt x="426277" y="1036231"/>
                  <a:pt x="431321" y="1043797"/>
                </a:cubicBezTo>
                <a:cubicBezTo>
                  <a:pt x="438088" y="1053948"/>
                  <a:pt x="449390" y="1060304"/>
                  <a:pt x="457200" y="1069676"/>
                </a:cubicBezTo>
                <a:cubicBezTo>
                  <a:pt x="463837" y="1077641"/>
                  <a:pt x="468702" y="1086929"/>
                  <a:pt x="474453" y="1095555"/>
                </a:cubicBezTo>
                <a:cubicBezTo>
                  <a:pt x="491246" y="1145937"/>
                  <a:pt x="469939" y="1099667"/>
                  <a:pt x="508959" y="1138687"/>
                </a:cubicBezTo>
                <a:cubicBezTo>
                  <a:pt x="516290" y="1146018"/>
                  <a:pt x="518880" y="1157235"/>
                  <a:pt x="526211" y="1164566"/>
                </a:cubicBezTo>
                <a:cubicBezTo>
                  <a:pt x="550932" y="1189287"/>
                  <a:pt x="549907" y="1176414"/>
                  <a:pt x="577970" y="1190446"/>
                </a:cubicBezTo>
                <a:cubicBezTo>
                  <a:pt x="587243" y="1195083"/>
                  <a:pt x="594576" y="1203062"/>
                  <a:pt x="603849" y="1207699"/>
                </a:cubicBezTo>
                <a:cubicBezTo>
                  <a:pt x="621532" y="1216540"/>
                  <a:pt x="656457" y="1221670"/>
                  <a:pt x="672860" y="1224951"/>
                </a:cubicBezTo>
                <a:cubicBezTo>
                  <a:pt x="660516" y="1261985"/>
                  <a:pt x="657395" y="1279483"/>
                  <a:pt x="638355" y="1311216"/>
                </a:cubicBezTo>
                <a:cubicBezTo>
                  <a:pt x="627687" y="1328996"/>
                  <a:pt x="595222" y="1375914"/>
                  <a:pt x="586596" y="1388853"/>
                </a:cubicBezTo>
                <a:close/>
              </a:path>
            </a:pathLst>
          </a:custGeom>
          <a:noFill/>
          <a:ln w="730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47C110-11B7-482D-BD8A-D891EE6C4E3D}"/>
              </a:ext>
            </a:extLst>
          </p:cNvPr>
          <p:cNvSpPr txBox="1"/>
          <p:nvPr/>
        </p:nvSpPr>
        <p:spPr>
          <a:xfrm>
            <a:off x="903700" y="725058"/>
            <a:ext cx="1943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kumimoji="1" lang="ja-JP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4,31-35</a:t>
            </a:r>
            <a:endParaRPr kumimoji="1" lang="ja-JP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D89F0EE2-DE13-4892-AEE3-62D8293B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045" y="134961"/>
            <a:ext cx="6434530" cy="652969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Grid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value in the Indian Ocean</a:t>
            </a:r>
            <a:endParaRPr kumimoji="1" lang="ja-JP" altLang="en-US" sz="3600" b="1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B407595-63BC-4F78-8627-A067A96F2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33" y="2606520"/>
            <a:ext cx="6907367" cy="4334632"/>
          </a:xfrm>
          <a:prstGeom prst="rect">
            <a:avLst/>
          </a:prstGeom>
        </p:spPr>
      </p:pic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70592E4-9602-4062-BD10-EF6B6FA2FB53}"/>
              </a:ext>
            </a:extLst>
          </p:cNvPr>
          <p:cNvSpPr/>
          <p:nvPr/>
        </p:nvSpPr>
        <p:spPr>
          <a:xfrm>
            <a:off x="4391061" y="4018040"/>
            <a:ext cx="1932317" cy="1511591"/>
          </a:xfrm>
          <a:custGeom>
            <a:avLst/>
            <a:gdLst>
              <a:gd name="connsiteX0" fmla="*/ 17253 w 1932317"/>
              <a:gd name="connsiteY0" fmla="*/ 1485612 h 1511591"/>
              <a:gd name="connsiteX1" fmla="*/ 17253 w 1932317"/>
              <a:gd name="connsiteY1" fmla="*/ 1485612 h 1511591"/>
              <a:gd name="connsiteX2" fmla="*/ 1371600 w 1932317"/>
              <a:gd name="connsiteY2" fmla="*/ 1511491 h 1511591"/>
              <a:gd name="connsiteX3" fmla="*/ 1604514 w 1932317"/>
              <a:gd name="connsiteY3" fmla="*/ 1502865 h 1511591"/>
              <a:gd name="connsiteX4" fmla="*/ 1647646 w 1932317"/>
              <a:gd name="connsiteY4" fmla="*/ 1494238 h 1511591"/>
              <a:gd name="connsiteX5" fmla="*/ 1699404 w 1932317"/>
              <a:gd name="connsiteY5" fmla="*/ 1485612 h 1511591"/>
              <a:gd name="connsiteX6" fmla="*/ 1777042 w 1932317"/>
              <a:gd name="connsiteY6" fmla="*/ 1468359 h 1511591"/>
              <a:gd name="connsiteX7" fmla="*/ 1837427 w 1932317"/>
              <a:gd name="connsiteY7" fmla="*/ 1451106 h 1511591"/>
              <a:gd name="connsiteX8" fmla="*/ 1915065 w 1932317"/>
              <a:gd name="connsiteY8" fmla="*/ 1459733 h 1511591"/>
              <a:gd name="connsiteX9" fmla="*/ 1915065 w 1932317"/>
              <a:gd name="connsiteY9" fmla="*/ 1459733 h 1511591"/>
              <a:gd name="connsiteX10" fmla="*/ 1923691 w 1932317"/>
              <a:gd name="connsiteY10" fmla="*/ 1382095 h 1511591"/>
              <a:gd name="connsiteX11" fmla="*/ 1932317 w 1932317"/>
              <a:gd name="connsiteY11" fmla="*/ 1338963 h 1511591"/>
              <a:gd name="connsiteX12" fmla="*/ 1923691 w 1932317"/>
              <a:gd name="connsiteY12" fmla="*/ 1244072 h 1511591"/>
              <a:gd name="connsiteX13" fmla="*/ 1906438 w 1932317"/>
              <a:gd name="connsiteY13" fmla="*/ 1218193 h 1511591"/>
              <a:gd name="connsiteX14" fmla="*/ 1880559 w 1932317"/>
              <a:gd name="connsiteY14" fmla="*/ 1140555 h 1511591"/>
              <a:gd name="connsiteX15" fmla="*/ 1871932 w 1932317"/>
              <a:gd name="connsiteY15" fmla="*/ 1114676 h 1511591"/>
              <a:gd name="connsiteX16" fmla="*/ 1854680 w 1932317"/>
              <a:gd name="connsiteY16" fmla="*/ 1106050 h 1511591"/>
              <a:gd name="connsiteX17" fmla="*/ 1854680 w 1932317"/>
              <a:gd name="connsiteY17" fmla="*/ 1106050 h 1511591"/>
              <a:gd name="connsiteX18" fmla="*/ 1828800 w 1932317"/>
              <a:gd name="connsiteY18" fmla="*/ 1037038 h 1511591"/>
              <a:gd name="connsiteX19" fmla="*/ 1802921 w 1932317"/>
              <a:gd name="connsiteY19" fmla="*/ 1028412 h 1511591"/>
              <a:gd name="connsiteX20" fmla="*/ 1690778 w 1932317"/>
              <a:gd name="connsiteY20" fmla="*/ 1019785 h 1511591"/>
              <a:gd name="connsiteX21" fmla="*/ 1570008 w 1932317"/>
              <a:gd name="connsiteY21" fmla="*/ 1028412 h 1511591"/>
              <a:gd name="connsiteX22" fmla="*/ 1544129 w 1932317"/>
              <a:gd name="connsiteY22" fmla="*/ 1037038 h 1511591"/>
              <a:gd name="connsiteX23" fmla="*/ 1500997 w 1932317"/>
              <a:gd name="connsiteY23" fmla="*/ 1045665 h 1511591"/>
              <a:gd name="connsiteX24" fmla="*/ 1457865 w 1932317"/>
              <a:gd name="connsiteY24" fmla="*/ 1037038 h 1511591"/>
              <a:gd name="connsiteX25" fmla="*/ 1449238 w 1932317"/>
              <a:gd name="connsiteY25" fmla="*/ 1011159 h 1511591"/>
              <a:gd name="connsiteX26" fmla="*/ 1457865 w 1932317"/>
              <a:gd name="connsiteY26" fmla="*/ 855884 h 1511591"/>
              <a:gd name="connsiteX27" fmla="*/ 1483744 w 1932317"/>
              <a:gd name="connsiteY27" fmla="*/ 838631 h 1511591"/>
              <a:gd name="connsiteX28" fmla="*/ 1492370 w 1932317"/>
              <a:gd name="connsiteY28" fmla="*/ 830004 h 1511591"/>
              <a:gd name="connsiteX29" fmla="*/ 1466491 w 1932317"/>
              <a:gd name="connsiteY29" fmla="*/ 847257 h 1511591"/>
              <a:gd name="connsiteX30" fmla="*/ 1526876 w 1932317"/>
              <a:gd name="connsiteY30" fmla="*/ 795499 h 1511591"/>
              <a:gd name="connsiteX31" fmla="*/ 1587261 w 1932317"/>
              <a:gd name="connsiteY31" fmla="*/ 726487 h 1511591"/>
              <a:gd name="connsiteX32" fmla="*/ 1630393 w 1932317"/>
              <a:gd name="connsiteY32" fmla="*/ 683355 h 1511591"/>
              <a:gd name="connsiteX33" fmla="*/ 1656272 w 1932317"/>
              <a:gd name="connsiteY33" fmla="*/ 657476 h 1511591"/>
              <a:gd name="connsiteX34" fmla="*/ 1708031 w 1932317"/>
              <a:gd name="connsiteY34" fmla="*/ 631597 h 1511591"/>
              <a:gd name="connsiteX35" fmla="*/ 1759789 w 1932317"/>
              <a:gd name="connsiteY35" fmla="*/ 597091 h 1511591"/>
              <a:gd name="connsiteX36" fmla="*/ 1768415 w 1932317"/>
              <a:gd name="connsiteY36" fmla="*/ 597091 h 1511591"/>
              <a:gd name="connsiteX37" fmla="*/ 1768415 w 1932317"/>
              <a:gd name="connsiteY37" fmla="*/ 597091 h 1511591"/>
              <a:gd name="connsiteX38" fmla="*/ 1647646 w 1932317"/>
              <a:gd name="connsiteY38" fmla="*/ 588465 h 1511591"/>
              <a:gd name="connsiteX39" fmla="*/ 1595887 w 1932317"/>
              <a:gd name="connsiteY39" fmla="*/ 579838 h 1511591"/>
              <a:gd name="connsiteX40" fmla="*/ 1535502 w 1932317"/>
              <a:gd name="connsiteY40" fmla="*/ 571212 h 1511591"/>
              <a:gd name="connsiteX41" fmla="*/ 1457865 w 1932317"/>
              <a:gd name="connsiteY41" fmla="*/ 553959 h 1511591"/>
              <a:gd name="connsiteX42" fmla="*/ 1380227 w 1932317"/>
              <a:gd name="connsiteY42" fmla="*/ 545333 h 1511591"/>
              <a:gd name="connsiteX43" fmla="*/ 1319842 w 1932317"/>
              <a:gd name="connsiteY43" fmla="*/ 519453 h 1511591"/>
              <a:gd name="connsiteX44" fmla="*/ 1268083 w 1932317"/>
              <a:gd name="connsiteY44" fmla="*/ 502201 h 1511591"/>
              <a:gd name="connsiteX45" fmla="*/ 1242204 w 1932317"/>
              <a:gd name="connsiteY45" fmla="*/ 493574 h 1511591"/>
              <a:gd name="connsiteX46" fmla="*/ 1190446 w 1932317"/>
              <a:gd name="connsiteY46" fmla="*/ 390057 h 1511591"/>
              <a:gd name="connsiteX47" fmla="*/ 1164566 w 1932317"/>
              <a:gd name="connsiteY47" fmla="*/ 372804 h 1511591"/>
              <a:gd name="connsiteX48" fmla="*/ 1164566 w 1932317"/>
              <a:gd name="connsiteY48" fmla="*/ 295167 h 1511591"/>
              <a:gd name="connsiteX49" fmla="*/ 1155940 w 1932317"/>
              <a:gd name="connsiteY49" fmla="*/ 217529 h 1511591"/>
              <a:gd name="connsiteX50" fmla="*/ 1147314 w 1932317"/>
              <a:gd name="connsiteY50" fmla="*/ 191650 h 1511591"/>
              <a:gd name="connsiteX51" fmla="*/ 1130061 w 1932317"/>
              <a:gd name="connsiteY51" fmla="*/ 105385 h 1511591"/>
              <a:gd name="connsiteX52" fmla="*/ 1130061 w 1932317"/>
              <a:gd name="connsiteY52" fmla="*/ 105385 h 1511591"/>
              <a:gd name="connsiteX53" fmla="*/ 1061049 w 1932317"/>
              <a:gd name="connsiteY53" fmla="*/ 148517 h 1511591"/>
              <a:gd name="connsiteX54" fmla="*/ 1035170 w 1932317"/>
              <a:gd name="connsiteY54" fmla="*/ 157144 h 1511591"/>
              <a:gd name="connsiteX55" fmla="*/ 957532 w 1932317"/>
              <a:gd name="connsiteY55" fmla="*/ 200276 h 1511591"/>
              <a:gd name="connsiteX56" fmla="*/ 923027 w 1932317"/>
              <a:gd name="connsiteY56" fmla="*/ 252034 h 1511591"/>
              <a:gd name="connsiteX57" fmla="*/ 905774 w 1932317"/>
              <a:gd name="connsiteY57" fmla="*/ 277914 h 1511591"/>
              <a:gd name="connsiteX58" fmla="*/ 871268 w 1932317"/>
              <a:gd name="connsiteY58" fmla="*/ 226155 h 1511591"/>
              <a:gd name="connsiteX59" fmla="*/ 836763 w 1932317"/>
              <a:gd name="connsiteY59" fmla="*/ 174397 h 1511591"/>
              <a:gd name="connsiteX60" fmla="*/ 819510 w 1932317"/>
              <a:gd name="connsiteY60" fmla="*/ 148517 h 1511591"/>
              <a:gd name="connsiteX61" fmla="*/ 767751 w 1932317"/>
              <a:gd name="connsiteY61" fmla="*/ 45001 h 1511591"/>
              <a:gd name="connsiteX62" fmla="*/ 750498 w 1932317"/>
              <a:gd name="connsiteY62" fmla="*/ 19121 h 1511591"/>
              <a:gd name="connsiteX63" fmla="*/ 698740 w 1932317"/>
              <a:gd name="connsiteY63" fmla="*/ 1868 h 1511591"/>
              <a:gd name="connsiteX64" fmla="*/ 629729 w 1932317"/>
              <a:gd name="connsiteY64" fmla="*/ 10495 h 1511591"/>
              <a:gd name="connsiteX65" fmla="*/ 621102 w 1932317"/>
              <a:gd name="connsiteY65" fmla="*/ 114012 h 1511591"/>
              <a:gd name="connsiteX66" fmla="*/ 595223 w 1932317"/>
              <a:gd name="connsiteY66" fmla="*/ 131265 h 1511591"/>
              <a:gd name="connsiteX67" fmla="*/ 526212 w 1932317"/>
              <a:gd name="connsiteY67" fmla="*/ 174397 h 1511591"/>
              <a:gd name="connsiteX68" fmla="*/ 500332 w 1932317"/>
              <a:gd name="connsiteY68" fmla="*/ 191650 h 1511591"/>
              <a:gd name="connsiteX69" fmla="*/ 474453 w 1932317"/>
              <a:gd name="connsiteY69" fmla="*/ 217529 h 1511591"/>
              <a:gd name="connsiteX70" fmla="*/ 431321 w 1932317"/>
              <a:gd name="connsiteY70" fmla="*/ 243408 h 1511591"/>
              <a:gd name="connsiteX71" fmla="*/ 431321 w 1932317"/>
              <a:gd name="connsiteY71" fmla="*/ 243408 h 1511591"/>
              <a:gd name="connsiteX72" fmla="*/ 465827 w 1932317"/>
              <a:gd name="connsiteY72" fmla="*/ 312419 h 1511591"/>
              <a:gd name="connsiteX73" fmla="*/ 474453 w 1932317"/>
              <a:gd name="connsiteY73" fmla="*/ 338299 h 1511591"/>
              <a:gd name="connsiteX74" fmla="*/ 465827 w 1932317"/>
              <a:gd name="connsiteY74" fmla="*/ 415936 h 1511591"/>
              <a:gd name="connsiteX75" fmla="*/ 448574 w 1932317"/>
              <a:gd name="connsiteY75" fmla="*/ 441816 h 1511591"/>
              <a:gd name="connsiteX76" fmla="*/ 422695 w 1932317"/>
              <a:gd name="connsiteY76" fmla="*/ 450442 h 1511591"/>
              <a:gd name="connsiteX77" fmla="*/ 396815 w 1932317"/>
              <a:gd name="connsiteY77" fmla="*/ 467695 h 1511591"/>
              <a:gd name="connsiteX78" fmla="*/ 379563 w 1932317"/>
              <a:gd name="connsiteY78" fmla="*/ 493574 h 1511591"/>
              <a:gd name="connsiteX79" fmla="*/ 353683 w 1932317"/>
              <a:gd name="connsiteY79" fmla="*/ 519453 h 1511591"/>
              <a:gd name="connsiteX80" fmla="*/ 327804 w 1932317"/>
              <a:gd name="connsiteY80" fmla="*/ 588465 h 1511591"/>
              <a:gd name="connsiteX81" fmla="*/ 327804 w 1932317"/>
              <a:gd name="connsiteY81" fmla="*/ 588465 h 1511591"/>
              <a:gd name="connsiteX82" fmla="*/ 345057 w 1932317"/>
              <a:gd name="connsiteY82" fmla="*/ 674729 h 1511591"/>
              <a:gd name="connsiteX83" fmla="*/ 353683 w 1932317"/>
              <a:gd name="connsiteY83" fmla="*/ 700608 h 1511591"/>
              <a:gd name="connsiteX84" fmla="*/ 345057 w 1932317"/>
              <a:gd name="connsiteY84" fmla="*/ 743740 h 1511591"/>
              <a:gd name="connsiteX85" fmla="*/ 319178 w 1932317"/>
              <a:gd name="connsiteY85" fmla="*/ 804125 h 1511591"/>
              <a:gd name="connsiteX86" fmla="*/ 293298 w 1932317"/>
              <a:gd name="connsiteY86" fmla="*/ 812751 h 1511591"/>
              <a:gd name="connsiteX87" fmla="*/ 267419 w 1932317"/>
              <a:gd name="connsiteY87" fmla="*/ 838631 h 1511591"/>
              <a:gd name="connsiteX88" fmla="*/ 241540 w 1932317"/>
              <a:gd name="connsiteY88" fmla="*/ 855884 h 1511591"/>
              <a:gd name="connsiteX89" fmla="*/ 232914 w 1932317"/>
              <a:gd name="connsiteY89" fmla="*/ 881763 h 1511591"/>
              <a:gd name="connsiteX90" fmla="*/ 207034 w 1932317"/>
              <a:gd name="connsiteY90" fmla="*/ 907642 h 1511591"/>
              <a:gd name="connsiteX91" fmla="*/ 189781 w 1932317"/>
              <a:gd name="connsiteY91" fmla="*/ 942148 h 1511591"/>
              <a:gd name="connsiteX92" fmla="*/ 181155 w 1932317"/>
              <a:gd name="connsiteY92" fmla="*/ 993906 h 1511591"/>
              <a:gd name="connsiteX93" fmla="*/ 172529 w 1932317"/>
              <a:gd name="connsiteY93" fmla="*/ 1019785 h 1511591"/>
              <a:gd name="connsiteX94" fmla="*/ 163902 w 1932317"/>
              <a:gd name="connsiteY94" fmla="*/ 1054291 h 1511591"/>
              <a:gd name="connsiteX95" fmla="*/ 138023 w 1932317"/>
              <a:gd name="connsiteY95" fmla="*/ 1062917 h 1511591"/>
              <a:gd name="connsiteX96" fmla="*/ 77638 w 1932317"/>
              <a:gd name="connsiteY96" fmla="*/ 1071544 h 1511591"/>
              <a:gd name="connsiteX97" fmla="*/ 77638 w 1932317"/>
              <a:gd name="connsiteY97" fmla="*/ 1080170 h 1511591"/>
              <a:gd name="connsiteX98" fmla="*/ 60385 w 1932317"/>
              <a:gd name="connsiteY98" fmla="*/ 1157808 h 1511591"/>
              <a:gd name="connsiteX99" fmla="*/ 43132 w 1932317"/>
              <a:gd name="connsiteY99" fmla="*/ 1209567 h 1511591"/>
              <a:gd name="connsiteX100" fmla="*/ 25880 w 1932317"/>
              <a:gd name="connsiteY100" fmla="*/ 1287204 h 1511591"/>
              <a:gd name="connsiteX101" fmla="*/ 17253 w 1932317"/>
              <a:gd name="connsiteY101" fmla="*/ 1330336 h 1511591"/>
              <a:gd name="connsiteX102" fmla="*/ 8627 w 1932317"/>
              <a:gd name="connsiteY102" fmla="*/ 1382095 h 1511591"/>
              <a:gd name="connsiteX103" fmla="*/ 0 w 1932317"/>
              <a:gd name="connsiteY103" fmla="*/ 1407974 h 1511591"/>
              <a:gd name="connsiteX104" fmla="*/ 17253 w 1932317"/>
              <a:gd name="connsiteY104" fmla="*/ 1485612 h 15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932317" h="1511591">
                <a:moveTo>
                  <a:pt x="17253" y="1485612"/>
                </a:moveTo>
                <a:lnTo>
                  <a:pt x="17253" y="1485612"/>
                </a:lnTo>
                <a:lnTo>
                  <a:pt x="1371600" y="1511491"/>
                </a:lnTo>
                <a:cubicBezTo>
                  <a:pt x="1449287" y="1512335"/>
                  <a:pt x="1526974" y="1507711"/>
                  <a:pt x="1604514" y="1502865"/>
                </a:cubicBezTo>
                <a:cubicBezTo>
                  <a:pt x="1619148" y="1501950"/>
                  <a:pt x="1633220" y="1496861"/>
                  <a:pt x="1647646" y="1494238"/>
                </a:cubicBezTo>
                <a:cubicBezTo>
                  <a:pt x="1664854" y="1491109"/>
                  <a:pt x="1682151" y="1488487"/>
                  <a:pt x="1699404" y="1485612"/>
                </a:cubicBezTo>
                <a:cubicBezTo>
                  <a:pt x="1749766" y="1468823"/>
                  <a:pt x="1701137" y="1483539"/>
                  <a:pt x="1777042" y="1468359"/>
                </a:cubicBezTo>
                <a:cubicBezTo>
                  <a:pt x="1804127" y="1462942"/>
                  <a:pt x="1812758" y="1459330"/>
                  <a:pt x="1837427" y="1451106"/>
                </a:cubicBezTo>
                <a:cubicBezTo>
                  <a:pt x="1909291" y="1460090"/>
                  <a:pt x="1883255" y="1459733"/>
                  <a:pt x="1915065" y="1459733"/>
                </a:cubicBezTo>
                <a:lnTo>
                  <a:pt x="1915065" y="1459733"/>
                </a:lnTo>
                <a:cubicBezTo>
                  <a:pt x="1917940" y="1433854"/>
                  <a:pt x="1920009" y="1407872"/>
                  <a:pt x="1923691" y="1382095"/>
                </a:cubicBezTo>
                <a:cubicBezTo>
                  <a:pt x="1925764" y="1367580"/>
                  <a:pt x="1932317" y="1353625"/>
                  <a:pt x="1932317" y="1338963"/>
                </a:cubicBezTo>
                <a:cubicBezTo>
                  <a:pt x="1932317" y="1307202"/>
                  <a:pt x="1930346" y="1275128"/>
                  <a:pt x="1923691" y="1244072"/>
                </a:cubicBezTo>
                <a:cubicBezTo>
                  <a:pt x="1921519" y="1233935"/>
                  <a:pt x="1912189" y="1226819"/>
                  <a:pt x="1906438" y="1218193"/>
                </a:cubicBezTo>
                <a:lnTo>
                  <a:pt x="1880559" y="1140555"/>
                </a:lnTo>
                <a:cubicBezTo>
                  <a:pt x="1877683" y="1131929"/>
                  <a:pt x="1880065" y="1118743"/>
                  <a:pt x="1871932" y="1114676"/>
                </a:cubicBezTo>
                <a:lnTo>
                  <a:pt x="1854680" y="1106050"/>
                </a:lnTo>
                <a:lnTo>
                  <a:pt x="1854680" y="1106050"/>
                </a:lnTo>
                <a:cubicBezTo>
                  <a:pt x="1846053" y="1083046"/>
                  <a:pt x="1842428" y="1057480"/>
                  <a:pt x="1828800" y="1037038"/>
                </a:cubicBezTo>
                <a:cubicBezTo>
                  <a:pt x="1823756" y="1029472"/>
                  <a:pt x="1811944" y="1029540"/>
                  <a:pt x="1802921" y="1028412"/>
                </a:cubicBezTo>
                <a:cubicBezTo>
                  <a:pt x="1765719" y="1023762"/>
                  <a:pt x="1728159" y="1022661"/>
                  <a:pt x="1690778" y="1019785"/>
                </a:cubicBezTo>
                <a:cubicBezTo>
                  <a:pt x="1650521" y="1022661"/>
                  <a:pt x="1610091" y="1023696"/>
                  <a:pt x="1570008" y="1028412"/>
                </a:cubicBezTo>
                <a:cubicBezTo>
                  <a:pt x="1560977" y="1029474"/>
                  <a:pt x="1552950" y="1034833"/>
                  <a:pt x="1544129" y="1037038"/>
                </a:cubicBezTo>
                <a:cubicBezTo>
                  <a:pt x="1529905" y="1040594"/>
                  <a:pt x="1515374" y="1042789"/>
                  <a:pt x="1500997" y="1045665"/>
                </a:cubicBezTo>
                <a:cubicBezTo>
                  <a:pt x="1486620" y="1042789"/>
                  <a:pt x="1470065" y="1045171"/>
                  <a:pt x="1457865" y="1037038"/>
                </a:cubicBezTo>
                <a:cubicBezTo>
                  <a:pt x="1450299" y="1031994"/>
                  <a:pt x="1449238" y="1020252"/>
                  <a:pt x="1449238" y="1011159"/>
                </a:cubicBezTo>
                <a:cubicBezTo>
                  <a:pt x="1449238" y="959321"/>
                  <a:pt x="1447699" y="906715"/>
                  <a:pt x="1457865" y="855884"/>
                </a:cubicBezTo>
                <a:cubicBezTo>
                  <a:pt x="1459898" y="845718"/>
                  <a:pt x="1475450" y="844852"/>
                  <a:pt x="1483744" y="838631"/>
                </a:cubicBezTo>
                <a:cubicBezTo>
                  <a:pt x="1486997" y="836191"/>
                  <a:pt x="1489495" y="832880"/>
                  <a:pt x="1492370" y="830004"/>
                </a:cubicBezTo>
                <a:lnTo>
                  <a:pt x="1466491" y="847257"/>
                </a:lnTo>
                <a:cubicBezTo>
                  <a:pt x="1486619" y="830004"/>
                  <a:pt x="1508962" y="815041"/>
                  <a:pt x="1526876" y="795499"/>
                </a:cubicBezTo>
                <a:cubicBezTo>
                  <a:pt x="1605952" y="709234"/>
                  <a:pt x="1524718" y="768182"/>
                  <a:pt x="1587261" y="726487"/>
                </a:cubicBezTo>
                <a:cubicBezTo>
                  <a:pt x="1618891" y="679042"/>
                  <a:pt x="1587261" y="719298"/>
                  <a:pt x="1630393" y="683355"/>
                </a:cubicBezTo>
                <a:cubicBezTo>
                  <a:pt x="1639765" y="675545"/>
                  <a:pt x="1646900" y="665286"/>
                  <a:pt x="1656272" y="657476"/>
                </a:cubicBezTo>
                <a:cubicBezTo>
                  <a:pt x="1678570" y="638894"/>
                  <a:pt x="1682092" y="640243"/>
                  <a:pt x="1708031" y="631597"/>
                </a:cubicBezTo>
                <a:cubicBezTo>
                  <a:pt x="1734757" y="604870"/>
                  <a:pt x="1726497" y="605414"/>
                  <a:pt x="1759789" y="597091"/>
                </a:cubicBezTo>
                <a:cubicBezTo>
                  <a:pt x="1762578" y="596394"/>
                  <a:pt x="1765540" y="597091"/>
                  <a:pt x="1768415" y="597091"/>
                </a:cubicBezTo>
                <a:lnTo>
                  <a:pt x="1768415" y="597091"/>
                </a:lnTo>
                <a:cubicBezTo>
                  <a:pt x="1728159" y="594216"/>
                  <a:pt x="1687805" y="592481"/>
                  <a:pt x="1647646" y="588465"/>
                </a:cubicBezTo>
                <a:cubicBezTo>
                  <a:pt x="1630242" y="586725"/>
                  <a:pt x="1613175" y="582498"/>
                  <a:pt x="1595887" y="579838"/>
                </a:cubicBezTo>
                <a:cubicBezTo>
                  <a:pt x="1575791" y="576746"/>
                  <a:pt x="1555507" y="574849"/>
                  <a:pt x="1535502" y="571212"/>
                </a:cubicBezTo>
                <a:cubicBezTo>
                  <a:pt x="1466415" y="558651"/>
                  <a:pt x="1537799" y="565378"/>
                  <a:pt x="1457865" y="553959"/>
                </a:cubicBezTo>
                <a:cubicBezTo>
                  <a:pt x="1432088" y="550277"/>
                  <a:pt x="1406106" y="548208"/>
                  <a:pt x="1380227" y="545333"/>
                </a:cubicBezTo>
                <a:cubicBezTo>
                  <a:pt x="1296893" y="517553"/>
                  <a:pt x="1426483" y="562108"/>
                  <a:pt x="1319842" y="519453"/>
                </a:cubicBezTo>
                <a:cubicBezTo>
                  <a:pt x="1302957" y="512699"/>
                  <a:pt x="1285336" y="507952"/>
                  <a:pt x="1268083" y="502201"/>
                </a:cubicBezTo>
                <a:lnTo>
                  <a:pt x="1242204" y="493574"/>
                </a:lnTo>
                <a:cubicBezTo>
                  <a:pt x="1232363" y="464051"/>
                  <a:pt x="1219111" y="409167"/>
                  <a:pt x="1190446" y="390057"/>
                </a:cubicBezTo>
                <a:lnTo>
                  <a:pt x="1164566" y="372804"/>
                </a:lnTo>
                <a:cubicBezTo>
                  <a:pt x="1145148" y="314547"/>
                  <a:pt x="1164566" y="386258"/>
                  <a:pt x="1164566" y="295167"/>
                </a:cubicBezTo>
                <a:cubicBezTo>
                  <a:pt x="1164566" y="269128"/>
                  <a:pt x="1160221" y="243213"/>
                  <a:pt x="1155940" y="217529"/>
                </a:cubicBezTo>
                <a:cubicBezTo>
                  <a:pt x="1154445" y="208560"/>
                  <a:pt x="1149706" y="200423"/>
                  <a:pt x="1147314" y="191650"/>
                </a:cubicBezTo>
                <a:cubicBezTo>
                  <a:pt x="1128666" y="123274"/>
                  <a:pt x="1130061" y="144843"/>
                  <a:pt x="1130061" y="105385"/>
                </a:cubicBezTo>
                <a:lnTo>
                  <a:pt x="1130061" y="105385"/>
                </a:lnTo>
                <a:cubicBezTo>
                  <a:pt x="1107057" y="119762"/>
                  <a:pt x="1084864" y="135527"/>
                  <a:pt x="1061049" y="148517"/>
                </a:cubicBezTo>
                <a:cubicBezTo>
                  <a:pt x="1053066" y="152871"/>
                  <a:pt x="1043119" y="152728"/>
                  <a:pt x="1035170" y="157144"/>
                </a:cubicBezTo>
                <a:cubicBezTo>
                  <a:pt x="946191" y="206578"/>
                  <a:pt x="1016088" y="180759"/>
                  <a:pt x="957532" y="200276"/>
                </a:cubicBezTo>
                <a:lnTo>
                  <a:pt x="923027" y="252034"/>
                </a:lnTo>
                <a:lnTo>
                  <a:pt x="905774" y="277914"/>
                </a:lnTo>
                <a:cubicBezTo>
                  <a:pt x="889277" y="228419"/>
                  <a:pt x="908963" y="274619"/>
                  <a:pt x="871268" y="226155"/>
                </a:cubicBezTo>
                <a:cubicBezTo>
                  <a:pt x="858538" y="209788"/>
                  <a:pt x="848265" y="191650"/>
                  <a:pt x="836763" y="174397"/>
                </a:cubicBezTo>
                <a:cubicBezTo>
                  <a:pt x="831012" y="165770"/>
                  <a:pt x="822789" y="158353"/>
                  <a:pt x="819510" y="148517"/>
                </a:cubicBezTo>
                <a:cubicBezTo>
                  <a:pt x="795699" y="77086"/>
                  <a:pt x="812345" y="111892"/>
                  <a:pt x="767751" y="45001"/>
                </a:cubicBezTo>
                <a:cubicBezTo>
                  <a:pt x="762000" y="36374"/>
                  <a:pt x="760334" y="22400"/>
                  <a:pt x="750498" y="19121"/>
                </a:cubicBezTo>
                <a:lnTo>
                  <a:pt x="698740" y="1868"/>
                </a:lnTo>
                <a:cubicBezTo>
                  <a:pt x="675736" y="4744"/>
                  <a:pt x="642925" y="-8566"/>
                  <a:pt x="629729" y="10495"/>
                </a:cubicBezTo>
                <a:cubicBezTo>
                  <a:pt x="610020" y="38964"/>
                  <a:pt x="630614" y="80719"/>
                  <a:pt x="621102" y="114012"/>
                </a:cubicBezTo>
                <a:cubicBezTo>
                  <a:pt x="618254" y="123981"/>
                  <a:pt x="603849" y="125514"/>
                  <a:pt x="595223" y="131265"/>
                </a:cubicBezTo>
                <a:cubicBezTo>
                  <a:pt x="553837" y="193343"/>
                  <a:pt x="612442" y="116911"/>
                  <a:pt x="526212" y="174397"/>
                </a:cubicBezTo>
                <a:cubicBezTo>
                  <a:pt x="517585" y="180148"/>
                  <a:pt x="508297" y="185013"/>
                  <a:pt x="500332" y="191650"/>
                </a:cubicBezTo>
                <a:cubicBezTo>
                  <a:pt x="490960" y="199460"/>
                  <a:pt x="484604" y="210762"/>
                  <a:pt x="474453" y="217529"/>
                </a:cubicBezTo>
                <a:cubicBezTo>
                  <a:pt x="407263" y="262322"/>
                  <a:pt x="485052" y="189677"/>
                  <a:pt x="431321" y="243408"/>
                </a:cubicBezTo>
                <a:lnTo>
                  <a:pt x="431321" y="243408"/>
                </a:lnTo>
                <a:cubicBezTo>
                  <a:pt x="442823" y="266412"/>
                  <a:pt x="455184" y="289005"/>
                  <a:pt x="465827" y="312419"/>
                </a:cubicBezTo>
                <a:cubicBezTo>
                  <a:pt x="469590" y="320697"/>
                  <a:pt x="474453" y="329206"/>
                  <a:pt x="474453" y="338299"/>
                </a:cubicBezTo>
                <a:cubicBezTo>
                  <a:pt x="474453" y="364337"/>
                  <a:pt x="472142" y="390675"/>
                  <a:pt x="465827" y="415936"/>
                </a:cubicBezTo>
                <a:cubicBezTo>
                  <a:pt x="463312" y="425994"/>
                  <a:pt x="456670" y="435339"/>
                  <a:pt x="448574" y="441816"/>
                </a:cubicBezTo>
                <a:cubicBezTo>
                  <a:pt x="441474" y="447496"/>
                  <a:pt x="431321" y="447567"/>
                  <a:pt x="422695" y="450442"/>
                </a:cubicBezTo>
                <a:cubicBezTo>
                  <a:pt x="414068" y="456193"/>
                  <a:pt x="404146" y="460364"/>
                  <a:pt x="396815" y="467695"/>
                </a:cubicBezTo>
                <a:cubicBezTo>
                  <a:pt x="389484" y="475026"/>
                  <a:pt x="386200" y="485610"/>
                  <a:pt x="379563" y="493574"/>
                </a:cubicBezTo>
                <a:cubicBezTo>
                  <a:pt x="371753" y="502946"/>
                  <a:pt x="362310" y="510827"/>
                  <a:pt x="353683" y="519453"/>
                </a:cubicBezTo>
                <a:cubicBezTo>
                  <a:pt x="334398" y="577312"/>
                  <a:pt x="344564" y="554946"/>
                  <a:pt x="327804" y="588465"/>
                </a:cubicBezTo>
                <a:lnTo>
                  <a:pt x="327804" y="588465"/>
                </a:lnTo>
                <a:cubicBezTo>
                  <a:pt x="333555" y="617220"/>
                  <a:pt x="338463" y="646156"/>
                  <a:pt x="345057" y="674729"/>
                </a:cubicBezTo>
                <a:cubicBezTo>
                  <a:pt x="347102" y="683589"/>
                  <a:pt x="353683" y="691515"/>
                  <a:pt x="353683" y="700608"/>
                </a:cubicBezTo>
                <a:cubicBezTo>
                  <a:pt x="353683" y="715270"/>
                  <a:pt x="348237" y="729427"/>
                  <a:pt x="345057" y="743740"/>
                </a:cubicBezTo>
                <a:cubicBezTo>
                  <a:pt x="340577" y="763901"/>
                  <a:pt x="337183" y="789721"/>
                  <a:pt x="319178" y="804125"/>
                </a:cubicBezTo>
                <a:cubicBezTo>
                  <a:pt x="312077" y="809805"/>
                  <a:pt x="301925" y="809876"/>
                  <a:pt x="293298" y="812751"/>
                </a:cubicBezTo>
                <a:cubicBezTo>
                  <a:pt x="284672" y="821378"/>
                  <a:pt x="276791" y="830821"/>
                  <a:pt x="267419" y="838631"/>
                </a:cubicBezTo>
                <a:cubicBezTo>
                  <a:pt x="259454" y="845268"/>
                  <a:pt x="248017" y="847788"/>
                  <a:pt x="241540" y="855884"/>
                </a:cubicBezTo>
                <a:cubicBezTo>
                  <a:pt x="235860" y="862984"/>
                  <a:pt x="237958" y="874197"/>
                  <a:pt x="232914" y="881763"/>
                </a:cubicBezTo>
                <a:cubicBezTo>
                  <a:pt x="226147" y="891914"/>
                  <a:pt x="215661" y="899016"/>
                  <a:pt x="207034" y="907642"/>
                </a:cubicBezTo>
                <a:cubicBezTo>
                  <a:pt x="201283" y="919144"/>
                  <a:pt x="193476" y="929831"/>
                  <a:pt x="189781" y="942148"/>
                </a:cubicBezTo>
                <a:cubicBezTo>
                  <a:pt x="184755" y="958901"/>
                  <a:pt x="184949" y="976832"/>
                  <a:pt x="181155" y="993906"/>
                </a:cubicBezTo>
                <a:cubicBezTo>
                  <a:pt x="179183" y="1002782"/>
                  <a:pt x="175027" y="1011042"/>
                  <a:pt x="172529" y="1019785"/>
                </a:cubicBezTo>
                <a:cubicBezTo>
                  <a:pt x="169272" y="1031185"/>
                  <a:pt x="171308" y="1045033"/>
                  <a:pt x="163902" y="1054291"/>
                </a:cubicBezTo>
                <a:cubicBezTo>
                  <a:pt x="158222" y="1061391"/>
                  <a:pt x="146899" y="1060944"/>
                  <a:pt x="138023" y="1062917"/>
                </a:cubicBezTo>
                <a:cubicBezTo>
                  <a:pt x="97075" y="1072017"/>
                  <a:pt x="101512" y="1071544"/>
                  <a:pt x="77638" y="1071544"/>
                </a:cubicBezTo>
                <a:lnTo>
                  <a:pt x="77638" y="1080170"/>
                </a:lnTo>
                <a:cubicBezTo>
                  <a:pt x="71887" y="1106049"/>
                  <a:pt x="67216" y="1132193"/>
                  <a:pt x="60385" y="1157808"/>
                </a:cubicBezTo>
                <a:cubicBezTo>
                  <a:pt x="55699" y="1175380"/>
                  <a:pt x="46698" y="1191734"/>
                  <a:pt x="43132" y="1209567"/>
                </a:cubicBezTo>
                <a:cubicBezTo>
                  <a:pt x="17131" y="1339578"/>
                  <a:pt x="50231" y="1177626"/>
                  <a:pt x="25880" y="1287204"/>
                </a:cubicBezTo>
                <a:cubicBezTo>
                  <a:pt x="22699" y="1301517"/>
                  <a:pt x="19876" y="1315910"/>
                  <a:pt x="17253" y="1330336"/>
                </a:cubicBezTo>
                <a:cubicBezTo>
                  <a:pt x="14124" y="1347545"/>
                  <a:pt x="12421" y="1365021"/>
                  <a:pt x="8627" y="1382095"/>
                </a:cubicBezTo>
                <a:cubicBezTo>
                  <a:pt x="6654" y="1390971"/>
                  <a:pt x="2876" y="1399348"/>
                  <a:pt x="0" y="1407974"/>
                </a:cubicBezTo>
                <a:cubicBezTo>
                  <a:pt x="10022" y="1448059"/>
                  <a:pt x="-3229" y="1442480"/>
                  <a:pt x="17253" y="1485612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2924" y="1359253"/>
            <a:ext cx="1781666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Box 15,16,17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472" y="824210"/>
            <a:ext cx="5554546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DE29A56-6A8E-4FA0-9F00-3E6FF7AC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45" y="2389136"/>
            <a:ext cx="6907367" cy="433463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" y="326484"/>
            <a:ext cx="5542097" cy="41253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89119" y="652969"/>
            <a:ext cx="178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Box 13,36,37</a:t>
            </a:r>
            <a:endParaRPr kumimoji="1" lang="ja-JP" altLang="en-US" sz="24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16461F1-0D38-4728-BA7A-1585A45A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7848599" cy="652969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Grid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Value in the </a:t>
            </a:r>
            <a:r>
              <a:rPr lang="en-US" altLang="ja-JP" sz="3600" b="1" dirty="0" err="1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Antacric</a:t>
            </a:r>
            <a:r>
              <a:rPr lang="en-US" altLang="ja-JP" sz="3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 Ocean </a:t>
            </a:r>
            <a:endParaRPr kumimoji="1" lang="ja-JP" altLang="en-US" sz="3600" b="1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1DC6EF3-3557-4C8D-8168-9D6806C740C9}"/>
              </a:ext>
            </a:extLst>
          </p:cNvPr>
          <p:cNvSpPr/>
          <p:nvPr/>
        </p:nvSpPr>
        <p:spPr>
          <a:xfrm>
            <a:off x="3200400" y="5253487"/>
            <a:ext cx="5391509" cy="362309"/>
          </a:xfrm>
          <a:custGeom>
            <a:avLst/>
            <a:gdLst>
              <a:gd name="connsiteX0" fmla="*/ 0 w 5391509"/>
              <a:gd name="connsiteY0" fmla="*/ 25879 h 362309"/>
              <a:gd name="connsiteX1" fmla="*/ 0 w 5391509"/>
              <a:gd name="connsiteY1" fmla="*/ 25879 h 362309"/>
              <a:gd name="connsiteX2" fmla="*/ 0 w 5391509"/>
              <a:gd name="connsiteY2" fmla="*/ 284671 h 362309"/>
              <a:gd name="connsiteX3" fmla="*/ 0 w 5391509"/>
              <a:gd name="connsiteY3" fmla="*/ 276045 h 362309"/>
              <a:gd name="connsiteX4" fmla="*/ 69011 w 5391509"/>
              <a:gd name="connsiteY4" fmla="*/ 301924 h 362309"/>
              <a:gd name="connsiteX5" fmla="*/ 86264 w 5391509"/>
              <a:gd name="connsiteY5" fmla="*/ 327804 h 362309"/>
              <a:gd name="connsiteX6" fmla="*/ 155275 w 5391509"/>
              <a:gd name="connsiteY6" fmla="*/ 353683 h 362309"/>
              <a:gd name="connsiteX7" fmla="*/ 577970 w 5391509"/>
              <a:gd name="connsiteY7" fmla="*/ 345056 h 362309"/>
              <a:gd name="connsiteX8" fmla="*/ 603849 w 5391509"/>
              <a:gd name="connsiteY8" fmla="*/ 336430 h 362309"/>
              <a:gd name="connsiteX9" fmla="*/ 655608 w 5391509"/>
              <a:gd name="connsiteY9" fmla="*/ 301924 h 362309"/>
              <a:gd name="connsiteX10" fmla="*/ 862642 w 5391509"/>
              <a:gd name="connsiteY10" fmla="*/ 301924 h 362309"/>
              <a:gd name="connsiteX11" fmla="*/ 1406106 w 5391509"/>
              <a:gd name="connsiteY11" fmla="*/ 215660 h 362309"/>
              <a:gd name="connsiteX12" fmla="*/ 1552755 w 5391509"/>
              <a:gd name="connsiteY12" fmla="*/ 215660 h 362309"/>
              <a:gd name="connsiteX13" fmla="*/ 1639019 w 5391509"/>
              <a:gd name="connsiteY13" fmla="*/ 215660 h 362309"/>
              <a:gd name="connsiteX14" fmla="*/ 1837426 w 5391509"/>
              <a:gd name="connsiteY14" fmla="*/ 215660 h 362309"/>
              <a:gd name="connsiteX15" fmla="*/ 1889185 w 5391509"/>
              <a:gd name="connsiteY15" fmla="*/ 232913 h 362309"/>
              <a:gd name="connsiteX16" fmla="*/ 2078966 w 5391509"/>
              <a:gd name="connsiteY16" fmla="*/ 241539 h 362309"/>
              <a:gd name="connsiteX17" fmla="*/ 3312543 w 5391509"/>
              <a:gd name="connsiteY17" fmla="*/ 241539 h 362309"/>
              <a:gd name="connsiteX18" fmla="*/ 3381555 w 5391509"/>
              <a:gd name="connsiteY18" fmla="*/ 284671 h 362309"/>
              <a:gd name="connsiteX19" fmla="*/ 3416060 w 5391509"/>
              <a:gd name="connsiteY19" fmla="*/ 258792 h 362309"/>
              <a:gd name="connsiteX20" fmla="*/ 3372928 w 5391509"/>
              <a:gd name="connsiteY20" fmla="*/ 319177 h 362309"/>
              <a:gd name="connsiteX21" fmla="*/ 3398808 w 5391509"/>
              <a:gd name="connsiteY21" fmla="*/ 345056 h 362309"/>
              <a:gd name="connsiteX22" fmla="*/ 3510951 w 5391509"/>
              <a:gd name="connsiteY22" fmla="*/ 353683 h 362309"/>
              <a:gd name="connsiteX23" fmla="*/ 3588589 w 5391509"/>
              <a:gd name="connsiteY23" fmla="*/ 362309 h 362309"/>
              <a:gd name="connsiteX24" fmla="*/ 3830128 w 5391509"/>
              <a:gd name="connsiteY24" fmla="*/ 353683 h 362309"/>
              <a:gd name="connsiteX25" fmla="*/ 3899140 w 5391509"/>
              <a:gd name="connsiteY25" fmla="*/ 319177 h 362309"/>
              <a:gd name="connsiteX26" fmla="*/ 3959525 w 5391509"/>
              <a:gd name="connsiteY26" fmla="*/ 310551 h 362309"/>
              <a:gd name="connsiteX27" fmla="*/ 4045789 w 5391509"/>
              <a:gd name="connsiteY27" fmla="*/ 293298 h 362309"/>
              <a:gd name="connsiteX28" fmla="*/ 4477109 w 5391509"/>
              <a:gd name="connsiteY28" fmla="*/ 293298 h 362309"/>
              <a:gd name="connsiteX29" fmla="*/ 4477109 w 5391509"/>
              <a:gd name="connsiteY29" fmla="*/ 293298 h 362309"/>
              <a:gd name="connsiteX30" fmla="*/ 4641011 w 5391509"/>
              <a:gd name="connsiteY30" fmla="*/ 301924 h 362309"/>
              <a:gd name="connsiteX31" fmla="*/ 4779034 w 5391509"/>
              <a:gd name="connsiteY31" fmla="*/ 310551 h 362309"/>
              <a:gd name="connsiteX32" fmla="*/ 4787660 w 5391509"/>
              <a:gd name="connsiteY32" fmla="*/ 336430 h 362309"/>
              <a:gd name="connsiteX33" fmla="*/ 4796287 w 5391509"/>
              <a:gd name="connsiteY33" fmla="*/ 284671 h 362309"/>
              <a:gd name="connsiteX34" fmla="*/ 4882551 w 5391509"/>
              <a:gd name="connsiteY34" fmla="*/ 232913 h 362309"/>
              <a:gd name="connsiteX35" fmla="*/ 4917057 w 5391509"/>
              <a:gd name="connsiteY35" fmla="*/ 224287 h 362309"/>
              <a:gd name="connsiteX36" fmla="*/ 5193102 w 5391509"/>
              <a:gd name="connsiteY36" fmla="*/ 241539 h 362309"/>
              <a:gd name="connsiteX37" fmla="*/ 5339751 w 5391509"/>
              <a:gd name="connsiteY37" fmla="*/ 241539 h 362309"/>
              <a:gd name="connsiteX38" fmla="*/ 5348377 w 5391509"/>
              <a:gd name="connsiteY38" fmla="*/ 232913 h 362309"/>
              <a:gd name="connsiteX39" fmla="*/ 5348377 w 5391509"/>
              <a:gd name="connsiteY39" fmla="*/ 155275 h 362309"/>
              <a:gd name="connsiteX40" fmla="*/ 5382883 w 5391509"/>
              <a:gd name="connsiteY40" fmla="*/ 51758 h 362309"/>
              <a:gd name="connsiteX41" fmla="*/ 5391509 w 5391509"/>
              <a:gd name="connsiteY41" fmla="*/ 43132 h 362309"/>
              <a:gd name="connsiteX42" fmla="*/ 5391509 w 5391509"/>
              <a:gd name="connsiteY42" fmla="*/ 43132 h 362309"/>
              <a:gd name="connsiteX43" fmla="*/ 5115464 w 5391509"/>
              <a:gd name="connsiteY43" fmla="*/ 34505 h 362309"/>
              <a:gd name="connsiteX44" fmla="*/ 4796287 w 5391509"/>
              <a:gd name="connsiteY44" fmla="*/ 25879 h 362309"/>
              <a:gd name="connsiteX45" fmla="*/ 4684143 w 5391509"/>
              <a:gd name="connsiteY45" fmla="*/ 8626 h 362309"/>
              <a:gd name="connsiteX46" fmla="*/ 4606506 w 5391509"/>
              <a:gd name="connsiteY46" fmla="*/ 0 h 362309"/>
              <a:gd name="connsiteX47" fmla="*/ 51758 w 5391509"/>
              <a:gd name="connsiteY47" fmla="*/ 17253 h 362309"/>
              <a:gd name="connsiteX48" fmla="*/ 0 w 5391509"/>
              <a:gd name="connsiteY48" fmla="*/ 25879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391509" h="362309">
                <a:moveTo>
                  <a:pt x="0" y="25879"/>
                </a:moveTo>
                <a:lnTo>
                  <a:pt x="0" y="25879"/>
                </a:lnTo>
                <a:lnTo>
                  <a:pt x="0" y="284671"/>
                </a:lnTo>
                <a:lnTo>
                  <a:pt x="0" y="276045"/>
                </a:lnTo>
                <a:cubicBezTo>
                  <a:pt x="23004" y="284671"/>
                  <a:pt x="47944" y="289284"/>
                  <a:pt x="69011" y="301924"/>
                </a:cubicBezTo>
                <a:cubicBezTo>
                  <a:pt x="77901" y="307258"/>
                  <a:pt x="78933" y="320473"/>
                  <a:pt x="86264" y="327804"/>
                </a:cubicBezTo>
                <a:cubicBezTo>
                  <a:pt x="108475" y="350015"/>
                  <a:pt x="124418" y="347511"/>
                  <a:pt x="155275" y="353683"/>
                </a:cubicBezTo>
                <a:lnTo>
                  <a:pt x="577970" y="345056"/>
                </a:lnTo>
                <a:cubicBezTo>
                  <a:pt x="587056" y="344707"/>
                  <a:pt x="595900" y="340846"/>
                  <a:pt x="603849" y="336430"/>
                </a:cubicBezTo>
                <a:cubicBezTo>
                  <a:pt x="621975" y="326360"/>
                  <a:pt x="634872" y="301924"/>
                  <a:pt x="655608" y="301924"/>
                </a:cubicBezTo>
                <a:lnTo>
                  <a:pt x="862642" y="301924"/>
                </a:lnTo>
                <a:lnTo>
                  <a:pt x="1406106" y="215660"/>
                </a:lnTo>
                <a:lnTo>
                  <a:pt x="1552755" y="215660"/>
                </a:lnTo>
                <a:lnTo>
                  <a:pt x="1639019" y="215660"/>
                </a:lnTo>
                <a:cubicBezTo>
                  <a:pt x="1728279" y="205743"/>
                  <a:pt x="1734843" y="200273"/>
                  <a:pt x="1837426" y="215660"/>
                </a:cubicBezTo>
                <a:cubicBezTo>
                  <a:pt x="1855411" y="218358"/>
                  <a:pt x="1871024" y="231957"/>
                  <a:pt x="1889185" y="232913"/>
                </a:cubicBezTo>
                <a:cubicBezTo>
                  <a:pt x="2061701" y="241992"/>
                  <a:pt x="1998377" y="241539"/>
                  <a:pt x="2078966" y="241539"/>
                </a:cubicBezTo>
                <a:lnTo>
                  <a:pt x="3312543" y="241539"/>
                </a:lnTo>
                <a:lnTo>
                  <a:pt x="3381555" y="284671"/>
                </a:lnTo>
                <a:lnTo>
                  <a:pt x="3416060" y="258792"/>
                </a:lnTo>
                <a:cubicBezTo>
                  <a:pt x="3401683" y="278920"/>
                  <a:pt x="3377779" y="294922"/>
                  <a:pt x="3372928" y="319177"/>
                </a:cubicBezTo>
                <a:cubicBezTo>
                  <a:pt x="3370536" y="331140"/>
                  <a:pt x="3386973" y="342097"/>
                  <a:pt x="3398808" y="345056"/>
                </a:cubicBezTo>
                <a:cubicBezTo>
                  <a:pt x="3435180" y="354149"/>
                  <a:pt x="3473614" y="350289"/>
                  <a:pt x="3510951" y="353683"/>
                </a:cubicBezTo>
                <a:cubicBezTo>
                  <a:pt x="3536883" y="356040"/>
                  <a:pt x="3562710" y="359434"/>
                  <a:pt x="3588589" y="362309"/>
                </a:cubicBezTo>
                <a:cubicBezTo>
                  <a:pt x="3669102" y="359434"/>
                  <a:pt x="3750330" y="364766"/>
                  <a:pt x="3830128" y="353683"/>
                </a:cubicBezTo>
                <a:cubicBezTo>
                  <a:pt x="3855603" y="350145"/>
                  <a:pt x="3873679" y="322814"/>
                  <a:pt x="3899140" y="319177"/>
                </a:cubicBezTo>
                <a:cubicBezTo>
                  <a:pt x="3919268" y="316302"/>
                  <a:pt x="3939520" y="314188"/>
                  <a:pt x="3959525" y="310551"/>
                </a:cubicBezTo>
                <a:cubicBezTo>
                  <a:pt x="3993377" y="304396"/>
                  <a:pt x="4008334" y="293967"/>
                  <a:pt x="4045789" y="293298"/>
                </a:cubicBezTo>
                <a:cubicBezTo>
                  <a:pt x="4189539" y="290731"/>
                  <a:pt x="4333336" y="293298"/>
                  <a:pt x="4477109" y="293298"/>
                </a:cubicBezTo>
                <a:lnTo>
                  <a:pt x="4477109" y="293298"/>
                </a:lnTo>
                <a:lnTo>
                  <a:pt x="4641011" y="301924"/>
                </a:lnTo>
                <a:cubicBezTo>
                  <a:pt x="4687033" y="304554"/>
                  <a:pt x="4734162" y="299993"/>
                  <a:pt x="4779034" y="310551"/>
                </a:cubicBezTo>
                <a:cubicBezTo>
                  <a:pt x="4787885" y="312634"/>
                  <a:pt x="4784785" y="327804"/>
                  <a:pt x="4787660" y="336430"/>
                </a:cubicBezTo>
                <a:cubicBezTo>
                  <a:pt x="4790536" y="319177"/>
                  <a:pt x="4786257" y="299000"/>
                  <a:pt x="4796287" y="284671"/>
                </a:cubicBezTo>
                <a:cubicBezTo>
                  <a:pt x="4803428" y="274470"/>
                  <a:pt x="4863806" y="239942"/>
                  <a:pt x="4882551" y="232913"/>
                </a:cubicBezTo>
                <a:cubicBezTo>
                  <a:pt x="4893652" y="228750"/>
                  <a:pt x="4905555" y="227162"/>
                  <a:pt x="4917057" y="224287"/>
                </a:cubicBezTo>
                <a:lnTo>
                  <a:pt x="5193102" y="241539"/>
                </a:lnTo>
                <a:cubicBezTo>
                  <a:pt x="5271654" y="247287"/>
                  <a:pt x="5264603" y="258239"/>
                  <a:pt x="5339751" y="241539"/>
                </a:cubicBezTo>
                <a:cubicBezTo>
                  <a:pt x="5343721" y="240657"/>
                  <a:pt x="5345502" y="235788"/>
                  <a:pt x="5348377" y="232913"/>
                </a:cubicBezTo>
                <a:lnTo>
                  <a:pt x="5348377" y="155275"/>
                </a:lnTo>
                <a:cubicBezTo>
                  <a:pt x="5363578" y="86871"/>
                  <a:pt x="5352607" y="92127"/>
                  <a:pt x="5382883" y="51758"/>
                </a:cubicBezTo>
                <a:cubicBezTo>
                  <a:pt x="5385323" y="48505"/>
                  <a:pt x="5388634" y="46007"/>
                  <a:pt x="5391509" y="43132"/>
                </a:cubicBezTo>
                <a:lnTo>
                  <a:pt x="5391509" y="43132"/>
                </a:lnTo>
                <a:lnTo>
                  <a:pt x="5115464" y="34505"/>
                </a:lnTo>
                <a:lnTo>
                  <a:pt x="4796287" y="25879"/>
                </a:lnTo>
                <a:cubicBezTo>
                  <a:pt x="4720638" y="22517"/>
                  <a:pt x="4745004" y="17321"/>
                  <a:pt x="4684143" y="8626"/>
                </a:cubicBezTo>
                <a:cubicBezTo>
                  <a:pt x="4658366" y="4944"/>
                  <a:pt x="4632385" y="2875"/>
                  <a:pt x="4606506" y="0"/>
                </a:cubicBezTo>
                <a:cubicBezTo>
                  <a:pt x="2371926" y="32860"/>
                  <a:pt x="6416501" y="-24166"/>
                  <a:pt x="51758" y="17253"/>
                </a:cubicBezTo>
                <a:cubicBezTo>
                  <a:pt x="45329" y="17295"/>
                  <a:pt x="46007" y="28754"/>
                  <a:pt x="0" y="25879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5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223</Words>
  <Application>Microsoft Office PowerPoint</Application>
  <PresentationFormat>画面に合わせる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Comparison of 137Cs (Grid value) in the North Pacific Ocean</vt:lpstr>
      <vt:lpstr>Grid value in the Pacific Ocean</vt:lpstr>
      <vt:lpstr>Grid value in the marginal sea of the North Pacific Ocean</vt:lpstr>
      <vt:lpstr>Grid value in the Indian Ocean</vt:lpstr>
      <vt:lpstr>Grid Value in the Antacric Ocean </vt:lpstr>
      <vt:lpstr>PowerPoint プレゼンテーション</vt:lpstr>
      <vt:lpstr>PowerPoint プレゼンテーション</vt:lpstr>
    </vt:vector>
  </TitlesOfParts>
  <Company>Kanazawa University (Build151007)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yayoiinomata</dc:creator>
  <cp:lastModifiedBy>yayoiinomata</cp:lastModifiedBy>
  <cp:revision>3</cp:revision>
  <dcterms:created xsi:type="dcterms:W3CDTF">2020-05-08T06:57:00Z</dcterms:created>
  <dcterms:modified xsi:type="dcterms:W3CDTF">2020-05-08T07:13:33Z</dcterms:modified>
</cp:coreProperties>
</file>