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8.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9.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0.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1.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2.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3.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1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0" r:id="rId4"/>
    <p:sldMasterId id="2147483720" r:id="rId5"/>
    <p:sldMasterId id="2147483732" r:id="rId6"/>
    <p:sldMasterId id="2147483744" r:id="rId7"/>
    <p:sldMasterId id="2147483762" r:id="rId8"/>
    <p:sldMasterId id="2147483774" r:id="rId9"/>
    <p:sldMasterId id="2147483792" r:id="rId10"/>
    <p:sldMasterId id="2147483804" r:id="rId11"/>
    <p:sldMasterId id="2147483816" r:id="rId12"/>
    <p:sldMasterId id="2147483834" r:id="rId13"/>
    <p:sldMasterId id="2147483852" r:id="rId14"/>
  </p:sldMasterIdLst>
  <p:sldIdLst>
    <p:sldId id="257" r:id="rId15"/>
    <p:sldId id="272" r:id="rId16"/>
    <p:sldId id="273" r:id="rId17"/>
    <p:sldId id="274" r:id="rId18"/>
    <p:sldId id="280" r:id="rId19"/>
    <p:sldId id="259" r:id="rId20"/>
    <p:sldId id="275" r:id="rId21"/>
    <p:sldId id="281" r:id="rId22"/>
    <p:sldId id="282" r:id="rId23"/>
    <p:sldId id="283" r:id="rId24"/>
    <p:sldId id="284" r:id="rId25"/>
    <p:sldId id="303" r:id="rId26"/>
    <p:sldId id="285" r:id="rId27"/>
    <p:sldId id="286" r:id="rId28"/>
    <p:sldId id="287" r:id="rId29"/>
    <p:sldId id="288" r:id="rId30"/>
    <p:sldId id="292" r:id="rId31"/>
    <p:sldId id="289" r:id="rId32"/>
    <p:sldId id="271" r:id="rId33"/>
    <p:sldId id="295" r:id="rId34"/>
    <p:sldId id="296" r:id="rId35"/>
    <p:sldId id="299" r:id="rId36"/>
    <p:sldId id="300" r:id="rId37"/>
    <p:sldId id="301" r:id="rId38"/>
    <p:sldId id="302" r:id="rId39"/>
    <p:sldId id="304" r:id="rId40"/>
    <p:sldId id="305" r:id="rId41"/>
    <p:sldId id="290" r:id="rId42"/>
    <p:sldId id="264" r:id="rId43"/>
    <p:sldId id="291" r:id="rId4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54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D:\THESE%20AKA\DONNEES\Autres%20Donn&#233;es\info%20inondation%20abidja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THESE%20AKA\DONNEES\Autres%20Donn&#233;es\info%20inondation%20abidja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THESE%20AKA\DONNEES\Autres%20Donn&#233;es\info%20inondation%20abidja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Feuil1!$H$5</c:f>
              <c:strCache>
                <c:ptCount val="1"/>
                <c:pt idx="0">
                  <c:v>2007</c:v>
                </c:pt>
              </c:strCache>
            </c:strRef>
          </c:tx>
          <c:spPr>
            <a:solidFill>
              <a:schemeClr val="accent1"/>
            </a:solidFill>
            <a:ln>
              <a:noFill/>
            </a:ln>
            <a:effectLst/>
          </c:spPr>
          <c:invertIfNegative val="0"/>
          <c:dLbls>
            <c:txPr>
              <a:bodyPr/>
              <a:lstStyle/>
              <a:p>
                <a:pPr>
                  <a:defRPr b="1"/>
                </a:pPr>
                <a:endParaRPr lang="fr-FR"/>
              </a:p>
            </c:txPr>
            <c:dLblPos val="outEnd"/>
            <c:showLegendKey val="0"/>
            <c:showVal val="1"/>
            <c:showCatName val="0"/>
            <c:showSerName val="0"/>
            <c:showPercent val="0"/>
            <c:showBubbleSize val="0"/>
            <c:showLeaderLines val="0"/>
          </c:dLbls>
          <c:cat>
            <c:strRef>
              <c:f>Feuil1!$I$4</c:f>
              <c:strCache>
                <c:ptCount val="1"/>
                <c:pt idx="0">
                  <c:v>Nombre de décès</c:v>
                </c:pt>
              </c:strCache>
            </c:strRef>
          </c:cat>
          <c:val>
            <c:numRef>
              <c:f>Feuil1!$I$5</c:f>
              <c:numCache>
                <c:formatCode>General</c:formatCode>
                <c:ptCount val="1"/>
                <c:pt idx="0">
                  <c:v>14</c:v>
                </c:pt>
              </c:numCache>
            </c:numRef>
          </c:val>
          <c:extLst xmlns:c16r2="http://schemas.microsoft.com/office/drawing/2015/06/chart">
            <c:ext xmlns:c16="http://schemas.microsoft.com/office/drawing/2014/chart" uri="{C3380CC4-5D6E-409C-BE32-E72D297353CC}">
              <c16:uniqueId val="{00000000-9D7F-46BF-9596-48DCB89E09C7}"/>
            </c:ext>
          </c:extLst>
        </c:ser>
        <c:ser>
          <c:idx val="1"/>
          <c:order val="1"/>
          <c:tx>
            <c:strRef>
              <c:f>Feuil1!$H$6</c:f>
              <c:strCache>
                <c:ptCount val="1"/>
                <c:pt idx="0">
                  <c:v>2008</c:v>
                </c:pt>
              </c:strCache>
            </c:strRef>
          </c:tx>
          <c:spPr>
            <a:solidFill>
              <a:schemeClr val="accent2"/>
            </a:solidFill>
            <a:ln>
              <a:noFill/>
            </a:ln>
            <a:effectLst/>
          </c:spPr>
          <c:invertIfNegative val="0"/>
          <c:dLbls>
            <c:txPr>
              <a:bodyPr/>
              <a:lstStyle/>
              <a:p>
                <a:pPr>
                  <a:defRPr b="1"/>
                </a:pPr>
                <a:endParaRPr lang="fr-FR"/>
              </a:p>
            </c:txPr>
            <c:dLblPos val="outEnd"/>
            <c:showLegendKey val="0"/>
            <c:showVal val="1"/>
            <c:showCatName val="0"/>
            <c:showSerName val="0"/>
            <c:showPercent val="0"/>
            <c:showBubbleSize val="0"/>
            <c:showLeaderLines val="0"/>
          </c:dLbls>
          <c:cat>
            <c:strRef>
              <c:f>Feuil1!$I$4</c:f>
              <c:strCache>
                <c:ptCount val="1"/>
                <c:pt idx="0">
                  <c:v>Nombre de décès</c:v>
                </c:pt>
              </c:strCache>
            </c:strRef>
          </c:cat>
          <c:val>
            <c:numRef>
              <c:f>Feuil1!$I$6</c:f>
              <c:numCache>
                <c:formatCode>General</c:formatCode>
                <c:ptCount val="1"/>
                <c:pt idx="0">
                  <c:v>7</c:v>
                </c:pt>
              </c:numCache>
            </c:numRef>
          </c:val>
          <c:extLst xmlns:c16r2="http://schemas.microsoft.com/office/drawing/2015/06/chart">
            <c:ext xmlns:c16="http://schemas.microsoft.com/office/drawing/2014/chart" uri="{C3380CC4-5D6E-409C-BE32-E72D297353CC}">
              <c16:uniqueId val="{00000001-9D7F-46BF-9596-48DCB89E09C7}"/>
            </c:ext>
          </c:extLst>
        </c:ser>
        <c:ser>
          <c:idx val="2"/>
          <c:order val="2"/>
          <c:tx>
            <c:strRef>
              <c:f>Feuil1!$H$7</c:f>
              <c:strCache>
                <c:ptCount val="1"/>
                <c:pt idx="0">
                  <c:v>2009</c:v>
                </c:pt>
              </c:strCache>
            </c:strRef>
          </c:tx>
          <c:spPr>
            <a:solidFill>
              <a:schemeClr val="accent3"/>
            </a:solidFill>
            <a:ln>
              <a:noFill/>
            </a:ln>
            <a:effectLst/>
          </c:spPr>
          <c:invertIfNegative val="0"/>
          <c:dLbls>
            <c:txPr>
              <a:bodyPr/>
              <a:lstStyle/>
              <a:p>
                <a:pPr>
                  <a:defRPr b="1"/>
                </a:pPr>
                <a:endParaRPr lang="fr-FR"/>
              </a:p>
            </c:txPr>
            <c:dLblPos val="outEnd"/>
            <c:showLegendKey val="0"/>
            <c:showVal val="1"/>
            <c:showCatName val="0"/>
            <c:showSerName val="0"/>
            <c:showPercent val="0"/>
            <c:showBubbleSize val="0"/>
            <c:showLeaderLines val="0"/>
          </c:dLbls>
          <c:cat>
            <c:strRef>
              <c:f>Feuil1!$I$4</c:f>
              <c:strCache>
                <c:ptCount val="1"/>
                <c:pt idx="0">
                  <c:v>Nombre de décès</c:v>
                </c:pt>
              </c:strCache>
            </c:strRef>
          </c:cat>
          <c:val>
            <c:numRef>
              <c:f>Feuil1!$I$7</c:f>
              <c:numCache>
                <c:formatCode>General</c:formatCode>
                <c:ptCount val="1"/>
                <c:pt idx="0">
                  <c:v>28</c:v>
                </c:pt>
              </c:numCache>
            </c:numRef>
          </c:val>
          <c:extLst xmlns:c16r2="http://schemas.microsoft.com/office/drawing/2015/06/chart">
            <c:ext xmlns:c16="http://schemas.microsoft.com/office/drawing/2014/chart" uri="{C3380CC4-5D6E-409C-BE32-E72D297353CC}">
              <c16:uniqueId val="{00000002-9D7F-46BF-9596-48DCB89E09C7}"/>
            </c:ext>
          </c:extLst>
        </c:ser>
        <c:ser>
          <c:idx val="3"/>
          <c:order val="3"/>
          <c:tx>
            <c:strRef>
              <c:f>Feuil1!$H$8</c:f>
              <c:strCache>
                <c:ptCount val="1"/>
                <c:pt idx="0">
                  <c:v>2010</c:v>
                </c:pt>
              </c:strCache>
            </c:strRef>
          </c:tx>
          <c:spPr>
            <a:solidFill>
              <a:schemeClr val="accent4"/>
            </a:solidFill>
            <a:ln>
              <a:noFill/>
            </a:ln>
            <a:effectLst/>
          </c:spPr>
          <c:invertIfNegative val="0"/>
          <c:dLbls>
            <c:txPr>
              <a:bodyPr/>
              <a:lstStyle/>
              <a:p>
                <a:pPr>
                  <a:defRPr b="1"/>
                </a:pPr>
                <a:endParaRPr lang="fr-FR"/>
              </a:p>
            </c:txPr>
            <c:dLblPos val="outEnd"/>
            <c:showLegendKey val="0"/>
            <c:showVal val="1"/>
            <c:showCatName val="0"/>
            <c:showSerName val="0"/>
            <c:showPercent val="0"/>
            <c:showBubbleSize val="0"/>
            <c:showLeaderLines val="0"/>
          </c:dLbls>
          <c:cat>
            <c:strRef>
              <c:f>Feuil1!$I$4</c:f>
              <c:strCache>
                <c:ptCount val="1"/>
                <c:pt idx="0">
                  <c:v>Nombre de décès</c:v>
                </c:pt>
              </c:strCache>
            </c:strRef>
          </c:cat>
          <c:val>
            <c:numRef>
              <c:f>Feuil1!$I$8</c:f>
              <c:numCache>
                <c:formatCode>General</c:formatCode>
                <c:ptCount val="1"/>
                <c:pt idx="0">
                  <c:v>13</c:v>
                </c:pt>
              </c:numCache>
            </c:numRef>
          </c:val>
          <c:extLst xmlns:c16r2="http://schemas.microsoft.com/office/drawing/2015/06/chart">
            <c:ext xmlns:c16="http://schemas.microsoft.com/office/drawing/2014/chart" uri="{C3380CC4-5D6E-409C-BE32-E72D297353CC}">
              <c16:uniqueId val="{00000003-9D7F-46BF-9596-48DCB89E09C7}"/>
            </c:ext>
          </c:extLst>
        </c:ser>
        <c:ser>
          <c:idx val="4"/>
          <c:order val="4"/>
          <c:tx>
            <c:strRef>
              <c:f>Feuil1!$H$9</c:f>
              <c:strCache>
                <c:ptCount val="1"/>
                <c:pt idx="0">
                  <c:v>2011</c:v>
                </c:pt>
              </c:strCache>
            </c:strRef>
          </c:tx>
          <c:spPr>
            <a:solidFill>
              <a:schemeClr val="accent5"/>
            </a:solidFill>
            <a:ln>
              <a:noFill/>
            </a:ln>
            <a:effectLst/>
          </c:spPr>
          <c:invertIfNegative val="0"/>
          <c:dLbls>
            <c:txPr>
              <a:bodyPr/>
              <a:lstStyle/>
              <a:p>
                <a:pPr>
                  <a:defRPr b="1"/>
                </a:pPr>
                <a:endParaRPr lang="fr-FR"/>
              </a:p>
            </c:txPr>
            <c:dLblPos val="outEnd"/>
            <c:showLegendKey val="0"/>
            <c:showVal val="1"/>
            <c:showCatName val="0"/>
            <c:showSerName val="0"/>
            <c:showPercent val="0"/>
            <c:showBubbleSize val="0"/>
            <c:showLeaderLines val="0"/>
          </c:dLbls>
          <c:cat>
            <c:strRef>
              <c:f>Feuil1!$I$4</c:f>
              <c:strCache>
                <c:ptCount val="1"/>
                <c:pt idx="0">
                  <c:v>Nombre de décès</c:v>
                </c:pt>
              </c:strCache>
            </c:strRef>
          </c:cat>
          <c:val>
            <c:numRef>
              <c:f>Feuil1!$I$9</c:f>
              <c:numCache>
                <c:formatCode>General</c:formatCode>
                <c:ptCount val="1"/>
                <c:pt idx="0">
                  <c:v>15</c:v>
                </c:pt>
              </c:numCache>
            </c:numRef>
          </c:val>
          <c:extLst xmlns:c16r2="http://schemas.microsoft.com/office/drawing/2015/06/chart">
            <c:ext xmlns:c16="http://schemas.microsoft.com/office/drawing/2014/chart" uri="{C3380CC4-5D6E-409C-BE32-E72D297353CC}">
              <c16:uniqueId val="{00000004-9D7F-46BF-9596-48DCB89E09C7}"/>
            </c:ext>
          </c:extLst>
        </c:ser>
        <c:ser>
          <c:idx val="5"/>
          <c:order val="5"/>
          <c:tx>
            <c:strRef>
              <c:f>Feuil1!$H$10</c:f>
              <c:strCache>
                <c:ptCount val="1"/>
                <c:pt idx="0">
                  <c:v>2013</c:v>
                </c:pt>
              </c:strCache>
            </c:strRef>
          </c:tx>
          <c:spPr>
            <a:solidFill>
              <a:schemeClr val="accent6"/>
            </a:solidFill>
            <a:ln>
              <a:noFill/>
            </a:ln>
            <a:effectLst/>
          </c:spPr>
          <c:invertIfNegative val="0"/>
          <c:dLbls>
            <c:txPr>
              <a:bodyPr/>
              <a:lstStyle/>
              <a:p>
                <a:pPr>
                  <a:defRPr b="1"/>
                </a:pPr>
                <a:endParaRPr lang="fr-FR"/>
              </a:p>
            </c:txPr>
            <c:dLblPos val="outEnd"/>
            <c:showLegendKey val="0"/>
            <c:showVal val="1"/>
            <c:showCatName val="0"/>
            <c:showSerName val="0"/>
            <c:showPercent val="0"/>
            <c:showBubbleSize val="0"/>
            <c:showLeaderLines val="0"/>
          </c:dLbls>
          <c:cat>
            <c:strRef>
              <c:f>Feuil1!$I$4</c:f>
              <c:strCache>
                <c:ptCount val="1"/>
                <c:pt idx="0">
                  <c:v>Nombre de décès</c:v>
                </c:pt>
              </c:strCache>
            </c:strRef>
          </c:cat>
          <c:val>
            <c:numRef>
              <c:f>Feuil1!$I$10</c:f>
              <c:numCache>
                <c:formatCode>General</c:formatCode>
                <c:ptCount val="1"/>
                <c:pt idx="0">
                  <c:v>2</c:v>
                </c:pt>
              </c:numCache>
            </c:numRef>
          </c:val>
          <c:extLst xmlns:c16r2="http://schemas.microsoft.com/office/drawing/2015/06/chart">
            <c:ext xmlns:c16="http://schemas.microsoft.com/office/drawing/2014/chart" uri="{C3380CC4-5D6E-409C-BE32-E72D297353CC}">
              <c16:uniqueId val="{00000005-9D7F-46BF-9596-48DCB89E09C7}"/>
            </c:ext>
          </c:extLst>
        </c:ser>
        <c:ser>
          <c:idx val="6"/>
          <c:order val="6"/>
          <c:tx>
            <c:strRef>
              <c:f>Feuil1!$H$11</c:f>
              <c:strCache>
                <c:ptCount val="1"/>
                <c:pt idx="0">
                  <c:v>2014</c:v>
                </c:pt>
              </c:strCache>
            </c:strRef>
          </c:tx>
          <c:spPr>
            <a:solidFill>
              <a:schemeClr val="accent1">
                <a:lumMod val="60000"/>
              </a:schemeClr>
            </a:solidFill>
            <a:ln>
              <a:noFill/>
            </a:ln>
            <a:effectLst/>
          </c:spPr>
          <c:invertIfNegative val="0"/>
          <c:dLbls>
            <c:txPr>
              <a:bodyPr/>
              <a:lstStyle/>
              <a:p>
                <a:pPr>
                  <a:defRPr b="1"/>
                </a:pPr>
                <a:endParaRPr lang="fr-FR"/>
              </a:p>
            </c:txPr>
            <c:dLblPos val="outEnd"/>
            <c:showLegendKey val="0"/>
            <c:showVal val="1"/>
            <c:showCatName val="0"/>
            <c:showSerName val="0"/>
            <c:showPercent val="0"/>
            <c:showBubbleSize val="0"/>
            <c:showLeaderLines val="0"/>
          </c:dLbls>
          <c:cat>
            <c:strRef>
              <c:f>Feuil1!$I$4</c:f>
              <c:strCache>
                <c:ptCount val="1"/>
                <c:pt idx="0">
                  <c:v>Nombre de décès</c:v>
                </c:pt>
              </c:strCache>
            </c:strRef>
          </c:cat>
          <c:val>
            <c:numRef>
              <c:f>Feuil1!$I$11</c:f>
              <c:numCache>
                <c:formatCode>General</c:formatCode>
                <c:ptCount val="1"/>
                <c:pt idx="0">
                  <c:v>23</c:v>
                </c:pt>
              </c:numCache>
            </c:numRef>
          </c:val>
          <c:extLst xmlns:c16r2="http://schemas.microsoft.com/office/drawing/2015/06/chart">
            <c:ext xmlns:c16="http://schemas.microsoft.com/office/drawing/2014/chart" uri="{C3380CC4-5D6E-409C-BE32-E72D297353CC}">
              <c16:uniqueId val="{00000006-9D7F-46BF-9596-48DCB89E09C7}"/>
            </c:ext>
          </c:extLst>
        </c:ser>
        <c:ser>
          <c:idx val="7"/>
          <c:order val="7"/>
          <c:tx>
            <c:strRef>
              <c:f>Feuil1!$H$12</c:f>
              <c:strCache>
                <c:ptCount val="1"/>
                <c:pt idx="0">
                  <c:v>2015</c:v>
                </c:pt>
              </c:strCache>
            </c:strRef>
          </c:tx>
          <c:spPr>
            <a:solidFill>
              <a:schemeClr val="accent2">
                <a:lumMod val="60000"/>
              </a:schemeClr>
            </a:solidFill>
            <a:ln>
              <a:noFill/>
            </a:ln>
            <a:effectLst/>
          </c:spPr>
          <c:invertIfNegative val="0"/>
          <c:dLbls>
            <c:txPr>
              <a:bodyPr/>
              <a:lstStyle/>
              <a:p>
                <a:pPr>
                  <a:defRPr b="1"/>
                </a:pPr>
                <a:endParaRPr lang="fr-FR"/>
              </a:p>
            </c:txPr>
            <c:dLblPos val="outEnd"/>
            <c:showLegendKey val="0"/>
            <c:showVal val="1"/>
            <c:showCatName val="0"/>
            <c:showSerName val="0"/>
            <c:showPercent val="0"/>
            <c:showBubbleSize val="0"/>
            <c:showLeaderLines val="0"/>
          </c:dLbls>
          <c:cat>
            <c:strRef>
              <c:f>Feuil1!$I$4</c:f>
              <c:strCache>
                <c:ptCount val="1"/>
                <c:pt idx="0">
                  <c:v>Nombre de décès</c:v>
                </c:pt>
              </c:strCache>
            </c:strRef>
          </c:cat>
          <c:val>
            <c:numRef>
              <c:f>Feuil1!$I$12</c:f>
              <c:numCache>
                <c:formatCode>General</c:formatCode>
                <c:ptCount val="1"/>
                <c:pt idx="0">
                  <c:v>16</c:v>
                </c:pt>
              </c:numCache>
            </c:numRef>
          </c:val>
          <c:extLst xmlns:c16r2="http://schemas.microsoft.com/office/drawing/2015/06/chart">
            <c:ext xmlns:c16="http://schemas.microsoft.com/office/drawing/2014/chart" uri="{C3380CC4-5D6E-409C-BE32-E72D297353CC}">
              <c16:uniqueId val="{00000007-9D7F-46BF-9596-48DCB89E09C7}"/>
            </c:ext>
          </c:extLst>
        </c:ser>
        <c:ser>
          <c:idx val="8"/>
          <c:order val="8"/>
          <c:tx>
            <c:strRef>
              <c:f>Feuil1!$H$13</c:f>
              <c:strCache>
                <c:ptCount val="1"/>
                <c:pt idx="0">
                  <c:v>2017</c:v>
                </c:pt>
              </c:strCache>
            </c:strRef>
          </c:tx>
          <c:spPr>
            <a:solidFill>
              <a:srgbClr val="7030A0"/>
            </a:solidFill>
          </c:spPr>
          <c:invertIfNegative val="0"/>
          <c:dLbls>
            <c:txPr>
              <a:bodyPr/>
              <a:lstStyle/>
              <a:p>
                <a:pPr>
                  <a:defRPr b="1"/>
                </a:pPr>
                <a:endParaRPr lang="fr-FR"/>
              </a:p>
            </c:txPr>
            <c:dLblPos val="outEnd"/>
            <c:showLegendKey val="0"/>
            <c:showVal val="1"/>
            <c:showCatName val="0"/>
            <c:showSerName val="0"/>
            <c:showPercent val="0"/>
            <c:showBubbleSize val="0"/>
            <c:showLeaderLines val="0"/>
          </c:dLbls>
          <c:cat>
            <c:strRef>
              <c:f>Feuil1!$I$4</c:f>
              <c:strCache>
                <c:ptCount val="1"/>
                <c:pt idx="0">
                  <c:v>Nombre de décès</c:v>
                </c:pt>
              </c:strCache>
            </c:strRef>
          </c:cat>
          <c:val>
            <c:numRef>
              <c:f>Feuil1!$I$13</c:f>
              <c:numCache>
                <c:formatCode>General</c:formatCode>
                <c:ptCount val="1"/>
                <c:pt idx="0">
                  <c:v>15</c:v>
                </c:pt>
              </c:numCache>
            </c:numRef>
          </c:val>
        </c:ser>
        <c:ser>
          <c:idx val="9"/>
          <c:order val="9"/>
          <c:tx>
            <c:strRef>
              <c:f>Feuil1!$H$14</c:f>
              <c:strCache>
                <c:ptCount val="1"/>
                <c:pt idx="0">
                  <c:v>2018</c:v>
                </c:pt>
              </c:strCache>
            </c:strRef>
          </c:tx>
          <c:invertIfNegative val="0"/>
          <c:dLbls>
            <c:txPr>
              <a:bodyPr/>
              <a:lstStyle/>
              <a:p>
                <a:pPr>
                  <a:defRPr b="1"/>
                </a:pPr>
                <a:endParaRPr lang="fr-FR"/>
              </a:p>
            </c:txPr>
            <c:dLblPos val="outEnd"/>
            <c:showLegendKey val="0"/>
            <c:showVal val="1"/>
            <c:showCatName val="0"/>
            <c:showSerName val="0"/>
            <c:showPercent val="0"/>
            <c:showBubbleSize val="0"/>
            <c:showLeaderLines val="0"/>
          </c:dLbls>
          <c:cat>
            <c:strRef>
              <c:f>Feuil1!$I$4</c:f>
              <c:strCache>
                <c:ptCount val="1"/>
                <c:pt idx="0">
                  <c:v>Nombre de décès</c:v>
                </c:pt>
              </c:strCache>
            </c:strRef>
          </c:cat>
          <c:val>
            <c:numRef>
              <c:f>Feuil1!$I$14</c:f>
              <c:numCache>
                <c:formatCode>General</c:formatCode>
                <c:ptCount val="1"/>
                <c:pt idx="0">
                  <c:v>18</c:v>
                </c:pt>
              </c:numCache>
            </c:numRef>
          </c:val>
        </c:ser>
        <c:ser>
          <c:idx val="10"/>
          <c:order val="10"/>
          <c:tx>
            <c:strRef>
              <c:f>Feuil1!$H$15</c:f>
              <c:strCache>
                <c:ptCount val="1"/>
                <c:pt idx="0">
                  <c:v>2019</c:v>
                </c:pt>
              </c:strCache>
            </c:strRef>
          </c:tx>
          <c:invertIfNegative val="0"/>
          <c:dLbls>
            <c:txPr>
              <a:bodyPr/>
              <a:lstStyle/>
              <a:p>
                <a:pPr>
                  <a:defRPr b="1"/>
                </a:pPr>
                <a:endParaRPr lang="fr-FR"/>
              </a:p>
            </c:txPr>
            <c:dLblPos val="outEnd"/>
            <c:showLegendKey val="0"/>
            <c:showVal val="1"/>
            <c:showCatName val="0"/>
            <c:showSerName val="0"/>
            <c:showPercent val="0"/>
            <c:showBubbleSize val="0"/>
            <c:showLeaderLines val="0"/>
          </c:dLbls>
          <c:cat>
            <c:strRef>
              <c:f>Feuil1!$I$4</c:f>
              <c:strCache>
                <c:ptCount val="1"/>
                <c:pt idx="0">
                  <c:v>Nombre de décès</c:v>
                </c:pt>
              </c:strCache>
            </c:strRef>
          </c:cat>
          <c:val>
            <c:numRef>
              <c:f>Feuil1!$I$15</c:f>
              <c:numCache>
                <c:formatCode>General</c:formatCode>
                <c:ptCount val="1"/>
                <c:pt idx="0">
                  <c:v>5</c:v>
                </c:pt>
              </c:numCache>
            </c:numRef>
          </c:val>
        </c:ser>
        <c:dLbls>
          <c:dLblPos val="outEnd"/>
          <c:showLegendKey val="0"/>
          <c:showVal val="1"/>
          <c:showCatName val="0"/>
          <c:showSerName val="0"/>
          <c:showPercent val="0"/>
          <c:showBubbleSize val="0"/>
        </c:dLbls>
        <c:gapWidth val="219"/>
        <c:overlap val="-27"/>
        <c:axId val="13050624"/>
        <c:axId val="127243776"/>
      </c:barChart>
      <c:catAx>
        <c:axId val="13050624"/>
        <c:scaling>
          <c:orientation val="minMax"/>
        </c:scaling>
        <c:delete val="1"/>
        <c:axPos val="b"/>
        <c:title>
          <c:tx>
            <c:rich>
              <a:bodyPr rot="0" vert="horz"/>
              <a:lstStyle/>
              <a:p>
                <a:pPr>
                  <a:defRPr sz="1600"/>
                </a:pPr>
                <a:r>
                  <a:rPr lang="en-US" sz="1600" dirty="0" smtClean="0"/>
                  <a:t>Years</a:t>
                </a:r>
                <a:endParaRPr lang="en-US" sz="1600" dirty="0"/>
              </a:p>
            </c:rich>
          </c:tx>
          <c:layout>
            <c:manualLayout>
              <c:xMode val="edge"/>
              <c:yMode val="edge"/>
              <c:x val="0.40367235345581803"/>
              <c:y val="0.8098140857392826"/>
            </c:manualLayout>
          </c:layout>
          <c:overlay val="0"/>
          <c:spPr>
            <a:noFill/>
            <a:ln>
              <a:noFill/>
            </a:ln>
            <a:effectLst/>
          </c:spPr>
        </c:title>
        <c:numFmt formatCode="General" sourceLinked="1"/>
        <c:majorTickMark val="none"/>
        <c:minorTickMark val="none"/>
        <c:tickLblPos val="nextTo"/>
        <c:crossAx val="127243776"/>
        <c:crosses val="autoZero"/>
        <c:auto val="1"/>
        <c:lblAlgn val="ctr"/>
        <c:lblOffset val="100"/>
        <c:noMultiLvlLbl val="0"/>
      </c:catAx>
      <c:valAx>
        <c:axId val="1272437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sz="1600"/>
                </a:pPr>
                <a:r>
                  <a:rPr lang="en-US" sz="1600" dirty="0" smtClean="0"/>
                  <a:t>Number of deaths</a:t>
                </a:r>
                <a:endParaRPr lang="en-US" sz="1600" dirty="0"/>
              </a:p>
            </c:rich>
          </c:tx>
          <c:layout>
            <c:manualLayout>
              <c:xMode val="edge"/>
              <c:yMode val="edge"/>
              <c:x val="2.2222222222222223E-2"/>
              <c:y val="0.29034667541557307"/>
            </c:manualLayout>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fr-FR"/>
          </a:p>
        </c:txPr>
        <c:crossAx val="13050624"/>
        <c:crosses val="autoZero"/>
        <c:crossBetween val="between"/>
      </c:valAx>
      <c:spPr>
        <a:noFill/>
        <a:ln>
          <a:noFill/>
        </a:ln>
        <a:effectLst/>
      </c:spPr>
    </c:plotArea>
    <c:legend>
      <c:legendPos val="b"/>
      <c:layout>
        <c:manualLayout>
          <c:xMode val="edge"/>
          <c:yMode val="edge"/>
          <c:x val="1.082935901678064E-2"/>
          <c:y val="0.87680642333527126"/>
          <c:w val="0.97646190427426716"/>
          <c:h val="0.10850959729090216"/>
        </c:manualLayout>
      </c:layout>
      <c:overlay val="0"/>
      <c:spPr>
        <a:noFill/>
        <a:ln>
          <a:noFill/>
        </a:ln>
        <a:effectLst/>
      </c:spPr>
      <c:txPr>
        <a:bodyPr rot="0" vert="horz"/>
        <a:lstStyle/>
        <a:p>
          <a:pPr>
            <a:defRPr b="1"/>
          </a:pPr>
          <a:endParaRPr lang="fr-F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4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Frequency of occurrence of floods by season</a:t>
            </a:r>
            <a:endParaRPr lang="fr-FR"/>
          </a:p>
        </c:rich>
      </c:tx>
      <c:layout>
        <c:manualLayout>
          <c:xMode val="edge"/>
          <c:yMode val="edge"/>
          <c:x val="0.1091596675415573"/>
          <c:y val="0"/>
        </c:manualLayout>
      </c:layout>
      <c:overlay val="0"/>
    </c:title>
    <c:autoTitleDeleted val="0"/>
    <c:plotArea>
      <c:layout/>
      <c:pieChart>
        <c:varyColors val="1"/>
        <c:ser>
          <c:idx val="0"/>
          <c:order val="0"/>
          <c:spPr>
            <a:solidFill>
              <a:srgbClr val="00B050"/>
            </a:solidFill>
          </c:spPr>
          <c:dPt>
            <c:idx val="0"/>
            <c:bubble3D val="0"/>
            <c:spPr>
              <a:solidFill>
                <a:srgbClr val="00B0F0"/>
              </a:solidFill>
            </c:spPr>
          </c:dPt>
          <c:dPt>
            <c:idx val="2"/>
            <c:bubble3D val="0"/>
            <c:spPr>
              <a:solidFill>
                <a:srgbClr val="FFFF00"/>
              </a:solidFill>
            </c:spPr>
          </c:dPt>
          <c:dLbls>
            <c:showLegendKey val="0"/>
            <c:showVal val="0"/>
            <c:showCatName val="0"/>
            <c:showSerName val="0"/>
            <c:showPercent val="1"/>
            <c:showBubbleSize val="0"/>
            <c:showLeaderLines val="1"/>
          </c:dLbls>
          <c:cat>
            <c:strRef>
              <c:f>Feuil2!$E$19:$E$21</c:f>
              <c:strCache>
                <c:ptCount val="3"/>
                <c:pt idx="0">
                  <c:v>Small rainy season</c:v>
                </c:pt>
                <c:pt idx="1">
                  <c:v>Great rainy season</c:v>
                </c:pt>
                <c:pt idx="2">
                  <c:v>The two seasons</c:v>
                </c:pt>
              </c:strCache>
            </c:strRef>
          </c:cat>
          <c:val>
            <c:numRef>
              <c:f>Feuil2!$F$19:$F$21</c:f>
              <c:numCache>
                <c:formatCode>General</c:formatCode>
                <c:ptCount val="3"/>
                <c:pt idx="0">
                  <c:v>1</c:v>
                </c:pt>
                <c:pt idx="1">
                  <c:v>10</c:v>
                </c:pt>
                <c:pt idx="2">
                  <c:v>1</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invertIfNegative val="0"/>
          <c:cat>
            <c:strRef>
              <c:f>Feuil2!$B$34:$B$37</c:f>
              <c:strCache>
                <c:ptCount val="4"/>
                <c:pt idx="0">
                  <c:v>May</c:v>
                </c:pt>
                <c:pt idx="1">
                  <c:v>June</c:v>
                </c:pt>
                <c:pt idx="2">
                  <c:v>September</c:v>
                </c:pt>
                <c:pt idx="3">
                  <c:v>October</c:v>
                </c:pt>
              </c:strCache>
            </c:strRef>
          </c:cat>
          <c:val>
            <c:numRef>
              <c:f>Feuil2!$C$34:$C$37</c:f>
              <c:numCache>
                <c:formatCode>General</c:formatCode>
                <c:ptCount val="4"/>
                <c:pt idx="0">
                  <c:v>1</c:v>
                </c:pt>
                <c:pt idx="1">
                  <c:v>9</c:v>
                </c:pt>
                <c:pt idx="2">
                  <c:v>1</c:v>
                </c:pt>
                <c:pt idx="3">
                  <c:v>1</c:v>
                </c:pt>
              </c:numCache>
            </c:numRef>
          </c:val>
        </c:ser>
        <c:dLbls>
          <c:showLegendKey val="0"/>
          <c:showVal val="0"/>
          <c:showCatName val="0"/>
          <c:showSerName val="0"/>
          <c:showPercent val="0"/>
          <c:showBubbleSize val="0"/>
        </c:dLbls>
        <c:gapWidth val="150"/>
        <c:overlap val="100"/>
        <c:axId val="127337984"/>
        <c:axId val="127421056"/>
      </c:barChart>
      <c:catAx>
        <c:axId val="127337984"/>
        <c:scaling>
          <c:orientation val="minMax"/>
        </c:scaling>
        <c:delete val="0"/>
        <c:axPos val="b"/>
        <c:title>
          <c:tx>
            <c:rich>
              <a:bodyPr/>
              <a:lstStyle/>
              <a:p>
                <a:pPr>
                  <a:defRPr/>
                </a:pPr>
                <a:r>
                  <a:rPr lang="en-US"/>
                  <a:t>Month</a:t>
                </a:r>
              </a:p>
            </c:rich>
          </c:tx>
          <c:layout/>
          <c:overlay val="0"/>
        </c:title>
        <c:majorTickMark val="out"/>
        <c:minorTickMark val="none"/>
        <c:tickLblPos val="nextTo"/>
        <c:crossAx val="127421056"/>
        <c:crosses val="autoZero"/>
        <c:auto val="1"/>
        <c:lblAlgn val="ctr"/>
        <c:lblOffset val="100"/>
        <c:noMultiLvlLbl val="0"/>
      </c:catAx>
      <c:valAx>
        <c:axId val="127421056"/>
        <c:scaling>
          <c:orientation val="minMax"/>
        </c:scaling>
        <c:delete val="0"/>
        <c:axPos val="l"/>
        <c:majorGridlines/>
        <c:title>
          <c:tx>
            <c:rich>
              <a:bodyPr rot="-5400000" vert="horz"/>
              <a:lstStyle/>
              <a:p>
                <a:pPr>
                  <a:defRPr/>
                </a:pPr>
                <a:r>
                  <a:rPr lang="en-US"/>
                  <a:t>Number of years of occurrence</a:t>
                </a:r>
              </a:p>
            </c:rich>
          </c:tx>
          <c:layout/>
          <c:overlay val="0"/>
        </c:title>
        <c:numFmt formatCode="General" sourceLinked="1"/>
        <c:majorTickMark val="out"/>
        <c:minorTickMark val="none"/>
        <c:tickLblPos val="nextTo"/>
        <c:crossAx val="127337984"/>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94F028-493E-4C3F-A0A0-3DC78C30E7C3}" type="doc">
      <dgm:prSet loTypeId="urn:microsoft.com/office/officeart/2005/8/layout/list1" loCatId="list" qsTypeId="urn:microsoft.com/office/officeart/2005/8/quickstyle/simple5" qsCatId="simple" csTypeId="urn:microsoft.com/office/officeart/2005/8/colors/accent1_1" csCatId="accent1" phldr="1"/>
      <dgm:spPr/>
      <dgm:t>
        <a:bodyPr/>
        <a:lstStyle/>
        <a:p>
          <a:endParaRPr lang="fr-FR"/>
        </a:p>
      </dgm:t>
    </dgm:pt>
    <dgm:pt modelId="{E60370C4-E7A0-4313-A276-6D91891EF85D}">
      <dgm:prSet phldrT="[Texte]" custT="1"/>
      <dgm:spPr>
        <a:ln>
          <a:solidFill>
            <a:srgbClr val="002060"/>
          </a:solidFill>
        </a:ln>
      </dgm:spPr>
      <dgm:t>
        <a:bodyPr/>
        <a:lstStyle/>
        <a:p>
          <a:pPr algn="just"/>
          <a:r>
            <a:rPr lang="en-US" sz="2200" b="0" dirty="0" smtClean="0">
              <a:latin typeface="Lucida Sans Unicode" pitchFamily="34" charset="0"/>
              <a:cs typeface="Lucida Sans Unicode" pitchFamily="34" charset="0"/>
            </a:rPr>
            <a:t>A watershed is the space drained by a stream and its tributaries on a set of slopes.</a:t>
          </a:r>
          <a:r>
            <a:rPr lang="fr-FR" sz="2200" b="0" dirty="0" smtClean="0">
              <a:latin typeface="Lucida Sans Unicode" pitchFamily="34" charset="0"/>
              <a:cs typeface="Lucida Sans Unicode" pitchFamily="34" charset="0"/>
            </a:rPr>
            <a:t> </a:t>
          </a:r>
          <a:endParaRPr lang="fr-FR" sz="2200" b="0" dirty="0">
            <a:latin typeface="Lucida Sans Unicode" pitchFamily="34" charset="0"/>
            <a:cs typeface="Lucida Sans Unicode" pitchFamily="34" charset="0"/>
          </a:endParaRPr>
        </a:p>
      </dgm:t>
    </dgm:pt>
    <dgm:pt modelId="{970BFF74-7774-4726-8B79-A778FB560C9A}" type="parTrans" cxnId="{60A9B509-4FAE-48FF-A8CF-4F865D0583AC}">
      <dgm:prSet/>
      <dgm:spPr/>
      <dgm:t>
        <a:bodyPr/>
        <a:lstStyle/>
        <a:p>
          <a:endParaRPr lang="fr-FR"/>
        </a:p>
      </dgm:t>
    </dgm:pt>
    <dgm:pt modelId="{032C6C26-149A-4E82-8986-88EAC5147F1E}" type="sibTrans" cxnId="{60A9B509-4FAE-48FF-A8CF-4F865D0583AC}">
      <dgm:prSet/>
      <dgm:spPr/>
      <dgm:t>
        <a:bodyPr/>
        <a:lstStyle/>
        <a:p>
          <a:endParaRPr lang="fr-FR"/>
        </a:p>
      </dgm:t>
    </dgm:pt>
    <dgm:pt modelId="{F34C0954-8459-49C3-82BC-A4DE417E882B}">
      <dgm:prSet phldrT="[Texte]" custT="1"/>
      <dgm:spPr>
        <a:ln>
          <a:solidFill>
            <a:srgbClr val="002060"/>
          </a:solidFill>
        </a:ln>
      </dgm:spPr>
      <dgm:t>
        <a:bodyPr/>
        <a:lstStyle/>
        <a:p>
          <a:pPr algn="ctr"/>
          <a:r>
            <a:rPr lang="en-US" sz="2200" dirty="0" smtClean="0">
              <a:latin typeface="Lucida Sans Unicode" pitchFamily="34" charset="0"/>
              <a:cs typeface="Lucida Sans Unicode" pitchFamily="34" charset="0"/>
            </a:rPr>
            <a:t>Growing urbanization is changing the natural flow of runoff.</a:t>
          </a:r>
          <a:endParaRPr lang="fr-FR" sz="2200" b="0" dirty="0">
            <a:latin typeface="Lucida Sans Unicode" pitchFamily="34" charset="0"/>
            <a:cs typeface="Lucida Sans Unicode" pitchFamily="34" charset="0"/>
          </a:endParaRPr>
        </a:p>
      </dgm:t>
    </dgm:pt>
    <dgm:pt modelId="{D678EBA8-FB48-4676-AF91-6445A034561F}" type="parTrans" cxnId="{F1B027F3-8B31-4028-8B50-A436F91AD31C}">
      <dgm:prSet/>
      <dgm:spPr/>
      <dgm:t>
        <a:bodyPr/>
        <a:lstStyle/>
        <a:p>
          <a:endParaRPr lang="fr-FR"/>
        </a:p>
      </dgm:t>
    </dgm:pt>
    <dgm:pt modelId="{AFDCDBB6-1185-474E-8D98-9B856F33D5EA}" type="sibTrans" cxnId="{F1B027F3-8B31-4028-8B50-A436F91AD31C}">
      <dgm:prSet/>
      <dgm:spPr/>
      <dgm:t>
        <a:bodyPr/>
        <a:lstStyle/>
        <a:p>
          <a:endParaRPr lang="fr-FR"/>
        </a:p>
      </dgm:t>
    </dgm:pt>
    <dgm:pt modelId="{AC0CBE60-BA48-4AC5-8FA6-95D1C83E3453}">
      <dgm:prSet phldrT="[Texte]" custT="1"/>
      <dgm:spPr>
        <a:ln>
          <a:solidFill>
            <a:srgbClr val="002060"/>
          </a:solidFill>
        </a:ln>
      </dgm:spPr>
      <dgm:t>
        <a:bodyPr/>
        <a:lstStyle/>
        <a:p>
          <a:pPr algn="ctr"/>
          <a:r>
            <a:rPr lang="en-US" sz="2200" b="0" dirty="0" smtClean="0">
              <a:latin typeface="Lucida Sans Unicode" pitchFamily="34" charset="0"/>
              <a:cs typeface="Lucida Sans Unicode" pitchFamily="34" charset="0"/>
            </a:rPr>
            <a:t>The study of urban watersheds is a major concern for hydrologists.</a:t>
          </a:r>
          <a:endParaRPr lang="fr-FR" sz="2200" dirty="0">
            <a:latin typeface="Lucida Sans Unicode" pitchFamily="34" charset="0"/>
            <a:cs typeface="Lucida Sans Unicode" pitchFamily="34" charset="0"/>
          </a:endParaRPr>
        </a:p>
      </dgm:t>
    </dgm:pt>
    <dgm:pt modelId="{3C5D1B34-D3CC-4405-BD7E-07558A2B0102}" type="parTrans" cxnId="{CE3E7DA3-BC21-4CBD-979B-524F7B3F3C9A}">
      <dgm:prSet/>
      <dgm:spPr/>
      <dgm:t>
        <a:bodyPr/>
        <a:lstStyle/>
        <a:p>
          <a:endParaRPr lang="fr-FR"/>
        </a:p>
      </dgm:t>
    </dgm:pt>
    <dgm:pt modelId="{40C9A441-EC0A-4F2C-BF52-662698392DEA}" type="sibTrans" cxnId="{CE3E7DA3-BC21-4CBD-979B-524F7B3F3C9A}">
      <dgm:prSet/>
      <dgm:spPr/>
      <dgm:t>
        <a:bodyPr/>
        <a:lstStyle/>
        <a:p>
          <a:endParaRPr lang="fr-FR"/>
        </a:p>
      </dgm:t>
    </dgm:pt>
    <dgm:pt modelId="{A0A127ED-24CF-4A38-96DE-892B5D5E23CE}" type="pres">
      <dgm:prSet presAssocID="{7294F028-493E-4C3F-A0A0-3DC78C30E7C3}" presName="linear" presStyleCnt="0">
        <dgm:presLayoutVars>
          <dgm:dir/>
          <dgm:animLvl val="lvl"/>
          <dgm:resizeHandles val="exact"/>
        </dgm:presLayoutVars>
      </dgm:prSet>
      <dgm:spPr/>
      <dgm:t>
        <a:bodyPr/>
        <a:lstStyle/>
        <a:p>
          <a:endParaRPr lang="fr-FR"/>
        </a:p>
      </dgm:t>
    </dgm:pt>
    <dgm:pt modelId="{6F3F175B-3D1B-47FD-9A34-F03B34372392}" type="pres">
      <dgm:prSet presAssocID="{E60370C4-E7A0-4313-A276-6D91891EF85D}" presName="parentLin" presStyleCnt="0"/>
      <dgm:spPr/>
    </dgm:pt>
    <dgm:pt modelId="{0A1925AF-7E5E-4DC4-90B4-305CBAF8718C}" type="pres">
      <dgm:prSet presAssocID="{E60370C4-E7A0-4313-A276-6D91891EF85D}" presName="parentLeftMargin" presStyleLbl="node1" presStyleIdx="0" presStyleCnt="3"/>
      <dgm:spPr/>
      <dgm:t>
        <a:bodyPr/>
        <a:lstStyle/>
        <a:p>
          <a:endParaRPr lang="fr-FR"/>
        </a:p>
      </dgm:t>
    </dgm:pt>
    <dgm:pt modelId="{A4CF9F62-E35C-4F0C-A67D-A0B8C09373EE}" type="pres">
      <dgm:prSet presAssocID="{E60370C4-E7A0-4313-A276-6D91891EF85D}" presName="parentText" presStyleLbl="node1" presStyleIdx="0" presStyleCnt="3" custScaleX="137237" custScaleY="344969" custLinFactNeighborX="-42084" custLinFactNeighborY="38915">
        <dgm:presLayoutVars>
          <dgm:chMax val="0"/>
          <dgm:bulletEnabled val="1"/>
        </dgm:presLayoutVars>
      </dgm:prSet>
      <dgm:spPr/>
      <dgm:t>
        <a:bodyPr/>
        <a:lstStyle/>
        <a:p>
          <a:endParaRPr lang="fr-FR"/>
        </a:p>
      </dgm:t>
    </dgm:pt>
    <dgm:pt modelId="{C51BFEC2-7482-41D1-AC77-EB8A5FF50BFF}" type="pres">
      <dgm:prSet presAssocID="{E60370C4-E7A0-4313-A276-6D91891EF85D}" presName="negativeSpace" presStyleCnt="0"/>
      <dgm:spPr/>
    </dgm:pt>
    <dgm:pt modelId="{1FF3681A-7745-493E-AEA7-B40D9DF9C8F0}" type="pres">
      <dgm:prSet presAssocID="{E60370C4-E7A0-4313-A276-6D91891EF85D}" presName="childText" presStyleLbl="conFgAcc1" presStyleIdx="0" presStyleCnt="3" custFlipVert="0" custScaleX="29392" custScaleY="158464" custLinFactY="-129346" custLinFactNeighborX="27885" custLinFactNeighborY="-200000">
        <dgm:presLayoutVars>
          <dgm:bulletEnabled val="1"/>
        </dgm:presLayoutVars>
      </dgm:prSet>
      <dgm:spPr>
        <a:ln>
          <a:solidFill>
            <a:srgbClr val="002060"/>
          </a:solidFill>
        </a:ln>
      </dgm:spPr>
    </dgm:pt>
    <dgm:pt modelId="{AE326C92-1CFE-44D4-848F-EF9407460824}" type="pres">
      <dgm:prSet presAssocID="{032C6C26-149A-4E82-8986-88EAC5147F1E}" presName="spaceBetweenRectangles" presStyleCnt="0"/>
      <dgm:spPr/>
    </dgm:pt>
    <dgm:pt modelId="{3A59D1B2-F63D-4DDD-9C2B-15EA13AFE77F}" type="pres">
      <dgm:prSet presAssocID="{F34C0954-8459-49C3-82BC-A4DE417E882B}" presName="parentLin" presStyleCnt="0"/>
      <dgm:spPr/>
    </dgm:pt>
    <dgm:pt modelId="{873937FF-A216-45B5-911C-D20F6E854E61}" type="pres">
      <dgm:prSet presAssocID="{F34C0954-8459-49C3-82BC-A4DE417E882B}" presName="parentLeftMargin" presStyleLbl="node1" presStyleIdx="0" presStyleCnt="3"/>
      <dgm:spPr/>
      <dgm:t>
        <a:bodyPr/>
        <a:lstStyle/>
        <a:p>
          <a:endParaRPr lang="fr-FR"/>
        </a:p>
      </dgm:t>
    </dgm:pt>
    <dgm:pt modelId="{46E1FC8D-37BE-48A6-9A36-1E1F69320EEF}" type="pres">
      <dgm:prSet presAssocID="{F34C0954-8459-49C3-82BC-A4DE417E882B}" presName="parentText" presStyleLbl="node1" presStyleIdx="1" presStyleCnt="3" custScaleX="136479" custScaleY="353921" custLinFactNeighborX="-36552" custLinFactNeighborY="8532">
        <dgm:presLayoutVars>
          <dgm:chMax val="0"/>
          <dgm:bulletEnabled val="1"/>
        </dgm:presLayoutVars>
      </dgm:prSet>
      <dgm:spPr/>
      <dgm:t>
        <a:bodyPr/>
        <a:lstStyle/>
        <a:p>
          <a:endParaRPr lang="fr-FR"/>
        </a:p>
      </dgm:t>
    </dgm:pt>
    <dgm:pt modelId="{61C78CD0-0C40-4760-92B4-A44144D644DA}" type="pres">
      <dgm:prSet presAssocID="{F34C0954-8459-49C3-82BC-A4DE417E882B}" presName="negativeSpace" presStyleCnt="0"/>
      <dgm:spPr/>
    </dgm:pt>
    <dgm:pt modelId="{80B596DC-FA92-4541-B461-E53600B6B220}" type="pres">
      <dgm:prSet presAssocID="{F34C0954-8459-49C3-82BC-A4DE417E882B}" presName="childText" presStyleLbl="conFgAcc1" presStyleIdx="1" presStyleCnt="3" custScaleX="65264" custScaleY="125173" custLinFactY="-86040" custLinFactNeighborX="19443" custLinFactNeighborY="-100000">
        <dgm:presLayoutVars>
          <dgm:bulletEnabled val="1"/>
        </dgm:presLayoutVars>
      </dgm:prSet>
      <dgm:spPr>
        <a:ln>
          <a:solidFill>
            <a:srgbClr val="002060"/>
          </a:solidFill>
        </a:ln>
      </dgm:spPr>
    </dgm:pt>
    <dgm:pt modelId="{537F5F74-54F1-47E1-A9FA-F71E3045692B}" type="pres">
      <dgm:prSet presAssocID="{AFDCDBB6-1185-474E-8D98-9B856F33D5EA}" presName="spaceBetweenRectangles" presStyleCnt="0"/>
      <dgm:spPr/>
    </dgm:pt>
    <dgm:pt modelId="{72359C64-AA31-4DFD-82AA-A90EA527A58A}" type="pres">
      <dgm:prSet presAssocID="{AC0CBE60-BA48-4AC5-8FA6-95D1C83E3453}" presName="parentLin" presStyleCnt="0"/>
      <dgm:spPr/>
    </dgm:pt>
    <dgm:pt modelId="{857CB0AD-7775-4385-9548-101CC00D8C50}" type="pres">
      <dgm:prSet presAssocID="{AC0CBE60-BA48-4AC5-8FA6-95D1C83E3453}" presName="parentLeftMargin" presStyleLbl="node1" presStyleIdx="1" presStyleCnt="3"/>
      <dgm:spPr/>
      <dgm:t>
        <a:bodyPr/>
        <a:lstStyle/>
        <a:p>
          <a:endParaRPr lang="fr-FR"/>
        </a:p>
      </dgm:t>
    </dgm:pt>
    <dgm:pt modelId="{BCDF7E84-9F86-4C51-9A59-CEF51915A304}" type="pres">
      <dgm:prSet presAssocID="{AC0CBE60-BA48-4AC5-8FA6-95D1C83E3453}" presName="parentText" presStyleLbl="node1" presStyleIdx="2" presStyleCnt="3" custScaleX="189489" custScaleY="356921" custLinFactNeighborX="-32770" custLinFactNeighborY="28727">
        <dgm:presLayoutVars>
          <dgm:chMax val="0"/>
          <dgm:bulletEnabled val="1"/>
        </dgm:presLayoutVars>
      </dgm:prSet>
      <dgm:spPr/>
      <dgm:t>
        <a:bodyPr/>
        <a:lstStyle/>
        <a:p>
          <a:endParaRPr lang="fr-FR"/>
        </a:p>
      </dgm:t>
    </dgm:pt>
    <dgm:pt modelId="{0C6CDBC4-ABE6-4F7C-9EF2-6CD1AA26140E}" type="pres">
      <dgm:prSet presAssocID="{AC0CBE60-BA48-4AC5-8FA6-95D1C83E3453}" presName="negativeSpace" presStyleCnt="0"/>
      <dgm:spPr/>
    </dgm:pt>
    <dgm:pt modelId="{78C33537-ED67-4259-9BE8-3425E1DB1FD2}" type="pres">
      <dgm:prSet presAssocID="{AC0CBE60-BA48-4AC5-8FA6-95D1C83E3453}" presName="childText" presStyleLbl="conFgAcc1" presStyleIdx="2" presStyleCnt="3" custScaleX="52473" custScaleY="133349" custLinFactNeighborX="22257" custLinFactNeighborY="-97286">
        <dgm:presLayoutVars>
          <dgm:bulletEnabled val="1"/>
        </dgm:presLayoutVars>
      </dgm:prSet>
      <dgm:spPr>
        <a:ln>
          <a:solidFill>
            <a:srgbClr val="002060"/>
          </a:solidFill>
        </a:ln>
      </dgm:spPr>
    </dgm:pt>
  </dgm:ptLst>
  <dgm:cxnLst>
    <dgm:cxn modelId="{DB86270D-A07B-4C94-AB72-CCD9F3143A3A}" type="presOf" srcId="{AC0CBE60-BA48-4AC5-8FA6-95D1C83E3453}" destId="{857CB0AD-7775-4385-9548-101CC00D8C50}" srcOrd="0" destOrd="0" presId="urn:microsoft.com/office/officeart/2005/8/layout/list1"/>
    <dgm:cxn modelId="{43D41F92-F127-49CB-BDBD-B12CDE68AA36}" type="presOf" srcId="{F34C0954-8459-49C3-82BC-A4DE417E882B}" destId="{46E1FC8D-37BE-48A6-9A36-1E1F69320EEF}" srcOrd="1" destOrd="0" presId="urn:microsoft.com/office/officeart/2005/8/layout/list1"/>
    <dgm:cxn modelId="{FA30AF40-3CC8-43F9-A34A-AF9E76B91971}" type="presOf" srcId="{7294F028-493E-4C3F-A0A0-3DC78C30E7C3}" destId="{A0A127ED-24CF-4A38-96DE-892B5D5E23CE}" srcOrd="0" destOrd="0" presId="urn:microsoft.com/office/officeart/2005/8/layout/list1"/>
    <dgm:cxn modelId="{F1B027F3-8B31-4028-8B50-A436F91AD31C}" srcId="{7294F028-493E-4C3F-A0A0-3DC78C30E7C3}" destId="{F34C0954-8459-49C3-82BC-A4DE417E882B}" srcOrd="1" destOrd="0" parTransId="{D678EBA8-FB48-4676-AF91-6445A034561F}" sibTransId="{AFDCDBB6-1185-474E-8D98-9B856F33D5EA}"/>
    <dgm:cxn modelId="{CE3E7DA3-BC21-4CBD-979B-524F7B3F3C9A}" srcId="{7294F028-493E-4C3F-A0A0-3DC78C30E7C3}" destId="{AC0CBE60-BA48-4AC5-8FA6-95D1C83E3453}" srcOrd="2" destOrd="0" parTransId="{3C5D1B34-D3CC-4405-BD7E-07558A2B0102}" sibTransId="{40C9A441-EC0A-4F2C-BF52-662698392DEA}"/>
    <dgm:cxn modelId="{9524C806-6257-42DA-802B-2DE93C908A16}" type="presOf" srcId="{E60370C4-E7A0-4313-A276-6D91891EF85D}" destId="{0A1925AF-7E5E-4DC4-90B4-305CBAF8718C}" srcOrd="0" destOrd="0" presId="urn:microsoft.com/office/officeart/2005/8/layout/list1"/>
    <dgm:cxn modelId="{60A9B509-4FAE-48FF-A8CF-4F865D0583AC}" srcId="{7294F028-493E-4C3F-A0A0-3DC78C30E7C3}" destId="{E60370C4-E7A0-4313-A276-6D91891EF85D}" srcOrd="0" destOrd="0" parTransId="{970BFF74-7774-4726-8B79-A778FB560C9A}" sibTransId="{032C6C26-149A-4E82-8986-88EAC5147F1E}"/>
    <dgm:cxn modelId="{407F584F-8338-4EC7-B15B-34B794A7AAD4}" type="presOf" srcId="{E60370C4-E7A0-4313-A276-6D91891EF85D}" destId="{A4CF9F62-E35C-4F0C-A67D-A0B8C09373EE}" srcOrd="1" destOrd="0" presId="urn:microsoft.com/office/officeart/2005/8/layout/list1"/>
    <dgm:cxn modelId="{4CCAD930-C61B-4CD8-AC43-78DFF7E124E2}" type="presOf" srcId="{F34C0954-8459-49C3-82BC-A4DE417E882B}" destId="{873937FF-A216-45B5-911C-D20F6E854E61}" srcOrd="0" destOrd="0" presId="urn:microsoft.com/office/officeart/2005/8/layout/list1"/>
    <dgm:cxn modelId="{0735B23E-70C7-41DC-94DD-6DA95AC73B20}" type="presOf" srcId="{AC0CBE60-BA48-4AC5-8FA6-95D1C83E3453}" destId="{BCDF7E84-9F86-4C51-9A59-CEF51915A304}" srcOrd="1" destOrd="0" presId="urn:microsoft.com/office/officeart/2005/8/layout/list1"/>
    <dgm:cxn modelId="{5B79C22E-AA7A-41D1-9FA1-297728804E75}" type="presParOf" srcId="{A0A127ED-24CF-4A38-96DE-892B5D5E23CE}" destId="{6F3F175B-3D1B-47FD-9A34-F03B34372392}" srcOrd="0" destOrd="0" presId="urn:microsoft.com/office/officeart/2005/8/layout/list1"/>
    <dgm:cxn modelId="{2F909D74-DEF5-4789-8AA0-DBFB8DBB9DC1}" type="presParOf" srcId="{6F3F175B-3D1B-47FD-9A34-F03B34372392}" destId="{0A1925AF-7E5E-4DC4-90B4-305CBAF8718C}" srcOrd="0" destOrd="0" presId="urn:microsoft.com/office/officeart/2005/8/layout/list1"/>
    <dgm:cxn modelId="{B93195B2-D05C-43B2-8F63-91AEE2172F63}" type="presParOf" srcId="{6F3F175B-3D1B-47FD-9A34-F03B34372392}" destId="{A4CF9F62-E35C-4F0C-A67D-A0B8C09373EE}" srcOrd="1" destOrd="0" presId="urn:microsoft.com/office/officeart/2005/8/layout/list1"/>
    <dgm:cxn modelId="{F3BC5D89-96F1-4292-95AA-1ED5559E848F}" type="presParOf" srcId="{A0A127ED-24CF-4A38-96DE-892B5D5E23CE}" destId="{C51BFEC2-7482-41D1-AC77-EB8A5FF50BFF}" srcOrd="1" destOrd="0" presId="urn:microsoft.com/office/officeart/2005/8/layout/list1"/>
    <dgm:cxn modelId="{19EF0ED8-B3CB-44F1-9807-73048CFF90FD}" type="presParOf" srcId="{A0A127ED-24CF-4A38-96DE-892B5D5E23CE}" destId="{1FF3681A-7745-493E-AEA7-B40D9DF9C8F0}" srcOrd="2" destOrd="0" presId="urn:microsoft.com/office/officeart/2005/8/layout/list1"/>
    <dgm:cxn modelId="{40904FAC-21AB-44AF-A251-07D229565ADA}" type="presParOf" srcId="{A0A127ED-24CF-4A38-96DE-892B5D5E23CE}" destId="{AE326C92-1CFE-44D4-848F-EF9407460824}" srcOrd="3" destOrd="0" presId="urn:microsoft.com/office/officeart/2005/8/layout/list1"/>
    <dgm:cxn modelId="{537BBDB3-4E89-4DDD-BF36-48C6A1A36752}" type="presParOf" srcId="{A0A127ED-24CF-4A38-96DE-892B5D5E23CE}" destId="{3A59D1B2-F63D-4DDD-9C2B-15EA13AFE77F}" srcOrd="4" destOrd="0" presId="urn:microsoft.com/office/officeart/2005/8/layout/list1"/>
    <dgm:cxn modelId="{2AAA14AF-EA5E-4AF0-8D4E-EE8F737984BF}" type="presParOf" srcId="{3A59D1B2-F63D-4DDD-9C2B-15EA13AFE77F}" destId="{873937FF-A216-45B5-911C-D20F6E854E61}" srcOrd="0" destOrd="0" presId="urn:microsoft.com/office/officeart/2005/8/layout/list1"/>
    <dgm:cxn modelId="{4E13304C-4CDF-41B8-9E13-87288CB9704B}" type="presParOf" srcId="{3A59D1B2-F63D-4DDD-9C2B-15EA13AFE77F}" destId="{46E1FC8D-37BE-48A6-9A36-1E1F69320EEF}" srcOrd="1" destOrd="0" presId="urn:microsoft.com/office/officeart/2005/8/layout/list1"/>
    <dgm:cxn modelId="{E88E7712-3735-4B44-AE50-23AB0D0FECA0}" type="presParOf" srcId="{A0A127ED-24CF-4A38-96DE-892B5D5E23CE}" destId="{61C78CD0-0C40-4760-92B4-A44144D644DA}" srcOrd="5" destOrd="0" presId="urn:microsoft.com/office/officeart/2005/8/layout/list1"/>
    <dgm:cxn modelId="{E03BB619-0345-468B-9E65-D03334BA67EC}" type="presParOf" srcId="{A0A127ED-24CF-4A38-96DE-892B5D5E23CE}" destId="{80B596DC-FA92-4541-B461-E53600B6B220}" srcOrd="6" destOrd="0" presId="urn:microsoft.com/office/officeart/2005/8/layout/list1"/>
    <dgm:cxn modelId="{59CFEC93-960D-4172-B6FC-ACE0B6774AEB}" type="presParOf" srcId="{A0A127ED-24CF-4A38-96DE-892B5D5E23CE}" destId="{537F5F74-54F1-47E1-A9FA-F71E3045692B}" srcOrd="7" destOrd="0" presId="urn:microsoft.com/office/officeart/2005/8/layout/list1"/>
    <dgm:cxn modelId="{D1155822-4537-4C07-A6C6-880C7BACDF3D}" type="presParOf" srcId="{A0A127ED-24CF-4A38-96DE-892B5D5E23CE}" destId="{72359C64-AA31-4DFD-82AA-A90EA527A58A}" srcOrd="8" destOrd="0" presId="urn:microsoft.com/office/officeart/2005/8/layout/list1"/>
    <dgm:cxn modelId="{73D06D34-4DAA-4AE2-8FF7-09D78431DA3F}" type="presParOf" srcId="{72359C64-AA31-4DFD-82AA-A90EA527A58A}" destId="{857CB0AD-7775-4385-9548-101CC00D8C50}" srcOrd="0" destOrd="0" presId="urn:microsoft.com/office/officeart/2005/8/layout/list1"/>
    <dgm:cxn modelId="{0A1EDEAE-1C8B-4B9E-9C38-AB75FA9C202E}" type="presParOf" srcId="{72359C64-AA31-4DFD-82AA-A90EA527A58A}" destId="{BCDF7E84-9F86-4C51-9A59-CEF51915A304}" srcOrd="1" destOrd="0" presId="urn:microsoft.com/office/officeart/2005/8/layout/list1"/>
    <dgm:cxn modelId="{DC5D75A8-DB53-4714-A5F7-975C140F411F}" type="presParOf" srcId="{A0A127ED-24CF-4A38-96DE-892B5D5E23CE}" destId="{0C6CDBC4-ABE6-4F7C-9EF2-6CD1AA26140E}" srcOrd="9" destOrd="0" presId="urn:microsoft.com/office/officeart/2005/8/layout/list1"/>
    <dgm:cxn modelId="{9D6EE7AC-DA83-49B3-8D71-A74EC7D8C8B7}" type="presParOf" srcId="{A0A127ED-24CF-4A38-96DE-892B5D5E23CE}" destId="{78C33537-ED67-4259-9BE8-3425E1DB1FD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0EBE75-6193-4A92-A994-05076CF456BA}"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fr-FR"/>
        </a:p>
      </dgm:t>
    </dgm:pt>
    <dgm:pt modelId="{94E48C9C-D61E-4969-93A4-BC4DC877C817}">
      <dgm:prSet custT="1"/>
      <dgm:spPr/>
      <dgm:t>
        <a:bodyPr/>
        <a:lstStyle/>
        <a:p>
          <a:pPr algn="ctr" rtl="0"/>
          <a:r>
            <a:rPr lang="fr-FR" sz="4000" b="0" dirty="0" smtClean="0"/>
            <a:t>Flood</a:t>
          </a:r>
          <a:endParaRPr lang="fr-FR" sz="4000" b="0" dirty="0"/>
        </a:p>
      </dgm:t>
    </dgm:pt>
    <dgm:pt modelId="{739729B0-A485-44B1-96D9-74ED48D0965D}" type="parTrans" cxnId="{1111B3EC-9AAA-4337-81E2-8CC7F6594D5C}">
      <dgm:prSet/>
      <dgm:spPr/>
      <dgm:t>
        <a:bodyPr/>
        <a:lstStyle/>
        <a:p>
          <a:endParaRPr lang="fr-FR"/>
        </a:p>
      </dgm:t>
    </dgm:pt>
    <dgm:pt modelId="{3688EE47-CB71-4C48-844B-EAD1C9AFE4D2}" type="sibTrans" cxnId="{1111B3EC-9AAA-4337-81E2-8CC7F6594D5C}">
      <dgm:prSet/>
      <dgm:spPr/>
      <dgm:t>
        <a:bodyPr/>
        <a:lstStyle/>
        <a:p>
          <a:endParaRPr lang="fr-FR"/>
        </a:p>
      </dgm:t>
    </dgm:pt>
    <dgm:pt modelId="{1526C58A-570E-4BF7-839D-238CFD6F6ECF}" type="pres">
      <dgm:prSet presAssocID="{230EBE75-6193-4A92-A994-05076CF456BA}" presName="linear" presStyleCnt="0">
        <dgm:presLayoutVars>
          <dgm:animLvl val="lvl"/>
          <dgm:resizeHandles val="exact"/>
        </dgm:presLayoutVars>
      </dgm:prSet>
      <dgm:spPr/>
      <dgm:t>
        <a:bodyPr/>
        <a:lstStyle/>
        <a:p>
          <a:endParaRPr lang="fr-FR"/>
        </a:p>
      </dgm:t>
    </dgm:pt>
    <dgm:pt modelId="{EF9A16D8-47B8-4633-85EC-3A919592FB49}" type="pres">
      <dgm:prSet presAssocID="{94E48C9C-D61E-4969-93A4-BC4DC877C817}" presName="parentText" presStyleLbl="node1" presStyleIdx="0" presStyleCnt="1" custScaleX="100000" custScaleY="212432" custLinFactX="76585" custLinFactY="-534181" custLinFactNeighborX="100000" custLinFactNeighborY="-600000">
        <dgm:presLayoutVars>
          <dgm:chMax val="0"/>
          <dgm:bulletEnabled val="1"/>
        </dgm:presLayoutVars>
      </dgm:prSet>
      <dgm:spPr/>
      <dgm:t>
        <a:bodyPr/>
        <a:lstStyle/>
        <a:p>
          <a:endParaRPr lang="fr-FR"/>
        </a:p>
      </dgm:t>
    </dgm:pt>
  </dgm:ptLst>
  <dgm:cxnLst>
    <dgm:cxn modelId="{2F9DC99F-FE02-4F00-9894-CE5CDC0BFE41}" type="presOf" srcId="{230EBE75-6193-4A92-A994-05076CF456BA}" destId="{1526C58A-570E-4BF7-839D-238CFD6F6ECF}" srcOrd="0" destOrd="0" presId="urn:microsoft.com/office/officeart/2005/8/layout/vList2"/>
    <dgm:cxn modelId="{1111B3EC-9AAA-4337-81E2-8CC7F6594D5C}" srcId="{230EBE75-6193-4A92-A994-05076CF456BA}" destId="{94E48C9C-D61E-4969-93A4-BC4DC877C817}" srcOrd="0" destOrd="0" parTransId="{739729B0-A485-44B1-96D9-74ED48D0965D}" sibTransId="{3688EE47-CB71-4C48-844B-EAD1C9AFE4D2}"/>
    <dgm:cxn modelId="{1C654DFF-BD8A-409C-B30D-E0D298376A3B}" type="presOf" srcId="{94E48C9C-D61E-4969-93A4-BC4DC877C817}" destId="{EF9A16D8-47B8-4633-85EC-3A919592FB49}" srcOrd="0" destOrd="0" presId="urn:microsoft.com/office/officeart/2005/8/layout/vList2"/>
    <dgm:cxn modelId="{13C69D22-A734-4E9C-80AB-8BFE8B886613}" type="presParOf" srcId="{1526C58A-570E-4BF7-839D-238CFD6F6ECF}" destId="{EF9A16D8-47B8-4633-85EC-3A919592FB4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3AA9D4-6B2E-47C6-8F18-8E522F3703C9}"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fr-FR"/>
        </a:p>
      </dgm:t>
    </dgm:pt>
    <dgm:pt modelId="{A33946F9-D1A7-40C4-8F0D-7CAC7533D384}">
      <dgm:prSet custT="1"/>
      <dgm:spPr/>
      <dgm:t>
        <a:bodyPr/>
        <a:lstStyle/>
        <a:p>
          <a:pPr algn="ctr" rtl="0"/>
          <a:r>
            <a:rPr lang="fr-FR" sz="2800" b="0" dirty="0" err="1" smtClean="0">
              <a:latin typeface="Lucida Sans Unicode" pitchFamily="34" charset="0"/>
              <a:cs typeface="Lucida Sans Unicode" pitchFamily="34" charset="0"/>
            </a:rPr>
            <a:t>Torrential</a:t>
          </a:r>
          <a:r>
            <a:rPr lang="fr-FR" sz="2800" b="0" dirty="0" smtClean="0">
              <a:latin typeface="Lucida Sans Unicode" pitchFamily="34" charset="0"/>
              <a:cs typeface="Lucida Sans Unicode" pitchFamily="34" charset="0"/>
            </a:rPr>
            <a:t> </a:t>
          </a:r>
          <a:r>
            <a:rPr lang="fr-FR" sz="2800" b="0" dirty="0" err="1" smtClean="0">
              <a:latin typeface="Lucida Sans Unicode" pitchFamily="34" charset="0"/>
              <a:cs typeface="Lucida Sans Unicode" pitchFamily="34" charset="0"/>
            </a:rPr>
            <a:t>rain</a:t>
          </a:r>
          <a:endParaRPr lang="fr-FR" sz="2800" b="0" dirty="0">
            <a:latin typeface="Lucida Sans Unicode" pitchFamily="34" charset="0"/>
            <a:cs typeface="Lucida Sans Unicode" pitchFamily="34" charset="0"/>
          </a:endParaRPr>
        </a:p>
      </dgm:t>
    </dgm:pt>
    <dgm:pt modelId="{075888F5-74AB-47FF-A3C1-2E44918193E3}" type="parTrans" cxnId="{2B4EA7FC-D06B-489D-9C14-2C72496F95CC}">
      <dgm:prSet/>
      <dgm:spPr/>
      <dgm:t>
        <a:bodyPr/>
        <a:lstStyle/>
        <a:p>
          <a:endParaRPr lang="fr-FR"/>
        </a:p>
      </dgm:t>
    </dgm:pt>
    <dgm:pt modelId="{DB282D0C-51F5-4C27-AA65-1D9E4567E852}" type="sibTrans" cxnId="{2B4EA7FC-D06B-489D-9C14-2C72496F95CC}">
      <dgm:prSet/>
      <dgm:spPr/>
      <dgm:t>
        <a:bodyPr/>
        <a:lstStyle/>
        <a:p>
          <a:endParaRPr lang="fr-FR"/>
        </a:p>
      </dgm:t>
    </dgm:pt>
    <dgm:pt modelId="{B963DAEF-CD74-4CE1-AE33-4DA166676141}" type="pres">
      <dgm:prSet presAssocID="{4A3AA9D4-6B2E-47C6-8F18-8E522F3703C9}" presName="linear" presStyleCnt="0">
        <dgm:presLayoutVars>
          <dgm:animLvl val="lvl"/>
          <dgm:resizeHandles val="exact"/>
        </dgm:presLayoutVars>
      </dgm:prSet>
      <dgm:spPr/>
      <dgm:t>
        <a:bodyPr/>
        <a:lstStyle/>
        <a:p>
          <a:endParaRPr lang="fr-FR"/>
        </a:p>
      </dgm:t>
    </dgm:pt>
    <dgm:pt modelId="{FB1492C8-5C9B-4E77-A909-E6D3F0DC4395}" type="pres">
      <dgm:prSet presAssocID="{A33946F9-D1A7-40C4-8F0D-7CAC7533D384}" presName="parentText" presStyleLbl="node1" presStyleIdx="0" presStyleCnt="1" custScaleY="368762" custLinFactNeighborX="-529" custLinFactNeighborY="-1091">
        <dgm:presLayoutVars>
          <dgm:chMax val="0"/>
          <dgm:bulletEnabled val="1"/>
        </dgm:presLayoutVars>
      </dgm:prSet>
      <dgm:spPr/>
      <dgm:t>
        <a:bodyPr/>
        <a:lstStyle/>
        <a:p>
          <a:endParaRPr lang="fr-FR"/>
        </a:p>
      </dgm:t>
    </dgm:pt>
  </dgm:ptLst>
  <dgm:cxnLst>
    <dgm:cxn modelId="{F61EA6A4-3E81-45B4-9841-F05700E27E40}" type="presOf" srcId="{4A3AA9D4-6B2E-47C6-8F18-8E522F3703C9}" destId="{B963DAEF-CD74-4CE1-AE33-4DA166676141}" srcOrd="0" destOrd="0" presId="urn:microsoft.com/office/officeart/2005/8/layout/vList2"/>
    <dgm:cxn modelId="{FD21D102-3DFD-4675-ADED-21C2C275E037}" type="presOf" srcId="{A33946F9-D1A7-40C4-8F0D-7CAC7533D384}" destId="{FB1492C8-5C9B-4E77-A909-E6D3F0DC4395}" srcOrd="0" destOrd="0" presId="urn:microsoft.com/office/officeart/2005/8/layout/vList2"/>
    <dgm:cxn modelId="{2B4EA7FC-D06B-489D-9C14-2C72496F95CC}" srcId="{4A3AA9D4-6B2E-47C6-8F18-8E522F3703C9}" destId="{A33946F9-D1A7-40C4-8F0D-7CAC7533D384}" srcOrd="0" destOrd="0" parTransId="{075888F5-74AB-47FF-A3C1-2E44918193E3}" sibTransId="{DB282D0C-51F5-4C27-AA65-1D9E4567E852}"/>
    <dgm:cxn modelId="{F6EB6FD8-18F6-4A7D-9FED-787696D86103}" type="presParOf" srcId="{B963DAEF-CD74-4CE1-AE33-4DA166676141}" destId="{FB1492C8-5C9B-4E77-A909-E6D3F0DC4395}"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FD76ED-5295-485E-8F4A-972A5F3B8C03}"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fr-FR"/>
        </a:p>
      </dgm:t>
    </dgm:pt>
    <dgm:pt modelId="{7C4367A4-E4F3-4CD3-BFF2-6093B927E4EA}">
      <dgm:prSet/>
      <dgm:spPr/>
      <dgm:t>
        <a:bodyPr/>
        <a:lstStyle/>
        <a:p>
          <a:pPr algn="ctr" rtl="0"/>
          <a:r>
            <a:rPr lang="fr-FR" dirty="0" smtClean="0"/>
            <a:t> </a:t>
          </a:r>
          <a:r>
            <a:rPr lang="fr-FR" dirty="0" smtClean="0">
              <a:latin typeface="Lucida Sans Unicode" pitchFamily="34" charset="0"/>
              <a:cs typeface="Lucida Sans Unicode" pitchFamily="34" charset="0"/>
            </a:rPr>
            <a:t>Surface and </a:t>
          </a:r>
          <a:r>
            <a:rPr lang="fr-FR" dirty="0" err="1" smtClean="0">
              <a:latin typeface="Lucida Sans Unicode" pitchFamily="34" charset="0"/>
              <a:cs typeface="Lucida Sans Unicode" pitchFamily="34" charset="0"/>
            </a:rPr>
            <a:t>subsurface</a:t>
          </a:r>
          <a:r>
            <a:rPr lang="fr-FR" dirty="0" smtClean="0">
              <a:latin typeface="Lucida Sans Unicode" pitchFamily="34" charset="0"/>
              <a:cs typeface="Lucida Sans Unicode" pitchFamily="34" charset="0"/>
            </a:rPr>
            <a:t> </a:t>
          </a:r>
          <a:r>
            <a:rPr lang="fr-FR" dirty="0" err="1" smtClean="0">
              <a:latin typeface="Lucida Sans Unicode" pitchFamily="34" charset="0"/>
              <a:cs typeface="Lucida Sans Unicode" pitchFamily="34" charset="0"/>
            </a:rPr>
            <a:t>runoff</a:t>
          </a:r>
          <a:endParaRPr lang="fr-FR" b="1" dirty="0">
            <a:latin typeface="Lucida Sans Unicode" pitchFamily="34" charset="0"/>
            <a:cs typeface="Lucida Sans Unicode" pitchFamily="34" charset="0"/>
          </a:endParaRPr>
        </a:p>
      </dgm:t>
    </dgm:pt>
    <dgm:pt modelId="{62D729BF-F958-465F-94F0-D3210E4AFF77}" type="sibTrans" cxnId="{DA695068-71D6-471F-9E09-003BAA41274F}">
      <dgm:prSet/>
      <dgm:spPr/>
      <dgm:t>
        <a:bodyPr/>
        <a:lstStyle/>
        <a:p>
          <a:endParaRPr lang="fr-FR"/>
        </a:p>
      </dgm:t>
    </dgm:pt>
    <dgm:pt modelId="{CEC1EBC9-8B5B-4F1B-A0EC-D185647ECAE2}" type="parTrans" cxnId="{DA695068-71D6-471F-9E09-003BAA41274F}">
      <dgm:prSet/>
      <dgm:spPr/>
      <dgm:t>
        <a:bodyPr/>
        <a:lstStyle/>
        <a:p>
          <a:endParaRPr lang="fr-FR"/>
        </a:p>
      </dgm:t>
    </dgm:pt>
    <dgm:pt modelId="{00661468-6408-4C9E-BB4F-55AC38839010}" type="pres">
      <dgm:prSet presAssocID="{C1FD76ED-5295-485E-8F4A-972A5F3B8C03}" presName="linear" presStyleCnt="0">
        <dgm:presLayoutVars>
          <dgm:animLvl val="lvl"/>
          <dgm:resizeHandles val="exact"/>
        </dgm:presLayoutVars>
      </dgm:prSet>
      <dgm:spPr/>
      <dgm:t>
        <a:bodyPr/>
        <a:lstStyle/>
        <a:p>
          <a:endParaRPr lang="fr-FR"/>
        </a:p>
      </dgm:t>
    </dgm:pt>
    <dgm:pt modelId="{43E58DDA-B682-47E1-BDD1-32381B2E781A}" type="pres">
      <dgm:prSet presAssocID="{7C4367A4-E4F3-4CD3-BFF2-6093B927E4EA}" presName="parentText" presStyleLbl="node1" presStyleIdx="0" presStyleCnt="1" custLinFactNeighborX="-208" custLinFactNeighborY="-2692">
        <dgm:presLayoutVars>
          <dgm:chMax val="0"/>
          <dgm:bulletEnabled val="1"/>
        </dgm:presLayoutVars>
      </dgm:prSet>
      <dgm:spPr/>
      <dgm:t>
        <a:bodyPr/>
        <a:lstStyle/>
        <a:p>
          <a:endParaRPr lang="fr-FR"/>
        </a:p>
      </dgm:t>
    </dgm:pt>
  </dgm:ptLst>
  <dgm:cxnLst>
    <dgm:cxn modelId="{7D8730BF-9A7C-49F3-9452-4D01BF125E90}" type="presOf" srcId="{C1FD76ED-5295-485E-8F4A-972A5F3B8C03}" destId="{00661468-6408-4C9E-BB4F-55AC38839010}" srcOrd="0" destOrd="0" presId="urn:microsoft.com/office/officeart/2005/8/layout/vList2"/>
    <dgm:cxn modelId="{A4BD72D0-E477-48C8-AE98-D1143150203F}" type="presOf" srcId="{7C4367A4-E4F3-4CD3-BFF2-6093B927E4EA}" destId="{43E58DDA-B682-47E1-BDD1-32381B2E781A}" srcOrd="0" destOrd="0" presId="urn:microsoft.com/office/officeart/2005/8/layout/vList2"/>
    <dgm:cxn modelId="{DA695068-71D6-471F-9E09-003BAA41274F}" srcId="{C1FD76ED-5295-485E-8F4A-972A5F3B8C03}" destId="{7C4367A4-E4F3-4CD3-BFF2-6093B927E4EA}" srcOrd="0" destOrd="0" parTransId="{CEC1EBC9-8B5B-4F1B-A0EC-D185647ECAE2}" sibTransId="{62D729BF-F958-465F-94F0-D3210E4AFF77}"/>
    <dgm:cxn modelId="{62A40487-6B8E-442A-8DD1-56E2C4B92865}" type="presParOf" srcId="{00661468-6408-4C9E-BB4F-55AC38839010}" destId="{43E58DDA-B682-47E1-BDD1-32381B2E781A}"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A384C7-97D6-443B-9F76-2D841222E39D}"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fr-FR"/>
        </a:p>
      </dgm:t>
    </dgm:pt>
    <dgm:pt modelId="{EB70F946-C74D-4BB5-817C-D1FEC32B8BC6}">
      <dgm:prSet/>
      <dgm:spPr/>
      <dgm:t>
        <a:bodyPr/>
        <a:lstStyle/>
        <a:p>
          <a:pPr algn="ctr" rtl="0"/>
          <a:r>
            <a:rPr lang="fr-FR" b="1" dirty="0" err="1" smtClean="0">
              <a:solidFill>
                <a:srgbClr val="FF0000"/>
              </a:solidFill>
            </a:rPr>
            <a:t>Hydrological</a:t>
          </a:r>
          <a:r>
            <a:rPr lang="fr-FR" b="1" dirty="0" smtClean="0">
              <a:solidFill>
                <a:srgbClr val="FF0000"/>
              </a:solidFill>
            </a:rPr>
            <a:t> </a:t>
          </a:r>
          <a:r>
            <a:rPr lang="fr-FR" b="1" dirty="0" err="1" smtClean="0">
              <a:solidFill>
                <a:srgbClr val="FF0000"/>
              </a:solidFill>
            </a:rPr>
            <a:t>functioning</a:t>
          </a:r>
          <a:r>
            <a:rPr lang="fr-FR" b="1" dirty="0" smtClean="0">
              <a:solidFill>
                <a:srgbClr val="FF0000"/>
              </a:solidFill>
            </a:rPr>
            <a:t> of </a:t>
          </a:r>
          <a:r>
            <a:rPr lang="fr-FR" b="1" dirty="0" err="1" smtClean="0">
              <a:solidFill>
                <a:srgbClr val="FF0000"/>
              </a:solidFill>
            </a:rPr>
            <a:t>watersheds</a:t>
          </a:r>
          <a:r>
            <a:rPr lang="fr-FR" b="1" dirty="0" smtClean="0">
              <a:solidFill>
                <a:srgbClr val="FF0000"/>
              </a:solidFill>
            </a:rPr>
            <a:t> </a:t>
          </a:r>
          <a:r>
            <a:rPr lang="fr-FR" b="1" dirty="0" smtClean="0">
              <a:solidFill>
                <a:srgbClr val="FF0000"/>
              </a:solidFill>
            </a:rPr>
            <a:t>? </a:t>
          </a:r>
          <a:endParaRPr lang="fr-FR" dirty="0">
            <a:solidFill>
              <a:srgbClr val="FF0000"/>
            </a:solidFill>
          </a:endParaRPr>
        </a:p>
      </dgm:t>
    </dgm:pt>
    <dgm:pt modelId="{AC6FA84B-0F2D-4094-9C8F-24D650918E0A}" type="parTrans" cxnId="{D45696B3-A348-46F8-9824-953DD40D1196}">
      <dgm:prSet/>
      <dgm:spPr/>
      <dgm:t>
        <a:bodyPr/>
        <a:lstStyle/>
        <a:p>
          <a:endParaRPr lang="fr-FR"/>
        </a:p>
      </dgm:t>
    </dgm:pt>
    <dgm:pt modelId="{0AC260C7-0407-43A6-A956-0EDF2272A0BC}" type="sibTrans" cxnId="{D45696B3-A348-46F8-9824-953DD40D1196}">
      <dgm:prSet/>
      <dgm:spPr/>
      <dgm:t>
        <a:bodyPr/>
        <a:lstStyle/>
        <a:p>
          <a:endParaRPr lang="fr-FR"/>
        </a:p>
      </dgm:t>
    </dgm:pt>
    <dgm:pt modelId="{8A76B5B1-3DF5-41F7-9030-7308EB7E2728}" type="pres">
      <dgm:prSet presAssocID="{A1A384C7-97D6-443B-9F76-2D841222E39D}" presName="linear" presStyleCnt="0">
        <dgm:presLayoutVars>
          <dgm:animLvl val="lvl"/>
          <dgm:resizeHandles val="exact"/>
        </dgm:presLayoutVars>
      </dgm:prSet>
      <dgm:spPr/>
      <dgm:t>
        <a:bodyPr/>
        <a:lstStyle/>
        <a:p>
          <a:endParaRPr lang="fr-FR"/>
        </a:p>
      </dgm:t>
    </dgm:pt>
    <dgm:pt modelId="{5AF7CD4A-74F4-47E1-8BD7-9AD39308AC44}" type="pres">
      <dgm:prSet presAssocID="{EB70F946-C74D-4BB5-817C-D1FEC32B8BC6}" presName="parentText" presStyleLbl="node1" presStyleIdx="0" presStyleCnt="1" custLinFactNeighborX="-20144" custLinFactNeighborY="20303">
        <dgm:presLayoutVars>
          <dgm:chMax val="0"/>
          <dgm:bulletEnabled val="1"/>
        </dgm:presLayoutVars>
      </dgm:prSet>
      <dgm:spPr/>
      <dgm:t>
        <a:bodyPr/>
        <a:lstStyle/>
        <a:p>
          <a:endParaRPr lang="fr-FR"/>
        </a:p>
      </dgm:t>
    </dgm:pt>
  </dgm:ptLst>
  <dgm:cxnLst>
    <dgm:cxn modelId="{D45696B3-A348-46F8-9824-953DD40D1196}" srcId="{A1A384C7-97D6-443B-9F76-2D841222E39D}" destId="{EB70F946-C74D-4BB5-817C-D1FEC32B8BC6}" srcOrd="0" destOrd="0" parTransId="{AC6FA84B-0F2D-4094-9C8F-24D650918E0A}" sibTransId="{0AC260C7-0407-43A6-A956-0EDF2272A0BC}"/>
    <dgm:cxn modelId="{36ACDAC2-2BB2-4EF6-8C1F-6E8E8B5AA407}" type="presOf" srcId="{EB70F946-C74D-4BB5-817C-D1FEC32B8BC6}" destId="{5AF7CD4A-74F4-47E1-8BD7-9AD39308AC44}" srcOrd="0" destOrd="0" presId="urn:microsoft.com/office/officeart/2005/8/layout/vList2"/>
    <dgm:cxn modelId="{2AEE1001-382C-45C1-952E-F0A69C768908}" type="presOf" srcId="{A1A384C7-97D6-443B-9F76-2D841222E39D}" destId="{8A76B5B1-3DF5-41F7-9030-7308EB7E2728}" srcOrd="0" destOrd="0" presId="urn:microsoft.com/office/officeart/2005/8/layout/vList2"/>
    <dgm:cxn modelId="{B01E27A4-F800-4B5C-B324-BCF9D65B4CD1}" type="presParOf" srcId="{8A76B5B1-3DF5-41F7-9030-7308EB7E2728}" destId="{5AF7CD4A-74F4-47E1-8BD7-9AD39308AC44}" srcOrd="0"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3681A-7745-493E-AEA7-B40D9DF9C8F0}">
      <dsp:nvSpPr>
        <dsp:cNvPr id="0" name=""/>
        <dsp:cNvSpPr/>
      </dsp:nvSpPr>
      <dsp:spPr>
        <a:xfrm>
          <a:off x="1593313" y="672361"/>
          <a:ext cx="1679421" cy="559060"/>
        </a:xfrm>
        <a:prstGeom prst="rect">
          <a:avLst/>
        </a:prstGeom>
        <a:solidFill>
          <a:schemeClr val="accent1">
            <a:alpha val="90000"/>
            <a:tint val="40000"/>
            <a:hueOff val="0"/>
            <a:satOff val="0"/>
            <a:lumOff val="0"/>
            <a:alphaOff val="0"/>
          </a:schemeClr>
        </a:solidFill>
        <a:ln w="6350" cap="flat" cmpd="sng" algn="ctr">
          <a:solidFill>
            <a:srgbClr val="002060"/>
          </a:solidFill>
          <a:prstDash val="solid"/>
          <a:miter lim="800000"/>
        </a:ln>
        <a:effectLst/>
      </dsp:spPr>
      <dsp:style>
        <a:lnRef idx="1">
          <a:scrgbClr r="0" g="0" b="0"/>
        </a:lnRef>
        <a:fillRef idx="1">
          <a:scrgbClr r="0" g="0" b="0"/>
        </a:fillRef>
        <a:effectRef idx="2">
          <a:scrgbClr r="0" g="0" b="0"/>
        </a:effectRef>
        <a:fontRef idx="minor"/>
      </dsp:style>
    </dsp:sp>
    <dsp:sp modelId="{A4CF9F62-E35C-4F0C-A67D-A0B8C09373EE}">
      <dsp:nvSpPr>
        <dsp:cNvPr id="0" name=""/>
        <dsp:cNvSpPr/>
      </dsp:nvSpPr>
      <dsp:spPr>
        <a:xfrm>
          <a:off x="163684" y="221674"/>
          <a:ext cx="5430118" cy="1425687"/>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rgbClr val="00206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1180" tIns="0" rIns="151180" bIns="0" numCol="1" spcCol="1270" anchor="ctr" anchorCtr="0">
          <a:noAutofit/>
        </a:bodyPr>
        <a:lstStyle/>
        <a:p>
          <a:pPr lvl="0" algn="just" defTabSz="977900">
            <a:lnSpc>
              <a:spcPct val="90000"/>
            </a:lnSpc>
            <a:spcBef>
              <a:spcPct val="0"/>
            </a:spcBef>
            <a:spcAft>
              <a:spcPct val="35000"/>
            </a:spcAft>
          </a:pPr>
          <a:r>
            <a:rPr lang="en-US" sz="2200" b="0" kern="1200" dirty="0" smtClean="0">
              <a:latin typeface="Lucida Sans Unicode" pitchFamily="34" charset="0"/>
              <a:cs typeface="Lucida Sans Unicode" pitchFamily="34" charset="0"/>
            </a:rPr>
            <a:t>A watershed is the space drained by a stream and its tributaries on a set of slopes.</a:t>
          </a:r>
          <a:r>
            <a:rPr lang="fr-FR" sz="2200" b="0" kern="1200" dirty="0" smtClean="0">
              <a:latin typeface="Lucida Sans Unicode" pitchFamily="34" charset="0"/>
              <a:cs typeface="Lucida Sans Unicode" pitchFamily="34" charset="0"/>
            </a:rPr>
            <a:t> </a:t>
          </a:r>
          <a:endParaRPr lang="fr-FR" sz="2200" b="0" kern="1200" dirty="0">
            <a:latin typeface="Lucida Sans Unicode" pitchFamily="34" charset="0"/>
            <a:cs typeface="Lucida Sans Unicode" pitchFamily="34" charset="0"/>
          </a:endParaRPr>
        </a:p>
      </dsp:txBody>
      <dsp:txXfrm>
        <a:off x="233280" y="291270"/>
        <a:ext cx="5290926" cy="1286495"/>
      </dsp:txXfrm>
    </dsp:sp>
    <dsp:sp modelId="{80B596DC-FA92-4541-B461-E53600B6B220}">
      <dsp:nvSpPr>
        <dsp:cNvPr id="0" name=""/>
        <dsp:cNvSpPr/>
      </dsp:nvSpPr>
      <dsp:spPr>
        <a:xfrm>
          <a:off x="1110948" y="2791450"/>
          <a:ext cx="3729102" cy="441610"/>
        </a:xfrm>
        <a:prstGeom prst="rect">
          <a:avLst/>
        </a:prstGeom>
        <a:solidFill>
          <a:schemeClr val="accent1">
            <a:alpha val="90000"/>
            <a:tint val="40000"/>
            <a:hueOff val="0"/>
            <a:satOff val="0"/>
            <a:lumOff val="0"/>
            <a:alphaOff val="0"/>
          </a:schemeClr>
        </a:solidFill>
        <a:ln w="6350" cap="flat" cmpd="sng" algn="ctr">
          <a:solidFill>
            <a:srgbClr val="002060"/>
          </a:solidFill>
          <a:prstDash val="solid"/>
          <a:miter lim="800000"/>
        </a:ln>
        <a:effectLst/>
      </dsp:spPr>
      <dsp:style>
        <a:lnRef idx="1">
          <a:scrgbClr r="0" g="0" b="0"/>
        </a:lnRef>
        <a:fillRef idx="1">
          <a:scrgbClr r="0" g="0" b="0"/>
        </a:fillRef>
        <a:effectRef idx="2">
          <a:scrgbClr r="0" g="0" b="0"/>
        </a:effectRef>
        <a:fontRef idx="minor"/>
      </dsp:style>
    </dsp:sp>
    <dsp:sp modelId="{46E1FC8D-37BE-48A6-9A36-1E1F69320EEF}">
      <dsp:nvSpPr>
        <dsp:cNvPr id="0" name=""/>
        <dsp:cNvSpPr/>
      </dsp:nvSpPr>
      <dsp:spPr>
        <a:xfrm>
          <a:off x="180204" y="1949816"/>
          <a:ext cx="5426780" cy="1462684"/>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rgbClr val="00206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1180" tIns="0" rIns="151180" bIns="0" numCol="1" spcCol="1270" anchor="ctr" anchorCtr="0">
          <a:noAutofit/>
        </a:bodyPr>
        <a:lstStyle/>
        <a:p>
          <a:pPr lvl="0" algn="ctr" defTabSz="977900">
            <a:lnSpc>
              <a:spcPct val="90000"/>
            </a:lnSpc>
            <a:spcBef>
              <a:spcPct val="0"/>
            </a:spcBef>
            <a:spcAft>
              <a:spcPct val="35000"/>
            </a:spcAft>
          </a:pPr>
          <a:r>
            <a:rPr lang="en-US" sz="2200" kern="1200" dirty="0" smtClean="0">
              <a:latin typeface="Lucida Sans Unicode" pitchFamily="34" charset="0"/>
              <a:cs typeface="Lucida Sans Unicode" pitchFamily="34" charset="0"/>
            </a:rPr>
            <a:t>Growing urbanization is changing the natural flow of runoff.</a:t>
          </a:r>
          <a:endParaRPr lang="fr-FR" sz="2200" b="0" kern="1200" dirty="0">
            <a:latin typeface="Lucida Sans Unicode" pitchFamily="34" charset="0"/>
            <a:cs typeface="Lucida Sans Unicode" pitchFamily="34" charset="0"/>
          </a:endParaRPr>
        </a:p>
      </dsp:txBody>
      <dsp:txXfrm>
        <a:off x="251606" y="2021218"/>
        <a:ext cx="5283976" cy="1319880"/>
      </dsp:txXfrm>
    </dsp:sp>
    <dsp:sp modelId="{78C33537-ED67-4259-9BE8-3425E1DB1FD2}">
      <dsp:nvSpPr>
        <dsp:cNvPr id="0" name=""/>
        <dsp:cNvSpPr/>
      </dsp:nvSpPr>
      <dsp:spPr>
        <a:xfrm>
          <a:off x="1271736" y="4755221"/>
          <a:ext cx="2998240" cy="470455"/>
        </a:xfrm>
        <a:prstGeom prst="rect">
          <a:avLst/>
        </a:prstGeom>
        <a:solidFill>
          <a:schemeClr val="accent1">
            <a:alpha val="90000"/>
            <a:tint val="40000"/>
            <a:hueOff val="0"/>
            <a:satOff val="0"/>
            <a:lumOff val="0"/>
            <a:alphaOff val="0"/>
          </a:schemeClr>
        </a:solidFill>
        <a:ln w="6350" cap="flat" cmpd="sng" algn="ctr">
          <a:solidFill>
            <a:srgbClr val="002060"/>
          </a:solidFill>
          <a:prstDash val="solid"/>
          <a:miter lim="800000"/>
        </a:ln>
        <a:effectLst/>
      </dsp:spPr>
      <dsp:style>
        <a:lnRef idx="1">
          <a:scrgbClr r="0" g="0" b="0"/>
        </a:lnRef>
        <a:fillRef idx="1">
          <a:scrgbClr r="0" g="0" b="0"/>
        </a:fillRef>
        <a:effectRef idx="2">
          <a:scrgbClr r="0" g="0" b="0"/>
        </a:effectRef>
        <a:fontRef idx="minor"/>
      </dsp:style>
    </dsp:sp>
    <dsp:sp modelId="{BCDF7E84-9F86-4C51-9A59-CEF51915A304}">
      <dsp:nvSpPr>
        <dsp:cNvPr id="0" name=""/>
        <dsp:cNvSpPr/>
      </dsp:nvSpPr>
      <dsp:spPr>
        <a:xfrm>
          <a:off x="139364" y="3806533"/>
          <a:ext cx="5499224" cy="1475083"/>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rgbClr val="00206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1180" tIns="0" rIns="151180" bIns="0" numCol="1" spcCol="1270" anchor="ctr" anchorCtr="0">
          <a:noAutofit/>
        </a:bodyPr>
        <a:lstStyle/>
        <a:p>
          <a:pPr lvl="0" algn="ctr" defTabSz="977900">
            <a:lnSpc>
              <a:spcPct val="90000"/>
            </a:lnSpc>
            <a:spcBef>
              <a:spcPct val="0"/>
            </a:spcBef>
            <a:spcAft>
              <a:spcPct val="35000"/>
            </a:spcAft>
          </a:pPr>
          <a:r>
            <a:rPr lang="en-US" sz="2200" b="0" kern="1200" dirty="0" smtClean="0">
              <a:latin typeface="Lucida Sans Unicode" pitchFamily="34" charset="0"/>
              <a:cs typeface="Lucida Sans Unicode" pitchFamily="34" charset="0"/>
            </a:rPr>
            <a:t>The study of urban watersheds is a major concern for hydrologists.</a:t>
          </a:r>
          <a:endParaRPr lang="fr-FR" sz="2200" kern="1200" dirty="0">
            <a:latin typeface="Lucida Sans Unicode" pitchFamily="34" charset="0"/>
            <a:cs typeface="Lucida Sans Unicode" pitchFamily="34" charset="0"/>
          </a:endParaRPr>
        </a:p>
      </dsp:txBody>
      <dsp:txXfrm>
        <a:off x="211372" y="3878541"/>
        <a:ext cx="5355208" cy="13310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A16D8-47B8-4633-85EC-3A919592FB49}">
      <dsp:nvSpPr>
        <dsp:cNvPr id="0" name=""/>
        <dsp:cNvSpPr/>
      </dsp:nvSpPr>
      <dsp:spPr>
        <a:xfrm>
          <a:off x="0" y="0"/>
          <a:ext cx="3269620" cy="89388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fr-FR" sz="4000" b="0" kern="1200" dirty="0" smtClean="0"/>
            <a:t>Flood</a:t>
          </a:r>
          <a:endParaRPr lang="fr-FR" sz="4000" b="0" kern="1200" dirty="0"/>
        </a:p>
      </dsp:txBody>
      <dsp:txXfrm>
        <a:off x="43636" y="43636"/>
        <a:ext cx="3182348" cy="8066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1492C8-5C9B-4E77-A909-E6D3F0DC4395}">
      <dsp:nvSpPr>
        <dsp:cNvPr id="0" name=""/>
        <dsp:cNvSpPr/>
      </dsp:nvSpPr>
      <dsp:spPr>
        <a:xfrm>
          <a:off x="0" y="17853"/>
          <a:ext cx="3035336" cy="124998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fr-FR" sz="2800" b="0" kern="1200" dirty="0" err="1" smtClean="0">
              <a:latin typeface="Lucida Sans Unicode" pitchFamily="34" charset="0"/>
              <a:cs typeface="Lucida Sans Unicode" pitchFamily="34" charset="0"/>
            </a:rPr>
            <a:t>Torrential</a:t>
          </a:r>
          <a:r>
            <a:rPr lang="fr-FR" sz="2800" b="0" kern="1200" dirty="0" smtClean="0">
              <a:latin typeface="Lucida Sans Unicode" pitchFamily="34" charset="0"/>
              <a:cs typeface="Lucida Sans Unicode" pitchFamily="34" charset="0"/>
            </a:rPr>
            <a:t> </a:t>
          </a:r>
          <a:r>
            <a:rPr lang="fr-FR" sz="2800" b="0" kern="1200" dirty="0" err="1" smtClean="0">
              <a:latin typeface="Lucida Sans Unicode" pitchFamily="34" charset="0"/>
              <a:cs typeface="Lucida Sans Unicode" pitchFamily="34" charset="0"/>
            </a:rPr>
            <a:t>rain</a:t>
          </a:r>
          <a:endParaRPr lang="fr-FR" sz="2800" b="0" kern="1200" dirty="0">
            <a:latin typeface="Lucida Sans Unicode" pitchFamily="34" charset="0"/>
            <a:cs typeface="Lucida Sans Unicode" pitchFamily="34" charset="0"/>
          </a:endParaRPr>
        </a:p>
      </dsp:txBody>
      <dsp:txXfrm>
        <a:off x="61019" y="78872"/>
        <a:ext cx="2913298" cy="11279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58DDA-B682-47E1-BDD1-32381B2E781A}">
      <dsp:nvSpPr>
        <dsp:cNvPr id="0" name=""/>
        <dsp:cNvSpPr/>
      </dsp:nvSpPr>
      <dsp:spPr>
        <a:xfrm>
          <a:off x="0" y="0"/>
          <a:ext cx="4439911" cy="129519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fr-FR" sz="2700" kern="1200" dirty="0" smtClean="0"/>
            <a:t> </a:t>
          </a:r>
          <a:r>
            <a:rPr lang="fr-FR" sz="2700" kern="1200" dirty="0" smtClean="0">
              <a:latin typeface="Lucida Sans Unicode" pitchFamily="34" charset="0"/>
              <a:cs typeface="Lucida Sans Unicode" pitchFamily="34" charset="0"/>
            </a:rPr>
            <a:t>Surface and </a:t>
          </a:r>
          <a:r>
            <a:rPr lang="fr-FR" sz="2700" kern="1200" dirty="0" err="1" smtClean="0">
              <a:latin typeface="Lucida Sans Unicode" pitchFamily="34" charset="0"/>
              <a:cs typeface="Lucida Sans Unicode" pitchFamily="34" charset="0"/>
            </a:rPr>
            <a:t>subsurface</a:t>
          </a:r>
          <a:r>
            <a:rPr lang="fr-FR" sz="2700" kern="1200" dirty="0" smtClean="0">
              <a:latin typeface="Lucida Sans Unicode" pitchFamily="34" charset="0"/>
              <a:cs typeface="Lucida Sans Unicode" pitchFamily="34" charset="0"/>
            </a:rPr>
            <a:t> </a:t>
          </a:r>
          <a:r>
            <a:rPr lang="fr-FR" sz="2700" kern="1200" dirty="0" err="1" smtClean="0">
              <a:latin typeface="Lucida Sans Unicode" pitchFamily="34" charset="0"/>
              <a:cs typeface="Lucida Sans Unicode" pitchFamily="34" charset="0"/>
            </a:rPr>
            <a:t>runoff</a:t>
          </a:r>
          <a:endParaRPr lang="fr-FR" sz="2700" b="1" kern="1200" dirty="0">
            <a:latin typeface="Lucida Sans Unicode" pitchFamily="34" charset="0"/>
            <a:cs typeface="Lucida Sans Unicode" pitchFamily="34" charset="0"/>
          </a:endParaRPr>
        </a:p>
      </dsp:txBody>
      <dsp:txXfrm>
        <a:off x="63226" y="63226"/>
        <a:ext cx="4313459" cy="11687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7CD4A-74F4-47E1-8BD7-9AD39308AC44}">
      <dsp:nvSpPr>
        <dsp:cNvPr id="0" name=""/>
        <dsp:cNvSpPr/>
      </dsp:nvSpPr>
      <dsp:spPr>
        <a:xfrm>
          <a:off x="0" y="18319"/>
          <a:ext cx="10954664" cy="91143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fr-FR" sz="3800" b="1" kern="1200" dirty="0" err="1" smtClean="0">
              <a:solidFill>
                <a:srgbClr val="FF0000"/>
              </a:solidFill>
            </a:rPr>
            <a:t>Hydrological</a:t>
          </a:r>
          <a:r>
            <a:rPr lang="fr-FR" sz="3800" b="1" kern="1200" dirty="0" smtClean="0">
              <a:solidFill>
                <a:srgbClr val="FF0000"/>
              </a:solidFill>
            </a:rPr>
            <a:t> </a:t>
          </a:r>
          <a:r>
            <a:rPr lang="fr-FR" sz="3800" b="1" kern="1200" dirty="0" err="1" smtClean="0">
              <a:solidFill>
                <a:srgbClr val="FF0000"/>
              </a:solidFill>
            </a:rPr>
            <a:t>functioning</a:t>
          </a:r>
          <a:r>
            <a:rPr lang="fr-FR" sz="3800" b="1" kern="1200" dirty="0" smtClean="0">
              <a:solidFill>
                <a:srgbClr val="FF0000"/>
              </a:solidFill>
            </a:rPr>
            <a:t> of </a:t>
          </a:r>
          <a:r>
            <a:rPr lang="fr-FR" sz="3800" b="1" kern="1200" dirty="0" err="1" smtClean="0">
              <a:solidFill>
                <a:srgbClr val="FF0000"/>
              </a:solidFill>
            </a:rPr>
            <a:t>watersheds</a:t>
          </a:r>
          <a:r>
            <a:rPr lang="fr-FR" sz="3800" b="1" kern="1200" dirty="0" smtClean="0">
              <a:solidFill>
                <a:srgbClr val="FF0000"/>
              </a:solidFill>
            </a:rPr>
            <a:t> </a:t>
          </a:r>
          <a:r>
            <a:rPr lang="fr-FR" sz="3800" b="1" kern="1200" dirty="0" smtClean="0">
              <a:solidFill>
                <a:srgbClr val="FF0000"/>
              </a:solidFill>
            </a:rPr>
            <a:t>? </a:t>
          </a:r>
          <a:endParaRPr lang="fr-FR" sz="3800" kern="1200" dirty="0">
            <a:solidFill>
              <a:srgbClr val="FF0000"/>
            </a:solidFill>
          </a:endParaRPr>
        </a:p>
      </dsp:txBody>
      <dsp:txXfrm>
        <a:off x="44492" y="62811"/>
        <a:ext cx="10865680" cy="82244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1156F452-7BDA-4F10-87AF-B6322785C27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 xmlns:a16="http://schemas.microsoft.com/office/drawing/2014/main" id="{09C46EB0-46B3-49FD-BA1A-3087BA64E3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 xmlns:a16="http://schemas.microsoft.com/office/drawing/2014/main" id="{320B8967-947C-42D8-8BA0-304BABAFCD60}"/>
              </a:ext>
            </a:extLst>
          </p:cNvPr>
          <p:cNvSpPr>
            <a:spLocks noGrp="1"/>
          </p:cNvSpPr>
          <p:nvPr>
            <p:ph type="dt" sz="half" idx="10"/>
          </p:nvPr>
        </p:nvSpPr>
        <p:spPr/>
        <p:txBody>
          <a:bodyPr/>
          <a:lstStyle/>
          <a:p>
            <a:fld id="{E601AA3B-F681-4452-AA91-DAF4D7E20E37}" type="datetimeFigureOut">
              <a:rPr lang="fr-FR" smtClean="0"/>
              <a:t>04/05/2020</a:t>
            </a:fld>
            <a:endParaRPr lang="fr-FR"/>
          </a:p>
        </p:txBody>
      </p:sp>
      <p:sp>
        <p:nvSpPr>
          <p:cNvPr id="5" name="Espace réservé du pied de page 4">
            <a:extLst>
              <a:ext uri="{FF2B5EF4-FFF2-40B4-BE49-F238E27FC236}">
                <a16:creationId xmlns="" xmlns:a16="http://schemas.microsoft.com/office/drawing/2014/main" id="{08FFB82F-8CC6-4A94-B387-0A21C464DEA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34AE9FAA-76F0-4DA0-A698-F0A3198CBCA3}"/>
              </a:ext>
            </a:extLst>
          </p:cNvPr>
          <p:cNvSpPr>
            <a:spLocks noGrp="1"/>
          </p:cNvSpPr>
          <p:nvPr>
            <p:ph type="sldNum" sz="quarter" idx="12"/>
          </p:nvPr>
        </p:nvSpPr>
        <p:spPr/>
        <p:txBody>
          <a:bodyPr/>
          <a:lstStyle/>
          <a:p>
            <a:fld id="{C5EDF65D-9EBE-4D18-863B-7B5F249CC6F8}" type="slidenum">
              <a:rPr lang="fr-FR" smtClean="0"/>
              <a:t>‹N°›</a:t>
            </a:fld>
            <a:endParaRPr lang="fr-FR"/>
          </a:p>
        </p:txBody>
      </p:sp>
    </p:spTree>
    <p:extLst>
      <p:ext uri="{BB962C8B-B14F-4D97-AF65-F5344CB8AC3E}">
        <p14:creationId xmlns:p14="http://schemas.microsoft.com/office/powerpoint/2010/main" val="1111041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5B5B108-C28C-40D5-B409-38F24B6585A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 xmlns:a16="http://schemas.microsoft.com/office/drawing/2014/main" id="{C9752FC6-AE9E-4CCE-B4F6-035AE08ACE7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8A6103C2-E649-446E-ADA9-81A3D1F75CB6}"/>
              </a:ext>
            </a:extLst>
          </p:cNvPr>
          <p:cNvSpPr>
            <a:spLocks noGrp="1"/>
          </p:cNvSpPr>
          <p:nvPr>
            <p:ph type="dt" sz="half" idx="10"/>
          </p:nvPr>
        </p:nvSpPr>
        <p:spPr/>
        <p:txBody>
          <a:bodyPr/>
          <a:lstStyle/>
          <a:p>
            <a:fld id="{E601AA3B-F681-4452-AA91-DAF4D7E20E37}" type="datetimeFigureOut">
              <a:rPr lang="fr-FR" smtClean="0"/>
              <a:t>04/05/2020</a:t>
            </a:fld>
            <a:endParaRPr lang="fr-FR"/>
          </a:p>
        </p:txBody>
      </p:sp>
      <p:sp>
        <p:nvSpPr>
          <p:cNvPr id="5" name="Espace réservé du pied de page 4">
            <a:extLst>
              <a:ext uri="{FF2B5EF4-FFF2-40B4-BE49-F238E27FC236}">
                <a16:creationId xmlns="" xmlns:a16="http://schemas.microsoft.com/office/drawing/2014/main" id="{10251C5E-A30A-4DDD-AAC9-89C7CA4CAC0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9B2D92AF-BCE4-4693-BD18-6455F2FD57B3}"/>
              </a:ext>
            </a:extLst>
          </p:cNvPr>
          <p:cNvSpPr>
            <a:spLocks noGrp="1"/>
          </p:cNvSpPr>
          <p:nvPr>
            <p:ph type="sldNum" sz="quarter" idx="12"/>
          </p:nvPr>
        </p:nvSpPr>
        <p:spPr/>
        <p:txBody>
          <a:bodyPr/>
          <a:lstStyle/>
          <a:p>
            <a:fld id="{C5EDF65D-9EBE-4D18-863B-7B5F249CC6F8}" type="slidenum">
              <a:rPr lang="fr-FR" smtClean="0"/>
              <a:t>‹N°›</a:t>
            </a:fld>
            <a:endParaRPr lang="fr-FR"/>
          </a:p>
        </p:txBody>
      </p:sp>
    </p:spTree>
    <p:extLst>
      <p:ext uri="{BB962C8B-B14F-4D97-AF65-F5344CB8AC3E}">
        <p14:creationId xmlns:p14="http://schemas.microsoft.com/office/powerpoint/2010/main" val="371111350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CBEF7DA-09EF-4C13-AF70-78B74FA899C5}" type="datetime1">
              <a:rPr lang="fr-FR" smtClean="0">
                <a:solidFill>
                  <a:prstClr val="black">
                    <a:tint val="75000"/>
                  </a:prstClr>
                </a:solidFill>
              </a:rPr>
              <a:pPr/>
              <a:t>04/05/2020</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28969516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0D59F667-D283-4DBC-A6F9-D043F8E7E59F}" type="datetime1">
              <a:rPr lang="fr-FR" smtClean="0">
                <a:solidFill>
                  <a:prstClr val="black">
                    <a:tint val="75000"/>
                  </a:prstClr>
                </a:solidFill>
              </a:rPr>
              <a:pPr/>
              <a:t>04/05/2020</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7325788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CA3D567-BC03-414C-88C8-000BA0A1E8EC}" type="datetime1">
              <a:rPr lang="fr-FR" smtClean="0">
                <a:solidFill>
                  <a:prstClr val="black">
                    <a:tint val="75000"/>
                  </a:prstClr>
                </a:solidFill>
              </a:rPr>
              <a:pPr/>
              <a:t>04/05/2020</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5870893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41257295-8936-47BF-87F3-305B0A7A4EC1}" type="datetime1">
              <a:rPr lang="fr-FR" smtClean="0">
                <a:solidFill>
                  <a:prstClr val="black">
                    <a:tint val="75000"/>
                  </a:prstClr>
                </a:solidFill>
              </a:rPr>
              <a:pPr/>
              <a:t>04/05/2020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631918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A0E29E20-2B2B-401E-B6D2-C5E30929C6E1}" type="datetime1">
              <a:rPr lang="fr-FR" smtClean="0">
                <a:solidFill>
                  <a:prstClr val="black">
                    <a:tint val="75000"/>
                  </a:prstClr>
                </a:solidFill>
              </a:rPr>
              <a:pPr/>
              <a:t>04/05/2020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277438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E97D9EC-4911-4F2A-AEA9-30357574ED50}" type="datetime1">
              <a:rPr lang="fr-FR" smtClean="0">
                <a:solidFill>
                  <a:prstClr val="black">
                    <a:tint val="75000"/>
                  </a:prstClr>
                </a:solidFill>
              </a:rPr>
              <a:pPr/>
              <a:t>04/05/2020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81503390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93E17D0-5F7F-4C71-B7B6-D1881080CD7E}" type="datetime1">
              <a:rPr lang="fr-FR" smtClean="0">
                <a:solidFill>
                  <a:prstClr val="black">
                    <a:tint val="75000"/>
                  </a:prstClr>
                </a:solidFill>
              </a:rPr>
              <a:pPr/>
              <a:t>04/05/2020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2825295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fr-FR"/>
              <a:t>Modifiez le style du titre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17820117-16E5-4D82-B420-B15520FCB69A}"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11"/>
          </p:nvPr>
        </p:nvSpPr>
        <p:spPr>
          <a:xfrm>
            <a:off x="5332412" y="5883275"/>
            <a:ext cx="4324044" cy="365125"/>
          </a:xfrm>
        </p:spPr>
        <p:txBody>
          <a:bodyPr/>
          <a:lstStyle/>
          <a:p>
            <a:endParaRPr lang="fr-FR">
              <a:solidFill>
                <a:prstClr val="black"/>
              </a:solidFill>
            </a:endParaRPr>
          </a:p>
        </p:txBody>
      </p:sp>
      <p:sp>
        <p:nvSpPr>
          <p:cNvPr id="6" name="Slide Number Placeholder 5"/>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011724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FE6B676-1559-4898-9EE7-D3F2F4C1F705}"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11"/>
          </p:nvPr>
        </p:nvSpPr>
        <p:spPr/>
        <p:txBody>
          <a:bodyPr/>
          <a:lstStyle/>
          <a:p>
            <a:endParaRPr lang="fr-FR">
              <a:solidFill>
                <a:prstClr val="black"/>
              </a:solidFill>
            </a:endParaRPr>
          </a:p>
        </p:txBody>
      </p:sp>
      <p:sp>
        <p:nvSpPr>
          <p:cNvPr id="6" name="Slide Number Placeholder 5"/>
          <p:cNvSpPr>
            <a:spLocks noGrp="1"/>
          </p:cNvSpPr>
          <p:nvPr>
            <p:ph type="sldNum" sz="quarter" idx="12"/>
          </p:nvPr>
        </p:nvSpPr>
        <p:spPr>
          <a:xfrm>
            <a:off x="10951856" y="5867131"/>
            <a:ext cx="551167" cy="365125"/>
          </a:xfrm>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335891580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7F1ED4C-D49A-44F0-AB72-77D4C73A5641}"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11"/>
          </p:nvPr>
        </p:nvSpPr>
        <p:spPr/>
        <p:txBody>
          <a:bodyPr/>
          <a:lstStyle/>
          <a:p>
            <a:endParaRPr lang="fr-FR">
              <a:solidFill>
                <a:prstClr val="black"/>
              </a:solidFill>
            </a:endParaRPr>
          </a:p>
        </p:txBody>
      </p:sp>
      <p:sp>
        <p:nvSpPr>
          <p:cNvPr id="6" name="Slide Number Placeholder 5"/>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3974323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 xmlns:a16="http://schemas.microsoft.com/office/drawing/2014/main" id="{45806825-9EF2-4A46-BD65-254B74E3265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 xmlns:a16="http://schemas.microsoft.com/office/drawing/2014/main" id="{AD7A690A-51E6-4B3A-93B6-72C5E3A5D67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E42BA870-F1D1-4561-B023-A2A90F833E7B}"/>
              </a:ext>
            </a:extLst>
          </p:cNvPr>
          <p:cNvSpPr>
            <a:spLocks noGrp="1"/>
          </p:cNvSpPr>
          <p:nvPr>
            <p:ph type="dt" sz="half" idx="10"/>
          </p:nvPr>
        </p:nvSpPr>
        <p:spPr/>
        <p:txBody>
          <a:bodyPr/>
          <a:lstStyle/>
          <a:p>
            <a:fld id="{E601AA3B-F681-4452-AA91-DAF4D7E20E37}" type="datetimeFigureOut">
              <a:rPr lang="fr-FR" smtClean="0"/>
              <a:t>04/05/2020</a:t>
            </a:fld>
            <a:endParaRPr lang="fr-FR"/>
          </a:p>
        </p:txBody>
      </p:sp>
      <p:sp>
        <p:nvSpPr>
          <p:cNvPr id="5" name="Espace réservé du pied de page 4">
            <a:extLst>
              <a:ext uri="{FF2B5EF4-FFF2-40B4-BE49-F238E27FC236}">
                <a16:creationId xmlns="" xmlns:a16="http://schemas.microsoft.com/office/drawing/2014/main" id="{C1A4C5E3-050F-4F04-9F98-21CE3D46DBD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7C4F5562-4730-4284-8665-124AFC26070C}"/>
              </a:ext>
            </a:extLst>
          </p:cNvPr>
          <p:cNvSpPr>
            <a:spLocks noGrp="1"/>
          </p:cNvSpPr>
          <p:nvPr>
            <p:ph type="sldNum" sz="quarter" idx="12"/>
          </p:nvPr>
        </p:nvSpPr>
        <p:spPr/>
        <p:txBody>
          <a:bodyPr/>
          <a:lstStyle/>
          <a:p>
            <a:fld id="{C5EDF65D-9EBE-4D18-863B-7B5F249CC6F8}" type="slidenum">
              <a:rPr lang="fr-FR" smtClean="0"/>
              <a:t>‹N°›</a:t>
            </a:fld>
            <a:endParaRPr lang="fr-FR"/>
          </a:p>
        </p:txBody>
      </p:sp>
    </p:spTree>
    <p:extLst>
      <p:ext uri="{BB962C8B-B14F-4D97-AF65-F5344CB8AC3E}">
        <p14:creationId xmlns:p14="http://schemas.microsoft.com/office/powerpoint/2010/main" val="175069380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fr-FR"/>
              <a:t>Modifiez le style du titre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A6BDC6B-3D53-4243-9F8E-0C3795B82895}" type="datetime1">
              <a:rPr lang="fr-FR" smtClean="0">
                <a:solidFill>
                  <a:prstClr val="black"/>
                </a:solidFill>
              </a:rPr>
              <a:pPr/>
              <a:t>04/05/2020</a:t>
            </a:fld>
            <a:endParaRPr lang="fr-FR">
              <a:solidFill>
                <a:prstClr val="black"/>
              </a:solidFill>
            </a:endParaRPr>
          </a:p>
        </p:txBody>
      </p:sp>
      <p:sp>
        <p:nvSpPr>
          <p:cNvPr id="6" name="Footer Placeholder 5"/>
          <p:cNvSpPr>
            <a:spLocks noGrp="1"/>
          </p:cNvSpPr>
          <p:nvPr>
            <p:ph type="ftr" sz="quarter" idx="11"/>
          </p:nvPr>
        </p:nvSpPr>
        <p:spPr/>
        <p:txBody>
          <a:bodyPr/>
          <a:lstStyle/>
          <a:p>
            <a:endParaRPr lang="fr-FR">
              <a:solidFill>
                <a:prstClr val="black"/>
              </a:solidFill>
            </a:endParaRPr>
          </a:p>
        </p:txBody>
      </p:sp>
      <p:sp>
        <p:nvSpPr>
          <p:cNvPr id="7" name="Slide Number Placeholder 6"/>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13991792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A888B48-55E1-476A-9B4F-CBE1F19BAF93}" type="datetime1">
              <a:rPr lang="fr-FR" smtClean="0">
                <a:solidFill>
                  <a:prstClr val="black"/>
                </a:solidFill>
              </a:rPr>
              <a:pPr/>
              <a:t>04/05/2020</a:t>
            </a:fld>
            <a:endParaRPr lang="fr-FR">
              <a:solidFill>
                <a:prstClr val="black"/>
              </a:solidFill>
            </a:endParaRPr>
          </a:p>
        </p:txBody>
      </p:sp>
      <p:sp>
        <p:nvSpPr>
          <p:cNvPr id="8" name="Footer Placeholder 7"/>
          <p:cNvSpPr>
            <a:spLocks noGrp="1"/>
          </p:cNvSpPr>
          <p:nvPr>
            <p:ph type="ftr" sz="quarter" idx="11"/>
          </p:nvPr>
        </p:nvSpPr>
        <p:spPr/>
        <p:txBody>
          <a:bodyPr/>
          <a:lstStyle/>
          <a:p>
            <a:endParaRPr lang="fr-FR">
              <a:solidFill>
                <a:prstClr val="black"/>
              </a:solidFill>
            </a:endParaRPr>
          </a:p>
        </p:txBody>
      </p:sp>
      <p:sp>
        <p:nvSpPr>
          <p:cNvPr id="9" name="Slide Number Placeholder 8"/>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104382985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F565254-13C9-45A3-9A6B-58F4DA20746F}" type="datetime1">
              <a:rPr lang="fr-FR" smtClean="0">
                <a:solidFill>
                  <a:prstClr val="black"/>
                </a:solidFill>
              </a:rPr>
              <a:pPr/>
              <a:t>04/05/2020</a:t>
            </a:fld>
            <a:endParaRPr lang="fr-FR">
              <a:solidFill>
                <a:prstClr val="black"/>
              </a:solidFill>
            </a:endParaRPr>
          </a:p>
        </p:txBody>
      </p:sp>
      <p:sp>
        <p:nvSpPr>
          <p:cNvPr id="4" name="Footer Placeholder 3"/>
          <p:cNvSpPr>
            <a:spLocks noGrp="1"/>
          </p:cNvSpPr>
          <p:nvPr>
            <p:ph type="ftr" sz="quarter" idx="11"/>
          </p:nvPr>
        </p:nvSpPr>
        <p:spPr/>
        <p:txBody>
          <a:bodyPr/>
          <a:lstStyle/>
          <a:p>
            <a:endParaRPr lang="fr-FR">
              <a:solidFill>
                <a:prstClr val="black"/>
              </a:solidFill>
            </a:endParaRPr>
          </a:p>
        </p:txBody>
      </p:sp>
      <p:sp>
        <p:nvSpPr>
          <p:cNvPr id="5" name="Slide Number Placeholder 4"/>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83546916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1D003E-EBA5-4E10-B1A9-13BD712C6B9B}" type="datetime1">
              <a:rPr lang="fr-FR" smtClean="0">
                <a:solidFill>
                  <a:prstClr val="black"/>
                </a:solidFill>
              </a:rPr>
              <a:pPr/>
              <a:t>04/05/2020</a:t>
            </a:fld>
            <a:endParaRPr lang="fr-FR">
              <a:solidFill>
                <a:prstClr val="black"/>
              </a:solidFill>
            </a:endParaRPr>
          </a:p>
        </p:txBody>
      </p:sp>
      <p:sp>
        <p:nvSpPr>
          <p:cNvPr id="3" name="Footer Placeholder 2"/>
          <p:cNvSpPr>
            <a:spLocks noGrp="1"/>
          </p:cNvSpPr>
          <p:nvPr>
            <p:ph type="ftr" sz="quarter" idx="11"/>
          </p:nvPr>
        </p:nvSpPr>
        <p:spPr/>
        <p:txBody>
          <a:bodyPr/>
          <a:lstStyle/>
          <a:p>
            <a:endParaRPr lang="fr-FR">
              <a:solidFill>
                <a:prstClr val="black"/>
              </a:solidFill>
            </a:endParaRPr>
          </a:p>
        </p:txBody>
      </p:sp>
      <p:sp>
        <p:nvSpPr>
          <p:cNvPr id="4" name="Slide Number Placeholder 3"/>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16995220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60B5F8C8-2D5B-4BAB-B539-641F7D5A7072}" type="datetime1">
              <a:rPr lang="fr-FR" smtClean="0">
                <a:solidFill>
                  <a:prstClr val="black"/>
                </a:solidFill>
              </a:rPr>
              <a:pPr/>
              <a:t>04/05/2020</a:t>
            </a:fld>
            <a:endParaRPr lang="fr-FR">
              <a:solidFill>
                <a:prstClr val="black"/>
              </a:solidFill>
            </a:endParaRPr>
          </a:p>
        </p:txBody>
      </p:sp>
      <p:sp>
        <p:nvSpPr>
          <p:cNvPr id="6" name="Footer Placeholder 5"/>
          <p:cNvSpPr>
            <a:spLocks noGrp="1"/>
          </p:cNvSpPr>
          <p:nvPr>
            <p:ph type="ftr" sz="quarter" idx="11"/>
          </p:nvPr>
        </p:nvSpPr>
        <p:spPr/>
        <p:txBody>
          <a:bodyPr/>
          <a:lstStyle/>
          <a:p>
            <a:endParaRPr lang="fr-FR">
              <a:solidFill>
                <a:prstClr val="black"/>
              </a:solidFill>
            </a:endParaRPr>
          </a:p>
        </p:txBody>
      </p:sp>
      <p:sp>
        <p:nvSpPr>
          <p:cNvPr id="7" name="Slide Number Placeholder 6"/>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400953348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9B8A174B-C619-4C2D-94DC-AB3885E583CD}" type="datetime1">
              <a:rPr lang="fr-FR" smtClean="0">
                <a:solidFill>
                  <a:prstClr val="black"/>
                </a:solidFill>
              </a:rPr>
              <a:pPr/>
              <a:t>04/05/2020</a:t>
            </a:fld>
            <a:endParaRPr lang="fr-FR">
              <a:solidFill>
                <a:prstClr val="black"/>
              </a:solidFill>
            </a:endParaRPr>
          </a:p>
        </p:txBody>
      </p:sp>
      <p:sp>
        <p:nvSpPr>
          <p:cNvPr id="6" name="Footer Placeholder 5"/>
          <p:cNvSpPr>
            <a:spLocks noGrp="1"/>
          </p:cNvSpPr>
          <p:nvPr>
            <p:ph type="ftr" sz="quarter" idx="11"/>
          </p:nvPr>
        </p:nvSpPr>
        <p:spPr/>
        <p:txBody>
          <a:bodyPr/>
          <a:lstStyle/>
          <a:p>
            <a:endParaRPr lang="fr-FR">
              <a:solidFill>
                <a:prstClr val="black"/>
              </a:solidFill>
            </a:endParaRPr>
          </a:p>
        </p:txBody>
      </p:sp>
      <p:sp>
        <p:nvSpPr>
          <p:cNvPr id="7" name="Slide Number Placeholder 6"/>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156409022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336D4694-CF15-420B-871F-70D437FAEB07}" type="datetime1">
              <a:rPr lang="fr-FR" smtClean="0">
                <a:solidFill>
                  <a:prstClr val="black"/>
                </a:solidFill>
              </a:rPr>
              <a:pPr/>
              <a:t>04/05/2020</a:t>
            </a:fld>
            <a:endParaRPr lang="fr-FR">
              <a:solidFill>
                <a:prstClr val="black"/>
              </a:solidFill>
            </a:endParaRPr>
          </a:p>
        </p:txBody>
      </p:sp>
      <p:sp>
        <p:nvSpPr>
          <p:cNvPr id="6" name="Footer Placeholder 5"/>
          <p:cNvSpPr>
            <a:spLocks noGrp="1"/>
          </p:cNvSpPr>
          <p:nvPr>
            <p:ph type="ftr" sz="quarter" idx="11"/>
          </p:nvPr>
        </p:nvSpPr>
        <p:spPr/>
        <p:txBody>
          <a:bodyPr/>
          <a:lstStyle/>
          <a:p>
            <a:endParaRPr lang="fr-FR">
              <a:solidFill>
                <a:prstClr val="black"/>
              </a:solidFill>
            </a:endParaRPr>
          </a:p>
        </p:txBody>
      </p:sp>
      <p:sp>
        <p:nvSpPr>
          <p:cNvPr id="7" name="Slide Number Placeholder 6"/>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313163272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105C8F3C-15FE-4BE9-94DC-73473DEF16F2}"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11"/>
          </p:nvPr>
        </p:nvSpPr>
        <p:spPr/>
        <p:txBody>
          <a:bodyPr/>
          <a:lstStyle/>
          <a:p>
            <a:endParaRPr lang="fr-FR">
              <a:solidFill>
                <a:prstClr val="black"/>
              </a:solidFill>
            </a:endParaRPr>
          </a:p>
        </p:txBody>
      </p:sp>
      <p:sp>
        <p:nvSpPr>
          <p:cNvPr id="6" name="Slide Number Placeholder 5"/>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363901381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972AC601-1CE0-418F-A961-D933ECD6A5BD}"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11"/>
          </p:nvPr>
        </p:nvSpPr>
        <p:spPr/>
        <p:txBody>
          <a:bodyPr/>
          <a:lstStyle/>
          <a:p>
            <a:endParaRPr lang="fr-FR">
              <a:solidFill>
                <a:prstClr val="black"/>
              </a:solidFill>
            </a:endParaRPr>
          </a:p>
        </p:txBody>
      </p:sp>
      <p:sp>
        <p:nvSpPr>
          <p:cNvPr id="6" name="Slide Number Placeholder 5"/>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104486334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784CADF-2F76-4036-A187-E60EE126832D}"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11"/>
          </p:nvPr>
        </p:nvSpPr>
        <p:spPr/>
        <p:txBody>
          <a:bodyPr/>
          <a:lstStyle/>
          <a:p>
            <a:endParaRPr lang="fr-FR">
              <a:solidFill>
                <a:prstClr val="black"/>
              </a:solidFill>
            </a:endParaRPr>
          </a:p>
        </p:txBody>
      </p:sp>
      <p:sp>
        <p:nvSpPr>
          <p:cNvPr id="6" name="Slide Number Placeholder 5"/>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1386489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4FE8852A-8FB5-4750-B468-B408B02B499C}" type="datetime1">
              <a:rPr lang="fr-FR" smtClean="0">
                <a:solidFill>
                  <a:prstClr val="black">
                    <a:tint val="75000"/>
                  </a:prstClr>
                </a:solidFill>
              </a:rPr>
              <a:pPr/>
              <a:t>04/05/2020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109587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fr-FR"/>
              <a:t>Modifier les styles du texte du masque</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647A8DE-27F7-4390-ABF2-57E662119A4A}"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11"/>
          </p:nvPr>
        </p:nvSpPr>
        <p:spPr/>
        <p:txBody>
          <a:bodyPr/>
          <a:lstStyle/>
          <a:p>
            <a:endParaRPr lang="fr-FR">
              <a:solidFill>
                <a:prstClr val="black"/>
              </a:solidFill>
            </a:endParaRPr>
          </a:p>
        </p:txBody>
      </p:sp>
      <p:sp>
        <p:nvSpPr>
          <p:cNvPr id="6" name="Slide Number Placeholder 5"/>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54476036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a:t>Modifier les styles du texte du masque</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A51ECB0C-D496-4368-AB1B-C481257EE45F}"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11"/>
          </p:nvPr>
        </p:nvSpPr>
        <p:spPr/>
        <p:txBody>
          <a:bodyPr/>
          <a:lstStyle/>
          <a:p>
            <a:endParaRPr lang="fr-FR">
              <a:solidFill>
                <a:prstClr val="black"/>
              </a:solidFill>
            </a:endParaRPr>
          </a:p>
        </p:txBody>
      </p:sp>
      <p:sp>
        <p:nvSpPr>
          <p:cNvPr id="6" name="Slide Number Placeholder 5"/>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75884113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C68D7F0-2E73-4447-9474-163FF702354D}"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11"/>
          </p:nvPr>
        </p:nvSpPr>
        <p:spPr/>
        <p:txBody>
          <a:bodyPr/>
          <a:lstStyle/>
          <a:p>
            <a:endParaRPr lang="fr-FR">
              <a:solidFill>
                <a:prstClr val="black"/>
              </a:solidFill>
            </a:endParaRPr>
          </a:p>
        </p:txBody>
      </p:sp>
      <p:sp>
        <p:nvSpPr>
          <p:cNvPr id="6" name="Slide Number Placeholder 5"/>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112502063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01EDFB4-3E57-47EE-9151-8BA2C4194EC6}"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11"/>
          </p:nvPr>
        </p:nvSpPr>
        <p:spPr/>
        <p:txBody>
          <a:bodyPr/>
          <a:lstStyle/>
          <a:p>
            <a:endParaRPr lang="fr-FR">
              <a:solidFill>
                <a:prstClr val="black"/>
              </a:solidFill>
            </a:endParaRPr>
          </a:p>
        </p:txBody>
      </p:sp>
      <p:sp>
        <p:nvSpPr>
          <p:cNvPr id="6" name="Slide Number Placeholder 5"/>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386401086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4FE8852A-8FB5-4750-B468-B408B02B499C}" type="datetime1">
              <a:rPr lang="fr-FR" smtClean="0">
                <a:solidFill>
                  <a:prstClr val="black">
                    <a:tint val="75000"/>
                  </a:prstClr>
                </a:solidFill>
              </a:rPr>
              <a:pPr/>
              <a:t>04/05/2020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26689858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E7CB050-283E-4A9E-BBBA-6B103E0177C5}" type="datetime1">
              <a:rPr lang="fr-FR" smtClean="0">
                <a:solidFill>
                  <a:prstClr val="black">
                    <a:tint val="75000"/>
                  </a:prstClr>
                </a:solidFill>
              </a:rPr>
              <a:pPr/>
              <a:t>04/05/2020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8016291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7746BF65-B642-42D6-A82E-AA3F8ED01AB1}" type="datetime1">
              <a:rPr lang="fr-FR" smtClean="0">
                <a:solidFill>
                  <a:prstClr val="black">
                    <a:tint val="75000"/>
                  </a:prstClr>
                </a:solidFill>
              </a:rPr>
              <a:pPr/>
              <a:t>04/05/2020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7392675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8DF6059-B7F5-4076-8CE0-BB63D5481370}" type="datetime1">
              <a:rPr lang="fr-FR" smtClean="0">
                <a:solidFill>
                  <a:prstClr val="black">
                    <a:tint val="75000"/>
                  </a:prstClr>
                </a:solidFill>
              </a:rPr>
              <a:pPr/>
              <a:t>04/05/2020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9302479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CBEF7DA-09EF-4C13-AF70-78B74FA899C5}" type="datetime1">
              <a:rPr lang="fr-FR" smtClean="0">
                <a:solidFill>
                  <a:prstClr val="black">
                    <a:tint val="75000"/>
                  </a:prstClr>
                </a:solidFill>
              </a:rPr>
              <a:pPr/>
              <a:t>04/05/2020</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11185904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0D59F667-D283-4DBC-A6F9-D043F8E7E59F}" type="datetime1">
              <a:rPr lang="fr-FR" smtClean="0">
                <a:solidFill>
                  <a:prstClr val="black">
                    <a:tint val="75000"/>
                  </a:prstClr>
                </a:solidFill>
              </a:rPr>
              <a:pPr/>
              <a:t>04/05/2020</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52833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E7CB050-283E-4A9E-BBBA-6B103E0177C5}" type="datetime1">
              <a:rPr lang="fr-FR" smtClean="0">
                <a:solidFill>
                  <a:prstClr val="black">
                    <a:tint val="75000"/>
                  </a:prstClr>
                </a:solidFill>
              </a:rPr>
              <a:pPr/>
              <a:t>04/05/2020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0047913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CA3D567-BC03-414C-88C8-000BA0A1E8EC}" type="datetime1">
              <a:rPr lang="fr-FR" smtClean="0">
                <a:solidFill>
                  <a:prstClr val="black">
                    <a:tint val="75000"/>
                  </a:prstClr>
                </a:solidFill>
              </a:rPr>
              <a:pPr/>
              <a:t>04/05/2020</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0106380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41257295-8936-47BF-87F3-305B0A7A4EC1}" type="datetime1">
              <a:rPr lang="fr-FR" smtClean="0">
                <a:solidFill>
                  <a:prstClr val="black">
                    <a:tint val="75000"/>
                  </a:prstClr>
                </a:solidFill>
              </a:rPr>
              <a:pPr/>
              <a:t>04/05/2020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1726908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A0E29E20-2B2B-401E-B6D2-C5E30929C6E1}" type="datetime1">
              <a:rPr lang="fr-FR" smtClean="0">
                <a:solidFill>
                  <a:prstClr val="black">
                    <a:tint val="75000"/>
                  </a:prstClr>
                </a:solidFill>
              </a:rPr>
              <a:pPr/>
              <a:t>04/05/2020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47241859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E97D9EC-4911-4F2A-AEA9-30357574ED50}" type="datetime1">
              <a:rPr lang="fr-FR" smtClean="0">
                <a:solidFill>
                  <a:prstClr val="black">
                    <a:tint val="75000"/>
                  </a:prstClr>
                </a:solidFill>
              </a:rPr>
              <a:pPr/>
              <a:t>04/05/2020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2554992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93E17D0-5F7F-4C71-B7B6-D1881080CD7E}" type="datetime1">
              <a:rPr lang="fr-FR" smtClean="0">
                <a:solidFill>
                  <a:prstClr val="black">
                    <a:tint val="75000"/>
                  </a:prstClr>
                </a:solidFill>
              </a:rPr>
              <a:pPr/>
              <a:t>04/05/2020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85509096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4FE8852A-8FB5-4750-B468-B408B02B499C}" type="datetime1">
              <a:rPr lang="fr-FR" smtClean="0">
                <a:solidFill>
                  <a:prstClr val="black">
                    <a:tint val="75000"/>
                  </a:prstClr>
                </a:solidFill>
              </a:rPr>
              <a:pPr/>
              <a:t>04/05/2020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6604371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E7CB050-283E-4A9E-BBBA-6B103E0177C5}" type="datetime1">
              <a:rPr lang="fr-FR" smtClean="0">
                <a:solidFill>
                  <a:prstClr val="black">
                    <a:tint val="75000"/>
                  </a:prstClr>
                </a:solidFill>
              </a:rPr>
              <a:pPr/>
              <a:t>04/05/2020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3069045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7746BF65-B642-42D6-A82E-AA3F8ED01AB1}" type="datetime1">
              <a:rPr lang="fr-FR" smtClean="0">
                <a:solidFill>
                  <a:prstClr val="black">
                    <a:tint val="75000"/>
                  </a:prstClr>
                </a:solidFill>
              </a:rPr>
              <a:pPr/>
              <a:t>04/05/2020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49924374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8DF6059-B7F5-4076-8CE0-BB63D5481370}" type="datetime1">
              <a:rPr lang="fr-FR" smtClean="0">
                <a:solidFill>
                  <a:prstClr val="black">
                    <a:tint val="75000"/>
                  </a:prstClr>
                </a:solidFill>
              </a:rPr>
              <a:pPr/>
              <a:t>04/05/2020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8332766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CBEF7DA-09EF-4C13-AF70-78B74FA899C5}" type="datetime1">
              <a:rPr lang="fr-FR" smtClean="0">
                <a:solidFill>
                  <a:prstClr val="black">
                    <a:tint val="75000"/>
                  </a:prstClr>
                </a:solidFill>
              </a:rPr>
              <a:pPr/>
              <a:t>04/05/2020</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02487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7746BF65-B642-42D6-A82E-AA3F8ED01AB1}" type="datetime1">
              <a:rPr lang="fr-FR" smtClean="0">
                <a:solidFill>
                  <a:prstClr val="black">
                    <a:tint val="75000"/>
                  </a:prstClr>
                </a:solidFill>
              </a:rPr>
              <a:pPr/>
              <a:t>04/05/2020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5824308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0D59F667-D283-4DBC-A6F9-D043F8E7E59F}" type="datetime1">
              <a:rPr lang="fr-FR" smtClean="0">
                <a:solidFill>
                  <a:prstClr val="black">
                    <a:tint val="75000"/>
                  </a:prstClr>
                </a:solidFill>
              </a:rPr>
              <a:pPr/>
              <a:t>04/05/2020</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8868496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CA3D567-BC03-414C-88C8-000BA0A1E8EC}" type="datetime1">
              <a:rPr lang="fr-FR" smtClean="0">
                <a:solidFill>
                  <a:prstClr val="black">
                    <a:tint val="75000"/>
                  </a:prstClr>
                </a:solidFill>
              </a:rPr>
              <a:pPr/>
              <a:t>04/05/2020</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3338066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41257295-8936-47BF-87F3-305B0A7A4EC1}" type="datetime1">
              <a:rPr lang="fr-FR" smtClean="0">
                <a:solidFill>
                  <a:prstClr val="black">
                    <a:tint val="75000"/>
                  </a:prstClr>
                </a:solidFill>
              </a:rPr>
              <a:pPr/>
              <a:t>04/05/2020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5472003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A0E29E20-2B2B-401E-B6D2-C5E30929C6E1}" type="datetime1">
              <a:rPr lang="fr-FR" smtClean="0">
                <a:solidFill>
                  <a:prstClr val="black">
                    <a:tint val="75000"/>
                  </a:prstClr>
                </a:solidFill>
              </a:rPr>
              <a:pPr/>
              <a:t>04/05/2020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2945939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E97D9EC-4911-4F2A-AEA9-30357574ED50}" type="datetime1">
              <a:rPr lang="fr-FR" smtClean="0">
                <a:solidFill>
                  <a:prstClr val="black">
                    <a:tint val="75000"/>
                  </a:prstClr>
                </a:solidFill>
              </a:rPr>
              <a:pPr/>
              <a:t>04/05/2020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8278410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93E17D0-5F7F-4C71-B7B6-D1881080CD7E}" type="datetime1">
              <a:rPr lang="fr-FR" smtClean="0">
                <a:solidFill>
                  <a:prstClr val="black">
                    <a:tint val="75000"/>
                  </a:prstClr>
                </a:solidFill>
              </a:rPr>
              <a:pPr/>
              <a:t>04/05/2020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29490159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fr-FR"/>
              <a:t>Modifiez le style du titre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17820117-16E5-4D82-B420-B15520FCB69A}"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11"/>
          </p:nvPr>
        </p:nvSpPr>
        <p:spPr>
          <a:xfrm>
            <a:off x="5332412" y="5883275"/>
            <a:ext cx="4324044" cy="365125"/>
          </a:xfrm>
        </p:spPr>
        <p:txBody>
          <a:bodyPr/>
          <a:lstStyle/>
          <a:p>
            <a:endParaRPr lang="fr-FR">
              <a:solidFill>
                <a:prstClr val="black"/>
              </a:solidFill>
            </a:endParaRPr>
          </a:p>
        </p:txBody>
      </p:sp>
      <p:sp>
        <p:nvSpPr>
          <p:cNvPr id="6" name="Slide Number Placeholder 5"/>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49652082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FE6B676-1559-4898-9EE7-D3F2F4C1F705}"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11"/>
          </p:nvPr>
        </p:nvSpPr>
        <p:spPr/>
        <p:txBody>
          <a:bodyPr/>
          <a:lstStyle/>
          <a:p>
            <a:endParaRPr lang="fr-FR">
              <a:solidFill>
                <a:prstClr val="black"/>
              </a:solidFill>
            </a:endParaRPr>
          </a:p>
        </p:txBody>
      </p:sp>
      <p:sp>
        <p:nvSpPr>
          <p:cNvPr id="6" name="Slide Number Placeholder 5"/>
          <p:cNvSpPr>
            <a:spLocks noGrp="1"/>
          </p:cNvSpPr>
          <p:nvPr>
            <p:ph type="sldNum" sz="quarter" idx="12"/>
          </p:nvPr>
        </p:nvSpPr>
        <p:spPr>
          <a:xfrm>
            <a:off x="10951856" y="5867131"/>
            <a:ext cx="551167" cy="365125"/>
          </a:xfrm>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14609506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7F1ED4C-D49A-44F0-AB72-77D4C73A5641}"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11"/>
          </p:nvPr>
        </p:nvSpPr>
        <p:spPr/>
        <p:txBody>
          <a:bodyPr/>
          <a:lstStyle/>
          <a:p>
            <a:endParaRPr lang="fr-FR">
              <a:solidFill>
                <a:prstClr val="black"/>
              </a:solidFill>
            </a:endParaRPr>
          </a:p>
        </p:txBody>
      </p:sp>
      <p:sp>
        <p:nvSpPr>
          <p:cNvPr id="6" name="Slide Number Placeholder 5"/>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156688407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fr-FR"/>
              <a:t>Modifiez le style du titre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A6BDC6B-3D53-4243-9F8E-0C3795B82895}" type="datetime1">
              <a:rPr lang="fr-FR" smtClean="0">
                <a:solidFill>
                  <a:prstClr val="black"/>
                </a:solidFill>
              </a:rPr>
              <a:pPr/>
              <a:t>04/05/2020</a:t>
            </a:fld>
            <a:endParaRPr lang="fr-FR">
              <a:solidFill>
                <a:prstClr val="black"/>
              </a:solidFill>
            </a:endParaRPr>
          </a:p>
        </p:txBody>
      </p:sp>
      <p:sp>
        <p:nvSpPr>
          <p:cNvPr id="6" name="Footer Placeholder 5"/>
          <p:cNvSpPr>
            <a:spLocks noGrp="1"/>
          </p:cNvSpPr>
          <p:nvPr>
            <p:ph type="ftr" sz="quarter" idx="11"/>
          </p:nvPr>
        </p:nvSpPr>
        <p:spPr/>
        <p:txBody>
          <a:bodyPr/>
          <a:lstStyle/>
          <a:p>
            <a:endParaRPr lang="fr-FR">
              <a:solidFill>
                <a:prstClr val="black"/>
              </a:solidFill>
            </a:endParaRPr>
          </a:p>
        </p:txBody>
      </p:sp>
      <p:sp>
        <p:nvSpPr>
          <p:cNvPr id="7" name="Slide Number Placeholder 6"/>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237646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8DF6059-B7F5-4076-8CE0-BB63D5481370}" type="datetime1">
              <a:rPr lang="fr-FR" smtClean="0">
                <a:solidFill>
                  <a:prstClr val="black">
                    <a:tint val="75000"/>
                  </a:prstClr>
                </a:solidFill>
              </a:rPr>
              <a:pPr/>
              <a:t>04/05/2020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2508465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A888B48-55E1-476A-9B4F-CBE1F19BAF93}" type="datetime1">
              <a:rPr lang="fr-FR" smtClean="0">
                <a:solidFill>
                  <a:prstClr val="black"/>
                </a:solidFill>
              </a:rPr>
              <a:pPr/>
              <a:t>04/05/2020</a:t>
            </a:fld>
            <a:endParaRPr lang="fr-FR">
              <a:solidFill>
                <a:prstClr val="black"/>
              </a:solidFill>
            </a:endParaRPr>
          </a:p>
        </p:txBody>
      </p:sp>
      <p:sp>
        <p:nvSpPr>
          <p:cNvPr id="8" name="Footer Placeholder 7"/>
          <p:cNvSpPr>
            <a:spLocks noGrp="1"/>
          </p:cNvSpPr>
          <p:nvPr>
            <p:ph type="ftr" sz="quarter" idx="11"/>
          </p:nvPr>
        </p:nvSpPr>
        <p:spPr/>
        <p:txBody>
          <a:bodyPr/>
          <a:lstStyle/>
          <a:p>
            <a:endParaRPr lang="fr-FR">
              <a:solidFill>
                <a:prstClr val="black"/>
              </a:solidFill>
            </a:endParaRPr>
          </a:p>
        </p:txBody>
      </p:sp>
      <p:sp>
        <p:nvSpPr>
          <p:cNvPr id="9" name="Slide Number Placeholder 8"/>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168148050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F565254-13C9-45A3-9A6B-58F4DA20746F}" type="datetime1">
              <a:rPr lang="fr-FR" smtClean="0">
                <a:solidFill>
                  <a:prstClr val="black"/>
                </a:solidFill>
              </a:rPr>
              <a:pPr/>
              <a:t>04/05/2020</a:t>
            </a:fld>
            <a:endParaRPr lang="fr-FR">
              <a:solidFill>
                <a:prstClr val="black"/>
              </a:solidFill>
            </a:endParaRPr>
          </a:p>
        </p:txBody>
      </p:sp>
      <p:sp>
        <p:nvSpPr>
          <p:cNvPr id="4" name="Footer Placeholder 3"/>
          <p:cNvSpPr>
            <a:spLocks noGrp="1"/>
          </p:cNvSpPr>
          <p:nvPr>
            <p:ph type="ftr" sz="quarter" idx="11"/>
          </p:nvPr>
        </p:nvSpPr>
        <p:spPr/>
        <p:txBody>
          <a:bodyPr/>
          <a:lstStyle/>
          <a:p>
            <a:endParaRPr lang="fr-FR">
              <a:solidFill>
                <a:prstClr val="black"/>
              </a:solidFill>
            </a:endParaRPr>
          </a:p>
        </p:txBody>
      </p:sp>
      <p:sp>
        <p:nvSpPr>
          <p:cNvPr id="5" name="Slide Number Placeholder 4"/>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88895949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1D003E-EBA5-4E10-B1A9-13BD712C6B9B}" type="datetime1">
              <a:rPr lang="fr-FR" smtClean="0">
                <a:solidFill>
                  <a:prstClr val="black"/>
                </a:solidFill>
              </a:rPr>
              <a:pPr/>
              <a:t>04/05/2020</a:t>
            </a:fld>
            <a:endParaRPr lang="fr-FR">
              <a:solidFill>
                <a:prstClr val="black"/>
              </a:solidFill>
            </a:endParaRPr>
          </a:p>
        </p:txBody>
      </p:sp>
      <p:sp>
        <p:nvSpPr>
          <p:cNvPr id="3" name="Footer Placeholder 2"/>
          <p:cNvSpPr>
            <a:spLocks noGrp="1"/>
          </p:cNvSpPr>
          <p:nvPr>
            <p:ph type="ftr" sz="quarter" idx="11"/>
          </p:nvPr>
        </p:nvSpPr>
        <p:spPr/>
        <p:txBody>
          <a:bodyPr/>
          <a:lstStyle/>
          <a:p>
            <a:endParaRPr lang="fr-FR">
              <a:solidFill>
                <a:prstClr val="black"/>
              </a:solidFill>
            </a:endParaRPr>
          </a:p>
        </p:txBody>
      </p:sp>
      <p:sp>
        <p:nvSpPr>
          <p:cNvPr id="4" name="Slide Number Placeholder 3"/>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80362372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60B5F8C8-2D5B-4BAB-B539-641F7D5A7072}" type="datetime1">
              <a:rPr lang="fr-FR" smtClean="0">
                <a:solidFill>
                  <a:prstClr val="black"/>
                </a:solidFill>
              </a:rPr>
              <a:pPr/>
              <a:t>04/05/2020</a:t>
            </a:fld>
            <a:endParaRPr lang="fr-FR">
              <a:solidFill>
                <a:prstClr val="black"/>
              </a:solidFill>
            </a:endParaRPr>
          </a:p>
        </p:txBody>
      </p:sp>
      <p:sp>
        <p:nvSpPr>
          <p:cNvPr id="6" name="Footer Placeholder 5"/>
          <p:cNvSpPr>
            <a:spLocks noGrp="1"/>
          </p:cNvSpPr>
          <p:nvPr>
            <p:ph type="ftr" sz="quarter" idx="11"/>
          </p:nvPr>
        </p:nvSpPr>
        <p:spPr/>
        <p:txBody>
          <a:bodyPr/>
          <a:lstStyle/>
          <a:p>
            <a:endParaRPr lang="fr-FR">
              <a:solidFill>
                <a:prstClr val="black"/>
              </a:solidFill>
            </a:endParaRPr>
          </a:p>
        </p:txBody>
      </p:sp>
      <p:sp>
        <p:nvSpPr>
          <p:cNvPr id="7" name="Slide Number Placeholder 6"/>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64111474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9B8A174B-C619-4C2D-94DC-AB3885E583CD}" type="datetime1">
              <a:rPr lang="fr-FR" smtClean="0">
                <a:solidFill>
                  <a:prstClr val="black"/>
                </a:solidFill>
              </a:rPr>
              <a:pPr/>
              <a:t>04/05/2020</a:t>
            </a:fld>
            <a:endParaRPr lang="fr-FR">
              <a:solidFill>
                <a:prstClr val="black"/>
              </a:solidFill>
            </a:endParaRPr>
          </a:p>
        </p:txBody>
      </p:sp>
      <p:sp>
        <p:nvSpPr>
          <p:cNvPr id="6" name="Footer Placeholder 5"/>
          <p:cNvSpPr>
            <a:spLocks noGrp="1"/>
          </p:cNvSpPr>
          <p:nvPr>
            <p:ph type="ftr" sz="quarter" idx="11"/>
          </p:nvPr>
        </p:nvSpPr>
        <p:spPr/>
        <p:txBody>
          <a:bodyPr/>
          <a:lstStyle/>
          <a:p>
            <a:endParaRPr lang="fr-FR">
              <a:solidFill>
                <a:prstClr val="black"/>
              </a:solidFill>
            </a:endParaRPr>
          </a:p>
        </p:txBody>
      </p:sp>
      <p:sp>
        <p:nvSpPr>
          <p:cNvPr id="7" name="Slide Number Placeholder 6"/>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197048437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336D4694-CF15-420B-871F-70D437FAEB07}" type="datetime1">
              <a:rPr lang="fr-FR" smtClean="0">
                <a:solidFill>
                  <a:prstClr val="black"/>
                </a:solidFill>
              </a:rPr>
              <a:pPr/>
              <a:t>04/05/2020</a:t>
            </a:fld>
            <a:endParaRPr lang="fr-FR">
              <a:solidFill>
                <a:prstClr val="black"/>
              </a:solidFill>
            </a:endParaRPr>
          </a:p>
        </p:txBody>
      </p:sp>
      <p:sp>
        <p:nvSpPr>
          <p:cNvPr id="6" name="Footer Placeholder 5"/>
          <p:cNvSpPr>
            <a:spLocks noGrp="1"/>
          </p:cNvSpPr>
          <p:nvPr>
            <p:ph type="ftr" sz="quarter" idx="11"/>
          </p:nvPr>
        </p:nvSpPr>
        <p:spPr/>
        <p:txBody>
          <a:bodyPr/>
          <a:lstStyle/>
          <a:p>
            <a:endParaRPr lang="fr-FR">
              <a:solidFill>
                <a:prstClr val="black"/>
              </a:solidFill>
            </a:endParaRPr>
          </a:p>
        </p:txBody>
      </p:sp>
      <p:sp>
        <p:nvSpPr>
          <p:cNvPr id="7" name="Slide Number Placeholder 6"/>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362119600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105C8F3C-15FE-4BE9-94DC-73473DEF16F2}"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11"/>
          </p:nvPr>
        </p:nvSpPr>
        <p:spPr/>
        <p:txBody>
          <a:bodyPr/>
          <a:lstStyle/>
          <a:p>
            <a:endParaRPr lang="fr-FR">
              <a:solidFill>
                <a:prstClr val="black"/>
              </a:solidFill>
            </a:endParaRPr>
          </a:p>
        </p:txBody>
      </p:sp>
      <p:sp>
        <p:nvSpPr>
          <p:cNvPr id="6" name="Slide Number Placeholder 5"/>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351626614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972AC601-1CE0-418F-A961-D933ECD6A5BD}"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11"/>
          </p:nvPr>
        </p:nvSpPr>
        <p:spPr/>
        <p:txBody>
          <a:bodyPr/>
          <a:lstStyle/>
          <a:p>
            <a:endParaRPr lang="fr-FR">
              <a:solidFill>
                <a:prstClr val="black"/>
              </a:solidFill>
            </a:endParaRPr>
          </a:p>
        </p:txBody>
      </p:sp>
      <p:sp>
        <p:nvSpPr>
          <p:cNvPr id="6" name="Slide Number Placeholder 5"/>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411246564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784CADF-2F76-4036-A187-E60EE126832D}"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11"/>
          </p:nvPr>
        </p:nvSpPr>
        <p:spPr/>
        <p:txBody>
          <a:bodyPr/>
          <a:lstStyle/>
          <a:p>
            <a:endParaRPr lang="fr-FR">
              <a:solidFill>
                <a:prstClr val="black"/>
              </a:solidFill>
            </a:endParaRPr>
          </a:p>
        </p:txBody>
      </p:sp>
      <p:sp>
        <p:nvSpPr>
          <p:cNvPr id="6" name="Slide Number Placeholder 5"/>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62458749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fr-FR"/>
              <a:t>Modifier les styles du texte du masque</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647A8DE-27F7-4390-ABF2-57E662119A4A}"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11"/>
          </p:nvPr>
        </p:nvSpPr>
        <p:spPr/>
        <p:txBody>
          <a:bodyPr/>
          <a:lstStyle/>
          <a:p>
            <a:endParaRPr lang="fr-FR">
              <a:solidFill>
                <a:prstClr val="black"/>
              </a:solidFill>
            </a:endParaRPr>
          </a:p>
        </p:txBody>
      </p:sp>
      <p:sp>
        <p:nvSpPr>
          <p:cNvPr id="6" name="Slide Number Placeholder 5"/>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1129556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CBEF7DA-09EF-4C13-AF70-78B74FA899C5}" type="datetime1">
              <a:rPr lang="fr-FR" smtClean="0">
                <a:solidFill>
                  <a:prstClr val="black">
                    <a:tint val="75000"/>
                  </a:prstClr>
                </a:solidFill>
              </a:rPr>
              <a:pPr/>
              <a:t>04/05/2020</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9213033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a:t>Modifier les styles du texte du masque</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A51ECB0C-D496-4368-AB1B-C481257EE45F}"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11"/>
          </p:nvPr>
        </p:nvSpPr>
        <p:spPr/>
        <p:txBody>
          <a:bodyPr/>
          <a:lstStyle/>
          <a:p>
            <a:endParaRPr lang="fr-FR">
              <a:solidFill>
                <a:prstClr val="black"/>
              </a:solidFill>
            </a:endParaRPr>
          </a:p>
        </p:txBody>
      </p:sp>
      <p:sp>
        <p:nvSpPr>
          <p:cNvPr id="6" name="Slide Number Placeholder 5"/>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07443351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C68D7F0-2E73-4447-9474-163FF702354D}"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11"/>
          </p:nvPr>
        </p:nvSpPr>
        <p:spPr/>
        <p:txBody>
          <a:bodyPr/>
          <a:lstStyle/>
          <a:p>
            <a:endParaRPr lang="fr-FR">
              <a:solidFill>
                <a:prstClr val="black"/>
              </a:solidFill>
            </a:endParaRPr>
          </a:p>
        </p:txBody>
      </p:sp>
      <p:sp>
        <p:nvSpPr>
          <p:cNvPr id="6" name="Slide Number Placeholder 5"/>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9663147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01EDFB4-3E57-47EE-9151-8BA2C4194EC6}"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11"/>
          </p:nvPr>
        </p:nvSpPr>
        <p:spPr/>
        <p:txBody>
          <a:bodyPr/>
          <a:lstStyle/>
          <a:p>
            <a:endParaRPr lang="fr-FR">
              <a:solidFill>
                <a:prstClr val="black"/>
              </a:solidFill>
            </a:endParaRPr>
          </a:p>
        </p:txBody>
      </p:sp>
      <p:sp>
        <p:nvSpPr>
          <p:cNvPr id="6" name="Slide Number Placeholder 5"/>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153419150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fr-FR"/>
              <a:t>Modifiez le style du titre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17820117-16E5-4D82-B420-B15520FCB69A}"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11"/>
          </p:nvPr>
        </p:nvSpPr>
        <p:spPr>
          <a:xfrm>
            <a:off x="5332412" y="5883275"/>
            <a:ext cx="4324044" cy="365125"/>
          </a:xfrm>
        </p:spPr>
        <p:txBody>
          <a:bodyPr/>
          <a:lstStyle/>
          <a:p>
            <a:endParaRPr lang="fr-FR">
              <a:solidFill>
                <a:prstClr val="black"/>
              </a:solidFill>
            </a:endParaRPr>
          </a:p>
        </p:txBody>
      </p:sp>
      <p:sp>
        <p:nvSpPr>
          <p:cNvPr id="6" name="Slide Number Placeholder 5"/>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79655322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FE6B676-1559-4898-9EE7-D3F2F4C1F705}"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11"/>
          </p:nvPr>
        </p:nvSpPr>
        <p:spPr/>
        <p:txBody>
          <a:bodyPr/>
          <a:lstStyle/>
          <a:p>
            <a:endParaRPr lang="fr-FR">
              <a:solidFill>
                <a:prstClr val="black"/>
              </a:solidFill>
            </a:endParaRPr>
          </a:p>
        </p:txBody>
      </p:sp>
      <p:sp>
        <p:nvSpPr>
          <p:cNvPr id="6" name="Slide Number Placeholder 5"/>
          <p:cNvSpPr>
            <a:spLocks noGrp="1"/>
          </p:cNvSpPr>
          <p:nvPr>
            <p:ph type="sldNum" sz="quarter" idx="12"/>
          </p:nvPr>
        </p:nvSpPr>
        <p:spPr>
          <a:xfrm>
            <a:off x="10951856" y="5867131"/>
            <a:ext cx="551167" cy="365125"/>
          </a:xfrm>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198488135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7F1ED4C-D49A-44F0-AB72-77D4C73A5641}"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11"/>
          </p:nvPr>
        </p:nvSpPr>
        <p:spPr/>
        <p:txBody>
          <a:bodyPr/>
          <a:lstStyle/>
          <a:p>
            <a:endParaRPr lang="fr-FR">
              <a:solidFill>
                <a:prstClr val="black"/>
              </a:solidFill>
            </a:endParaRPr>
          </a:p>
        </p:txBody>
      </p:sp>
      <p:sp>
        <p:nvSpPr>
          <p:cNvPr id="6" name="Slide Number Placeholder 5"/>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374981740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fr-FR"/>
              <a:t>Modifiez le style du titre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A6BDC6B-3D53-4243-9F8E-0C3795B82895}" type="datetime1">
              <a:rPr lang="fr-FR" smtClean="0">
                <a:solidFill>
                  <a:prstClr val="black"/>
                </a:solidFill>
              </a:rPr>
              <a:pPr/>
              <a:t>04/05/2020</a:t>
            </a:fld>
            <a:endParaRPr lang="fr-FR">
              <a:solidFill>
                <a:prstClr val="black"/>
              </a:solidFill>
            </a:endParaRPr>
          </a:p>
        </p:txBody>
      </p:sp>
      <p:sp>
        <p:nvSpPr>
          <p:cNvPr id="6" name="Footer Placeholder 5"/>
          <p:cNvSpPr>
            <a:spLocks noGrp="1"/>
          </p:cNvSpPr>
          <p:nvPr>
            <p:ph type="ftr" sz="quarter" idx="11"/>
          </p:nvPr>
        </p:nvSpPr>
        <p:spPr/>
        <p:txBody>
          <a:bodyPr/>
          <a:lstStyle/>
          <a:p>
            <a:endParaRPr lang="fr-FR">
              <a:solidFill>
                <a:prstClr val="black"/>
              </a:solidFill>
            </a:endParaRPr>
          </a:p>
        </p:txBody>
      </p:sp>
      <p:sp>
        <p:nvSpPr>
          <p:cNvPr id="7" name="Slide Number Placeholder 6"/>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379777594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A888B48-55E1-476A-9B4F-CBE1F19BAF93}" type="datetime1">
              <a:rPr lang="fr-FR" smtClean="0">
                <a:solidFill>
                  <a:prstClr val="black"/>
                </a:solidFill>
              </a:rPr>
              <a:pPr/>
              <a:t>04/05/2020</a:t>
            </a:fld>
            <a:endParaRPr lang="fr-FR">
              <a:solidFill>
                <a:prstClr val="black"/>
              </a:solidFill>
            </a:endParaRPr>
          </a:p>
        </p:txBody>
      </p:sp>
      <p:sp>
        <p:nvSpPr>
          <p:cNvPr id="8" name="Footer Placeholder 7"/>
          <p:cNvSpPr>
            <a:spLocks noGrp="1"/>
          </p:cNvSpPr>
          <p:nvPr>
            <p:ph type="ftr" sz="quarter" idx="11"/>
          </p:nvPr>
        </p:nvSpPr>
        <p:spPr/>
        <p:txBody>
          <a:bodyPr/>
          <a:lstStyle/>
          <a:p>
            <a:endParaRPr lang="fr-FR">
              <a:solidFill>
                <a:prstClr val="black"/>
              </a:solidFill>
            </a:endParaRPr>
          </a:p>
        </p:txBody>
      </p:sp>
      <p:sp>
        <p:nvSpPr>
          <p:cNvPr id="9" name="Slide Number Placeholder 8"/>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864874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F565254-13C9-45A3-9A6B-58F4DA20746F}" type="datetime1">
              <a:rPr lang="fr-FR" smtClean="0">
                <a:solidFill>
                  <a:prstClr val="black"/>
                </a:solidFill>
              </a:rPr>
              <a:pPr/>
              <a:t>04/05/2020</a:t>
            </a:fld>
            <a:endParaRPr lang="fr-FR">
              <a:solidFill>
                <a:prstClr val="black"/>
              </a:solidFill>
            </a:endParaRPr>
          </a:p>
        </p:txBody>
      </p:sp>
      <p:sp>
        <p:nvSpPr>
          <p:cNvPr id="4" name="Footer Placeholder 3"/>
          <p:cNvSpPr>
            <a:spLocks noGrp="1"/>
          </p:cNvSpPr>
          <p:nvPr>
            <p:ph type="ftr" sz="quarter" idx="11"/>
          </p:nvPr>
        </p:nvSpPr>
        <p:spPr/>
        <p:txBody>
          <a:bodyPr/>
          <a:lstStyle/>
          <a:p>
            <a:endParaRPr lang="fr-FR">
              <a:solidFill>
                <a:prstClr val="black"/>
              </a:solidFill>
            </a:endParaRPr>
          </a:p>
        </p:txBody>
      </p:sp>
      <p:sp>
        <p:nvSpPr>
          <p:cNvPr id="5" name="Slide Number Placeholder 4"/>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123968564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1D003E-EBA5-4E10-B1A9-13BD712C6B9B}" type="datetime1">
              <a:rPr lang="fr-FR" smtClean="0">
                <a:solidFill>
                  <a:prstClr val="black"/>
                </a:solidFill>
              </a:rPr>
              <a:pPr/>
              <a:t>04/05/2020</a:t>
            </a:fld>
            <a:endParaRPr lang="fr-FR">
              <a:solidFill>
                <a:prstClr val="black"/>
              </a:solidFill>
            </a:endParaRPr>
          </a:p>
        </p:txBody>
      </p:sp>
      <p:sp>
        <p:nvSpPr>
          <p:cNvPr id="3" name="Footer Placeholder 2"/>
          <p:cNvSpPr>
            <a:spLocks noGrp="1"/>
          </p:cNvSpPr>
          <p:nvPr>
            <p:ph type="ftr" sz="quarter" idx="11"/>
          </p:nvPr>
        </p:nvSpPr>
        <p:spPr/>
        <p:txBody>
          <a:bodyPr/>
          <a:lstStyle/>
          <a:p>
            <a:endParaRPr lang="fr-FR">
              <a:solidFill>
                <a:prstClr val="black"/>
              </a:solidFill>
            </a:endParaRPr>
          </a:p>
        </p:txBody>
      </p:sp>
      <p:sp>
        <p:nvSpPr>
          <p:cNvPr id="4" name="Slide Number Placeholder 3"/>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121252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0D59F667-D283-4DBC-A6F9-D043F8E7E59F}" type="datetime1">
              <a:rPr lang="fr-FR" smtClean="0">
                <a:solidFill>
                  <a:prstClr val="black">
                    <a:tint val="75000"/>
                  </a:prstClr>
                </a:solidFill>
              </a:rPr>
              <a:pPr/>
              <a:t>04/05/2020</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5313099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60B5F8C8-2D5B-4BAB-B539-641F7D5A7072}" type="datetime1">
              <a:rPr lang="fr-FR" smtClean="0">
                <a:solidFill>
                  <a:prstClr val="black"/>
                </a:solidFill>
              </a:rPr>
              <a:pPr/>
              <a:t>04/05/2020</a:t>
            </a:fld>
            <a:endParaRPr lang="fr-FR">
              <a:solidFill>
                <a:prstClr val="black"/>
              </a:solidFill>
            </a:endParaRPr>
          </a:p>
        </p:txBody>
      </p:sp>
      <p:sp>
        <p:nvSpPr>
          <p:cNvPr id="6" name="Footer Placeholder 5"/>
          <p:cNvSpPr>
            <a:spLocks noGrp="1"/>
          </p:cNvSpPr>
          <p:nvPr>
            <p:ph type="ftr" sz="quarter" idx="11"/>
          </p:nvPr>
        </p:nvSpPr>
        <p:spPr/>
        <p:txBody>
          <a:bodyPr/>
          <a:lstStyle/>
          <a:p>
            <a:endParaRPr lang="fr-FR">
              <a:solidFill>
                <a:prstClr val="black"/>
              </a:solidFill>
            </a:endParaRPr>
          </a:p>
        </p:txBody>
      </p:sp>
      <p:sp>
        <p:nvSpPr>
          <p:cNvPr id="7" name="Slide Number Placeholder 6"/>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46038225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9B8A174B-C619-4C2D-94DC-AB3885E583CD}" type="datetime1">
              <a:rPr lang="fr-FR" smtClean="0">
                <a:solidFill>
                  <a:prstClr val="black"/>
                </a:solidFill>
              </a:rPr>
              <a:pPr/>
              <a:t>04/05/2020</a:t>
            </a:fld>
            <a:endParaRPr lang="fr-FR">
              <a:solidFill>
                <a:prstClr val="black"/>
              </a:solidFill>
            </a:endParaRPr>
          </a:p>
        </p:txBody>
      </p:sp>
      <p:sp>
        <p:nvSpPr>
          <p:cNvPr id="6" name="Footer Placeholder 5"/>
          <p:cNvSpPr>
            <a:spLocks noGrp="1"/>
          </p:cNvSpPr>
          <p:nvPr>
            <p:ph type="ftr" sz="quarter" idx="11"/>
          </p:nvPr>
        </p:nvSpPr>
        <p:spPr/>
        <p:txBody>
          <a:bodyPr/>
          <a:lstStyle/>
          <a:p>
            <a:endParaRPr lang="fr-FR">
              <a:solidFill>
                <a:prstClr val="black"/>
              </a:solidFill>
            </a:endParaRPr>
          </a:p>
        </p:txBody>
      </p:sp>
      <p:sp>
        <p:nvSpPr>
          <p:cNvPr id="7" name="Slide Number Placeholder 6"/>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72688528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336D4694-CF15-420B-871F-70D437FAEB07}" type="datetime1">
              <a:rPr lang="fr-FR" smtClean="0">
                <a:solidFill>
                  <a:prstClr val="black"/>
                </a:solidFill>
              </a:rPr>
              <a:pPr/>
              <a:t>04/05/2020</a:t>
            </a:fld>
            <a:endParaRPr lang="fr-FR">
              <a:solidFill>
                <a:prstClr val="black"/>
              </a:solidFill>
            </a:endParaRPr>
          </a:p>
        </p:txBody>
      </p:sp>
      <p:sp>
        <p:nvSpPr>
          <p:cNvPr id="6" name="Footer Placeholder 5"/>
          <p:cNvSpPr>
            <a:spLocks noGrp="1"/>
          </p:cNvSpPr>
          <p:nvPr>
            <p:ph type="ftr" sz="quarter" idx="11"/>
          </p:nvPr>
        </p:nvSpPr>
        <p:spPr/>
        <p:txBody>
          <a:bodyPr/>
          <a:lstStyle/>
          <a:p>
            <a:endParaRPr lang="fr-FR">
              <a:solidFill>
                <a:prstClr val="black"/>
              </a:solidFill>
            </a:endParaRPr>
          </a:p>
        </p:txBody>
      </p:sp>
      <p:sp>
        <p:nvSpPr>
          <p:cNvPr id="7" name="Slide Number Placeholder 6"/>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135912580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105C8F3C-15FE-4BE9-94DC-73473DEF16F2}"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11"/>
          </p:nvPr>
        </p:nvSpPr>
        <p:spPr/>
        <p:txBody>
          <a:bodyPr/>
          <a:lstStyle/>
          <a:p>
            <a:endParaRPr lang="fr-FR">
              <a:solidFill>
                <a:prstClr val="black"/>
              </a:solidFill>
            </a:endParaRPr>
          </a:p>
        </p:txBody>
      </p:sp>
      <p:sp>
        <p:nvSpPr>
          <p:cNvPr id="6" name="Slide Number Placeholder 5"/>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11304941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972AC601-1CE0-418F-A961-D933ECD6A5BD}"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11"/>
          </p:nvPr>
        </p:nvSpPr>
        <p:spPr/>
        <p:txBody>
          <a:bodyPr/>
          <a:lstStyle/>
          <a:p>
            <a:endParaRPr lang="fr-FR">
              <a:solidFill>
                <a:prstClr val="black"/>
              </a:solidFill>
            </a:endParaRPr>
          </a:p>
        </p:txBody>
      </p:sp>
      <p:sp>
        <p:nvSpPr>
          <p:cNvPr id="6" name="Slide Number Placeholder 5"/>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153835544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784CADF-2F76-4036-A187-E60EE126832D}"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11"/>
          </p:nvPr>
        </p:nvSpPr>
        <p:spPr/>
        <p:txBody>
          <a:bodyPr/>
          <a:lstStyle/>
          <a:p>
            <a:endParaRPr lang="fr-FR">
              <a:solidFill>
                <a:prstClr val="black"/>
              </a:solidFill>
            </a:endParaRPr>
          </a:p>
        </p:txBody>
      </p:sp>
      <p:sp>
        <p:nvSpPr>
          <p:cNvPr id="6" name="Slide Number Placeholder 5"/>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316668165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fr-FR"/>
              <a:t>Modifier les styles du texte du masque</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647A8DE-27F7-4390-ABF2-57E662119A4A}"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11"/>
          </p:nvPr>
        </p:nvSpPr>
        <p:spPr/>
        <p:txBody>
          <a:bodyPr/>
          <a:lstStyle/>
          <a:p>
            <a:endParaRPr lang="fr-FR">
              <a:solidFill>
                <a:prstClr val="black"/>
              </a:solidFill>
            </a:endParaRPr>
          </a:p>
        </p:txBody>
      </p:sp>
      <p:sp>
        <p:nvSpPr>
          <p:cNvPr id="6" name="Slide Number Placeholder 5"/>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374847638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a:t>Modifier les styles du texte du masque</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A51ECB0C-D496-4368-AB1B-C481257EE45F}"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11"/>
          </p:nvPr>
        </p:nvSpPr>
        <p:spPr/>
        <p:txBody>
          <a:bodyPr/>
          <a:lstStyle/>
          <a:p>
            <a:endParaRPr lang="fr-FR">
              <a:solidFill>
                <a:prstClr val="black"/>
              </a:solidFill>
            </a:endParaRPr>
          </a:p>
        </p:txBody>
      </p:sp>
      <p:sp>
        <p:nvSpPr>
          <p:cNvPr id="6" name="Slide Number Placeholder 5"/>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94168211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C68D7F0-2E73-4447-9474-163FF702354D}"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11"/>
          </p:nvPr>
        </p:nvSpPr>
        <p:spPr/>
        <p:txBody>
          <a:bodyPr/>
          <a:lstStyle/>
          <a:p>
            <a:endParaRPr lang="fr-FR">
              <a:solidFill>
                <a:prstClr val="black"/>
              </a:solidFill>
            </a:endParaRPr>
          </a:p>
        </p:txBody>
      </p:sp>
      <p:sp>
        <p:nvSpPr>
          <p:cNvPr id="6" name="Slide Number Placeholder 5"/>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48804026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01EDFB4-3E57-47EE-9151-8BA2C4194EC6}"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11"/>
          </p:nvPr>
        </p:nvSpPr>
        <p:spPr/>
        <p:txBody>
          <a:bodyPr/>
          <a:lstStyle/>
          <a:p>
            <a:endParaRPr lang="fr-FR">
              <a:solidFill>
                <a:prstClr val="black"/>
              </a:solidFill>
            </a:endParaRPr>
          </a:p>
        </p:txBody>
      </p:sp>
      <p:sp>
        <p:nvSpPr>
          <p:cNvPr id="6" name="Slide Number Placeholder 5"/>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406446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CA3D567-BC03-414C-88C8-000BA0A1E8EC}" type="datetime1">
              <a:rPr lang="fr-FR" smtClean="0">
                <a:solidFill>
                  <a:prstClr val="black">
                    <a:tint val="75000"/>
                  </a:prstClr>
                </a:solidFill>
              </a:rPr>
              <a:pPr/>
              <a:t>04/05/2020</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5399577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fr-FR"/>
              <a:t>Modifiez le style du titre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8EE539BA-13EF-4D47-9BEB-998D02E85691}" type="datetime1">
              <a:rPr lang="fr-FR" smtClean="0">
                <a:solidFill>
                  <a:prstClr val="white">
                    <a:tint val="75000"/>
                  </a:prstClr>
                </a:solidFill>
              </a:rPr>
              <a:pPr/>
              <a:t>04/05/2020</a:t>
            </a:fld>
            <a:endParaRPr lang="fr-FR">
              <a:solidFill>
                <a:prstClr val="white">
                  <a:tint val="75000"/>
                </a:prstClr>
              </a:solidFill>
            </a:endParaRPr>
          </a:p>
        </p:txBody>
      </p:sp>
      <p:sp>
        <p:nvSpPr>
          <p:cNvPr id="5" name="Footer Placeholder 4"/>
          <p:cNvSpPr>
            <a:spLocks noGrp="1"/>
          </p:cNvSpPr>
          <p:nvPr>
            <p:ph type="ftr" sz="quarter" idx="11"/>
          </p:nvPr>
        </p:nvSpPr>
        <p:spPr>
          <a:xfrm>
            <a:off x="1876424" y="5410201"/>
            <a:ext cx="5124886" cy="365125"/>
          </a:xfrm>
        </p:spPr>
        <p:txBody>
          <a:bodyPr/>
          <a:lstStyle/>
          <a:p>
            <a:endParaRPr lang="fr-FR">
              <a:solidFill>
                <a:prstClr val="white">
                  <a:tint val="75000"/>
                </a:prstClr>
              </a:solidFill>
            </a:endParaRPr>
          </a:p>
        </p:txBody>
      </p:sp>
      <p:sp>
        <p:nvSpPr>
          <p:cNvPr id="6" name="Slide Number Placeholder 5"/>
          <p:cNvSpPr>
            <a:spLocks noGrp="1"/>
          </p:cNvSpPr>
          <p:nvPr>
            <p:ph type="sldNum" sz="quarter" idx="12"/>
          </p:nvPr>
        </p:nvSpPr>
        <p:spPr>
          <a:xfrm>
            <a:off x="9896911" y="5410199"/>
            <a:ext cx="771089" cy="365125"/>
          </a:xfrm>
        </p:spPr>
        <p:txBody>
          <a:bodyPr/>
          <a:lstStyle/>
          <a:p>
            <a:fld id="{C029302D-B94F-425A-B38F-22329E29C36C}"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val="142824978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F49B878-F92A-4EB9-A572-E237090FAC86}" type="datetime1">
              <a:rPr lang="fr-FR" smtClean="0">
                <a:solidFill>
                  <a:prstClr val="white">
                    <a:tint val="75000"/>
                  </a:prstClr>
                </a:solidFill>
              </a:rPr>
              <a:pPr/>
              <a:t>04/05/2020</a:t>
            </a:fld>
            <a:endParaRPr lang="fr-FR">
              <a:solidFill>
                <a:prstClr val="white">
                  <a:tint val="75000"/>
                </a:prstClr>
              </a:solidFill>
            </a:endParaRPr>
          </a:p>
        </p:txBody>
      </p:sp>
      <p:sp>
        <p:nvSpPr>
          <p:cNvPr id="5" name="Footer Placeholder 4"/>
          <p:cNvSpPr>
            <a:spLocks noGrp="1"/>
          </p:cNvSpPr>
          <p:nvPr>
            <p:ph type="ftr" sz="quarter" idx="11"/>
          </p:nvPr>
        </p:nvSpPr>
        <p:spPr/>
        <p:txBody>
          <a:bodyPr/>
          <a:lstStyle/>
          <a:p>
            <a:endParaRPr lang="fr-FR">
              <a:solidFill>
                <a:prstClr val="white">
                  <a:tint val="75000"/>
                </a:prstClr>
              </a:solidFill>
            </a:endParaRPr>
          </a:p>
        </p:txBody>
      </p:sp>
      <p:sp>
        <p:nvSpPr>
          <p:cNvPr id="6" name="Slide Number Placeholder 5"/>
          <p:cNvSpPr>
            <a:spLocks noGrp="1"/>
          </p:cNvSpPr>
          <p:nvPr>
            <p:ph type="sldNum" sz="quarter" idx="12"/>
          </p:nvPr>
        </p:nvSpPr>
        <p:spPr/>
        <p:txBody>
          <a:bodyPr/>
          <a:lstStyle/>
          <a:p>
            <a:fld id="{C029302D-B94F-425A-B38F-22329E29C36C}"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val="75655535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997517C0-2B93-4870-94CE-C4B46B6FE36F}" type="datetime1">
              <a:rPr lang="fr-FR" smtClean="0">
                <a:solidFill>
                  <a:prstClr val="white">
                    <a:tint val="75000"/>
                  </a:prstClr>
                </a:solidFill>
              </a:rPr>
              <a:pPr/>
              <a:t>04/05/2020</a:t>
            </a:fld>
            <a:endParaRPr lang="fr-FR">
              <a:solidFill>
                <a:prstClr val="white">
                  <a:tint val="75000"/>
                </a:prstClr>
              </a:solidFill>
            </a:endParaRPr>
          </a:p>
        </p:txBody>
      </p:sp>
      <p:sp>
        <p:nvSpPr>
          <p:cNvPr id="5" name="Footer Placeholder 4"/>
          <p:cNvSpPr>
            <a:spLocks noGrp="1"/>
          </p:cNvSpPr>
          <p:nvPr>
            <p:ph type="ftr" sz="quarter" idx="11"/>
          </p:nvPr>
        </p:nvSpPr>
        <p:spPr/>
        <p:txBody>
          <a:bodyPr/>
          <a:lstStyle/>
          <a:p>
            <a:endParaRPr lang="fr-FR">
              <a:solidFill>
                <a:prstClr val="white">
                  <a:tint val="75000"/>
                </a:prstClr>
              </a:solidFill>
            </a:endParaRPr>
          </a:p>
        </p:txBody>
      </p:sp>
      <p:sp>
        <p:nvSpPr>
          <p:cNvPr id="6" name="Slide Number Placeholder 5"/>
          <p:cNvSpPr>
            <a:spLocks noGrp="1"/>
          </p:cNvSpPr>
          <p:nvPr>
            <p:ph type="sldNum" sz="quarter" idx="12"/>
          </p:nvPr>
        </p:nvSpPr>
        <p:spPr/>
        <p:txBody>
          <a:bodyPr/>
          <a:lstStyle/>
          <a:p>
            <a:fld id="{C029302D-B94F-425A-B38F-22329E29C36C}"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val="341414050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C760D62-D7ED-488E-90AD-8999361FB886}" type="datetime1">
              <a:rPr lang="fr-FR" smtClean="0">
                <a:solidFill>
                  <a:prstClr val="white">
                    <a:tint val="75000"/>
                  </a:prstClr>
                </a:solidFill>
              </a:rPr>
              <a:pPr/>
              <a:t>04/05/2020</a:t>
            </a:fld>
            <a:endParaRPr lang="fr-FR">
              <a:solidFill>
                <a:prstClr val="white">
                  <a:tint val="75000"/>
                </a:prstClr>
              </a:solidFill>
            </a:endParaRPr>
          </a:p>
        </p:txBody>
      </p:sp>
      <p:sp>
        <p:nvSpPr>
          <p:cNvPr id="6" name="Footer Placeholder 5"/>
          <p:cNvSpPr>
            <a:spLocks noGrp="1"/>
          </p:cNvSpPr>
          <p:nvPr>
            <p:ph type="ftr" sz="quarter" idx="11"/>
          </p:nvPr>
        </p:nvSpPr>
        <p:spPr/>
        <p:txBody>
          <a:bodyPr/>
          <a:lstStyle/>
          <a:p>
            <a:endParaRPr lang="fr-FR">
              <a:solidFill>
                <a:prstClr val="white">
                  <a:tint val="75000"/>
                </a:prstClr>
              </a:solidFill>
            </a:endParaRPr>
          </a:p>
        </p:txBody>
      </p:sp>
      <p:sp>
        <p:nvSpPr>
          <p:cNvPr id="7" name="Slide Number Placeholder 6"/>
          <p:cNvSpPr>
            <a:spLocks noGrp="1"/>
          </p:cNvSpPr>
          <p:nvPr>
            <p:ph type="sldNum" sz="quarter" idx="12"/>
          </p:nvPr>
        </p:nvSpPr>
        <p:spPr/>
        <p:txBody>
          <a:bodyPr/>
          <a:lstStyle/>
          <a:p>
            <a:fld id="{C029302D-B94F-425A-B38F-22329E29C36C}"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val="61867763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fr-FR"/>
              <a:t>Modifiez le style du titre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141410" y="3073397"/>
            <a:ext cx="4878391" cy="271780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172200" y="3073397"/>
            <a:ext cx="4875210" cy="271780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566A234-D1C6-4699-859F-08881D0F734C}" type="datetime1">
              <a:rPr lang="fr-FR" smtClean="0">
                <a:solidFill>
                  <a:prstClr val="white">
                    <a:tint val="75000"/>
                  </a:prstClr>
                </a:solidFill>
              </a:rPr>
              <a:pPr/>
              <a:t>04/05/2020</a:t>
            </a:fld>
            <a:endParaRPr lang="fr-FR">
              <a:solidFill>
                <a:prstClr val="white">
                  <a:tint val="75000"/>
                </a:prstClr>
              </a:solidFill>
            </a:endParaRPr>
          </a:p>
        </p:txBody>
      </p:sp>
      <p:sp>
        <p:nvSpPr>
          <p:cNvPr id="8" name="Footer Placeholder 7"/>
          <p:cNvSpPr>
            <a:spLocks noGrp="1"/>
          </p:cNvSpPr>
          <p:nvPr>
            <p:ph type="ftr" sz="quarter" idx="11"/>
          </p:nvPr>
        </p:nvSpPr>
        <p:spPr/>
        <p:txBody>
          <a:bodyPr/>
          <a:lstStyle/>
          <a:p>
            <a:endParaRPr lang="fr-FR">
              <a:solidFill>
                <a:prstClr val="white">
                  <a:tint val="75000"/>
                </a:prstClr>
              </a:solidFill>
            </a:endParaRPr>
          </a:p>
        </p:txBody>
      </p:sp>
      <p:sp>
        <p:nvSpPr>
          <p:cNvPr id="9" name="Slide Number Placeholder 8"/>
          <p:cNvSpPr>
            <a:spLocks noGrp="1"/>
          </p:cNvSpPr>
          <p:nvPr>
            <p:ph type="sldNum" sz="quarter" idx="12"/>
          </p:nvPr>
        </p:nvSpPr>
        <p:spPr/>
        <p:txBody>
          <a:bodyPr/>
          <a:lstStyle/>
          <a:p>
            <a:fld id="{C029302D-B94F-425A-B38F-22329E29C36C}"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val="153651409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D7E770E9-1CE1-47B6-9BE1-2E30C0ED6DD7}" type="datetime1">
              <a:rPr lang="fr-FR" smtClean="0">
                <a:solidFill>
                  <a:prstClr val="white">
                    <a:tint val="75000"/>
                  </a:prstClr>
                </a:solidFill>
              </a:rPr>
              <a:pPr/>
              <a:t>04/05/2020</a:t>
            </a:fld>
            <a:endParaRPr lang="fr-FR">
              <a:solidFill>
                <a:prstClr val="white">
                  <a:tint val="75000"/>
                </a:prstClr>
              </a:solidFill>
            </a:endParaRPr>
          </a:p>
        </p:txBody>
      </p:sp>
      <p:sp>
        <p:nvSpPr>
          <p:cNvPr id="4" name="Footer Placeholder 3"/>
          <p:cNvSpPr>
            <a:spLocks noGrp="1"/>
          </p:cNvSpPr>
          <p:nvPr>
            <p:ph type="ftr" sz="quarter" idx="11"/>
          </p:nvPr>
        </p:nvSpPr>
        <p:spPr/>
        <p:txBody>
          <a:bodyPr/>
          <a:lstStyle/>
          <a:p>
            <a:endParaRPr lang="fr-FR">
              <a:solidFill>
                <a:prstClr val="white">
                  <a:tint val="75000"/>
                </a:prstClr>
              </a:solidFill>
            </a:endParaRPr>
          </a:p>
        </p:txBody>
      </p:sp>
      <p:sp>
        <p:nvSpPr>
          <p:cNvPr id="5" name="Slide Number Placeholder 4"/>
          <p:cNvSpPr>
            <a:spLocks noGrp="1"/>
          </p:cNvSpPr>
          <p:nvPr>
            <p:ph type="sldNum" sz="quarter" idx="12"/>
          </p:nvPr>
        </p:nvSpPr>
        <p:spPr/>
        <p:txBody>
          <a:bodyPr/>
          <a:lstStyle/>
          <a:p>
            <a:fld id="{C029302D-B94F-425A-B38F-22329E29C36C}"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val="245036202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A5C14F-BD00-4DD0-A09B-EB00AF9EADCB}" type="datetime1">
              <a:rPr lang="fr-FR" smtClean="0">
                <a:solidFill>
                  <a:prstClr val="white">
                    <a:tint val="75000"/>
                  </a:prstClr>
                </a:solidFill>
              </a:rPr>
              <a:pPr/>
              <a:t>04/05/2020</a:t>
            </a:fld>
            <a:endParaRPr lang="fr-FR">
              <a:solidFill>
                <a:prstClr val="white">
                  <a:tint val="75000"/>
                </a:prstClr>
              </a:solidFill>
            </a:endParaRPr>
          </a:p>
        </p:txBody>
      </p:sp>
      <p:sp>
        <p:nvSpPr>
          <p:cNvPr id="3" name="Footer Placeholder 2"/>
          <p:cNvSpPr>
            <a:spLocks noGrp="1"/>
          </p:cNvSpPr>
          <p:nvPr>
            <p:ph type="ftr" sz="quarter" idx="11"/>
          </p:nvPr>
        </p:nvSpPr>
        <p:spPr/>
        <p:txBody>
          <a:bodyPr/>
          <a:lstStyle/>
          <a:p>
            <a:endParaRPr lang="fr-FR">
              <a:solidFill>
                <a:prstClr val="white">
                  <a:tint val="75000"/>
                </a:prstClr>
              </a:solidFill>
            </a:endParaRPr>
          </a:p>
        </p:txBody>
      </p:sp>
      <p:sp>
        <p:nvSpPr>
          <p:cNvPr id="4" name="Slide Number Placeholder 3"/>
          <p:cNvSpPr>
            <a:spLocks noGrp="1"/>
          </p:cNvSpPr>
          <p:nvPr>
            <p:ph type="sldNum" sz="quarter" idx="12"/>
          </p:nvPr>
        </p:nvSpPr>
        <p:spPr/>
        <p:txBody>
          <a:bodyPr/>
          <a:lstStyle/>
          <a:p>
            <a:fld id="{C029302D-B94F-425A-B38F-22329E29C36C}"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val="408103116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D5D12A45-B6F3-4733-BEEA-B2D21908BF3C}" type="datetime1">
              <a:rPr lang="fr-FR" smtClean="0">
                <a:solidFill>
                  <a:prstClr val="white">
                    <a:tint val="75000"/>
                  </a:prstClr>
                </a:solidFill>
              </a:rPr>
              <a:pPr/>
              <a:t>04/05/2020</a:t>
            </a:fld>
            <a:endParaRPr lang="fr-FR">
              <a:solidFill>
                <a:prstClr val="white">
                  <a:tint val="75000"/>
                </a:prstClr>
              </a:solidFill>
            </a:endParaRPr>
          </a:p>
        </p:txBody>
      </p:sp>
      <p:sp>
        <p:nvSpPr>
          <p:cNvPr id="6" name="Footer Placeholder 5"/>
          <p:cNvSpPr>
            <a:spLocks noGrp="1"/>
          </p:cNvSpPr>
          <p:nvPr>
            <p:ph type="ftr" sz="quarter" idx="11"/>
          </p:nvPr>
        </p:nvSpPr>
        <p:spPr/>
        <p:txBody>
          <a:bodyPr/>
          <a:lstStyle/>
          <a:p>
            <a:endParaRPr lang="fr-FR">
              <a:solidFill>
                <a:prstClr val="white">
                  <a:tint val="75000"/>
                </a:prstClr>
              </a:solidFill>
            </a:endParaRPr>
          </a:p>
        </p:txBody>
      </p:sp>
      <p:sp>
        <p:nvSpPr>
          <p:cNvPr id="7" name="Slide Number Placeholder 6"/>
          <p:cNvSpPr>
            <a:spLocks noGrp="1"/>
          </p:cNvSpPr>
          <p:nvPr>
            <p:ph type="sldNum" sz="quarter" idx="12"/>
          </p:nvPr>
        </p:nvSpPr>
        <p:spPr/>
        <p:txBody>
          <a:bodyPr/>
          <a:lstStyle/>
          <a:p>
            <a:fld id="{C029302D-B94F-425A-B38F-22329E29C36C}"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val="343593808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763DB44-FE87-4CD5-81CC-C175810056FC}" type="datetime1">
              <a:rPr lang="fr-FR" smtClean="0">
                <a:solidFill>
                  <a:prstClr val="white">
                    <a:tint val="75000"/>
                  </a:prstClr>
                </a:solidFill>
              </a:rPr>
              <a:pPr/>
              <a:t>04/05/2020</a:t>
            </a:fld>
            <a:endParaRPr lang="fr-FR">
              <a:solidFill>
                <a:prstClr val="white">
                  <a:tint val="75000"/>
                </a:prstClr>
              </a:solidFill>
            </a:endParaRPr>
          </a:p>
        </p:txBody>
      </p:sp>
      <p:sp>
        <p:nvSpPr>
          <p:cNvPr id="6" name="Footer Placeholder 5"/>
          <p:cNvSpPr>
            <a:spLocks noGrp="1"/>
          </p:cNvSpPr>
          <p:nvPr>
            <p:ph type="ftr" sz="quarter" idx="11"/>
          </p:nvPr>
        </p:nvSpPr>
        <p:spPr/>
        <p:txBody>
          <a:bodyPr/>
          <a:lstStyle/>
          <a:p>
            <a:endParaRPr lang="fr-FR">
              <a:solidFill>
                <a:prstClr val="white">
                  <a:tint val="75000"/>
                </a:prstClr>
              </a:solidFill>
            </a:endParaRPr>
          </a:p>
        </p:txBody>
      </p:sp>
      <p:sp>
        <p:nvSpPr>
          <p:cNvPr id="7" name="Slide Number Placeholder 6"/>
          <p:cNvSpPr>
            <a:spLocks noGrp="1"/>
          </p:cNvSpPr>
          <p:nvPr>
            <p:ph type="sldNum" sz="quarter" idx="12"/>
          </p:nvPr>
        </p:nvSpPr>
        <p:spPr/>
        <p:txBody>
          <a:bodyPr/>
          <a:lstStyle/>
          <a:p>
            <a:fld id="{C029302D-B94F-425A-B38F-22329E29C36C}"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val="214255012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fr-FR"/>
              <a:t>Cliquez sur l'icône pour ajouter une image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E3C799AC-1D12-4911-9850-1404FC5A77C9}" type="datetime1">
              <a:rPr lang="fr-FR" smtClean="0">
                <a:solidFill>
                  <a:prstClr val="white">
                    <a:tint val="75000"/>
                  </a:prstClr>
                </a:solidFill>
              </a:rPr>
              <a:pPr/>
              <a:t>04/05/2020</a:t>
            </a:fld>
            <a:endParaRPr lang="fr-FR">
              <a:solidFill>
                <a:prstClr val="white">
                  <a:tint val="75000"/>
                </a:prstClr>
              </a:solidFill>
            </a:endParaRPr>
          </a:p>
        </p:txBody>
      </p:sp>
      <p:sp>
        <p:nvSpPr>
          <p:cNvPr id="6" name="Footer Placeholder 5"/>
          <p:cNvSpPr>
            <a:spLocks noGrp="1"/>
          </p:cNvSpPr>
          <p:nvPr>
            <p:ph type="ftr" sz="quarter" idx="11"/>
          </p:nvPr>
        </p:nvSpPr>
        <p:spPr/>
        <p:txBody>
          <a:bodyPr/>
          <a:lstStyle/>
          <a:p>
            <a:endParaRPr lang="fr-FR">
              <a:solidFill>
                <a:prstClr val="white">
                  <a:tint val="75000"/>
                </a:prstClr>
              </a:solidFill>
            </a:endParaRPr>
          </a:p>
        </p:txBody>
      </p:sp>
      <p:sp>
        <p:nvSpPr>
          <p:cNvPr id="7" name="Slide Number Placeholder 6"/>
          <p:cNvSpPr>
            <a:spLocks noGrp="1"/>
          </p:cNvSpPr>
          <p:nvPr>
            <p:ph type="sldNum" sz="quarter" idx="12"/>
          </p:nvPr>
        </p:nvSpPr>
        <p:spPr/>
        <p:txBody>
          <a:bodyPr/>
          <a:lstStyle/>
          <a:p>
            <a:fld id="{C029302D-B94F-425A-B38F-22329E29C36C}"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val="715524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41257295-8936-47BF-87F3-305B0A7A4EC1}" type="datetime1">
              <a:rPr lang="fr-FR" smtClean="0">
                <a:solidFill>
                  <a:prstClr val="black">
                    <a:tint val="75000"/>
                  </a:prstClr>
                </a:solidFill>
              </a:rPr>
              <a:pPr/>
              <a:t>04/05/2020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5206839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fr-FR"/>
              <a:t>Modifiez le style du titre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D747EC88-9BE1-4BE8-95FB-6671FE7FBA19}" type="datetime1">
              <a:rPr lang="fr-FR" smtClean="0">
                <a:solidFill>
                  <a:prstClr val="white">
                    <a:tint val="75000"/>
                  </a:prstClr>
                </a:solidFill>
              </a:rPr>
              <a:pPr/>
              <a:t>04/05/2020</a:t>
            </a:fld>
            <a:endParaRPr lang="fr-FR">
              <a:solidFill>
                <a:prstClr val="white">
                  <a:tint val="75000"/>
                </a:prstClr>
              </a:solidFill>
            </a:endParaRPr>
          </a:p>
        </p:txBody>
      </p:sp>
      <p:sp>
        <p:nvSpPr>
          <p:cNvPr id="6" name="Footer Placeholder 5"/>
          <p:cNvSpPr>
            <a:spLocks noGrp="1"/>
          </p:cNvSpPr>
          <p:nvPr>
            <p:ph type="ftr" sz="quarter" idx="11"/>
          </p:nvPr>
        </p:nvSpPr>
        <p:spPr/>
        <p:txBody>
          <a:bodyPr/>
          <a:lstStyle/>
          <a:p>
            <a:endParaRPr lang="fr-FR">
              <a:solidFill>
                <a:prstClr val="white">
                  <a:tint val="75000"/>
                </a:prstClr>
              </a:solidFill>
            </a:endParaRPr>
          </a:p>
        </p:txBody>
      </p:sp>
      <p:sp>
        <p:nvSpPr>
          <p:cNvPr id="7" name="Slide Number Placeholder 6"/>
          <p:cNvSpPr>
            <a:spLocks noGrp="1"/>
          </p:cNvSpPr>
          <p:nvPr>
            <p:ph type="sldNum" sz="quarter" idx="12"/>
          </p:nvPr>
        </p:nvSpPr>
        <p:spPr/>
        <p:txBody>
          <a:bodyPr/>
          <a:lstStyle/>
          <a:p>
            <a:fld id="{C029302D-B94F-425A-B38F-22329E29C36C}"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val="130286856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fr-FR"/>
              <a:t>Modifiez le style du titre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28E40135-32F2-4575-9181-0BDE79A1CD07}" type="datetime1">
              <a:rPr lang="fr-FR" smtClean="0">
                <a:solidFill>
                  <a:prstClr val="white">
                    <a:tint val="75000"/>
                  </a:prstClr>
                </a:solidFill>
              </a:rPr>
              <a:pPr/>
              <a:t>04/05/2020</a:t>
            </a:fld>
            <a:endParaRPr lang="fr-FR">
              <a:solidFill>
                <a:prstClr val="white">
                  <a:tint val="75000"/>
                </a:prstClr>
              </a:solidFill>
            </a:endParaRPr>
          </a:p>
        </p:txBody>
      </p:sp>
      <p:sp>
        <p:nvSpPr>
          <p:cNvPr id="6" name="Footer Placeholder 5"/>
          <p:cNvSpPr>
            <a:spLocks noGrp="1"/>
          </p:cNvSpPr>
          <p:nvPr>
            <p:ph type="ftr" sz="quarter" idx="11"/>
          </p:nvPr>
        </p:nvSpPr>
        <p:spPr/>
        <p:txBody>
          <a:bodyPr/>
          <a:lstStyle/>
          <a:p>
            <a:endParaRPr lang="fr-FR">
              <a:solidFill>
                <a:prstClr val="white">
                  <a:tint val="75000"/>
                </a:prstClr>
              </a:solidFill>
            </a:endParaRPr>
          </a:p>
        </p:txBody>
      </p:sp>
      <p:sp>
        <p:nvSpPr>
          <p:cNvPr id="7" name="Slide Number Placeholder 6"/>
          <p:cNvSpPr>
            <a:spLocks noGrp="1"/>
          </p:cNvSpPr>
          <p:nvPr>
            <p:ph type="sldNum" sz="quarter" idx="12"/>
          </p:nvPr>
        </p:nvSpPr>
        <p:spPr/>
        <p:txBody>
          <a:bodyPr/>
          <a:lstStyle/>
          <a:p>
            <a:fld id="{C029302D-B94F-425A-B38F-22329E29C36C}" type="slidenum">
              <a:rPr lang="fr-FR" smtClean="0">
                <a:solidFill>
                  <a:prstClr val="white">
                    <a:tint val="75000"/>
                  </a:prstClr>
                </a:solidFill>
              </a:rPr>
              <a:pPr/>
              <a:t>‹N°›</a:t>
            </a:fld>
            <a:endParaRPr lang="fr-FR">
              <a:solidFill>
                <a:prstClr val="white">
                  <a:tint val="75000"/>
                </a:prstClr>
              </a:solidFill>
            </a:endParaRPr>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410953429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fr-FR"/>
              <a:t>Modifiez le style du titre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847E3F51-FD8B-42FA-B74C-9ACD493924FA}" type="datetime1">
              <a:rPr lang="fr-FR" smtClean="0">
                <a:solidFill>
                  <a:prstClr val="white">
                    <a:tint val="75000"/>
                  </a:prstClr>
                </a:solidFill>
              </a:rPr>
              <a:pPr/>
              <a:t>04/05/2020</a:t>
            </a:fld>
            <a:endParaRPr lang="fr-FR">
              <a:solidFill>
                <a:prstClr val="white">
                  <a:tint val="75000"/>
                </a:prstClr>
              </a:solidFill>
            </a:endParaRPr>
          </a:p>
        </p:txBody>
      </p:sp>
      <p:sp>
        <p:nvSpPr>
          <p:cNvPr id="6" name="Footer Placeholder 5"/>
          <p:cNvSpPr>
            <a:spLocks noGrp="1"/>
          </p:cNvSpPr>
          <p:nvPr>
            <p:ph type="ftr" sz="quarter" idx="11"/>
          </p:nvPr>
        </p:nvSpPr>
        <p:spPr/>
        <p:txBody>
          <a:bodyPr/>
          <a:lstStyle/>
          <a:p>
            <a:endParaRPr lang="fr-FR">
              <a:solidFill>
                <a:prstClr val="white">
                  <a:tint val="75000"/>
                </a:prstClr>
              </a:solidFill>
            </a:endParaRPr>
          </a:p>
        </p:txBody>
      </p:sp>
      <p:sp>
        <p:nvSpPr>
          <p:cNvPr id="7" name="Slide Number Placeholder 6"/>
          <p:cNvSpPr>
            <a:spLocks noGrp="1"/>
          </p:cNvSpPr>
          <p:nvPr>
            <p:ph type="sldNum" sz="quarter" idx="12"/>
          </p:nvPr>
        </p:nvSpPr>
        <p:spPr/>
        <p:txBody>
          <a:bodyPr/>
          <a:lstStyle/>
          <a:p>
            <a:fld id="{C029302D-B94F-425A-B38F-22329E29C36C}"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val="226247186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fr-FR"/>
              <a:t>Modifiez le style du titre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849DF5AA-E4B2-4C82-B1A2-FD251FE1DD45}" type="datetime1">
              <a:rPr lang="fr-FR" smtClean="0">
                <a:solidFill>
                  <a:prstClr val="white">
                    <a:tint val="75000"/>
                  </a:prstClr>
                </a:solidFill>
              </a:rPr>
              <a:pPr/>
              <a:t>04/05/2020</a:t>
            </a:fld>
            <a:endParaRPr lang="fr-FR">
              <a:solidFill>
                <a:prstClr val="white">
                  <a:tint val="75000"/>
                </a:prstClr>
              </a:solidFill>
            </a:endParaRPr>
          </a:p>
        </p:txBody>
      </p:sp>
      <p:sp>
        <p:nvSpPr>
          <p:cNvPr id="4" name="Footer Placeholder 3"/>
          <p:cNvSpPr>
            <a:spLocks noGrp="1"/>
          </p:cNvSpPr>
          <p:nvPr>
            <p:ph type="ftr" sz="quarter" idx="11"/>
          </p:nvPr>
        </p:nvSpPr>
        <p:spPr/>
        <p:txBody>
          <a:bodyPr/>
          <a:lstStyle/>
          <a:p>
            <a:endParaRPr lang="fr-FR">
              <a:solidFill>
                <a:prstClr val="white">
                  <a:tint val="75000"/>
                </a:prstClr>
              </a:solidFill>
            </a:endParaRPr>
          </a:p>
        </p:txBody>
      </p:sp>
      <p:sp>
        <p:nvSpPr>
          <p:cNvPr id="5" name="Slide Number Placeholder 4"/>
          <p:cNvSpPr>
            <a:spLocks noGrp="1"/>
          </p:cNvSpPr>
          <p:nvPr>
            <p:ph type="sldNum" sz="quarter" idx="12"/>
          </p:nvPr>
        </p:nvSpPr>
        <p:spPr/>
        <p:txBody>
          <a:bodyPr/>
          <a:lstStyle/>
          <a:p>
            <a:fld id="{C029302D-B94F-425A-B38F-22329E29C36C}"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val="69233481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fr-FR"/>
              <a:t>Modifiez le style du titre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a:t>Cliquez sur l'icône pour ajouter une image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a:t>Cliquez sur l'icône pour ajouter une image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a:t>Cliquez sur l'icône pour ajouter une image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90093685-266C-418E-8D4C-D115F8DBDF6F}" type="datetime1">
              <a:rPr lang="fr-FR" smtClean="0">
                <a:solidFill>
                  <a:prstClr val="white">
                    <a:tint val="75000"/>
                  </a:prstClr>
                </a:solidFill>
              </a:rPr>
              <a:pPr/>
              <a:t>04/05/2020</a:t>
            </a:fld>
            <a:endParaRPr lang="fr-FR">
              <a:solidFill>
                <a:prstClr val="white">
                  <a:tint val="75000"/>
                </a:prstClr>
              </a:solidFill>
            </a:endParaRPr>
          </a:p>
        </p:txBody>
      </p:sp>
      <p:sp>
        <p:nvSpPr>
          <p:cNvPr id="4" name="Footer Placeholder 3"/>
          <p:cNvSpPr>
            <a:spLocks noGrp="1"/>
          </p:cNvSpPr>
          <p:nvPr>
            <p:ph type="ftr" sz="quarter" idx="11"/>
          </p:nvPr>
        </p:nvSpPr>
        <p:spPr/>
        <p:txBody>
          <a:bodyPr/>
          <a:lstStyle/>
          <a:p>
            <a:endParaRPr lang="fr-FR">
              <a:solidFill>
                <a:prstClr val="white">
                  <a:tint val="75000"/>
                </a:prstClr>
              </a:solidFill>
            </a:endParaRPr>
          </a:p>
        </p:txBody>
      </p:sp>
      <p:sp>
        <p:nvSpPr>
          <p:cNvPr id="5" name="Slide Number Placeholder 4"/>
          <p:cNvSpPr>
            <a:spLocks noGrp="1"/>
          </p:cNvSpPr>
          <p:nvPr>
            <p:ph type="sldNum" sz="quarter" idx="12"/>
          </p:nvPr>
        </p:nvSpPr>
        <p:spPr/>
        <p:txBody>
          <a:bodyPr/>
          <a:lstStyle/>
          <a:p>
            <a:fld id="{C029302D-B94F-425A-B38F-22329E29C36C}"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val="126929712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C870B6A-E134-4DD2-8CE4-12BB8FDC629E}" type="datetime1">
              <a:rPr lang="fr-FR" smtClean="0">
                <a:solidFill>
                  <a:prstClr val="white">
                    <a:tint val="75000"/>
                  </a:prstClr>
                </a:solidFill>
              </a:rPr>
              <a:pPr/>
              <a:t>04/05/2020</a:t>
            </a:fld>
            <a:endParaRPr lang="fr-FR">
              <a:solidFill>
                <a:prstClr val="white">
                  <a:tint val="75000"/>
                </a:prstClr>
              </a:solidFill>
            </a:endParaRPr>
          </a:p>
        </p:txBody>
      </p:sp>
      <p:sp>
        <p:nvSpPr>
          <p:cNvPr id="5" name="Footer Placeholder 4"/>
          <p:cNvSpPr>
            <a:spLocks noGrp="1"/>
          </p:cNvSpPr>
          <p:nvPr>
            <p:ph type="ftr" sz="quarter" idx="11"/>
          </p:nvPr>
        </p:nvSpPr>
        <p:spPr/>
        <p:txBody>
          <a:bodyPr/>
          <a:lstStyle/>
          <a:p>
            <a:endParaRPr lang="fr-FR">
              <a:solidFill>
                <a:prstClr val="white">
                  <a:tint val="75000"/>
                </a:prstClr>
              </a:solidFill>
            </a:endParaRPr>
          </a:p>
        </p:txBody>
      </p:sp>
      <p:sp>
        <p:nvSpPr>
          <p:cNvPr id="6" name="Slide Number Placeholder 5"/>
          <p:cNvSpPr>
            <a:spLocks noGrp="1"/>
          </p:cNvSpPr>
          <p:nvPr>
            <p:ph type="sldNum" sz="quarter" idx="12"/>
          </p:nvPr>
        </p:nvSpPr>
        <p:spPr/>
        <p:txBody>
          <a:bodyPr/>
          <a:lstStyle/>
          <a:p>
            <a:fld id="{C029302D-B94F-425A-B38F-22329E29C36C}"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val="405429840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58F7D84-A074-4828-9815-A37A5679617B}" type="datetime1">
              <a:rPr lang="fr-FR" smtClean="0">
                <a:solidFill>
                  <a:prstClr val="white">
                    <a:tint val="75000"/>
                  </a:prstClr>
                </a:solidFill>
              </a:rPr>
              <a:pPr/>
              <a:t>04/05/2020</a:t>
            </a:fld>
            <a:endParaRPr lang="fr-FR">
              <a:solidFill>
                <a:prstClr val="white">
                  <a:tint val="75000"/>
                </a:prstClr>
              </a:solidFill>
            </a:endParaRPr>
          </a:p>
        </p:txBody>
      </p:sp>
      <p:sp>
        <p:nvSpPr>
          <p:cNvPr id="5" name="Footer Placeholder 4"/>
          <p:cNvSpPr>
            <a:spLocks noGrp="1"/>
          </p:cNvSpPr>
          <p:nvPr>
            <p:ph type="ftr" sz="quarter" idx="11"/>
          </p:nvPr>
        </p:nvSpPr>
        <p:spPr/>
        <p:txBody>
          <a:bodyPr/>
          <a:lstStyle/>
          <a:p>
            <a:endParaRPr lang="fr-FR">
              <a:solidFill>
                <a:prstClr val="white">
                  <a:tint val="75000"/>
                </a:prstClr>
              </a:solidFill>
            </a:endParaRPr>
          </a:p>
        </p:txBody>
      </p:sp>
      <p:sp>
        <p:nvSpPr>
          <p:cNvPr id="6" name="Slide Number Placeholder 5"/>
          <p:cNvSpPr>
            <a:spLocks noGrp="1"/>
          </p:cNvSpPr>
          <p:nvPr>
            <p:ph type="sldNum" sz="quarter" idx="12"/>
          </p:nvPr>
        </p:nvSpPr>
        <p:spPr/>
        <p:txBody>
          <a:bodyPr/>
          <a:lstStyle/>
          <a:p>
            <a:fld id="{C029302D-B94F-425A-B38F-22329E29C36C}"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val="710534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705C266-98A3-4AF2-95A9-9B00377B828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39AAD04E-8245-4581-B57D-CD8E2DA9B72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85379F75-4AAC-44E7-A501-5243C7FBD5A2}"/>
              </a:ext>
            </a:extLst>
          </p:cNvPr>
          <p:cNvSpPr>
            <a:spLocks noGrp="1"/>
          </p:cNvSpPr>
          <p:nvPr>
            <p:ph type="dt" sz="half" idx="10"/>
          </p:nvPr>
        </p:nvSpPr>
        <p:spPr/>
        <p:txBody>
          <a:bodyPr/>
          <a:lstStyle/>
          <a:p>
            <a:fld id="{E601AA3B-F681-4452-AA91-DAF4D7E20E37}" type="datetimeFigureOut">
              <a:rPr lang="fr-FR" smtClean="0"/>
              <a:t>04/05/2020</a:t>
            </a:fld>
            <a:endParaRPr lang="fr-FR"/>
          </a:p>
        </p:txBody>
      </p:sp>
      <p:sp>
        <p:nvSpPr>
          <p:cNvPr id="5" name="Espace réservé du pied de page 4">
            <a:extLst>
              <a:ext uri="{FF2B5EF4-FFF2-40B4-BE49-F238E27FC236}">
                <a16:creationId xmlns="" xmlns:a16="http://schemas.microsoft.com/office/drawing/2014/main" id="{D5162DBA-2A0C-4EB7-ADDE-9C1A2784184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72BFF696-5924-43EB-811C-0C5D1FB5B47F}"/>
              </a:ext>
            </a:extLst>
          </p:cNvPr>
          <p:cNvSpPr>
            <a:spLocks noGrp="1"/>
          </p:cNvSpPr>
          <p:nvPr>
            <p:ph type="sldNum" sz="quarter" idx="12"/>
          </p:nvPr>
        </p:nvSpPr>
        <p:spPr/>
        <p:txBody>
          <a:bodyPr/>
          <a:lstStyle/>
          <a:p>
            <a:fld id="{C5EDF65D-9EBE-4D18-863B-7B5F249CC6F8}" type="slidenum">
              <a:rPr lang="fr-FR" smtClean="0"/>
              <a:t>‹N°›</a:t>
            </a:fld>
            <a:endParaRPr lang="fr-FR"/>
          </a:p>
        </p:txBody>
      </p:sp>
    </p:spTree>
    <p:extLst>
      <p:ext uri="{BB962C8B-B14F-4D97-AF65-F5344CB8AC3E}">
        <p14:creationId xmlns:p14="http://schemas.microsoft.com/office/powerpoint/2010/main" val="16435357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A0E29E20-2B2B-401E-B6D2-C5E30929C6E1}" type="datetime1">
              <a:rPr lang="fr-FR" smtClean="0">
                <a:solidFill>
                  <a:prstClr val="black">
                    <a:tint val="75000"/>
                  </a:prstClr>
                </a:solidFill>
              </a:rPr>
              <a:pPr/>
              <a:t>04/05/2020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89338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E97D9EC-4911-4F2A-AEA9-30357574ED50}" type="datetime1">
              <a:rPr lang="fr-FR" smtClean="0">
                <a:solidFill>
                  <a:prstClr val="black">
                    <a:tint val="75000"/>
                  </a:prstClr>
                </a:solidFill>
              </a:rPr>
              <a:pPr/>
              <a:t>04/05/2020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07050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93E17D0-5F7F-4C71-B7B6-D1881080CD7E}" type="datetime1">
              <a:rPr lang="fr-FR" smtClean="0">
                <a:solidFill>
                  <a:prstClr val="black">
                    <a:tint val="75000"/>
                  </a:prstClr>
                </a:solidFill>
              </a:rPr>
              <a:pPr/>
              <a:t>04/05/2020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162240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05EF4A4-B6EF-433F-86EE-13B0AE4710CB}"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fr-FR">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C029302D-B94F-425A-B38F-22329E29C36C}" type="slidenum">
              <a:rPr lang="fr-FR" smtClean="0">
                <a:solidFill>
                  <a:prstClr val="black"/>
                </a:solidFill>
              </a:rPr>
              <a:pPr/>
              <a:t>‹N°›</a:t>
            </a:fld>
            <a:endParaRPr lang="fr-FR">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99666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6DE5195-1599-4938-BE64-849C7BBCA8C1}"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11"/>
          </p:nvPr>
        </p:nvSpPr>
        <p:spPr/>
        <p:txBody>
          <a:bodyPr/>
          <a:lstStyle/>
          <a:p>
            <a:endParaRPr lang="fr-FR">
              <a:solidFill>
                <a:prstClr val="black"/>
              </a:solidFill>
            </a:endParaRPr>
          </a:p>
        </p:txBody>
      </p:sp>
      <p:sp>
        <p:nvSpPr>
          <p:cNvPr id="6" name="Slide Number Placeholder 5"/>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30472526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96AA831A-E794-4626-9B2D-6C180A10AAC6}"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11"/>
          </p:nvPr>
        </p:nvSpPr>
        <p:spPr/>
        <p:txBody>
          <a:bodyPr/>
          <a:lstStyle/>
          <a:p>
            <a:endParaRPr lang="fr-FR">
              <a:solidFill>
                <a:prstClr val="black"/>
              </a:solidFill>
            </a:endParaRPr>
          </a:p>
        </p:txBody>
      </p:sp>
      <p:sp>
        <p:nvSpPr>
          <p:cNvPr id="6" name="Slide Number Placeholder 5"/>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9995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8B0E330-A823-49C3-9B19-DFD3CB9CD66D}" type="datetime1">
              <a:rPr lang="fr-FR" smtClean="0">
                <a:solidFill>
                  <a:prstClr val="black"/>
                </a:solidFill>
              </a:rPr>
              <a:pPr/>
              <a:t>04/05/2020</a:t>
            </a:fld>
            <a:endParaRPr lang="fr-FR">
              <a:solidFill>
                <a:prstClr val="black"/>
              </a:solidFill>
            </a:endParaRPr>
          </a:p>
        </p:txBody>
      </p:sp>
      <p:sp>
        <p:nvSpPr>
          <p:cNvPr id="6" name="Footer Placeholder 5"/>
          <p:cNvSpPr>
            <a:spLocks noGrp="1"/>
          </p:cNvSpPr>
          <p:nvPr>
            <p:ph type="ftr" sz="quarter" idx="11"/>
          </p:nvPr>
        </p:nvSpPr>
        <p:spPr/>
        <p:txBody>
          <a:bodyPr/>
          <a:lstStyle/>
          <a:p>
            <a:endParaRPr lang="fr-FR">
              <a:solidFill>
                <a:prstClr val="black"/>
              </a:solidFill>
            </a:endParaRPr>
          </a:p>
        </p:txBody>
      </p:sp>
      <p:sp>
        <p:nvSpPr>
          <p:cNvPr id="7" name="Slide Number Placeholder 6"/>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17055758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5B7E393-BCAE-48EE-AFFC-DA192B341F3C}" type="datetime1">
              <a:rPr lang="fr-FR" smtClean="0">
                <a:solidFill>
                  <a:prstClr val="black"/>
                </a:solidFill>
              </a:rPr>
              <a:pPr/>
              <a:t>04/05/2020</a:t>
            </a:fld>
            <a:endParaRPr lang="fr-FR">
              <a:solidFill>
                <a:prstClr val="black"/>
              </a:solidFill>
            </a:endParaRPr>
          </a:p>
        </p:txBody>
      </p:sp>
      <p:sp>
        <p:nvSpPr>
          <p:cNvPr id="8" name="Footer Placeholder 7"/>
          <p:cNvSpPr>
            <a:spLocks noGrp="1"/>
          </p:cNvSpPr>
          <p:nvPr>
            <p:ph type="ftr" sz="quarter" idx="11"/>
          </p:nvPr>
        </p:nvSpPr>
        <p:spPr/>
        <p:txBody>
          <a:bodyPr/>
          <a:lstStyle/>
          <a:p>
            <a:endParaRPr lang="fr-FR">
              <a:solidFill>
                <a:prstClr val="black"/>
              </a:solidFill>
            </a:endParaRPr>
          </a:p>
        </p:txBody>
      </p:sp>
      <p:sp>
        <p:nvSpPr>
          <p:cNvPr id="9" name="Slide Number Placeholder 8"/>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31737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25E7143-19D2-4035-97FC-50567B8A1506}" type="datetime1">
              <a:rPr lang="fr-FR" smtClean="0">
                <a:solidFill>
                  <a:prstClr val="black"/>
                </a:solidFill>
              </a:rPr>
              <a:pPr/>
              <a:t>04/05/2020</a:t>
            </a:fld>
            <a:endParaRPr lang="fr-FR">
              <a:solidFill>
                <a:prstClr val="black"/>
              </a:solidFill>
            </a:endParaRPr>
          </a:p>
        </p:txBody>
      </p:sp>
      <p:sp>
        <p:nvSpPr>
          <p:cNvPr id="4" name="Footer Placeholder 3"/>
          <p:cNvSpPr>
            <a:spLocks noGrp="1"/>
          </p:cNvSpPr>
          <p:nvPr>
            <p:ph type="ftr" sz="quarter" idx="11"/>
          </p:nvPr>
        </p:nvSpPr>
        <p:spPr/>
        <p:txBody>
          <a:bodyPr/>
          <a:lstStyle/>
          <a:p>
            <a:endParaRPr lang="fr-FR">
              <a:solidFill>
                <a:prstClr val="black"/>
              </a:solidFill>
            </a:endParaRPr>
          </a:p>
        </p:txBody>
      </p:sp>
      <p:sp>
        <p:nvSpPr>
          <p:cNvPr id="5" name="Slide Number Placeholder 4"/>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61582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775D8D-A002-43E3-B231-DE68354DB205}" type="datetime1">
              <a:rPr lang="fr-FR" smtClean="0">
                <a:solidFill>
                  <a:prstClr val="black"/>
                </a:solidFill>
              </a:rPr>
              <a:pPr/>
              <a:t>04/05/2020</a:t>
            </a:fld>
            <a:endParaRPr lang="fr-FR">
              <a:solidFill>
                <a:prstClr val="black"/>
              </a:solidFill>
            </a:endParaRPr>
          </a:p>
        </p:txBody>
      </p:sp>
      <p:sp>
        <p:nvSpPr>
          <p:cNvPr id="3" name="Footer Placeholder 2"/>
          <p:cNvSpPr>
            <a:spLocks noGrp="1"/>
          </p:cNvSpPr>
          <p:nvPr>
            <p:ph type="ftr" sz="quarter" idx="11"/>
          </p:nvPr>
        </p:nvSpPr>
        <p:spPr/>
        <p:txBody>
          <a:bodyPr/>
          <a:lstStyle/>
          <a:p>
            <a:endParaRPr lang="fr-FR">
              <a:solidFill>
                <a:prstClr val="black"/>
              </a:solidFill>
            </a:endParaRPr>
          </a:p>
        </p:txBody>
      </p:sp>
      <p:sp>
        <p:nvSpPr>
          <p:cNvPr id="4" name="Slide Number Placeholder 3"/>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1434947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7A590C0-0B03-4401-A731-355725E149F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 xmlns:a16="http://schemas.microsoft.com/office/drawing/2014/main" id="{982424A0-3EE1-40B0-B53E-15A8FB013F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 xmlns:a16="http://schemas.microsoft.com/office/drawing/2014/main" id="{46799470-5B4B-4A0E-BAD6-84D8D2FC553F}"/>
              </a:ext>
            </a:extLst>
          </p:cNvPr>
          <p:cNvSpPr>
            <a:spLocks noGrp="1"/>
          </p:cNvSpPr>
          <p:nvPr>
            <p:ph type="dt" sz="half" idx="10"/>
          </p:nvPr>
        </p:nvSpPr>
        <p:spPr/>
        <p:txBody>
          <a:bodyPr/>
          <a:lstStyle/>
          <a:p>
            <a:fld id="{E601AA3B-F681-4452-AA91-DAF4D7E20E37}" type="datetimeFigureOut">
              <a:rPr lang="fr-FR" smtClean="0"/>
              <a:t>04/05/2020</a:t>
            </a:fld>
            <a:endParaRPr lang="fr-FR"/>
          </a:p>
        </p:txBody>
      </p:sp>
      <p:sp>
        <p:nvSpPr>
          <p:cNvPr id="5" name="Espace réservé du pied de page 4">
            <a:extLst>
              <a:ext uri="{FF2B5EF4-FFF2-40B4-BE49-F238E27FC236}">
                <a16:creationId xmlns="" xmlns:a16="http://schemas.microsoft.com/office/drawing/2014/main" id="{71F1ED7B-9421-4BBE-895B-2859C1DDD41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347D8153-918A-45A9-81C7-B5B213B4E45A}"/>
              </a:ext>
            </a:extLst>
          </p:cNvPr>
          <p:cNvSpPr>
            <a:spLocks noGrp="1"/>
          </p:cNvSpPr>
          <p:nvPr>
            <p:ph type="sldNum" sz="quarter" idx="12"/>
          </p:nvPr>
        </p:nvSpPr>
        <p:spPr/>
        <p:txBody>
          <a:bodyPr/>
          <a:lstStyle/>
          <a:p>
            <a:fld id="{C5EDF65D-9EBE-4D18-863B-7B5F249CC6F8}" type="slidenum">
              <a:rPr lang="fr-FR" smtClean="0"/>
              <a:t>‹N°›</a:t>
            </a:fld>
            <a:endParaRPr lang="fr-FR"/>
          </a:p>
        </p:txBody>
      </p:sp>
    </p:spTree>
    <p:extLst>
      <p:ext uri="{BB962C8B-B14F-4D97-AF65-F5344CB8AC3E}">
        <p14:creationId xmlns:p14="http://schemas.microsoft.com/office/powerpoint/2010/main" val="696565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76EF7FA1-EFC4-4EC8-AB60-693BBF952B81}" type="datetime1">
              <a:rPr lang="fr-FR" smtClean="0">
                <a:solidFill>
                  <a:prstClr val="black"/>
                </a:solidFill>
              </a:rPr>
              <a:pPr/>
              <a:t>04/05/2020</a:t>
            </a:fld>
            <a:endParaRPr lang="fr-FR">
              <a:solidFill>
                <a:prstClr val="black"/>
              </a:solidFill>
            </a:endParaRPr>
          </a:p>
        </p:txBody>
      </p:sp>
      <p:sp>
        <p:nvSpPr>
          <p:cNvPr id="6" name="Footer Placeholder 5"/>
          <p:cNvSpPr>
            <a:spLocks noGrp="1"/>
          </p:cNvSpPr>
          <p:nvPr>
            <p:ph type="ftr" sz="quarter" idx="11"/>
          </p:nvPr>
        </p:nvSpPr>
        <p:spPr/>
        <p:txBody>
          <a:bodyPr/>
          <a:lstStyle/>
          <a:p>
            <a:endParaRPr lang="fr-FR">
              <a:solidFill>
                <a:prstClr val="black"/>
              </a:solidFill>
            </a:endParaRPr>
          </a:p>
        </p:txBody>
      </p:sp>
      <p:sp>
        <p:nvSpPr>
          <p:cNvPr id="7" name="Slide Number Placeholder 6"/>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39456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147DA0ED-40E7-4B04-9D8B-CE07C468933B}" type="datetime1">
              <a:rPr lang="fr-FR" smtClean="0">
                <a:solidFill>
                  <a:prstClr val="black"/>
                </a:solidFill>
              </a:rPr>
              <a:pPr/>
              <a:t>04/05/2020</a:t>
            </a:fld>
            <a:endParaRPr lang="fr-FR">
              <a:solidFill>
                <a:prstClr val="black"/>
              </a:solidFill>
            </a:endParaRPr>
          </a:p>
        </p:txBody>
      </p:sp>
      <p:sp>
        <p:nvSpPr>
          <p:cNvPr id="6" name="Footer Placeholder 5"/>
          <p:cNvSpPr>
            <a:spLocks noGrp="1"/>
          </p:cNvSpPr>
          <p:nvPr>
            <p:ph type="ftr" sz="quarter" idx="11"/>
          </p:nvPr>
        </p:nvSpPr>
        <p:spPr/>
        <p:txBody>
          <a:bodyPr/>
          <a:lstStyle/>
          <a:p>
            <a:endParaRPr lang="fr-FR">
              <a:solidFill>
                <a:prstClr val="black"/>
              </a:solidFill>
            </a:endParaRPr>
          </a:p>
        </p:txBody>
      </p:sp>
      <p:sp>
        <p:nvSpPr>
          <p:cNvPr id="7" name="Slide Number Placeholder 6"/>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18360130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5267C50B-A35C-4CEB-837A-21816677F0F3}" type="datetime1">
              <a:rPr lang="fr-FR" smtClean="0">
                <a:solidFill>
                  <a:prstClr val="black"/>
                </a:solidFill>
              </a:rPr>
              <a:pPr/>
              <a:t>04/05/2020</a:t>
            </a:fld>
            <a:endParaRPr lang="fr-FR">
              <a:solidFill>
                <a:prstClr val="black"/>
              </a:solidFill>
            </a:endParaRPr>
          </a:p>
        </p:txBody>
      </p:sp>
      <p:sp>
        <p:nvSpPr>
          <p:cNvPr id="6" name="Footer Placeholder 5"/>
          <p:cNvSpPr>
            <a:spLocks noGrp="1"/>
          </p:cNvSpPr>
          <p:nvPr>
            <p:ph type="ftr" sz="quarter" idx="11"/>
          </p:nvPr>
        </p:nvSpPr>
        <p:spPr/>
        <p:txBody>
          <a:bodyPr/>
          <a:lstStyle/>
          <a:p>
            <a:endParaRPr lang="fr-FR">
              <a:solidFill>
                <a:prstClr val="black"/>
              </a:solidFill>
            </a:endParaRPr>
          </a:p>
        </p:txBody>
      </p:sp>
      <p:sp>
        <p:nvSpPr>
          <p:cNvPr id="7" name="Slide Number Placeholder 6"/>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9351551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8BEF497B-2E47-4802-979A-D7025E939C96}"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11"/>
          </p:nvPr>
        </p:nvSpPr>
        <p:spPr/>
        <p:txBody>
          <a:bodyPr/>
          <a:lstStyle/>
          <a:p>
            <a:endParaRPr lang="fr-FR">
              <a:solidFill>
                <a:prstClr val="black"/>
              </a:solidFill>
            </a:endParaRPr>
          </a:p>
        </p:txBody>
      </p:sp>
      <p:sp>
        <p:nvSpPr>
          <p:cNvPr id="6" name="Slide Number Placeholder 5"/>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8733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09567037-1E81-4D52-AB26-1ED0D48A6128}"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11"/>
          </p:nvPr>
        </p:nvSpPr>
        <p:spPr/>
        <p:txBody>
          <a:bodyPr/>
          <a:lstStyle/>
          <a:p>
            <a:endParaRPr lang="fr-FR">
              <a:solidFill>
                <a:prstClr val="black"/>
              </a:solidFill>
            </a:endParaRPr>
          </a:p>
        </p:txBody>
      </p:sp>
      <p:sp>
        <p:nvSpPr>
          <p:cNvPr id="6" name="Slide Number Placeholder 5"/>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7675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351B1A41-87A5-4EF4-9858-FE98786F1E8E}"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11"/>
          </p:nvPr>
        </p:nvSpPr>
        <p:spPr/>
        <p:txBody>
          <a:bodyPr/>
          <a:lstStyle/>
          <a:p>
            <a:endParaRPr lang="fr-FR">
              <a:solidFill>
                <a:prstClr val="black"/>
              </a:solidFill>
            </a:endParaRPr>
          </a:p>
        </p:txBody>
      </p:sp>
      <p:sp>
        <p:nvSpPr>
          <p:cNvPr id="6" name="Slide Number Placeholder 5"/>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9251362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18DB70DA-D54D-4E3B-AFE9-91DE74157F16}"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11"/>
          </p:nvPr>
        </p:nvSpPr>
        <p:spPr/>
        <p:txBody>
          <a:bodyPr/>
          <a:lstStyle/>
          <a:p>
            <a:endParaRPr lang="fr-FR">
              <a:solidFill>
                <a:prstClr val="black"/>
              </a:solidFill>
            </a:endParaRPr>
          </a:p>
        </p:txBody>
      </p:sp>
      <p:sp>
        <p:nvSpPr>
          <p:cNvPr id="6" name="Slide Number Placeholder 5"/>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05843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CE3B8101-859B-45A6-930C-0169DCE0F06B}"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11"/>
          </p:nvPr>
        </p:nvSpPr>
        <p:spPr/>
        <p:txBody>
          <a:bodyPr/>
          <a:lstStyle/>
          <a:p>
            <a:endParaRPr lang="fr-FR">
              <a:solidFill>
                <a:prstClr val="black"/>
              </a:solidFill>
            </a:endParaRPr>
          </a:p>
        </p:txBody>
      </p:sp>
      <p:sp>
        <p:nvSpPr>
          <p:cNvPr id="6" name="Slide Number Placeholder 5"/>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24603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12CCB73-1535-4966-A742-1510728B46D8}"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11"/>
          </p:nvPr>
        </p:nvSpPr>
        <p:spPr/>
        <p:txBody>
          <a:bodyPr/>
          <a:lstStyle/>
          <a:p>
            <a:endParaRPr lang="fr-FR">
              <a:solidFill>
                <a:prstClr val="black"/>
              </a:solidFill>
            </a:endParaRPr>
          </a:p>
        </p:txBody>
      </p:sp>
      <p:sp>
        <p:nvSpPr>
          <p:cNvPr id="6" name="Slide Number Placeholder 5"/>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92823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94BE2E2-2B03-43E0-9D75-FE3A2EA4CC65}"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11"/>
          </p:nvPr>
        </p:nvSpPr>
        <p:spPr/>
        <p:txBody>
          <a:bodyPr/>
          <a:lstStyle/>
          <a:p>
            <a:endParaRPr lang="fr-FR">
              <a:solidFill>
                <a:prstClr val="black"/>
              </a:solidFill>
            </a:endParaRPr>
          </a:p>
        </p:txBody>
      </p:sp>
      <p:sp>
        <p:nvSpPr>
          <p:cNvPr id="6" name="Slide Number Placeholder 5"/>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011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D3D4ABA2-189A-4147-8E94-1A7F16765CD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41D8EB2B-8718-47BE-9565-2033D28BA8D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 xmlns:a16="http://schemas.microsoft.com/office/drawing/2014/main" id="{EE492CAE-8169-437B-8EB3-C0AA5902709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 xmlns:a16="http://schemas.microsoft.com/office/drawing/2014/main" id="{0D391E7A-5DD5-401D-AE0A-4F3FE1DD7705}"/>
              </a:ext>
            </a:extLst>
          </p:cNvPr>
          <p:cNvSpPr>
            <a:spLocks noGrp="1"/>
          </p:cNvSpPr>
          <p:nvPr>
            <p:ph type="dt" sz="half" idx="10"/>
          </p:nvPr>
        </p:nvSpPr>
        <p:spPr/>
        <p:txBody>
          <a:bodyPr/>
          <a:lstStyle/>
          <a:p>
            <a:fld id="{E601AA3B-F681-4452-AA91-DAF4D7E20E37}" type="datetimeFigureOut">
              <a:rPr lang="fr-FR" smtClean="0"/>
              <a:t>04/05/2020</a:t>
            </a:fld>
            <a:endParaRPr lang="fr-FR"/>
          </a:p>
        </p:txBody>
      </p:sp>
      <p:sp>
        <p:nvSpPr>
          <p:cNvPr id="6" name="Espace réservé du pied de page 5">
            <a:extLst>
              <a:ext uri="{FF2B5EF4-FFF2-40B4-BE49-F238E27FC236}">
                <a16:creationId xmlns="" xmlns:a16="http://schemas.microsoft.com/office/drawing/2014/main" id="{1FC6E02E-2F26-41F3-B9EE-6E3478FB4A6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476D137C-E58C-486D-8F14-E1DDF5FAB5C2}"/>
              </a:ext>
            </a:extLst>
          </p:cNvPr>
          <p:cNvSpPr>
            <a:spLocks noGrp="1"/>
          </p:cNvSpPr>
          <p:nvPr>
            <p:ph type="sldNum" sz="quarter" idx="12"/>
          </p:nvPr>
        </p:nvSpPr>
        <p:spPr/>
        <p:txBody>
          <a:bodyPr/>
          <a:lstStyle/>
          <a:p>
            <a:fld id="{C5EDF65D-9EBE-4D18-863B-7B5F249CC6F8}" type="slidenum">
              <a:rPr lang="fr-FR" smtClean="0"/>
              <a:t>‹N°›</a:t>
            </a:fld>
            <a:endParaRPr lang="fr-FR"/>
          </a:p>
        </p:txBody>
      </p:sp>
    </p:spTree>
    <p:extLst>
      <p:ext uri="{BB962C8B-B14F-4D97-AF65-F5344CB8AC3E}">
        <p14:creationId xmlns:p14="http://schemas.microsoft.com/office/powerpoint/2010/main" val="11051491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fr-FR"/>
              <a:t>Modifiez le style du titre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3ACCD6CC-E61A-4865-A59F-DD802E492711}"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11"/>
          </p:nvPr>
        </p:nvSpPr>
        <p:spPr>
          <a:xfrm>
            <a:off x="5332412" y="5883275"/>
            <a:ext cx="4324044" cy="365125"/>
          </a:xfrm>
        </p:spPr>
        <p:txBody>
          <a:bodyPr/>
          <a:lstStyle/>
          <a:p>
            <a:endParaRPr lang="fr-FR">
              <a:solidFill>
                <a:prstClr val="black"/>
              </a:solidFill>
            </a:endParaRPr>
          </a:p>
        </p:txBody>
      </p:sp>
      <p:sp>
        <p:nvSpPr>
          <p:cNvPr id="6" name="Slide Number Placeholder 5"/>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14557823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B871E0B-7E36-4F2C-8FBA-F2BC276076EE}"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11"/>
          </p:nvPr>
        </p:nvSpPr>
        <p:spPr/>
        <p:txBody>
          <a:bodyPr/>
          <a:lstStyle/>
          <a:p>
            <a:endParaRPr lang="fr-FR">
              <a:solidFill>
                <a:prstClr val="black"/>
              </a:solidFill>
            </a:endParaRPr>
          </a:p>
        </p:txBody>
      </p:sp>
      <p:sp>
        <p:nvSpPr>
          <p:cNvPr id="6" name="Slide Number Placeholder 5"/>
          <p:cNvSpPr>
            <a:spLocks noGrp="1"/>
          </p:cNvSpPr>
          <p:nvPr>
            <p:ph type="sldNum" sz="quarter" idx="12"/>
          </p:nvPr>
        </p:nvSpPr>
        <p:spPr>
          <a:xfrm>
            <a:off x="10951856" y="5867131"/>
            <a:ext cx="551167" cy="365125"/>
          </a:xfrm>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19588697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06B566DE-EAEB-490F-B953-524386DFAAB1}"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11"/>
          </p:nvPr>
        </p:nvSpPr>
        <p:spPr/>
        <p:txBody>
          <a:bodyPr/>
          <a:lstStyle/>
          <a:p>
            <a:endParaRPr lang="fr-FR">
              <a:solidFill>
                <a:prstClr val="black"/>
              </a:solidFill>
            </a:endParaRPr>
          </a:p>
        </p:txBody>
      </p:sp>
      <p:sp>
        <p:nvSpPr>
          <p:cNvPr id="6" name="Slide Number Placeholder 5"/>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35031473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fr-FR"/>
              <a:t>Modifiez le style du titre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F8C1693-50A9-4CD5-BB1B-9068B2A5D84B}" type="datetime1">
              <a:rPr lang="fr-FR" smtClean="0">
                <a:solidFill>
                  <a:prstClr val="black"/>
                </a:solidFill>
              </a:rPr>
              <a:pPr/>
              <a:t>04/05/2020</a:t>
            </a:fld>
            <a:endParaRPr lang="fr-FR">
              <a:solidFill>
                <a:prstClr val="black"/>
              </a:solidFill>
            </a:endParaRPr>
          </a:p>
        </p:txBody>
      </p:sp>
      <p:sp>
        <p:nvSpPr>
          <p:cNvPr id="6" name="Footer Placeholder 5"/>
          <p:cNvSpPr>
            <a:spLocks noGrp="1"/>
          </p:cNvSpPr>
          <p:nvPr>
            <p:ph type="ftr" sz="quarter" idx="11"/>
          </p:nvPr>
        </p:nvSpPr>
        <p:spPr/>
        <p:txBody>
          <a:bodyPr/>
          <a:lstStyle/>
          <a:p>
            <a:endParaRPr lang="fr-FR">
              <a:solidFill>
                <a:prstClr val="black"/>
              </a:solidFill>
            </a:endParaRPr>
          </a:p>
        </p:txBody>
      </p:sp>
      <p:sp>
        <p:nvSpPr>
          <p:cNvPr id="7" name="Slide Number Placeholder 6"/>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9207522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EDE87-E87B-4556-AA8C-5EB79B852ECD}" type="datetime1">
              <a:rPr lang="fr-FR" smtClean="0">
                <a:solidFill>
                  <a:prstClr val="black"/>
                </a:solidFill>
              </a:rPr>
              <a:pPr/>
              <a:t>04/05/2020</a:t>
            </a:fld>
            <a:endParaRPr lang="fr-FR">
              <a:solidFill>
                <a:prstClr val="black"/>
              </a:solidFill>
            </a:endParaRPr>
          </a:p>
        </p:txBody>
      </p:sp>
      <p:sp>
        <p:nvSpPr>
          <p:cNvPr id="8" name="Footer Placeholder 7"/>
          <p:cNvSpPr>
            <a:spLocks noGrp="1"/>
          </p:cNvSpPr>
          <p:nvPr>
            <p:ph type="ftr" sz="quarter" idx="11"/>
          </p:nvPr>
        </p:nvSpPr>
        <p:spPr/>
        <p:txBody>
          <a:bodyPr/>
          <a:lstStyle/>
          <a:p>
            <a:endParaRPr lang="fr-FR">
              <a:solidFill>
                <a:prstClr val="black"/>
              </a:solidFill>
            </a:endParaRPr>
          </a:p>
        </p:txBody>
      </p:sp>
      <p:sp>
        <p:nvSpPr>
          <p:cNvPr id="9" name="Slide Number Placeholder 8"/>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14579356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BBB8784-4697-471B-86F9-E6D8477E96AB}" type="datetime1">
              <a:rPr lang="fr-FR" smtClean="0">
                <a:solidFill>
                  <a:prstClr val="black"/>
                </a:solidFill>
              </a:rPr>
              <a:pPr/>
              <a:t>04/05/2020</a:t>
            </a:fld>
            <a:endParaRPr lang="fr-FR">
              <a:solidFill>
                <a:prstClr val="black"/>
              </a:solidFill>
            </a:endParaRPr>
          </a:p>
        </p:txBody>
      </p:sp>
      <p:sp>
        <p:nvSpPr>
          <p:cNvPr id="4" name="Footer Placeholder 3"/>
          <p:cNvSpPr>
            <a:spLocks noGrp="1"/>
          </p:cNvSpPr>
          <p:nvPr>
            <p:ph type="ftr" sz="quarter" idx="11"/>
          </p:nvPr>
        </p:nvSpPr>
        <p:spPr/>
        <p:txBody>
          <a:bodyPr/>
          <a:lstStyle/>
          <a:p>
            <a:endParaRPr lang="fr-FR">
              <a:solidFill>
                <a:prstClr val="black"/>
              </a:solidFill>
            </a:endParaRPr>
          </a:p>
        </p:txBody>
      </p:sp>
      <p:sp>
        <p:nvSpPr>
          <p:cNvPr id="5" name="Slide Number Placeholder 4"/>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37764203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7D48B-27CD-4650-B7D8-B45785C217B7}" type="datetime1">
              <a:rPr lang="fr-FR" smtClean="0">
                <a:solidFill>
                  <a:prstClr val="black"/>
                </a:solidFill>
              </a:rPr>
              <a:pPr/>
              <a:t>04/05/2020</a:t>
            </a:fld>
            <a:endParaRPr lang="fr-FR">
              <a:solidFill>
                <a:prstClr val="black"/>
              </a:solidFill>
            </a:endParaRPr>
          </a:p>
        </p:txBody>
      </p:sp>
      <p:sp>
        <p:nvSpPr>
          <p:cNvPr id="3" name="Footer Placeholder 2"/>
          <p:cNvSpPr>
            <a:spLocks noGrp="1"/>
          </p:cNvSpPr>
          <p:nvPr>
            <p:ph type="ftr" sz="quarter" idx="11"/>
          </p:nvPr>
        </p:nvSpPr>
        <p:spPr/>
        <p:txBody>
          <a:bodyPr/>
          <a:lstStyle/>
          <a:p>
            <a:endParaRPr lang="fr-FR">
              <a:solidFill>
                <a:prstClr val="black"/>
              </a:solidFill>
            </a:endParaRPr>
          </a:p>
        </p:txBody>
      </p:sp>
      <p:sp>
        <p:nvSpPr>
          <p:cNvPr id="4" name="Slide Number Placeholder 3"/>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37863759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E9C640BF-728E-41AD-AEB2-29C985310A4A}" type="datetime1">
              <a:rPr lang="fr-FR" smtClean="0">
                <a:solidFill>
                  <a:prstClr val="black"/>
                </a:solidFill>
              </a:rPr>
              <a:pPr/>
              <a:t>04/05/2020</a:t>
            </a:fld>
            <a:endParaRPr lang="fr-FR">
              <a:solidFill>
                <a:prstClr val="black"/>
              </a:solidFill>
            </a:endParaRPr>
          </a:p>
        </p:txBody>
      </p:sp>
      <p:sp>
        <p:nvSpPr>
          <p:cNvPr id="6" name="Footer Placeholder 5"/>
          <p:cNvSpPr>
            <a:spLocks noGrp="1"/>
          </p:cNvSpPr>
          <p:nvPr>
            <p:ph type="ftr" sz="quarter" idx="11"/>
          </p:nvPr>
        </p:nvSpPr>
        <p:spPr/>
        <p:txBody>
          <a:bodyPr/>
          <a:lstStyle/>
          <a:p>
            <a:endParaRPr lang="fr-FR">
              <a:solidFill>
                <a:prstClr val="black"/>
              </a:solidFill>
            </a:endParaRPr>
          </a:p>
        </p:txBody>
      </p:sp>
      <p:sp>
        <p:nvSpPr>
          <p:cNvPr id="7" name="Slide Number Placeholder 6"/>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10461981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975B8A5F-B995-4BD5-8898-033F81A4C849}" type="datetime1">
              <a:rPr lang="fr-FR" smtClean="0">
                <a:solidFill>
                  <a:prstClr val="black"/>
                </a:solidFill>
              </a:rPr>
              <a:pPr/>
              <a:t>04/05/2020</a:t>
            </a:fld>
            <a:endParaRPr lang="fr-FR">
              <a:solidFill>
                <a:prstClr val="black"/>
              </a:solidFill>
            </a:endParaRPr>
          </a:p>
        </p:txBody>
      </p:sp>
      <p:sp>
        <p:nvSpPr>
          <p:cNvPr id="6" name="Footer Placeholder 5"/>
          <p:cNvSpPr>
            <a:spLocks noGrp="1"/>
          </p:cNvSpPr>
          <p:nvPr>
            <p:ph type="ftr" sz="quarter" idx="11"/>
          </p:nvPr>
        </p:nvSpPr>
        <p:spPr/>
        <p:txBody>
          <a:bodyPr/>
          <a:lstStyle/>
          <a:p>
            <a:endParaRPr lang="fr-FR">
              <a:solidFill>
                <a:prstClr val="black"/>
              </a:solidFill>
            </a:endParaRPr>
          </a:p>
        </p:txBody>
      </p:sp>
      <p:sp>
        <p:nvSpPr>
          <p:cNvPr id="7" name="Slide Number Placeholder 6"/>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17457029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DD37E5-B49A-4D5F-9C6B-BB321AE7B980}" type="datetime1">
              <a:rPr lang="fr-FR" smtClean="0">
                <a:solidFill>
                  <a:prstClr val="black"/>
                </a:solidFill>
              </a:rPr>
              <a:pPr/>
              <a:t>04/05/2020</a:t>
            </a:fld>
            <a:endParaRPr lang="fr-FR">
              <a:solidFill>
                <a:prstClr val="black"/>
              </a:solidFill>
            </a:endParaRPr>
          </a:p>
        </p:txBody>
      </p:sp>
      <p:sp>
        <p:nvSpPr>
          <p:cNvPr id="6" name="Footer Placeholder 5"/>
          <p:cNvSpPr>
            <a:spLocks noGrp="1"/>
          </p:cNvSpPr>
          <p:nvPr>
            <p:ph type="ftr" sz="quarter" idx="11"/>
          </p:nvPr>
        </p:nvSpPr>
        <p:spPr/>
        <p:txBody>
          <a:bodyPr/>
          <a:lstStyle/>
          <a:p>
            <a:endParaRPr lang="fr-FR">
              <a:solidFill>
                <a:prstClr val="black"/>
              </a:solidFill>
            </a:endParaRPr>
          </a:p>
        </p:txBody>
      </p:sp>
      <p:sp>
        <p:nvSpPr>
          <p:cNvPr id="7" name="Slide Number Placeholder 6"/>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1168119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7937B05-37F2-4206-AC2E-BB5FECB6911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 xmlns:a16="http://schemas.microsoft.com/office/drawing/2014/main" id="{05492D2F-44F0-4434-B8BA-01E4267901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 xmlns:a16="http://schemas.microsoft.com/office/drawing/2014/main" id="{B6330F2A-1EA8-4BDA-B6C6-CF3D255695B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 xmlns:a16="http://schemas.microsoft.com/office/drawing/2014/main" id="{4165B4BB-A5A6-43A0-A0A5-AC1D6D876C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 xmlns:a16="http://schemas.microsoft.com/office/drawing/2014/main" id="{0AFCA4F4-1D30-4737-BB08-FCAE4D521EF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 xmlns:a16="http://schemas.microsoft.com/office/drawing/2014/main" id="{3DE02FF2-B620-4DAA-A544-FFE300F96216}"/>
              </a:ext>
            </a:extLst>
          </p:cNvPr>
          <p:cNvSpPr>
            <a:spLocks noGrp="1"/>
          </p:cNvSpPr>
          <p:nvPr>
            <p:ph type="dt" sz="half" idx="10"/>
          </p:nvPr>
        </p:nvSpPr>
        <p:spPr/>
        <p:txBody>
          <a:bodyPr/>
          <a:lstStyle/>
          <a:p>
            <a:fld id="{E601AA3B-F681-4452-AA91-DAF4D7E20E37}" type="datetimeFigureOut">
              <a:rPr lang="fr-FR" smtClean="0"/>
              <a:t>04/05/2020</a:t>
            </a:fld>
            <a:endParaRPr lang="fr-FR"/>
          </a:p>
        </p:txBody>
      </p:sp>
      <p:sp>
        <p:nvSpPr>
          <p:cNvPr id="8" name="Espace réservé du pied de page 7">
            <a:extLst>
              <a:ext uri="{FF2B5EF4-FFF2-40B4-BE49-F238E27FC236}">
                <a16:creationId xmlns="" xmlns:a16="http://schemas.microsoft.com/office/drawing/2014/main" id="{DB121324-0106-48F5-B43F-EAC7CF46B29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 xmlns:a16="http://schemas.microsoft.com/office/drawing/2014/main" id="{BC0D3C69-D36C-4081-94FD-D34FE26AD09D}"/>
              </a:ext>
            </a:extLst>
          </p:cNvPr>
          <p:cNvSpPr>
            <a:spLocks noGrp="1"/>
          </p:cNvSpPr>
          <p:nvPr>
            <p:ph type="sldNum" sz="quarter" idx="12"/>
          </p:nvPr>
        </p:nvSpPr>
        <p:spPr/>
        <p:txBody>
          <a:bodyPr/>
          <a:lstStyle/>
          <a:p>
            <a:fld id="{C5EDF65D-9EBE-4D18-863B-7B5F249CC6F8}" type="slidenum">
              <a:rPr lang="fr-FR" smtClean="0"/>
              <a:t>‹N°›</a:t>
            </a:fld>
            <a:endParaRPr lang="fr-FR"/>
          </a:p>
        </p:txBody>
      </p:sp>
    </p:spTree>
    <p:extLst>
      <p:ext uri="{BB962C8B-B14F-4D97-AF65-F5344CB8AC3E}">
        <p14:creationId xmlns:p14="http://schemas.microsoft.com/office/powerpoint/2010/main" val="32877762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65FC5BA7-CB93-4B79-A8B5-1C47E14B17B8}"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11"/>
          </p:nvPr>
        </p:nvSpPr>
        <p:spPr/>
        <p:txBody>
          <a:bodyPr/>
          <a:lstStyle/>
          <a:p>
            <a:endParaRPr lang="fr-FR">
              <a:solidFill>
                <a:prstClr val="black"/>
              </a:solidFill>
            </a:endParaRPr>
          </a:p>
        </p:txBody>
      </p:sp>
      <p:sp>
        <p:nvSpPr>
          <p:cNvPr id="6" name="Slide Number Placeholder 5"/>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7096421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C1605584-CE74-4128-A09C-5EA6A88C99D0}"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11"/>
          </p:nvPr>
        </p:nvSpPr>
        <p:spPr/>
        <p:txBody>
          <a:bodyPr/>
          <a:lstStyle/>
          <a:p>
            <a:endParaRPr lang="fr-FR">
              <a:solidFill>
                <a:prstClr val="black"/>
              </a:solidFill>
            </a:endParaRPr>
          </a:p>
        </p:txBody>
      </p:sp>
      <p:sp>
        <p:nvSpPr>
          <p:cNvPr id="6" name="Slide Number Placeholder 5"/>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9042226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F2120D44-BD5C-4F78-BFDA-83E81A2C29C2}"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11"/>
          </p:nvPr>
        </p:nvSpPr>
        <p:spPr/>
        <p:txBody>
          <a:bodyPr/>
          <a:lstStyle/>
          <a:p>
            <a:endParaRPr lang="fr-FR">
              <a:solidFill>
                <a:prstClr val="black"/>
              </a:solidFill>
            </a:endParaRPr>
          </a:p>
        </p:txBody>
      </p:sp>
      <p:sp>
        <p:nvSpPr>
          <p:cNvPr id="6" name="Slide Number Placeholder 5"/>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594705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fr-FR"/>
              <a:t>Modifier les styles du texte du masque</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AB78E85A-0D3A-4B87-82DE-8F75BE3F6338}"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11"/>
          </p:nvPr>
        </p:nvSpPr>
        <p:spPr/>
        <p:txBody>
          <a:bodyPr/>
          <a:lstStyle/>
          <a:p>
            <a:endParaRPr lang="fr-FR">
              <a:solidFill>
                <a:prstClr val="black"/>
              </a:solidFill>
            </a:endParaRPr>
          </a:p>
        </p:txBody>
      </p:sp>
      <p:sp>
        <p:nvSpPr>
          <p:cNvPr id="6" name="Slide Number Placeholder 5"/>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050897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a:t>Modifier les styles du texte du masque</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A3CD0F33-41AA-4F93-8AC9-471E8E45259C}"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11"/>
          </p:nvPr>
        </p:nvSpPr>
        <p:spPr/>
        <p:txBody>
          <a:bodyPr/>
          <a:lstStyle/>
          <a:p>
            <a:endParaRPr lang="fr-FR">
              <a:solidFill>
                <a:prstClr val="black"/>
              </a:solidFill>
            </a:endParaRPr>
          </a:p>
        </p:txBody>
      </p:sp>
      <p:sp>
        <p:nvSpPr>
          <p:cNvPr id="6" name="Slide Number Placeholder 5"/>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38498901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F69EBE9-C550-49AA-A4F7-6D6B737B2107}"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11"/>
          </p:nvPr>
        </p:nvSpPr>
        <p:spPr/>
        <p:txBody>
          <a:bodyPr/>
          <a:lstStyle/>
          <a:p>
            <a:endParaRPr lang="fr-FR">
              <a:solidFill>
                <a:prstClr val="black"/>
              </a:solidFill>
            </a:endParaRPr>
          </a:p>
        </p:txBody>
      </p:sp>
      <p:sp>
        <p:nvSpPr>
          <p:cNvPr id="6" name="Slide Number Placeholder 5"/>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7482310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5834EFB-E690-4C41-BED9-F84082C9C67D}"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11"/>
          </p:nvPr>
        </p:nvSpPr>
        <p:spPr/>
        <p:txBody>
          <a:bodyPr/>
          <a:lstStyle/>
          <a:p>
            <a:endParaRPr lang="fr-FR">
              <a:solidFill>
                <a:prstClr val="black"/>
              </a:solidFill>
            </a:endParaRPr>
          </a:p>
        </p:txBody>
      </p:sp>
      <p:sp>
        <p:nvSpPr>
          <p:cNvPr id="6" name="Slide Number Placeholder 5"/>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30406125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4FE8852A-8FB5-4750-B468-B408B02B499C}" type="datetime1">
              <a:rPr lang="fr-FR" smtClean="0">
                <a:solidFill>
                  <a:prstClr val="black">
                    <a:tint val="75000"/>
                  </a:prstClr>
                </a:solidFill>
              </a:rPr>
              <a:pPr/>
              <a:t>04/05/2020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514032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E7CB050-283E-4A9E-BBBA-6B103E0177C5}" type="datetime1">
              <a:rPr lang="fr-FR" smtClean="0">
                <a:solidFill>
                  <a:prstClr val="black">
                    <a:tint val="75000"/>
                  </a:prstClr>
                </a:solidFill>
              </a:rPr>
              <a:pPr/>
              <a:t>04/05/2020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1383732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7746BF65-B642-42D6-A82E-AA3F8ED01AB1}" type="datetime1">
              <a:rPr lang="fr-FR" smtClean="0">
                <a:solidFill>
                  <a:prstClr val="black">
                    <a:tint val="75000"/>
                  </a:prstClr>
                </a:solidFill>
              </a:rPr>
              <a:pPr/>
              <a:t>04/05/2020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376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0FFD562-C524-4473-83D4-4CC862B6C59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 xmlns:a16="http://schemas.microsoft.com/office/drawing/2014/main" id="{E5C117EE-F19B-4D8E-8366-681291B1552A}"/>
              </a:ext>
            </a:extLst>
          </p:cNvPr>
          <p:cNvSpPr>
            <a:spLocks noGrp="1"/>
          </p:cNvSpPr>
          <p:nvPr>
            <p:ph type="dt" sz="half" idx="10"/>
          </p:nvPr>
        </p:nvSpPr>
        <p:spPr/>
        <p:txBody>
          <a:bodyPr/>
          <a:lstStyle/>
          <a:p>
            <a:fld id="{E601AA3B-F681-4452-AA91-DAF4D7E20E37}" type="datetimeFigureOut">
              <a:rPr lang="fr-FR" smtClean="0"/>
              <a:t>04/05/2020</a:t>
            </a:fld>
            <a:endParaRPr lang="fr-FR"/>
          </a:p>
        </p:txBody>
      </p:sp>
      <p:sp>
        <p:nvSpPr>
          <p:cNvPr id="4" name="Espace réservé du pied de page 3">
            <a:extLst>
              <a:ext uri="{FF2B5EF4-FFF2-40B4-BE49-F238E27FC236}">
                <a16:creationId xmlns="" xmlns:a16="http://schemas.microsoft.com/office/drawing/2014/main" id="{10687249-EF63-40F5-A1C7-D20365165C2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 xmlns:a16="http://schemas.microsoft.com/office/drawing/2014/main" id="{1872D7C2-EF61-4CC6-8F03-9C6EDD48CF01}"/>
              </a:ext>
            </a:extLst>
          </p:cNvPr>
          <p:cNvSpPr>
            <a:spLocks noGrp="1"/>
          </p:cNvSpPr>
          <p:nvPr>
            <p:ph type="sldNum" sz="quarter" idx="12"/>
          </p:nvPr>
        </p:nvSpPr>
        <p:spPr/>
        <p:txBody>
          <a:bodyPr/>
          <a:lstStyle/>
          <a:p>
            <a:fld id="{C5EDF65D-9EBE-4D18-863B-7B5F249CC6F8}" type="slidenum">
              <a:rPr lang="fr-FR" smtClean="0"/>
              <a:t>‹N°›</a:t>
            </a:fld>
            <a:endParaRPr lang="fr-FR"/>
          </a:p>
        </p:txBody>
      </p:sp>
    </p:spTree>
    <p:extLst>
      <p:ext uri="{BB962C8B-B14F-4D97-AF65-F5344CB8AC3E}">
        <p14:creationId xmlns:p14="http://schemas.microsoft.com/office/powerpoint/2010/main" val="37664783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8DF6059-B7F5-4076-8CE0-BB63D5481370}" type="datetime1">
              <a:rPr lang="fr-FR" smtClean="0">
                <a:solidFill>
                  <a:prstClr val="black">
                    <a:tint val="75000"/>
                  </a:prstClr>
                </a:solidFill>
              </a:rPr>
              <a:pPr/>
              <a:t>04/05/2020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8085299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CBEF7DA-09EF-4C13-AF70-78B74FA899C5}" type="datetime1">
              <a:rPr lang="fr-FR" smtClean="0">
                <a:solidFill>
                  <a:prstClr val="black">
                    <a:tint val="75000"/>
                  </a:prstClr>
                </a:solidFill>
              </a:rPr>
              <a:pPr/>
              <a:t>04/05/2020</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384794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0D59F667-D283-4DBC-A6F9-D043F8E7E59F}" type="datetime1">
              <a:rPr lang="fr-FR" smtClean="0">
                <a:solidFill>
                  <a:prstClr val="black">
                    <a:tint val="75000"/>
                  </a:prstClr>
                </a:solidFill>
              </a:rPr>
              <a:pPr/>
              <a:t>04/05/2020</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207572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CA3D567-BC03-414C-88C8-000BA0A1E8EC}" type="datetime1">
              <a:rPr lang="fr-FR" smtClean="0">
                <a:solidFill>
                  <a:prstClr val="black">
                    <a:tint val="75000"/>
                  </a:prstClr>
                </a:solidFill>
              </a:rPr>
              <a:pPr/>
              <a:t>04/05/2020</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125016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41257295-8936-47BF-87F3-305B0A7A4EC1}" type="datetime1">
              <a:rPr lang="fr-FR" smtClean="0">
                <a:solidFill>
                  <a:prstClr val="black">
                    <a:tint val="75000"/>
                  </a:prstClr>
                </a:solidFill>
              </a:rPr>
              <a:pPr/>
              <a:t>04/05/2020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00655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A0E29E20-2B2B-401E-B6D2-C5E30929C6E1}" type="datetime1">
              <a:rPr lang="fr-FR" smtClean="0">
                <a:solidFill>
                  <a:prstClr val="black">
                    <a:tint val="75000"/>
                  </a:prstClr>
                </a:solidFill>
              </a:rPr>
              <a:pPr/>
              <a:t>04/05/2020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346502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E97D9EC-4911-4F2A-AEA9-30357574ED50}" type="datetime1">
              <a:rPr lang="fr-FR" smtClean="0">
                <a:solidFill>
                  <a:prstClr val="black">
                    <a:tint val="75000"/>
                  </a:prstClr>
                </a:solidFill>
              </a:rPr>
              <a:pPr/>
              <a:t>04/05/2020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103999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93E17D0-5F7F-4C71-B7B6-D1881080CD7E}" type="datetime1">
              <a:rPr lang="fr-FR" smtClean="0">
                <a:solidFill>
                  <a:prstClr val="black">
                    <a:tint val="75000"/>
                  </a:prstClr>
                </a:solidFill>
              </a:rPr>
              <a:pPr/>
              <a:t>04/05/2020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953894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4FE8852A-8FB5-4750-B468-B408B02B499C}" type="datetime1">
              <a:rPr lang="fr-FR" smtClean="0">
                <a:solidFill>
                  <a:prstClr val="black">
                    <a:tint val="75000"/>
                  </a:prstClr>
                </a:solidFill>
              </a:rPr>
              <a:pPr/>
              <a:t>04/05/2020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438360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E7CB050-283E-4A9E-BBBA-6B103E0177C5}" type="datetime1">
              <a:rPr lang="fr-FR" smtClean="0">
                <a:solidFill>
                  <a:prstClr val="black">
                    <a:tint val="75000"/>
                  </a:prstClr>
                </a:solidFill>
              </a:rPr>
              <a:pPr/>
              <a:t>04/05/2020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06611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 xmlns:a16="http://schemas.microsoft.com/office/drawing/2014/main" id="{78D4F99C-BE32-4B5C-BB6A-CD7A82741801}"/>
              </a:ext>
            </a:extLst>
          </p:cNvPr>
          <p:cNvSpPr>
            <a:spLocks noGrp="1"/>
          </p:cNvSpPr>
          <p:nvPr>
            <p:ph type="dt" sz="half" idx="10"/>
          </p:nvPr>
        </p:nvSpPr>
        <p:spPr/>
        <p:txBody>
          <a:bodyPr/>
          <a:lstStyle/>
          <a:p>
            <a:fld id="{E601AA3B-F681-4452-AA91-DAF4D7E20E37}" type="datetimeFigureOut">
              <a:rPr lang="fr-FR" smtClean="0"/>
              <a:t>04/05/2020</a:t>
            </a:fld>
            <a:endParaRPr lang="fr-FR"/>
          </a:p>
        </p:txBody>
      </p:sp>
      <p:sp>
        <p:nvSpPr>
          <p:cNvPr id="3" name="Espace réservé du pied de page 2">
            <a:extLst>
              <a:ext uri="{FF2B5EF4-FFF2-40B4-BE49-F238E27FC236}">
                <a16:creationId xmlns="" xmlns:a16="http://schemas.microsoft.com/office/drawing/2014/main" id="{1FB5EF12-8CBE-4CC5-8C59-E3D02CC6093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 xmlns:a16="http://schemas.microsoft.com/office/drawing/2014/main" id="{E862408A-B034-484F-8FD3-418397E0422B}"/>
              </a:ext>
            </a:extLst>
          </p:cNvPr>
          <p:cNvSpPr>
            <a:spLocks noGrp="1"/>
          </p:cNvSpPr>
          <p:nvPr>
            <p:ph type="sldNum" sz="quarter" idx="12"/>
          </p:nvPr>
        </p:nvSpPr>
        <p:spPr/>
        <p:txBody>
          <a:bodyPr/>
          <a:lstStyle/>
          <a:p>
            <a:fld id="{C5EDF65D-9EBE-4D18-863B-7B5F249CC6F8}" type="slidenum">
              <a:rPr lang="fr-FR" smtClean="0"/>
              <a:t>‹N°›</a:t>
            </a:fld>
            <a:endParaRPr lang="fr-FR"/>
          </a:p>
        </p:txBody>
      </p:sp>
    </p:spTree>
    <p:extLst>
      <p:ext uri="{BB962C8B-B14F-4D97-AF65-F5344CB8AC3E}">
        <p14:creationId xmlns:p14="http://schemas.microsoft.com/office/powerpoint/2010/main" val="18588905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7746BF65-B642-42D6-A82E-AA3F8ED01AB1}" type="datetime1">
              <a:rPr lang="fr-FR" smtClean="0">
                <a:solidFill>
                  <a:prstClr val="black">
                    <a:tint val="75000"/>
                  </a:prstClr>
                </a:solidFill>
              </a:rPr>
              <a:pPr/>
              <a:t>04/05/2020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052230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8DF6059-B7F5-4076-8CE0-BB63D5481370}" type="datetime1">
              <a:rPr lang="fr-FR" smtClean="0">
                <a:solidFill>
                  <a:prstClr val="black">
                    <a:tint val="75000"/>
                  </a:prstClr>
                </a:solidFill>
              </a:rPr>
              <a:pPr/>
              <a:t>04/05/2020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308709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CBEF7DA-09EF-4C13-AF70-78B74FA899C5}" type="datetime1">
              <a:rPr lang="fr-FR" smtClean="0">
                <a:solidFill>
                  <a:prstClr val="black">
                    <a:tint val="75000"/>
                  </a:prstClr>
                </a:solidFill>
              </a:rPr>
              <a:pPr/>
              <a:t>04/05/2020</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809858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0D59F667-D283-4DBC-A6F9-D043F8E7E59F}" type="datetime1">
              <a:rPr lang="fr-FR" smtClean="0">
                <a:solidFill>
                  <a:prstClr val="black">
                    <a:tint val="75000"/>
                  </a:prstClr>
                </a:solidFill>
              </a:rPr>
              <a:pPr/>
              <a:t>04/05/2020</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708836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CA3D567-BC03-414C-88C8-000BA0A1E8EC}" type="datetime1">
              <a:rPr lang="fr-FR" smtClean="0">
                <a:solidFill>
                  <a:prstClr val="black">
                    <a:tint val="75000"/>
                  </a:prstClr>
                </a:solidFill>
              </a:rPr>
              <a:pPr/>
              <a:t>04/05/2020</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523367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41257295-8936-47BF-87F3-305B0A7A4EC1}" type="datetime1">
              <a:rPr lang="fr-FR" smtClean="0">
                <a:solidFill>
                  <a:prstClr val="black">
                    <a:tint val="75000"/>
                  </a:prstClr>
                </a:solidFill>
              </a:rPr>
              <a:pPr/>
              <a:t>04/05/2020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7491723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A0E29E20-2B2B-401E-B6D2-C5E30929C6E1}" type="datetime1">
              <a:rPr lang="fr-FR" smtClean="0">
                <a:solidFill>
                  <a:prstClr val="black">
                    <a:tint val="75000"/>
                  </a:prstClr>
                </a:solidFill>
              </a:rPr>
              <a:pPr/>
              <a:t>04/05/2020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211414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E97D9EC-4911-4F2A-AEA9-30357574ED50}" type="datetime1">
              <a:rPr lang="fr-FR" smtClean="0">
                <a:solidFill>
                  <a:prstClr val="black">
                    <a:tint val="75000"/>
                  </a:prstClr>
                </a:solidFill>
              </a:rPr>
              <a:pPr/>
              <a:t>04/05/2020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279285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93E17D0-5F7F-4C71-B7B6-D1881080CD7E}" type="datetime1">
              <a:rPr lang="fr-FR" smtClean="0">
                <a:solidFill>
                  <a:prstClr val="black">
                    <a:tint val="75000"/>
                  </a:prstClr>
                </a:solidFill>
              </a:rPr>
              <a:pPr/>
              <a:t>04/05/2020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093052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fr-FR"/>
              <a:t>Modifiez le style du titre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17820117-16E5-4D82-B420-B15520FCB69A}"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11"/>
          </p:nvPr>
        </p:nvSpPr>
        <p:spPr>
          <a:xfrm>
            <a:off x="5332412" y="5883275"/>
            <a:ext cx="4324044" cy="365125"/>
          </a:xfrm>
        </p:spPr>
        <p:txBody>
          <a:bodyPr/>
          <a:lstStyle/>
          <a:p>
            <a:endParaRPr lang="fr-FR">
              <a:solidFill>
                <a:prstClr val="black"/>
              </a:solidFill>
            </a:endParaRPr>
          </a:p>
        </p:txBody>
      </p:sp>
      <p:sp>
        <p:nvSpPr>
          <p:cNvPr id="6" name="Slide Number Placeholder 5"/>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873132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A94F969-038A-425B-B54B-812EACEE3DF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 xmlns:a16="http://schemas.microsoft.com/office/drawing/2014/main" id="{9C3A51C7-35E0-4356-BC60-FBE070E350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 xmlns:a16="http://schemas.microsoft.com/office/drawing/2014/main" id="{048598AC-AD7D-40CD-A94C-A2ECD7D5BD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 xmlns:a16="http://schemas.microsoft.com/office/drawing/2014/main" id="{42EA5264-DDAD-4D42-BDAD-31DF4C2EFCE2}"/>
              </a:ext>
            </a:extLst>
          </p:cNvPr>
          <p:cNvSpPr>
            <a:spLocks noGrp="1"/>
          </p:cNvSpPr>
          <p:nvPr>
            <p:ph type="dt" sz="half" idx="10"/>
          </p:nvPr>
        </p:nvSpPr>
        <p:spPr/>
        <p:txBody>
          <a:bodyPr/>
          <a:lstStyle/>
          <a:p>
            <a:fld id="{E601AA3B-F681-4452-AA91-DAF4D7E20E37}" type="datetimeFigureOut">
              <a:rPr lang="fr-FR" smtClean="0"/>
              <a:t>04/05/2020</a:t>
            </a:fld>
            <a:endParaRPr lang="fr-FR"/>
          </a:p>
        </p:txBody>
      </p:sp>
      <p:sp>
        <p:nvSpPr>
          <p:cNvPr id="6" name="Espace réservé du pied de page 5">
            <a:extLst>
              <a:ext uri="{FF2B5EF4-FFF2-40B4-BE49-F238E27FC236}">
                <a16:creationId xmlns="" xmlns:a16="http://schemas.microsoft.com/office/drawing/2014/main" id="{7E2F33BD-4C76-4E5B-BB40-8F03BBFDF4E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6A568831-1825-48D7-A4E4-0C502921F212}"/>
              </a:ext>
            </a:extLst>
          </p:cNvPr>
          <p:cNvSpPr>
            <a:spLocks noGrp="1"/>
          </p:cNvSpPr>
          <p:nvPr>
            <p:ph type="sldNum" sz="quarter" idx="12"/>
          </p:nvPr>
        </p:nvSpPr>
        <p:spPr/>
        <p:txBody>
          <a:bodyPr/>
          <a:lstStyle/>
          <a:p>
            <a:fld id="{C5EDF65D-9EBE-4D18-863B-7B5F249CC6F8}" type="slidenum">
              <a:rPr lang="fr-FR" smtClean="0"/>
              <a:t>‹N°›</a:t>
            </a:fld>
            <a:endParaRPr lang="fr-FR"/>
          </a:p>
        </p:txBody>
      </p:sp>
    </p:spTree>
    <p:extLst>
      <p:ext uri="{BB962C8B-B14F-4D97-AF65-F5344CB8AC3E}">
        <p14:creationId xmlns:p14="http://schemas.microsoft.com/office/powerpoint/2010/main" val="394295558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FE6B676-1559-4898-9EE7-D3F2F4C1F705}"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11"/>
          </p:nvPr>
        </p:nvSpPr>
        <p:spPr/>
        <p:txBody>
          <a:bodyPr/>
          <a:lstStyle/>
          <a:p>
            <a:endParaRPr lang="fr-FR">
              <a:solidFill>
                <a:prstClr val="black"/>
              </a:solidFill>
            </a:endParaRPr>
          </a:p>
        </p:txBody>
      </p:sp>
      <p:sp>
        <p:nvSpPr>
          <p:cNvPr id="6" name="Slide Number Placeholder 5"/>
          <p:cNvSpPr>
            <a:spLocks noGrp="1"/>
          </p:cNvSpPr>
          <p:nvPr>
            <p:ph type="sldNum" sz="quarter" idx="12"/>
          </p:nvPr>
        </p:nvSpPr>
        <p:spPr>
          <a:xfrm>
            <a:off x="10951856" y="5867131"/>
            <a:ext cx="551167" cy="365125"/>
          </a:xfrm>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35883621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7F1ED4C-D49A-44F0-AB72-77D4C73A5641}"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11"/>
          </p:nvPr>
        </p:nvSpPr>
        <p:spPr/>
        <p:txBody>
          <a:bodyPr/>
          <a:lstStyle/>
          <a:p>
            <a:endParaRPr lang="fr-FR">
              <a:solidFill>
                <a:prstClr val="black"/>
              </a:solidFill>
            </a:endParaRPr>
          </a:p>
        </p:txBody>
      </p:sp>
      <p:sp>
        <p:nvSpPr>
          <p:cNvPr id="6" name="Slide Number Placeholder 5"/>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402988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fr-FR"/>
              <a:t>Modifiez le style du titre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A6BDC6B-3D53-4243-9F8E-0C3795B82895}" type="datetime1">
              <a:rPr lang="fr-FR" smtClean="0">
                <a:solidFill>
                  <a:prstClr val="black"/>
                </a:solidFill>
              </a:rPr>
              <a:pPr/>
              <a:t>04/05/2020</a:t>
            </a:fld>
            <a:endParaRPr lang="fr-FR">
              <a:solidFill>
                <a:prstClr val="black"/>
              </a:solidFill>
            </a:endParaRPr>
          </a:p>
        </p:txBody>
      </p:sp>
      <p:sp>
        <p:nvSpPr>
          <p:cNvPr id="6" name="Footer Placeholder 5"/>
          <p:cNvSpPr>
            <a:spLocks noGrp="1"/>
          </p:cNvSpPr>
          <p:nvPr>
            <p:ph type="ftr" sz="quarter" idx="11"/>
          </p:nvPr>
        </p:nvSpPr>
        <p:spPr/>
        <p:txBody>
          <a:bodyPr/>
          <a:lstStyle/>
          <a:p>
            <a:endParaRPr lang="fr-FR">
              <a:solidFill>
                <a:prstClr val="black"/>
              </a:solidFill>
            </a:endParaRPr>
          </a:p>
        </p:txBody>
      </p:sp>
      <p:sp>
        <p:nvSpPr>
          <p:cNvPr id="7" name="Slide Number Placeholder 6"/>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74705314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A888B48-55E1-476A-9B4F-CBE1F19BAF93}" type="datetime1">
              <a:rPr lang="fr-FR" smtClean="0">
                <a:solidFill>
                  <a:prstClr val="black"/>
                </a:solidFill>
              </a:rPr>
              <a:pPr/>
              <a:t>04/05/2020</a:t>
            </a:fld>
            <a:endParaRPr lang="fr-FR">
              <a:solidFill>
                <a:prstClr val="black"/>
              </a:solidFill>
            </a:endParaRPr>
          </a:p>
        </p:txBody>
      </p:sp>
      <p:sp>
        <p:nvSpPr>
          <p:cNvPr id="8" name="Footer Placeholder 7"/>
          <p:cNvSpPr>
            <a:spLocks noGrp="1"/>
          </p:cNvSpPr>
          <p:nvPr>
            <p:ph type="ftr" sz="quarter" idx="11"/>
          </p:nvPr>
        </p:nvSpPr>
        <p:spPr/>
        <p:txBody>
          <a:bodyPr/>
          <a:lstStyle/>
          <a:p>
            <a:endParaRPr lang="fr-FR">
              <a:solidFill>
                <a:prstClr val="black"/>
              </a:solidFill>
            </a:endParaRPr>
          </a:p>
        </p:txBody>
      </p:sp>
      <p:sp>
        <p:nvSpPr>
          <p:cNvPr id="9" name="Slide Number Placeholder 8"/>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10933114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F565254-13C9-45A3-9A6B-58F4DA20746F}" type="datetime1">
              <a:rPr lang="fr-FR" smtClean="0">
                <a:solidFill>
                  <a:prstClr val="black"/>
                </a:solidFill>
              </a:rPr>
              <a:pPr/>
              <a:t>04/05/2020</a:t>
            </a:fld>
            <a:endParaRPr lang="fr-FR">
              <a:solidFill>
                <a:prstClr val="black"/>
              </a:solidFill>
            </a:endParaRPr>
          </a:p>
        </p:txBody>
      </p:sp>
      <p:sp>
        <p:nvSpPr>
          <p:cNvPr id="4" name="Footer Placeholder 3"/>
          <p:cNvSpPr>
            <a:spLocks noGrp="1"/>
          </p:cNvSpPr>
          <p:nvPr>
            <p:ph type="ftr" sz="quarter" idx="11"/>
          </p:nvPr>
        </p:nvSpPr>
        <p:spPr/>
        <p:txBody>
          <a:bodyPr/>
          <a:lstStyle/>
          <a:p>
            <a:endParaRPr lang="fr-FR">
              <a:solidFill>
                <a:prstClr val="black"/>
              </a:solidFill>
            </a:endParaRPr>
          </a:p>
        </p:txBody>
      </p:sp>
      <p:sp>
        <p:nvSpPr>
          <p:cNvPr id="5" name="Slide Number Placeholder 4"/>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9052382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1D003E-EBA5-4E10-B1A9-13BD712C6B9B}" type="datetime1">
              <a:rPr lang="fr-FR" smtClean="0">
                <a:solidFill>
                  <a:prstClr val="black"/>
                </a:solidFill>
              </a:rPr>
              <a:pPr/>
              <a:t>04/05/2020</a:t>
            </a:fld>
            <a:endParaRPr lang="fr-FR">
              <a:solidFill>
                <a:prstClr val="black"/>
              </a:solidFill>
            </a:endParaRPr>
          </a:p>
        </p:txBody>
      </p:sp>
      <p:sp>
        <p:nvSpPr>
          <p:cNvPr id="3" name="Footer Placeholder 2"/>
          <p:cNvSpPr>
            <a:spLocks noGrp="1"/>
          </p:cNvSpPr>
          <p:nvPr>
            <p:ph type="ftr" sz="quarter" idx="11"/>
          </p:nvPr>
        </p:nvSpPr>
        <p:spPr/>
        <p:txBody>
          <a:bodyPr/>
          <a:lstStyle/>
          <a:p>
            <a:endParaRPr lang="fr-FR">
              <a:solidFill>
                <a:prstClr val="black"/>
              </a:solidFill>
            </a:endParaRPr>
          </a:p>
        </p:txBody>
      </p:sp>
      <p:sp>
        <p:nvSpPr>
          <p:cNvPr id="4" name="Slide Number Placeholder 3"/>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21099508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60B5F8C8-2D5B-4BAB-B539-641F7D5A7072}" type="datetime1">
              <a:rPr lang="fr-FR" smtClean="0">
                <a:solidFill>
                  <a:prstClr val="black"/>
                </a:solidFill>
              </a:rPr>
              <a:pPr/>
              <a:t>04/05/2020</a:t>
            </a:fld>
            <a:endParaRPr lang="fr-FR">
              <a:solidFill>
                <a:prstClr val="black"/>
              </a:solidFill>
            </a:endParaRPr>
          </a:p>
        </p:txBody>
      </p:sp>
      <p:sp>
        <p:nvSpPr>
          <p:cNvPr id="6" name="Footer Placeholder 5"/>
          <p:cNvSpPr>
            <a:spLocks noGrp="1"/>
          </p:cNvSpPr>
          <p:nvPr>
            <p:ph type="ftr" sz="quarter" idx="11"/>
          </p:nvPr>
        </p:nvSpPr>
        <p:spPr/>
        <p:txBody>
          <a:bodyPr/>
          <a:lstStyle/>
          <a:p>
            <a:endParaRPr lang="fr-FR">
              <a:solidFill>
                <a:prstClr val="black"/>
              </a:solidFill>
            </a:endParaRPr>
          </a:p>
        </p:txBody>
      </p:sp>
      <p:sp>
        <p:nvSpPr>
          <p:cNvPr id="7" name="Slide Number Placeholder 6"/>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1101006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9B8A174B-C619-4C2D-94DC-AB3885E583CD}" type="datetime1">
              <a:rPr lang="fr-FR" smtClean="0">
                <a:solidFill>
                  <a:prstClr val="black"/>
                </a:solidFill>
              </a:rPr>
              <a:pPr/>
              <a:t>04/05/2020</a:t>
            </a:fld>
            <a:endParaRPr lang="fr-FR">
              <a:solidFill>
                <a:prstClr val="black"/>
              </a:solidFill>
            </a:endParaRPr>
          </a:p>
        </p:txBody>
      </p:sp>
      <p:sp>
        <p:nvSpPr>
          <p:cNvPr id="6" name="Footer Placeholder 5"/>
          <p:cNvSpPr>
            <a:spLocks noGrp="1"/>
          </p:cNvSpPr>
          <p:nvPr>
            <p:ph type="ftr" sz="quarter" idx="11"/>
          </p:nvPr>
        </p:nvSpPr>
        <p:spPr/>
        <p:txBody>
          <a:bodyPr/>
          <a:lstStyle/>
          <a:p>
            <a:endParaRPr lang="fr-FR">
              <a:solidFill>
                <a:prstClr val="black"/>
              </a:solidFill>
            </a:endParaRPr>
          </a:p>
        </p:txBody>
      </p:sp>
      <p:sp>
        <p:nvSpPr>
          <p:cNvPr id="7" name="Slide Number Placeholder 6"/>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38560842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336D4694-CF15-420B-871F-70D437FAEB07}" type="datetime1">
              <a:rPr lang="fr-FR" smtClean="0">
                <a:solidFill>
                  <a:prstClr val="black"/>
                </a:solidFill>
              </a:rPr>
              <a:pPr/>
              <a:t>04/05/2020</a:t>
            </a:fld>
            <a:endParaRPr lang="fr-FR">
              <a:solidFill>
                <a:prstClr val="black"/>
              </a:solidFill>
            </a:endParaRPr>
          </a:p>
        </p:txBody>
      </p:sp>
      <p:sp>
        <p:nvSpPr>
          <p:cNvPr id="6" name="Footer Placeholder 5"/>
          <p:cNvSpPr>
            <a:spLocks noGrp="1"/>
          </p:cNvSpPr>
          <p:nvPr>
            <p:ph type="ftr" sz="quarter" idx="11"/>
          </p:nvPr>
        </p:nvSpPr>
        <p:spPr/>
        <p:txBody>
          <a:bodyPr/>
          <a:lstStyle/>
          <a:p>
            <a:endParaRPr lang="fr-FR">
              <a:solidFill>
                <a:prstClr val="black"/>
              </a:solidFill>
            </a:endParaRPr>
          </a:p>
        </p:txBody>
      </p:sp>
      <p:sp>
        <p:nvSpPr>
          <p:cNvPr id="7" name="Slide Number Placeholder 6"/>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31738626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105C8F3C-15FE-4BE9-94DC-73473DEF16F2}"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11"/>
          </p:nvPr>
        </p:nvSpPr>
        <p:spPr/>
        <p:txBody>
          <a:bodyPr/>
          <a:lstStyle/>
          <a:p>
            <a:endParaRPr lang="fr-FR">
              <a:solidFill>
                <a:prstClr val="black"/>
              </a:solidFill>
            </a:endParaRPr>
          </a:p>
        </p:txBody>
      </p:sp>
      <p:sp>
        <p:nvSpPr>
          <p:cNvPr id="6" name="Slide Number Placeholder 5"/>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1828037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4CF1495E-364F-4926-8BBE-40F34CA5643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 xmlns:a16="http://schemas.microsoft.com/office/drawing/2014/main" id="{A8B1D593-92EC-4848-B4BA-B6CC5BAD34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 xmlns:a16="http://schemas.microsoft.com/office/drawing/2014/main" id="{C8A17DDC-B336-49F9-906F-643F493B7E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 xmlns:a16="http://schemas.microsoft.com/office/drawing/2014/main" id="{82D551A9-4F54-48C4-A08D-55AC701967D1}"/>
              </a:ext>
            </a:extLst>
          </p:cNvPr>
          <p:cNvSpPr>
            <a:spLocks noGrp="1"/>
          </p:cNvSpPr>
          <p:nvPr>
            <p:ph type="dt" sz="half" idx="10"/>
          </p:nvPr>
        </p:nvSpPr>
        <p:spPr/>
        <p:txBody>
          <a:bodyPr/>
          <a:lstStyle/>
          <a:p>
            <a:fld id="{E601AA3B-F681-4452-AA91-DAF4D7E20E37}" type="datetimeFigureOut">
              <a:rPr lang="fr-FR" smtClean="0"/>
              <a:t>04/05/2020</a:t>
            </a:fld>
            <a:endParaRPr lang="fr-FR"/>
          </a:p>
        </p:txBody>
      </p:sp>
      <p:sp>
        <p:nvSpPr>
          <p:cNvPr id="6" name="Espace réservé du pied de page 5">
            <a:extLst>
              <a:ext uri="{FF2B5EF4-FFF2-40B4-BE49-F238E27FC236}">
                <a16:creationId xmlns="" xmlns:a16="http://schemas.microsoft.com/office/drawing/2014/main" id="{48B04747-807F-4BD9-9D88-87BC8321B67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6B8D9A5B-7CEE-43F7-AD74-4F88FC2B925A}"/>
              </a:ext>
            </a:extLst>
          </p:cNvPr>
          <p:cNvSpPr>
            <a:spLocks noGrp="1"/>
          </p:cNvSpPr>
          <p:nvPr>
            <p:ph type="sldNum" sz="quarter" idx="12"/>
          </p:nvPr>
        </p:nvSpPr>
        <p:spPr/>
        <p:txBody>
          <a:bodyPr/>
          <a:lstStyle/>
          <a:p>
            <a:fld id="{C5EDF65D-9EBE-4D18-863B-7B5F249CC6F8}" type="slidenum">
              <a:rPr lang="fr-FR" smtClean="0"/>
              <a:t>‹N°›</a:t>
            </a:fld>
            <a:endParaRPr lang="fr-FR"/>
          </a:p>
        </p:txBody>
      </p:sp>
    </p:spTree>
    <p:extLst>
      <p:ext uri="{BB962C8B-B14F-4D97-AF65-F5344CB8AC3E}">
        <p14:creationId xmlns:p14="http://schemas.microsoft.com/office/powerpoint/2010/main" val="28514800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972AC601-1CE0-418F-A961-D933ECD6A5BD}"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11"/>
          </p:nvPr>
        </p:nvSpPr>
        <p:spPr/>
        <p:txBody>
          <a:bodyPr/>
          <a:lstStyle/>
          <a:p>
            <a:endParaRPr lang="fr-FR">
              <a:solidFill>
                <a:prstClr val="black"/>
              </a:solidFill>
            </a:endParaRPr>
          </a:p>
        </p:txBody>
      </p:sp>
      <p:sp>
        <p:nvSpPr>
          <p:cNvPr id="6" name="Slide Number Placeholder 5"/>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51065694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784CADF-2F76-4036-A187-E60EE126832D}"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11"/>
          </p:nvPr>
        </p:nvSpPr>
        <p:spPr/>
        <p:txBody>
          <a:bodyPr/>
          <a:lstStyle/>
          <a:p>
            <a:endParaRPr lang="fr-FR">
              <a:solidFill>
                <a:prstClr val="black"/>
              </a:solidFill>
            </a:endParaRPr>
          </a:p>
        </p:txBody>
      </p:sp>
      <p:sp>
        <p:nvSpPr>
          <p:cNvPr id="6" name="Slide Number Placeholder 5"/>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3109282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fr-FR"/>
              <a:t>Modifier les styles du texte du masque</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647A8DE-27F7-4390-ABF2-57E662119A4A}"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11"/>
          </p:nvPr>
        </p:nvSpPr>
        <p:spPr/>
        <p:txBody>
          <a:bodyPr/>
          <a:lstStyle/>
          <a:p>
            <a:endParaRPr lang="fr-FR">
              <a:solidFill>
                <a:prstClr val="black"/>
              </a:solidFill>
            </a:endParaRPr>
          </a:p>
        </p:txBody>
      </p:sp>
      <p:sp>
        <p:nvSpPr>
          <p:cNvPr id="6" name="Slide Number Placeholder 5"/>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27971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a:t>Modifier les styles du texte du masque</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A51ECB0C-D496-4368-AB1B-C481257EE45F}"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11"/>
          </p:nvPr>
        </p:nvSpPr>
        <p:spPr/>
        <p:txBody>
          <a:bodyPr/>
          <a:lstStyle/>
          <a:p>
            <a:endParaRPr lang="fr-FR">
              <a:solidFill>
                <a:prstClr val="black"/>
              </a:solidFill>
            </a:endParaRPr>
          </a:p>
        </p:txBody>
      </p:sp>
      <p:sp>
        <p:nvSpPr>
          <p:cNvPr id="6" name="Slide Number Placeholder 5"/>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79119253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C68D7F0-2E73-4447-9474-163FF702354D}"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11"/>
          </p:nvPr>
        </p:nvSpPr>
        <p:spPr/>
        <p:txBody>
          <a:bodyPr/>
          <a:lstStyle/>
          <a:p>
            <a:endParaRPr lang="fr-FR">
              <a:solidFill>
                <a:prstClr val="black"/>
              </a:solidFill>
            </a:endParaRPr>
          </a:p>
        </p:txBody>
      </p:sp>
      <p:sp>
        <p:nvSpPr>
          <p:cNvPr id="6" name="Slide Number Placeholder 5"/>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30912349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01EDFB4-3E57-47EE-9151-8BA2C4194EC6}"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11"/>
          </p:nvPr>
        </p:nvSpPr>
        <p:spPr/>
        <p:txBody>
          <a:bodyPr/>
          <a:lstStyle/>
          <a:p>
            <a:endParaRPr lang="fr-FR">
              <a:solidFill>
                <a:prstClr val="black"/>
              </a:solidFill>
            </a:endParaRPr>
          </a:p>
        </p:txBody>
      </p:sp>
      <p:sp>
        <p:nvSpPr>
          <p:cNvPr id="6" name="Slide Number Placeholder 5"/>
          <p:cNvSpPr>
            <a:spLocks noGrp="1"/>
          </p:cNvSpPr>
          <p:nvPr>
            <p:ph type="sldNum" sz="quarter" idx="12"/>
          </p:nvPr>
        </p:nvSpPr>
        <p:spPr/>
        <p:txBody>
          <a:body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378540985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4FE8852A-8FB5-4750-B468-B408B02B499C}" type="datetime1">
              <a:rPr lang="fr-FR" smtClean="0">
                <a:solidFill>
                  <a:prstClr val="black">
                    <a:tint val="75000"/>
                  </a:prstClr>
                </a:solidFill>
              </a:rPr>
              <a:pPr/>
              <a:t>04/05/2020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1466936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E7CB050-283E-4A9E-BBBA-6B103E0177C5}" type="datetime1">
              <a:rPr lang="fr-FR" smtClean="0">
                <a:solidFill>
                  <a:prstClr val="black">
                    <a:tint val="75000"/>
                  </a:prstClr>
                </a:solidFill>
              </a:rPr>
              <a:pPr/>
              <a:t>04/05/2020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7330665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7746BF65-B642-42D6-A82E-AA3F8ED01AB1}" type="datetime1">
              <a:rPr lang="fr-FR" smtClean="0">
                <a:solidFill>
                  <a:prstClr val="black">
                    <a:tint val="75000"/>
                  </a:prstClr>
                </a:solidFill>
              </a:rPr>
              <a:pPr/>
              <a:t>04/05/2020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453736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8DF6059-B7F5-4076-8CE0-BB63D5481370}" type="datetime1">
              <a:rPr lang="fr-FR" smtClean="0">
                <a:solidFill>
                  <a:prstClr val="black">
                    <a:tint val="75000"/>
                  </a:prstClr>
                </a:solidFill>
              </a:rPr>
              <a:pPr/>
              <a:t>04/05/2020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09581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0.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1.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18" Type="http://schemas.openxmlformats.org/officeDocument/2006/relationships/theme" Target="../theme/theme12.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17" Type="http://schemas.openxmlformats.org/officeDocument/2006/relationships/slideLayout" Target="../slideLayouts/slideLayout162.xml"/><Relationship Id="rId2" Type="http://schemas.openxmlformats.org/officeDocument/2006/relationships/slideLayout" Target="../slideLayouts/slideLayout147.xml"/><Relationship Id="rId16" Type="http://schemas.openxmlformats.org/officeDocument/2006/relationships/slideLayout" Target="../slideLayouts/slideLayout161.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5" Type="http://schemas.openxmlformats.org/officeDocument/2006/relationships/slideLayout" Target="../slideLayouts/slideLayout16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slideLayout" Target="../slideLayouts/slideLayout15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slideLayout" Target="../slideLayouts/slideLayout175.xml"/><Relationship Id="rId18" Type="http://schemas.openxmlformats.org/officeDocument/2006/relationships/theme" Target="../theme/theme13.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slideLayout" Target="../slideLayouts/slideLayout174.xml"/><Relationship Id="rId17" Type="http://schemas.openxmlformats.org/officeDocument/2006/relationships/slideLayout" Target="../slideLayouts/slideLayout179.xml"/><Relationship Id="rId2" Type="http://schemas.openxmlformats.org/officeDocument/2006/relationships/slideLayout" Target="../slideLayouts/slideLayout164.xml"/><Relationship Id="rId16" Type="http://schemas.openxmlformats.org/officeDocument/2006/relationships/slideLayout" Target="../slideLayouts/slideLayout178.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5" Type="http://schemas.openxmlformats.org/officeDocument/2006/relationships/slideLayout" Target="../slideLayouts/slideLayout177.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 Id="rId14" Type="http://schemas.openxmlformats.org/officeDocument/2006/relationships/slideLayout" Target="../slideLayouts/slideLayout17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slideLayout" Target="../slideLayouts/slideLayout192.xml"/><Relationship Id="rId18" Type="http://schemas.openxmlformats.org/officeDocument/2006/relationships/theme" Target="../theme/theme14.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slideLayout" Target="../slideLayouts/slideLayout191.xml"/><Relationship Id="rId17" Type="http://schemas.openxmlformats.org/officeDocument/2006/relationships/slideLayout" Target="../slideLayouts/slideLayout196.xml"/><Relationship Id="rId2" Type="http://schemas.openxmlformats.org/officeDocument/2006/relationships/slideLayout" Target="../slideLayouts/slideLayout181.xml"/><Relationship Id="rId16" Type="http://schemas.openxmlformats.org/officeDocument/2006/relationships/slideLayout" Target="../slideLayouts/slideLayout195.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5" Type="http://schemas.openxmlformats.org/officeDocument/2006/relationships/slideLayout" Target="../slideLayouts/slideLayout194.xml"/><Relationship Id="rId10" Type="http://schemas.openxmlformats.org/officeDocument/2006/relationships/slideLayout" Target="../slideLayouts/slideLayout189.xml"/><Relationship Id="rId19" Type="http://schemas.openxmlformats.org/officeDocument/2006/relationships/image" Target="../media/image9.png"/><Relationship Id="rId4" Type="http://schemas.openxmlformats.org/officeDocument/2006/relationships/slideLayout" Target="../slideLayouts/slideLayout183.xml"/><Relationship Id="rId9" Type="http://schemas.openxmlformats.org/officeDocument/2006/relationships/slideLayout" Target="../slideLayouts/slideLayout188.xml"/><Relationship Id="rId14" Type="http://schemas.openxmlformats.org/officeDocument/2006/relationships/slideLayout" Target="../slideLayouts/slideLayout19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3.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6.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theme" Target="../theme/theme7.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8.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18" Type="http://schemas.openxmlformats.org/officeDocument/2006/relationships/theme" Target="../theme/theme9.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slideLayout" Target="../slideLayouts/slideLayout123.xml"/><Relationship Id="rId2" Type="http://schemas.openxmlformats.org/officeDocument/2006/relationships/slideLayout" Target="../slideLayouts/slideLayout108.xml"/><Relationship Id="rId16" Type="http://schemas.openxmlformats.org/officeDocument/2006/relationships/slideLayout" Target="../slideLayouts/slideLayout122.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slideLayout" Target="../slideLayouts/slideLayout12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4668CF99-756C-47E8-8F4F-202BF340E3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749030F6-F937-4F72-86F9-B493C6CEC7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4A5451EF-5AD5-4728-911E-E9CBED8B97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01AA3B-F681-4452-AA91-DAF4D7E20E37}" type="datetimeFigureOut">
              <a:rPr lang="fr-FR" smtClean="0"/>
              <a:t>04/05/2020</a:t>
            </a:fld>
            <a:endParaRPr lang="fr-FR"/>
          </a:p>
        </p:txBody>
      </p:sp>
      <p:sp>
        <p:nvSpPr>
          <p:cNvPr id="5" name="Espace réservé du pied de page 4">
            <a:extLst>
              <a:ext uri="{FF2B5EF4-FFF2-40B4-BE49-F238E27FC236}">
                <a16:creationId xmlns="" xmlns:a16="http://schemas.microsoft.com/office/drawing/2014/main" id="{ED4BFAE8-E9D0-49E7-B384-5A4D193B3A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 xmlns:a16="http://schemas.microsoft.com/office/drawing/2014/main" id="{B0CC1A4E-B3E5-47BF-80C9-3A55D94682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EDF65D-9EBE-4D18-863B-7B5F249CC6F8}" type="slidenum">
              <a:rPr lang="fr-FR" smtClean="0"/>
              <a:t>‹N°›</a:t>
            </a:fld>
            <a:endParaRPr lang="fr-FR"/>
          </a:p>
        </p:txBody>
      </p:sp>
    </p:spTree>
    <p:extLst>
      <p:ext uri="{BB962C8B-B14F-4D97-AF65-F5344CB8AC3E}">
        <p14:creationId xmlns:p14="http://schemas.microsoft.com/office/powerpoint/2010/main" val="1840875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C417C6-99F3-47E1-855D-8B73E2550EC6}" type="datetime1">
              <a:rPr lang="fr-FR" smtClean="0">
                <a:solidFill>
                  <a:prstClr val="black">
                    <a:tint val="75000"/>
                  </a:prstClr>
                </a:solidFill>
              </a:rPr>
              <a:pPr/>
              <a:t>04/05/2020</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5081329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C417C6-99F3-47E1-855D-8B73E2550EC6}" type="datetime1">
              <a:rPr lang="fr-FR" smtClean="0">
                <a:solidFill>
                  <a:prstClr val="black">
                    <a:tint val="75000"/>
                  </a:prstClr>
                </a:solidFill>
              </a:rPr>
              <a:pPr/>
              <a:t>04/05/2020</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8724193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CA433DE-65BF-425F-A0D6-3498EC449247}"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a:solidFill>
                <a:prstClr val="black"/>
              </a:solidFill>
            </a:endParaRP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429163551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CA433DE-65BF-425F-A0D6-3498EC449247}"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a:solidFill>
                <a:prstClr val="black"/>
              </a:solidFill>
            </a:endParaRP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3289976211"/>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7A7E424-958D-4A5E-A7BD-002A877189C4}" type="datetime1">
              <a:rPr lang="fr-FR" smtClean="0">
                <a:solidFill>
                  <a:prstClr val="white">
                    <a:tint val="75000"/>
                  </a:prstClr>
                </a:solidFill>
              </a:rPr>
              <a:pPr/>
              <a:t>04/05/2020</a:t>
            </a:fld>
            <a:endParaRPr lang="fr-FR">
              <a:solidFill>
                <a:prstClr val="white">
                  <a:tint val="75000"/>
                </a:prstClr>
              </a:solidFill>
            </a:endParaRPr>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fr-FR">
              <a:solidFill>
                <a:prstClr val="white">
                  <a:tint val="75000"/>
                </a:prstClr>
              </a:solidFill>
            </a:endParaRPr>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029302D-B94F-425A-B38F-22329E29C36C}"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val="2720059998"/>
      </p:ext>
    </p:extLst>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C417C6-99F3-47E1-855D-8B73E2550EC6}" type="datetime1">
              <a:rPr lang="fr-FR" smtClean="0">
                <a:solidFill>
                  <a:prstClr val="black">
                    <a:tint val="75000"/>
                  </a:prstClr>
                </a:solidFill>
              </a:rPr>
              <a:pPr/>
              <a:t>04/05/2020</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081116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5D6CF26-1A93-4A6E-B931-E1849E7088E8}"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1856307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B4E6FFD-1D9E-4EAB-A00E-D2905545BFC9}"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a:solidFill>
                <a:prstClr val="black"/>
              </a:solidFill>
            </a:endParaRP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393096606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C417C6-99F3-47E1-855D-8B73E2550EC6}" type="datetime1">
              <a:rPr lang="fr-FR" smtClean="0">
                <a:solidFill>
                  <a:prstClr val="black">
                    <a:tint val="75000"/>
                  </a:prstClr>
                </a:solidFill>
              </a:rPr>
              <a:pPr/>
              <a:t>04/05/2020</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3075864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C417C6-99F3-47E1-855D-8B73E2550EC6}" type="datetime1">
              <a:rPr lang="fr-FR" smtClean="0">
                <a:solidFill>
                  <a:prstClr val="black">
                    <a:tint val="75000"/>
                  </a:prstClr>
                </a:solidFill>
              </a:rPr>
              <a:pPr/>
              <a:t>04/05/2020</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3220176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CA433DE-65BF-425F-A0D6-3498EC449247}"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a:solidFill>
                <a:prstClr val="black"/>
              </a:solidFill>
            </a:endParaRP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324193040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C417C6-99F3-47E1-855D-8B73E2550EC6}" type="datetime1">
              <a:rPr lang="fr-FR" smtClean="0">
                <a:solidFill>
                  <a:prstClr val="black">
                    <a:tint val="75000"/>
                  </a:prstClr>
                </a:solidFill>
              </a:rPr>
              <a:pPr/>
              <a:t>04/05/2020</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29302D-B94F-425A-B38F-22329E29C36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90200009"/>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CA433DE-65BF-425F-A0D6-3498EC449247}" type="datetime1">
              <a:rPr lang="fr-FR" smtClean="0">
                <a:solidFill>
                  <a:prstClr val="black"/>
                </a:solidFill>
              </a:rPr>
              <a:pPr/>
              <a:t>04/05/2020</a:t>
            </a:fld>
            <a:endParaRPr lang="fr-FR">
              <a:solidFill>
                <a:prstClr val="black"/>
              </a:solidFill>
            </a:endParaRPr>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a:solidFill>
                <a:prstClr val="black"/>
              </a:solidFill>
            </a:endParaRP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029302D-B94F-425A-B38F-22329E29C36C}"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3070381925"/>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18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jpeg"/><Relationship Id="rId1" Type="http://schemas.openxmlformats.org/officeDocument/2006/relationships/slideLayout" Target="../slideLayouts/slideLayout6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18" Type="http://schemas.openxmlformats.org/officeDocument/2006/relationships/diagramLayout" Target="../diagrams/layout5.xml"/><Relationship Id="rId3" Type="http://schemas.openxmlformats.org/officeDocument/2006/relationships/diagramLayout" Target="../diagrams/layout2.xml"/><Relationship Id="rId21" Type="http://schemas.microsoft.com/office/2007/relationships/diagramDrawing" Target="../diagrams/drawing5.xml"/><Relationship Id="rId7" Type="http://schemas.openxmlformats.org/officeDocument/2006/relationships/diagramData" Target="../diagrams/data3.xml"/><Relationship Id="rId12" Type="http://schemas.openxmlformats.org/officeDocument/2006/relationships/diagramData" Target="../diagrams/data4.xml"/><Relationship Id="rId17" Type="http://schemas.openxmlformats.org/officeDocument/2006/relationships/diagramData" Target="../diagrams/data5.xml"/><Relationship Id="rId2" Type="http://schemas.openxmlformats.org/officeDocument/2006/relationships/diagramData" Target="../diagrams/data2.xml"/><Relationship Id="rId16" Type="http://schemas.microsoft.com/office/2007/relationships/diagramDrawing" Target="../diagrams/drawing4.xml"/><Relationship Id="rId20" Type="http://schemas.openxmlformats.org/officeDocument/2006/relationships/diagramColors" Target="../diagrams/colors5.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19" Type="http://schemas.openxmlformats.org/officeDocument/2006/relationships/diagramQuickStyle" Target="../diagrams/quickStyle5.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9">
            <a:extLst>
              <a:ext uri="{FF2B5EF4-FFF2-40B4-BE49-F238E27FC236}">
                <a16:creationId xmlns="" xmlns:a16="http://schemas.microsoft.com/office/drawing/2014/main" id="{6325E73C-9145-4D33-9B40-D8C777A854D3}"/>
              </a:ext>
            </a:extLst>
          </p:cNvPr>
          <p:cNvPicPr/>
          <p:nvPr/>
        </p:nvPicPr>
        <p:blipFill>
          <a:blip r:embed="rId2"/>
          <a:srcRect/>
          <a:stretch>
            <a:fillRect/>
          </a:stretch>
        </p:blipFill>
        <p:spPr bwMode="auto">
          <a:xfrm>
            <a:off x="603250" y="13877"/>
            <a:ext cx="1728788" cy="1150937"/>
          </a:xfrm>
          <a:prstGeom prst="rect">
            <a:avLst/>
          </a:prstGeom>
          <a:solidFill>
            <a:schemeClr val="accent6">
              <a:lumMod val="75000"/>
            </a:schemeClr>
          </a:solidFill>
          <a:ln w="9525">
            <a:noFill/>
            <a:miter lim="800000"/>
            <a:headEnd/>
            <a:tailEnd/>
          </a:ln>
        </p:spPr>
      </p:pic>
      <p:sp>
        <p:nvSpPr>
          <p:cNvPr id="5" name="ZoneTexte 13">
            <a:extLst>
              <a:ext uri="{FF2B5EF4-FFF2-40B4-BE49-F238E27FC236}">
                <a16:creationId xmlns="" xmlns:a16="http://schemas.microsoft.com/office/drawing/2014/main" id="{74C5477E-E13E-451C-985F-6D3EA71EFAD4}"/>
              </a:ext>
            </a:extLst>
          </p:cNvPr>
          <p:cNvSpPr txBox="1"/>
          <p:nvPr/>
        </p:nvSpPr>
        <p:spPr>
          <a:xfrm>
            <a:off x="120722" y="1230454"/>
            <a:ext cx="3003316" cy="1015663"/>
          </a:xfrm>
          <a:prstGeom prst="rect">
            <a:avLst/>
          </a:prstGeom>
          <a:noFill/>
        </p:spPr>
        <p:txBody>
          <a:bodyPr wrap="square">
            <a:spAutoFit/>
          </a:bodyPr>
          <a:lstStyle/>
          <a:p>
            <a:pPr algn="ctr">
              <a:lnSpc>
                <a:spcPct val="150000"/>
              </a:lnSpc>
            </a:pPr>
            <a:r>
              <a:rPr lang="fr-FR" sz="2000" b="1" i="1" dirty="0">
                <a:latin typeface="Algerian" panose="04020705040A02060702" pitchFamily="82" charset="0"/>
              </a:rPr>
              <a:t>Felix </a:t>
            </a:r>
            <a:r>
              <a:rPr lang="fr-FR" sz="2000" b="1" i="1" dirty="0" err="1">
                <a:latin typeface="Algerian" panose="04020705040A02060702" pitchFamily="82" charset="0"/>
              </a:rPr>
              <a:t>Houphouet-Boigny</a:t>
            </a:r>
            <a:r>
              <a:rPr lang="fr-FR" sz="2000" b="1" i="1" dirty="0">
                <a:latin typeface="Algerian" panose="04020705040A02060702" pitchFamily="82" charset="0"/>
              </a:rPr>
              <a:t> </a:t>
            </a:r>
            <a:r>
              <a:rPr lang="fr-FR" sz="2000" b="1" i="1" dirty="0" smtClean="0">
                <a:latin typeface="Algerian" panose="04020705040A02060702" pitchFamily="82" charset="0"/>
              </a:rPr>
              <a:t> </a:t>
            </a:r>
            <a:r>
              <a:rPr lang="fr-FR" sz="2000" b="1" i="1" dirty="0" err="1" smtClean="0">
                <a:latin typeface="Algerian" panose="04020705040A02060702" pitchFamily="82" charset="0"/>
              </a:rPr>
              <a:t>University</a:t>
            </a:r>
            <a:endParaRPr lang="fr-FR" sz="2000" b="1" i="1" dirty="0">
              <a:latin typeface="Algerian" panose="04020705040A02060702" pitchFamily="82" charset="0"/>
            </a:endParaRPr>
          </a:p>
        </p:txBody>
      </p:sp>
      <p:pic>
        <p:nvPicPr>
          <p:cNvPr id="6" name="Image 5">
            <a:extLst>
              <a:ext uri="{FF2B5EF4-FFF2-40B4-BE49-F238E27FC236}">
                <a16:creationId xmlns="" xmlns:a16="http://schemas.microsoft.com/office/drawing/2014/main" id="{661D2BBD-83F4-4A68-915C-1ADCD75703A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996161" y="17220"/>
            <a:ext cx="1672826" cy="1213855"/>
          </a:xfrm>
          <a:prstGeom prst="rect">
            <a:avLst/>
          </a:prstGeom>
          <a:noFill/>
          <a:ln>
            <a:noFill/>
          </a:ln>
        </p:spPr>
      </p:pic>
      <p:sp>
        <p:nvSpPr>
          <p:cNvPr id="7" name="ZoneTexte 15">
            <a:extLst>
              <a:ext uri="{FF2B5EF4-FFF2-40B4-BE49-F238E27FC236}">
                <a16:creationId xmlns="" xmlns:a16="http://schemas.microsoft.com/office/drawing/2014/main" id="{FE4E281C-F9A6-4454-BC05-3277BC9009FB}"/>
              </a:ext>
            </a:extLst>
          </p:cNvPr>
          <p:cNvSpPr txBox="1"/>
          <p:nvPr/>
        </p:nvSpPr>
        <p:spPr>
          <a:xfrm>
            <a:off x="3727009" y="1337090"/>
            <a:ext cx="4065269" cy="1015663"/>
          </a:xfrm>
          <a:prstGeom prst="rect">
            <a:avLst/>
          </a:prstGeom>
          <a:noFill/>
        </p:spPr>
        <p:txBody>
          <a:bodyPr wrap="square">
            <a:spAutoFit/>
          </a:bodyPr>
          <a:lstStyle/>
          <a:p>
            <a:pPr algn="ctr"/>
            <a:r>
              <a:rPr lang="fr-FR" sz="2000" b="1" i="1" dirty="0" err="1">
                <a:latin typeface="Algerian" panose="04020705040A02060702" pitchFamily="82" charset="0"/>
                <a:cs typeface="Lucida Sans Unicode" panose="020B0602030504020204" pitchFamily="34" charset="0"/>
              </a:rPr>
              <a:t>Laboratory</a:t>
            </a:r>
            <a:r>
              <a:rPr lang="fr-FR" sz="2000" b="1" i="1" dirty="0">
                <a:latin typeface="Algerian" panose="04020705040A02060702" pitchFamily="82" charset="0"/>
                <a:cs typeface="Lucida Sans Unicode" panose="020B0602030504020204" pitchFamily="34" charset="0"/>
              </a:rPr>
              <a:t> of Science and </a:t>
            </a:r>
            <a:r>
              <a:rPr lang="fr-FR" sz="2000" b="1" i="1" dirty="0" err="1">
                <a:latin typeface="Algerian" panose="04020705040A02060702" pitchFamily="82" charset="0"/>
                <a:cs typeface="Lucida Sans Unicode" panose="020B0602030504020204" pitchFamily="34" charset="0"/>
              </a:rPr>
              <a:t>Technology</a:t>
            </a:r>
            <a:r>
              <a:rPr lang="fr-FR" sz="2000" b="1" i="1" dirty="0">
                <a:latin typeface="Algerian" panose="04020705040A02060702" pitchFamily="82" charset="0"/>
                <a:cs typeface="Lucida Sans Unicode" panose="020B0602030504020204" pitchFamily="34" charset="0"/>
              </a:rPr>
              <a:t> of Water and </a:t>
            </a:r>
            <a:r>
              <a:rPr lang="fr-FR" sz="2000" b="1" i="1" dirty="0" err="1">
                <a:latin typeface="Algerian" panose="04020705040A02060702" pitchFamily="82" charset="0"/>
                <a:cs typeface="Lucida Sans Unicode" panose="020B0602030504020204" pitchFamily="34" charset="0"/>
              </a:rPr>
              <a:t>Environment</a:t>
            </a:r>
            <a:endParaRPr lang="fr-FR" sz="2000" b="1" i="1" dirty="0">
              <a:latin typeface="Algerian" panose="04020705040A02060702" pitchFamily="82" charset="0"/>
              <a:cs typeface="Lucida Sans Unicode" panose="020B0602030504020204" pitchFamily="34" charset="0"/>
            </a:endParaRPr>
          </a:p>
        </p:txBody>
      </p:sp>
      <p:sp>
        <p:nvSpPr>
          <p:cNvPr id="10" name="Rectangle 9">
            <a:extLst>
              <a:ext uri="{FF2B5EF4-FFF2-40B4-BE49-F238E27FC236}">
                <a16:creationId xmlns="" xmlns:a16="http://schemas.microsoft.com/office/drawing/2014/main" id="{EFD880EA-DC5E-4ED7-B20D-FF478E25C4B1}"/>
              </a:ext>
            </a:extLst>
          </p:cNvPr>
          <p:cNvSpPr/>
          <p:nvPr/>
        </p:nvSpPr>
        <p:spPr>
          <a:xfrm>
            <a:off x="133977" y="4343398"/>
            <a:ext cx="3311588" cy="2419367"/>
          </a:xfrm>
          <a:prstGeom prst="rect">
            <a:avLst/>
          </a:prstGeom>
          <a:solidFill>
            <a:schemeClr val="bg1"/>
          </a:solidFill>
          <a:ln>
            <a:solidFill>
              <a:schemeClr val="bg1">
                <a:lumMod val="7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1" algn="ctr">
              <a:lnSpc>
                <a:spcPct val="200000"/>
              </a:lnSpc>
              <a:spcBef>
                <a:spcPts val="1000"/>
              </a:spcBef>
            </a:pPr>
            <a:r>
              <a:rPr lang="fr-FR" sz="2000" b="1" dirty="0" err="1">
                <a:ln w="0"/>
                <a:solidFill>
                  <a:schemeClr val="tx1"/>
                </a:solidFill>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Presented</a:t>
            </a:r>
            <a:r>
              <a:rPr lang="fr-FR" sz="2000" b="1" dirty="0">
                <a:ln w="0"/>
                <a:solidFill>
                  <a:schemeClr val="tx1"/>
                </a:solidFill>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 by :</a:t>
            </a:r>
          </a:p>
          <a:p>
            <a:pPr marL="228600" lvl="1" algn="ctr">
              <a:lnSpc>
                <a:spcPct val="200000"/>
              </a:lnSpc>
              <a:spcBef>
                <a:spcPts val="1000"/>
              </a:spcBef>
            </a:pPr>
            <a:r>
              <a:rPr lang="fr-FR" sz="2000" b="1" dirty="0">
                <a:ln w="0"/>
                <a:solidFill>
                  <a:schemeClr val="tx1"/>
                </a:solidFill>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AKA Kouadio Prudence</a:t>
            </a:r>
          </a:p>
          <a:p>
            <a:pPr marL="228600" lvl="1" algn="ctr">
              <a:lnSpc>
                <a:spcPct val="200000"/>
              </a:lnSpc>
              <a:spcBef>
                <a:spcPts val="1000"/>
              </a:spcBef>
            </a:pPr>
            <a:r>
              <a:rPr lang="fr-FR" sz="2000" b="1" dirty="0">
                <a:ln w="0"/>
                <a:solidFill>
                  <a:schemeClr val="tx1"/>
                </a:solidFill>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Aka.strm@gmail.com</a:t>
            </a:r>
          </a:p>
        </p:txBody>
      </p:sp>
      <p:sp>
        <p:nvSpPr>
          <p:cNvPr id="11" name="Rectangle 10">
            <a:extLst>
              <a:ext uri="{FF2B5EF4-FFF2-40B4-BE49-F238E27FC236}">
                <a16:creationId xmlns="" xmlns:a16="http://schemas.microsoft.com/office/drawing/2014/main" id="{F2662878-387D-4F7A-8BC2-986E0686939C}"/>
              </a:ext>
            </a:extLst>
          </p:cNvPr>
          <p:cNvSpPr/>
          <p:nvPr/>
        </p:nvSpPr>
        <p:spPr>
          <a:xfrm>
            <a:off x="3727010" y="4330145"/>
            <a:ext cx="4065268" cy="2419366"/>
          </a:xfrm>
          <a:prstGeom prst="rect">
            <a:avLst/>
          </a:prstGeom>
          <a:solidFill>
            <a:schemeClr val="bg1"/>
          </a:solidFill>
          <a:ln>
            <a:solidFill>
              <a:schemeClr val="bg1">
                <a:lumMod val="7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fr-FR" sz="2000" b="1" dirty="0" err="1">
                <a:ln w="0"/>
                <a:solidFill>
                  <a:schemeClr val="tx1"/>
                </a:solidFill>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Research</a:t>
            </a:r>
            <a:r>
              <a:rPr lang="fr-FR" sz="2000" b="1" dirty="0">
                <a:ln w="0"/>
                <a:solidFill>
                  <a:schemeClr val="tx1"/>
                </a:solidFill>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 </a:t>
            </a:r>
            <a:r>
              <a:rPr lang="fr-FR" sz="2000" b="1" dirty="0" smtClean="0">
                <a:ln w="0"/>
                <a:solidFill>
                  <a:schemeClr val="tx1"/>
                </a:solidFill>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local </a:t>
            </a:r>
            <a:r>
              <a:rPr lang="fr-FR" sz="2000" b="1" dirty="0" err="1" smtClean="0">
                <a:ln w="0"/>
                <a:solidFill>
                  <a:schemeClr val="tx1"/>
                </a:solidFill>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Director</a:t>
            </a:r>
            <a:r>
              <a:rPr lang="fr-FR" sz="2000" b="1" dirty="0" smtClean="0">
                <a:ln w="0"/>
                <a:solidFill>
                  <a:schemeClr val="tx1"/>
                </a:solidFill>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 </a:t>
            </a:r>
            <a:r>
              <a:rPr lang="fr-FR" sz="2000" b="1" dirty="0">
                <a:ln w="0"/>
                <a:solidFill>
                  <a:schemeClr val="tx1"/>
                </a:solidFill>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 Dr KOFFI </a:t>
            </a:r>
            <a:r>
              <a:rPr lang="fr-FR" sz="2000" b="1" dirty="0" smtClean="0">
                <a:ln w="0"/>
                <a:solidFill>
                  <a:schemeClr val="tx1"/>
                </a:solidFill>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Yao </a:t>
            </a:r>
            <a:r>
              <a:rPr lang="fr-FR" sz="2000" b="1" dirty="0">
                <a:ln w="0"/>
                <a:solidFill>
                  <a:schemeClr val="tx1"/>
                </a:solidFill>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Blaise (</a:t>
            </a:r>
            <a:r>
              <a:rPr lang="fr-FR" sz="2000" b="1" dirty="0" err="1">
                <a:ln w="0"/>
                <a:solidFill>
                  <a:schemeClr val="tx1"/>
                </a:solidFill>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Lectureship</a:t>
            </a:r>
            <a:r>
              <a:rPr lang="fr-FR" sz="2000" b="1" dirty="0">
                <a:ln w="0"/>
                <a:solidFill>
                  <a:schemeClr val="tx1"/>
                </a:solidFill>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a:t>
            </a:r>
          </a:p>
          <a:p>
            <a:pPr algn="ctr">
              <a:lnSpc>
                <a:spcPct val="200000"/>
              </a:lnSpc>
            </a:pPr>
            <a:r>
              <a:rPr lang="fr-FR" sz="2000" b="1" dirty="0">
                <a:ln w="0"/>
                <a:solidFill>
                  <a:schemeClr val="tx1"/>
                </a:solidFill>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yaomonie@yahoo.fr</a:t>
            </a:r>
          </a:p>
        </p:txBody>
      </p:sp>
      <p:pic>
        <p:nvPicPr>
          <p:cNvPr id="12" name="Image 11" descr="RÃ©seau international d'appui au dÃ©veloppement de l'Afrique (ISNAD-Africa)">
            <a:extLst>
              <a:ext uri="{FF2B5EF4-FFF2-40B4-BE49-F238E27FC236}">
                <a16:creationId xmlns="" xmlns:a16="http://schemas.microsoft.com/office/drawing/2014/main" id="{12026A98-2484-479F-8D8F-BF923DDBC51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22299" y="28988"/>
            <a:ext cx="1249644" cy="1309483"/>
          </a:xfrm>
          <a:prstGeom prst="rect">
            <a:avLst/>
          </a:prstGeom>
          <a:noFill/>
          <a:ln>
            <a:noFill/>
          </a:ln>
        </p:spPr>
      </p:pic>
      <p:sp>
        <p:nvSpPr>
          <p:cNvPr id="13" name="ZoneTexte 15">
            <a:extLst>
              <a:ext uri="{FF2B5EF4-FFF2-40B4-BE49-F238E27FC236}">
                <a16:creationId xmlns="" xmlns:a16="http://schemas.microsoft.com/office/drawing/2014/main" id="{0A59ED90-0B76-4941-B152-B4909A6D5363}"/>
              </a:ext>
            </a:extLst>
          </p:cNvPr>
          <p:cNvSpPr txBox="1"/>
          <p:nvPr/>
        </p:nvSpPr>
        <p:spPr>
          <a:xfrm>
            <a:off x="8077197" y="1356970"/>
            <a:ext cx="3869635" cy="1015663"/>
          </a:xfrm>
          <a:prstGeom prst="rect">
            <a:avLst/>
          </a:prstGeom>
          <a:noFill/>
        </p:spPr>
        <p:txBody>
          <a:bodyPr wrap="square">
            <a:spAutoFit/>
          </a:bodyPr>
          <a:lstStyle/>
          <a:p>
            <a:pPr algn="ctr" eaLnBrk="1" hangingPunct="1">
              <a:defRPr/>
            </a:pPr>
            <a:r>
              <a:rPr lang="fr-FR" sz="2000" b="1" i="1" dirty="0">
                <a:solidFill>
                  <a:schemeClr val="accent3">
                    <a:lumMod val="10000"/>
                  </a:schemeClr>
                </a:solidFill>
                <a:latin typeface="Algerian" panose="04020705040A02060702" pitchFamily="82" charset="0"/>
              </a:rPr>
              <a:t>International Support Network for </a:t>
            </a:r>
            <a:r>
              <a:rPr lang="fr-FR" sz="2000" b="1" i="1" dirty="0" err="1">
                <a:solidFill>
                  <a:schemeClr val="accent3">
                    <a:lumMod val="10000"/>
                  </a:schemeClr>
                </a:solidFill>
                <a:latin typeface="Algerian" panose="04020705040A02060702" pitchFamily="82" charset="0"/>
              </a:rPr>
              <a:t>African</a:t>
            </a:r>
            <a:r>
              <a:rPr lang="fr-FR" sz="2000" b="1" i="1" dirty="0">
                <a:solidFill>
                  <a:schemeClr val="accent3">
                    <a:lumMod val="10000"/>
                  </a:schemeClr>
                </a:solidFill>
                <a:latin typeface="Algerian" panose="04020705040A02060702" pitchFamily="82" charset="0"/>
              </a:rPr>
              <a:t> </a:t>
            </a:r>
            <a:r>
              <a:rPr lang="fr-FR" sz="2000" b="1" i="1" dirty="0" err="1">
                <a:solidFill>
                  <a:schemeClr val="accent3">
                    <a:lumMod val="10000"/>
                  </a:schemeClr>
                </a:solidFill>
                <a:latin typeface="Algerian" panose="04020705040A02060702" pitchFamily="82" charset="0"/>
              </a:rPr>
              <a:t>Developpement</a:t>
            </a:r>
            <a:endParaRPr lang="fr-FR" sz="2000" b="1" i="1" dirty="0">
              <a:solidFill>
                <a:schemeClr val="accent3">
                  <a:lumMod val="10000"/>
                </a:schemeClr>
              </a:solidFill>
              <a:latin typeface="Algerian" panose="04020705040A02060702" pitchFamily="82" charset="0"/>
            </a:endParaRPr>
          </a:p>
        </p:txBody>
      </p:sp>
      <p:sp>
        <p:nvSpPr>
          <p:cNvPr id="14" name="Rectangle 13">
            <a:extLst>
              <a:ext uri="{FF2B5EF4-FFF2-40B4-BE49-F238E27FC236}">
                <a16:creationId xmlns="" xmlns:a16="http://schemas.microsoft.com/office/drawing/2014/main" id="{DAA4571A-A151-4F24-8388-147E4E045A99}"/>
              </a:ext>
            </a:extLst>
          </p:cNvPr>
          <p:cNvSpPr/>
          <p:nvPr/>
        </p:nvSpPr>
        <p:spPr>
          <a:xfrm>
            <a:off x="8073723" y="4330144"/>
            <a:ext cx="4065268" cy="2419366"/>
          </a:xfrm>
          <a:prstGeom prst="rect">
            <a:avLst/>
          </a:prstGeom>
          <a:solidFill>
            <a:schemeClr val="bg1"/>
          </a:solidFill>
          <a:ln>
            <a:solidFill>
              <a:schemeClr val="bg1">
                <a:lumMod val="7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fr-FR" sz="2000" b="1" dirty="0" err="1">
                <a:ln w="0"/>
                <a:solidFill>
                  <a:schemeClr val="tx1"/>
                </a:solidFill>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Research</a:t>
            </a:r>
            <a:r>
              <a:rPr lang="fr-FR" sz="2000" b="1" dirty="0">
                <a:ln w="0"/>
                <a:solidFill>
                  <a:schemeClr val="tx1"/>
                </a:solidFill>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 </a:t>
            </a:r>
            <a:r>
              <a:rPr lang="fr-FR" sz="2000" b="1" dirty="0" err="1" smtClean="0">
                <a:ln w="0"/>
                <a:solidFill>
                  <a:schemeClr val="tx1"/>
                </a:solidFill>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Internatinal</a:t>
            </a:r>
            <a:r>
              <a:rPr lang="fr-FR" sz="2000" b="1" dirty="0" smtClean="0">
                <a:ln w="0"/>
                <a:solidFill>
                  <a:schemeClr val="tx1"/>
                </a:solidFill>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 </a:t>
            </a:r>
            <a:r>
              <a:rPr lang="fr-FR" sz="2000" b="1" dirty="0" err="1" smtClean="0">
                <a:ln w="0"/>
                <a:solidFill>
                  <a:schemeClr val="tx1"/>
                </a:solidFill>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Director</a:t>
            </a:r>
            <a:r>
              <a:rPr lang="fr-FR" sz="2000" b="1" dirty="0" smtClean="0">
                <a:ln w="0"/>
                <a:solidFill>
                  <a:schemeClr val="tx1"/>
                </a:solidFill>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 </a:t>
            </a:r>
            <a:r>
              <a:rPr lang="fr-FR" sz="2000" b="1" dirty="0">
                <a:ln w="0"/>
                <a:solidFill>
                  <a:schemeClr val="tx1"/>
                </a:solidFill>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 Dr Ir. Gerald Augusto </a:t>
            </a:r>
            <a:r>
              <a:rPr lang="fr-FR" sz="2000" b="1" dirty="0" err="1">
                <a:ln w="0"/>
                <a:solidFill>
                  <a:schemeClr val="tx1"/>
                </a:solidFill>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Corzo</a:t>
            </a:r>
            <a:r>
              <a:rPr lang="fr-FR" sz="2000" b="1" dirty="0">
                <a:ln w="0"/>
                <a:solidFill>
                  <a:schemeClr val="tx1"/>
                </a:solidFill>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 Perez (</a:t>
            </a:r>
            <a:r>
              <a:rPr lang="fr-FR" sz="2000" b="1" dirty="0" err="1" smtClean="0">
                <a:ln w="0"/>
                <a:solidFill>
                  <a:schemeClr val="tx1"/>
                </a:solidFill>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Lectureship</a:t>
            </a:r>
            <a:r>
              <a:rPr lang="fr-FR" sz="2000" b="1" dirty="0" smtClean="0">
                <a:ln w="0"/>
                <a:solidFill>
                  <a:schemeClr val="tx1"/>
                </a:solidFill>
                <a:effectLst>
                  <a:outerShdw blurRad="38100" dist="19050" dir="2700000" algn="tl" rotWithShape="0">
                    <a:schemeClr val="dk1">
                      <a:alpha val="40000"/>
                    </a:schemeClr>
                  </a:outerShdw>
                </a:effectLst>
                <a:latin typeface="Lucida Sans Unicode" panose="020B0602030504020204" pitchFamily="34" charset="0"/>
                <a:cs typeface="Lucida Sans Unicode" panose="020B0602030504020204" pitchFamily="34" charset="0"/>
              </a:rPr>
              <a:t>) g.corzo@un-ihe.org</a:t>
            </a:r>
          </a:p>
        </p:txBody>
      </p:sp>
      <p:sp>
        <p:nvSpPr>
          <p:cNvPr id="2" name="ZoneTexte 1">
            <a:extLst>
              <a:ext uri="{FF2B5EF4-FFF2-40B4-BE49-F238E27FC236}">
                <a16:creationId xmlns="" xmlns:a16="http://schemas.microsoft.com/office/drawing/2014/main" id="{2244329B-82E1-4833-9CC7-CB4C21328BB7}"/>
              </a:ext>
            </a:extLst>
          </p:cNvPr>
          <p:cNvSpPr txBox="1"/>
          <p:nvPr/>
        </p:nvSpPr>
        <p:spPr>
          <a:xfrm>
            <a:off x="3727009" y="3156352"/>
            <a:ext cx="3694207" cy="523220"/>
          </a:xfrm>
          <a:prstGeom prst="rect">
            <a:avLst/>
          </a:prstGeom>
          <a:noFill/>
        </p:spPr>
        <p:txBody>
          <a:bodyPr wrap="square" rtlCol="0">
            <a:spAutoFit/>
          </a:bodyPr>
          <a:lstStyle/>
          <a:p>
            <a:r>
              <a:rPr lang="fr-FR" sz="2800" b="1" dirty="0">
                <a:latin typeface="Lucida Sans Unicode" panose="020B0602030504020204" pitchFamily="34" charset="0"/>
                <a:cs typeface="Lucida Sans Unicode" panose="020B0602030504020204" pitchFamily="34" charset="0"/>
              </a:rPr>
              <a:t>PROGRESS OF WORK</a:t>
            </a:r>
          </a:p>
        </p:txBody>
      </p:sp>
    </p:spTree>
    <p:extLst>
      <p:ext uri="{BB962C8B-B14F-4D97-AF65-F5344CB8AC3E}">
        <p14:creationId xmlns:p14="http://schemas.microsoft.com/office/powerpoint/2010/main" val="3100276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530801" y="1647444"/>
            <a:ext cx="11005457" cy="3395404"/>
          </a:xfrm>
          <a:prstGeom prst="rect">
            <a:avLst/>
          </a:prstGeom>
          <a:noFill/>
          <a:ln w="9525" cap="flat" cmpd="sng" algn="ctr">
            <a:noFill/>
            <a:prstDash val="solid"/>
            <a:round/>
            <a:headEnd type="none" w="med" len="med"/>
            <a:tailEnd type="none" w="med" len="med"/>
          </a:ln>
          <a:effectLst/>
          <a:extLst/>
        </p:spPr>
        <p:txBody>
          <a:bodyPr/>
          <a:lstStyle/>
          <a:p>
            <a:pPr algn="ctr">
              <a:lnSpc>
                <a:spcPct val="150000"/>
              </a:lnSpc>
              <a:defRPr/>
            </a:pPr>
            <a:r>
              <a:rPr lang="fr-FR" sz="6000" b="1" dirty="0" smtClean="0">
                <a:solidFill>
                  <a:prstClr val="black"/>
                </a:solidFill>
                <a:effectLst>
                  <a:outerShdw blurRad="38100" dist="38100" dir="2700000" algn="tl">
                    <a:srgbClr val="000000">
                      <a:alpha val="43137"/>
                    </a:srgbClr>
                  </a:outerShdw>
                  <a:reflection blurRad="6350" stA="55000" endA="300" endPos="22000" dir="5400000" sy="-100000" algn="bl" rotWithShape="0"/>
                </a:effectLst>
                <a:latin typeface="Arial Black" panose="020B0A04020102020204" pitchFamily="34" charset="0"/>
              </a:rPr>
              <a:t>GENERAL </a:t>
            </a:r>
            <a:endParaRPr lang="fr-FR" sz="6000" b="1" dirty="0">
              <a:solidFill>
                <a:prstClr val="black"/>
              </a:solidFill>
              <a:effectLst>
                <a:outerShdw blurRad="38100" dist="38100" dir="2700000" algn="tl">
                  <a:srgbClr val="000000">
                    <a:alpha val="43137"/>
                  </a:srgbClr>
                </a:outerShdw>
                <a:reflection blurRad="6350" stA="55000" endA="300" endPos="22000" dir="5400000" sy="-100000" algn="bl" rotWithShape="0"/>
              </a:effectLst>
              <a:latin typeface="Arial Black" panose="020B0A04020102020204" pitchFamily="34" charset="0"/>
            </a:endParaRPr>
          </a:p>
          <a:p>
            <a:pPr algn="ctr">
              <a:lnSpc>
                <a:spcPct val="150000"/>
              </a:lnSpc>
              <a:defRPr/>
            </a:pPr>
            <a:r>
              <a:rPr lang="fr-FR" sz="6000" b="1" dirty="0" smtClean="0">
                <a:solidFill>
                  <a:prstClr val="black"/>
                </a:solidFill>
                <a:effectLst>
                  <a:outerShdw blurRad="38100" dist="38100" dir="2700000" algn="tl">
                    <a:srgbClr val="000000">
                      <a:alpha val="43137"/>
                    </a:srgbClr>
                  </a:outerShdw>
                  <a:reflection blurRad="6350" stA="55000" endA="300" endPos="22000" dir="5400000" sy="-100000" algn="bl" rotWithShape="0"/>
                </a:effectLst>
                <a:latin typeface="Arial Black" panose="020B0A04020102020204" pitchFamily="34" charset="0"/>
              </a:rPr>
              <a:t>OF THE </a:t>
            </a:r>
            <a:r>
              <a:rPr lang="fr-FR" sz="6000" b="1" dirty="0" err="1" smtClean="0">
                <a:solidFill>
                  <a:prstClr val="black"/>
                </a:solidFill>
                <a:effectLst>
                  <a:outerShdw blurRad="38100" dist="38100" dir="2700000" algn="tl">
                    <a:srgbClr val="000000">
                      <a:alpha val="43137"/>
                    </a:srgbClr>
                  </a:outerShdw>
                  <a:reflection blurRad="6350" stA="55000" endA="300" endPos="22000" dir="5400000" sy="-100000" algn="bl" rotWithShape="0"/>
                </a:effectLst>
                <a:latin typeface="Arial Black" panose="020B0A04020102020204" pitchFamily="34" charset="0"/>
              </a:rPr>
              <a:t>STUDY</a:t>
            </a:r>
            <a:r>
              <a:rPr lang="fr-FR" sz="6000" b="1" dirty="0" smtClean="0">
                <a:solidFill>
                  <a:prstClr val="black"/>
                </a:solidFill>
                <a:effectLst>
                  <a:outerShdw blurRad="38100" dist="38100" dir="2700000" algn="tl">
                    <a:srgbClr val="000000">
                      <a:alpha val="43137"/>
                    </a:srgbClr>
                  </a:outerShdw>
                  <a:reflection blurRad="6350" stA="55000" endA="300" endPos="22000" dir="5400000" sy="-100000" algn="bl" rotWithShape="0"/>
                </a:effectLst>
                <a:latin typeface="Arial Black" panose="020B0A04020102020204" pitchFamily="34" charset="0"/>
              </a:rPr>
              <a:t> AREA </a:t>
            </a:r>
            <a:endParaRPr lang="fr-FR" sz="6000" b="1" dirty="0">
              <a:solidFill>
                <a:prstClr val="black"/>
              </a:solidFill>
              <a:effectLst>
                <a:outerShdw blurRad="38100" dist="38100" dir="2700000" algn="tl">
                  <a:srgbClr val="000000">
                    <a:alpha val="43137"/>
                  </a:srgbClr>
                </a:outerShdw>
                <a:reflection blurRad="6350" stA="55000" endA="300" endPos="22000" dir="5400000" sy="-100000" algn="bl" rotWithShape="0"/>
              </a:effectLst>
              <a:latin typeface="Arial Black" panose="020B0A04020102020204" pitchFamily="34" charset="0"/>
            </a:endParaRPr>
          </a:p>
        </p:txBody>
      </p:sp>
    </p:spTree>
    <p:extLst>
      <p:ext uri="{BB962C8B-B14F-4D97-AF65-F5344CB8AC3E}">
        <p14:creationId xmlns:p14="http://schemas.microsoft.com/office/powerpoint/2010/main" val="17582984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979450" y="599172"/>
            <a:ext cx="4160585" cy="398643"/>
          </a:xfrm>
          <a:prstGeom prst="rect">
            <a:avLst/>
          </a:prstGeom>
          <a:solidFill>
            <a:schemeClr val="accent6">
              <a:lumMod val="40000"/>
              <a:lumOff val="60000"/>
            </a:schemeClr>
          </a:solidFill>
          <a:ln>
            <a:solidFill>
              <a:schemeClr val="accent6">
                <a:lumMod val="50000"/>
              </a:schemeClr>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a:lstStyle/>
          <a:p>
            <a:pPr algn="ctr">
              <a:defRPr/>
            </a:pPr>
            <a:r>
              <a:rPr lang="fr-FR" sz="2200" b="1" dirty="0" err="1">
                <a:solidFill>
                  <a:srgbClr val="FF0000"/>
                </a:solidFill>
                <a:effectLst>
                  <a:outerShdw blurRad="38100" dist="38100" dir="2700000" algn="tl">
                    <a:srgbClr val="000000">
                      <a:alpha val="43137"/>
                    </a:srgbClr>
                  </a:outerShdw>
                </a:effectLst>
                <a:latin typeface="Comic Sans MS" pitchFamily="66" charset="0"/>
              </a:rPr>
              <a:t>G</a:t>
            </a:r>
            <a:r>
              <a:rPr lang="fr-FR" sz="2200" b="1" dirty="0" err="1" smtClean="0">
                <a:solidFill>
                  <a:srgbClr val="FF0000"/>
                </a:solidFill>
                <a:effectLst>
                  <a:outerShdw blurRad="38100" dist="38100" dir="2700000" algn="tl">
                    <a:srgbClr val="000000">
                      <a:alpha val="43137"/>
                    </a:srgbClr>
                  </a:outerShdw>
                </a:effectLst>
                <a:latin typeface="Comic Sans MS" pitchFamily="66" charset="0"/>
              </a:rPr>
              <a:t>eographical</a:t>
            </a:r>
            <a:r>
              <a:rPr lang="fr-FR" sz="2200" b="1" dirty="0" smtClean="0">
                <a:solidFill>
                  <a:srgbClr val="FF0000"/>
                </a:solidFill>
                <a:effectLst>
                  <a:outerShdw blurRad="38100" dist="38100" dir="2700000" algn="tl">
                    <a:srgbClr val="000000">
                      <a:alpha val="43137"/>
                    </a:srgbClr>
                  </a:outerShdw>
                </a:effectLst>
                <a:latin typeface="Comic Sans MS" pitchFamily="66" charset="0"/>
              </a:rPr>
              <a:t> location</a:t>
            </a:r>
            <a:endParaRPr lang="fr-FR" sz="2200" b="1" dirty="0">
              <a:solidFill>
                <a:srgbClr val="FF0000"/>
              </a:solidFill>
              <a:effectLst>
                <a:outerShdw blurRad="38100" dist="38100" dir="2700000" algn="tl">
                  <a:srgbClr val="000000">
                    <a:alpha val="43137"/>
                  </a:srgbClr>
                </a:outerShdw>
              </a:effectLst>
              <a:latin typeface="Comic Sans MS" pitchFamily="66" charset="0"/>
            </a:endParaRPr>
          </a:p>
          <a:p>
            <a:pPr>
              <a:defRPr/>
            </a:pPr>
            <a:r>
              <a:rPr lang="fr-FR" sz="2400" b="1" dirty="0">
                <a:solidFill>
                  <a:srgbClr val="E7E6E6"/>
                </a:solidFill>
                <a:effectLst>
                  <a:outerShdw blurRad="38100" dist="38100" dir="2700000" algn="tl">
                    <a:srgbClr val="000000">
                      <a:alpha val="43137"/>
                    </a:srgbClr>
                  </a:outerShdw>
                </a:effectLst>
                <a:latin typeface="Comic Sans MS" pitchFamily="66" charset="0"/>
              </a:rPr>
              <a:t> </a:t>
            </a:r>
          </a:p>
        </p:txBody>
      </p:sp>
      <p:sp>
        <p:nvSpPr>
          <p:cNvPr id="2" name="Rectangle 1"/>
          <p:cNvSpPr/>
          <p:nvPr/>
        </p:nvSpPr>
        <p:spPr bwMode="auto">
          <a:xfrm>
            <a:off x="0" y="-8204"/>
            <a:ext cx="12192000" cy="386753"/>
          </a:xfrm>
          <a:prstGeom prst="rect">
            <a:avLst/>
          </a:prstGeom>
          <a:solidFill>
            <a:schemeClr val="accent6">
              <a:lumMod val="50000"/>
            </a:schemeClr>
          </a:solidFill>
          <a:ln w="9525" cap="flat" cmpd="sng" algn="ctr">
            <a:solidFill>
              <a:schemeClr val="accent6">
                <a:lumMod val="50000"/>
              </a:schemeClr>
            </a:solidFill>
            <a:prstDash val="solid"/>
            <a:round/>
            <a:headEnd type="none" w="med" len="med"/>
            <a:tailEnd type="none" w="med" len="med"/>
          </a:ln>
          <a:effectLst>
            <a:outerShdw blurRad="107950" dist="12700" dir="5400000" algn="ctr">
              <a:srgbClr val="000000"/>
            </a:outerShdw>
          </a:effectLst>
          <a:extLst/>
        </p:spPr>
        <p:txBody>
          <a:bodyPr/>
          <a:lstStyle/>
          <a:p>
            <a:pPr algn="ctr">
              <a:defRPr/>
            </a:pPr>
            <a:r>
              <a:rPr lang="fr-FR" sz="2400" b="1" dirty="0" smtClean="0">
                <a:solidFill>
                  <a:prstClr val="white"/>
                </a:solidFill>
                <a:effectLst>
                  <a:outerShdw blurRad="38100" dist="38100" dir="2700000" algn="tl">
                    <a:srgbClr val="000000">
                      <a:alpha val="43137"/>
                    </a:srgbClr>
                  </a:outerShdw>
                </a:effectLst>
                <a:latin typeface="Arial Black" panose="020B0A04020102020204" pitchFamily="34" charset="0"/>
              </a:rPr>
              <a:t>GENERAL OF THE </a:t>
            </a:r>
            <a:r>
              <a:rPr lang="fr-FR" sz="2400" b="1" dirty="0" err="1" smtClean="0">
                <a:solidFill>
                  <a:prstClr val="white"/>
                </a:solidFill>
                <a:effectLst>
                  <a:outerShdw blurRad="38100" dist="38100" dir="2700000" algn="tl">
                    <a:srgbClr val="000000">
                      <a:alpha val="43137"/>
                    </a:srgbClr>
                  </a:outerShdw>
                </a:effectLst>
                <a:latin typeface="Arial Black" panose="020B0A04020102020204" pitchFamily="34" charset="0"/>
              </a:rPr>
              <a:t>STUDY</a:t>
            </a:r>
            <a:r>
              <a:rPr lang="fr-FR" sz="2400" b="1" dirty="0" smtClean="0">
                <a:solidFill>
                  <a:prstClr val="white"/>
                </a:solidFill>
                <a:effectLst>
                  <a:outerShdw blurRad="38100" dist="38100" dir="2700000" algn="tl">
                    <a:srgbClr val="000000">
                      <a:alpha val="43137"/>
                    </a:srgbClr>
                  </a:outerShdw>
                </a:effectLst>
                <a:latin typeface="Arial Black" panose="020B0A04020102020204" pitchFamily="34" charset="0"/>
              </a:rPr>
              <a:t> AREA</a:t>
            </a:r>
            <a:endParaRPr lang="fr-FR" sz="2400" b="1" dirty="0">
              <a:solidFill>
                <a:prstClr val="white"/>
              </a:solidFill>
              <a:effectLst>
                <a:outerShdw blurRad="38100" dist="38100" dir="2700000" algn="tl">
                  <a:srgbClr val="000000">
                    <a:alpha val="43137"/>
                  </a:srgbClr>
                </a:outerShdw>
              </a:effectLst>
              <a:latin typeface="Arial Black" panose="020B0A04020102020204" pitchFamily="34" charset="0"/>
            </a:endParaRPr>
          </a:p>
        </p:txBody>
      </p:sp>
      <p:sp>
        <p:nvSpPr>
          <p:cNvPr id="18" name="Organigramme : Connecteur 17"/>
          <p:cNvSpPr/>
          <p:nvPr/>
        </p:nvSpPr>
        <p:spPr>
          <a:xfrm>
            <a:off x="11473176" y="6191740"/>
            <a:ext cx="593557" cy="609600"/>
          </a:xfrm>
          <a:prstGeom prst="flowChartConnector">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prstClr val="black"/>
                </a:solidFill>
              </a:rPr>
              <a:t>8</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66" y="1154827"/>
            <a:ext cx="10181222" cy="5703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8020452" y="452535"/>
            <a:ext cx="4012440" cy="955343"/>
          </a:xfrm>
          <a:prstGeom prst="rect">
            <a:avLst/>
          </a:prstGeom>
          <a:solidFill>
            <a:schemeClr val="bg1"/>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200" b="1" dirty="0" smtClean="0">
                <a:solidFill>
                  <a:prstClr val="black"/>
                </a:solidFill>
                <a:cs typeface="Arial" panose="020B0604020202020204" pitchFamily="34" charset="0"/>
              </a:rPr>
              <a:t>Longitudes </a:t>
            </a:r>
            <a:r>
              <a:rPr lang="fr-FR" sz="2200" dirty="0">
                <a:solidFill>
                  <a:srgbClr val="FF0000"/>
                </a:solidFill>
                <a:cs typeface="Arial" panose="020B0604020202020204" pitchFamily="34" charset="0"/>
              </a:rPr>
              <a:t>: </a:t>
            </a:r>
            <a:r>
              <a:rPr lang="fr-FR" sz="2200" b="1" dirty="0">
                <a:solidFill>
                  <a:srgbClr val="FF0000"/>
                </a:solidFill>
                <a:cs typeface="Arial" panose="020B0604020202020204" pitchFamily="34" charset="0"/>
              </a:rPr>
              <a:t>3°10’ et 3°50’ W</a:t>
            </a:r>
          </a:p>
          <a:p>
            <a:pPr algn="just"/>
            <a:r>
              <a:rPr lang="fr-FR" sz="2200" b="1" dirty="0" smtClean="0">
                <a:solidFill>
                  <a:prstClr val="black"/>
                </a:solidFill>
                <a:cs typeface="Arial" panose="020B0604020202020204" pitchFamily="34" charset="0"/>
              </a:rPr>
              <a:t>Latitudes </a:t>
            </a:r>
            <a:r>
              <a:rPr lang="fr-FR" sz="2200" dirty="0">
                <a:solidFill>
                  <a:srgbClr val="FF0000"/>
                </a:solidFill>
                <a:cs typeface="Arial" panose="020B0604020202020204" pitchFamily="34" charset="0"/>
              </a:rPr>
              <a:t>: </a:t>
            </a:r>
            <a:r>
              <a:rPr lang="fr-FR" sz="2200" b="1" dirty="0">
                <a:solidFill>
                  <a:srgbClr val="FF0000"/>
                </a:solidFill>
                <a:cs typeface="Arial" panose="020B0604020202020204" pitchFamily="34" charset="0"/>
              </a:rPr>
              <a:t>5°80’ et </a:t>
            </a:r>
            <a:r>
              <a:rPr lang="fr-FR" sz="2200" b="1" dirty="0" smtClean="0">
                <a:solidFill>
                  <a:srgbClr val="FF0000"/>
                </a:solidFill>
                <a:cs typeface="Arial" panose="020B0604020202020204" pitchFamily="34" charset="0"/>
              </a:rPr>
              <a:t>5°30</a:t>
            </a:r>
            <a:r>
              <a:rPr lang="fr-FR" sz="2200" b="1" dirty="0">
                <a:solidFill>
                  <a:srgbClr val="FF0000"/>
                </a:solidFill>
                <a:cs typeface="Arial" panose="020B0604020202020204" pitchFamily="34" charset="0"/>
              </a:rPr>
              <a:t>’ N</a:t>
            </a:r>
          </a:p>
        </p:txBody>
      </p:sp>
      <p:sp>
        <p:nvSpPr>
          <p:cNvPr id="19" name="Rectangle 18"/>
          <p:cNvSpPr/>
          <p:nvPr/>
        </p:nvSpPr>
        <p:spPr>
          <a:xfrm>
            <a:off x="8018846" y="1674715"/>
            <a:ext cx="4012440" cy="1040776"/>
          </a:xfrm>
          <a:prstGeom prst="rect">
            <a:avLst/>
          </a:prstGeom>
          <a:solidFill>
            <a:schemeClr val="bg1"/>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200" b="1" dirty="0" err="1" smtClean="0">
                <a:solidFill>
                  <a:prstClr val="black"/>
                </a:solidFill>
              </a:rPr>
              <a:t>Study</a:t>
            </a:r>
            <a:r>
              <a:rPr lang="fr-FR" sz="2200" b="1" dirty="0" smtClean="0">
                <a:solidFill>
                  <a:prstClr val="black"/>
                </a:solidFill>
              </a:rPr>
              <a:t> area</a:t>
            </a:r>
            <a:r>
              <a:rPr lang="fr-FR" sz="2200" dirty="0" smtClean="0">
                <a:solidFill>
                  <a:prstClr val="white"/>
                </a:solidFill>
              </a:rPr>
              <a:t> </a:t>
            </a:r>
            <a:r>
              <a:rPr lang="fr-FR" sz="2200" dirty="0">
                <a:solidFill>
                  <a:srgbClr val="FF0000"/>
                </a:solidFill>
              </a:rPr>
              <a:t>: </a:t>
            </a:r>
            <a:r>
              <a:rPr lang="fr-FR" sz="2200" b="1" dirty="0" smtClean="0">
                <a:solidFill>
                  <a:srgbClr val="FF0000"/>
                </a:solidFill>
              </a:rPr>
              <a:t>73.79 </a:t>
            </a:r>
            <a:r>
              <a:rPr lang="fr-FR" sz="2200" b="1" dirty="0">
                <a:solidFill>
                  <a:srgbClr val="FF0000"/>
                </a:solidFill>
              </a:rPr>
              <a:t>km²</a:t>
            </a:r>
          </a:p>
          <a:p>
            <a:pPr algn="just"/>
            <a:r>
              <a:rPr lang="fr-FR" sz="2200" b="1" dirty="0">
                <a:solidFill>
                  <a:prstClr val="black"/>
                </a:solidFill>
              </a:rPr>
              <a:t>Population</a:t>
            </a:r>
            <a:r>
              <a:rPr lang="fr-FR" sz="2200" dirty="0">
                <a:solidFill>
                  <a:prstClr val="black"/>
                </a:solidFill>
              </a:rPr>
              <a:t> </a:t>
            </a:r>
            <a:r>
              <a:rPr lang="fr-FR" sz="2200" b="1" dirty="0">
                <a:solidFill>
                  <a:srgbClr val="FF0000"/>
                </a:solidFill>
              </a:rPr>
              <a:t>: </a:t>
            </a:r>
            <a:r>
              <a:rPr lang="fr-FR" sz="2200" b="1" dirty="0" smtClean="0">
                <a:solidFill>
                  <a:srgbClr val="FF0000"/>
                </a:solidFill>
              </a:rPr>
              <a:t>1 075 055 </a:t>
            </a:r>
            <a:r>
              <a:rPr lang="fr-FR" sz="2200" b="1" dirty="0">
                <a:solidFill>
                  <a:srgbClr val="FF0000"/>
                </a:solidFill>
              </a:rPr>
              <a:t>habitants</a:t>
            </a:r>
          </a:p>
        </p:txBody>
      </p:sp>
      <p:sp>
        <p:nvSpPr>
          <p:cNvPr id="20" name="Flèche : droite 17">
            <a:extLst>
              <a:ext uri="{FF2B5EF4-FFF2-40B4-BE49-F238E27FC236}">
                <a16:creationId xmlns="" xmlns:a16="http://schemas.microsoft.com/office/drawing/2014/main" id="{D9BB9C4D-C60F-4486-AEB8-253E1DAFEC39}"/>
              </a:ext>
            </a:extLst>
          </p:cNvPr>
          <p:cNvSpPr/>
          <p:nvPr/>
        </p:nvSpPr>
        <p:spPr>
          <a:xfrm>
            <a:off x="2769706" y="5028796"/>
            <a:ext cx="592330" cy="30480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 bas 18">
            <a:extLst>
              <a:ext uri="{FF2B5EF4-FFF2-40B4-BE49-F238E27FC236}">
                <a16:creationId xmlns="" xmlns:a16="http://schemas.microsoft.com/office/drawing/2014/main" id="{13ACBDAA-C686-43B4-90DB-1837FC339309}"/>
              </a:ext>
            </a:extLst>
          </p:cNvPr>
          <p:cNvSpPr/>
          <p:nvPr/>
        </p:nvSpPr>
        <p:spPr>
          <a:xfrm>
            <a:off x="1921183" y="3511816"/>
            <a:ext cx="238540" cy="90316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22" name="Organigramme : Procédé 19">
            <a:extLst>
              <a:ext uri="{FF2B5EF4-FFF2-40B4-BE49-F238E27FC236}">
                <a16:creationId xmlns="" xmlns:a16="http://schemas.microsoft.com/office/drawing/2014/main" id="{7D95F571-332D-4FA0-8FD4-2E3BC940DD4B}"/>
              </a:ext>
            </a:extLst>
          </p:cNvPr>
          <p:cNvSpPr/>
          <p:nvPr/>
        </p:nvSpPr>
        <p:spPr>
          <a:xfrm>
            <a:off x="1970177" y="3405797"/>
            <a:ext cx="145774" cy="106018"/>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9758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out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8204"/>
            <a:ext cx="12192000" cy="386753"/>
          </a:xfrm>
          <a:prstGeom prst="rect">
            <a:avLst/>
          </a:prstGeom>
          <a:solidFill>
            <a:schemeClr val="accent6">
              <a:lumMod val="50000"/>
            </a:schemeClr>
          </a:solidFill>
          <a:ln w="9525" cap="flat" cmpd="sng" algn="ctr">
            <a:solidFill>
              <a:schemeClr val="accent6">
                <a:lumMod val="50000"/>
              </a:schemeClr>
            </a:solidFill>
            <a:prstDash val="solid"/>
            <a:round/>
            <a:headEnd type="none" w="med" len="med"/>
            <a:tailEnd type="none" w="med" len="med"/>
          </a:ln>
          <a:effectLst>
            <a:outerShdw blurRad="107950" dist="12700" dir="5400000" algn="ctr">
              <a:srgbClr val="000000"/>
            </a:outerShdw>
          </a:effectLst>
          <a:extLst/>
        </p:spPr>
        <p:txBody>
          <a:bodyPr/>
          <a:lstStyle/>
          <a:p>
            <a:pPr algn="ctr">
              <a:defRPr/>
            </a:pPr>
            <a:r>
              <a:rPr lang="fr-FR" sz="2400" b="1" dirty="0">
                <a:solidFill>
                  <a:prstClr val="white"/>
                </a:solidFill>
                <a:effectLst>
                  <a:outerShdw blurRad="38100" dist="38100" dir="2700000" algn="tl">
                    <a:srgbClr val="000000">
                      <a:alpha val="43137"/>
                    </a:srgbClr>
                  </a:outerShdw>
                </a:effectLst>
                <a:latin typeface="Arial Black" panose="020B0A04020102020204" pitchFamily="34" charset="0"/>
              </a:rPr>
              <a:t>GENERAL OF THE </a:t>
            </a:r>
            <a:r>
              <a:rPr lang="fr-FR" sz="2400" b="1" dirty="0" err="1">
                <a:solidFill>
                  <a:prstClr val="white"/>
                </a:solidFill>
                <a:effectLst>
                  <a:outerShdw blurRad="38100" dist="38100" dir="2700000" algn="tl">
                    <a:srgbClr val="000000">
                      <a:alpha val="43137"/>
                    </a:srgbClr>
                  </a:outerShdw>
                </a:effectLst>
                <a:latin typeface="Arial Black" panose="020B0A04020102020204" pitchFamily="34" charset="0"/>
              </a:rPr>
              <a:t>STUDY</a:t>
            </a:r>
            <a:r>
              <a:rPr lang="fr-FR" sz="2400" b="1" dirty="0">
                <a:solidFill>
                  <a:prstClr val="white"/>
                </a:solidFill>
                <a:effectLst>
                  <a:outerShdw blurRad="38100" dist="38100" dir="2700000" algn="tl">
                    <a:srgbClr val="000000">
                      <a:alpha val="43137"/>
                    </a:srgbClr>
                  </a:outerShdw>
                </a:effectLst>
                <a:latin typeface="Arial Black" panose="020B0A04020102020204" pitchFamily="34" charset="0"/>
              </a:rPr>
              <a:t> AREA</a:t>
            </a:r>
            <a:endParaRPr lang="fr-FR" sz="2400" b="1" dirty="0">
              <a:solidFill>
                <a:prstClr val="white"/>
              </a:solidFill>
              <a:effectLst>
                <a:outerShdw blurRad="38100" dist="38100" dir="2700000" algn="tl">
                  <a:srgbClr val="000000">
                    <a:alpha val="43137"/>
                  </a:srgbClr>
                </a:outerShdw>
              </a:effectLst>
              <a:latin typeface="Arial Black" panose="020B0A04020102020204" pitchFamily="34" charset="0"/>
            </a:endParaRPr>
          </a:p>
        </p:txBody>
      </p:sp>
      <p:sp>
        <p:nvSpPr>
          <p:cNvPr id="18" name="Organigramme : Connecteur 17"/>
          <p:cNvSpPr/>
          <p:nvPr/>
        </p:nvSpPr>
        <p:spPr>
          <a:xfrm>
            <a:off x="11473176" y="6191740"/>
            <a:ext cx="593557" cy="609600"/>
          </a:xfrm>
          <a:prstGeom prst="flowChartConnector">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prstClr val="black"/>
                </a:solidFill>
              </a:rPr>
              <a:t>9</a:t>
            </a:r>
            <a:endParaRPr lang="fr-FR" sz="2800" b="1" dirty="0">
              <a:solidFill>
                <a:prstClr val="black"/>
              </a:solidFill>
            </a:endParaRPr>
          </a:p>
        </p:txBody>
      </p:sp>
      <p:sp>
        <p:nvSpPr>
          <p:cNvPr id="3" name="ZoneTexte 2"/>
          <p:cNvSpPr txBox="1"/>
          <p:nvPr/>
        </p:nvSpPr>
        <p:spPr>
          <a:xfrm>
            <a:off x="544945" y="1154552"/>
            <a:ext cx="10252364" cy="4708981"/>
          </a:xfrm>
          <a:prstGeom prst="rect">
            <a:avLst/>
          </a:prstGeom>
          <a:noFill/>
        </p:spPr>
        <p:txBody>
          <a:bodyPr wrap="square" rtlCol="0">
            <a:spAutoFit/>
          </a:bodyPr>
          <a:lstStyle/>
          <a:p>
            <a:pPr marL="285750" indent="-285750">
              <a:lnSpc>
                <a:spcPct val="150000"/>
              </a:lnSpc>
              <a:buFont typeface="Wingdings" pitchFamily="2" charset="2"/>
              <a:buChar char="Ø"/>
            </a:pPr>
            <a:r>
              <a:rPr lang="fr-FR" sz="2000" b="1" dirty="0" err="1" smtClean="0">
                <a:latin typeface="Lucida Sans Unicode" pitchFamily="34" charset="0"/>
                <a:cs typeface="Lucida Sans Unicode" pitchFamily="34" charset="0"/>
              </a:rPr>
              <a:t>Study</a:t>
            </a:r>
            <a:r>
              <a:rPr lang="fr-FR" sz="2000" b="1" dirty="0" smtClean="0">
                <a:latin typeface="Lucida Sans Unicode" pitchFamily="34" charset="0"/>
                <a:cs typeface="Lucida Sans Unicode" pitchFamily="34" charset="0"/>
              </a:rPr>
              <a:t> area </a:t>
            </a:r>
            <a:r>
              <a:rPr lang="fr-FR" sz="2000" b="1" dirty="0" err="1" smtClean="0">
                <a:latin typeface="Lucida Sans Unicode" pitchFamily="34" charset="0"/>
                <a:cs typeface="Lucida Sans Unicode" pitchFamily="34" charset="0"/>
              </a:rPr>
              <a:t>characteristics</a:t>
            </a:r>
            <a:r>
              <a:rPr lang="fr-FR" sz="2000" b="1" dirty="0" smtClean="0">
                <a:latin typeface="Lucida Sans Unicode" pitchFamily="34" charset="0"/>
                <a:cs typeface="Lucida Sans Unicode" pitchFamily="34" charset="0"/>
              </a:rPr>
              <a:t> : </a:t>
            </a:r>
            <a:r>
              <a:rPr lang="en-US" sz="2000" dirty="0">
                <a:latin typeface="Lucida Sans Unicode" pitchFamily="34" charset="0"/>
                <a:cs typeface="Lucida Sans Unicode" pitchFamily="34" charset="0"/>
              </a:rPr>
              <a:t>Located in the south of Côte </a:t>
            </a:r>
            <a:r>
              <a:rPr lang="en-US" sz="2000" dirty="0" smtClean="0">
                <a:latin typeface="Lucida Sans Unicode" pitchFamily="34" charset="0"/>
                <a:cs typeface="Lucida Sans Unicode" pitchFamily="34" charset="0"/>
              </a:rPr>
              <a:t>d'Ivoire. </a:t>
            </a:r>
            <a:r>
              <a:rPr lang="en-US" sz="2000" dirty="0">
                <a:latin typeface="Lucida Sans Unicode" pitchFamily="34" charset="0"/>
                <a:cs typeface="Lucida Sans Unicode" pitchFamily="34" charset="0"/>
              </a:rPr>
              <a:t>highly urbanized </a:t>
            </a:r>
            <a:r>
              <a:rPr lang="en-US" sz="2000" dirty="0" smtClean="0">
                <a:latin typeface="Lucida Sans Unicode" pitchFamily="34" charset="0"/>
                <a:cs typeface="Lucida Sans Unicode" pitchFamily="34" charset="0"/>
              </a:rPr>
              <a:t>basins</a:t>
            </a:r>
            <a:endParaRPr lang="fr-FR" sz="2000" dirty="0" smtClean="0">
              <a:latin typeface="Lucida Sans Unicode" pitchFamily="34" charset="0"/>
              <a:cs typeface="Lucida Sans Unicode" pitchFamily="34" charset="0"/>
            </a:endParaRPr>
          </a:p>
          <a:p>
            <a:pPr marL="285750" indent="-285750">
              <a:lnSpc>
                <a:spcPct val="150000"/>
              </a:lnSpc>
              <a:buFont typeface="Wingdings" pitchFamily="2" charset="2"/>
              <a:buChar char="Ø"/>
            </a:pPr>
            <a:r>
              <a:rPr lang="fr-FR" sz="2000" b="1" dirty="0">
                <a:latin typeface="Lucida Sans Unicode" pitchFamily="34" charset="0"/>
                <a:cs typeface="Lucida Sans Unicode" pitchFamily="34" charset="0"/>
              </a:rPr>
              <a:t>Flood </a:t>
            </a:r>
            <a:r>
              <a:rPr lang="fr-FR" sz="2000" b="1" dirty="0" err="1">
                <a:latin typeface="Lucida Sans Unicode" pitchFamily="34" charset="0"/>
                <a:cs typeface="Lucida Sans Unicode" pitchFamily="34" charset="0"/>
              </a:rPr>
              <a:t>characteristics</a:t>
            </a:r>
            <a:r>
              <a:rPr lang="fr-FR" sz="2000" b="1" dirty="0">
                <a:latin typeface="Lucida Sans Unicode" pitchFamily="34" charset="0"/>
                <a:cs typeface="Lucida Sans Unicode" pitchFamily="34" charset="0"/>
              </a:rPr>
              <a:t> : </a:t>
            </a:r>
            <a:r>
              <a:rPr lang="fr-FR" sz="2000" dirty="0" err="1">
                <a:latin typeface="Lucida Sans Unicode" pitchFamily="34" charset="0"/>
                <a:cs typeface="Lucida Sans Unicode" pitchFamily="34" charset="0"/>
              </a:rPr>
              <a:t>Caused</a:t>
            </a:r>
            <a:r>
              <a:rPr lang="fr-FR" sz="2000" dirty="0">
                <a:latin typeface="Lucida Sans Unicode" pitchFamily="34" charset="0"/>
                <a:cs typeface="Lucida Sans Unicode" pitchFamily="34" charset="0"/>
              </a:rPr>
              <a:t> by </a:t>
            </a:r>
            <a:r>
              <a:rPr lang="fr-FR" sz="2000" dirty="0" err="1">
                <a:latin typeface="Lucida Sans Unicode" pitchFamily="34" charset="0"/>
                <a:cs typeface="Lucida Sans Unicode" pitchFamily="34" charset="0"/>
              </a:rPr>
              <a:t>runoff</a:t>
            </a:r>
            <a:r>
              <a:rPr lang="fr-FR" sz="2000" dirty="0">
                <a:latin typeface="Lucida Sans Unicode" pitchFamily="34" charset="0"/>
                <a:cs typeface="Lucida Sans Unicode" pitchFamily="34" charset="0"/>
              </a:rPr>
              <a:t> </a:t>
            </a:r>
            <a:endParaRPr lang="fr-FR" sz="2000" dirty="0" smtClean="0">
              <a:latin typeface="Lucida Sans Unicode" pitchFamily="34" charset="0"/>
              <a:cs typeface="Lucida Sans Unicode" pitchFamily="34" charset="0"/>
            </a:endParaRPr>
          </a:p>
          <a:p>
            <a:pPr marL="285750" indent="-285750">
              <a:lnSpc>
                <a:spcPct val="150000"/>
              </a:lnSpc>
              <a:buFont typeface="Wingdings" pitchFamily="2" charset="2"/>
              <a:buChar char="Ø"/>
            </a:pPr>
            <a:r>
              <a:rPr lang="fr-FR" sz="2000" b="1" dirty="0" err="1" smtClean="0">
                <a:latin typeface="Lucida Sans Unicode" pitchFamily="34" charset="0"/>
                <a:cs typeface="Lucida Sans Unicode" pitchFamily="34" charset="0"/>
              </a:rPr>
              <a:t>Geology</a:t>
            </a:r>
            <a:r>
              <a:rPr lang="fr-FR" sz="2000" b="1" dirty="0" smtClean="0">
                <a:latin typeface="Lucida Sans Unicode" pitchFamily="34" charset="0"/>
                <a:cs typeface="Lucida Sans Unicode" pitchFamily="34" charset="0"/>
              </a:rPr>
              <a:t> :</a:t>
            </a:r>
            <a:r>
              <a:rPr lang="fr-FR" sz="2000" dirty="0" smtClean="0">
                <a:latin typeface="Lucida Sans Unicode" pitchFamily="34" charset="0"/>
                <a:cs typeface="Lucida Sans Unicode" pitchFamily="34" charset="0"/>
              </a:rPr>
              <a:t> </a:t>
            </a:r>
            <a:r>
              <a:rPr lang="en-US" sz="2000" dirty="0">
                <a:latin typeface="Lucida Sans Unicode" pitchFamily="34" charset="0"/>
                <a:cs typeface="Lucida Sans Unicode" pitchFamily="34" charset="0"/>
              </a:rPr>
              <a:t>located in the coastal sedimentary basin and dominated by the </a:t>
            </a:r>
            <a:r>
              <a:rPr lang="en-US" sz="2000" dirty="0" err="1">
                <a:latin typeface="Lucida Sans Unicode" pitchFamily="34" charset="0"/>
                <a:cs typeface="Lucida Sans Unicode" pitchFamily="34" charset="0"/>
              </a:rPr>
              <a:t>Moi</a:t>
            </a:r>
            <a:r>
              <a:rPr lang="en-US" sz="2000" dirty="0">
                <a:latin typeface="Lucida Sans Unicode" pitchFamily="34" charset="0"/>
                <a:cs typeface="Lucida Sans Unicode" pitchFamily="34" charset="0"/>
              </a:rPr>
              <a:t>-Pliocene formations (</a:t>
            </a:r>
            <a:r>
              <a:rPr lang="en-US" sz="2000" dirty="0" smtClean="0">
                <a:latin typeface="Lucida Sans Unicode" pitchFamily="34" charset="0"/>
                <a:cs typeface="Lucida Sans Unicode" pitchFamily="34" charset="0"/>
              </a:rPr>
              <a:t>Sands. </a:t>
            </a:r>
            <a:r>
              <a:rPr lang="en-US" sz="2000" dirty="0">
                <a:latin typeface="Lucida Sans Unicode" pitchFamily="34" charset="0"/>
                <a:cs typeface="Lucida Sans Unicode" pitchFamily="34" charset="0"/>
              </a:rPr>
              <a:t>Clay and </a:t>
            </a:r>
            <a:r>
              <a:rPr lang="en-US" sz="2000" dirty="0" err="1">
                <a:latin typeface="Lucida Sans Unicode" pitchFamily="34" charset="0"/>
                <a:cs typeface="Lucida Sans Unicode" pitchFamily="34" charset="0"/>
              </a:rPr>
              <a:t>Ferriginous</a:t>
            </a:r>
            <a:r>
              <a:rPr lang="en-US" sz="2000" dirty="0">
                <a:latin typeface="Lucida Sans Unicode" pitchFamily="34" charset="0"/>
                <a:cs typeface="Lucida Sans Unicode" pitchFamily="34" charset="0"/>
              </a:rPr>
              <a:t> Sandstone) </a:t>
            </a:r>
            <a:endParaRPr lang="fr-FR" sz="2000" dirty="0" smtClean="0">
              <a:latin typeface="Lucida Sans Unicode" pitchFamily="34" charset="0"/>
              <a:cs typeface="Lucida Sans Unicode" pitchFamily="34" charset="0"/>
            </a:endParaRPr>
          </a:p>
          <a:p>
            <a:pPr marL="342900" indent="-342900">
              <a:lnSpc>
                <a:spcPct val="150000"/>
              </a:lnSpc>
              <a:buFont typeface="Wingdings" panose="05000000000000000000" pitchFamily="2" charset="2"/>
              <a:buChar char="Ø"/>
            </a:pPr>
            <a:r>
              <a:rPr lang="fr-FR" sz="2000" b="1" dirty="0" smtClean="0">
                <a:latin typeface="Lucida Sans Unicode" pitchFamily="34" charset="0"/>
                <a:cs typeface="Lucida Sans Unicode" pitchFamily="34" charset="0"/>
              </a:rPr>
              <a:t>Climat : </a:t>
            </a:r>
            <a:r>
              <a:rPr lang="fr-FR" sz="2000" dirty="0" smtClean="0">
                <a:latin typeface="Lucida Sans Unicode" panose="020B0602030504020204" pitchFamily="34" charset="0"/>
                <a:cs typeface="Lucida Sans Unicode" panose="020B0602030504020204" pitchFamily="34" charset="0"/>
              </a:rPr>
              <a:t>Four </a:t>
            </a:r>
            <a:r>
              <a:rPr lang="fr-FR" sz="2000" dirty="0" err="1">
                <a:latin typeface="Lucida Sans Unicode" panose="020B0602030504020204" pitchFamily="34" charset="0"/>
                <a:cs typeface="Lucida Sans Unicode" panose="020B0602030504020204" pitchFamily="34" charset="0"/>
              </a:rPr>
              <a:t>seasons</a:t>
            </a:r>
            <a:r>
              <a:rPr lang="fr-FR" sz="2000" dirty="0">
                <a:latin typeface="Lucida Sans Unicode" panose="020B0602030504020204" pitchFamily="34" charset="0"/>
                <a:cs typeface="Lucida Sans Unicode" panose="020B0602030504020204" pitchFamily="34" charset="0"/>
              </a:rPr>
              <a:t> : </a:t>
            </a:r>
          </a:p>
          <a:p>
            <a:pPr marL="1257300" lvl="2" indent="-342900">
              <a:lnSpc>
                <a:spcPct val="150000"/>
              </a:lnSpc>
              <a:buFont typeface="Wingdings" panose="05000000000000000000" pitchFamily="2" charset="2"/>
              <a:buChar char="ü"/>
            </a:pPr>
            <a:r>
              <a:rPr lang="fr-FR" sz="2000" dirty="0" err="1">
                <a:latin typeface="Lucida Sans Unicode" panose="020B0602030504020204" pitchFamily="34" charset="0"/>
                <a:cs typeface="Lucida Sans Unicode" panose="020B0602030504020204" pitchFamily="34" charset="0"/>
              </a:rPr>
              <a:t>Rainy</a:t>
            </a:r>
            <a:r>
              <a:rPr lang="fr-FR" sz="2000" dirty="0">
                <a:latin typeface="Lucida Sans Unicode" panose="020B0602030504020204" pitchFamily="34" charset="0"/>
                <a:cs typeface="Lucida Sans Unicode" panose="020B0602030504020204" pitchFamily="34" charset="0"/>
              </a:rPr>
              <a:t> </a:t>
            </a:r>
            <a:r>
              <a:rPr lang="fr-FR" sz="2000" dirty="0" err="1">
                <a:latin typeface="Lucida Sans Unicode" panose="020B0602030504020204" pitchFamily="34" charset="0"/>
                <a:cs typeface="Lucida Sans Unicode" panose="020B0602030504020204" pitchFamily="34" charset="0"/>
              </a:rPr>
              <a:t>season</a:t>
            </a:r>
            <a:r>
              <a:rPr lang="fr-FR" sz="2000" dirty="0">
                <a:latin typeface="Lucida Sans Unicode" panose="020B0602030504020204" pitchFamily="34" charset="0"/>
                <a:cs typeface="Lucida Sans Unicode" panose="020B0602030504020204" pitchFamily="34" charset="0"/>
              </a:rPr>
              <a:t> : April to July and </a:t>
            </a:r>
            <a:r>
              <a:rPr lang="fr-FR" sz="2000" dirty="0" err="1">
                <a:latin typeface="Lucida Sans Unicode" panose="020B0602030504020204" pitchFamily="34" charset="0"/>
                <a:cs typeface="Lucida Sans Unicode" panose="020B0602030504020204" pitchFamily="34" charset="0"/>
              </a:rPr>
              <a:t>October</a:t>
            </a:r>
            <a:r>
              <a:rPr lang="fr-FR" sz="2000" dirty="0">
                <a:latin typeface="Lucida Sans Unicode" panose="020B0602030504020204" pitchFamily="34" charset="0"/>
                <a:cs typeface="Lucida Sans Unicode" panose="020B0602030504020204" pitchFamily="34" charset="0"/>
              </a:rPr>
              <a:t> to </a:t>
            </a:r>
            <a:r>
              <a:rPr lang="fr-FR" sz="2000" dirty="0" err="1">
                <a:latin typeface="Lucida Sans Unicode" panose="020B0602030504020204" pitchFamily="34" charset="0"/>
                <a:cs typeface="Lucida Sans Unicode" panose="020B0602030504020204" pitchFamily="34" charset="0"/>
              </a:rPr>
              <a:t>November</a:t>
            </a:r>
            <a:endParaRPr lang="fr-FR" sz="2000" dirty="0">
              <a:latin typeface="Lucida Sans Unicode" panose="020B0602030504020204" pitchFamily="34" charset="0"/>
              <a:cs typeface="Lucida Sans Unicode" panose="020B0602030504020204" pitchFamily="34" charset="0"/>
            </a:endParaRPr>
          </a:p>
          <a:p>
            <a:pPr marL="1257300" lvl="2" indent="-342900">
              <a:lnSpc>
                <a:spcPct val="150000"/>
              </a:lnSpc>
              <a:buFont typeface="Wingdings" panose="05000000000000000000" pitchFamily="2" charset="2"/>
              <a:buChar char="ü"/>
            </a:pPr>
            <a:r>
              <a:rPr lang="fr-FR" sz="2000" dirty="0">
                <a:latin typeface="Lucida Sans Unicode" panose="020B0602030504020204" pitchFamily="34" charset="0"/>
                <a:cs typeface="Lucida Sans Unicode" panose="020B0602030504020204" pitchFamily="34" charset="0"/>
              </a:rPr>
              <a:t>Dry </a:t>
            </a:r>
            <a:r>
              <a:rPr lang="fr-FR" sz="2000" dirty="0" err="1">
                <a:latin typeface="Lucida Sans Unicode" panose="020B0602030504020204" pitchFamily="34" charset="0"/>
                <a:cs typeface="Lucida Sans Unicode" panose="020B0602030504020204" pitchFamily="34" charset="0"/>
              </a:rPr>
              <a:t>season</a:t>
            </a:r>
            <a:r>
              <a:rPr lang="fr-FR" sz="2000" dirty="0">
                <a:latin typeface="Lucida Sans Unicode" panose="020B0602030504020204" pitchFamily="34" charset="0"/>
                <a:cs typeface="Lucida Sans Unicode" panose="020B0602030504020204" pitchFamily="34" charset="0"/>
              </a:rPr>
              <a:t> : August to </a:t>
            </a:r>
            <a:r>
              <a:rPr lang="fr-FR" sz="2000" dirty="0" err="1">
                <a:latin typeface="Lucida Sans Unicode" panose="020B0602030504020204" pitchFamily="34" charset="0"/>
                <a:cs typeface="Lucida Sans Unicode" panose="020B0602030504020204" pitchFamily="34" charset="0"/>
              </a:rPr>
              <a:t>September</a:t>
            </a:r>
            <a:r>
              <a:rPr lang="fr-FR" sz="2000" dirty="0">
                <a:latin typeface="Lucida Sans Unicode" panose="020B0602030504020204" pitchFamily="34" charset="0"/>
                <a:cs typeface="Lucida Sans Unicode" panose="020B0602030504020204" pitchFamily="34" charset="0"/>
              </a:rPr>
              <a:t> and </a:t>
            </a:r>
            <a:r>
              <a:rPr lang="fr-FR" sz="2000" dirty="0" err="1">
                <a:latin typeface="Lucida Sans Unicode" panose="020B0602030504020204" pitchFamily="34" charset="0"/>
                <a:cs typeface="Lucida Sans Unicode" panose="020B0602030504020204" pitchFamily="34" charset="0"/>
              </a:rPr>
              <a:t>December</a:t>
            </a:r>
            <a:r>
              <a:rPr lang="fr-FR" sz="2000" dirty="0">
                <a:latin typeface="Lucida Sans Unicode" panose="020B0602030504020204" pitchFamily="34" charset="0"/>
                <a:cs typeface="Lucida Sans Unicode" panose="020B0602030504020204" pitchFamily="34" charset="0"/>
              </a:rPr>
              <a:t> to </a:t>
            </a:r>
            <a:r>
              <a:rPr lang="fr-FR" sz="2000" dirty="0" smtClean="0">
                <a:latin typeface="Lucida Sans Unicode" panose="020B0602030504020204" pitchFamily="34" charset="0"/>
                <a:cs typeface="Lucida Sans Unicode" panose="020B0602030504020204" pitchFamily="34" charset="0"/>
              </a:rPr>
              <a:t>March</a:t>
            </a:r>
            <a:endParaRPr lang="fr-FR" sz="2000" b="1" dirty="0" smtClean="0">
              <a:latin typeface="Lucida Sans Unicode" pitchFamily="34" charset="0"/>
              <a:cs typeface="Lucida Sans Unicode" pitchFamily="34" charset="0"/>
            </a:endParaRPr>
          </a:p>
          <a:p>
            <a:pPr marL="285750" indent="-285750">
              <a:lnSpc>
                <a:spcPct val="150000"/>
              </a:lnSpc>
              <a:buFont typeface="Wingdings" pitchFamily="2" charset="2"/>
              <a:buChar char="Ø"/>
            </a:pPr>
            <a:r>
              <a:rPr lang="en-US" sz="2000" b="1" dirty="0" smtClean="0">
                <a:latin typeface="Lucida Sans Unicode" pitchFamily="34" charset="0"/>
                <a:cs typeface="Lucida Sans Unicode" pitchFamily="34" charset="0"/>
              </a:rPr>
              <a:t>Hydrology : </a:t>
            </a:r>
            <a:r>
              <a:rPr lang="en-US" sz="2000" dirty="0">
                <a:latin typeface="Lucida Sans Unicode" pitchFamily="34" charset="0"/>
                <a:cs typeface="Lucida Sans Unicode" pitchFamily="34" charset="0"/>
              </a:rPr>
              <a:t>The study area is bordered by the </a:t>
            </a:r>
            <a:r>
              <a:rPr lang="en-US" sz="2000" dirty="0" err="1">
                <a:latin typeface="Lucida Sans Unicode" pitchFamily="34" charset="0"/>
                <a:cs typeface="Lucida Sans Unicode" pitchFamily="34" charset="0"/>
              </a:rPr>
              <a:t>Ebrié</a:t>
            </a:r>
            <a:r>
              <a:rPr lang="en-US" sz="2000" dirty="0">
                <a:latin typeface="Lucida Sans Unicode" pitchFamily="34" charset="0"/>
                <a:cs typeface="Lucida Sans Unicode" pitchFamily="34" charset="0"/>
              </a:rPr>
              <a:t> lagoon into which runoff water </a:t>
            </a:r>
            <a:r>
              <a:rPr lang="en-US" sz="2000" dirty="0" smtClean="0">
                <a:latin typeface="Lucida Sans Unicode" pitchFamily="34" charset="0"/>
                <a:cs typeface="Lucida Sans Unicode" pitchFamily="34" charset="0"/>
              </a:rPr>
              <a:t>flows</a:t>
            </a:r>
            <a:endParaRPr lang="fr-FR" sz="2000" dirty="0">
              <a:latin typeface="Lucida Sans Unicode" pitchFamily="34" charset="0"/>
              <a:cs typeface="Lucida Sans Unicode" pitchFamily="34" charset="0"/>
            </a:endParaRPr>
          </a:p>
        </p:txBody>
      </p:sp>
      <p:sp>
        <p:nvSpPr>
          <p:cNvPr id="12" name="Rectangle 11"/>
          <p:cNvSpPr/>
          <p:nvPr/>
        </p:nvSpPr>
        <p:spPr bwMode="auto">
          <a:xfrm>
            <a:off x="979450" y="599172"/>
            <a:ext cx="4160585" cy="398643"/>
          </a:xfrm>
          <a:prstGeom prst="rect">
            <a:avLst/>
          </a:prstGeom>
          <a:solidFill>
            <a:schemeClr val="accent6">
              <a:lumMod val="40000"/>
              <a:lumOff val="60000"/>
            </a:schemeClr>
          </a:solidFill>
          <a:ln>
            <a:solidFill>
              <a:schemeClr val="accent6">
                <a:lumMod val="50000"/>
              </a:schemeClr>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a:lstStyle/>
          <a:p>
            <a:pPr algn="ctr">
              <a:defRPr/>
            </a:pPr>
            <a:r>
              <a:rPr lang="fr-FR" sz="2200" b="1" dirty="0" err="1">
                <a:solidFill>
                  <a:srgbClr val="FF0000"/>
                </a:solidFill>
                <a:effectLst>
                  <a:outerShdw blurRad="38100" dist="38100" dir="2700000" algn="tl">
                    <a:srgbClr val="000000">
                      <a:alpha val="43137"/>
                    </a:srgbClr>
                  </a:outerShdw>
                </a:effectLst>
                <a:latin typeface="Comic Sans MS" pitchFamily="66" charset="0"/>
              </a:rPr>
              <a:t>G</a:t>
            </a:r>
            <a:r>
              <a:rPr lang="fr-FR" sz="2200" b="1" dirty="0" err="1" smtClean="0">
                <a:solidFill>
                  <a:srgbClr val="FF0000"/>
                </a:solidFill>
                <a:effectLst>
                  <a:outerShdw blurRad="38100" dist="38100" dir="2700000" algn="tl">
                    <a:srgbClr val="000000">
                      <a:alpha val="43137"/>
                    </a:srgbClr>
                  </a:outerShdw>
                </a:effectLst>
                <a:latin typeface="Comic Sans MS" pitchFamily="66" charset="0"/>
              </a:rPr>
              <a:t>eographical</a:t>
            </a:r>
            <a:r>
              <a:rPr lang="fr-FR" sz="2200" b="1" dirty="0" smtClean="0">
                <a:solidFill>
                  <a:srgbClr val="FF0000"/>
                </a:solidFill>
                <a:effectLst>
                  <a:outerShdw blurRad="38100" dist="38100" dir="2700000" algn="tl">
                    <a:srgbClr val="000000">
                      <a:alpha val="43137"/>
                    </a:srgbClr>
                  </a:outerShdw>
                </a:effectLst>
                <a:latin typeface="Comic Sans MS" pitchFamily="66" charset="0"/>
              </a:rPr>
              <a:t> location</a:t>
            </a:r>
            <a:endParaRPr lang="fr-FR" sz="2200" b="1" dirty="0">
              <a:solidFill>
                <a:srgbClr val="FF0000"/>
              </a:solidFill>
              <a:effectLst>
                <a:outerShdw blurRad="38100" dist="38100" dir="2700000" algn="tl">
                  <a:srgbClr val="000000">
                    <a:alpha val="43137"/>
                  </a:srgbClr>
                </a:outerShdw>
              </a:effectLst>
              <a:latin typeface="Comic Sans MS" pitchFamily="66" charset="0"/>
            </a:endParaRPr>
          </a:p>
          <a:p>
            <a:pPr>
              <a:defRPr/>
            </a:pPr>
            <a:r>
              <a:rPr lang="fr-FR" sz="2400" b="1" dirty="0">
                <a:solidFill>
                  <a:srgbClr val="E7E6E6"/>
                </a:solidFill>
                <a:effectLst>
                  <a:outerShdw blurRad="38100" dist="38100" dir="2700000" algn="tl">
                    <a:srgbClr val="000000">
                      <a:alpha val="43137"/>
                    </a:srgbClr>
                  </a:outerShdw>
                </a:effectLst>
                <a:latin typeface="Comic Sans MS" pitchFamily="66" charset="0"/>
              </a:rPr>
              <a:t> </a:t>
            </a:r>
          </a:p>
        </p:txBody>
      </p:sp>
    </p:spTree>
    <p:extLst>
      <p:ext uri="{BB962C8B-B14F-4D97-AF65-F5344CB8AC3E}">
        <p14:creationId xmlns:p14="http://schemas.microsoft.com/office/powerpoint/2010/main" val="1482374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966230" y="2098669"/>
            <a:ext cx="11225770" cy="2861257"/>
          </a:xfrm>
          <a:prstGeom prst="rect">
            <a:avLst/>
          </a:prstGeom>
          <a:noFill/>
          <a:ln w="9525" cap="flat" cmpd="sng" algn="ctr">
            <a:noFill/>
            <a:prstDash val="solid"/>
            <a:round/>
            <a:headEnd type="none" w="med" len="med"/>
            <a:tailEnd type="none" w="med" len="med"/>
          </a:ln>
          <a:effectLst/>
          <a:extLst/>
        </p:spPr>
        <p:txBody>
          <a:bodyPr/>
          <a:lstStyle/>
          <a:p>
            <a:pPr algn="ctr">
              <a:lnSpc>
                <a:spcPct val="150000"/>
              </a:lnSpc>
              <a:defRPr/>
            </a:pPr>
            <a:r>
              <a:rPr lang="fr-FR" sz="6000" b="1" dirty="0" smtClean="0">
                <a:solidFill>
                  <a:prstClr val="black"/>
                </a:solidFill>
                <a:effectLst>
                  <a:outerShdw blurRad="38100" dist="38100" dir="2700000" algn="tl">
                    <a:srgbClr val="000000">
                      <a:alpha val="43137"/>
                    </a:srgbClr>
                  </a:outerShdw>
                  <a:reflection blurRad="6350" stA="55000" endA="300" endPos="22000" dir="5400000" sy="-100000" algn="bl" rotWithShape="0"/>
                </a:effectLst>
                <a:latin typeface="Arial Black" panose="020B0A04020102020204" pitchFamily="34" charset="0"/>
              </a:rPr>
              <a:t>EQUIPMENT AND </a:t>
            </a:r>
            <a:r>
              <a:rPr lang="fr-FR" sz="6000" b="1" dirty="0" err="1" smtClean="0">
                <a:solidFill>
                  <a:prstClr val="black"/>
                </a:solidFill>
                <a:effectLst>
                  <a:outerShdw blurRad="38100" dist="38100" dir="2700000" algn="tl">
                    <a:srgbClr val="000000">
                      <a:alpha val="43137"/>
                    </a:srgbClr>
                  </a:outerShdw>
                  <a:reflection blurRad="6350" stA="55000" endA="300" endPos="22000" dir="5400000" sy="-100000" algn="bl" rotWithShape="0"/>
                </a:effectLst>
                <a:latin typeface="Arial Black" panose="020B0A04020102020204" pitchFamily="34" charset="0"/>
              </a:rPr>
              <a:t>METHODS</a:t>
            </a:r>
            <a:r>
              <a:rPr lang="fr-FR" sz="6000" b="1" dirty="0" smtClean="0">
                <a:solidFill>
                  <a:prstClr val="black"/>
                </a:solidFill>
                <a:effectLst>
                  <a:outerShdw blurRad="38100" dist="38100" dir="2700000" algn="tl">
                    <a:srgbClr val="000000">
                      <a:alpha val="43137"/>
                    </a:srgbClr>
                  </a:outerShdw>
                  <a:reflection blurRad="6350" stA="55000" endA="300" endPos="22000" dir="5400000" sy="-100000" algn="bl" rotWithShape="0"/>
                </a:effectLst>
                <a:latin typeface="Arial Black" panose="020B0A04020102020204" pitchFamily="34" charset="0"/>
              </a:rPr>
              <a:t>  </a:t>
            </a:r>
            <a:endParaRPr lang="fr-FR" sz="6000" b="1" dirty="0">
              <a:solidFill>
                <a:prstClr val="black"/>
              </a:solidFill>
              <a:effectLst>
                <a:outerShdw blurRad="38100" dist="38100" dir="2700000" algn="tl">
                  <a:srgbClr val="000000">
                    <a:alpha val="43137"/>
                  </a:srgbClr>
                </a:outerShdw>
                <a:reflection blurRad="6350" stA="55000" endA="300" endPos="22000" dir="5400000" sy="-100000" algn="bl" rotWithShape="0"/>
              </a:effectLst>
              <a:latin typeface="Arial Black" panose="020B0A04020102020204" pitchFamily="34" charset="0"/>
            </a:endParaRPr>
          </a:p>
        </p:txBody>
      </p:sp>
    </p:spTree>
    <p:extLst>
      <p:ext uri="{BB962C8B-B14F-4D97-AF65-F5344CB8AC3E}">
        <p14:creationId xmlns:p14="http://schemas.microsoft.com/office/powerpoint/2010/main" val="24415320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21145"/>
            <a:ext cx="12192000" cy="419323"/>
          </a:xfrm>
          <a:prstGeom prst="rect">
            <a:avLst/>
          </a:prstGeom>
          <a:solidFill>
            <a:schemeClr val="accent2">
              <a:lumMod val="75000"/>
            </a:schemeClr>
          </a:solidFill>
          <a:ln w="9525" cap="flat" cmpd="sng" algn="ctr">
            <a:solidFill>
              <a:schemeClr val="accent6">
                <a:lumMod val="50000"/>
              </a:schemeClr>
            </a:solidFill>
            <a:prstDash val="solid"/>
            <a:round/>
            <a:headEnd type="none" w="med" len="med"/>
            <a:tailEnd type="none" w="med" len="med"/>
          </a:ln>
          <a:effectLst>
            <a:outerShdw blurRad="107950" dist="12700" dir="5400000" algn="ctr">
              <a:srgbClr val="000000"/>
            </a:outerShdw>
          </a:effectLst>
          <a:extLst/>
        </p:spPr>
        <p:txBody>
          <a:bodyPr/>
          <a:lstStyle/>
          <a:p>
            <a:pPr algn="ctr">
              <a:defRPr/>
            </a:pPr>
            <a:r>
              <a:rPr lang="fr-FR" sz="2400" b="1" dirty="0" smtClean="0">
                <a:solidFill>
                  <a:prstClr val="white"/>
                </a:solidFill>
                <a:effectLst>
                  <a:outerShdw blurRad="38100" dist="38100" dir="2700000" algn="tl">
                    <a:srgbClr val="000000">
                      <a:alpha val="43137"/>
                    </a:srgbClr>
                  </a:outerShdw>
                </a:effectLst>
                <a:latin typeface="Arial Black" panose="020B0A04020102020204" pitchFamily="34" charset="0"/>
              </a:rPr>
              <a:t>EQUIPMENT AND </a:t>
            </a:r>
            <a:r>
              <a:rPr lang="fr-FR" sz="2400" b="1" dirty="0" err="1" smtClean="0">
                <a:solidFill>
                  <a:prstClr val="white"/>
                </a:solidFill>
                <a:effectLst>
                  <a:outerShdw blurRad="38100" dist="38100" dir="2700000" algn="tl">
                    <a:srgbClr val="000000">
                      <a:alpha val="43137"/>
                    </a:srgbClr>
                  </a:outerShdw>
                </a:effectLst>
                <a:latin typeface="Arial Black" panose="020B0A04020102020204" pitchFamily="34" charset="0"/>
              </a:rPr>
              <a:t>METHODS</a:t>
            </a:r>
            <a:endParaRPr lang="fr-FR" sz="2400" b="1" dirty="0">
              <a:solidFill>
                <a:prstClr val="white"/>
              </a:solidFill>
              <a:effectLst>
                <a:outerShdw blurRad="38100" dist="38100" dir="2700000" algn="tl">
                  <a:srgbClr val="000000">
                    <a:alpha val="43137"/>
                  </a:srgbClr>
                </a:outerShdw>
              </a:effectLst>
              <a:latin typeface="Arial Black" panose="020B0A04020102020204" pitchFamily="34" charset="0"/>
            </a:endParaRPr>
          </a:p>
        </p:txBody>
      </p:sp>
      <p:sp>
        <p:nvSpPr>
          <p:cNvPr id="3" name="Rectangle 2"/>
          <p:cNvSpPr/>
          <p:nvPr/>
        </p:nvSpPr>
        <p:spPr bwMode="auto">
          <a:xfrm>
            <a:off x="323850" y="1647490"/>
            <a:ext cx="6603423" cy="4670198"/>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marL="342900" indent="-342900">
              <a:lnSpc>
                <a:spcPct val="200000"/>
              </a:lnSpc>
              <a:buFont typeface="Wingdings" panose="05000000000000000000" pitchFamily="2" charset="2"/>
              <a:buChar char="ü"/>
              <a:defRPr/>
            </a:pPr>
            <a:r>
              <a:rPr lang="fr-FR" sz="22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Satellite image of </a:t>
            </a:r>
            <a:r>
              <a:rPr lang="fr-FR" sz="2200"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1986. 2000. </a:t>
            </a:r>
            <a:r>
              <a:rPr lang="fr-FR" sz="2200"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2010 et 2020</a:t>
            </a:r>
          </a:p>
          <a:p>
            <a:pPr marL="342900" indent="-342900">
              <a:lnSpc>
                <a:spcPct val="200000"/>
              </a:lnSpc>
              <a:buFont typeface="Wingdings" panose="05000000000000000000" pitchFamily="2" charset="2"/>
              <a:buChar char="ü"/>
              <a:defRPr/>
            </a:pPr>
            <a:r>
              <a:rPr lang="fr-FR" sz="2200" dirty="0" smtClean="0">
                <a:ln>
                  <a:solidFill>
                    <a:srgbClr val="002060"/>
                  </a:solidFill>
                </a:ln>
                <a:solidFill>
                  <a:schemeClr val="tx1"/>
                </a:solidFill>
                <a:effectLst>
                  <a:outerShdw blurRad="38100" dist="38100" dir="2700000" algn="tl">
                    <a:srgbClr val="000000">
                      <a:alpha val="43137"/>
                    </a:srgbClr>
                  </a:outerShdw>
                </a:effectLst>
                <a:latin typeface="Arial" pitchFamily="34" charset="0"/>
                <a:cs typeface="Arial" panose="020B0604020202020204" pitchFamily="34" charset="0"/>
              </a:rPr>
              <a:t>DEM </a:t>
            </a:r>
            <a:r>
              <a:rPr lang="fr-FR" sz="2200" dirty="0" err="1" smtClean="0">
                <a:ln>
                  <a:solidFill>
                    <a:srgbClr val="002060"/>
                  </a:solidFill>
                </a:ln>
                <a:solidFill>
                  <a:schemeClr val="tx1"/>
                </a:solidFill>
                <a:effectLst>
                  <a:outerShdw blurRad="38100" dist="38100" dir="2700000" algn="tl">
                    <a:srgbClr val="000000">
                      <a:alpha val="43137"/>
                    </a:srgbClr>
                  </a:outerShdw>
                </a:effectLst>
                <a:latin typeface="Arial" pitchFamily="34" charset="0"/>
                <a:cs typeface="Arial" panose="020B0604020202020204" pitchFamily="34" charset="0"/>
              </a:rPr>
              <a:t>with</a:t>
            </a:r>
            <a:r>
              <a:rPr lang="fr-FR" sz="2200"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200" dirty="0" err="1"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resolution</a:t>
            </a:r>
            <a:r>
              <a:rPr lang="fr-FR" sz="2200"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of 30 </a:t>
            </a:r>
            <a:r>
              <a:rPr lang="fr-FR" sz="2200" dirty="0" err="1"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meters</a:t>
            </a:r>
            <a:endParaRPr lang="fr-FR" sz="22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lnSpc>
                <a:spcPct val="200000"/>
              </a:lnSpc>
              <a:buFont typeface="Wingdings" panose="05000000000000000000" pitchFamily="2" charset="2"/>
              <a:buChar char="ü"/>
              <a:defRPr/>
            </a:pPr>
            <a:r>
              <a:rPr lang="fr-FR" sz="2200" b="1"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Flow data</a:t>
            </a:r>
            <a:endParaRPr lang="fr-FR" sz="22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lnSpc>
                <a:spcPct val="200000"/>
              </a:lnSpc>
              <a:buFont typeface="Wingdings" panose="05000000000000000000" pitchFamily="2" charset="2"/>
              <a:buChar char="ü"/>
              <a:defRPr/>
            </a:pPr>
            <a:r>
              <a:rPr lang="fr-FR" sz="2200" b="1" dirty="0" err="1"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Climate</a:t>
            </a:r>
            <a:r>
              <a:rPr lang="fr-FR" sz="2200" b="1"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data</a:t>
            </a:r>
            <a:endParaRPr lang="fr-FR" sz="2200" b="1"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lnSpc>
                <a:spcPct val="200000"/>
              </a:lnSpc>
              <a:buFont typeface="Wingdings" panose="05000000000000000000" pitchFamily="2" charset="2"/>
              <a:buChar char="ü"/>
              <a:defRPr/>
            </a:pPr>
            <a:r>
              <a:rPr lang="fr-FR" sz="2200" b="1" dirty="0" err="1"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t>
            </a:r>
            <a:r>
              <a:rPr lang="fr-FR" sz="2200" b="1" dirty="0" err="1"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istorical</a:t>
            </a:r>
            <a:r>
              <a:rPr lang="fr-FR" sz="2200" b="1"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flood data </a:t>
            </a:r>
            <a:endParaRPr lang="fr-FR" sz="2200" b="1"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lnSpc>
                <a:spcPct val="200000"/>
              </a:lnSpc>
              <a:buFont typeface="Wingdings" panose="05000000000000000000" pitchFamily="2" charset="2"/>
              <a:buChar char="ü"/>
              <a:defRPr/>
            </a:pPr>
            <a:r>
              <a:rPr lang="fr-FR" sz="22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Survey </a:t>
            </a:r>
            <a:r>
              <a:rPr lang="fr-FR" sz="2200" b="1"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data</a:t>
            </a:r>
            <a:r>
              <a:rPr lang="fr-FR" sz="2200" b="1"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fr-FR" sz="22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p:cNvSpPr/>
          <p:nvPr/>
        </p:nvSpPr>
        <p:spPr bwMode="auto">
          <a:xfrm>
            <a:off x="8081572" y="1482872"/>
            <a:ext cx="3897992" cy="5013668"/>
          </a:xfrm>
          <a:prstGeom prst="rect">
            <a:avLst/>
          </a:prstGeom>
          <a:no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a:lstStyle/>
          <a:p>
            <a:pPr>
              <a:lnSpc>
                <a:spcPct val="150000"/>
              </a:lnSpc>
              <a:defRPr/>
            </a:pPr>
            <a:r>
              <a:rPr lang="fr-FR" sz="22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Field </a:t>
            </a:r>
            <a:r>
              <a:rPr lang="fr-FR" sz="2200" b="1" dirty="0" err="1">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equipment</a:t>
            </a:r>
            <a:r>
              <a:rPr lang="fr-FR" sz="22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fr-FR" sz="2200" b="1"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lnSpc>
                <a:spcPct val="150000"/>
              </a:lnSpc>
              <a:buFont typeface="Wingdings" pitchFamily="2" charset="2"/>
              <a:buChar char="v"/>
              <a:defRPr/>
            </a:pPr>
            <a:r>
              <a:rPr lang="fr-FR" sz="2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Limnimetric</a:t>
            </a:r>
            <a:r>
              <a:rPr lang="fr-FR" sz="2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200"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scales</a:t>
            </a:r>
            <a:endParaRPr lang="fr-FR" sz="22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lnSpc>
                <a:spcPct val="150000"/>
              </a:lnSpc>
              <a:buFont typeface="Wingdings" pitchFamily="2" charset="2"/>
              <a:buChar char="v"/>
              <a:defRPr/>
            </a:pPr>
            <a:r>
              <a:rPr lang="fr-FR" sz="2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Rain</a:t>
            </a:r>
            <a:r>
              <a:rPr lang="fr-FR" sz="2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2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gauges</a:t>
            </a:r>
            <a:endParaRPr lang="fr-FR" sz="22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lnSpc>
                <a:spcPct val="150000"/>
              </a:lnSpc>
              <a:buFont typeface="Wingdings" pitchFamily="2" charset="2"/>
              <a:buChar char="v"/>
              <a:defRPr/>
            </a:pPr>
            <a:r>
              <a:rPr lang="fr-FR" sz="2200"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Infiltrometer</a:t>
            </a:r>
            <a:r>
              <a:rPr lang="fr-FR" sz="22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fr-FR" sz="22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lnSpc>
                <a:spcPct val="150000"/>
              </a:lnSpc>
              <a:buFont typeface="Wingdings" pitchFamily="2" charset="2"/>
              <a:buChar char="v"/>
              <a:defRPr/>
            </a:pPr>
            <a:r>
              <a:rPr lang="fr-FR" sz="2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Venturi </a:t>
            </a:r>
            <a:r>
              <a:rPr lang="fr-FR" sz="22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tube</a:t>
            </a:r>
            <a:endParaRPr lang="fr-FR" sz="22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nSpc>
                <a:spcPct val="150000"/>
              </a:lnSpc>
              <a:defRPr/>
            </a:pPr>
            <a:endParaRPr lang="fr-FR" sz="2200" b="1"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nSpc>
                <a:spcPct val="150000"/>
              </a:lnSpc>
              <a:defRPr/>
            </a:pPr>
            <a:r>
              <a:rPr lang="fr-FR" sz="22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Softwares :</a:t>
            </a:r>
            <a:endParaRPr lang="fr-FR" sz="22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v"/>
              <a:defRPr/>
            </a:pPr>
            <a:r>
              <a:rPr lang="fr-FR" sz="22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a:p>
            <a:pPr marL="342900" indent="-342900">
              <a:lnSpc>
                <a:spcPct val="150000"/>
              </a:lnSpc>
              <a:buFont typeface="Wingdings" panose="05000000000000000000" pitchFamily="2" charset="2"/>
              <a:buChar char="v"/>
              <a:defRPr/>
            </a:pPr>
            <a:r>
              <a:rPr lang="fr-FR" sz="22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ARCGIS</a:t>
            </a:r>
            <a:r>
              <a:rPr lang="fr-FR" sz="2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10.</a:t>
            </a:r>
            <a:r>
              <a:rPr lang="fr-FR" sz="2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2.2</a:t>
            </a:r>
            <a:endParaRPr lang="fr-FR" sz="2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v"/>
              <a:defRPr/>
            </a:pPr>
            <a:r>
              <a:rPr lang="fr-FR" sz="2200" b="1"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Goldsim</a:t>
            </a:r>
            <a:endParaRPr lang="fr-FR" sz="22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Rectangle 4"/>
          <p:cNvSpPr/>
          <p:nvPr/>
        </p:nvSpPr>
        <p:spPr bwMode="auto">
          <a:xfrm>
            <a:off x="8534400" y="861451"/>
            <a:ext cx="2197100" cy="469900"/>
          </a:xfrm>
          <a:prstGeom prst="rect">
            <a:avLst/>
          </a:prstGeom>
          <a:solidFill>
            <a:schemeClr val="accent2">
              <a:lumMod val="75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2">
            <a:schemeClr val="accent1"/>
          </a:lnRef>
          <a:fillRef idx="1">
            <a:schemeClr val="lt1"/>
          </a:fillRef>
          <a:effectRef idx="0">
            <a:schemeClr val="accent1"/>
          </a:effectRef>
          <a:fontRef idx="minor">
            <a:schemeClr val="dk1"/>
          </a:fontRef>
        </p:style>
        <p:txBody>
          <a:bodyPr/>
          <a:lstStyle/>
          <a:p>
            <a:pPr algn="ctr">
              <a:defRPr/>
            </a:pPr>
            <a:r>
              <a:rPr lang="fr-FR" sz="2600" b="1" dirty="0" smtClean="0">
                <a:solidFill>
                  <a:prstClr val="white"/>
                </a:solidFill>
                <a:effectLst>
                  <a:outerShdw blurRad="38100" dist="38100" dir="2700000" algn="tl">
                    <a:srgbClr val="000000">
                      <a:alpha val="43137"/>
                    </a:srgbClr>
                  </a:outerShdw>
                </a:effectLst>
                <a:latin typeface="Comic Sans MS" pitchFamily="66" charset="0"/>
              </a:rPr>
              <a:t>Equipment </a:t>
            </a:r>
            <a:endParaRPr lang="fr-FR" sz="2600" b="1" dirty="0">
              <a:solidFill>
                <a:prstClr val="white"/>
              </a:solidFill>
              <a:effectLst>
                <a:outerShdw blurRad="38100" dist="38100" dir="2700000" algn="tl">
                  <a:srgbClr val="000000">
                    <a:alpha val="43137"/>
                  </a:srgbClr>
                </a:outerShdw>
              </a:effectLst>
              <a:latin typeface="Comic Sans MS" pitchFamily="66" charset="0"/>
            </a:endParaRPr>
          </a:p>
          <a:p>
            <a:pPr>
              <a:defRPr/>
            </a:pPr>
            <a:r>
              <a:rPr lang="fr-FR" sz="2400" b="1" dirty="0">
                <a:solidFill>
                  <a:srgbClr val="E7E6E6"/>
                </a:solidFill>
                <a:effectLst>
                  <a:outerShdw blurRad="38100" dist="38100" dir="2700000" algn="tl">
                    <a:srgbClr val="000000">
                      <a:alpha val="43137"/>
                    </a:srgbClr>
                  </a:outerShdw>
                </a:effectLst>
                <a:latin typeface="Comic Sans MS" pitchFamily="66" charset="0"/>
              </a:rPr>
              <a:t> </a:t>
            </a:r>
          </a:p>
        </p:txBody>
      </p:sp>
      <p:sp>
        <p:nvSpPr>
          <p:cNvPr id="6" name="Rectangle 5"/>
          <p:cNvSpPr/>
          <p:nvPr/>
        </p:nvSpPr>
        <p:spPr bwMode="auto">
          <a:xfrm>
            <a:off x="1042988" y="861451"/>
            <a:ext cx="2197100" cy="471487"/>
          </a:xfrm>
          <a:prstGeom prst="rect">
            <a:avLst/>
          </a:prstGeom>
          <a:solidFill>
            <a:schemeClr val="accent2">
              <a:lumMod val="75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2">
            <a:schemeClr val="accent1"/>
          </a:lnRef>
          <a:fillRef idx="1">
            <a:schemeClr val="lt1"/>
          </a:fillRef>
          <a:effectRef idx="0">
            <a:schemeClr val="accent1"/>
          </a:effectRef>
          <a:fontRef idx="minor">
            <a:schemeClr val="dk1"/>
          </a:fontRef>
        </p:style>
        <p:txBody>
          <a:bodyPr/>
          <a:lstStyle/>
          <a:p>
            <a:pPr algn="ctr">
              <a:defRPr/>
            </a:pPr>
            <a:r>
              <a:rPr lang="fr-FR" sz="2400" b="1"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Data</a:t>
            </a:r>
            <a:r>
              <a:rPr lang="fr-FR" sz="2600" b="1" dirty="0" smtClean="0">
                <a:solidFill>
                  <a:prstClr val="black"/>
                </a:solidFill>
                <a:effectLst>
                  <a:outerShdw blurRad="38100" dist="38100" dir="2700000" algn="tl">
                    <a:srgbClr val="000000">
                      <a:alpha val="43137"/>
                    </a:srgbClr>
                  </a:outerShdw>
                </a:effectLst>
                <a:latin typeface="Comic Sans MS" pitchFamily="66" charset="0"/>
              </a:rPr>
              <a:t> </a:t>
            </a:r>
            <a:endParaRPr lang="fr-FR" sz="2600" b="1" dirty="0">
              <a:solidFill>
                <a:prstClr val="black"/>
              </a:solidFill>
              <a:effectLst>
                <a:outerShdw blurRad="38100" dist="38100" dir="2700000" algn="tl">
                  <a:srgbClr val="000000">
                    <a:alpha val="43137"/>
                  </a:srgbClr>
                </a:outerShdw>
              </a:effectLst>
              <a:latin typeface="Comic Sans MS" pitchFamily="66" charset="0"/>
            </a:endParaRPr>
          </a:p>
          <a:p>
            <a:pPr>
              <a:defRPr/>
            </a:pPr>
            <a:r>
              <a:rPr lang="fr-FR" sz="2400" b="1" dirty="0">
                <a:solidFill>
                  <a:srgbClr val="E7E6E6"/>
                </a:solidFill>
                <a:effectLst>
                  <a:outerShdw blurRad="38100" dist="38100" dir="2700000" algn="tl">
                    <a:srgbClr val="000000">
                      <a:alpha val="43137"/>
                    </a:srgbClr>
                  </a:outerShdw>
                </a:effectLst>
                <a:latin typeface="Comic Sans MS" pitchFamily="66" charset="0"/>
              </a:rPr>
              <a:t> </a:t>
            </a:r>
          </a:p>
        </p:txBody>
      </p:sp>
      <p:sp>
        <p:nvSpPr>
          <p:cNvPr id="11" name="Organigramme : Connecteur 10"/>
          <p:cNvSpPr/>
          <p:nvPr/>
        </p:nvSpPr>
        <p:spPr>
          <a:xfrm>
            <a:off x="11222182" y="6191740"/>
            <a:ext cx="844552" cy="609600"/>
          </a:xfrm>
          <a:prstGeom prst="flowChartConnector">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prstClr val="black"/>
                </a:solidFill>
              </a:rPr>
              <a:t>10</a:t>
            </a:r>
            <a:endParaRPr lang="fr-FR" sz="2800" b="1" dirty="0">
              <a:solidFill>
                <a:prstClr val="black"/>
              </a:solidFill>
            </a:endParaRPr>
          </a:p>
        </p:txBody>
      </p:sp>
    </p:spTree>
    <p:extLst>
      <p:ext uri="{BB962C8B-B14F-4D97-AF65-F5344CB8AC3E}">
        <p14:creationId xmlns:p14="http://schemas.microsoft.com/office/powerpoint/2010/main" val="352965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up)">
                                      <p:cBhvr>
                                        <p:cTn id="13" dur="500"/>
                                        <p:tgtEl>
                                          <p:spTgt spid="3">
                                            <p:txEl>
                                              <p:pRg st="0" end="0"/>
                                            </p:txEl>
                                          </p:spTgt>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par>
                                <p:cTn id="18" presetID="22" presetClass="entr" presetSubtype="1"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up)">
                                      <p:cBhvr>
                                        <p:cTn id="20" dur="500"/>
                                        <p:tgtEl>
                                          <p:spTgt spid="3">
                                            <p:txEl>
                                              <p:pRg st="2" end="2"/>
                                            </p:txEl>
                                          </p:spTgt>
                                        </p:tgtEl>
                                      </p:cBhvr>
                                    </p:animEffect>
                                  </p:childTnLst>
                                </p:cTn>
                              </p:par>
                              <p:par>
                                <p:cTn id="21" presetID="22" presetClass="entr" presetSubtype="1"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up)">
                                      <p:cBhvr>
                                        <p:cTn id="23" dur="500"/>
                                        <p:tgtEl>
                                          <p:spTgt spid="3">
                                            <p:txEl>
                                              <p:pRg st="3" end="3"/>
                                            </p:txEl>
                                          </p:spTgt>
                                        </p:tgtEl>
                                      </p:cBhvr>
                                    </p:animEffect>
                                  </p:childTnLst>
                                </p:cTn>
                              </p:par>
                              <p:par>
                                <p:cTn id="24" presetID="22" presetClass="entr" presetSubtype="1"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up)">
                                      <p:cBhvr>
                                        <p:cTn id="26" dur="500"/>
                                        <p:tgtEl>
                                          <p:spTgt spid="3">
                                            <p:txEl>
                                              <p:pRg st="4" end="4"/>
                                            </p:txEl>
                                          </p:spTgt>
                                        </p:tgtEl>
                                      </p:cBhvr>
                                    </p:animEffect>
                                  </p:childTnLst>
                                </p:cTn>
                              </p:par>
                              <p:par>
                                <p:cTn id="27" presetID="22" presetClass="entr" presetSubtype="1"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up)">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Effect transition="in" filter="fade">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3">
                                            <p:txEl>
                                              <p:pRg st="0" end="0"/>
                                            </p:txEl>
                                          </p:spTgt>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3">
                                            <p:txEl>
                                              <p:pRg st="1" end="1"/>
                                            </p:txEl>
                                          </p:spTgt>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3">
                                            <p:txEl>
                                              <p:pRg st="2" end="2"/>
                                            </p:txEl>
                                          </p:spTgt>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3">
                                            <p:txEl>
                                              <p:pRg st="3" end="3"/>
                                            </p:txEl>
                                          </p:spTgt>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3">
                                            <p:txEl>
                                              <p:pRg st="4" end="4"/>
                                            </p:txEl>
                                          </p:spTgt>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3">
                                            <p:txEl>
                                              <p:pRg st="5" end="5"/>
                                            </p:txEl>
                                          </p:spTgt>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3">
                                            <p:bg/>
                                          </p:spTgt>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6"/>
                                        </p:tgtEl>
                                        <p:attrNameLst>
                                          <p:attrName>style.visibility</p:attrName>
                                        </p:attrNameLst>
                                      </p:cBhvr>
                                      <p:to>
                                        <p:strVal val="hidden"/>
                                      </p:to>
                                    </p:set>
                                  </p:childTnLst>
                                </p:cTn>
                              </p:par>
                              <p:par>
                                <p:cTn id="55" presetID="22" presetClass="entr" presetSubtype="8" fill="hold" grpId="0" nodeType="with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left)">
                                      <p:cBhvr>
                                        <p:cTn id="5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p:bldP spid="5" grpId="0" animBg="1"/>
      <p:bldP spid="6" grpId="0" animBg="1"/>
      <p:bldP spid="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983297" y="1956362"/>
            <a:ext cx="6572047" cy="479425"/>
          </a:xfrm>
          <a:prstGeom prst="rect">
            <a:avLst/>
          </a:prstGeom>
          <a:no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a:lstStyle/>
          <a:p>
            <a:pPr marL="285750" indent="-285750">
              <a:buFont typeface="Wingdings" panose="05000000000000000000" pitchFamily="2" charset="2"/>
              <a:buChar char="q"/>
              <a:defRPr/>
            </a:pPr>
            <a:r>
              <a:rPr lang="fr-FR" sz="2400" b="1" dirty="0">
                <a:solidFill>
                  <a:prstClr val="black"/>
                </a:solidFill>
                <a:effectLst>
                  <a:outerShdw blurRad="38100" dist="38100" dir="2700000" algn="tl">
                    <a:srgbClr val="000000">
                      <a:alpha val="43137"/>
                    </a:srgbClr>
                  </a:outerShdw>
                </a:effectLst>
                <a:latin typeface="Comic Sans MS" pitchFamily="66" charset="0"/>
              </a:rPr>
              <a:t> </a:t>
            </a:r>
            <a:r>
              <a:rPr lang="fr-FR" sz="2400" b="1" dirty="0" err="1">
                <a:solidFill>
                  <a:prstClr val="black"/>
                </a:solidFill>
                <a:effectLst>
                  <a:outerShdw blurRad="38100" dist="38100" dir="2700000" algn="tl">
                    <a:srgbClr val="000000">
                      <a:alpha val="43137"/>
                    </a:srgbClr>
                  </a:outerShdw>
                </a:effectLst>
                <a:latin typeface="Comic Sans MS" pitchFamily="66" charset="0"/>
              </a:rPr>
              <a:t>Historical</a:t>
            </a:r>
            <a:r>
              <a:rPr lang="fr-FR" sz="2400" b="1" dirty="0">
                <a:solidFill>
                  <a:prstClr val="black"/>
                </a:solidFill>
                <a:effectLst>
                  <a:outerShdw blurRad="38100" dist="38100" dir="2700000" algn="tl">
                    <a:srgbClr val="000000">
                      <a:alpha val="43137"/>
                    </a:srgbClr>
                  </a:outerShdw>
                </a:effectLst>
                <a:latin typeface="Comic Sans MS" pitchFamily="66" charset="0"/>
              </a:rPr>
              <a:t> data acquisition </a:t>
            </a:r>
            <a:r>
              <a:rPr lang="fr-FR" sz="2600" b="1" dirty="0" smtClean="0">
                <a:solidFill>
                  <a:prstClr val="black"/>
                </a:solidFill>
                <a:effectLst>
                  <a:outerShdw blurRad="38100" dist="38100" dir="2700000" algn="tl">
                    <a:srgbClr val="000000">
                      <a:alpha val="43137"/>
                    </a:srgbClr>
                  </a:outerShdw>
                </a:effectLst>
                <a:latin typeface="Comic Sans MS" pitchFamily="66" charset="0"/>
              </a:rPr>
              <a:t> </a:t>
            </a:r>
            <a:endParaRPr lang="fr-FR" sz="2600" b="1" dirty="0">
              <a:solidFill>
                <a:prstClr val="black"/>
              </a:solidFill>
              <a:effectLst>
                <a:outerShdw blurRad="38100" dist="38100" dir="2700000" algn="tl">
                  <a:srgbClr val="000000">
                    <a:alpha val="43137"/>
                  </a:srgbClr>
                </a:outerShdw>
              </a:effectLst>
              <a:latin typeface="Comic Sans MS" pitchFamily="66" charset="0"/>
            </a:endParaRPr>
          </a:p>
          <a:p>
            <a:pPr>
              <a:defRPr/>
            </a:pPr>
            <a:r>
              <a:rPr lang="fr-FR" sz="2400" b="1" dirty="0">
                <a:solidFill>
                  <a:srgbClr val="E7E6E6"/>
                </a:solidFill>
                <a:effectLst>
                  <a:outerShdw blurRad="38100" dist="38100" dir="2700000" algn="tl">
                    <a:srgbClr val="000000">
                      <a:alpha val="43137"/>
                    </a:srgbClr>
                  </a:outerShdw>
                </a:effectLst>
                <a:latin typeface="Comic Sans MS" pitchFamily="66" charset="0"/>
              </a:rPr>
              <a:t> </a:t>
            </a:r>
          </a:p>
        </p:txBody>
      </p:sp>
      <p:sp>
        <p:nvSpPr>
          <p:cNvPr id="4" name="Rectangle 3"/>
          <p:cNvSpPr/>
          <p:nvPr/>
        </p:nvSpPr>
        <p:spPr bwMode="auto">
          <a:xfrm>
            <a:off x="1002348" y="2133600"/>
            <a:ext cx="4392612" cy="4587875"/>
          </a:xfrm>
          <a:prstGeom prst="rect">
            <a:avLst/>
          </a:prstGeom>
          <a:no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a:lstStyle/>
          <a:p>
            <a:pPr>
              <a:defRPr/>
            </a:pPr>
            <a:endParaRPr lang="fr-FR" sz="2600" b="1" dirty="0">
              <a:solidFill>
                <a:prstClr val="black"/>
              </a:solidFill>
              <a:effectLst>
                <a:outerShdw blurRad="38100" dist="38100" dir="2700000" algn="tl">
                  <a:srgbClr val="000000">
                    <a:alpha val="43137"/>
                  </a:srgbClr>
                </a:outerShdw>
              </a:effectLst>
              <a:latin typeface="Comic Sans MS" pitchFamily="66" charset="0"/>
            </a:endParaRPr>
          </a:p>
          <a:p>
            <a:pPr>
              <a:defRPr/>
            </a:pPr>
            <a:r>
              <a:rPr lang="fr-FR" sz="2400" b="1" dirty="0">
                <a:solidFill>
                  <a:srgbClr val="E7E6E6"/>
                </a:solidFill>
                <a:effectLst>
                  <a:outerShdw blurRad="38100" dist="38100" dir="2700000" algn="tl">
                    <a:srgbClr val="000000">
                      <a:alpha val="43137"/>
                    </a:srgbClr>
                  </a:outerShdw>
                </a:effectLst>
                <a:latin typeface="Comic Sans MS" pitchFamily="66" charset="0"/>
              </a:rPr>
              <a:t> </a:t>
            </a:r>
          </a:p>
        </p:txBody>
      </p:sp>
      <p:sp>
        <p:nvSpPr>
          <p:cNvPr id="5" name="Rectangle 4"/>
          <p:cNvSpPr/>
          <p:nvPr/>
        </p:nvSpPr>
        <p:spPr bwMode="auto">
          <a:xfrm>
            <a:off x="1459778" y="2813015"/>
            <a:ext cx="10172846" cy="3229044"/>
          </a:xfrm>
          <a:prstGeom prst="rect">
            <a:avLst/>
          </a:prstGeom>
          <a:no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a:lstStyle/>
          <a:p>
            <a:pPr marL="457200" indent="-457200">
              <a:lnSpc>
                <a:spcPct val="200000"/>
              </a:lnSpc>
              <a:buFont typeface="Wingdings" panose="05000000000000000000" pitchFamily="2" charset="2"/>
              <a:buChar char="§"/>
              <a:defRPr/>
            </a:pPr>
            <a:r>
              <a:rPr lang="en-US" sz="2400" dirty="0">
                <a:solidFill>
                  <a:prstClr val="black"/>
                </a:solidFill>
                <a:latin typeface="Arial" panose="020B0604020202020204" pitchFamily="34" charset="0"/>
                <a:cs typeface="Arial" panose="020B0604020202020204" pitchFamily="34" charset="0"/>
              </a:rPr>
              <a:t>Bibliographic research on the internet and in the various past flood management structures in the Abidjan </a:t>
            </a:r>
            <a:r>
              <a:rPr lang="en-US" sz="2400" dirty="0" smtClean="0">
                <a:solidFill>
                  <a:prstClr val="black"/>
                </a:solidFill>
                <a:latin typeface="Arial" panose="020B0604020202020204" pitchFamily="34" charset="0"/>
                <a:cs typeface="Arial" panose="020B0604020202020204" pitchFamily="34" charset="0"/>
              </a:rPr>
              <a:t>District ;</a:t>
            </a:r>
            <a:endParaRPr lang="fr-FR" sz="2400" dirty="0" smtClean="0">
              <a:solidFill>
                <a:prstClr val="black"/>
              </a:solidFill>
              <a:latin typeface="Arial" panose="020B0604020202020204" pitchFamily="34" charset="0"/>
              <a:cs typeface="Arial" panose="020B0604020202020204" pitchFamily="34" charset="0"/>
            </a:endParaRPr>
          </a:p>
          <a:p>
            <a:pPr marL="457200" indent="-457200">
              <a:lnSpc>
                <a:spcPct val="200000"/>
              </a:lnSpc>
              <a:buFont typeface="Wingdings" panose="05000000000000000000" pitchFamily="2" charset="2"/>
              <a:buChar char="§"/>
              <a:defRPr/>
            </a:pPr>
            <a:r>
              <a:rPr lang="en-US" sz="2400" dirty="0">
                <a:solidFill>
                  <a:prstClr val="black"/>
                </a:solidFill>
                <a:latin typeface="Arial" panose="020B0604020202020204" pitchFamily="34" charset="0"/>
                <a:cs typeface="Arial" panose="020B0604020202020204" pitchFamily="34" charset="0"/>
              </a:rPr>
              <a:t>Survey of populations and flood management </a:t>
            </a:r>
            <a:r>
              <a:rPr lang="en-US" sz="2400" dirty="0" smtClean="0">
                <a:solidFill>
                  <a:prstClr val="black"/>
                </a:solidFill>
                <a:latin typeface="Arial" panose="020B0604020202020204" pitchFamily="34" charset="0"/>
                <a:cs typeface="Arial" panose="020B0604020202020204" pitchFamily="34" charset="0"/>
              </a:rPr>
              <a:t>structures.</a:t>
            </a:r>
            <a:endParaRPr lang="fr-FR" sz="2400" dirty="0">
              <a:solidFill>
                <a:prstClr val="black"/>
              </a:solidFill>
              <a:latin typeface="Arial" panose="020B0604020202020204" pitchFamily="34" charset="0"/>
              <a:cs typeface="Arial" panose="020B0604020202020204" pitchFamily="34" charset="0"/>
            </a:endParaRPr>
          </a:p>
        </p:txBody>
      </p:sp>
      <p:sp>
        <p:nvSpPr>
          <p:cNvPr id="7" name="Rectangle 6"/>
          <p:cNvSpPr/>
          <p:nvPr/>
        </p:nvSpPr>
        <p:spPr bwMode="auto">
          <a:xfrm>
            <a:off x="0" y="98499"/>
            <a:ext cx="12192000" cy="419323"/>
          </a:xfrm>
          <a:prstGeom prst="rect">
            <a:avLst/>
          </a:prstGeom>
          <a:solidFill>
            <a:schemeClr val="accent2">
              <a:lumMod val="75000"/>
            </a:schemeClr>
          </a:solidFill>
          <a:ln w="9525" cap="flat" cmpd="sng" algn="ctr">
            <a:solidFill>
              <a:schemeClr val="accent6">
                <a:lumMod val="50000"/>
              </a:schemeClr>
            </a:solidFill>
            <a:prstDash val="solid"/>
            <a:round/>
            <a:headEnd type="none" w="med" len="med"/>
            <a:tailEnd type="none" w="med" len="med"/>
          </a:ln>
          <a:effectLst>
            <a:outerShdw blurRad="107950" dist="12700" dir="5400000" algn="ctr">
              <a:srgbClr val="000000"/>
            </a:outerShdw>
          </a:effectLst>
          <a:extLst/>
        </p:spPr>
        <p:txBody>
          <a:bodyPr/>
          <a:lstStyle/>
          <a:p>
            <a:pPr algn="ctr">
              <a:defRPr/>
            </a:pPr>
            <a:r>
              <a:rPr lang="fr-FR" sz="2400" b="1" dirty="0">
                <a:solidFill>
                  <a:prstClr val="white"/>
                </a:solidFill>
                <a:effectLst>
                  <a:outerShdw blurRad="38100" dist="38100" dir="2700000" algn="tl">
                    <a:srgbClr val="000000">
                      <a:alpha val="43137"/>
                    </a:srgbClr>
                  </a:outerShdw>
                </a:effectLst>
                <a:latin typeface="Arial Black" panose="020B0A04020102020204" pitchFamily="34" charset="0"/>
              </a:rPr>
              <a:t>EQUIPMENT AND </a:t>
            </a:r>
            <a:r>
              <a:rPr lang="fr-FR" sz="2400" b="1" dirty="0" err="1">
                <a:solidFill>
                  <a:prstClr val="white"/>
                </a:solidFill>
                <a:effectLst>
                  <a:outerShdw blurRad="38100" dist="38100" dir="2700000" algn="tl">
                    <a:srgbClr val="000000">
                      <a:alpha val="43137"/>
                    </a:srgbClr>
                  </a:outerShdw>
                </a:effectLst>
                <a:latin typeface="Arial Black" panose="020B0A04020102020204" pitchFamily="34" charset="0"/>
              </a:rPr>
              <a:t>METHODS</a:t>
            </a:r>
            <a:endParaRPr lang="fr-FR" sz="2400" b="1" dirty="0">
              <a:solidFill>
                <a:prstClr val="white"/>
              </a:solidFill>
              <a:effectLst>
                <a:outerShdw blurRad="38100" dist="38100" dir="2700000" algn="tl">
                  <a:srgbClr val="000000">
                    <a:alpha val="43137"/>
                  </a:srgbClr>
                </a:outerShdw>
              </a:effectLst>
              <a:latin typeface="Arial Black" panose="020B0A04020102020204" pitchFamily="34" charset="0"/>
            </a:endParaRPr>
          </a:p>
        </p:txBody>
      </p:sp>
      <p:sp>
        <p:nvSpPr>
          <p:cNvPr id="9" name="Rectangle 8"/>
          <p:cNvSpPr/>
          <p:nvPr/>
        </p:nvSpPr>
        <p:spPr bwMode="auto">
          <a:xfrm>
            <a:off x="1192847" y="819547"/>
            <a:ext cx="2197100" cy="469900"/>
          </a:xfrm>
          <a:prstGeom prst="rect">
            <a:avLst/>
          </a:prstGeom>
          <a:solidFill>
            <a:schemeClr val="accent2">
              <a:lumMod val="75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2">
            <a:schemeClr val="accent1"/>
          </a:lnRef>
          <a:fillRef idx="1">
            <a:schemeClr val="lt1"/>
          </a:fillRef>
          <a:effectRef idx="0">
            <a:schemeClr val="accent1"/>
          </a:effectRef>
          <a:fontRef idx="minor">
            <a:schemeClr val="dk1"/>
          </a:fontRef>
        </p:style>
        <p:txBody>
          <a:bodyPr/>
          <a:lstStyle/>
          <a:p>
            <a:pPr algn="ctr">
              <a:defRPr/>
            </a:pPr>
            <a:r>
              <a:rPr lang="fr-FR" sz="2600" b="1" dirty="0" err="1" smtClean="0">
                <a:solidFill>
                  <a:prstClr val="white"/>
                </a:solidFill>
                <a:effectLst>
                  <a:outerShdw blurRad="38100" dist="38100" dir="2700000" algn="tl">
                    <a:srgbClr val="000000">
                      <a:alpha val="43137"/>
                    </a:srgbClr>
                  </a:outerShdw>
                </a:effectLst>
                <a:latin typeface="Comic Sans MS" pitchFamily="66" charset="0"/>
              </a:rPr>
              <a:t>Method</a:t>
            </a:r>
            <a:r>
              <a:rPr lang="fr-FR" sz="2600" b="1" dirty="0" smtClean="0">
                <a:solidFill>
                  <a:prstClr val="white"/>
                </a:solidFill>
                <a:effectLst>
                  <a:outerShdw blurRad="38100" dist="38100" dir="2700000" algn="tl">
                    <a:srgbClr val="000000">
                      <a:alpha val="43137"/>
                    </a:srgbClr>
                  </a:outerShdw>
                </a:effectLst>
                <a:latin typeface="Comic Sans MS" pitchFamily="66" charset="0"/>
              </a:rPr>
              <a:t> </a:t>
            </a:r>
            <a:endParaRPr lang="fr-FR" sz="2600" b="1" dirty="0">
              <a:solidFill>
                <a:prstClr val="white"/>
              </a:solidFill>
              <a:effectLst>
                <a:outerShdw blurRad="38100" dist="38100" dir="2700000" algn="tl">
                  <a:srgbClr val="000000">
                    <a:alpha val="43137"/>
                  </a:srgbClr>
                </a:outerShdw>
              </a:effectLst>
              <a:latin typeface="Comic Sans MS" pitchFamily="66" charset="0"/>
            </a:endParaRPr>
          </a:p>
          <a:p>
            <a:pPr>
              <a:defRPr/>
            </a:pPr>
            <a:r>
              <a:rPr lang="fr-FR" sz="2400" b="1" dirty="0">
                <a:solidFill>
                  <a:srgbClr val="E7E6E6"/>
                </a:solidFill>
                <a:effectLst>
                  <a:outerShdw blurRad="38100" dist="38100" dir="2700000" algn="tl">
                    <a:srgbClr val="000000">
                      <a:alpha val="43137"/>
                    </a:srgbClr>
                  </a:outerShdw>
                </a:effectLst>
                <a:latin typeface="Comic Sans MS" pitchFamily="66" charset="0"/>
              </a:rPr>
              <a:t> </a:t>
            </a:r>
          </a:p>
        </p:txBody>
      </p:sp>
      <p:sp>
        <p:nvSpPr>
          <p:cNvPr id="10" name="Organigramme : Connecteur 9"/>
          <p:cNvSpPr/>
          <p:nvPr/>
        </p:nvSpPr>
        <p:spPr>
          <a:xfrm>
            <a:off x="11222182" y="6191740"/>
            <a:ext cx="844552" cy="609600"/>
          </a:xfrm>
          <a:prstGeom prst="flowChartConnector">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prstClr val="black"/>
                </a:solidFill>
              </a:rPr>
              <a:t>11</a:t>
            </a:r>
            <a:endParaRPr lang="fr-FR" sz="2800" b="1" dirty="0">
              <a:solidFill>
                <a:prstClr val="black"/>
              </a:solidFill>
            </a:endParaRPr>
          </a:p>
        </p:txBody>
      </p:sp>
    </p:spTree>
    <p:extLst>
      <p:ext uri="{BB962C8B-B14F-4D97-AF65-F5344CB8AC3E}">
        <p14:creationId xmlns:p14="http://schemas.microsoft.com/office/powerpoint/2010/main" val="18156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barn(inVertical)">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barn(inVertical)">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xit" presetSubtype="21" fill="hold" grpId="0" nodeType="clickEffect">
                                  <p:stCondLst>
                                    <p:cond delay="0"/>
                                  </p:stCondLst>
                                  <p:childTnLst>
                                    <p:animEffect transition="out" filter="barn(inVertical)">
                                      <p:cBhvr>
                                        <p:cTn id="20" dur="500"/>
                                        <p:tgtEl>
                                          <p:spTgt spid="5">
                                            <p:txEl>
                                              <p:pRg st="0" end="0"/>
                                            </p:txEl>
                                          </p:spTgt>
                                        </p:tgtEl>
                                      </p:cBhvr>
                                    </p:animEffect>
                                    <p:set>
                                      <p:cBhvr>
                                        <p:cTn id="21" dur="1" fill="hold">
                                          <p:stCondLst>
                                            <p:cond delay="499"/>
                                          </p:stCondLst>
                                        </p:cTn>
                                        <p:tgtEl>
                                          <p:spTgt spid="5">
                                            <p:txEl>
                                              <p:pRg st="0" end="0"/>
                                            </p:txEl>
                                          </p:spTgt>
                                        </p:tgtEl>
                                        <p:attrNameLst>
                                          <p:attrName>style.visibility</p:attrName>
                                        </p:attrNameLst>
                                      </p:cBhvr>
                                      <p:to>
                                        <p:strVal val="hidden"/>
                                      </p:to>
                                    </p:set>
                                  </p:childTnLst>
                                </p:cTn>
                              </p:par>
                              <p:par>
                                <p:cTn id="22" presetID="16" presetClass="exit" presetSubtype="21" fill="hold" grpId="0" nodeType="withEffect">
                                  <p:stCondLst>
                                    <p:cond delay="0"/>
                                  </p:stCondLst>
                                  <p:childTnLst>
                                    <p:animEffect transition="out" filter="barn(inVertical)">
                                      <p:cBhvr>
                                        <p:cTn id="23" dur="500"/>
                                        <p:tgtEl>
                                          <p:spTgt spid="5">
                                            <p:txEl>
                                              <p:pRg st="1" end="1"/>
                                            </p:txEl>
                                          </p:spTgt>
                                        </p:tgtEl>
                                      </p:cBhvr>
                                    </p:animEffect>
                                    <p:set>
                                      <p:cBhvr>
                                        <p:cTn id="24" dur="1" fill="hold">
                                          <p:stCondLst>
                                            <p:cond delay="499"/>
                                          </p:stCondLst>
                                        </p:cTn>
                                        <p:tgtEl>
                                          <p:spTgt spid="5">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06333" y="1171272"/>
            <a:ext cx="11979333" cy="1581162"/>
          </a:xfrm>
          <a:prstGeom prst="rect">
            <a:avLst/>
          </a:prstGeom>
          <a:no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a:lstStyle/>
          <a:p>
            <a:pPr marL="285750" lvl="1" indent="-285750">
              <a:lnSpc>
                <a:spcPct val="150000"/>
              </a:lnSpc>
              <a:buFont typeface="Wingdings" panose="05000000000000000000" pitchFamily="2" charset="2"/>
              <a:buChar char="q"/>
              <a:defRPr/>
            </a:pPr>
            <a:r>
              <a:rPr lang="fr-FR" sz="2300" dirty="0">
                <a:solidFill>
                  <a:prstClr val="black"/>
                </a:solidFill>
                <a:effectLst>
                  <a:outerShdw blurRad="38100" dist="38100" dir="2700000" algn="tl">
                    <a:srgbClr val="000000">
                      <a:alpha val="43137"/>
                    </a:srgbClr>
                  </a:outerShdw>
                </a:effectLst>
                <a:latin typeface="Lucida Sans Unicode" pitchFamily="34" charset="0"/>
                <a:cs typeface="Lucida Sans Unicode" pitchFamily="34" charset="0"/>
              </a:rPr>
              <a:t> </a:t>
            </a:r>
            <a:r>
              <a:rPr lang="en-US" sz="2300" b="1" dirty="0">
                <a:solidFill>
                  <a:prstClr val="black"/>
                </a:solidFill>
                <a:effectLst>
                  <a:outerShdw blurRad="38100" dist="38100" dir="2700000" algn="tl">
                    <a:srgbClr val="000000">
                      <a:alpha val="43137"/>
                    </a:srgbClr>
                  </a:outerShdw>
                </a:effectLst>
                <a:latin typeface="Lucida Sans Unicode" pitchFamily="34" charset="0"/>
                <a:cs typeface="Lucida Sans Unicode" pitchFamily="34" charset="0"/>
              </a:rPr>
              <a:t>Realization of field </a:t>
            </a:r>
            <a:r>
              <a:rPr lang="en-US" sz="2300" b="1" dirty="0" smtClean="0">
                <a:solidFill>
                  <a:prstClr val="black"/>
                </a:solidFill>
                <a:effectLst>
                  <a:outerShdw blurRad="38100" dist="38100" dir="2700000" algn="tl">
                    <a:srgbClr val="000000">
                      <a:alpha val="43137"/>
                    </a:srgbClr>
                  </a:outerShdw>
                </a:effectLst>
                <a:latin typeface="Lucida Sans Unicode" pitchFamily="34" charset="0"/>
                <a:cs typeface="Lucida Sans Unicode" pitchFamily="34" charset="0"/>
              </a:rPr>
              <a:t>work : </a:t>
            </a:r>
            <a:r>
              <a:rPr lang="en-US" sz="2300" dirty="0">
                <a:solidFill>
                  <a:prstClr val="black"/>
                </a:solidFill>
                <a:effectLst>
                  <a:outerShdw blurRad="38100" dist="38100" dir="2700000" algn="tl">
                    <a:srgbClr val="000000">
                      <a:alpha val="43137"/>
                    </a:srgbClr>
                  </a:outerShdw>
                </a:effectLst>
                <a:latin typeface="Lucida Sans Unicode" pitchFamily="34" charset="0"/>
                <a:cs typeface="Lucida Sans Unicode" pitchFamily="34" charset="0"/>
              </a:rPr>
              <a:t>Study of the condition of the rainwater drainage canals in the various flooded areas but also in the upstream areas </a:t>
            </a:r>
            <a:r>
              <a:rPr lang="fr-FR" sz="2300" dirty="0" smtClean="0">
                <a:solidFill>
                  <a:prstClr val="black"/>
                </a:solidFill>
                <a:effectLst>
                  <a:outerShdw blurRad="38100" dist="38100" dir="2700000" algn="tl">
                    <a:srgbClr val="000000">
                      <a:alpha val="43137"/>
                    </a:srgbClr>
                  </a:outerShdw>
                </a:effectLst>
                <a:latin typeface="Lucida Sans Unicode" pitchFamily="34" charset="0"/>
                <a:cs typeface="Lucida Sans Unicode" pitchFamily="34" charset="0"/>
              </a:rPr>
              <a:t> </a:t>
            </a:r>
            <a:endParaRPr lang="fr-FR" sz="2300" dirty="0">
              <a:solidFill>
                <a:prstClr val="black"/>
              </a:solidFill>
              <a:effectLst>
                <a:outerShdw blurRad="38100" dist="38100" dir="2700000" algn="tl">
                  <a:srgbClr val="000000">
                    <a:alpha val="43137"/>
                  </a:srgbClr>
                </a:outerShdw>
              </a:effectLst>
              <a:latin typeface="Lucida Sans Unicode" pitchFamily="34" charset="0"/>
              <a:cs typeface="Lucida Sans Unicode" pitchFamily="34" charset="0"/>
            </a:endParaRPr>
          </a:p>
        </p:txBody>
      </p:sp>
      <p:sp>
        <p:nvSpPr>
          <p:cNvPr id="5" name="Rectangle 4"/>
          <p:cNvSpPr/>
          <p:nvPr/>
        </p:nvSpPr>
        <p:spPr bwMode="auto">
          <a:xfrm>
            <a:off x="498764" y="2617558"/>
            <a:ext cx="9707426" cy="4088028"/>
          </a:xfrm>
          <a:prstGeom prst="rect">
            <a:avLst/>
          </a:prstGeom>
          <a:no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a:lstStyle/>
          <a:p>
            <a:pPr marL="1714500" lvl="3" indent="-342900">
              <a:lnSpc>
                <a:spcPct val="200000"/>
              </a:lnSpc>
              <a:buFont typeface="Wingdings" panose="05000000000000000000" pitchFamily="2" charset="2"/>
              <a:buChar char="v"/>
            </a:pPr>
            <a:r>
              <a:rPr lang="fr-FR" sz="2200" dirty="0" err="1">
                <a:latin typeface="Lucida Sans Unicode" panose="020B0602030504020204" pitchFamily="34" charset="0"/>
                <a:cs typeface="Lucida Sans Unicode" panose="020B0602030504020204" pitchFamily="34" charset="0"/>
              </a:rPr>
              <a:t>Verification</a:t>
            </a:r>
            <a:r>
              <a:rPr lang="fr-FR" sz="2200" dirty="0">
                <a:latin typeface="Lucida Sans Unicode" panose="020B0602030504020204" pitchFamily="34" charset="0"/>
                <a:cs typeface="Lucida Sans Unicode" panose="020B0602030504020204" pitchFamily="34" charset="0"/>
              </a:rPr>
              <a:t> of </a:t>
            </a:r>
            <a:r>
              <a:rPr lang="fr-FR" sz="2200" dirty="0" err="1">
                <a:latin typeface="Lucida Sans Unicode" panose="020B0602030504020204" pitchFamily="34" charset="0"/>
                <a:cs typeface="Lucida Sans Unicode" panose="020B0602030504020204" pitchFamily="34" charset="0"/>
              </a:rPr>
              <a:t>channel</a:t>
            </a:r>
            <a:r>
              <a:rPr lang="fr-FR" sz="2200" dirty="0">
                <a:latin typeface="Lucida Sans Unicode" panose="020B0602030504020204" pitchFamily="34" charset="0"/>
                <a:cs typeface="Lucida Sans Unicode" panose="020B0602030504020204" pitchFamily="34" charset="0"/>
              </a:rPr>
              <a:t> </a:t>
            </a:r>
            <a:r>
              <a:rPr lang="fr-FR" sz="2200" dirty="0" err="1" smtClean="0">
                <a:latin typeface="Lucida Sans Unicode" panose="020B0602030504020204" pitchFamily="34" charset="0"/>
                <a:cs typeface="Lucida Sans Unicode" panose="020B0602030504020204" pitchFamily="34" charset="0"/>
              </a:rPr>
              <a:t>sizing</a:t>
            </a:r>
            <a:endParaRPr lang="fr-FR" sz="2200" dirty="0">
              <a:latin typeface="Lucida Sans Unicode" panose="020B0602030504020204" pitchFamily="34" charset="0"/>
              <a:cs typeface="Lucida Sans Unicode" panose="020B0602030504020204" pitchFamily="34" charset="0"/>
            </a:endParaRPr>
          </a:p>
          <a:p>
            <a:pPr marL="1714500" lvl="3" indent="-342900">
              <a:lnSpc>
                <a:spcPct val="200000"/>
              </a:lnSpc>
              <a:buFont typeface="Wingdings" panose="05000000000000000000" pitchFamily="2" charset="2"/>
              <a:buChar char="v"/>
            </a:pPr>
            <a:r>
              <a:rPr lang="fr-FR" sz="2200" dirty="0" err="1">
                <a:latin typeface="Lucida Sans Unicode" panose="020B0602030504020204" pitchFamily="34" charset="0"/>
                <a:cs typeface="Lucida Sans Unicode" panose="020B0602030504020204" pitchFamily="34" charset="0"/>
              </a:rPr>
              <a:t>Verification</a:t>
            </a:r>
            <a:r>
              <a:rPr lang="fr-FR" sz="2200" dirty="0">
                <a:latin typeface="Lucida Sans Unicode" panose="020B0602030504020204" pitchFamily="34" charset="0"/>
                <a:cs typeface="Lucida Sans Unicode" panose="020B0602030504020204" pitchFamily="34" charset="0"/>
              </a:rPr>
              <a:t> of canal </a:t>
            </a:r>
            <a:r>
              <a:rPr lang="fr-FR" sz="2200" dirty="0" smtClean="0">
                <a:latin typeface="Lucida Sans Unicode" panose="020B0602030504020204" pitchFamily="34" charset="0"/>
                <a:cs typeface="Lucida Sans Unicode" panose="020B0602030504020204" pitchFamily="34" charset="0"/>
              </a:rPr>
              <a:t>maintenance </a:t>
            </a:r>
            <a:endParaRPr lang="fr-FR" sz="2200" dirty="0">
              <a:latin typeface="Lucida Sans Unicode" panose="020B0602030504020204" pitchFamily="34" charset="0"/>
              <a:cs typeface="Lucida Sans Unicode" panose="020B0602030504020204" pitchFamily="34" charset="0"/>
            </a:endParaRPr>
          </a:p>
          <a:p>
            <a:pPr marL="1714500" lvl="3" indent="-342900">
              <a:lnSpc>
                <a:spcPct val="200000"/>
              </a:lnSpc>
              <a:buFont typeface="Wingdings" panose="05000000000000000000" pitchFamily="2" charset="2"/>
              <a:buChar char="v"/>
            </a:pPr>
            <a:r>
              <a:rPr lang="en-US" sz="2200" dirty="0">
                <a:latin typeface="Lucida Sans Unicode" panose="020B0602030504020204" pitchFamily="34" charset="0"/>
                <a:cs typeface="Lucida Sans Unicode" panose="020B0602030504020204" pitchFamily="34" charset="0"/>
              </a:rPr>
              <a:t>Measurement of water level during past </a:t>
            </a:r>
            <a:r>
              <a:rPr lang="en-US" sz="2200" dirty="0" smtClean="0">
                <a:latin typeface="Lucida Sans Unicode" panose="020B0602030504020204" pitchFamily="34" charset="0"/>
                <a:cs typeface="Lucida Sans Unicode" panose="020B0602030504020204" pitchFamily="34" charset="0"/>
              </a:rPr>
              <a:t>floods</a:t>
            </a:r>
            <a:endParaRPr lang="fr-FR" sz="2200" dirty="0">
              <a:latin typeface="Lucida Sans Unicode" panose="020B0602030504020204" pitchFamily="34" charset="0"/>
              <a:cs typeface="Lucida Sans Unicode" panose="020B0602030504020204" pitchFamily="34" charset="0"/>
            </a:endParaRPr>
          </a:p>
          <a:p>
            <a:pPr marL="1714500" lvl="3" indent="-342900">
              <a:lnSpc>
                <a:spcPct val="200000"/>
              </a:lnSpc>
              <a:buFont typeface="Wingdings" panose="05000000000000000000" pitchFamily="2" charset="2"/>
              <a:buChar char="v"/>
            </a:pPr>
            <a:r>
              <a:rPr lang="en-US" sz="2200" dirty="0">
                <a:latin typeface="Lucida Sans Unicode" panose="020B0602030504020204" pitchFamily="34" charset="0"/>
                <a:cs typeface="Lucida Sans Unicode" panose="020B0602030504020204" pitchFamily="34" charset="0"/>
              </a:rPr>
              <a:t>List of environmental issues related to these </a:t>
            </a:r>
            <a:r>
              <a:rPr lang="en-US" sz="2200" dirty="0" smtClean="0">
                <a:latin typeface="Lucida Sans Unicode" panose="020B0602030504020204" pitchFamily="34" charset="0"/>
                <a:cs typeface="Lucida Sans Unicode" panose="020B0602030504020204" pitchFamily="34" charset="0"/>
              </a:rPr>
              <a:t>channels</a:t>
            </a:r>
            <a:endParaRPr lang="fr-FR" sz="2200" dirty="0">
              <a:latin typeface="Lucida Sans Unicode" panose="020B0602030504020204" pitchFamily="34" charset="0"/>
              <a:cs typeface="Lucida Sans Unicode" panose="020B0602030504020204" pitchFamily="34" charset="0"/>
            </a:endParaRPr>
          </a:p>
          <a:p>
            <a:pPr lvl="3">
              <a:lnSpc>
                <a:spcPct val="200000"/>
              </a:lnSpc>
            </a:pPr>
            <a:r>
              <a:rPr lang="fr-FR" sz="2200" dirty="0">
                <a:latin typeface="Lucida Sans Unicode" panose="020B0602030504020204" pitchFamily="34" charset="0"/>
                <a:cs typeface="Lucida Sans Unicode" panose="020B0602030504020204" pitchFamily="34" charset="0"/>
              </a:rPr>
              <a:t>                               </a:t>
            </a:r>
            <a:r>
              <a:rPr lang="fr-FR" sz="2200" dirty="0" smtClean="0">
                <a:latin typeface="Lucida Sans Unicode" panose="020B0602030504020204" pitchFamily="34" charset="0"/>
                <a:cs typeface="Lucida Sans Unicode" panose="020B0602030504020204" pitchFamily="34" charset="0"/>
              </a:rPr>
              <a:t> </a:t>
            </a:r>
            <a:r>
              <a:rPr lang="en-US" sz="2200" dirty="0">
                <a:latin typeface="Lucida Sans Unicode" panose="020B0602030504020204" pitchFamily="34" charset="0"/>
                <a:cs typeface="Lucida Sans Unicode" panose="020B0602030504020204" pitchFamily="34" charset="0"/>
              </a:rPr>
              <a:t>In order to make the link with the</a:t>
            </a:r>
          </a:p>
          <a:p>
            <a:pPr lvl="3">
              <a:lnSpc>
                <a:spcPct val="200000"/>
              </a:lnSpc>
            </a:pPr>
            <a:r>
              <a:rPr lang="en-US" sz="2200" dirty="0">
                <a:latin typeface="Lucida Sans Unicode" panose="020B0602030504020204" pitchFamily="34" charset="0"/>
                <a:cs typeface="Lucida Sans Unicode" panose="020B0602030504020204" pitchFamily="34" charset="0"/>
              </a:rPr>
              <a:t>                                recurrence of floods</a:t>
            </a:r>
            <a:endParaRPr lang="fr-FR" sz="2200" dirty="0">
              <a:latin typeface="Lucida Sans Unicode" panose="020B0602030504020204" pitchFamily="34" charset="0"/>
              <a:cs typeface="Lucida Sans Unicode" panose="020B0602030504020204" pitchFamily="34" charset="0"/>
            </a:endParaRPr>
          </a:p>
        </p:txBody>
      </p:sp>
      <p:sp>
        <p:nvSpPr>
          <p:cNvPr id="7" name="Rectangle 6"/>
          <p:cNvSpPr/>
          <p:nvPr/>
        </p:nvSpPr>
        <p:spPr bwMode="auto">
          <a:xfrm>
            <a:off x="0" y="98499"/>
            <a:ext cx="12192000" cy="419323"/>
          </a:xfrm>
          <a:prstGeom prst="rect">
            <a:avLst/>
          </a:prstGeom>
          <a:solidFill>
            <a:schemeClr val="accent2">
              <a:lumMod val="75000"/>
            </a:schemeClr>
          </a:solidFill>
          <a:ln w="9525" cap="flat" cmpd="sng" algn="ctr">
            <a:solidFill>
              <a:schemeClr val="accent6">
                <a:lumMod val="50000"/>
              </a:schemeClr>
            </a:solidFill>
            <a:prstDash val="solid"/>
            <a:round/>
            <a:headEnd type="none" w="med" len="med"/>
            <a:tailEnd type="none" w="med" len="med"/>
          </a:ln>
          <a:effectLst>
            <a:outerShdw blurRad="107950" dist="12700" dir="5400000" algn="ctr">
              <a:srgbClr val="000000"/>
            </a:outerShdw>
          </a:effectLst>
          <a:extLst/>
        </p:spPr>
        <p:txBody>
          <a:bodyPr/>
          <a:lstStyle/>
          <a:p>
            <a:pPr algn="ctr">
              <a:defRPr/>
            </a:pPr>
            <a:r>
              <a:rPr lang="fr-FR" sz="2400" b="1" dirty="0">
                <a:solidFill>
                  <a:prstClr val="white"/>
                </a:solidFill>
                <a:effectLst>
                  <a:outerShdw blurRad="38100" dist="38100" dir="2700000" algn="tl">
                    <a:srgbClr val="000000">
                      <a:alpha val="43137"/>
                    </a:srgbClr>
                  </a:outerShdw>
                </a:effectLst>
                <a:latin typeface="Arial Black" panose="020B0A04020102020204" pitchFamily="34" charset="0"/>
              </a:rPr>
              <a:t>EQUIPMENT AND </a:t>
            </a:r>
            <a:r>
              <a:rPr lang="fr-FR" sz="2400" b="1" dirty="0" err="1">
                <a:solidFill>
                  <a:prstClr val="white"/>
                </a:solidFill>
                <a:effectLst>
                  <a:outerShdw blurRad="38100" dist="38100" dir="2700000" algn="tl">
                    <a:srgbClr val="000000">
                      <a:alpha val="43137"/>
                    </a:srgbClr>
                  </a:outerShdw>
                </a:effectLst>
                <a:latin typeface="Arial Black" panose="020B0A04020102020204" pitchFamily="34" charset="0"/>
              </a:rPr>
              <a:t>METHODS</a:t>
            </a:r>
            <a:endParaRPr lang="fr-FR" sz="2400" b="1" dirty="0">
              <a:solidFill>
                <a:prstClr val="white"/>
              </a:solidFill>
              <a:effectLst>
                <a:outerShdw blurRad="38100" dist="38100" dir="2700000" algn="tl">
                  <a:srgbClr val="000000">
                    <a:alpha val="43137"/>
                  </a:srgbClr>
                </a:outerShdw>
              </a:effectLst>
              <a:latin typeface="Arial Black" panose="020B0A04020102020204" pitchFamily="34" charset="0"/>
            </a:endParaRPr>
          </a:p>
        </p:txBody>
      </p:sp>
      <p:sp>
        <p:nvSpPr>
          <p:cNvPr id="9" name="Rectangle 8"/>
          <p:cNvSpPr/>
          <p:nvPr/>
        </p:nvSpPr>
        <p:spPr bwMode="auto">
          <a:xfrm>
            <a:off x="0" y="580953"/>
            <a:ext cx="2197100" cy="469900"/>
          </a:xfrm>
          <a:prstGeom prst="rect">
            <a:avLst/>
          </a:prstGeom>
          <a:solidFill>
            <a:schemeClr val="accent2">
              <a:lumMod val="75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2">
            <a:schemeClr val="accent1"/>
          </a:lnRef>
          <a:fillRef idx="1">
            <a:schemeClr val="lt1"/>
          </a:fillRef>
          <a:effectRef idx="0">
            <a:schemeClr val="accent1"/>
          </a:effectRef>
          <a:fontRef idx="minor">
            <a:schemeClr val="dk1"/>
          </a:fontRef>
        </p:style>
        <p:txBody>
          <a:bodyPr/>
          <a:lstStyle/>
          <a:p>
            <a:pPr algn="ctr">
              <a:defRPr/>
            </a:pPr>
            <a:r>
              <a:rPr lang="fr-FR" sz="2600" b="1" dirty="0" err="1" smtClean="0">
                <a:solidFill>
                  <a:prstClr val="white"/>
                </a:solidFill>
                <a:effectLst>
                  <a:outerShdw blurRad="38100" dist="38100" dir="2700000" algn="tl">
                    <a:srgbClr val="000000">
                      <a:alpha val="43137"/>
                    </a:srgbClr>
                  </a:outerShdw>
                </a:effectLst>
                <a:latin typeface="Comic Sans MS" pitchFamily="66" charset="0"/>
              </a:rPr>
              <a:t>Method</a:t>
            </a:r>
            <a:r>
              <a:rPr lang="fr-FR" sz="2600" b="1" dirty="0" smtClean="0">
                <a:solidFill>
                  <a:prstClr val="white"/>
                </a:solidFill>
                <a:effectLst>
                  <a:outerShdw blurRad="38100" dist="38100" dir="2700000" algn="tl">
                    <a:srgbClr val="000000">
                      <a:alpha val="43137"/>
                    </a:srgbClr>
                  </a:outerShdw>
                </a:effectLst>
                <a:latin typeface="Comic Sans MS" pitchFamily="66" charset="0"/>
              </a:rPr>
              <a:t> </a:t>
            </a:r>
            <a:endParaRPr lang="fr-FR" sz="2600" b="1" dirty="0">
              <a:solidFill>
                <a:prstClr val="white"/>
              </a:solidFill>
              <a:effectLst>
                <a:outerShdw blurRad="38100" dist="38100" dir="2700000" algn="tl">
                  <a:srgbClr val="000000">
                    <a:alpha val="43137"/>
                  </a:srgbClr>
                </a:outerShdw>
              </a:effectLst>
              <a:latin typeface="Comic Sans MS" pitchFamily="66" charset="0"/>
            </a:endParaRPr>
          </a:p>
          <a:p>
            <a:pPr>
              <a:defRPr/>
            </a:pPr>
            <a:r>
              <a:rPr lang="fr-FR" sz="2400" b="1" dirty="0">
                <a:solidFill>
                  <a:srgbClr val="E7E6E6"/>
                </a:solidFill>
                <a:effectLst>
                  <a:outerShdw blurRad="38100" dist="38100" dir="2700000" algn="tl">
                    <a:srgbClr val="000000">
                      <a:alpha val="43137"/>
                    </a:srgbClr>
                  </a:outerShdw>
                </a:effectLst>
                <a:latin typeface="Comic Sans MS" pitchFamily="66" charset="0"/>
              </a:rPr>
              <a:t> </a:t>
            </a:r>
          </a:p>
        </p:txBody>
      </p:sp>
      <p:sp>
        <p:nvSpPr>
          <p:cNvPr id="10" name="Flèche : droite 4">
            <a:extLst>
              <a:ext uri="{FF2B5EF4-FFF2-40B4-BE49-F238E27FC236}">
                <a16:creationId xmlns="" xmlns:a16="http://schemas.microsoft.com/office/drawing/2014/main" id="{6FFA48BC-3193-4724-926B-EBD9E05C20FF}"/>
              </a:ext>
            </a:extLst>
          </p:cNvPr>
          <p:cNvSpPr/>
          <p:nvPr/>
        </p:nvSpPr>
        <p:spPr>
          <a:xfrm>
            <a:off x="2846920" y="5800437"/>
            <a:ext cx="1219200" cy="6037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Organigramme : Connecteur 10"/>
          <p:cNvSpPr/>
          <p:nvPr/>
        </p:nvSpPr>
        <p:spPr>
          <a:xfrm>
            <a:off x="11222182" y="6191740"/>
            <a:ext cx="844552" cy="609600"/>
          </a:xfrm>
          <a:prstGeom prst="flowChartConnector">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prstClr val="black"/>
                </a:solidFill>
              </a:rPr>
              <a:t>12</a:t>
            </a:r>
            <a:endParaRPr lang="fr-FR" sz="2800" b="1" dirty="0">
              <a:solidFill>
                <a:prstClr val="black"/>
              </a:solidFill>
            </a:endParaRPr>
          </a:p>
        </p:txBody>
      </p:sp>
    </p:spTree>
    <p:extLst>
      <p:ext uri="{BB962C8B-B14F-4D97-AF65-F5344CB8AC3E}">
        <p14:creationId xmlns:p14="http://schemas.microsoft.com/office/powerpoint/2010/main" val="51391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barn(inVertical)">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barn(inVertical)">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barn(inVertical)">
                                      <p:cBhvr>
                                        <p:cTn id="21" dur="5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barn(inVertical)">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barn(inVertical)">
                                      <p:cBhvr>
                                        <p:cTn id="31" dur="500"/>
                                        <p:tgtEl>
                                          <p:spTgt spid="5">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barn(inVertical)">
                                      <p:cBhvr>
                                        <p:cTn id="36" dur="500"/>
                                        <p:tgtEl>
                                          <p:spTgt spid="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xit" presetSubtype="21" fill="hold" grpId="0" nodeType="clickEffect">
                                  <p:stCondLst>
                                    <p:cond delay="0"/>
                                  </p:stCondLst>
                                  <p:childTnLst>
                                    <p:animEffect transition="out" filter="barn(inVertical)">
                                      <p:cBhvr>
                                        <p:cTn id="40" dur="500"/>
                                        <p:tgtEl>
                                          <p:spTgt spid="5">
                                            <p:txEl>
                                              <p:pRg st="0" end="0"/>
                                            </p:txEl>
                                          </p:spTgt>
                                        </p:tgtEl>
                                      </p:cBhvr>
                                    </p:animEffect>
                                    <p:set>
                                      <p:cBhvr>
                                        <p:cTn id="41"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6" presetClass="exit" presetSubtype="21" fill="hold" grpId="0" nodeType="clickEffect">
                                  <p:stCondLst>
                                    <p:cond delay="0"/>
                                  </p:stCondLst>
                                  <p:childTnLst>
                                    <p:animEffect transition="out" filter="barn(inVertical)">
                                      <p:cBhvr>
                                        <p:cTn id="45" dur="500"/>
                                        <p:tgtEl>
                                          <p:spTgt spid="5">
                                            <p:txEl>
                                              <p:pRg st="1" end="1"/>
                                            </p:txEl>
                                          </p:spTgt>
                                        </p:tgtEl>
                                      </p:cBhvr>
                                    </p:animEffect>
                                    <p:set>
                                      <p:cBhvr>
                                        <p:cTn id="46" dur="1" fill="hold">
                                          <p:stCondLst>
                                            <p:cond delay="499"/>
                                          </p:stCondLst>
                                        </p:cTn>
                                        <p:tgtEl>
                                          <p:spTgt spid="5">
                                            <p:txEl>
                                              <p:pRg st="1" end="1"/>
                                            </p:txEl>
                                          </p:spTgt>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6" presetClass="exit" presetSubtype="21" fill="hold" grpId="0" nodeType="clickEffect">
                                  <p:stCondLst>
                                    <p:cond delay="0"/>
                                  </p:stCondLst>
                                  <p:childTnLst>
                                    <p:animEffect transition="out" filter="barn(inVertical)">
                                      <p:cBhvr>
                                        <p:cTn id="50" dur="500"/>
                                        <p:tgtEl>
                                          <p:spTgt spid="5">
                                            <p:txEl>
                                              <p:pRg st="2" end="2"/>
                                            </p:txEl>
                                          </p:spTgt>
                                        </p:tgtEl>
                                      </p:cBhvr>
                                    </p:animEffect>
                                    <p:set>
                                      <p:cBhvr>
                                        <p:cTn id="51" dur="1" fill="hold">
                                          <p:stCondLst>
                                            <p:cond delay="499"/>
                                          </p:stCondLst>
                                        </p:cTn>
                                        <p:tgtEl>
                                          <p:spTgt spid="5">
                                            <p:txEl>
                                              <p:pRg st="2" end="2"/>
                                            </p:txEl>
                                          </p:spTgt>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6" presetClass="exit" presetSubtype="21" fill="hold" grpId="0" nodeType="clickEffect">
                                  <p:stCondLst>
                                    <p:cond delay="0"/>
                                  </p:stCondLst>
                                  <p:childTnLst>
                                    <p:animEffect transition="out" filter="barn(inVertical)">
                                      <p:cBhvr>
                                        <p:cTn id="55" dur="500"/>
                                        <p:tgtEl>
                                          <p:spTgt spid="5">
                                            <p:txEl>
                                              <p:pRg st="3" end="3"/>
                                            </p:txEl>
                                          </p:spTgt>
                                        </p:tgtEl>
                                      </p:cBhvr>
                                    </p:animEffect>
                                    <p:set>
                                      <p:cBhvr>
                                        <p:cTn id="56" dur="1" fill="hold">
                                          <p:stCondLst>
                                            <p:cond delay="499"/>
                                          </p:stCondLst>
                                        </p:cTn>
                                        <p:tgtEl>
                                          <p:spTgt spid="5">
                                            <p:txEl>
                                              <p:pRg st="3" end="3"/>
                                            </p:txEl>
                                          </p:spTgt>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6" presetClass="exit" presetSubtype="21" fill="hold" grpId="0" nodeType="clickEffect">
                                  <p:stCondLst>
                                    <p:cond delay="0"/>
                                  </p:stCondLst>
                                  <p:childTnLst>
                                    <p:animEffect transition="out" filter="barn(inVertical)">
                                      <p:cBhvr>
                                        <p:cTn id="60" dur="500"/>
                                        <p:tgtEl>
                                          <p:spTgt spid="5">
                                            <p:txEl>
                                              <p:pRg st="4" end="4"/>
                                            </p:txEl>
                                          </p:spTgt>
                                        </p:tgtEl>
                                      </p:cBhvr>
                                    </p:animEffect>
                                    <p:set>
                                      <p:cBhvr>
                                        <p:cTn id="61" dur="1" fill="hold">
                                          <p:stCondLst>
                                            <p:cond delay="499"/>
                                          </p:stCondLst>
                                        </p:cTn>
                                        <p:tgtEl>
                                          <p:spTgt spid="5">
                                            <p:txEl>
                                              <p:pRg st="4" end="4"/>
                                            </p:txEl>
                                          </p:spTgt>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6" presetClass="exit" presetSubtype="21" fill="hold" grpId="0" nodeType="clickEffect">
                                  <p:stCondLst>
                                    <p:cond delay="0"/>
                                  </p:stCondLst>
                                  <p:childTnLst>
                                    <p:animEffect transition="out" filter="barn(inVertical)">
                                      <p:cBhvr>
                                        <p:cTn id="65" dur="500"/>
                                        <p:tgtEl>
                                          <p:spTgt spid="5">
                                            <p:txEl>
                                              <p:pRg st="5" end="5"/>
                                            </p:txEl>
                                          </p:spTgt>
                                        </p:tgtEl>
                                      </p:cBhvr>
                                    </p:animEffect>
                                    <p:set>
                                      <p:cBhvr>
                                        <p:cTn id="66" dur="1" fill="hold">
                                          <p:stCondLst>
                                            <p:cond delay="499"/>
                                          </p:stCondLst>
                                        </p:cTn>
                                        <p:tgtEl>
                                          <p:spTgt spid="5">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983297" y="1956362"/>
            <a:ext cx="9934085" cy="479425"/>
          </a:xfrm>
          <a:prstGeom prst="rect">
            <a:avLst/>
          </a:prstGeom>
          <a:no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a:lstStyle/>
          <a:p>
            <a:pPr marL="285750" indent="-285750">
              <a:buFont typeface="Wingdings" panose="05000000000000000000" pitchFamily="2" charset="2"/>
              <a:buChar char="q"/>
              <a:defRPr/>
            </a:pPr>
            <a:r>
              <a:rPr lang="fr-FR" sz="2400" b="1" dirty="0">
                <a:solidFill>
                  <a:prstClr val="black"/>
                </a:solidFill>
                <a:effectLst>
                  <a:outerShdw blurRad="38100" dist="38100" dir="2700000" algn="tl">
                    <a:srgbClr val="000000">
                      <a:alpha val="43137"/>
                    </a:srgbClr>
                  </a:outerShdw>
                </a:effectLst>
                <a:latin typeface="Comic Sans MS" pitchFamily="66" charset="0"/>
              </a:rPr>
              <a:t> </a:t>
            </a:r>
            <a:r>
              <a:rPr lang="en-US" sz="2400" b="1" dirty="0">
                <a:solidFill>
                  <a:prstClr val="black"/>
                </a:solidFill>
                <a:effectLst>
                  <a:outerShdw blurRad="38100" dist="38100" dir="2700000" algn="tl">
                    <a:srgbClr val="000000">
                      <a:alpha val="43137"/>
                    </a:srgbClr>
                  </a:outerShdw>
                </a:effectLst>
                <a:latin typeface="Comic Sans MS" pitchFamily="66" charset="0"/>
              </a:rPr>
              <a:t>Morphometric characterization of each basin </a:t>
            </a:r>
            <a:endParaRPr lang="fr-FR" sz="2600" b="1" dirty="0">
              <a:solidFill>
                <a:prstClr val="black"/>
              </a:solidFill>
              <a:effectLst>
                <a:outerShdw blurRad="38100" dist="38100" dir="2700000" algn="tl">
                  <a:srgbClr val="000000">
                    <a:alpha val="43137"/>
                  </a:srgbClr>
                </a:outerShdw>
              </a:effectLst>
              <a:latin typeface="Comic Sans MS" pitchFamily="66" charset="0"/>
            </a:endParaRPr>
          </a:p>
          <a:p>
            <a:pPr>
              <a:defRPr/>
            </a:pPr>
            <a:r>
              <a:rPr lang="fr-FR" sz="2400" b="1" dirty="0">
                <a:solidFill>
                  <a:srgbClr val="E7E6E6"/>
                </a:solidFill>
                <a:effectLst>
                  <a:outerShdw blurRad="38100" dist="38100" dir="2700000" algn="tl">
                    <a:srgbClr val="000000">
                      <a:alpha val="43137"/>
                    </a:srgbClr>
                  </a:outerShdw>
                </a:effectLst>
                <a:latin typeface="Comic Sans MS" pitchFamily="66" charset="0"/>
              </a:rPr>
              <a:t> </a:t>
            </a:r>
          </a:p>
        </p:txBody>
      </p:sp>
      <p:sp>
        <p:nvSpPr>
          <p:cNvPr id="4" name="Rectangle 3"/>
          <p:cNvSpPr/>
          <p:nvPr/>
        </p:nvSpPr>
        <p:spPr bwMode="auto">
          <a:xfrm>
            <a:off x="1002348" y="2133600"/>
            <a:ext cx="4392612" cy="4587875"/>
          </a:xfrm>
          <a:prstGeom prst="rect">
            <a:avLst/>
          </a:prstGeom>
          <a:no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a:lstStyle/>
          <a:p>
            <a:pPr>
              <a:defRPr/>
            </a:pPr>
            <a:endParaRPr lang="fr-FR" sz="2600" b="1" dirty="0">
              <a:solidFill>
                <a:prstClr val="black"/>
              </a:solidFill>
              <a:effectLst>
                <a:outerShdw blurRad="38100" dist="38100" dir="2700000" algn="tl">
                  <a:srgbClr val="000000">
                    <a:alpha val="43137"/>
                  </a:srgbClr>
                </a:outerShdw>
              </a:effectLst>
              <a:latin typeface="Comic Sans MS" pitchFamily="66" charset="0"/>
            </a:endParaRPr>
          </a:p>
          <a:p>
            <a:pPr>
              <a:defRPr/>
            </a:pPr>
            <a:r>
              <a:rPr lang="fr-FR" sz="2400" b="1" dirty="0">
                <a:solidFill>
                  <a:srgbClr val="E7E6E6"/>
                </a:solidFill>
                <a:effectLst>
                  <a:outerShdw blurRad="38100" dist="38100" dir="2700000" algn="tl">
                    <a:srgbClr val="000000">
                      <a:alpha val="43137"/>
                    </a:srgbClr>
                  </a:outerShdw>
                </a:effectLst>
                <a:latin typeface="Comic Sans MS" pitchFamily="66" charset="0"/>
              </a:rPr>
              <a:t> </a:t>
            </a:r>
          </a:p>
        </p:txBody>
      </p:sp>
      <p:sp>
        <p:nvSpPr>
          <p:cNvPr id="5" name="Rectangle 4"/>
          <p:cNvSpPr/>
          <p:nvPr/>
        </p:nvSpPr>
        <p:spPr bwMode="auto">
          <a:xfrm>
            <a:off x="1450109" y="2746882"/>
            <a:ext cx="9707426" cy="3749658"/>
          </a:xfrm>
          <a:prstGeom prst="rect">
            <a:avLst/>
          </a:prstGeom>
          <a:no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a:lstStyle/>
          <a:p>
            <a:pPr marL="457200" indent="-457200">
              <a:lnSpc>
                <a:spcPct val="200000"/>
              </a:lnSpc>
              <a:buFont typeface="Wingdings" panose="05000000000000000000" pitchFamily="2" charset="2"/>
              <a:buChar char="§"/>
              <a:defRPr/>
            </a:pPr>
            <a:r>
              <a:rPr lang="en-US" sz="2400" dirty="0">
                <a:solidFill>
                  <a:prstClr val="black"/>
                </a:solidFill>
                <a:latin typeface="Arial" panose="020B0604020202020204" pitchFamily="34" charset="0"/>
                <a:cs typeface="Arial" panose="020B0604020202020204" pitchFamily="34" charset="0"/>
              </a:rPr>
              <a:t>Acquisition of a </a:t>
            </a:r>
            <a:r>
              <a:rPr lang="en-US" sz="2400" dirty="0" smtClean="0">
                <a:solidFill>
                  <a:prstClr val="black"/>
                </a:solidFill>
                <a:latin typeface="Arial" panose="020B0604020202020204" pitchFamily="34" charset="0"/>
                <a:cs typeface="Arial" panose="020B0604020202020204" pitchFamily="34" charset="0"/>
              </a:rPr>
              <a:t>DEM </a:t>
            </a:r>
            <a:r>
              <a:rPr lang="en-US" sz="2400" dirty="0">
                <a:solidFill>
                  <a:prstClr val="black"/>
                </a:solidFill>
                <a:latin typeface="Arial" panose="020B0604020202020204" pitchFamily="34" charset="0"/>
                <a:cs typeface="Arial" panose="020B0604020202020204" pitchFamily="34" charset="0"/>
              </a:rPr>
              <a:t>from the city of Abidjan </a:t>
            </a:r>
            <a:r>
              <a:rPr lang="fr-FR" sz="2400" dirty="0" smtClean="0">
                <a:solidFill>
                  <a:prstClr val="black"/>
                </a:solidFill>
                <a:latin typeface="Arial" panose="020B0604020202020204" pitchFamily="34" charset="0"/>
                <a:cs typeface="Arial" panose="020B0604020202020204" pitchFamily="34" charset="0"/>
              </a:rPr>
              <a:t>;</a:t>
            </a:r>
            <a:endParaRPr lang="fr-FR" sz="2400" dirty="0" smtClean="0">
              <a:solidFill>
                <a:prstClr val="black"/>
              </a:solidFill>
              <a:latin typeface="Arial" panose="020B0604020202020204" pitchFamily="34" charset="0"/>
              <a:cs typeface="Arial" panose="020B0604020202020204" pitchFamily="34" charset="0"/>
            </a:endParaRPr>
          </a:p>
          <a:p>
            <a:pPr marL="457200" indent="-457200">
              <a:lnSpc>
                <a:spcPct val="200000"/>
              </a:lnSpc>
              <a:buFont typeface="Wingdings" panose="05000000000000000000" pitchFamily="2" charset="2"/>
              <a:buChar char="§"/>
              <a:defRPr/>
            </a:pPr>
            <a:r>
              <a:rPr lang="en-US" sz="2400" dirty="0">
                <a:solidFill>
                  <a:prstClr val="black"/>
                </a:solidFill>
                <a:latin typeface="Arial" panose="020B0604020202020204" pitchFamily="34" charset="0"/>
                <a:cs typeface="Arial" panose="020B0604020202020204" pitchFamily="34" charset="0"/>
              </a:rPr>
              <a:t>Treatment and determination of the morphometric characteristics of each basin (</a:t>
            </a:r>
            <a:r>
              <a:rPr lang="en-US" sz="2400" dirty="0" smtClean="0">
                <a:solidFill>
                  <a:prstClr val="black"/>
                </a:solidFill>
                <a:latin typeface="Arial" panose="020B0604020202020204" pitchFamily="34" charset="0"/>
                <a:cs typeface="Arial" panose="020B0604020202020204" pitchFamily="34" charset="0"/>
              </a:rPr>
              <a:t>Surface. perimeter. </a:t>
            </a:r>
            <a:r>
              <a:rPr lang="en-US" sz="2400" dirty="0">
                <a:solidFill>
                  <a:prstClr val="black"/>
                </a:solidFill>
                <a:latin typeface="Arial" panose="020B0604020202020204" pitchFamily="34" charset="0"/>
                <a:cs typeface="Arial" panose="020B0604020202020204" pitchFamily="34" charset="0"/>
              </a:rPr>
              <a:t>size of the equivalent </a:t>
            </a:r>
            <a:r>
              <a:rPr lang="en-US" sz="2400" dirty="0" smtClean="0">
                <a:solidFill>
                  <a:prstClr val="black"/>
                </a:solidFill>
                <a:latin typeface="Arial" panose="020B0604020202020204" pitchFamily="34" charset="0"/>
                <a:cs typeface="Arial" panose="020B0604020202020204" pitchFamily="34" charset="0"/>
              </a:rPr>
              <a:t>rectangle. </a:t>
            </a:r>
            <a:r>
              <a:rPr lang="en-US" sz="2400" dirty="0" err="1">
                <a:solidFill>
                  <a:prstClr val="black"/>
                </a:solidFill>
                <a:latin typeface="Arial" panose="020B0604020202020204" pitchFamily="34" charset="0"/>
                <a:cs typeface="Arial" panose="020B0604020202020204" pitchFamily="34" charset="0"/>
              </a:rPr>
              <a:t>Gravelus</a:t>
            </a:r>
            <a:r>
              <a:rPr lang="en-US" sz="2400" dirty="0">
                <a:solidFill>
                  <a:prstClr val="black"/>
                </a:solidFill>
                <a:latin typeface="Arial" panose="020B0604020202020204" pitchFamily="34" charset="0"/>
                <a:cs typeface="Arial" panose="020B0604020202020204" pitchFamily="34" charset="0"/>
              </a:rPr>
              <a:t> compactness </a:t>
            </a:r>
            <a:r>
              <a:rPr lang="en-US" sz="2400" dirty="0" smtClean="0">
                <a:solidFill>
                  <a:prstClr val="black"/>
                </a:solidFill>
                <a:latin typeface="Arial" panose="020B0604020202020204" pitchFamily="34" charset="0"/>
                <a:cs typeface="Arial" panose="020B0604020202020204" pitchFamily="34" charset="0"/>
              </a:rPr>
              <a:t>index. relief. </a:t>
            </a:r>
            <a:r>
              <a:rPr lang="en-US" sz="2400" dirty="0">
                <a:solidFill>
                  <a:prstClr val="black"/>
                </a:solidFill>
                <a:latin typeface="Arial" panose="020B0604020202020204" pitchFamily="34" charset="0"/>
                <a:cs typeface="Arial" panose="020B0604020202020204" pitchFamily="34" charset="0"/>
              </a:rPr>
              <a:t>etc.) </a:t>
            </a:r>
            <a:r>
              <a:rPr lang="fr-FR" sz="2400" dirty="0" smtClean="0">
                <a:solidFill>
                  <a:prstClr val="black"/>
                </a:solidFill>
                <a:latin typeface="Arial" panose="020B0604020202020204" pitchFamily="34" charset="0"/>
                <a:cs typeface="Arial" panose="020B0604020202020204" pitchFamily="34" charset="0"/>
              </a:rPr>
              <a:t>;</a:t>
            </a:r>
            <a:endParaRPr lang="fr-FR" sz="2400" dirty="0" smtClean="0">
              <a:solidFill>
                <a:prstClr val="black"/>
              </a:solidFill>
              <a:latin typeface="Arial" panose="020B0604020202020204" pitchFamily="34" charset="0"/>
              <a:cs typeface="Arial" panose="020B0604020202020204" pitchFamily="34" charset="0"/>
            </a:endParaRPr>
          </a:p>
          <a:p>
            <a:pPr marL="457200" indent="-457200">
              <a:lnSpc>
                <a:spcPct val="200000"/>
              </a:lnSpc>
              <a:buFont typeface="Wingdings" panose="05000000000000000000" pitchFamily="2" charset="2"/>
              <a:buChar char="§"/>
              <a:defRPr/>
            </a:pPr>
            <a:r>
              <a:rPr lang="en-US" sz="2400" dirty="0">
                <a:solidFill>
                  <a:prstClr val="black"/>
                </a:solidFill>
                <a:latin typeface="Arial" panose="020B0604020202020204" pitchFamily="34" charset="0"/>
                <a:cs typeface="Arial" panose="020B0604020202020204" pitchFamily="34" charset="0"/>
              </a:rPr>
              <a:t>Mapping of the hydrographic network of each </a:t>
            </a:r>
            <a:r>
              <a:rPr lang="en-US" sz="2400" dirty="0" smtClean="0">
                <a:solidFill>
                  <a:prstClr val="black"/>
                </a:solidFill>
                <a:latin typeface="Arial" panose="020B0604020202020204" pitchFamily="34" charset="0"/>
                <a:cs typeface="Arial" panose="020B0604020202020204" pitchFamily="34" charset="0"/>
              </a:rPr>
              <a:t>watershed</a:t>
            </a:r>
            <a:r>
              <a:rPr lang="fr-FR" sz="2400" dirty="0" smtClean="0">
                <a:solidFill>
                  <a:prstClr val="black"/>
                </a:solidFill>
                <a:latin typeface="Arial" panose="020B0604020202020204" pitchFamily="34" charset="0"/>
                <a:cs typeface="Arial" panose="020B0604020202020204" pitchFamily="34" charset="0"/>
              </a:rPr>
              <a:t>.</a:t>
            </a:r>
            <a:endParaRPr lang="fr-FR" sz="2400" dirty="0">
              <a:solidFill>
                <a:prstClr val="black"/>
              </a:solidFill>
              <a:latin typeface="Arial" panose="020B0604020202020204" pitchFamily="34" charset="0"/>
              <a:cs typeface="Arial" panose="020B0604020202020204" pitchFamily="34" charset="0"/>
            </a:endParaRPr>
          </a:p>
        </p:txBody>
      </p:sp>
      <p:sp>
        <p:nvSpPr>
          <p:cNvPr id="7" name="Rectangle 6"/>
          <p:cNvSpPr/>
          <p:nvPr/>
        </p:nvSpPr>
        <p:spPr bwMode="auto">
          <a:xfrm>
            <a:off x="0" y="98499"/>
            <a:ext cx="12192000" cy="419323"/>
          </a:xfrm>
          <a:prstGeom prst="rect">
            <a:avLst/>
          </a:prstGeom>
          <a:solidFill>
            <a:schemeClr val="accent2">
              <a:lumMod val="75000"/>
            </a:schemeClr>
          </a:solidFill>
          <a:ln w="9525" cap="flat" cmpd="sng" algn="ctr">
            <a:solidFill>
              <a:schemeClr val="accent6">
                <a:lumMod val="50000"/>
              </a:schemeClr>
            </a:solidFill>
            <a:prstDash val="solid"/>
            <a:round/>
            <a:headEnd type="none" w="med" len="med"/>
            <a:tailEnd type="none" w="med" len="med"/>
          </a:ln>
          <a:effectLst>
            <a:outerShdw blurRad="107950" dist="12700" dir="5400000" algn="ctr">
              <a:srgbClr val="000000"/>
            </a:outerShdw>
          </a:effectLst>
          <a:extLst/>
        </p:spPr>
        <p:txBody>
          <a:bodyPr/>
          <a:lstStyle/>
          <a:p>
            <a:pPr algn="ctr">
              <a:defRPr/>
            </a:pPr>
            <a:r>
              <a:rPr lang="fr-FR" sz="2400" b="1" dirty="0">
                <a:solidFill>
                  <a:prstClr val="white"/>
                </a:solidFill>
                <a:effectLst>
                  <a:outerShdw blurRad="38100" dist="38100" dir="2700000" algn="tl">
                    <a:srgbClr val="000000">
                      <a:alpha val="43137"/>
                    </a:srgbClr>
                  </a:outerShdw>
                </a:effectLst>
                <a:latin typeface="Arial Black" panose="020B0A04020102020204" pitchFamily="34" charset="0"/>
              </a:rPr>
              <a:t>EQUIPMENT AND </a:t>
            </a:r>
            <a:r>
              <a:rPr lang="fr-FR" sz="2400" b="1" dirty="0" err="1">
                <a:solidFill>
                  <a:prstClr val="white"/>
                </a:solidFill>
                <a:effectLst>
                  <a:outerShdw blurRad="38100" dist="38100" dir="2700000" algn="tl">
                    <a:srgbClr val="000000">
                      <a:alpha val="43137"/>
                    </a:srgbClr>
                  </a:outerShdw>
                </a:effectLst>
                <a:latin typeface="Arial Black" panose="020B0A04020102020204" pitchFamily="34" charset="0"/>
              </a:rPr>
              <a:t>METHODS</a:t>
            </a:r>
            <a:endParaRPr lang="fr-FR" sz="2400" b="1" dirty="0">
              <a:solidFill>
                <a:prstClr val="white"/>
              </a:solidFill>
              <a:effectLst>
                <a:outerShdw blurRad="38100" dist="38100" dir="2700000" algn="tl">
                  <a:srgbClr val="000000">
                    <a:alpha val="43137"/>
                  </a:srgbClr>
                </a:outerShdw>
              </a:effectLst>
              <a:latin typeface="Arial Black" panose="020B0A04020102020204" pitchFamily="34" charset="0"/>
            </a:endParaRPr>
          </a:p>
        </p:txBody>
      </p:sp>
      <p:sp>
        <p:nvSpPr>
          <p:cNvPr id="9" name="Rectangle 8"/>
          <p:cNvSpPr/>
          <p:nvPr/>
        </p:nvSpPr>
        <p:spPr bwMode="auto">
          <a:xfrm>
            <a:off x="1192847" y="819547"/>
            <a:ext cx="2197100" cy="469900"/>
          </a:xfrm>
          <a:prstGeom prst="rect">
            <a:avLst/>
          </a:prstGeom>
          <a:solidFill>
            <a:schemeClr val="accent2">
              <a:lumMod val="75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2">
            <a:schemeClr val="accent1"/>
          </a:lnRef>
          <a:fillRef idx="1">
            <a:schemeClr val="lt1"/>
          </a:fillRef>
          <a:effectRef idx="0">
            <a:schemeClr val="accent1"/>
          </a:effectRef>
          <a:fontRef idx="minor">
            <a:schemeClr val="dk1"/>
          </a:fontRef>
        </p:style>
        <p:txBody>
          <a:bodyPr/>
          <a:lstStyle/>
          <a:p>
            <a:pPr algn="ctr">
              <a:defRPr/>
            </a:pPr>
            <a:r>
              <a:rPr lang="fr-FR" sz="2600" b="1" dirty="0" err="1" smtClean="0">
                <a:solidFill>
                  <a:prstClr val="white"/>
                </a:solidFill>
                <a:effectLst>
                  <a:outerShdw blurRad="38100" dist="38100" dir="2700000" algn="tl">
                    <a:srgbClr val="000000">
                      <a:alpha val="43137"/>
                    </a:srgbClr>
                  </a:outerShdw>
                </a:effectLst>
                <a:latin typeface="Comic Sans MS" pitchFamily="66" charset="0"/>
              </a:rPr>
              <a:t>Method</a:t>
            </a:r>
            <a:r>
              <a:rPr lang="fr-FR" sz="2600" b="1" dirty="0" smtClean="0">
                <a:solidFill>
                  <a:prstClr val="white"/>
                </a:solidFill>
                <a:effectLst>
                  <a:outerShdw blurRad="38100" dist="38100" dir="2700000" algn="tl">
                    <a:srgbClr val="000000">
                      <a:alpha val="43137"/>
                    </a:srgbClr>
                  </a:outerShdw>
                </a:effectLst>
                <a:latin typeface="Comic Sans MS" pitchFamily="66" charset="0"/>
              </a:rPr>
              <a:t> </a:t>
            </a:r>
            <a:endParaRPr lang="fr-FR" sz="2600" b="1" dirty="0">
              <a:solidFill>
                <a:prstClr val="white"/>
              </a:solidFill>
              <a:effectLst>
                <a:outerShdw blurRad="38100" dist="38100" dir="2700000" algn="tl">
                  <a:srgbClr val="000000">
                    <a:alpha val="43137"/>
                  </a:srgbClr>
                </a:outerShdw>
              </a:effectLst>
              <a:latin typeface="Comic Sans MS" pitchFamily="66" charset="0"/>
            </a:endParaRPr>
          </a:p>
          <a:p>
            <a:pPr>
              <a:defRPr/>
            </a:pPr>
            <a:r>
              <a:rPr lang="fr-FR" sz="2400" b="1" dirty="0">
                <a:solidFill>
                  <a:srgbClr val="E7E6E6"/>
                </a:solidFill>
                <a:effectLst>
                  <a:outerShdw blurRad="38100" dist="38100" dir="2700000" algn="tl">
                    <a:srgbClr val="000000">
                      <a:alpha val="43137"/>
                    </a:srgbClr>
                  </a:outerShdw>
                </a:effectLst>
                <a:latin typeface="Comic Sans MS" pitchFamily="66" charset="0"/>
              </a:rPr>
              <a:t> </a:t>
            </a:r>
          </a:p>
        </p:txBody>
      </p:sp>
      <p:sp>
        <p:nvSpPr>
          <p:cNvPr id="10" name="Organigramme : Connecteur 9"/>
          <p:cNvSpPr/>
          <p:nvPr/>
        </p:nvSpPr>
        <p:spPr>
          <a:xfrm>
            <a:off x="11222182" y="6191740"/>
            <a:ext cx="844552" cy="609600"/>
          </a:xfrm>
          <a:prstGeom prst="flowChartConnector">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prstClr val="black"/>
                </a:solidFill>
              </a:rPr>
              <a:t>13</a:t>
            </a:r>
            <a:endParaRPr lang="fr-FR" sz="2800" b="1" dirty="0">
              <a:solidFill>
                <a:prstClr val="black"/>
              </a:solidFill>
            </a:endParaRPr>
          </a:p>
        </p:txBody>
      </p:sp>
    </p:spTree>
    <p:extLst>
      <p:ext uri="{BB962C8B-B14F-4D97-AF65-F5344CB8AC3E}">
        <p14:creationId xmlns:p14="http://schemas.microsoft.com/office/powerpoint/2010/main" val="177244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barn(inVertical)">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barn(inVertical)">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barn(inVertical)">
                                      <p:cBhvr>
                                        <p:cTn id="21" dur="5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xit" presetSubtype="21" fill="hold" grpId="0" nodeType="clickEffect">
                                  <p:stCondLst>
                                    <p:cond delay="0"/>
                                  </p:stCondLst>
                                  <p:childTnLst>
                                    <p:animEffect transition="out" filter="barn(inVertical)">
                                      <p:cBhvr>
                                        <p:cTn id="25" dur="500"/>
                                        <p:tgtEl>
                                          <p:spTgt spid="5">
                                            <p:txEl>
                                              <p:pRg st="0" end="0"/>
                                            </p:txEl>
                                          </p:spTgt>
                                        </p:tgtEl>
                                      </p:cBhvr>
                                    </p:animEffect>
                                    <p:set>
                                      <p:cBhvr>
                                        <p:cTn id="26" dur="1" fill="hold">
                                          <p:stCondLst>
                                            <p:cond delay="499"/>
                                          </p:stCondLst>
                                        </p:cTn>
                                        <p:tgtEl>
                                          <p:spTgt spid="5">
                                            <p:txEl>
                                              <p:pRg st="0" end="0"/>
                                            </p:txEl>
                                          </p:spTgt>
                                        </p:tgtEl>
                                        <p:attrNameLst>
                                          <p:attrName>style.visibility</p:attrName>
                                        </p:attrNameLst>
                                      </p:cBhvr>
                                      <p:to>
                                        <p:strVal val="hidden"/>
                                      </p:to>
                                    </p:set>
                                  </p:childTnLst>
                                </p:cTn>
                              </p:par>
                              <p:par>
                                <p:cTn id="27" presetID="16" presetClass="exit" presetSubtype="21" fill="hold" grpId="0" nodeType="withEffect">
                                  <p:stCondLst>
                                    <p:cond delay="0"/>
                                  </p:stCondLst>
                                  <p:childTnLst>
                                    <p:animEffect transition="out" filter="barn(inVertical)">
                                      <p:cBhvr>
                                        <p:cTn id="28" dur="500"/>
                                        <p:tgtEl>
                                          <p:spTgt spid="5">
                                            <p:txEl>
                                              <p:pRg st="1" end="1"/>
                                            </p:txEl>
                                          </p:spTgt>
                                        </p:tgtEl>
                                      </p:cBhvr>
                                    </p:animEffect>
                                    <p:set>
                                      <p:cBhvr>
                                        <p:cTn id="29" dur="1" fill="hold">
                                          <p:stCondLst>
                                            <p:cond delay="499"/>
                                          </p:stCondLst>
                                        </p:cTn>
                                        <p:tgtEl>
                                          <p:spTgt spid="5">
                                            <p:txEl>
                                              <p:pRg st="1" end="1"/>
                                            </p:txEl>
                                          </p:spTgt>
                                        </p:tgtEl>
                                        <p:attrNameLst>
                                          <p:attrName>style.visibility</p:attrName>
                                        </p:attrNameLst>
                                      </p:cBhvr>
                                      <p:to>
                                        <p:strVal val="hidden"/>
                                      </p:to>
                                    </p:set>
                                  </p:childTnLst>
                                </p:cTn>
                              </p:par>
                              <p:par>
                                <p:cTn id="30" presetID="16" presetClass="exit" presetSubtype="21" fill="hold" grpId="0" nodeType="withEffect">
                                  <p:stCondLst>
                                    <p:cond delay="0"/>
                                  </p:stCondLst>
                                  <p:childTnLst>
                                    <p:animEffect transition="out" filter="barn(inVertical)">
                                      <p:cBhvr>
                                        <p:cTn id="31" dur="500"/>
                                        <p:tgtEl>
                                          <p:spTgt spid="5">
                                            <p:txEl>
                                              <p:pRg st="2" end="2"/>
                                            </p:txEl>
                                          </p:spTgt>
                                        </p:tgtEl>
                                      </p:cBhvr>
                                    </p:animEffect>
                                    <p:set>
                                      <p:cBhvr>
                                        <p:cTn id="32" dur="1" fill="hold">
                                          <p:stCondLst>
                                            <p:cond delay="499"/>
                                          </p:stCondLst>
                                        </p:cTn>
                                        <p:tgtEl>
                                          <p:spTgt spid="5">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04922" y="1688264"/>
            <a:ext cx="11000387" cy="3131385"/>
          </a:xfrm>
          <a:prstGeom prst="rect">
            <a:avLst/>
          </a:prstGeom>
          <a:noFill/>
          <a:ln w="9525" cap="flat" cmpd="sng" algn="ctr">
            <a:noFill/>
            <a:prstDash val="solid"/>
            <a:round/>
            <a:headEnd type="none" w="med" len="med"/>
            <a:tailEnd type="none" w="med" len="med"/>
          </a:ln>
          <a:effectLst/>
          <a:extLst/>
        </p:spPr>
        <p:txBody>
          <a:bodyPr/>
          <a:lstStyle/>
          <a:p>
            <a:pPr algn="ctr">
              <a:lnSpc>
                <a:spcPct val="150000"/>
              </a:lnSpc>
              <a:defRPr/>
            </a:pPr>
            <a:r>
              <a:rPr lang="fr-FR" sz="6000" b="1" dirty="0" err="1" smtClean="0">
                <a:solidFill>
                  <a:prstClr val="black"/>
                </a:solidFill>
                <a:effectLst>
                  <a:outerShdw blurRad="38100" dist="38100" dir="2700000" algn="tl">
                    <a:srgbClr val="000000">
                      <a:alpha val="43137"/>
                    </a:srgbClr>
                  </a:outerShdw>
                  <a:reflection blurRad="6350" stA="55000" endA="300" endPos="22000" dir="5400000" sy="-100000" algn="bl" rotWithShape="0"/>
                </a:effectLst>
                <a:latin typeface="Arial Black" panose="020B0A04020102020204" pitchFamily="34" charset="0"/>
              </a:rPr>
              <a:t>RESULTS</a:t>
            </a:r>
            <a:r>
              <a:rPr lang="fr-FR" sz="6000" b="1" dirty="0" smtClean="0">
                <a:solidFill>
                  <a:prstClr val="black"/>
                </a:solidFill>
                <a:effectLst>
                  <a:outerShdw blurRad="38100" dist="38100" dir="2700000" algn="tl">
                    <a:srgbClr val="000000">
                      <a:alpha val="43137"/>
                    </a:srgbClr>
                  </a:outerShdw>
                  <a:reflection blurRad="6350" stA="55000" endA="300" endPos="22000" dir="5400000" sy="-100000" algn="bl" rotWithShape="0"/>
                </a:effectLst>
                <a:latin typeface="Arial Black" panose="020B0A04020102020204" pitchFamily="34" charset="0"/>
              </a:rPr>
              <a:t> </a:t>
            </a:r>
            <a:r>
              <a:rPr lang="fr-FR" sz="6000" b="1" dirty="0">
                <a:solidFill>
                  <a:prstClr val="black"/>
                </a:solidFill>
                <a:effectLst>
                  <a:outerShdw blurRad="38100" dist="38100" dir="2700000" algn="tl">
                    <a:srgbClr val="000000">
                      <a:alpha val="43137"/>
                    </a:srgbClr>
                  </a:outerShdw>
                  <a:reflection blurRad="6350" stA="55000" endA="300" endPos="22000" dir="5400000" sy="-100000" algn="bl" rotWithShape="0"/>
                </a:effectLst>
                <a:latin typeface="Arial Black" panose="020B0A04020102020204" pitchFamily="34" charset="0"/>
              </a:rPr>
              <a:t>ET DISCUSSION</a:t>
            </a:r>
          </a:p>
        </p:txBody>
      </p:sp>
    </p:spTree>
    <p:extLst>
      <p:ext uri="{BB962C8B-B14F-4D97-AF65-F5344CB8AC3E}">
        <p14:creationId xmlns:p14="http://schemas.microsoft.com/office/powerpoint/2010/main" val="22169836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064A32E7-DE75-442E-86CF-0E886778C873}"/>
              </a:ext>
            </a:extLst>
          </p:cNvPr>
          <p:cNvSpPr/>
          <p:nvPr/>
        </p:nvSpPr>
        <p:spPr>
          <a:xfrm>
            <a:off x="261509" y="606971"/>
            <a:ext cx="4513691" cy="646331"/>
          </a:xfrm>
          <a:prstGeom prst="rect">
            <a:avLst/>
          </a:prstGeom>
        </p:spPr>
        <p:txBody>
          <a:bodyPr wrap="square">
            <a:spAutoFit/>
          </a:bodyPr>
          <a:lstStyle/>
          <a:p>
            <a:pPr marL="285750" indent="-285750">
              <a:lnSpc>
                <a:spcPct val="150000"/>
              </a:lnSpc>
              <a:buFont typeface="Wingdings" panose="05000000000000000000" pitchFamily="2" charset="2"/>
              <a:buChar char="q"/>
            </a:pPr>
            <a:r>
              <a:rPr lang="fr-FR" sz="2400" b="1"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ea typeface="Calibri" panose="020F0502020204030204" pitchFamily="34" charset="0"/>
                <a:cs typeface="Times New Roman" panose="02020603050405020304" pitchFamily="18" charset="0"/>
              </a:rPr>
              <a:t> </a:t>
            </a:r>
            <a:r>
              <a:rPr lang="fr-FR" sz="2400" b="1" dirty="0" err="1" smtClean="0">
                <a:ln w="0"/>
                <a:solidFill>
                  <a:schemeClr val="accent1"/>
                </a:solidFill>
                <a:effectLst>
                  <a:outerShdw blurRad="38100" dist="25400" dir="5400000" algn="ctr" rotWithShape="0">
                    <a:srgbClr val="6E747A">
                      <a:alpha val="43000"/>
                    </a:srgbClr>
                  </a:outerShdw>
                </a:effectLst>
                <a:latin typeface="Trebuchet MS" panose="020B0603020202020204" pitchFamily="34" charset="0"/>
                <a:ea typeface="Calibri" panose="020F0502020204030204" pitchFamily="34" charset="0"/>
                <a:cs typeface="Times New Roman" panose="02020603050405020304" pitchFamily="18" charset="0"/>
              </a:rPr>
              <a:t>Historical</a:t>
            </a:r>
            <a:r>
              <a:rPr lang="fr-FR" sz="2400" b="1" dirty="0" smtClean="0">
                <a:ln w="0"/>
                <a:solidFill>
                  <a:schemeClr val="accent1"/>
                </a:solidFill>
                <a:effectLst>
                  <a:outerShdw blurRad="38100" dist="25400" dir="5400000" algn="ctr" rotWithShape="0">
                    <a:srgbClr val="6E747A">
                      <a:alpha val="43000"/>
                    </a:srgbClr>
                  </a:outerShdw>
                </a:effectLst>
                <a:latin typeface="Trebuchet MS" panose="020B0603020202020204" pitchFamily="34" charset="0"/>
                <a:ea typeface="Calibri" panose="020F0502020204030204" pitchFamily="34" charset="0"/>
                <a:cs typeface="Times New Roman" panose="02020603050405020304" pitchFamily="18" charset="0"/>
              </a:rPr>
              <a:t> data</a:t>
            </a:r>
            <a:r>
              <a:rPr lang="fr-FR" sz="2400" b="1"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ea typeface="Calibri" panose="020F0502020204030204" pitchFamily="34" charset="0"/>
                <a:cs typeface="Times New Roman" panose="02020603050405020304" pitchFamily="18" charset="0"/>
              </a:rPr>
              <a:t> </a:t>
            </a:r>
            <a:endParaRPr lang="fr-FR" sz="2400" b="1"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cs typeface="Times New Roman" panose="02020603050405020304" pitchFamily="18" charset="0"/>
            </a:endParaRPr>
          </a:p>
        </p:txBody>
      </p:sp>
      <p:sp>
        <p:nvSpPr>
          <p:cNvPr id="2" name="ZoneTexte 1"/>
          <p:cNvSpPr txBox="1"/>
          <p:nvPr/>
        </p:nvSpPr>
        <p:spPr>
          <a:xfrm>
            <a:off x="335401" y="1099127"/>
            <a:ext cx="4679944" cy="5632311"/>
          </a:xfrm>
          <a:prstGeom prst="rect">
            <a:avLst/>
          </a:prstGeom>
          <a:noFill/>
        </p:spPr>
        <p:txBody>
          <a:bodyPr wrap="square" rtlCol="0">
            <a:spAutoFit/>
          </a:bodyPr>
          <a:lstStyle/>
          <a:p>
            <a:pPr marL="285750" indent="-285750" algn="just">
              <a:lnSpc>
                <a:spcPct val="200000"/>
              </a:lnSpc>
              <a:buFont typeface="Wingdings" pitchFamily="2" charset="2"/>
              <a:buChar char="v"/>
            </a:pPr>
            <a:r>
              <a:rPr lang="en-US" sz="2000" dirty="0">
                <a:latin typeface="Lucida Sans Unicode" pitchFamily="34" charset="0"/>
                <a:cs typeface="Lucida Sans Unicode" pitchFamily="34" charset="0"/>
              </a:rPr>
              <a:t>Majority of work deals with the mapping of </a:t>
            </a:r>
            <a:r>
              <a:rPr lang="en-US" sz="2000" dirty="0" smtClean="0">
                <a:latin typeface="Lucida Sans Unicode" pitchFamily="34" charset="0"/>
                <a:cs typeface="Lucida Sans Unicode" pitchFamily="34" charset="0"/>
              </a:rPr>
              <a:t>floodplains</a:t>
            </a:r>
            <a:endParaRPr lang="fr-FR" sz="2000" dirty="0" smtClean="0">
              <a:latin typeface="Lucida Sans Unicode" pitchFamily="34" charset="0"/>
              <a:cs typeface="Lucida Sans Unicode" pitchFamily="34" charset="0"/>
            </a:endParaRPr>
          </a:p>
          <a:p>
            <a:pPr marL="285750" indent="-285750" algn="just">
              <a:lnSpc>
                <a:spcPct val="200000"/>
              </a:lnSpc>
              <a:buFont typeface="Wingdings" pitchFamily="2" charset="2"/>
              <a:buChar char="v"/>
            </a:pPr>
            <a:r>
              <a:rPr lang="en-US" sz="2000" dirty="0">
                <a:latin typeface="Lucida Sans Unicode" pitchFamily="34" charset="0"/>
                <a:cs typeface="Lucida Sans Unicode" pitchFamily="34" charset="0"/>
              </a:rPr>
              <a:t>Two works carried out deal with the implication of climatic parameters in the resurgence of floods in the study </a:t>
            </a:r>
            <a:r>
              <a:rPr lang="en-US" sz="2000" dirty="0" smtClean="0">
                <a:latin typeface="Lucida Sans Unicode" pitchFamily="34" charset="0"/>
                <a:cs typeface="Lucida Sans Unicode" pitchFamily="34" charset="0"/>
              </a:rPr>
              <a:t>area</a:t>
            </a:r>
            <a:endParaRPr lang="fr-FR" sz="2000" dirty="0" smtClean="0">
              <a:latin typeface="Lucida Sans Unicode" pitchFamily="34" charset="0"/>
              <a:cs typeface="Lucida Sans Unicode" pitchFamily="34" charset="0"/>
            </a:endParaRPr>
          </a:p>
          <a:p>
            <a:pPr marL="285750" indent="-285750" algn="just">
              <a:lnSpc>
                <a:spcPct val="200000"/>
              </a:lnSpc>
              <a:buFont typeface="Wingdings" pitchFamily="2" charset="2"/>
              <a:buChar char="v"/>
            </a:pPr>
            <a:r>
              <a:rPr lang="en-US" sz="2000" dirty="0">
                <a:latin typeface="Lucida Sans Unicode" pitchFamily="34" charset="0"/>
                <a:cs typeface="Lucida Sans Unicode" pitchFamily="34" charset="0"/>
              </a:rPr>
              <a:t>On average </a:t>
            </a:r>
            <a:r>
              <a:rPr lang="en-US" sz="2000" b="1" dirty="0">
                <a:latin typeface="Lucida Sans Unicode" pitchFamily="34" charset="0"/>
                <a:cs typeface="Lucida Sans Unicode" pitchFamily="34" charset="0"/>
              </a:rPr>
              <a:t>16 dead </a:t>
            </a:r>
            <a:r>
              <a:rPr lang="en-US" sz="2000" dirty="0">
                <a:latin typeface="Lucida Sans Unicode" pitchFamily="34" charset="0"/>
                <a:cs typeface="Lucida Sans Unicode" pitchFamily="34" charset="0"/>
              </a:rPr>
              <a:t>each year and the probability of a flood occurring each year is </a:t>
            </a:r>
            <a:r>
              <a:rPr lang="en-US" sz="2000" b="1" dirty="0" smtClean="0">
                <a:latin typeface="Lucida Sans Unicode" pitchFamily="34" charset="0"/>
                <a:cs typeface="Lucida Sans Unicode" pitchFamily="34" charset="0"/>
              </a:rPr>
              <a:t>84.6%</a:t>
            </a:r>
            <a:endParaRPr lang="fr-FR" sz="2000" b="1" dirty="0">
              <a:latin typeface="Lucida Sans Unicode" pitchFamily="34" charset="0"/>
              <a:cs typeface="Lucida Sans Unicode" pitchFamily="34" charset="0"/>
            </a:endParaRPr>
          </a:p>
        </p:txBody>
      </p:sp>
      <p:sp>
        <p:nvSpPr>
          <p:cNvPr id="7" name="Rectangle 6"/>
          <p:cNvSpPr/>
          <p:nvPr/>
        </p:nvSpPr>
        <p:spPr bwMode="auto">
          <a:xfrm>
            <a:off x="0" y="98499"/>
            <a:ext cx="12192000" cy="419323"/>
          </a:xfrm>
          <a:prstGeom prst="rect">
            <a:avLst/>
          </a:prstGeom>
          <a:solidFill>
            <a:schemeClr val="accent4">
              <a:lumMod val="75000"/>
            </a:schemeClr>
          </a:solidFill>
          <a:ln w="9525" cap="flat" cmpd="sng" algn="ctr">
            <a:solidFill>
              <a:schemeClr val="accent6">
                <a:lumMod val="50000"/>
              </a:schemeClr>
            </a:solidFill>
            <a:prstDash val="solid"/>
            <a:round/>
            <a:headEnd type="none" w="med" len="med"/>
            <a:tailEnd type="none" w="med" len="med"/>
          </a:ln>
          <a:effectLst>
            <a:outerShdw blurRad="107950" dist="12700" dir="5400000" algn="ctr">
              <a:srgbClr val="000000"/>
            </a:outerShdw>
          </a:effectLst>
          <a:extLst/>
        </p:spPr>
        <p:txBody>
          <a:bodyPr/>
          <a:lstStyle/>
          <a:p>
            <a:pPr algn="ctr">
              <a:defRPr/>
            </a:pPr>
            <a:r>
              <a:rPr lang="fr-FR" sz="2400" b="1" dirty="0" err="1" smtClean="0">
                <a:solidFill>
                  <a:prstClr val="white"/>
                </a:solidFill>
                <a:effectLst>
                  <a:outerShdw blurRad="38100" dist="38100" dir="2700000" algn="tl">
                    <a:srgbClr val="000000">
                      <a:alpha val="43137"/>
                    </a:srgbClr>
                  </a:outerShdw>
                </a:effectLst>
                <a:latin typeface="Arial Black" panose="020B0A04020102020204" pitchFamily="34" charset="0"/>
              </a:rPr>
              <a:t>RESULTS</a:t>
            </a:r>
            <a:endParaRPr lang="fr-FR" sz="2400" b="1" dirty="0">
              <a:solidFill>
                <a:prstClr val="white"/>
              </a:solidFill>
              <a:effectLst>
                <a:outerShdw blurRad="38100" dist="38100" dir="2700000" algn="tl">
                  <a:srgbClr val="000000">
                    <a:alpha val="43137"/>
                  </a:srgbClr>
                </a:outerShdw>
              </a:effectLst>
              <a:latin typeface="Arial Black" panose="020B0A04020102020204" pitchFamily="34" charset="0"/>
            </a:endParaRPr>
          </a:p>
        </p:txBody>
      </p:sp>
      <p:graphicFrame>
        <p:nvGraphicFramePr>
          <p:cNvPr id="9" name="Graphique 8">
            <a:extLst>
              <a:ext uri="{FF2B5EF4-FFF2-40B4-BE49-F238E27FC236}">
                <a16:creationId xmlns:xdr="http://schemas.openxmlformats.org/drawingml/2006/spreadsheetDrawing" xmlns:a16="http://schemas.microsoft.com/office/drawing/2014/main" xmlns="" xmlns:lc="http://schemas.openxmlformats.org/drawingml/2006/lockedCanvas" id="{B2A6360D-9743-4115-83DE-FAE8390F756E}"/>
              </a:ext>
            </a:extLst>
          </p:cNvPr>
          <p:cNvGraphicFramePr>
            <a:graphicFrameLocks/>
          </p:cNvGraphicFramePr>
          <p:nvPr>
            <p:extLst>
              <p:ext uri="{D42A27DB-BD31-4B8C-83A1-F6EECF244321}">
                <p14:modId xmlns:p14="http://schemas.microsoft.com/office/powerpoint/2010/main" val="1915157299"/>
              </p:ext>
            </p:extLst>
          </p:nvPr>
        </p:nvGraphicFramePr>
        <p:xfrm>
          <a:off x="5366327" y="765111"/>
          <a:ext cx="6757556" cy="5189329"/>
        </p:xfrm>
        <a:graphic>
          <a:graphicData uri="http://schemas.openxmlformats.org/drawingml/2006/chart">
            <c:chart xmlns:c="http://schemas.openxmlformats.org/drawingml/2006/chart" xmlns:r="http://schemas.openxmlformats.org/officeDocument/2006/relationships" r:id="rId2"/>
          </a:graphicData>
        </a:graphic>
      </p:graphicFrame>
      <p:sp>
        <p:nvSpPr>
          <p:cNvPr id="10" name="Organigramme : Connecteur 9"/>
          <p:cNvSpPr/>
          <p:nvPr/>
        </p:nvSpPr>
        <p:spPr>
          <a:xfrm>
            <a:off x="11222182" y="6191740"/>
            <a:ext cx="844552" cy="609600"/>
          </a:xfrm>
          <a:prstGeom prst="flowChartConnector">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prstClr val="black"/>
                </a:solidFill>
              </a:rPr>
              <a:t>14</a:t>
            </a:r>
            <a:endParaRPr lang="fr-FR" sz="2800" b="1" dirty="0">
              <a:solidFill>
                <a:prstClr val="black"/>
              </a:solidFill>
            </a:endParaRPr>
          </a:p>
        </p:txBody>
      </p:sp>
    </p:spTree>
    <p:extLst>
      <p:ext uri="{BB962C8B-B14F-4D97-AF65-F5344CB8AC3E}">
        <p14:creationId xmlns:p14="http://schemas.microsoft.com/office/powerpoint/2010/main" val="4131985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647375" y="1583758"/>
            <a:ext cx="8291512" cy="7191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fr-CA" sz="3200" dirty="0" err="1" smtClean="0">
                <a:solidFill>
                  <a:srgbClr val="5B9BD5">
                    <a:lumMod val="50000"/>
                  </a:srgbClr>
                </a:solidFill>
                <a:latin typeface="Comic Sans MS" panose="030F0702030302020204" pitchFamily="66" charset="0"/>
              </a:rPr>
              <a:t>THEME</a:t>
            </a:r>
            <a:r>
              <a:rPr lang="fr-CA" sz="3200" dirty="0" smtClean="0">
                <a:solidFill>
                  <a:srgbClr val="5B9BD5">
                    <a:lumMod val="50000"/>
                  </a:srgbClr>
                </a:solidFill>
                <a:latin typeface="Comic Sans MS" panose="030F0702030302020204" pitchFamily="66" charset="0"/>
              </a:rPr>
              <a:t>  </a:t>
            </a:r>
            <a:r>
              <a:rPr lang="fr-CA" sz="3200" dirty="0">
                <a:solidFill>
                  <a:srgbClr val="5B9BD5">
                    <a:lumMod val="50000"/>
                  </a:srgbClr>
                </a:solidFill>
                <a:latin typeface="Comic Sans MS" panose="030F0702030302020204" pitchFamily="66" charset="0"/>
              </a:rPr>
              <a:t>:</a:t>
            </a:r>
          </a:p>
        </p:txBody>
      </p:sp>
      <p:sp>
        <p:nvSpPr>
          <p:cNvPr id="3" name="Rectangle 3"/>
          <p:cNvSpPr txBox="1">
            <a:spLocks noChangeArrowheads="1"/>
          </p:cNvSpPr>
          <p:nvPr/>
        </p:nvSpPr>
        <p:spPr>
          <a:xfrm>
            <a:off x="610791" y="2556232"/>
            <a:ext cx="10364680" cy="2097205"/>
          </a:xfrm>
          <a:prstGeom prst="rect">
            <a:avLst/>
          </a:prstGeom>
          <a:solidFill>
            <a:schemeClr val="bg1"/>
          </a:solidFill>
          <a:ln>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buFontTx/>
              <a:buNone/>
              <a:defRPr/>
            </a:pPr>
            <a:r>
              <a:rPr lang="en-US" b="1" dirty="0" smtClean="0">
                <a:solidFill>
                  <a:prstClr val="black"/>
                </a:solidFill>
                <a:latin typeface="Trebuchet MS" pitchFamily="34" charset="0"/>
                <a:cs typeface="Arial" panose="020B0604020202020204" pitchFamily="34" charset="0"/>
              </a:rPr>
              <a:t>DYNAMIC ASSESSMENT OF FLOOD INUNDATION BASED ON A SPATIOTEMPORAL HYDROLOGICAL MODEL FEED BY A DYNAMIC REPRESENTATION OF HUMAN ACTIVITIES</a:t>
            </a:r>
            <a:endParaRPr lang="fr-CA" b="1" dirty="0">
              <a:solidFill>
                <a:prstClr val="black"/>
              </a:solidFill>
              <a:latin typeface="Trebuchet MS" pitchFamily="34" charset="0"/>
              <a:cs typeface="Arial" panose="020B0604020202020204" pitchFamily="34" charset="0"/>
            </a:endParaRPr>
          </a:p>
        </p:txBody>
      </p:sp>
      <p:sp>
        <p:nvSpPr>
          <p:cNvPr id="4" name="Organigramme : Connecteur 3">
            <a:extLst>
              <a:ext uri="{FF2B5EF4-FFF2-40B4-BE49-F238E27FC236}">
                <a16:creationId xmlns="" xmlns:a16="http://schemas.microsoft.com/office/drawing/2014/main" id="{784EF2D5-C427-4519-9BA9-A92B22642851}"/>
              </a:ext>
            </a:extLst>
          </p:cNvPr>
          <p:cNvSpPr/>
          <p:nvPr/>
        </p:nvSpPr>
        <p:spPr>
          <a:xfrm>
            <a:off x="11463130" y="6321287"/>
            <a:ext cx="603603" cy="480053"/>
          </a:xfrm>
          <a:prstGeom prst="flowChartConnector">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prstClr val="black"/>
                </a:solidFill>
              </a:rPr>
              <a:t>1</a:t>
            </a:r>
            <a:endParaRPr lang="fr-FR" sz="2800" b="1" dirty="0">
              <a:solidFill>
                <a:prstClr val="black"/>
              </a:solidFill>
            </a:endParaRPr>
          </a:p>
        </p:txBody>
      </p:sp>
    </p:spTree>
    <p:extLst>
      <p:ext uri="{BB962C8B-B14F-4D97-AF65-F5344CB8AC3E}">
        <p14:creationId xmlns:p14="http://schemas.microsoft.com/office/powerpoint/2010/main" val="3240251444"/>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35400" y="1382606"/>
            <a:ext cx="5409617" cy="4401205"/>
          </a:xfrm>
          <a:prstGeom prst="rect">
            <a:avLst/>
          </a:prstGeom>
          <a:noFill/>
        </p:spPr>
        <p:txBody>
          <a:bodyPr wrap="square" rtlCol="0">
            <a:spAutoFit/>
          </a:bodyPr>
          <a:lstStyle/>
          <a:p>
            <a:pPr marL="285750" indent="-285750" algn="just">
              <a:lnSpc>
                <a:spcPct val="200000"/>
              </a:lnSpc>
              <a:buFont typeface="Wingdings" pitchFamily="2" charset="2"/>
              <a:buChar char="v"/>
            </a:pPr>
            <a:r>
              <a:rPr lang="en-US" sz="2000" dirty="0">
                <a:latin typeface="Lucida Sans Unicode" pitchFamily="34" charset="0"/>
                <a:ea typeface="Arial Unicode MS" pitchFamily="34" charset="-128"/>
                <a:cs typeface="Lucida Sans Unicode" pitchFamily="34" charset="0"/>
              </a:rPr>
              <a:t>The majority of floods occur during the long rainy season with an occurrence frequency of </a:t>
            </a:r>
            <a:r>
              <a:rPr lang="en-US" sz="2000" b="1" dirty="0" smtClean="0">
                <a:latin typeface="Lucida Sans Unicode" pitchFamily="34" charset="0"/>
                <a:ea typeface="Arial Unicode MS" pitchFamily="34" charset="-128"/>
                <a:cs typeface="Lucida Sans Unicode" pitchFamily="34" charset="0"/>
              </a:rPr>
              <a:t>83%</a:t>
            </a:r>
            <a:endParaRPr lang="fr-FR" sz="2000" b="1" dirty="0" smtClean="0">
              <a:latin typeface="Lucida Sans Unicode" pitchFamily="34" charset="0"/>
              <a:ea typeface="Arial Unicode MS" pitchFamily="34" charset="-128"/>
              <a:cs typeface="Lucida Sans Unicode" pitchFamily="34" charset="0"/>
            </a:endParaRPr>
          </a:p>
          <a:p>
            <a:pPr marL="285750" indent="-285750" algn="just">
              <a:lnSpc>
                <a:spcPct val="200000"/>
              </a:lnSpc>
              <a:buFont typeface="Wingdings" pitchFamily="2" charset="2"/>
              <a:buChar char="v"/>
            </a:pPr>
            <a:r>
              <a:rPr lang="en-US" sz="2000" b="1" dirty="0">
                <a:latin typeface="Lucida Sans Unicode" pitchFamily="34" charset="0"/>
                <a:ea typeface="Arial Unicode MS" pitchFamily="34" charset="-128"/>
                <a:cs typeface="Lucida Sans Unicode" pitchFamily="34" charset="0"/>
              </a:rPr>
              <a:t>9% </a:t>
            </a:r>
            <a:r>
              <a:rPr lang="en-US" sz="2000" dirty="0">
                <a:latin typeface="Lucida Sans Unicode" pitchFamily="34" charset="0"/>
                <a:ea typeface="Arial Unicode MS" pitchFamily="34" charset="-128"/>
                <a:cs typeface="Lucida Sans Unicode" pitchFamily="34" charset="0"/>
              </a:rPr>
              <a:t>of floods occurred during the short rainy </a:t>
            </a:r>
            <a:r>
              <a:rPr lang="en-US" sz="2000" dirty="0" smtClean="0">
                <a:latin typeface="Lucida Sans Unicode" pitchFamily="34" charset="0"/>
                <a:ea typeface="Arial Unicode MS" pitchFamily="34" charset="-128"/>
                <a:cs typeface="Lucida Sans Unicode" pitchFamily="34" charset="0"/>
              </a:rPr>
              <a:t>season</a:t>
            </a:r>
            <a:endParaRPr lang="fr-FR" sz="2000" dirty="0" smtClean="0">
              <a:latin typeface="Lucida Sans Unicode" pitchFamily="34" charset="0"/>
              <a:ea typeface="Arial Unicode MS" pitchFamily="34" charset="-128"/>
              <a:cs typeface="Lucida Sans Unicode" pitchFamily="34" charset="0"/>
            </a:endParaRPr>
          </a:p>
          <a:p>
            <a:pPr marL="285750" indent="-285750" algn="just">
              <a:lnSpc>
                <a:spcPct val="200000"/>
              </a:lnSpc>
              <a:buFont typeface="Wingdings" pitchFamily="2" charset="2"/>
              <a:buChar char="v"/>
            </a:pPr>
            <a:r>
              <a:rPr lang="fr-FR" sz="2000" b="1" dirty="0" smtClean="0">
                <a:latin typeface="Lucida Sans Unicode" pitchFamily="34" charset="0"/>
                <a:ea typeface="Arial Unicode MS" pitchFamily="34" charset="-128"/>
                <a:cs typeface="Lucida Sans Unicode" pitchFamily="34" charset="0"/>
              </a:rPr>
              <a:t>8%</a:t>
            </a:r>
            <a:r>
              <a:rPr lang="fr-FR" sz="2000" dirty="0" smtClean="0">
                <a:latin typeface="Lucida Sans Unicode" pitchFamily="34" charset="0"/>
                <a:ea typeface="Arial Unicode MS" pitchFamily="34" charset="-128"/>
                <a:cs typeface="Lucida Sans Unicode" pitchFamily="34" charset="0"/>
              </a:rPr>
              <a:t> </a:t>
            </a:r>
            <a:r>
              <a:rPr lang="en-US" sz="2000" dirty="0">
                <a:latin typeface="Lucida Sans Unicode" pitchFamily="34" charset="0"/>
                <a:ea typeface="Arial Unicode MS" pitchFamily="34" charset="-128"/>
                <a:cs typeface="Lucida Sans Unicode" pitchFamily="34" charset="0"/>
              </a:rPr>
              <a:t>floods occurred in both seasons at the same time </a:t>
            </a:r>
            <a:endParaRPr lang="fr-FR" sz="2000" dirty="0">
              <a:latin typeface="Lucida Sans Unicode" pitchFamily="34" charset="0"/>
              <a:ea typeface="Arial Unicode MS" pitchFamily="34" charset="-128"/>
              <a:cs typeface="Lucida Sans Unicode" pitchFamily="34" charset="0"/>
            </a:endParaRPr>
          </a:p>
        </p:txBody>
      </p:sp>
      <p:sp>
        <p:nvSpPr>
          <p:cNvPr id="8" name="Rectangle 7">
            <a:extLst>
              <a:ext uri="{FF2B5EF4-FFF2-40B4-BE49-F238E27FC236}">
                <a16:creationId xmlns="" xmlns:a16="http://schemas.microsoft.com/office/drawing/2014/main" id="{064A32E7-DE75-442E-86CF-0E886778C873}"/>
              </a:ext>
            </a:extLst>
          </p:cNvPr>
          <p:cNvSpPr/>
          <p:nvPr/>
        </p:nvSpPr>
        <p:spPr>
          <a:xfrm>
            <a:off x="261510" y="736275"/>
            <a:ext cx="4218126" cy="646331"/>
          </a:xfrm>
          <a:prstGeom prst="rect">
            <a:avLst/>
          </a:prstGeom>
        </p:spPr>
        <p:txBody>
          <a:bodyPr wrap="square">
            <a:spAutoFit/>
          </a:bodyPr>
          <a:lstStyle/>
          <a:p>
            <a:pPr marL="285750" indent="-285750">
              <a:lnSpc>
                <a:spcPct val="150000"/>
              </a:lnSpc>
              <a:buFont typeface="Wingdings" panose="05000000000000000000" pitchFamily="2" charset="2"/>
              <a:buChar char="q"/>
            </a:pPr>
            <a:r>
              <a:rPr lang="fr-FR" sz="24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ea typeface="Calibri" panose="020F0502020204030204" pitchFamily="34" charset="0"/>
                <a:cs typeface="Times New Roman" panose="02020603050405020304" pitchFamily="18" charset="0"/>
              </a:rPr>
              <a:t> </a:t>
            </a:r>
            <a:r>
              <a:rPr lang="fr-FR" sz="2400" b="1" dirty="0" err="1">
                <a:ln w="0"/>
                <a:solidFill>
                  <a:schemeClr val="accent1"/>
                </a:solidFill>
                <a:effectLst>
                  <a:outerShdw blurRad="38100" dist="25400" dir="5400000" algn="ctr" rotWithShape="0">
                    <a:srgbClr val="6E747A">
                      <a:alpha val="43000"/>
                    </a:srgbClr>
                  </a:outerShdw>
                </a:effectLst>
                <a:latin typeface="Trebuchet MS" panose="020B0603020202020204" pitchFamily="34" charset="0"/>
                <a:ea typeface="Calibri" panose="020F0502020204030204" pitchFamily="34" charset="0"/>
                <a:cs typeface="Times New Roman" panose="02020603050405020304" pitchFamily="18" charset="0"/>
              </a:rPr>
              <a:t>Historical</a:t>
            </a:r>
            <a:r>
              <a:rPr lang="fr-FR" sz="2400" b="1"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ea typeface="Calibri" panose="020F0502020204030204" pitchFamily="34" charset="0"/>
                <a:cs typeface="Times New Roman" panose="02020603050405020304" pitchFamily="18" charset="0"/>
              </a:rPr>
              <a:t> data </a:t>
            </a:r>
            <a:endParaRPr lang="fr-FR" sz="24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cs typeface="Times New Roman" panose="02020603050405020304" pitchFamily="18" charset="0"/>
            </a:endParaRPr>
          </a:p>
        </p:txBody>
      </p:sp>
      <p:sp>
        <p:nvSpPr>
          <p:cNvPr id="9" name="Organigramme : Connecteur 8"/>
          <p:cNvSpPr/>
          <p:nvPr/>
        </p:nvSpPr>
        <p:spPr>
          <a:xfrm>
            <a:off x="11222182" y="6191740"/>
            <a:ext cx="844552" cy="609600"/>
          </a:xfrm>
          <a:prstGeom prst="flowChartConnector">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prstClr val="black"/>
                </a:solidFill>
              </a:rPr>
              <a:t>15</a:t>
            </a:r>
            <a:endParaRPr lang="fr-FR" sz="2800" b="1" dirty="0">
              <a:solidFill>
                <a:prstClr val="black"/>
              </a:solidFill>
            </a:endParaRPr>
          </a:p>
        </p:txBody>
      </p:sp>
      <p:graphicFrame>
        <p:nvGraphicFramePr>
          <p:cNvPr id="10" name="Graphique 9"/>
          <p:cNvGraphicFramePr>
            <a:graphicFrameLocks/>
          </p:cNvGraphicFramePr>
          <p:nvPr>
            <p:extLst>
              <p:ext uri="{D42A27DB-BD31-4B8C-83A1-F6EECF244321}">
                <p14:modId xmlns:p14="http://schemas.microsoft.com/office/powerpoint/2010/main" val="1811739660"/>
              </p:ext>
            </p:extLst>
          </p:nvPr>
        </p:nvGraphicFramePr>
        <p:xfrm>
          <a:off x="6262255" y="1382605"/>
          <a:ext cx="5735781" cy="4584086"/>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bwMode="auto">
          <a:xfrm>
            <a:off x="0" y="98499"/>
            <a:ext cx="12192000" cy="419323"/>
          </a:xfrm>
          <a:prstGeom prst="rect">
            <a:avLst/>
          </a:prstGeom>
          <a:solidFill>
            <a:schemeClr val="accent4">
              <a:lumMod val="75000"/>
            </a:schemeClr>
          </a:solidFill>
          <a:ln w="9525" cap="flat" cmpd="sng" algn="ctr">
            <a:solidFill>
              <a:schemeClr val="accent6">
                <a:lumMod val="50000"/>
              </a:schemeClr>
            </a:solidFill>
            <a:prstDash val="solid"/>
            <a:round/>
            <a:headEnd type="none" w="med" len="med"/>
            <a:tailEnd type="none" w="med" len="med"/>
          </a:ln>
          <a:effectLst>
            <a:outerShdw blurRad="107950" dist="12700" dir="5400000" algn="ctr">
              <a:srgbClr val="000000"/>
            </a:outerShdw>
          </a:effectLst>
          <a:extLst/>
        </p:spPr>
        <p:txBody>
          <a:bodyPr/>
          <a:lstStyle/>
          <a:p>
            <a:pPr algn="ctr">
              <a:defRPr/>
            </a:pPr>
            <a:r>
              <a:rPr lang="fr-FR" sz="2400" b="1" dirty="0" err="1" smtClean="0">
                <a:solidFill>
                  <a:prstClr val="white"/>
                </a:solidFill>
                <a:effectLst>
                  <a:outerShdw blurRad="38100" dist="38100" dir="2700000" algn="tl">
                    <a:srgbClr val="000000">
                      <a:alpha val="43137"/>
                    </a:srgbClr>
                  </a:outerShdw>
                </a:effectLst>
                <a:latin typeface="Arial Black" panose="020B0A04020102020204" pitchFamily="34" charset="0"/>
              </a:rPr>
              <a:t>RESULTS</a:t>
            </a:r>
            <a:endParaRPr lang="fr-FR" sz="2400" b="1" dirty="0">
              <a:solidFill>
                <a:prstClr val="white"/>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3684405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81583" y="1579423"/>
            <a:ext cx="4615290" cy="4324261"/>
          </a:xfrm>
          <a:prstGeom prst="rect">
            <a:avLst/>
          </a:prstGeom>
          <a:noFill/>
        </p:spPr>
        <p:txBody>
          <a:bodyPr wrap="square" rtlCol="0">
            <a:spAutoFit/>
          </a:bodyPr>
          <a:lstStyle/>
          <a:p>
            <a:pPr marL="285750" indent="-285750" algn="just">
              <a:lnSpc>
                <a:spcPct val="250000"/>
              </a:lnSpc>
              <a:buFont typeface="Wingdings" pitchFamily="2" charset="2"/>
              <a:buChar char="v"/>
            </a:pPr>
            <a:r>
              <a:rPr lang="en-US" sz="2200" b="1" dirty="0">
                <a:latin typeface="Lucida Sans Unicode" pitchFamily="34" charset="0"/>
                <a:ea typeface="Arial Unicode MS" pitchFamily="34" charset="-128"/>
                <a:cs typeface="Lucida Sans Unicode" pitchFamily="34" charset="0"/>
              </a:rPr>
              <a:t>75% </a:t>
            </a:r>
            <a:r>
              <a:rPr lang="en-US" sz="2200" dirty="0">
                <a:latin typeface="Lucida Sans Unicode" pitchFamily="34" charset="0"/>
                <a:ea typeface="Arial Unicode MS" pitchFamily="34" charset="-128"/>
                <a:cs typeface="Lucida Sans Unicode" pitchFamily="34" charset="0"/>
              </a:rPr>
              <a:t>of floods occur during the month of </a:t>
            </a:r>
            <a:r>
              <a:rPr lang="en-US" sz="2200" dirty="0" smtClean="0">
                <a:latin typeface="Lucida Sans Unicode" pitchFamily="34" charset="0"/>
                <a:ea typeface="Arial Unicode MS" pitchFamily="34" charset="-128"/>
                <a:cs typeface="Lucida Sans Unicode" pitchFamily="34" charset="0"/>
              </a:rPr>
              <a:t>June</a:t>
            </a:r>
            <a:endParaRPr lang="fr-FR" sz="2200" dirty="0" smtClean="0">
              <a:latin typeface="Lucida Sans Unicode" pitchFamily="34" charset="0"/>
              <a:ea typeface="Arial Unicode MS" pitchFamily="34" charset="-128"/>
              <a:cs typeface="Lucida Sans Unicode" pitchFamily="34" charset="0"/>
            </a:endParaRPr>
          </a:p>
          <a:p>
            <a:pPr marL="285750" indent="-285750" algn="just">
              <a:lnSpc>
                <a:spcPct val="250000"/>
              </a:lnSpc>
              <a:buFont typeface="Wingdings" pitchFamily="2" charset="2"/>
              <a:buChar char="v"/>
            </a:pPr>
            <a:r>
              <a:rPr lang="en-US" sz="2200" b="1" dirty="0">
                <a:latin typeface="Lucida Sans Unicode" pitchFamily="34" charset="0"/>
                <a:ea typeface="Arial Unicode MS" pitchFamily="34" charset="-128"/>
                <a:cs typeface="Lucida Sans Unicode" pitchFamily="34" charset="0"/>
              </a:rPr>
              <a:t>8.83% </a:t>
            </a:r>
            <a:r>
              <a:rPr lang="en-US" sz="2200" dirty="0">
                <a:latin typeface="Lucida Sans Unicode" pitchFamily="34" charset="0"/>
                <a:ea typeface="Arial Unicode MS" pitchFamily="34" charset="-128"/>
                <a:cs typeface="Lucida Sans Unicode" pitchFamily="34" charset="0"/>
              </a:rPr>
              <a:t>of floods occur during the months of </a:t>
            </a:r>
            <a:r>
              <a:rPr lang="en-US" sz="2200" dirty="0" smtClean="0">
                <a:latin typeface="Lucida Sans Unicode" pitchFamily="34" charset="0"/>
                <a:ea typeface="Arial Unicode MS" pitchFamily="34" charset="-128"/>
                <a:cs typeface="Lucida Sans Unicode" pitchFamily="34" charset="0"/>
              </a:rPr>
              <a:t>May. </a:t>
            </a:r>
            <a:r>
              <a:rPr lang="en-US" sz="2200" dirty="0">
                <a:latin typeface="Lucida Sans Unicode" pitchFamily="34" charset="0"/>
                <a:ea typeface="Arial Unicode MS" pitchFamily="34" charset="-128"/>
                <a:cs typeface="Lucida Sans Unicode" pitchFamily="34" charset="0"/>
              </a:rPr>
              <a:t>September and </a:t>
            </a:r>
            <a:r>
              <a:rPr lang="en-US" sz="2200" dirty="0" smtClean="0">
                <a:latin typeface="Lucida Sans Unicode" pitchFamily="34" charset="0"/>
                <a:ea typeface="Arial Unicode MS" pitchFamily="34" charset="-128"/>
                <a:cs typeface="Lucida Sans Unicode" pitchFamily="34" charset="0"/>
              </a:rPr>
              <a:t>October</a:t>
            </a:r>
            <a:endParaRPr lang="fr-FR" sz="2200" dirty="0" smtClean="0">
              <a:latin typeface="Lucida Sans Unicode" pitchFamily="34" charset="0"/>
              <a:ea typeface="Arial Unicode MS" pitchFamily="34" charset="-128"/>
              <a:cs typeface="Lucida Sans Unicode" pitchFamily="34" charset="0"/>
            </a:endParaRPr>
          </a:p>
        </p:txBody>
      </p:sp>
      <p:sp>
        <p:nvSpPr>
          <p:cNvPr id="8" name="Rectangle 7">
            <a:extLst>
              <a:ext uri="{FF2B5EF4-FFF2-40B4-BE49-F238E27FC236}">
                <a16:creationId xmlns="" xmlns:a16="http://schemas.microsoft.com/office/drawing/2014/main" id="{064A32E7-DE75-442E-86CF-0E886778C873}"/>
              </a:ext>
            </a:extLst>
          </p:cNvPr>
          <p:cNvSpPr/>
          <p:nvPr/>
        </p:nvSpPr>
        <p:spPr>
          <a:xfrm>
            <a:off x="381583" y="908820"/>
            <a:ext cx="4218126" cy="646331"/>
          </a:xfrm>
          <a:prstGeom prst="rect">
            <a:avLst/>
          </a:prstGeom>
        </p:spPr>
        <p:txBody>
          <a:bodyPr wrap="square">
            <a:spAutoFit/>
          </a:bodyPr>
          <a:lstStyle/>
          <a:p>
            <a:pPr marL="285750" indent="-285750">
              <a:lnSpc>
                <a:spcPct val="150000"/>
              </a:lnSpc>
              <a:buFont typeface="Wingdings" panose="05000000000000000000" pitchFamily="2" charset="2"/>
              <a:buChar char="q"/>
            </a:pPr>
            <a:r>
              <a:rPr lang="fr-FR" sz="24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ea typeface="Calibri" panose="020F0502020204030204" pitchFamily="34" charset="0"/>
                <a:cs typeface="Times New Roman" panose="02020603050405020304" pitchFamily="18" charset="0"/>
              </a:rPr>
              <a:t> </a:t>
            </a:r>
            <a:r>
              <a:rPr lang="fr-FR" sz="2400" dirty="0" err="1" smtClean="0">
                <a:ln w="0"/>
                <a:solidFill>
                  <a:schemeClr val="accent1"/>
                </a:solidFill>
                <a:effectLst>
                  <a:outerShdw blurRad="38100" dist="25400" dir="5400000" algn="ctr" rotWithShape="0">
                    <a:srgbClr val="6E747A">
                      <a:alpha val="43000"/>
                    </a:srgbClr>
                  </a:outerShdw>
                </a:effectLst>
                <a:latin typeface="Trebuchet MS" panose="020B0603020202020204" pitchFamily="34" charset="0"/>
                <a:ea typeface="Calibri" panose="020F0502020204030204" pitchFamily="34" charset="0"/>
                <a:cs typeface="Times New Roman" panose="02020603050405020304" pitchFamily="18" charset="0"/>
              </a:rPr>
              <a:t>Historical</a:t>
            </a:r>
            <a:r>
              <a:rPr lang="fr-FR" sz="2400" dirty="0" smtClean="0">
                <a:ln w="0"/>
                <a:solidFill>
                  <a:schemeClr val="accent1"/>
                </a:solidFill>
                <a:effectLst>
                  <a:outerShdw blurRad="38100" dist="25400" dir="5400000" algn="ctr" rotWithShape="0">
                    <a:srgbClr val="6E747A">
                      <a:alpha val="43000"/>
                    </a:srgbClr>
                  </a:outerShdw>
                </a:effectLst>
                <a:latin typeface="Trebuchet MS" panose="020B0603020202020204" pitchFamily="34" charset="0"/>
                <a:ea typeface="Calibri" panose="020F0502020204030204" pitchFamily="34" charset="0"/>
                <a:cs typeface="Times New Roman" panose="02020603050405020304" pitchFamily="18" charset="0"/>
              </a:rPr>
              <a:t> data </a:t>
            </a:r>
            <a:r>
              <a:rPr lang="fr-FR" sz="24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ea typeface="Calibri" panose="020F0502020204030204" pitchFamily="34" charset="0"/>
                <a:cs typeface="Times New Roman" panose="02020603050405020304" pitchFamily="18" charset="0"/>
              </a:rPr>
              <a:t> </a:t>
            </a:r>
            <a:endParaRPr lang="fr-FR" sz="24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cs typeface="Times New Roman" panose="02020603050405020304" pitchFamily="18" charset="0"/>
            </a:endParaRPr>
          </a:p>
        </p:txBody>
      </p:sp>
      <p:sp>
        <p:nvSpPr>
          <p:cNvPr id="10" name="Organigramme : Connecteur 9"/>
          <p:cNvSpPr/>
          <p:nvPr/>
        </p:nvSpPr>
        <p:spPr>
          <a:xfrm>
            <a:off x="11222182" y="6191740"/>
            <a:ext cx="844552" cy="609600"/>
          </a:xfrm>
          <a:prstGeom prst="flowChartConnector">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prstClr val="black"/>
                </a:solidFill>
              </a:rPr>
              <a:t>16</a:t>
            </a:r>
            <a:endParaRPr lang="fr-FR" sz="2800" b="1" dirty="0">
              <a:solidFill>
                <a:prstClr val="black"/>
              </a:solidFill>
            </a:endParaRPr>
          </a:p>
        </p:txBody>
      </p:sp>
      <p:graphicFrame>
        <p:nvGraphicFramePr>
          <p:cNvPr id="11" name="Graphique 10"/>
          <p:cNvGraphicFramePr>
            <a:graphicFrameLocks/>
          </p:cNvGraphicFramePr>
          <p:nvPr>
            <p:extLst>
              <p:ext uri="{D42A27DB-BD31-4B8C-83A1-F6EECF244321}">
                <p14:modId xmlns:p14="http://schemas.microsoft.com/office/powerpoint/2010/main" val="735430950"/>
              </p:ext>
            </p:extLst>
          </p:nvPr>
        </p:nvGraphicFramePr>
        <p:xfrm>
          <a:off x="5745018" y="1231985"/>
          <a:ext cx="6321716" cy="4706997"/>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11"/>
          <p:cNvSpPr/>
          <p:nvPr/>
        </p:nvSpPr>
        <p:spPr bwMode="auto">
          <a:xfrm>
            <a:off x="0" y="98499"/>
            <a:ext cx="12192000" cy="419323"/>
          </a:xfrm>
          <a:prstGeom prst="rect">
            <a:avLst/>
          </a:prstGeom>
          <a:solidFill>
            <a:schemeClr val="accent4">
              <a:lumMod val="75000"/>
            </a:schemeClr>
          </a:solidFill>
          <a:ln w="9525" cap="flat" cmpd="sng" algn="ctr">
            <a:solidFill>
              <a:schemeClr val="accent6">
                <a:lumMod val="50000"/>
              </a:schemeClr>
            </a:solidFill>
            <a:prstDash val="solid"/>
            <a:round/>
            <a:headEnd type="none" w="med" len="med"/>
            <a:tailEnd type="none" w="med" len="med"/>
          </a:ln>
          <a:effectLst>
            <a:outerShdw blurRad="107950" dist="12700" dir="5400000" algn="ctr">
              <a:srgbClr val="000000"/>
            </a:outerShdw>
          </a:effectLst>
          <a:extLst/>
        </p:spPr>
        <p:txBody>
          <a:bodyPr/>
          <a:lstStyle/>
          <a:p>
            <a:pPr algn="ctr">
              <a:defRPr/>
            </a:pPr>
            <a:r>
              <a:rPr lang="fr-FR" sz="2400" b="1" dirty="0" err="1" smtClean="0">
                <a:solidFill>
                  <a:prstClr val="white"/>
                </a:solidFill>
                <a:effectLst>
                  <a:outerShdw blurRad="38100" dist="38100" dir="2700000" algn="tl">
                    <a:srgbClr val="000000">
                      <a:alpha val="43137"/>
                    </a:srgbClr>
                  </a:outerShdw>
                </a:effectLst>
                <a:latin typeface="Arial Black" panose="020B0A04020102020204" pitchFamily="34" charset="0"/>
              </a:rPr>
              <a:t>RESULTS</a:t>
            </a:r>
            <a:endParaRPr lang="fr-FR" sz="2400" b="1" dirty="0">
              <a:solidFill>
                <a:prstClr val="white"/>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40870864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 xmlns:a16="http://schemas.microsoft.com/office/drawing/2014/main" id="{8A4DF97B-F0FF-40C6-A351-BC91D88D8B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4765" y="790333"/>
            <a:ext cx="3710607" cy="3161601"/>
          </a:xfrm>
          <a:prstGeom prst="rect">
            <a:avLst/>
          </a:prstGeom>
        </p:spPr>
      </p:pic>
      <p:pic>
        <p:nvPicPr>
          <p:cNvPr id="8" name="Image 7">
            <a:extLst>
              <a:ext uri="{FF2B5EF4-FFF2-40B4-BE49-F238E27FC236}">
                <a16:creationId xmlns="" xmlns:a16="http://schemas.microsoft.com/office/drawing/2014/main" id="{26C68B9F-6F8A-43CF-9D75-AB03C3A820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4422" y="791360"/>
            <a:ext cx="3432312" cy="3160574"/>
          </a:xfrm>
          <a:prstGeom prst="rect">
            <a:avLst/>
          </a:prstGeom>
        </p:spPr>
      </p:pic>
      <p:pic>
        <p:nvPicPr>
          <p:cNvPr id="10" name="Image 9">
            <a:extLst>
              <a:ext uri="{FF2B5EF4-FFF2-40B4-BE49-F238E27FC236}">
                <a16:creationId xmlns="" xmlns:a16="http://schemas.microsoft.com/office/drawing/2014/main" id="{85F143DE-8FAD-4DED-B58B-50C92A529DE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8406"/>
          <a:stretch/>
        </p:blipFill>
        <p:spPr>
          <a:xfrm>
            <a:off x="489502" y="3940939"/>
            <a:ext cx="3574498" cy="2845264"/>
          </a:xfrm>
          <a:prstGeom prst="rect">
            <a:avLst/>
          </a:prstGeom>
        </p:spPr>
      </p:pic>
      <p:pic>
        <p:nvPicPr>
          <p:cNvPr id="12" name="Image 11">
            <a:extLst>
              <a:ext uri="{FF2B5EF4-FFF2-40B4-BE49-F238E27FC236}">
                <a16:creationId xmlns="" xmlns:a16="http://schemas.microsoft.com/office/drawing/2014/main" id="{4A5274D0-3743-40A3-B7D9-87160943C60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7633"/>
          <a:stretch/>
        </p:blipFill>
        <p:spPr>
          <a:xfrm>
            <a:off x="4488873" y="3984462"/>
            <a:ext cx="3781317" cy="2873537"/>
          </a:xfrm>
          <a:prstGeom prst="rect">
            <a:avLst/>
          </a:prstGeom>
        </p:spPr>
      </p:pic>
      <p:sp>
        <p:nvSpPr>
          <p:cNvPr id="13" name="ZoneTexte 12">
            <a:extLst>
              <a:ext uri="{FF2B5EF4-FFF2-40B4-BE49-F238E27FC236}">
                <a16:creationId xmlns="" xmlns:a16="http://schemas.microsoft.com/office/drawing/2014/main" id="{78562373-DC10-47AC-B69E-4FD190F6F977}"/>
              </a:ext>
            </a:extLst>
          </p:cNvPr>
          <p:cNvSpPr txBox="1"/>
          <p:nvPr/>
        </p:nvSpPr>
        <p:spPr>
          <a:xfrm>
            <a:off x="8375373" y="4027040"/>
            <a:ext cx="3816627" cy="2477601"/>
          </a:xfrm>
          <a:prstGeom prst="rect">
            <a:avLst/>
          </a:prstGeom>
          <a:noFill/>
        </p:spPr>
        <p:txBody>
          <a:bodyPr wrap="square" rtlCol="0">
            <a:spAutoFit/>
          </a:bodyPr>
          <a:lstStyle/>
          <a:p>
            <a:pPr>
              <a:lnSpc>
                <a:spcPct val="200000"/>
              </a:lnSpc>
            </a:pPr>
            <a:r>
              <a:rPr lang="en-US" sz="2000" b="1" dirty="0">
                <a:latin typeface="Lucida Sans Unicode" panose="020B0602030504020204" pitchFamily="34" charset="0"/>
                <a:cs typeface="Lucida Sans Unicode" panose="020B0602030504020204" pitchFamily="34" charset="0"/>
              </a:rPr>
              <a:t>Plate II: </a:t>
            </a:r>
            <a:r>
              <a:rPr lang="en-US" sz="2000" dirty="0">
                <a:latin typeface="Lucida Sans Unicode" panose="020B0602030504020204" pitchFamily="34" charset="0"/>
                <a:cs typeface="Lucida Sans Unicode" panose="020B0602030504020204" pitchFamily="34" charset="0"/>
              </a:rPr>
              <a:t>Overview of some natural and artificial rainwater drainage networks in the study area</a:t>
            </a:r>
            <a:endParaRPr lang="fr-FR" sz="2000" dirty="0">
              <a:latin typeface="Lucida Sans Unicode" panose="020B0602030504020204" pitchFamily="34" charset="0"/>
              <a:cs typeface="Lucida Sans Unicode" panose="020B0602030504020204" pitchFamily="34" charset="0"/>
            </a:endParaRPr>
          </a:p>
        </p:txBody>
      </p:sp>
      <p:pic>
        <p:nvPicPr>
          <p:cNvPr id="15" name="Image 14">
            <a:extLst>
              <a:ext uri="{FF2B5EF4-FFF2-40B4-BE49-F238E27FC236}">
                <a16:creationId xmlns="" xmlns:a16="http://schemas.microsoft.com/office/drawing/2014/main" id="{C30F545A-9AEB-451D-94F1-407D58F4437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1642"/>
          <a:stretch/>
        </p:blipFill>
        <p:spPr>
          <a:xfrm>
            <a:off x="489502" y="852059"/>
            <a:ext cx="3790950" cy="3136819"/>
          </a:xfrm>
          <a:prstGeom prst="rect">
            <a:avLst/>
          </a:prstGeom>
        </p:spPr>
      </p:pic>
      <p:sp>
        <p:nvSpPr>
          <p:cNvPr id="11" name="ZoneTexte 10">
            <a:extLst>
              <a:ext uri="{FF2B5EF4-FFF2-40B4-BE49-F238E27FC236}">
                <a16:creationId xmlns="" xmlns:a16="http://schemas.microsoft.com/office/drawing/2014/main" id="{4EE753AE-BCBC-4ED1-BD95-1436E3B713A7}"/>
              </a:ext>
            </a:extLst>
          </p:cNvPr>
          <p:cNvSpPr txBox="1"/>
          <p:nvPr/>
        </p:nvSpPr>
        <p:spPr>
          <a:xfrm>
            <a:off x="1136844" y="1684006"/>
            <a:ext cx="3135170" cy="646331"/>
          </a:xfrm>
          <a:prstGeom prst="rect">
            <a:avLst/>
          </a:prstGeom>
          <a:noFill/>
        </p:spPr>
        <p:txBody>
          <a:bodyPr wrap="square" rtlCol="0">
            <a:spAutoFit/>
          </a:bodyPr>
          <a:lstStyle/>
          <a:p>
            <a:pPr algn="ctr"/>
            <a:r>
              <a:rPr lang="en-US" b="1" dirty="0">
                <a:solidFill>
                  <a:srgbClr val="FFFF00"/>
                </a:solidFill>
                <a:latin typeface="Lucida Sans Unicode" panose="020B0602030504020204" pitchFamily="34" charset="0"/>
                <a:cs typeface="Lucida Sans Unicode" panose="020B0602030504020204" pitchFamily="34" charset="0"/>
              </a:rPr>
              <a:t>Canal built at </a:t>
            </a:r>
            <a:r>
              <a:rPr lang="en-US" b="1" dirty="0" err="1">
                <a:solidFill>
                  <a:srgbClr val="FFFF00"/>
                </a:solidFill>
                <a:latin typeface="Lucida Sans Unicode" panose="020B0602030504020204" pitchFamily="34" charset="0"/>
                <a:cs typeface="Lucida Sans Unicode" panose="020B0602030504020204" pitchFamily="34" charset="0"/>
              </a:rPr>
              <a:t>Abobo</a:t>
            </a:r>
            <a:r>
              <a:rPr lang="en-US" b="1" dirty="0">
                <a:solidFill>
                  <a:srgbClr val="FFFF00"/>
                </a:solidFill>
                <a:latin typeface="Lucida Sans Unicode" panose="020B0602030504020204" pitchFamily="34" charset="0"/>
                <a:cs typeface="Lucida Sans Unicode" panose="020B0602030504020204" pitchFamily="34" charset="0"/>
              </a:rPr>
              <a:t> </a:t>
            </a:r>
            <a:r>
              <a:rPr lang="en-US" b="1" dirty="0" err="1">
                <a:solidFill>
                  <a:srgbClr val="FFFF00"/>
                </a:solidFill>
                <a:latin typeface="Lucida Sans Unicode" panose="020B0602030504020204" pitchFamily="34" charset="0"/>
                <a:cs typeface="Lucida Sans Unicode" panose="020B0602030504020204" pitchFamily="34" charset="0"/>
              </a:rPr>
              <a:t>Anador</a:t>
            </a:r>
            <a:endParaRPr lang="fr-FR" b="1" dirty="0">
              <a:solidFill>
                <a:srgbClr val="FFFF00"/>
              </a:solidFill>
              <a:latin typeface="Lucida Sans Unicode" panose="020B0602030504020204" pitchFamily="34" charset="0"/>
              <a:cs typeface="Lucida Sans Unicode" panose="020B0602030504020204" pitchFamily="34" charset="0"/>
            </a:endParaRPr>
          </a:p>
        </p:txBody>
      </p:sp>
      <p:sp>
        <p:nvSpPr>
          <p:cNvPr id="14" name="ZoneTexte 13">
            <a:extLst>
              <a:ext uri="{FF2B5EF4-FFF2-40B4-BE49-F238E27FC236}">
                <a16:creationId xmlns="" xmlns:a16="http://schemas.microsoft.com/office/drawing/2014/main" id="{601E9267-B19E-4296-9796-586C738769E9}"/>
              </a:ext>
            </a:extLst>
          </p:cNvPr>
          <p:cNvSpPr txBox="1"/>
          <p:nvPr/>
        </p:nvSpPr>
        <p:spPr>
          <a:xfrm>
            <a:off x="4749874" y="1292851"/>
            <a:ext cx="3135170" cy="646331"/>
          </a:xfrm>
          <a:prstGeom prst="rect">
            <a:avLst/>
          </a:prstGeom>
          <a:noFill/>
        </p:spPr>
        <p:txBody>
          <a:bodyPr wrap="square" rtlCol="0">
            <a:spAutoFit/>
          </a:bodyPr>
          <a:lstStyle/>
          <a:p>
            <a:pPr algn="ctr"/>
            <a:r>
              <a:rPr lang="en-US" b="1" dirty="0">
                <a:solidFill>
                  <a:srgbClr val="FF0000"/>
                </a:solidFill>
                <a:latin typeface="Lucida Sans Unicode" panose="020B0602030504020204" pitchFamily="34" charset="0"/>
                <a:cs typeface="Lucida Sans Unicode" panose="020B0602030504020204" pitchFamily="34" charset="0"/>
              </a:rPr>
              <a:t>Extension of the </a:t>
            </a:r>
            <a:r>
              <a:rPr lang="en-US" b="1" dirty="0" err="1">
                <a:solidFill>
                  <a:srgbClr val="FF0000"/>
                </a:solidFill>
                <a:latin typeface="Lucida Sans Unicode" panose="020B0602030504020204" pitchFamily="34" charset="0"/>
                <a:cs typeface="Lucida Sans Unicode" panose="020B0602030504020204" pitchFamily="34" charset="0"/>
              </a:rPr>
              <a:t>Palmerais</a:t>
            </a:r>
            <a:r>
              <a:rPr lang="en-US" b="1" dirty="0">
                <a:solidFill>
                  <a:srgbClr val="FF0000"/>
                </a:solidFill>
                <a:latin typeface="Lucida Sans Unicode" panose="020B0602030504020204" pitchFamily="34" charset="0"/>
                <a:cs typeface="Lucida Sans Unicode" panose="020B0602030504020204" pitchFamily="34" charset="0"/>
              </a:rPr>
              <a:t> Canal</a:t>
            </a:r>
            <a:endParaRPr lang="fr-FR" b="1" dirty="0">
              <a:solidFill>
                <a:srgbClr val="FF0000"/>
              </a:solidFill>
              <a:latin typeface="Lucida Sans Unicode" panose="020B0602030504020204" pitchFamily="34" charset="0"/>
              <a:cs typeface="Lucida Sans Unicode" panose="020B0602030504020204" pitchFamily="34" charset="0"/>
            </a:endParaRPr>
          </a:p>
        </p:txBody>
      </p:sp>
      <p:sp>
        <p:nvSpPr>
          <p:cNvPr id="16" name="ZoneTexte 15">
            <a:extLst>
              <a:ext uri="{FF2B5EF4-FFF2-40B4-BE49-F238E27FC236}">
                <a16:creationId xmlns="" xmlns:a16="http://schemas.microsoft.com/office/drawing/2014/main" id="{F7350D35-8950-417C-B812-D718A5E19D26}"/>
              </a:ext>
            </a:extLst>
          </p:cNvPr>
          <p:cNvSpPr txBox="1"/>
          <p:nvPr/>
        </p:nvSpPr>
        <p:spPr>
          <a:xfrm>
            <a:off x="9042400" y="923263"/>
            <a:ext cx="3135170" cy="646331"/>
          </a:xfrm>
          <a:prstGeom prst="rect">
            <a:avLst/>
          </a:prstGeom>
          <a:noFill/>
        </p:spPr>
        <p:txBody>
          <a:bodyPr wrap="square" rtlCol="0">
            <a:spAutoFit/>
          </a:bodyPr>
          <a:lstStyle/>
          <a:p>
            <a:pPr algn="ctr"/>
            <a:r>
              <a:rPr lang="fr-FR" b="1" dirty="0" err="1">
                <a:solidFill>
                  <a:srgbClr val="FF0000"/>
                </a:solidFill>
                <a:latin typeface="Lucida Sans Unicode" panose="020B0602030504020204" pitchFamily="34" charset="0"/>
                <a:cs typeface="Lucida Sans Unicode" panose="020B0602030504020204" pitchFamily="34" charset="0"/>
              </a:rPr>
              <a:t>Resized</a:t>
            </a:r>
            <a:r>
              <a:rPr lang="fr-FR" b="1" dirty="0">
                <a:solidFill>
                  <a:srgbClr val="FF0000"/>
                </a:solidFill>
                <a:latin typeface="Lucida Sans Unicode" panose="020B0602030504020204" pitchFamily="34" charset="0"/>
                <a:cs typeface="Lucida Sans Unicode" panose="020B0602030504020204" pitchFamily="34" charset="0"/>
              </a:rPr>
              <a:t> Canal à la Palmerais</a:t>
            </a:r>
            <a:endParaRPr lang="fr-FR" b="1" dirty="0">
              <a:solidFill>
                <a:srgbClr val="FF0000"/>
              </a:solidFill>
              <a:latin typeface="Lucida Sans Unicode" panose="020B0602030504020204" pitchFamily="34" charset="0"/>
              <a:cs typeface="Lucida Sans Unicode" panose="020B0602030504020204" pitchFamily="34" charset="0"/>
            </a:endParaRPr>
          </a:p>
        </p:txBody>
      </p:sp>
      <p:cxnSp>
        <p:nvCxnSpPr>
          <p:cNvPr id="3" name="Connecteur droit avec flèche 2">
            <a:extLst>
              <a:ext uri="{FF2B5EF4-FFF2-40B4-BE49-F238E27FC236}">
                <a16:creationId xmlns="" xmlns:a16="http://schemas.microsoft.com/office/drawing/2014/main" id="{167A4368-B368-4248-9FE2-415B76F4CAD4}"/>
              </a:ext>
            </a:extLst>
          </p:cNvPr>
          <p:cNvCxnSpPr/>
          <p:nvPr/>
        </p:nvCxnSpPr>
        <p:spPr>
          <a:xfrm>
            <a:off x="9157657" y="3147558"/>
            <a:ext cx="874644" cy="0"/>
          </a:xfrm>
          <a:prstGeom prst="straightConnector1">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 xmlns:a16="http://schemas.microsoft.com/office/drawing/2014/main" id="{82A88911-E2A3-4888-A448-EDF71FB681DC}"/>
              </a:ext>
            </a:extLst>
          </p:cNvPr>
          <p:cNvCxnSpPr>
            <a:cxnSpLocks/>
          </p:cNvCxnSpPr>
          <p:nvPr/>
        </p:nvCxnSpPr>
        <p:spPr>
          <a:xfrm>
            <a:off x="10257183" y="2788751"/>
            <a:ext cx="1702904" cy="0"/>
          </a:xfrm>
          <a:prstGeom prst="straightConnector1">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 xmlns:a16="http://schemas.microsoft.com/office/drawing/2014/main" id="{9017C6C9-5356-46AA-9B95-759FE06DD636}"/>
              </a:ext>
            </a:extLst>
          </p:cNvPr>
          <p:cNvSpPr txBox="1"/>
          <p:nvPr/>
        </p:nvSpPr>
        <p:spPr>
          <a:xfrm>
            <a:off x="9369689" y="2796379"/>
            <a:ext cx="874644" cy="369332"/>
          </a:xfrm>
          <a:prstGeom prst="rect">
            <a:avLst/>
          </a:prstGeom>
          <a:noFill/>
        </p:spPr>
        <p:txBody>
          <a:bodyPr wrap="square" rtlCol="0">
            <a:spAutoFit/>
          </a:bodyPr>
          <a:lstStyle/>
          <a:p>
            <a:r>
              <a:rPr lang="fr-FR" b="1" dirty="0">
                <a:solidFill>
                  <a:srgbClr val="FFFF00"/>
                </a:solidFill>
              </a:rPr>
              <a:t>3 m</a:t>
            </a:r>
          </a:p>
        </p:txBody>
      </p:sp>
      <p:sp>
        <p:nvSpPr>
          <p:cNvPr id="18" name="ZoneTexte 17">
            <a:extLst>
              <a:ext uri="{FF2B5EF4-FFF2-40B4-BE49-F238E27FC236}">
                <a16:creationId xmlns="" xmlns:a16="http://schemas.microsoft.com/office/drawing/2014/main" id="{9343651B-8213-47C5-83A4-06B7179CD473}"/>
              </a:ext>
            </a:extLst>
          </p:cNvPr>
          <p:cNvSpPr txBox="1"/>
          <p:nvPr/>
        </p:nvSpPr>
        <p:spPr>
          <a:xfrm>
            <a:off x="10714383" y="2450823"/>
            <a:ext cx="874644" cy="369332"/>
          </a:xfrm>
          <a:prstGeom prst="rect">
            <a:avLst/>
          </a:prstGeom>
          <a:noFill/>
        </p:spPr>
        <p:txBody>
          <a:bodyPr wrap="square" rtlCol="0">
            <a:spAutoFit/>
          </a:bodyPr>
          <a:lstStyle/>
          <a:p>
            <a:r>
              <a:rPr lang="fr-FR" b="1" dirty="0">
                <a:solidFill>
                  <a:srgbClr val="FFFF00"/>
                </a:solidFill>
              </a:rPr>
              <a:t>7 m</a:t>
            </a:r>
          </a:p>
        </p:txBody>
      </p:sp>
      <p:sp>
        <p:nvSpPr>
          <p:cNvPr id="19" name="ZoneTexte 18">
            <a:extLst>
              <a:ext uri="{FF2B5EF4-FFF2-40B4-BE49-F238E27FC236}">
                <a16:creationId xmlns="" xmlns:a16="http://schemas.microsoft.com/office/drawing/2014/main" id="{3433FD78-0531-490E-BC07-EF3B8F22D1D8}"/>
              </a:ext>
            </a:extLst>
          </p:cNvPr>
          <p:cNvSpPr txBox="1"/>
          <p:nvPr/>
        </p:nvSpPr>
        <p:spPr>
          <a:xfrm>
            <a:off x="701333" y="4450728"/>
            <a:ext cx="3135170" cy="646331"/>
          </a:xfrm>
          <a:prstGeom prst="rect">
            <a:avLst/>
          </a:prstGeom>
          <a:noFill/>
        </p:spPr>
        <p:txBody>
          <a:bodyPr wrap="square" rtlCol="0">
            <a:spAutoFit/>
          </a:bodyPr>
          <a:lstStyle/>
          <a:p>
            <a:pPr algn="ctr"/>
            <a:r>
              <a:rPr lang="fr-FR" b="1" dirty="0">
                <a:solidFill>
                  <a:srgbClr val="FFFF00"/>
                </a:solidFill>
                <a:latin typeface="Lucida Sans Unicode" panose="020B0602030504020204" pitchFamily="34" charset="0"/>
                <a:cs typeface="Lucida Sans Unicode" panose="020B0602030504020204" pitchFamily="34" charset="0"/>
              </a:rPr>
              <a:t>Natural canal in Saint </a:t>
            </a:r>
            <a:r>
              <a:rPr lang="fr-FR" b="1" dirty="0" err="1">
                <a:solidFill>
                  <a:srgbClr val="FFFF00"/>
                </a:solidFill>
                <a:latin typeface="Lucida Sans Unicode" panose="020B0602030504020204" pitchFamily="34" charset="0"/>
                <a:cs typeface="Lucida Sans Unicode" panose="020B0602030504020204" pitchFamily="34" charset="0"/>
              </a:rPr>
              <a:t>Villateur</a:t>
            </a:r>
            <a:endParaRPr lang="fr-FR" b="1" dirty="0">
              <a:solidFill>
                <a:srgbClr val="FFFF00"/>
              </a:solidFill>
              <a:latin typeface="Lucida Sans Unicode" panose="020B0602030504020204" pitchFamily="34" charset="0"/>
              <a:cs typeface="Lucida Sans Unicode" panose="020B0602030504020204" pitchFamily="34" charset="0"/>
            </a:endParaRPr>
          </a:p>
        </p:txBody>
      </p:sp>
      <p:sp>
        <p:nvSpPr>
          <p:cNvPr id="20" name="ZoneTexte 19">
            <a:extLst>
              <a:ext uri="{FF2B5EF4-FFF2-40B4-BE49-F238E27FC236}">
                <a16:creationId xmlns="" xmlns:a16="http://schemas.microsoft.com/office/drawing/2014/main" id="{4ABB57FE-2A9E-4CFD-A8C6-43E14290DDBF}"/>
              </a:ext>
            </a:extLst>
          </p:cNvPr>
          <p:cNvSpPr txBox="1"/>
          <p:nvPr/>
        </p:nvSpPr>
        <p:spPr>
          <a:xfrm>
            <a:off x="4488873" y="4940041"/>
            <a:ext cx="3721465" cy="646331"/>
          </a:xfrm>
          <a:prstGeom prst="rect">
            <a:avLst/>
          </a:prstGeom>
          <a:noFill/>
        </p:spPr>
        <p:txBody>
          <a:bodyPr wrap="square" rtlCol="0">
            <a:spAutoFit/>
          </a:bodyPr>
          <a:lstStyle/>
          <a:p>
            <a:pPr algn="ctr"/>
            <a:r>
              <a:rPr lang="en-US" b="1" dirty="0">
                <a:solidFill>
                  <a:srgbClr val="FFFF00"/>
                </a:solidFill>
                <a:latin typeface="Lucida Sans Unicode" panose="020B0602030504020204" pitchFamily="34" charset="0"/>
                <a:cs typeface="Lucida Sans Unicode" panose="020B0602030504020204" pitchFamily="34" charset="0"/>
              </a:rPr>
              <a:t>Overview of a natural channel in the </a:t>
            </a:r>
            <a:r>
              <a:rPr lang="fr-FR" b="1" dirty="0">
                <a:solidFill>
                  <a:srgbClr val="FFFF00"/>
                </a:solidFill>
                <a:latin typeface="Lucida Sans Unicode" panose="020B0602030504020204" pitchFamily="34" charset="0"/>
                <a:cs typeface="Lucida Sans Unicode" panose="020B0602030504020204" pitchFamily="34" charset="0"/>
              </a:rPr>
              <a:t>7</a:t>
            </a:r>
            <a:r>
              <a:rPr lang="fr-FR" b="1" baseline="30000" dirty="0">
                <a:solidFill>
                  <a:srgbClr val="FFFF00"/>
                </a:solidFill>
                <a:latin typeface="Lucida Sans Unicode" panose="020B0602030504020204" pitchFamily="34" charset="0"/>
                <a:cs typeface="Lucida Sans Unicode" panose="020B0602030504020204" pitchFamily="34" charset="0"/>
              </a:rPr>
              <a:t>ème</a:t>
            </a:r>
            <a:r>
              <a:rPr lang="fr-FR" b="1" dirty="0">
                <a:solidFill>
                  <a:srgbClr val="FFFF00"/>
                </a:solidFill>
                <a:latin typeface="Lucida Sans Unicode" panose="020B0602030504020204" pitchFamily="34" charset="0"/>
                <a:cs typeface="Lucida Sans Unicode" panose="020B0602030504020204" pitchFamily="34" charset="0"/>
              </a:rPr>
              <a:t> </a:t>
            </a:r>
            <a:r>
              <a:rPr lang="en-US" b="1" dirty="0" smtClean="0">
                <a:solidFill>
                  <a:srgbClr val="FFFF00"/>
                </a:solidFill>
                <a:latin typeface="Lucida Sans Unicode" panose="020B0602030504020204" pitchFamily="34" charset="0"/>
                <a:cs typeface="Lucida Sans Unicode" panose="020B0602030504020204" pitchFamily="34" charset="0"/>
              </a:rPr>
              <a:t>Tranche </a:t>
            </a:r>
            <a:r>
              <a:rPr lang="en-US" b="1" dirty="0" err="1" smtClean="0">
                <a:solidFill>
                  <a:srgbClr val="FFFF00"/>
                </a:solidFill>
                <a:latin typeface="Lucida Sans Unicode" panose="020B0602030504020204" pitchFamily="34" charset="0"/>
                <a:cs typeface="Lucida Sans Unicode" panose="020B0602030504020204" pitchFamily="34" charset="0"/>
              </a:rPr>
              <a:t>Angré</a:t>
            </a:r>
            <a:endParaRPr lang="fr-FR" b="1" dirty="0">
              <a:solidFill>
                <a:srgbClr val="FFFF00"/>
              </a:solidFill>
              <a:latin typeface="Lucida Sans Unicode" panose="020B0602030504020204" pitchFamily="34" charset="0"/>
              <a:cs typeface="Lucida Sans Unicode" panose="020B0602030504020204" pitchFamily="34" charset="0"/>
            </a:endParaRPr>
          </a:p>
        </p:txBody>
      </p:sp>
      <p:sp>
        <p:nvSpPr>
          <p:cNvPr id="22" name="Rectangle 21">
            <a:extLst>
              <a:ext uri="{FF2B5EF4-FFF2-40B4-BE49-F238E27FC236}">
                <a16:creationId xmlns="" xmlns:a16="http://schemas.microsoft.com/office/drawing/2014/main" id="{064A32E7-DE75-442E-86CF-0E886778C873}"/>
              </a:ext>
            </a:extLst>
          </p:cNvPr>
          <p:cNvSpPr/>
          <p:nvPr/>
        </p:nvSpPr>
        <p:spPr>
          <a:xfrm>
            <a:off x="1425251" y="419312"/>
            <a:ext cx="4218126" cy="646331"/>
          </a:xfrm>
          <a:prstGeom prst="rect">
            <a:avLst/>
          </a:prstGeom>
        </p:spPr>
        <p:txBody>
          <a:bodyPr wrap="square">
            <a:spAutoFit/>
          </a:bodyPr>
          <a:lstStyle/>
          <a:p>
            <a:pPr marL="285750" indent="-285750">
              <a:lnSpc>
                <a:spcPct val="150000"/>
              </a:lnSpc>
              <a:buFont typeface="Wingdings" panose="05000000000000000000" pitchFamily="2" charset="2"/>
              <a:buChar char="q"/>
            </a:pPr>
            <a:r>
              <a:rPr lang="fr-FR" sz="24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ea typeface="Calibri" panose="020F0502020204030204" pitchFamily="34" charset="0"/>
                <a:cs typeface="Times New Roman" panose="02020603050405020304" pitchFamily="18" charset="0"/>
              </a:rPr>
              <a:t> </a:t>
            </a:r>
            <a:r>
              <a:rPr lang="fr-FR" sz="2400" b="1"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ea typeface="Calibri" panose="020F0502020204030204" pitchFamily="34" charset="0"/>
                <a:cs typeface="Times New Roman" panose="02020603050405020304" pitchFamily="18" charset="0"/>
              </a:rPr>
              <a:t>Field </a:t>
            </a:r>
            <a:r>
              <a:rPr lang="fr-FR" sz="2400" b="1" dirty="0" err="1">
                <a:ln w="0"/>
                <a:solidFill>
                  <a:schemeClr val="accent1"/>
                </a:solidFill>
                <a:effectLst>
                  <a:outerShdw blurRad="38100" dist="25400" dir="5400000" algn="ctr" rotWithShape="0">
                    <a:srgbClr val="6E747A">
                      <a:alpha val="43000"/>
                    </a:srgbClr>
                  </a:outerShdw>
                </a:effectLst>
                <a:latin typeface="Trebuchet MS" panose="020B0603020202020204" pitchFamily="34" charset="0"/>
                <a:ea typeface="Calibri" panose="020F0502020204030204" pitchFamily="34" charset="0"/>
                <a:cs typeface="Times New Roman" panose="02020603050405020304" pitchFamily="18" charset="0"/>
              </a:rPr>
              <a:t>work</a:t>
            </a:r>
            <a:r>
              <a:rPr lang="fr-FR" sz="2400" b="1"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ea typeface="Calibri" panose="020F0502020204030204" pitchFamily="34" charset="0"/>
                <a:cs typeface="Times New Roman" panose="02020603050405020304" pitchFamily="18" charset="0"/>
              </a:rPr>
              <a:t> </a:t>
            </a:r>
            <a:r>
              <a:rPr lang="fr-FR" sz="24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ea typeface="Calibri" panose="020F0502020204030204" pitchFamily="34" charset="0"/>
                <a:cs typeface="Times New Roman" panose="02020603050405020304" pitchFamily="18" charset="0"/>
              </a:rPr>
              <a:t> </a:t>
            </a:r>
            <a:endParaRPr lang="fr-FR" sz="24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cs typeface="Times New Roman" panose="02020603050405020304" pitchFamily="18" charset="0"/>
            </a:endParaRPr>
          </a:p>
        </p:txBody>
      </p:sp>
      <p:sp>
        <p:nvSpPr>
          <p:cNvPr id="23" name="Organigramme : Connecteur 22"/>
          <p:cNvSpPr/>
          <p:nvPr/>
        </p:nvSpPr>
        <p:spPr>
          <a:xfrm>
            <a:off x="11222182" y="6191740"/>
            <a:ext cx="844552" cy="609600"/>
          </a:xfrm>
          <a:prstGeom prst="flowChartConnector">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prstClr val="black"/>
                </a:solidFill>
              </a:rPr>
              <a:t>17</a:t>
            </a:r>
            <a:endParaRPr lang="fr-FR" sz="2800" b="1" dirty="0">
              <a:solidFill>
                <a:prstClr val="black"/>
              </a:solidFill>
            </a:endParaRPr>
          </a:p>
        </p:txBody>
      </p:sp>
      <p:sp>
        <p:nvSpPr>
          <p:cNvPr id="24" name="Rectangle 23"/>
          <p:cNvSpPr/>
          <p:nvPr/>
        </p:nvSpPr>
        <p:spPr bwMode="auto">
          <a:xfrm>
            <a:off x="0" y="98499"/>
            <a:ext cx="12192000" cy="419323"/>
          </a:xfrm>
          <a:prstGeom prst="rect">
            <a:avLst/>
          </a:prstGeom>
          <a:solidFill>
            <a:schemeClr val="accent4">
              <a:lumMod val="75000"/>
            </a:schemeClr>
          </a:solidFill>
          <a:ln w="9525" cap="flat" cmpd="sng" algn="ctr">
            <a:solidFill>
              <a:schemeClr val="accent6">
                <a:lumMod val="50000"/>
              </a:schemeClr>
            </a:solidFill>
            <a:prstDash val="solid"/>
            <a:round/>
            <a:headEnd type="none" w="med" len="med"/>
            <a:tailEnd type="none" w="med" len="med"/>
          </a:ln>
          <a:effectLst>
            <a:outerShdw blurRad="107950" dist="12700" dir="5400000" algn="ctr">
              <a:srgbClr val="000000"/>
            </a:outerShdw>
          </a:effectLst>
          <a:extLst/>
        </p:spPr>
        <p:txBody>
          <a:bodyPr/>
          <a:lstStyle/>
          <a:p>
            <a:pPr algn="ctr">
              <a:defRPr/>
            </a:pPr>
            <a:r>
              <a:rPr lang="fr-FR" sz="2400" b="1" dirty="0" err="1" smtClean="0">
                <a:solidFill>
                  <a:prstClr val="white"/>
                </a:solidFill>
                <a:effectLst>
                  <a:outerShdw blurRad="38100" dist="38100" dir="2700000" algn="tl">
                    <a:srgbClr val="000000">
                      <a:alpha val="43137"/>
                    </a:srgbClr>
                  </a:outerShdw>
                </a:effectLst>
                <a:latin typeface="Arial Black" panose="020B0A04020102020204" pitchFamily="34" charset="0"/>
              </a:rPr>
              <a:t>RESULTS</a:t>
            </a:r>
            <a:endParaRPr lang="fr-FR" sz="2400" b="1" dirty="0">
              <a:solidFill>
                <a:prstClr val="white"/>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42448382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age 4"/>
          <p:cNvPicPr>
            <a:picLocks noChangeAspect="1"/>
          </p:cNvPicPr>
          <p:nvPr/>
        </p:nvPicPr>
        <p:blipFill rotWithShape="1">
          <a:blip r:embed="rId2">
            <a:extLst>
              <a:ext uri="{28A0092B-C50C-407E-A947-70E740481C1C}">
                <a14:useLocalDpi xmlns:a14="http://schemas.microsoft.com/office/drawing/2010/main" val="0"/>
              </a:ext>
            </a:extLst>
          </a:blip>
          <a:srcRect t="19085" b="12270"/>
          <a:stretch/>
        </p:blipFill>
        <p:spPr bwMode="auto">
          <a:xfrm>
            <a:off x="265113" y="831273"/>
            <a:ext cx="3127375" cy="2607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Image 6"/>
          <p:cNvPicPr>
            <a:picLocks noChangeAspect="1"/>
          </p:cNvPicPr>
          <p:nvPr/>
        </p:nvPicPr>
        <p:blipFill rotWithShape="1">
          <a:blip r:embed="rId3">
            <a:extLst>
              <a:ext uri="{28A0092B-C50C-407E-A947-70E740481C1C}">
                <a14:useLocalDpi xmlns:a14="http://schemas.microsoft.com/office/drawing/2010/main" val="0"/>
              </a:ext>
            </a:extLst>
          </a:blip>
          <a:srcRect t="7720"/>
          <a:stretch/>
        </p:blipFill>
        <p:spPr bwMode="auto">
          <a:xfrm>
            <a:off x="8799513" y="812783"/>
            <a:ext cx="3179762" cy="3255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Imag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3525" y="3648075"/>
            <a:ext cx="2652713"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Image 14"/>
          <p:cNvPicPr>
            <a:picLocks noChangeAspect="1"/>
          </p:cNvPicPr>
          <p:nvPr/>
        </p:nvPicPr>
        <p:blipFill rotWithShape="1">
          <a:blip r:embed="rId5">
            <a:extLst>
              <a:ext uri="{28A0092B-C50C-407E-A947-70E740481C1C}">
                <a14:useLocalDpi xmlns:a14="http://schemas.microsoft.com/office/drawing/2010/main" val="0"/>
              </a:ext>
            </a:extLst>
          </a:blip>
          <a:srcRect t="12122"/>
          <a:stretch/>
        </p:blipFill>
        <p:spPr bwMode="auto">
          <a:xfrm>
            <a:off x="3524250" y="831272"/>
            <a:ext cx="5143500" cy="602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ZoneTexte 15"/>
          <p:cNvSpPr txBox="1">
            <a:spLocks noChangeArrowheads="1"/>
          </p:cNvSpPr>
          <p:nvPr/>
        </p:nvSpPr>
        <p:spPr bwMode="auto">
          <a:xfrm>
            <a:off x="8734425" y="3995583"/>
            <a:ext cx="3405188" cy="2344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lnSpc>
                <a:spcPct val="150000"/>
              </a:lnSpc>
            </a:pPr>
            <a:r>
              <a:rPr lang="fr-FR" altLang="fr-FR" sz="2000" b="1" dirty="0">
                <a:latin typeface="Trebuchet MS" pitchFamily="34" charset="0"/>
                <a:ea typeface="Lucida Sans Unicode" pitchFamily="34" charset="0"/>
                <a:cs typeface="Lucida Sans Unicode" pitchFamily="34" charset="0"/>
              </a:rPr>
              <a:t>Planche III : </a:t>
            </a:r>
            <a:r>
              <a:rPr lang="fr-FR" altLang="fr-FR" sz="2000" dirty="0" err="1">
                <a:latin typeface="Trebuchet MS" pitchFamily="34" charset="0"/>
              </a:rPr>
              <a:t>Preview</a:t>
            </a:r>
            <a:r>
              <a:rPr lang="fr-FR" altLang="fr-FR" sz="2000" dirty="0">
                <a:latin typeface="Trebuchet MS" pitchFamily="34" charset="0"/>
              </a:rPr>
              <a:t> of water </a:t>
            </a:r>
            <a:r>
              <a:rPr lang="fr-FR" altLang="fr-FR" sz="2000" dirty="0" err="1">
                <a:latin typeface="Trebuchet MS" pitchFamily="34" charset="0"/>
              </a:rPr>
              <a:t>level</a:t>
            </a:r>
            <a:r>
              <a:rPr lang="fr-FR" altLang="fr-FR" sz="2000" dirty="0">
                <a:latin typeface="Trebuchet MS" pitchFamily="34" charset="0"/>
              </a:rPr>
              <a:t> </a:t>
            </a:r>
            <a:r>
              <a:rPr lang="fr-FR" altLang="fr-FR" sz="2000" dirty="0" err="1">
                <a:latin typeface="Trebuchet MS" pitchFamily="34" charset="0"/>
              </a:rPr>
              <a:t>measurements</a:t>
            </a:r>
            <a:r>
              <a:rPr lang="fr-FR" altLang="fr-FR" sz="2000" dirty="0">
                <a:latin typeface="Trebuchet MS" pitchFamily="34" charset="0"/>
              </a:rPr>
              <a:t> </a:t>
            </a:r>
            <a:r>
              <a:rPr lang="fr-FR" altLang="fr-FR" sz="2000" dirty="0" err="1">
                <a:latin typeface="Trebuchet MS" pitchFamily="34" charset="0"/>
              </a:rPr>
              <a:t>during</a:t>
            </a:r>
            <a:r>
              <a:rPr lang="fr-FR" altLang="fr-FR" sz="2000" dirty="0">
                <a:latin typeface="Trebuchet MS" pitchFamily="34" charset="0"/>
              </a:rPr>
              <a:t> the flood of </a:t>
            </a:r>
            <a:r>
              <a:rPr lang="fr-FR" altLang="fr-FR" sz="2000" dirty="0" err="1">
                <a:latin typeface="Trebuchet MS" pitchFamily="34" charset="0"/>
              </a:rPr>
              <a:t>June</a:t>
            </a:r>
            <a:r>
              <a:rPr lang="fr-FR" altLang="fr-FR" sz="2000" dirty="0">
                <a:latin typeface="Trebuchet MS" pitchFamily="34" charset="0"/>
              </a:rPr>
              <a:t> 2018 and </a:t>
            </a:r>
            <a:r>
              <a:rPr lang="fr-FR" altLang="fr-FR" sz="2000" dirty="0" err="1">
                <a:latin typeface="Trebuchet MS" pitchFamily="34" charset="0"/>
              </a:rPr>
              <a:t>survey</a:t>
            </a:r>
            <a:r>
              <a:rPr lang="fr-FR" altLang="fr-FR" sz="2000" dirty="0">
                <a:latin typeface="Trebuchet MS" pitchFamily="34" charset="0"/>
              </a:rPr>
              <a:t> of one of the </a:t>
            </a:r>
            <a:r>
              <a:rPr lang="fr-FR" altLang="fr-FR" sz="2000" dirty="0" err="1">
                <a:latin typeface="Trebuchet MS" pitchFamily="34" charset="0"/>
              </a:rPr>
              <a:t>victims</a:t>
            </a:r>
            <a:r>
              <a:rPr lang="fr-FR" altLang="fr-FR" sz="2000" dirty="0">
                <a:latin typeface="Trebuchet MS" pitchFamily="34" charset="0"/>
              </a:rPr>
              <a:t> of </a:t>
            </a:r>
            <a:r>
              <a:rPr lang="fr-FR" altLang="fr-FR" sz="2000" dirty="0" err="1">
                <a:latin typeface="Trebuchet MS" pitchFamily="34" charset="0"/>
              </a:rPr>
              <a:t>this</a:t>
            </a:r>
            <a:r>
              <a:rPr lang="fr-FR" altLang="fr-FR" sz="2000" dirty="0">
                <a:latin typeface="Trebuchet MS" pitchFamily="34" charset="0"/>
              </a:rPr>
              <a:t> </a:t>
            </a:r>
            <a:r>
              <a:rPr lang="fr-FR" altLang="fr-FR" sz="2000" dirty="0" smtClean="0">
                <a:latin typeface="Trebuchet MS" pitchFamily="34" charset="0"/>
              </a:rPr>
              <a:t>flood</a:t>
            </a:r>
            <a:endParaRPr lang="fr-FR" altLang="fr-FR" sz="2000" dirty="0">
              <a:latin typeface="Trebuchet MS" pitchFamily="34" charset="0"/>
            </a:endParaRPr>
          </a:p>
        </p:txBody>
      </p:sp>
      <p:cxnSp>
        <p:nvCxnSpPr>
          <p:cNvPr id="21" name="Connecteur droit avec flèche 20"/>
          <p:cNvCxnSpPr>
            <a:cxnSpLocks/>
          </p:cNvCxnSpPr>
          <p:nvPr/>
        </p:nvCxnSpPr>
        <p:spPr>
          <a:xfrm flipV="1">
            <a:off x="1841500" y="4373563"/>
            <a:ext cx="0" cy="2484437"/>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2296" name="ZoneTexte 22"/>
          <p:cNvSpPr txBox="1">
            <a:spLocks noChangeArrowheads="1"/>
          </p:cNvSpPr>
          <p:nvPr/>
        </p:nvSpPr>
        <p:spPr bwMode="auto">
          <a:xfrm>
            <a:off x="1920875" y="6215063"/>
            <a:ext cx="1325563"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dirty="0" smtClean="0"/>
              <a:t>1.75 </a:t>
            </a:r>
            <a:r>
              <a:rPr lang="fr-FR" altLang="fr-FR" dirty="0" err="1"/>
              <a:t>metre</a:t>
            </a:r>
            <a:endParaRPr lang="fr-FR" altLang="fr-FR" dirty="0"/>
          </a:p>
        </p:txBody>
      </p:sp>
      <p:cxnSp>
        <p:nvCxnSpPr>
          <p:cNvPr id="24" name="Connecteur droit avec flèche 23"/>
          <p:cNvCxnSpPr>
            <a:cxnSpLocks/>
          </p:cNvCxnSpPr>
          <p:nvPr/>
        </p:nvCxnSpPr>
        <p:spPr>
          <a:xfrm flipV="1">
            <a:off x="1703388" y="1246188"/>
            <a:ext cx="0" cy="2182812"/>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2298" name="ZoneTexte 27"/>
          <p:cNvSpPr txBox="1">
            <a:spLocks noChangeArrowheads="1"/>
          </p:cNvSpPr>
          <p:nvPr/>
        </p:nvSpPr>
        <p:spPr bwMode="auto">
          <a:xfrm>
            <a:off x="271463" y="2193925"/>
            <a:ext cx="1325562" cy="368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dirty="0" smtClean="0"/>
              <a:t>1.85 </a:t>
            </a:r>
            <a:r>
              <a:rPr lang="fr-FR" altLang="fr-FR" dirty="0" err="1"/>
              <a:t>metre</a:t>
            </a:r>
            <a:endParaRPr lang="fr-FR" altLang="fr-FR" dirty="0"/>
          </a:p>
        </p:txBody>
      </p:sp>
      <p:sp>
        <p:nvSpPr>
          <p:cNvPr id="12299" name="ZoneTexte 28"/>
          <p:cNvSpPr txBox="1">
            <a:spLocks noChangeArrowheads="1"/>
          </p:cNvSpPr>
          <p:nvPr/>
        </p:nvSpPr>
        <p:spPr bwMode="auto">
          <a:xfrm>
            <a:off x="10342563" y="2851855"/>
            <a:ext cx="1325562"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dirty="0" smtClean="0"/>
              <a:t>1.45 </a:t>
            </a:r>
            <a:r>
              <a:rPr lang="fr-FR" altLang="fr-FR" dirty="0" err="1"/>
              <a:t>metre</a:t>
            </a:r>
            <a:endParaRPr lang="fr-FR" altLang="fr-FR" dirty="0"/>
          </a:p>
        </p:txBody>
      </p:sp>
      <p:cxnSp>
        <p:nvCxnSpPr>
          <p:cNvPr id="30" name="Connecteur droit avec flèche 29"/>
          <p:cNvCxnSpPr>
            <a:cxnSpLocks/>
          </p:cNvCxnSpPr>
          <p:nvPr/>
        </p:nvCxnSpPr>
        <p:spPr>
          <a:xfrm flipV="1">
            <a:off x="10150475" y="1600905"/>
            <a:ext cx="0" cy="2466975"/>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9" name="Organigramme : Connecteur 38"/>
          <p:cNvSpPr/>
          <p:nvPr/>
        </p:nvSpPr>
        <p:spPr>
          <a:xfrm>
            <a:off x="11342255" y="6215064"/>
            <a:ext cx="816837" cy="586276"/>
          </a:xfrm>
          <a:prstGeom prst="flowChartConnector">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2800" b="1" dirty="0" smtClean="0">
                <a:solidFill>
                  <a:prstClr val="black"/>
                </a:solidFill>
              </a:rPr>
              <a:t>18</a:t>
            </a:r>
            <a:endParaRPr lang="fr-FR" sz="2800" b="1" dirty="0">
              <a:solidFill>
                <a:prstClr val="black"/>
              </a:solidFill>
            </a:endParaRPr>
          </a:p>
        </p:txBody>
      </p:sp>
      <p:sp>
        <p:nvSpPr>
          <p:cNvPr id="12304" name="ZoneTexte 13"/>
          <p:cNvSpPr txBox="1">
            <a:spLocks noChangeArrowheads="1"/>
          </p:cNvSpPr>
          <p:nvPr/>
        </p:nvSpPr>
        <p:spPr bwMode="auto">
          <a:xfrm>
            <a:off x="6970713" y="1584325"/>
            <a:ext cx="1325562"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a:t>Victim</a:t>
            </a:r>
          </a:p>
        </p:txBody>
      </p:sp>
      <p:cxnSp>
        <p:nvCxnSpPr>
          <p:cNvPr id="17" name="Connecteur droit avec flèche 16"/>
          <p:cNvCxnSpPr>
            <a:cxnSpLocks/>
          </p:cNvCxnSpPr>
          <p:nvPr/>
        </p:nvCxnSpPr>
        <p:spPr>
          <a:xfrm>
            <a:off x="7632700" y="1954213"/>
            <a:ext cx="0" cy="46355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2306" name="ZoneTexte 18"/>
          <p:cNvSpPr txBox="1">
            <a:spLocks noChangeArrowheads="1"/>
          </p:cNvSpPr>
          <p:nvPr/>
        </p:nvSpPr>
        <p:spPr bwMode="auto">
          <a:xfrm>
            <a:off x="4916488" y="1751013"/>
            <a:ext cx="1584325" cy="6461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a:t>AKA Kouadio Prudence</a:t>
            </a:r>
          </a:p>
        </p:txBody>
      </p:sp>
      <p:cxnSp>
        <p:nvCxnSpPr>
          <p:cNvPr id="20" name="Connecteur droit avec flèche 19"/>
          <p:cNvCxnSpPr>
            <a:cxnSpLocks/>
            <a:stCxn id="12306" idx="2"/>
          </p:cNvCxnSpPr>
          <p:nvPr/>
        </p:nvCxnSpPr>
        <p:spPr>
          <a:xfrm>
            <a:off x="5708650" y="2397125"/>
            <a:ext cx="0" cy="623888"/>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bwMode="auto">
          <a:xfrm>
            <a:off x="0" y="-3097"/>
            <a:ext cx="12192000" cy="419323"/>
          </a:xfrm>
          <a:prstGeom prst="rect">
            <a:avLst/>
          </a:prstGeom>
          <a:solidFill>
            <a:schemeClr val="accent4">
              <a:lumMod val="75000"/>
            </a:schemeClr>
          </a:solidFill>
          <a:ln w="9525" cap="flat" cmpd="sng" algn="ctr">
            <a:solidFill>
              <a:schemeClr val="accent6">
                <a:lumMod val="50000"/>
              </a:schemeClr>
            </a:solidFill>
            <a:prstDash val="solid"/>
            <a:round/>
            <a:headEnd type="none" w="med" len="med"/>
            <a:tailEnd type="none" w="med" len="med"/>
          </a:ln>
          <a:effectLst>
            <a:outerShdw blurRad="107950" dist="12700" dir="5400000" algn="ctr">
              <a:srgbClr val="000000"/>
            </a:outerShdw>
          </a:effectLst>
          <a:extLst/>
        </p:spPr>
        <p:txBody>
          <a:bodyPr/>
          <a:lstStyle/>
          <a:p>
            <a:pPr algn="ctr">
              <a:defRPr/>
            </a:pPr>
            <a:r>
              <a:rPr lang="fr-FR" sz="2400" b="1" dirty="0" err="1" smtClean="0">
                <a:solidFill>
                  <a:prstClr val="white"/>
                </a:solidFill>
                <a:effectLst>
                  <a:outerShdw blurRad="38100" dist="38100" dir="2700000" algn="tl">
                    <a:srgbClr val="000000">
                      <a:alpha val="43137"/>
                    </a:srgbClr>
                  </a:outerShdw>
                </a:effectLst>
                <a:latin typeface="Arial Black" panose="020B0A04020102020204" pitchFamily="34" charset="0"/>
              </a:rPr>
              <a:t>RESULTS</a:t>
            </a:r>
            <a:endParaRPr lang="fr-FR" sz="2400" b="1" dirty="0">
              <a:solidFill>
                <a:prstClr val="white"/>
              </a:solidFill>
              <a:effectLst>
                <a:outerShdw blurRad="38100" dist="38100" dir="2700000" algn="tl">
                  <a:srgbClr val="000000">
                    <a:alpha val="43137"/>
                  </a:srgbClr>
                </a:outerShdw>
              </a:effectLst>
              <a:latin typeface="Arial Black" panose="020B0A04020102020204" pitchFamily="34" charset="0"/>
            </a:endParaRPr>
          </a:p>
        </p:txBody>
      </p:sp>
      <p:sp>
        <p:nvSpPr>
          <p:cNvPr id="19" name="Rectangle 18">
            <a:extLst>
              <a:ext uri="{FF2B5EF4-FFF2-40B4-BE49-F238E27FC236}">
                <a16:creationId xmlns="" xmlns:a16="http://schemas.microsoft.com/office/drawing/2014/main" id="{064A32E7-DE75-442E-86CF-0E886778C873}"/>
              </a:ext>
            </a:extLst>
          </p:cNvPr>
          <p:cNvSpPr/>
          <p:nvPr/>
        </p:nvSpPr>
        <p:spPr>
          <a:xfrm>
            <a:off x="1425251" y="262300"/>
            <a:ext cx="4218126" cy="578492"/>
          </a:xfrm>
          <a:prstGeom prst="rect">
            <a:avLst/>
          </a:prstGeom>
        </p:spPr>
        <p:txBody>
          <a:bodyPr wrap="square">
            <a:spAutoFit/>
          </a:bodyPr>
          <a:lstStyle/>
          <a:p>
            <a:pPr marL="285750" indent="-285750">
              <a:lnSpc>
                <a:spcPct val="150000"/>
              </a:lnSpc>
              <a:buFont typeface="Wingdings" panose="05000000000000000000" pitchFamily="2" charset="2"/>
              <a:buChar char="q"/>
            </a:pPr>
            <a:r>
              <a:rPr lang="fr-FR" sz="2400" b="1"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ea typeface="Calibri" panose="020F0502020204030204" pitchFamily="34" charset="0"/>
                <a:cs typeface="Times New Roman" panose="02020603050405020304" pitchFamily="18" charset="0"/>
              </a:rPr>
              <a:t> </a:t>
            </a:r>
            <a:r>
              <a:rPr lang="fr-FR" sz="2400" b="1"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ea typeface="Calibri" panose="020F0502020204030204" pitchFamily="34" charset="0"/>
                <a:cs typeface="Times New Roman" panose="02020603050405020304" pitchFamily="18" charset="0"/>
              </a:rPr>
              <a:t>Field </a:t>
            </a:r>
            <a:r>
              <a:rPr lang="fr-FR" sz="2400" b="1" dirty="0" err="1">
                <a:ln w="0"/>
                <a:solidFill>
                  <a:schemeClr val="accent1"/>
                </a:solidFill>
                <a:effectLst>
                  <a:outerShdw blurRad="38100" dist="25400" dir="5400000" algn="ctr" rotWithShape="0">
                    <a:srgbClr val="6E747A">
                      <a:alpha val="43000"/>
                    </a:srgbClr>
                  </a:outerShdw>
                </a:effectLst>
                <a:latin typeface="Trebuchet MS" panose="020B0603020202020204" pitchFamily="34" charset="0"/>
                <a:ea typeface="Calibri" panose="020F0502020204030204" pitchFamily="34" charset="0"/>
                <a:cs typeface="Times New Roman" panose="02020603050405020304" pitchFamily="18" charset="0"/>
              </a:rPr>
              <a:t>work</a:t>
            </a:r>
            <a:r>
              <a:rPr lang="fr-FR" sz="2400" b="1"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ea typeface="Calibri" panose="020F0502020204030204" pitchFamily="34" charset="0"/>
                <a:cs typeface="Times New Roman" panose="02020603050405020304" pitchFamily="18" charset="0"/>
              </a:rPr>
              <a:t> </a:t>
            </a:r>
            <a:r>
              <a:rPr lang="fr-FR" sz="2400" b="1"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ea typeface="Calibri" panose="020F0502020204030204" pitchFamily="34" charset="0"/>
                <a:cs typeface="Times New Roman" panose="02020603050405020304" pitchFamily="18" charset="0"/>
              </a:rPr>
              <a:t> </a:t>
            </a:r>
            <a:endParaRPr lang="fr-FR" sz="2400" b="1"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cs typeface="Times New Roman" panose="02020603050405020304" pitchFamily="18" charset="0"/>
            </a:endParaRPr>
          </a:p>
        </p:txBody>
      </p:sp>
    </p:spTree>
    <p:extLst>
      <p:ext uri="{BB962C8B-B14F-4D97-AF65-F5344CB8AC3E}">
        <p14:creationId xmlns:p14="http://schemas.microsoft.com/office/powerpoint/2010/main" val="21145529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98499"/>
            <a:ext cx="12192000" cy="419323"/>
          </a:xfrm>
          <a:prstGeom prst="rect">
            <a:avLst/>
          </a:prstGeom>
          <a:solidFill>
            <a:schemeClr val="accent4">
              <a:lumMod val="75000"/>
            </a:schemeClr>
          </a:solidFill>
          <a:ln w="9525" cap="flat" cmpd="sng" algn="ctr">
            <a:solidFill>
              <a:schemeClr val="accent6">
                <a:lumMod val="50000"/>
              </a:schemeClr>
            </a:solidFill>
            <a:prstDash val="solid"/>
            <a:round/>
            <a:headEnd type="none" w="med" len="med"/>
            <a:tailEnd type="none" w="med" len="med"/>
          </a:ln>
          <a:effectLst>
            <a:outerShdw blurRad="107950" dist="12700" dir="5400000" algn="ctr">
              <a:srgbClr val="000000"/>
            </a:outerShdw>
          </a:effectLst>
          <a:extLst/>
        </p:spPr>
        <p:txBody>
          <a:bodyPr/>
          <a:lstStyle/>
          <a:p>
            <a:pPr algn="ctr">
              <a:defRPr/>
            </a:pPr>
            <a:r>
              <a:rPr lang="fr-FR" sz="2400" b="1" dirty="0" err="1" smtClean="0">
                <a:solidFill>
                  <a:prstClr val="white"/>
                </a:solidFill>
                <a:effectLst>
                  <a:outerShdw blurRad="38100" dist="38100" dir="2700000" algn="tl">
                    <a:srgbClr val="000000">
                      <a:alpha val="43137"/>
                    </a:srgbClr>
                  </a:outerShdw>
                </a:effectLst>
                <a:latin typeface="Arial Black" panose="020B0A04020102020204" pitchFamily="34" charset="0"/>
              </a:rPr>
              <a:t>RESULTS</a:t>
            </a:r>
            <a:endParaRPr lang="fr-FR" sz="2400" b="1" dirty="0">
              <a:solidFill>
                <a:prstClr val="white"/>
              </a:solidFill>
              <a:effectLst>
                <a:outerShdw blurRad="38100" dist="38100" dir="2700000" algn="tl">
                  <a:srgbClr val="000000">
                    <a:alpha val="43137"/>
                  </a:srgbClr>
                </a:outerShdw>
              </a:effectLst>
              <a:latin typeface="Arial Black" panose="020B0A04020102020204" pitchFamily="34" charset="0"/>
            </a:endParaRPr>
          </a:p>
        </p:txBody>
      </p:sp>
      <p:sp>
        <p:nvSpPr>
          <p:cNvPr id="5" name="Rectangle 4">
            <a:extLst>
              <a:ext uri="{FF2B5EF4-FFF2-40B4-BE49-F238E27FC236}">
                <a16:creationId xmlns="" xmlns:a16="http://schemas.microsoft.com/office/drawing/2014/main" id="{064A32E7-DE75-442E-86CF-0E886778C873}"/>
              </a:ext>
            </a:extLst>
          </p:cNvPr>
          <p:cNvSpPr/>
          <p:nvPr/>
        </p:nvSpPr>
        <p:spPr>
          <a:xfrm>
            <a:off x="381583" y="585560"/>
            <a:ext cx="8623872" cy="646331"/>
          </a:xfrm>
          <a:prstGeom prst="rect">
            <a:avLst/>
          </a:prstGeom>
        </p:spPr>
        <p:txBody>
          <a:bodyPr wrap="square">
            <a:spAutoFit/>
          </a:bodyPr>
          <a:lstStyle/>
          <a:p>
            <a:pPr marL="285750" indent="-285750">
              <a:lnSpc>
                <a:spcPct val="150000"/>
              </a:lnSpc>
              <a:buFont typeface="Wingdings" panose="05000000000000000000" pitchFamily="2" charset="2"/>
              <a:buChar char="q"/>
            </a:pPr>
            <a:r>
              <a:rPr lang="fr-FR" sz="24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ea typeface="Calibri" panose="020F0502020204030204" pitchFamily="34" charset="0"/>
                <a:cs typeface="Times New Roman" panose="02020603050405020304" pitchFamily="18" charset="0"/>
              </a:rPr>
              <a:t> </a:t>
            </a:r>
            <a:r>
              <a:rPr lang="en-US" sz="24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ea typeface="Calibri" panose="020F0502020204030204" pitchFamily="34" charset="0"/>
                <a:cs typeface="Times New Roman" panose="02020603050405020304" pitchFamily="18" charset="0"/>
              </a:rPr>
              <a:t>Morphometric characteristics of each basin </a:t>
            </a:r>
            <a:r>
              <a:rPr lang="fr-FR" sz="2400" dirty="0" smtClean="0">
                <a:ln w="0"/>
                <a:solidFill>
                  <a:schemeClr val="accent1"/>
                </a:solidFill>
                <a:effectLst>
                  <a:outerShdw blurRad="38100" dist="25400" dir="5400000" algn="ctr" rotWithShape="0">
                    <a:srgbClr val="6E747A">
                      <a:alpha val="43000"/>
                    </a:srgbClr>
                  </a:outerShdw>
                </a:effectLst>
                <a:latin typeface="Trebuchet MS" panose="020B0603020202020204" pitchFamily="34" charset="0"/>
                <a:ea typeface="Calibri" panose="020F0502020204030204" pitchFamily="34" charset="0"/>
                <a:cs typeface="Times New Roman" panose="02020603050405020304" pitchFamily="18" charset="0"/>
              </a:rPr>
              <a:t> </a:t>
            </a:r>
            <a:r>
              <a:rPr lang="fr-FR" sz="24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ea typeface="Calibri" panose="020F0502020204030204" pitchFamily="34" charset="0"/>
                <a:cs typeface="Times New Roman" panose="02020603050405020304" pitchFamily="18" charset="0"/>
              </a:rPr>
              <a:t> </a:t>
            </a:r>
            <a:endParaRPr lang="fr-FR" sz="24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cs typeface="Times New Roman" panose="02020603050405020304" pitchFamily="18" charset="0"/>
            </a:endParaRPr>
          </a:p>
        </p:txBody>
      </p:sp>
      <p:graphicFrame>
        <p:nvGraphicFramePr>
          <p:cNvPr id="6" name="Tableau 5"/>
          <p:cNvGraphicFramePr>
            <a:graphicFrameLocks noGrp="1"/>
          </p:cNvGraphicFramePr>
          <p:nvPr>
            <p:extLst>
              <p:ext uri="{D42A27DB-BD31-4B8C-83A1-F6EECF244321}">
                <p14:modId xmlns:p14="http://schemas.microsoft.com/office/powerpoint/2010/main" val="1993576730"/>
              </p:ext>
            </p:extLst>
          </p:nvPr>
        </p:nvGraphicFramePr>
        <p:xfrm>
          <a:off x="227738" y="1518220"/>
          <a:ext cx="11736524" cy="4517214"/>
        </p:xfrm>
        <a:graphic>
          <a:graphicData uri="http://schemas.openxmlformats.org/drawingml/2006/table">
            <a:tbl>
              <a:tblPr>
                <a:tableStyleId>{5940675A-B579-460E-94D1-54222C63F5DA}</a:tableStyleId>
              </a:tblPr>
              <a:tblGrid>
                <a:gridCol w="1120771"/>
                <a:gridCol w="1508075"/>
                <a:gridCol w="831055"/>
                <a:gridCol w="992177"/>
                <a:gridCol w="746253"/>
                <a:gridCol w="1060018"/>
                <a:gridCol w="1348344"/>
                <a:gridCol w="644491"/>
                <a:gridCol w="644491"/>
                <a:gridCol w="610570"/>
                <a:gridCol w="1127860"/>
                <a:gridCol w="1102419"/>
              </a:tblGrid>
              <a:tr h="819732">
                <a:tc gridSpan="2">
                  <a:txBody>
                    <a:bodyPr/>
                    <a:lstStyle/>
                    <a:p>
                      <a:pPr algn="ctr" fontAlgn="b"/>
                      <a:endParaRPr lang="fr-FR" sz="1800" b="0" i="0" u="none" strike="noStrike" dirty="0">
                        <a:solidFill>
                          <a:srgbClr val="000000"/>
                        </a:solidFill>
                        <a:effectLst/>
                        <a:latin typeface="Calibri"/>
                      </a:endParaRPr>
                    </a:p>
                  </a:txBody>
                  <a:tcPr marL="5460" marR="5460" marT="5460" marB="0" anchor="ctr">
                    <a:lnL w="12700" cmpd="sng">
                      <a:noFill/>
                    </a:lnL>
                    <a:lnT w="12700" cmpd="sng">
                      <a:noFill/>
                    </a:lnT>
                  </a:tcPr>
                </a:tc>
                <a:tc hMerge="1">
                  <a:txBody>
                    <a:bodyPr/>
                    <a:lstStyle/>
                    <a:p>
                      <a:pPr algn="ctr" fontAlgn="b"/>
                      <a:endParaRPr lang="fr-FR" sz="1800" b="0" i="0" u="none" strike="noStrike" dirty="0">
                        <a:solidFill>
                          <a:srgbClr val="000000"/>
                        </a:solidFill>
                        <a:effectLst/>
                        <a:latin typeface="Calibri"/>
                      </a:endParaRPr>
                    </a:p>
                  </a:txBody>
                  <a:tcPr marL="5460" marR="5460" marT="5460" marB="0" anchor="ctr">
                    <a:lnT w="12700" cmpd="sng">
                      <a:noFill/>
                    </a:lnT>
                  </a:tcPr>
                </a:tc>
                <a:tc gridSpan="3">
                  <a:txBody>
                    <a:bodyPr/>
                    <a:lstStyle/>
                    <a:p>
                      <a:pPr algn="ctr" fontAlgn="ctr"/>
                      <a:r>
                        <a:rPr lang="fr-FR" sz="1800" b="1" u="none" strike="noStrike" dirty="0">
                          <a:effectLst/>
                        </a:rPr>
                        <a:t>Caractéristiques de forme</a:t>
                      </a:r>
                      <a:endParaRPr lang="fr-FR" sz="1800" b="1" i="0" u="none" strike="noStrike" dirty="0">
                        <a:solidFill>
                          <a:srgbClr val="000000"/>
                        </a:solidFill>
                        <a:effectLst/>
                        <a:latin typeface="Calibri"/>
                      </a:endParaRPr>
                    </a:p>
                  </a:txBody>
                  <a:tcPr marL="5460" marR="5460" marT="5460" marB="0" anchor="ctr"/>
                </a:tc>
                <a:tc hMerge="1">
                  <a:txBody>
                    <a:bodyPr/>
                    <a:lstStyle/>
                    <a:p>
                      <a:endParaRPr lang="fr-FR"/>
                    </a:p>
                  </a:txBody>
                  <a:tcPr/>
                </a:tc>
                <a:tc hMerge="1">
                  <a:txBody>
                    <a:bodyPr/>
                    <a:lstStyle/>
                    <a:p>
                      <a:endParaRPr lang="fr-FR"/>
                    </a:p>
                  </a:txBody>
                  <a:tcPr/>
                </a:tc>
                <a:tc gridSpan="2">
                  <a:txBody>
                    <a:bodyPr/>
                    <a:lstStyle/>
                    <a:p>
                      <a:pPr algn="ctr" fontAlgn="ctr"/>
                      <a:r>
                        <a:rPr lang="fr-FR" sz="1800" b="1" u="none" strike="noStrike" dirty="0">
                          <a:effectLst/>
                        </a:rPr>
                        <a:t>Dimensions du Rectangle équivalent</a:t>
                      </a:r>
                      <a:endParaRPr lang="fr-FR" sz="1800" b="1" i="0" u="none" strike="noStrike" dirty="0">
                        <a:solidFill>
                          <a:srgbClr val="000000"/>
                        </a:solidFill>
                        <a:effectLst/>
                        <a:latin typeface="Calibri"/>
                      </a:endParaRPr>
                    </a:p>
                  </a:txBody>
                  <a:tcPr marL="5460" marR="5460" marT="5460" marB="0" anchor="ctr"/>
                </a:tc>
                <a:tc hMerge="1">
                  <a:txBody>
                    <a:bodyPr/>
                    <a:lstStyle/>
                    <a:p>
                      <a:endParaRPr lang="fr-FR"/>
                    </a:p>
                  </a:txBody>
                  <a:tcPr/>
                </a:tc>
                <a:tc gridSpan="5">
                  <a:txBody>
                    <a:bodyPr/>
                    <a:lstStyle/>
                    <a:p>
                      <a:pPr algn="ctr" fontAlgn="ctr"/>
                      <a:r>
                        <a:rPr lang="fr-FR" sz="1800" b="1" u="none" strike="noStrike" dirty="0">
                          <a:effectLst/>
                        </a:rPr>
                        <a:t>Relief</a:t>
                      </a:r>
                      <a:endParaRPr lang="fr-FR" sz="1800" b="1" i="0" u="none" strike="noStrike" dirty="0">
                        <a:solidFill>
                          <a:srgbClr val="000000"/>
                        </a:solidFill>
                        <a:effectLst/>
                        <a:latin typeface="Calibri"/>
                      </a:endParaRPr>
                    </a:p>
                  </a:txBody>
                  <a:tcPr marL="5460" marR="5460" marT="546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755483">
                <a:tc>
                  <a:txBody>
                    <a:bodyPr/>
                    <a:lstStyle/>
                    <a:p>
                      <a:pPr algn="ctr" fontAlgn="b"/>
                      <a:r>
                        <a:rPr lang="fr-FR" sz="1800" b="1" u="none" strike="noStrike" dirty="0" smtClean="0">
                          <a:effectLst/>
                        </a:rPr>
                        <a:t>Basin</a:t>
                      </a:r>
                      <a:endParaRPr lang="fr-FR" sz="1800" b="1" i="0" u="none" strike="noStrike" dirty="0">
                        <a:solidFill>
                          <a:srgbClr val="000000"/>
                        </a:solidFill>
                        <a:effectLst/>
                        <a:latin typeface="Calibri"/>
                      </a:endParaRPr>
                    </a:p>
                  </a:txBody>
                  <a:tcPr marL="5460" marR="5460" marT="5460" marB="0" anchor="ctr"/>
                </a:tc>
                <a:tc>
                  <a:txBody>
                    <a:bodyPr/>
                    <a:lstStyle/>
                    <a:p>
                      <a:pPr algn="ctr" fontAlgn="b"/>
                      <a:r>
                        <a:rPr lang="fr-FR" sz="1800" b="1" u="none" strike="noStrike" dirty="0" err="1" smtClean="0">
                          <a:effectLst/>
                        </a:rPr>
                        <a:t>Subasins</a:t>
                      </a:r>
                      <a:r>
                        <a:rPr lang="fr-FR" sz="1800" b="1" u="none" strike="noStrike" dirty="0" smtClean="0">
                          <a:effectLst/>
                        </a:rPr>
                        <a:t> (</a:t>
                      </a:r>
                      <a:r>
                        <a:rPr lang="fr-FR" sz="1800" b="1" u="none" strike="noStrike" dirty="0" err="1" smtClean="0">
                          <a:effectLst/>
                        </a:rPr>
                        <a:t>SBV</a:t>
                      </a:r>
                      <a:r>
                        <a:rPr lang="fr-FR" sz="1800" b="1" u="none" strike="noStrike" dirty="0" smtClean="0">
                          <a:effectLst/>
                        </a:rPr>
                        <a:t>)</a:t>
                      </a:r>
                      <a:endParaRPr lang="fr-FR" sz="1800" b="1" i="0" u="none" strike="noStrike" dirty="0">
                        <a:solidFill>
                          <a:srgbClr val="000000"/>
                        </a:solidFill>
                        <a:effectLst/>
                        <a:latin typeface="Calibri"/>
                      </a:endParaRPr>
                    </a:p>
                  </a:txBody>
                  <a:tcPr marL="5460" marR="5460" marT="5460" marB="0" anchor="ctr"/>
                </a:tc>
                <a:tc>
                  <a:txBody>
                    <a:bodyPr/>
                    <a:lstStyle/>
                    <a:p>
                      <a:pPr algn="ctr" fontAlgn="b"/>
                      <a:r>
                        <a:rPr lang="fr-FR" sz="1800" b="1" u="none" strike="noStrike" dirty="0">
                          <a:effectLst/>
                        </a:rPr>
                        <a:t>Surface </a:t>
                      </a:r>
                      <a:r>
                        <a:rPr lang="fr-FR" sz="1800" b="1" u="none" strike="noStrike" dirty="0" smtClean="0">
                          <a:effectLst/>
                        </a:rPr>
                        <a:t>in km²</a:t>
                      </a:r>
                      <a:endParaRPr lang="fr-FR" sz="1800" b="1" i="0" u="none" strike="noStrike" dirty="0">
                        <a:solidFill>
                          <a:srgbClr val="000000"/>
                        </a:solidFill>
                        <a:effectLst/>
                        <a:latin typeface="Calibri"/>
                      </a:endParaRPr>
                    </a:p>
                  </a:txBody>
                  <a:tcPr marL="5460" marR="5460" marT="5460" marB="0" anchor="ctr"/>
                </a:tc>
                <a:tc>
                  <a:txBody>
                    <a:bodyPr/>
                    <a:lstStyle/>
                    <a:p>
                      <a:pPr algn="ctr" fontAlgn="b"/>
                      <a:r>
                        <a:rPr lang="fr-FR" sz="1800" b="1" u="none" strike="noStrike" dirty="0" err="1" smtClean="0">
                          <a:effectLst/>
                        </a:rPr>
                        <a:t>Perimeter</a:t>
                      </a:r>
                      <a:r>
                        <a:rPr lang="fr-FR" sz="1800" b="1" u="none" strike="noStrike" dirty="0" smtClean="0">
                          <a:effectLst/>
                        </a:rPr>
                        <a:t> in km</a:t>
                      </a:r>
                      <a:endParaRPr lang="fr-FR" sz="1800" b="1" i="0" u="none" strike="noStrike" dirty="0">
                        <a:solidFill>
                          <a:srgbClr val="000000"/>
                        </a:solidFill>
                        <a:effectLst/>
                        <a:latin typeface="Calibri"/>
                      </a:endParaRPr>
                    </a:p>
                  </a:txBody>
                  <a:tcPr marL="5460" marR="5460" marT="5460" marB="0" anchor="ctr"/>
                </a:tc>
                <a:tc>
                  <a:txBody>
                    <a:bodyPr/>
                    <a:lstStyle/>
                    <a:p>
                      <a:pPr algn="ctr" fontAlgn="b"/>
                      <a:r>
                        <a:rPr lang="fr-FR" sz="1800" b="1" u="none" strike="noStrike" dirty="0">
                          <a:effectLst/>
                        </a:rPr>
                        <a:t>K</a:t>
                      </a:r>
                      <a:r>
                        <a:rPr lang="fr-FR" sz="1800" b="1" u="none" strike="noStrike" baseline="-25000" dirty="0">
                          <a:effectLst/>
                        </a:rPr>
                        <a:t>G</a:t>
                      </a:r>
                      <a:endParaRPr lang="fr-FR" sz="1800" b="1" i="0" u="none" strike="noStrike" baseline="-25000" dirty="0">
                        <a:solidFill>
                          <a:srgbClr val="000000"/>
                        </a:solidFill>
                        <a:effectLst/>
                        <a:latin typeface="Calibri"/>
                      </a:endParaRPr>
                    </a:p>
                  </a:txBody>
                  <a:tcPr marL="5460" marR="5460" marT="5460" marB="0" anchor="ctr"/>
                </a:tc>
                <a:tc>
                  <a:txBody>
                    <a:bodyPr/>
                    <a:lstStyle/>
                    <a:p>
                      <a:pPr algn="ctr" fontAlgn="b"/>
                      <a:r>
                        <a:rPr lang="fr-FR" sz="1800" b="1" u="none" strike="noStrike" dirty="0" err="1" smtClean="0">
                          <a:effectLst/>
                        </a:rPr>
                        <a:t>Length</a:t>
                      </a:r>
                      <a:r>
                        <a:rPr lang="fr-FR" sz="1800" b="1" u="none" strike="noStrike" dirty="0" smtClean="0">
                          <a:effectLst/>
                        </a:rPr>
                        <a:t> in km</a:t>
                      </a:r>
                      <a:endParaRPr lang="fr-FR" sz="1800" b="1" i="0" u="none" strike="noStrike" dirty="0">
                        <a:solidFill>
                          <a:srgbClr val="000000"/>
                        </a:solidFill>
                        <a:effectLst/>
                        <a:latin typeface="Calibri"/>
                      </a:endParaRPr>
                    </a:p>
                  </a:txBody>
                  <a:tcPr marL="5460" marR="5460" marT="5460" marB="0" anchor="ctr"/>
                </a:tc>
                <a:tc>
                  <a:txBody>
                    <a:bodyPr/>
                    <a:lstStyle/>
                    <a:p>
                      <a:pPr algn="ctr" fontAlgn="b"/>
                      <a:r>
                        <a:rPr lang="fr-FR" sz="1800" b="1" u="none" strike="noStrike" dirty="0" err="1" smtClean="0">
                          <a:effectLst/>
                        </a:rPr>
                        <a:t>Width</a:t>
                      </a:r>
                      <a:r>
                        <a:rPr lang="fr-FR" sz="1800" b="1" u="none" strike="noStrike" dirty="0" smtClean="0">
                          <a:effectLst/>
                        </a:rPr>
                        <a:t> in km</a:t>
                      </a:r>
                      <a:endParaRPr lang="fr-FR" sz="1800" b="1" i="0" u="none" strike="noStrike" dirty="0">
                        <a:solidFill>
                          <a:srgbClr val="000000"/>
                        </a:solidFill>
                        <a:effectLst/>
                        <a:latin typeface="Calibri"/>
                      </a:endParaRPr>
                    </a:p>
                  </a:txBody>
                  <a:tcPr marL="5460" marR="5460" marT="5460" marB="0" anchor="ctr"/>
                </a:tc>
                <a:tc>
                  <a:txBody>
                    <a:bodyPr/>
                    <a:lstStyle/>
                    <a:p>
                      <a:pPr algn="ctr" fontAlgn="b"/>
                      <a:r>
                        <a:rPr lang="fr-FR" sz="1800" b="1" u="none" strike="noStrike" dirty="0">
                          <a:effectLst/>
                        </a:rPr>
                        <a:t>H </a:t>
                      </a:r>
                      <a:r>
                        <a:rPr lang="fr-FR" sz="1800" b="1" u="none" strike="noStrike" dirty="0" smtClean="0">
                          <a:effectLst/>
                        </a:rPr>
                        <a:t>mini in m</a:t>
                      </a:r>
                      <a:endParaRPr lang="fr-FR" sz="1800" b="1" i="0" u="none" strike="noStrike" dirty="0">
                        <a:solidFill>
                          <a:srgbClr val="000000"/>
                        </a:solidFill>
                        <a:effectLst/>
                        <a:latin typeface="Calibri"/>
                      </a:endParaRPr>
                    </a:p>
                  </a:txBody>
                  <a:tcPr marL="5460" marR="5460" marT="5460" marB="0" anchor="ctr"/>
                </a:tc>
                <a:tc>
                  <a:txBody>
                    <a:bodyPr/>
                    <a:lstStyle/>
                    <a:p>
                      <a:pPr algn="ctr" fontAlgn="b"/>
                      <a:r>
                        <a:rPr lang="fr-FR" sz="1800" b="1" u="none" strike="noStrike" dirty="0">
                          <a:effectLst/>
                        </a:rPr>
                        <a:t>H </a:t>
                      </a:r>
                      <a:r>
                        <a:rPr lang="fr-FR" sz="1800" b="1" u="none" strike="noStrike" dirty="0" smtClean="0">
                          <a:effectLst/>
                        </a:rPr>
                        <a:t>maxi in m</a:t>
                      </a:r>
                      <a:endParaRPr lang="fr-FR" sz="1800" b="1" i="0" u="none" strike="noStrike" dirty="0">
                        <a:solidFill>
                          <a:srgbClr val="000000"/>
                        </a:solidFill>
                        <a:effectLst/>
                        <a:latin typeface="Calibri"/>
                      </a:endParaRPr>
                    </a:p>
                  </a:txBody>
                  <a:tcPr marL="5460" marR="5460" marT="5460" marB="0" anchor="ctr"/>
                </a:tc>
                <a:tc>
                  <a:txBody>
                    <a:bodyPr/>
                    <a:lstStyle/>
                    <a:p>
                      <a:pPr algn="ctr" fontAlgn="b"/>
                      <a:r>
                        <a:rPr lang="fr-FR" sz="1800" b="1" u="none" strike="noStrike" dirty="0">
                          <a:effectLst/>
                        </a:rPr>
                        <a:t>H </a:t>
                      </a:r>
                      <a:r>
                        <a:rPr lang="fr-FR" sz="1800" b="1" u="none" strike="noStrike" dirty="0" err="1" smtClean="0">
                          <a:effectLst/>
                        </a:rPr>
                        <a:t>moy</a:t>
                      </a:r>
                      <a:r>
                        <a:rPr lang="fr-FR" sz="1800" b="1" u="none" strike="noStrike" dirty="0" smtClean="0">
                          <a:effectLst/>
                        </a:rPr>
                        <a:t> in m</a:t>
                      </a:r>
                      <a:endParaRPr lang="fr-FR" sz="1800" b="1" i="0" u="none" strike="noStrike" dirty="0">
                        <a:solidFill>
                          <a:srgbClr val="000000"/>
                        </a:solidFill>
                        <a:effectLst/>
                        <a:latin typeface="Calibri"/>
                      </a:endParaRPr>
                    </a:p>
                  </a:txBody>
                  <a:tcPr marL="5460" marR="5460" marT="5460" marB="0" anchor="ctr"/>
                </a:tc>
                <a:tc>
                  <a:txBody>
                    <a:bodyPr/>
                    <a:lstStyle/>
                    <a:p>
                      <a:pPr algn="ctr" fontAlgn="b"/>
                      <a:r>
                        <a:rPr lang="fr-FR" sz="1800" b="1" u="none" strike="noStrike" dirty="0" smtClean="0">
                          <a:effectLst/>
                        </a:rPr>
                        <a:t>Long </a:t>
                      </a:r>
                      <a:r>
                        <a:rPr lang="fr-FR" sz="1800" b="1" u="none" strike="noStrike" dirty="0" err="1" smtClean="0">
                          <a:effectLst/>
                        </a:rPr>
                        <a:t>stream</a:t>
                      </a:r>
                      <a:r>
                        <a:rPr lang="fr-FR" sz="1800" b="1" u="none" strike="noStrike" dirty="0" smtClean="0">
                          <a:effectLst/>
                        </a:rPr>
                        <a:t> in m</a:t>
                      </a:r>
                      <a:endParaRPr lang="fr-FR" sz="1800" b="1" i="0" u="none" strike="noStrike" dirty="0">
                        <a:solidFill>
                          <a:srgbClr val="000000"/>
                        </a:solidFill>
                        <a:effectLst/>
                        <a:latin typeface="Calibri"/>
                      </a:endParaRPr>
                    </a:p>
                  </a:txBody>
                  <a:tcPr marL="5460" marR="5460" marT="5460" marB="0" anchor="ctr"/>
                </a:tc>
                <a:tc>
                  <a:txBody>
                    <a:bodyPr/>
                    <a:lstStyle/>
                    <a:p>
                      <a:pPr algn="ctr" fontAlgn="b"/>
                      <a:r>
                        <a:rPr lang="fr-FR" sz="1800" b="1" u="none" strike="noStrike" dirty="0" err="1" smtClean="0">
                          <a:effectLst/>
                        </a:rPr>
                        <a:t>I</a:t>
                      </a:r>
                      <a:r>
                        <a:rPr lang="fr-FR" sz="1800" b="1" u="none" strike="noStrike" baseline="-25000" dirty="0" err="1" smtClean="0">
                          <a:effectLst/>
                        </a:rPr>
                        <a:t>moy</a:t>
                      </a:r>
                      <a:r>
                        <a:rPr lang="fr-FR" sz="1800" b="1" u="none" strike="noStrike" dirty="0" smtClean="0">
                          <a:effectLst/>
                        </a:rPr>
                        <a:t> in %</a:t>
                      </a:r>
                      <a:endParaRPr lang="fr-FR" sz="1800" b="1" i="0" u="none" strike="noStrike" dirty="0">
                        <a:solidFill>
                          <a:srgbClr val="000000"/>
                        </a:solidFill>
                        <a:effectLst/>
                        <a:latin typeface="Calibri"/>
                      </a:endParaRPr>
                    </a:p>
                  </a:txBody>
                  <a:tcPr marL="5460" marR="5460" marT="5460" marB="0" anchor="ctr"/>
                </a:tc>
              </a:tr>
              <a:tr h="409866">
                <a:tc rowSpan="3">
                  <a:txBody>
                    <a:bodyPr/>
                    <a:lstStyle/>
                    <a:p>
                      <a:pPr algn="ctr" fontAlgn="ctr"/>
                      <a:r>
                        <a:rPr lang="fr-FR" sz="1800" b="1" u="none" strike="noStrike" dirty="0" smtClean="0">
                          <a:effectLst/>
                        </a:rPr>
                        <a:t>Gourou (G)</a:t>
                      </a:r>
                      <a:endParaRPr lang="fr-FR" sz="1800" b="1" i="0" u="none" strike="noStrike" dirty="0">
                        <a:solidFill>
                          <a:srgbClr val="000000"/>
                        </a:solidFill>
                        <a:effectLst/>
                        <a:latin typeface="Calibri"/>
                      </a:endParaRPr>
                    </a:p>
                  </a:txBody>
                  <a:tcPr marL="5460" marR="5460" marT="5460" marB="0" anchor="ctr"/>
                </a:tc>
                <a:tc>
                  <a:txBody>
                    <a:bodyPr/>
                    <a:lstStyle/>
                    <a:p>
                      <a:pPr algn="ctr" fontAlgn="b"/>
                      <a:r>
                        <a:rPr lang="fr-FR" sz="1800" b="1" u="none" strike="noStrike" dirty="0">
                          <a:effectLst/>
                        </a:rPr>
                        <a:t>S </a:t>
                      </a:r>
                      <a:r>
                        <a:rPr lang="fr-FR" sz="1800" b="1" u="none" strike="noStrike" dirty="0" err="1">
                          <a:effectLst/>
                        </a:rPr>
                        <a:t>BVG</a:t>
                      </a:r>
                      <a:r>
                        <a:rPr lang="fr-FR" sz="1800" b="1" u="none" strike="noStrike" dirty="0">
                          <a:effectLst/>
                        </a:rPr>
                        <a:t> 1</a:t>
                      </a:r>
                      <a:endParaRPr lang="fr-FR" sz="1800" b="1" i="0" u="none" strike="noStrike" dirty="0">
                        <a:solidFill>
                          <a:srgbClr val="000000"/>
                        </a:solidFill>
                        <a:effectLst/>
                        <a:latin typeface="Calibri"/>
                      </a:endParaRPr>
                    </a:p>
                  </a:txBody>
                  <a:tcPr marL="5460" marR="5460" marT="5460" marB="0" anchor="ctr"/>
                </a:tc>
                <a:tc>
                  <a:txBody>
                    <a:bodyPr/>
                    <a:lstStyle/>
                    <a:p>
                      <a:pPr algn="ctr" fontAlgn="b"/>
                      <a:r>
                        <a:rPr lang="fr-FR" sz="1800" u="none" strike="noStrike" dirty="0" smtClean="0">
                          <a:effectLst/>
                        </a:rPr>
                        <a:t>9.40</a:t>
                      </a:r>
                      <a:endParaRPr lang="fr-FR" sz="1800" b="0" i="0" u="none" strike="noStrike" dirty="0">
                        <a:solidFill>
                          <a:srgbClr val="000000"/>
                        </a:solidFill>
                        <a:effectLst/>
                        <a:latin typeface="Calibri"/>
                      </a:endParaRPr>
                    </a:p>
                  </a:txBody>
                  <a:tcPr marL="5460" marR="5460" marT="5460" marB="0" anchor="ctr"/>
                </a:tc>
                <a:tc>
                  <a:txBody>
                    <a:bodyPr/>
                    <a:lstStyle/>
                    <a:p>
                      <a:pPr algn="ctr" fontAlgn="b"/>
                      <a:r>
                        <a:rPr lang="fr-FR" sz="1800" u="none" strike="noStrike" dirty="0" smtClean="0">
                          <a:effectLst/>
                        </a:rPr>
                        <a:t>17.00</a:t>
                      </a:r>
                      <a:endParaRPr lang="fr-FR" sz="1800" b="0" i="0" u="none" strike="noStrike" dirty="0">
                        <a:solidFill>
                          <a:srgbClr val="000000"/>
                        </a:solidFill>
                        <a:effectLst/>
                        <a:latin typeface="Calibri"/>
                      </a:endParaRPr>
                    </a:p>
                  </a:txBody>
                  <a:tcPr marL="5460" marR="5460" marT="5460" marB="0" anchor="ctr"/>
                </a:tc>
                <a:tc>
                  <a:txBody>
                    <a:bodyPr/>
                    <a:lstStyle/>
                    <a:p>
                      <a:pPr algn="ctr" fontAlgn="b"/>
                      <a:r>
                        <a:rPr lang="fr-FR" sz="1800" u="none" strike="noStrike" dirty="0" smtClean="0">
                          <a:effectLst/>
                        </a:rPr>
                        <a:t>1.55</a:t>
                      </a:r>
                      <a:endParaRPr lang="fr-FR" sz="1800" b="0" i="0" u="none" strike="noStrike" dirty="0">
                        <a:solidFill>
                          <a:srgbClr val="000000"/>
                        </a:solidFill>
                        <a:effectLst/>
                        <a:latin typeface="Calibri"/>
                      </a:endParaRPr>
                    </a:p>
                  </a:txBody>
                  <a:tcPr marL="5460" marR="5460" marT="5460" marB="0" anchor="ctr"/>
                </a:tc>
                <a:tc>
                  <a:txBody>
                    <a:bodyPr/>
                    <a:lstStyle/>
                    <a:p>
                      <a:pPr algn="ctr" fontAlgn="b"/>
                      <a:r>
                        <a:rPr lang="fr-FR" sz="1800" u="none" strike="noStrike" dirty="0" smtClean="0">
                          <a:effectLst/>
                        </a:rPr>
                        <a:t>7.12</a:t>
                      </a:r>
                      <a:endParaRPr lang="fr-FR" sz="1800" b="0" i="0" u="none" strike="noStrike" dirty="0">
                        <a:solidFill>
                          <a:srgbClr val="000000"/>
                        </a:solidFill>
                        <a:effectLst/>
                        <a:latin typeface="Calibri"/>
                      </a:endParaRPr>
                    </a:p>
                  </a:txBody>
                  <a:tcPr marL="5460" marR="5460" marT="5460" marB="0" anchor="ctr"/>
                </a:tc>
                <a:tc>
                  <a:txBody>
                    <a:bodyPr/>
                    <a:lstStyle/>
                    <a:p>
                      <a:pPr algn="ctr" fontAlgn="b"/>
                      <a:r>
                        <a:rPr lang="fr-FR" sz="1800" u="none" strike="noStrike" dirty="0" smtClean="0">
                          <a:effectLst/>
                        </a:rPr>
                        <a:t>1.32</a:t>
                      </a:r>
                      <a:endParaRPr lang="fr-FR" sz="1800" b="0" i="0" u="none" strike="noStrike" dirty="0">
                        <a:solidFill>
                          <a:srgbClr val="000000"/>
                        </a:solidFill>
                        <a:effectLst/>
                        <a:latin typeface="Calibri"/>
                      </a:endParaRPr>
                    </a:p>
                  </a:txBody>
                  <a:tcPr marL="5460" marR="5460" marT="5460" marB="0" anchor="ctr"/>
                </a:tc>
                <a:tc>
                  <a:txBody>
                    <a:bodyPr/>
                    <a:lstStyle/>
                    <a:p>
                      <a:pPr algn="ctr" fontAlgn="b"/>
                      <a:r>
                        <a:rPr lang="fr-FR" sz="1800" u="none" strike="noStrike" dirty="0">
                          <a:effectLst/>
                        </a:rPr>
                        <a:t>25</a:t>
                      </a:r>
                      <a:endParaRPr lang="fr-FR" sz="1800" b="0" i="0" u="none" strike="noStrike" dirty="0">
                        <a:solidFill>
                          <a:srgbClr val="000000"/>
                        </a:solidFill>
                        <a:effectLst/>
                        <a:latin typeface="Calibri"/>
                      </a:endParaRPr>
                    </a:p>
                  </a:txBody>
                  <a:tcPr marL="5460" marR="5460" marT="5460" marB="0" anchor="ctr"/>
                </a:tc>
                <a:tc>
                  <a:txBody>
                    <a:bodyPr/>
                    <a:lstStyle/>
                    <a:p>
                      <a:pPr algn="ctr" fontAlgn="b"/>
                      <a:r>
                        <a:rPr lang="fr-FR" sz="1800" u="none" strike="noStrike" dirty="0">
                          <a:effectLst/>
                        </a:rPr>
                        <a:t>197</a:t>
                      </a:r>
                      <a:endParaRPr lang="fr-FR" sz="1800" b="0" i="0" u="none" strike="noStrike" dirty="0">
                        <a:solidFill>
                          <a:srgbClr val="000000"/>
                        </a:solidFill>
                        <a:effectLst/>
                        <a:latin typeface="Calibri"/>
                      </a:endParaRPr>
                    </a:p>
                  </a:txBody>
                  <a:tcPr marL="5460" marR="5460" marT="5460" marB="0" anchor="ctr"/>
                </a:tc>
                <a:tc>
                  <a:txBody>
                    <a:bodyPr/>
                    <a:lstStyle/>
                    <a:p>
                      <a:pPr algn="ctr" fontAlgn="b"/>
                      <a:r>
                        <a:rPr lang="fr-FR" sz="1800" u="none" strike="noStrike" dirty="0" smtClean="0">
                          <a:effectLst/>
                        </a:rPr>
                        <a:t>93.97</a:t>
                      </a:r>
                      <a:endParaRPr lang="fr-FR" sz="1800" b="0" i="0" u="none" strike="noStrike" dirty="0">
                        <a:solidFill>
                          <a:srgbClr val="000000"/>
                        </a:solidFill>
                        <a:effectLst/>
                        <a:latin typeface="Calibri"/>
                      </a:endParaRPr>
                    </a:p>
                  </a:txBody>
                  <a:tcPr marL="5460" marR="5460" marT="5460" marB="0" anchor="ctr"/>
                </a:tc>
                <a:tc>
                  <a:txBody>
                    <a:bodyPr/>
                    <a:lstStyle/>
                    <a:p>
                      <a:pPr algn="ctr" fontAlgn="b"/>
                      <a:r>
                        <a:rPr lang="fr-FR" sz="1800" b="0" i="0" u="none" strike="noStrike" dirty="0">
                          <a:solidFill>
                            <a:srgbClr val="000000"/>
                          </a:solidFill>
                          <a:effectLst/>
                          <a:latin typeface="Calibri"/>
                        </a:rPr>
                        <a:t>6110</a:t>
                      </a:r>
                    </a:p>
                  </a:txBody>
                  <a:tcPr marL="6350" marR="6350" marT="6350" marB="0" anchor="ctr"/>
                </a:tc>
                <a:tc>
                  <a:txBody>
                    <a:bodyPr/>
                    <a:lstStyle/>
                    <a:p>
                      <a:pPr algn="ctr" fontAlgn="b"/>
                      <a:r>
                        <a:rPr lang="fr-FR" sz="1800" b="0" i="0" u="none" strike="noStrike" dirty="0" smtClean="0">
                          <a:solidFill>
                            <a:srgbClr val="000000"/>
                          </a:solidFill>
                          <a:effectLst/>
                          <a:latin typeface="Calibri"/>
                        </a:rPr>
                        <a:t>2.82</a:t>
                      </a:r>
                      <a:endParaRPr lang="fr-FR" sz="1800" b="0" i="0" u="none" strike="noStrike" dirty="0">
                        <a:solidFill>
                          <a:srgbClr val="000000"/>
                        </a:solidFill>
                        <a:effectLst/>
                        <a:latin typeface="Calibri"/>
                      </a:endParaRPr>
                    </a:p>
                  </a:txBody>
                  <a:tcPr marL="6350" marR="6350" marT="6350" marB="0" anchor="ctr"/>
                </a:tc>
              </a:tr>
              <a:tr h="409866">
                <a:tc vMerge="1">
                  <a:txBody>
                    <a:bodyPr/>
                    <a:lstStyle/>
                    <a:p>
                      <a:endParaRPr lang="fr-FR"/>
                    </a:p>
                  </a:txBody>
                  <a:tcPr/>
                </a:tc>
                <a:tc>
                  <a:txBody>
                    <a:bodyPr/>
                    <a:lstStyle/>
                    <a:p>
                      <a:pPr algn="ctr" fontAlgn="b"/>
                      <a:r>
                        <a:rPr lang="fr-FR" sz="1800" b="1" u="none" strike="noStrike" dirty="0">
                          <a:effectLst/>
                        </a:rPr>
                        <a:t>S </a:t>
                      </a:r>
                      <a:r>
                        <a:rPr lang="fr-FR" sz="1800" b="1" u="none" strike="noStrike" dirty="0" err="1">
                          <a:effectLst/>
                        </a:rPr>
                        <a:t>BVG</a:t>
                      </a:r>
                      <a:r>
                        <a:rPr lang="fr-FR" sz="1800" b="1" u="none" strike="noStrike" dirty="0">
                          <a:effectLst/>
                        </a:rPr>
                        <a:t> 2</a:t>
                      </a:r>
                      <a:endParaRPr lang="fr-FR" sz="1800" b="1" i="0" u="none" strike="noStrike" dirty="0">
                        <a:solidFill>
                          <a:srgbClr val="000000"/>
                        </a:solidFill>
                        <a:effectLst/>
                        <a:latin typeface="Calibri"/>
                      </a:endParaRPr>
                    </a:p>
                  </a:txBody>
                  <a:tcPr marL="5460" marR="5460" marT="5460" marB="0" anchor="ctr"/>
                </a:tc>
                <a:tc>
                  <a:txBody>
                    <a:bodyPr/>
                    <a:lstStyle/>
                    <a:p>
                      <a:pPr algn="ctr" fontAlgn="b"/>
                      <a:r>
                        <a:rPr lang="fr-FR" sz="1800" u="none" strike="noStrike" dirty="0" smtClean="0">
                          <a:effectLst/>
                        </a:rPr>
                        <a:t>11.15</a:t>
                      </a:r>
                      <a:endParaRPr lang="fr-FR" sz="1800" b="0" i="0" u="none" strike="noStrike" dirty="0">
                        <a:solidFill>
                          <a:srgbClr val="000000"/>
                        </a:solidFill>
                        <a:effectLst/>
                        <a:latin typeface="Calibri"/>
                      </a:endParaRPr>
                    </a:p>
                  </a:txBody>
                  <a:tcPr marL="5460" marR="5460" marT="5460" marB="0" anchor="ctr"/>
                </a:tc>
                <a:tc>
                  <a:txBody>
                    <a:bodyPr/>
                    <a:lstStyle/>
                    <a:p>
                      <a:pPr algn="ctr" fontAlgn="b"/>
                      <a:r>
                        <a:rPr lang="fr-FR" sz="1800" u="none" strike="noStrike" dirty="0" smtClean="0">
                          <a:effectLst/>
                        </a:rPr>
                        <a:t>18.36</a:t>
                      </a:r>
                      <a:endParaRPr lang="fr-FR" sz="1800" b="0" i="0" u="none" strike="noStrike" dirty="0">
                        <a:solidFill>
                          <a:srgbClr val="000000"/>
                        </a:solidFill>
                        <a:effectLst/>
                        <a:latin typeface="Calibri"/>
                      </a:endParaRPr>
                    </a:p>
                  </a:txBody>
                  <a:tcPr marL="5460" marR="5460" marT="5460" marB="0" anchor="ctr"/>
                </a:tc>
                <a:tc>
                  <a:txBody>
                    <a:bodyPr/>
                    <a:lstStyle/>
                    <a:p>
                      <a:pPr algn="ctr" fontAlgn="b"/>
                      <a:r>
                        <a:rPr lang="fr-FR" sz="1800" u="none" strike="noStrike" dirty="0" smtClean="0">
                          <a:effectLst/>
                        </a:rPr>
                        <a:t>1.54</a:t>
                      </a:r>
                      <a:endParaRPr lang="fr-FR" sz="1800" b="0" i="0" u="none" strike="noStrike" dirty="0">
                        <a:solidFill>
                          <a:srgbClr val="000000"/>
                        </a:solidFill>
                        <a:effectLst/>
                        <a:latin typeface="Calibri"/>
                      </a:endParaRPr>
                    </a:p>
                  </a:txBody>
                  <a:tcPr marL="5460" marR="5460" marT="5460" marB="0" anchor="ctr"/>
                </a:tc>
                <a:tc>
                  <a:txBody>
                    <a:bodyPr/>
                    <a:lstStyle/>
                    <a:p>
                      <a:pPr algn="ctr" fontAlgn="b"/>
                      <a:r>
                        <a:rPr lang="fr-FR" sz="1800" u="none" strike="noStrike" dirty="0" smtClean="0">
                          <a:effectLst/>
                        </a:rPr>
                        <a:t>7.66</a:t>
                      </a:r>
                      <a:endParaRPr lang="fr-FR" sz="1800" b="0" i="0" u="none" strike="noStrike" dirty="0">
                        <a:solidFill>
                          <a:srgbClr val="000000"/>
                        </a:solidFill>
                        <a:effectLst/>
                        <a:latin typeface="Calibri"/>
                      </a:endParaRPr>
                    </a:p>
                  </a:txBody>
                  <a:tcPr marL="5460" marR="5460" marT="5460" marB="0" anchor="ctr"/>
                </a:tc>
                <a:tc>
                  <a:txBody>
                    <a:bodyPr/>
                    <a:lstStyle/>
                    <a:p>
                      <a:pPr algn="ctr" fontAlgn="b"/>
                      <a:r>
                        <a:rPr lang="fr-FR" sz="1800" u="none" strike="noStrike" dirty="0" smtClean="0">
                          <a:effectLst/>
                        </a:rPr>
                        <a:t>1.46</a:t>
                      </a:r>
                      <a:endParaRPr lang="fr-FR" sz="1800" b="0" i="0" u="none" strike="noStrike" dirty="0">
                        <a:solidFill>
                          <a:srgbClr val="000000"/>
                        </a:solidFill>
                        <a:effectLst/>
                        <a:latin typeface="Calibri"/>
                      </a:endParaRPr>
                    </a:p>
                  </a:txBody>
                  <a:tcPr marL="5460" marR="5460" marT="5460" marB="0" anchor="ctr"/>
                </a:tc>
                <a:tc>
                  <a:txBody>
                    <a:bodyPr/>
                    <a:lstStyle/>
                    <a:p>
                      <a:pPr algn="ctr" fontAlgn="b"/>
                      <a:r>
                        <a:rPr lang="fr-FR" sz="1800" u="none" strike="noStrike">
                          <a:effectLst/>
                        </a:rPr>
                        <a:t>3</a:t>
                      </a:r>
                      <a:endParaRPr lang="fr-FR" sz="1800" b="0" i="0" u="none" strike="noStrike">
                        <a:solidFill>
                          <a:srgbClr val="000000"/>
                        </a:solidFill>
                        <a:effectLst/>
                        <a:latin typeface="Calibri"/>
                      </a:endParaRPr>
                    </a:p>
                  </a:txBody>
                  <a:tcPr marL="5460" marR="5460" marT="5460" marB="0" anchor="ctr"/>
                </a:tc>
                <a:tc>
                  <a:txBody>
                    <a:bodyPr/>
                    <a:lstStyle/>
                    <a:p>
                      <a:pPr algn="ctr" fontAlgn="b"/>
                      <a:r>
                        <a:rPr lang="fr-FR" sz="1800" u="none" strike="noStrike" dirty="0">
                          <a:effectLst/>
                        </a:rPr>
                        <a:t>141</a:t>
                      </a:r>
                      <a:endParaRPr lang="fr-FR" sz="1800" b="0" i="0" u="none" strike="noStrike" dirty="0">
                        <a:solidFill>
                          <a:srgbClr val="000000"/>
                        </a:solidFill>
                        <a:effectLst/>
                        <a:latin typeface="Calibri"/>
                      </a:endParaRPr>
                    </a:p>
                  </a:txBody>
                  <a:tcPr marL="5460" marR="5460" marT="5460" marB="0" anchor="ctr"/>
                </a:tc>
                <a:tc>
                  <a:txBody>
                    <a:bodyPr/>
                    <a:lstStyle/>
                    <a:p>
                      <a:pPr algn="ctr" fontAlgn="b"/>
                      <a:r>
                        <a:rPr lang="fr-FR" sz="1800" u="none" strike="noStrike" dirty="0">
                          <a:effectLst/>
                        </a:rPr>
                        <a:t>65</a:t>
                      </a:r>
                      <a:endParaRPr lang="fr-FR" sz="1800" b="0" i="0" u="none" strike="noStrike" dirty="0">
                        <a:solidFill>
                          <a:srgbClr val="000000"/>
                        </a:solidFill>
                        <a:effectLst/>
                        <a:latin typeface="Calibri"/>
                      </a:endParaRPr>
                    </a:p>
                  </a:txBody>
                  <a:tcPr marL="5460" marR="5460" marT="5460" marB="0" anchor="ctr"/>
                </a:tc>
                <a:tc>
                  <a:txBody>
                    <a:bodyPr/>
                    <a:lstStyle/>
                    <a:p>
                      <a:pPr algn="ctr" fontAlgn="b"/>
                      <a:r>
                        <a:rPr lang="fr-FR" sz="1800" b="0" i="0" u="none" strike="noStrike" dirty="0">
                          <a:solidFill>
                            <a:srgbClr val="000000"/>
                          </a:solidFill>
                          <a:effectLst/>
                          <a:latin typeface="Calibri"/>
                        </a:rPr>
                        <a:t>4440</a:t>
                      </a:r>
                    </a:p>
                  </a:txBody>
                  <a:tcPr marL="6350" marR="6350" marT="6350" marB="0" anchor="ctr"/>
                </a:tc>
                <a:tc>
                  <a:txBody>
                    <a:bodyPr/>
                    <a:lstStyle/>
                    <a:p>
                      <a:pPr algn="ctr" fontAlgn="b"/>
                      <a:r>
                        <a:rPr lang="fr-FR" sz="1800" b="0" i="0" u="none" strike="noStrike" dirty="0" smtClean="0">
                          <a:solidFill>
                            <a:srgbClr val="000000"/>
                          </a:solidFill>
                          <a:effectLst/>
                          <a:latin typeface="Calibri"/>
                        </a:rPr>
                        <a:t>3.11</a:t>
                      </a:r>
                      <a:endParaRPr lang="fr-FR" sz="1800" b="0" i="0" u="none" strike="noStrike" dirty="0">
                        <a:solidFill>
                          <a:srgbClr val="000000"/>
                        </a:solidFill>
                        <a:effectLst/>
                        <a:latin typeface="Calibri"/>
                      </a:endParaRPr>
                    </a:p>
                  </a:txBody>
                  <a:tcPr marL="6350" marR="6350" marT="6350" marB="0" anchor="ctr"/>
                </a:tc>
              </a:tr>
              <a:tr h="409866">
                <a:tc vMerge="1">
                  <a:txBody>
                    <a:bodyPr/>
                    <a:lstStyle/>
                    <a:p>
                      <a:endParaRPr lang="fr-FR"/>
                    </a:p>
                  </a:txBody>
                  <a:tcPr/>
                </a:tc>
                <a:tc>
                  <a:txBody>
                    <a:bodyPr/>
                    <a:lstStyle/>
                    <a:p>
                      <a:pPr algn="ctr" fontAlgn="b"/>
                      <a:r>
                        <a:rPr lang="fr-FR" sz="1800" b="1" u="none" strike="noStrike" dirty="0">
                          <a:effectLst/>
                        </a:rPr>
                        <a:t>S </a:t>
                      </a:r>
                      <a:r>
                        <a:rPr lang="fr-FR" sz="1800" b="1" u="none" strike="noStrike" dirty="0" err="1">
                          <a:effectLst/>
                        </a:rPr>
                        <a:t>BVG</a:t>
                      </a:r>
                      <a:r>
                        <a:rPr lang="fr-FR" sz="1800" b="1" u="none" strike="noStrike" dirty="0">
                          <a:effectLst/>
                        </a:rPr>
                        <a:t> 3</a:t>
                      </a:r>
                      <a:endParaRPr lang="fr-FR" sz="1800" b="1" i="0" u="none" strike="noStrike" dirty="0">
                        <a:solidFill>
                          <a:srgbClr val="000000"/>
                        </a:solidFill>
                        <a:effectLst/>
                        <a:latin typeface="Calibri"/>
                      </a:endParaRPr>
                    </a:p>
                  </a:txBody>
                  <a:tcPr marL="5460" marR="5460" marT="5460" marB="0" anchor="ctr"/>
                </a:tc>
                <a:tc>
                  <a:txBody>
                    <a:bodyPr/>
                    <a:lstStyle/>
                    <a:p>
                      <a:pPr algn="ctr" fontAlgn="b"/>
                      <a:r>
                        <a:rPr lang="fr-FR" sz="1800" u="none" strike="noStrike" dirty="0" smtClean="0">
                          <a:effectLst/>
                        </a:rPr>
                        <a:t>6.87</a:t>
                      </a:r>
                      <a:endParaRPr lang="fr-FR" sz="1800" b="0" i="0" u="none" strike="noStrike" dirty="0">
                        <a:solidFill>
                          <a:srgbClr val="000000"/>
                        </a:solidFill>
                        <a:effectLst/>
                        <a:latin typeface="Calibri"/>
                      </a:endParaRPr>
                    </a:p>
                  </a:txBody>
                  <a:tcPr marL="5460" marR="5460" marT="5460" marB="0" anchor="ctr"/>
                </a:tc>
                <a:tc>
                  <a:txBody>
                    <a:bodyPr/>
                    <a:lstStyle/>
                    <a:p>
                      <a:pPr algn="ctr" fontAlgn="b"/>
                      <a:r>
                        <a:rPr lang="fr-FR" sz="1800" u="none" strike="noStrike" dirty="0" smtClean="0">
                          <a:effectLst/>
                        </a:rPr>
                        <a:t>16.82</a:t>
                      </a:r>
                      <a:endParaRPr lang="fr-FR" sz="1800" b="0" i="0" u="none" strike="noStrike" dirty="0">
                        <a:solidFill>
                          <a:srgbClr val="000000"/>
                        </a:solidFill>
                        <a:effectLst/>
                        <a:latin typeface="Calibri"/>
                      </a:endParaRPr>
                    </a:p>
                  </a:txBody>
                  <a:tcPr marL="5460" marR="5460" marT="5460" marB="0" anchor="ctr"/>
                </a:tc>
                <a:tc>
                  <a:txBody>
                    <a:bodyPr/>
                    <a:lstStyle/>
                    <a:p>
                      <a:pPr algn="ctr" fontAlgn="b"/>
                      <a:r>
                        <a:rPr lang="fr-FR" sz="1800" u="none" strike="noStrike" dirty="0" smtClean="0">
                          <a:effectLst/>
                        </a:rPr>
                        <a:t>1.80</a:t>
                      </a:r>
                      <a:endParaRPr lang="fr-FR" sz="1800" b="0" i="0" u="none" strike="noStrike" dirty="0">
                        <a:solidFill>
                          <a:srgbClr val="000000"/>
                        </a:solidFill>
                        <a:effectLst/>
                        <a:latin typeface="Calibri"/>
                      </a:endParaRPr>
                    </a:p>
                  </a:txBody>
                  <a:tcPr marL="5460" marR="5460" marT="5460" marB="0" anchor="ctr"/>
                </a:tc>
                <a:tc>
                  <a:txBody>
                    <a:bodyPr/>
                    <a:lstStyle/>
                    <a:p>
                      <a:pPr algn="ctr" fontAlgn="b"/>
                      <a:r>
                        <a:rPr lang="fr-FR" sz="1800" u="none" strike="noStrike" dirty="0" smtClean="0">
                          <a:effectLst/>
                        </a:rPr>
                        <a:t>7.43</a:t>
                      </a:r>
                      <a:endParaRPr lang="fr-FR" sz="1800" b="0" i="0" u="none" strike="noStrike" dirty="0">
                        <a:solidFill>
                          <a:srgbClr val="000000"/>
                        </a:solidFill>
                        <a:effectLst/>
                        <a:latin typeface="Calibri"/>
                      </a:endParaRPr>
                    </a:p>
                  </a:txBody>
                  <a:tcPr marL="5460" marR="5460" marT="5460" marB="0" anchor="ctr"/>
                </a:tc>
                <a:tc>
                  <a:txBody>
                    <a:bodyPr/>
                    <a:lstStyle/>
                    <a:p>
                      <a:pPr algn="ctr" fontAlgn="b"/>
                      <a:r>
                        <a:rPr lang="fr-FR" sz="1800" u="none" strike="noStrike" dirty="0" smtClean="0">
                          <a:effectLst/>
                        </a:rPr>
                        <a:t>0.93</a:t>
                      </a:r>
                      <a:endParaRPr lang="fr-FR" sz="1800" b="0" i="0" u="none" strike="noStrike" dirty="0">
                        <a:solidFill>
                          <a:srgbClr val="000000"/>
                        </a:solidFill>
                        <a:effectLst/>
                        <a:latin typeface="Calibri"/>
                      </a:endParaRPr>
                    </a:p>
                  </a:txBody>
                  <a:tcPr marL="5460" marR="5460" marT="5460" marB="0" anchor="ctr"/>
                </a:tc>
                <a:tc>
                  <a:txBody>
                    <a:bodyPr/>
                    <a:lstStyle/>
                    <a:p>
                      <a:pPr algn="ctr" fontAlgn="b"/>
                      <a:r>
                        <a:rPr lang="fr-FR" sz="1800" u="none" strike="noStrike">
                          <a:effectLst/>
                        </a:rPr>
                        <a:t>2</a:t>
                      </a:r>
                      <a:endParaRPr lang="fr-FR" sz="1800" b="0" i="0" u="none" strike="noStrike">
                        <a:solidFill>
                          <a:srgbClr val="000000"/>
                        </a:solidFill>
                        <a:effectLst/>
                        <a:latin typeface="Calibri"/>
                      </a:endParaRPr>
                    </a:p>
                  </a:txBody>
                  <a:tcPr marL="5460" marR="5460" marT="5460" marB="0" anchor="ctr"/>
                </a:tc>
                <a:tc>
                  <a:txBody>
                    <a:bodyPr/>
                    <a:lstStyle/>
                    <a:p>
                      <a:pPr algn="ctr" fontAlgn="b"/>
                      <a:r>
                        <a:rPr lang="fr-FR" sz="1800" u="none" strike="noStrike">
                          <a:effectLst/>
                        </a:rPr>
                        <a:t>112</a:t>
                      </a:r>
                      <a:endParaRPr lang="fr-FR" sz="1800" b="0" i="0" u="none" strike="noStrike">
                        <a:solidFill>
                          <a:srgbClr val="000000"/>
                        </a:solidFill>
                        <a:effectLst/>
                        <a:latin typeface="Calibri"/>
                      </a:endParaRPr>
                    </a:p>
                  </a:txBody>
                  <a:tcPr marL="5460" marR="5460" marT="5460" marB="0" anchor="ctr"/>
                </a:tc>
                <a:tc>
                  <a:txBody>
                    <a:bodyPr/>
                    <a:lstStyle/>
                    <a:p>
                      <a:pPr algn="ctr" fontAlgn="b"/>
                      <a:r>
                        <a:rPr lang="fr-FR" sz="1800" u="none" strike="noStrike" dirty="0" smtClean="0">
                          <a:effectLst/>
                        </a:rPr>
                        <a:t>37.97</a:t>
                      </a:r>
                      <a:endParaRPr lang="fr-FR" sz="1800" b="0" i="0" u="none" strike="noStrike" dirty="0">
                        <a:solidFill>
                          <a:srgbClr val="000000"/>
                        </a:solidFill>
                        <a:effectLst/>
                        <a:latin typeface="Calibri"/>
                      </a:endParaRPr>
                    </a:p>
                  </a:txBody>
                  <a:tcPr marL="5460" marR="5460" marT="5460" marB="0" anchor="ctr"/>
                </a:tc>
                <a:tc>
                  <a:txBody>
                    <a:bodyPr/>
                    <a:lstStyle/>
                    <a:p>
                      <a:pPr algn="ctr" fontAlgn="b"/>
                      <a:r>
                        <a:rPr lang="fr-FR" sz="1800" b="0" i="0" u="none" strike="noStrike">
                          <a:solidFill>
                            <a:srgbClr val="000000"/>
                          </a:solidFill>
                          <a:effectLst/>
                          <a:latin typeface="Calibri"/>
                        </a:rPr>
                        <a:t>7850</a:t>
                      </a:r>
                    </a:p>
                  </a:txBody>
                  <a:tcPr marL="6350" marR="6350" marT="6350" marB="0" anchor="ctr"/>
                </a:tc>
                <a:tc>
                  <a:txBody>
                    <a:bodyPr/>
                    <a:lstStyle/>
                    <a:p>
                      <a:pPr algn="ctr" fontAlgn="b"/>
                      <a:r>
                        <a:rPr lang="fr-FR" sz="1800" b="0" i="0" u="none" strike="noStrike" dirty="0" smtClean="0">
                          <a:solidFill>
                            <a:srgbClr val="000000"/>
                          </a:solidFill>
                          <a:effectLst/>
                          <a:latin typeface="Calibri"/>
                        </a:rPr>
                        <a:t>1.40</a:t>
                      </a:r>
                      <a:endParaRPr lang="fr-FR" sz="1800" b="0" i="0" u="none" strike="noStrike" dirty="0">
                        <a:solidFill>
                          <a:srgbClr val="000000"/>
                        </a:solidFill>
                        <a:effectLst/>
                        <a:latin typeface="Calibri"/>
                      </a:endParaRPr>
                    </a:p>
                  </a:txBody>
                  <a:tcPr marL="6350" marR="6350" marT="6350" marB="0" anchor="ctr"/>
                </a:tc>
              </a:tr>
              <a:tr h="409866">
                <a:tc rowSpan="4">
                  <a:txBody>
                    <a:bodyPr/>
                    <a:lstStyle/>
                    <a:p>
                      <a:pPr algn="ctr" fontAlgn="ctr"/>
                      <a:r>
                        <a:rPr lang="fr-FR" sz="1800" b="1" u="none" strike="noStrike" dirty="0" smtClean="0">
                          <a:effectLst/>
                        </a:rPr>
                        <a:t>Bonoumin (B)</a:t>
                      </a:r>
                      <a:endParaRPr lang="fr-FR" sz="1800" b="1" i="0" u="none" strike="noStrike" dirty="0">
                        <a:solidFill>
                          <a:srgbClr val="000000"/>
                        </a:solidFill>
                        <a:effectLst/>
                        <a:latin typeface="Calibri"/>
                      </a:endParaRPr>
                    </a:p>
                  </a:txBody>
                  <a:tcPr marL="5460" marR="5460" marT="5460" marB="0" anchor="ctr"/>
                </a:tc>
                <a:tc>
                  <a:txBody>
                    <a:bodyPr/>
                    <a:lstStyle/>
                    <a:p>
                      <a:pPr algn="ctr" fontAlgn="b"/>
                      <a:r>
                        <a:rPr lang="fr-FR" sz="1800" b="1" u="none" strike="noStrike" dirty="0">
                          <a:effectLst/>
                        </a:rPr>
                        <a:t>S </a:t>
                      </a:r>
                      <a:r>
                        <a:rPr lang="fr-FR" sz="1800" b="1" u="none" strike="noStrike" dirty="0" err="1">
                          <a:effectLst/>
                        </a:rPr>
                        <a:t>BVB</a:t>
                      </a:r>
                      <a:r>
                        <a:rPr lang="fr-FR" sz="1800" b="1" u="none" strike="noStrike" dirty="0">
                          <a:effectLst/>
                        </a:rPr>
                        <a:t> 1</a:t>
                      </a:r>
                      <a:endParaRPr lang="fr-FR" sz="1800" b="1" i="0" u="none" strike="noStrike" dirty="0">
                        <a:solidFill>
                          <a:srgbClr val="000000"/>
                        </a:solidFill>
                        <a:effectLst/>
                        <a:latin typeface="Calibri"/>
                      </a:endParaRPr>
                    </a:p>
                  </a:txBody>
                  <a:tcPr marL="5460" marR="5460" marT="5460" marB="0" anchor="ctr"/>
                </a:tc>
                <a:tc>
                  <a:txBody>
                    <a:bodyPr/>
                    <a:lstStyle/>
                    <a:p>
                      <a:pPr algn="ctr" fontAlgn="b"/>
                      <a:r>
                        <a:rPr lang="fr-FR" sz="1800" u="none" strike="noStrike" dirty="0" smtClean="0">
                          <a:effectLst/>
                        </a:rPr>
                        <a:t>10.90</a:t>
                      </a:r>
                      <a:endParaRPr lang="fr-FR" sz="1800" b="0" i="0" u="none" strike="noStrike" dirty="0">
                        <a:solidFill>
                          <a:srgbClr val="000000"/>
                        </a:solidFill>
                        <a:effectLst/>
                        <a:latin typeface="Calibri"/>
                      </a:endParaRPr>
                    </a:p>
                  </a:txBody>
                  <a:tcPr marL="5460" marR="5460" marT="5460" marB="0" anchor="ctr"/>
                </a:tc>
                <a:tc>
                  <a:txBody>
                    <a:bodyPr/>
                    <a:lstStyle/>
                    <a:p>
                      <a:pPr algn="ctr" fontAlgn="b"/>
                      <a:r>
                        <a:rPr lang="fr-FR" sz="1800" u="none" strike="noStrike" dirty="0" smtClean="0">
                          <a:effectLst/>
                        </a:rPr>
                        <a:t>25.67</a:t>
                      </a:r>
                      <a:endParaRPr lang="fr-FR" sz="1800" b="0" i="0" u="none" strike="noStrike" dirty="0">
                        <a:solidFill>
                          <a:srgbClr val="000000"/>
                        </a:solidFill>
                        <a:effectLst/>
                        <a:latin typeface="Calibri"/>
                      </a:endParaRPr>
                    </a:p>
                  </a:txBody>
                  <a:tcPr marL="5460" marR="5460" marT="5460" marB="0" anchor="ctr"/>
                </a:tc>
                <a:tc>
                  <a:txBody>
                    <a:bodyPr/>
                    <a:lstStyle/>
                    <a:p>
                      <a:pPr algn="ctr" fontAlgn="b"/>
                      <a:r>
                        <a:rPr lang="fr-FR" sz="1800" u="none" strike="noStrike" dirty="0" smtClean="0">
                          <a:effectLst/>
                        </a:rPr>
                        <a:t>2.18</a:t>
                      </a:r>
                      <a:endParaRPr lang="fr-FR" sz="1800" b="0" i="0" u="none" strike="noStrike" dirty="0">
                        <a:solidFill>
                          <a:srgbClr val="000000"/>
                        </a:solidFill>
                        <a:effectLst/>
                        <a:latin typeface="Calibri"/>
                      </a:endParaRPr>
                    </a:p>
                  </a:txBody>
                  <a:tcPr marL="5460" marR="5460" marT="5460" marB="0" anchor="ctr"/>
                </a:tc>
                <a:tc>
                  <a:txBody>
                    <a:bodyPr/>
                    <a:lstStyle/>
                    <a:p>
                      <a:pPr algn="ctr" fontAlgn="b"/>
                      <a:r>
                        <a:rPr lang="fr-FR" sz="1800" u="none" strike="noStrike" dirty="0" smtClean="0">
                          <a:effectLst/>
                        </a:rPr>
                        <a:t>11.82</a:t>
                      </a:r>
                      <a:endParaRPr lang="fr-FR" sz="1800" b="0" i="0" u="none" strike="noStrike" dirty="0">
                        <a:solidFill>
                          <a:srgbClr val="000000"/>
                        </a:solidFill>
                        <a:effectLst/>
                        <a:latin typeface="Calibri"/>
                      </a:endParaRPr>
                    </a:p>
                  </a:txBody>
                  <a:tcPr marL="5460" marR="5460" marT="5460" marB="0" anchor="ctr"/>
                </a:tc>
                <a:tc>
                  <a:txBody>
                    <a:bodyPr/>
                    <a:lstStyle/>
                    <a:p>
                      <a:pPr algn="ctr" fontAlgn="b"/>
                      <a:r>
                        <a:rPr lang="fr-FR" sz="1800" u="none" strike="noStrike" dirty="0" smtClean="0">
                          <a:effectLst/>
                        </a:rPr>
                        <a:t>0.92</a:t>
                      </a:r>
                      <a:endParaRPr lang="fr-FR" sz="1800" b="0" i="0" u="none" strike="noStrike" dirty="0">
                        <a:solidFill>
                          <a:srgbClr val="000000"/>
                        </a:solidFill>
                        <a:effectLst/>
                        <a:latin typeface="Calibri"/>
                      </a:endParaRPr>
                    </a:p>
                  </a:txBody>
                  <a:tcPr marL="5460" marR="5460" marT="5460" marB="0" anchor="ctr"/>
                </a:tc>
                <a:tc>
                  <a:txBody>
                    <a:bodyPr/>
                    <a:lstStyle/>
                    <a:p>
                      <a:pPr algn="ctr" fontAlgn="b"/>
                      <a:r>
                        <a:rPr lang="fr-FR" sz="1800" u="none" strike="noStrike">
                          <a:effectLst/>
                        </a:rPr>
                        <a:t>12</a:t>
                      </a:r>
                      <a:endParaRPr lang="fr-FR" sz="1800" b="0" i="0" u="none" strike="noStrike">
                        <a:solidFill>
                          <a:srgbClr val="000000"/>
                        </a:solidFill>
                        <a:effectLst/>
                        <a:latin typeface="Calibri"/>
                      </a:endParaRPr>
                    </a:p>
                  </a:txBody>
                  <a:tcPr marL="5460" marR="5460" marT="5460" marB="0" anchor="ctr"/>
                </a:tc>
                <a:tc>
                  <a:txBody>
                    <a:bodyPr/>
                    <a:lstStyle/>
                    <a:p>
                      <a:pPr algn="ctr" fontAlgn="b"/>
                      <a:r>
                        <a:rPr lang="fr-FR" sz="1800" u="none" strike="noStrike">
                          <a:effectLst/>
                        </a:rPr>
                        <a:t>131</a:t>
                      </a:r>
                      <a:endParaRPr lang="fr-FR" sz="1800" b="0" i="0" u="none" strike="noStrike">
                        <a:solidFill>
                          <a:srgbClr val="000000"/>
                        </a:solidFill>
                        <a:effectLst/>
                        <a:latin typeface="Calibri"/>
                      </a:endParaRPr>
                    </a:p>
                  </a:txBody>
                  <a:tcPr marL="5460" marR="5460" marT="5460" marB="0" anchor="ctr"/>
                </a:tc>
                <a:tc>
                  <a:txBody>
                    <a:bodyPr/>
                    <a:lstStyle/>
                    <a:p>
                      <a:pPr algn="ctr" fontAlgn="b"/>
                      <a:r>
                        <a:rPr lang="fr-FR" sz="1800" u="none" strike="noStrike" dirty="0" smtClean="0">
                          <a:effectLst/>
                        </a:rPr>
                        <a:t>73.93</a:t>
                      </a:r>
                      <a:endParaRPr lang="fr-FR" sz="1800" b="0" i="0" u="none" strike="noStrike" dirty="0">
                        <a:solidFill>
                          <a:srgbClr val="000000"/>
                        </a:solidFill>
                        <a:effectLst/>
                        <a:latin typeface="Calibri"/>
                      </a:endParaRPr>
                    </a:p>
                  </a:txBody>
                  <a:tcPr marL="5460" marR="5460" marT="5460" marB="0" anchor="ctr"/>
                </a:tc>
                <a:tc>
                  <a:txBody>
                    <a:bodyPr/>
                    <a:lstStyle/>
                    <a:p>
                      <a:pPr algn="ctr" fontAlgn="b"/>
                      <a:r>
                        <a:rPr lang="fr-FR" sz="1800" b="0" i="0" u="none" strike="noStrike">
                          <a:solidFill>
                            <a:srgbClr val="000000"/>
                          </a:solidFill>
                          <a:effectLst/>
                          <a:latin typeface="Calibri"/>
                        </a:rPr>
                        <a:t>10040</a:t>
                      </a:r>
                    </a:p>
                  </a:txBody>
                  <a:tcPr marL="6350" marR="6350" marT="6350" marB="0" anchor="ctr"/>
                </a:tc>
                <a:tc>
                  <a:txBody>
                    <a:bodyPr/>
                    <a:lstStyle/>
                    <a:p>
                      <a:pPr algn="ctr" fontAlgn="b"/>
                      <a:r>
                        <a:rPr lang="fr-FR" sz="1800" b="0" i="0" u="none" strike="noStrike" dirty="0" smtClean="0">
                          <a:solidFill>
                            <a:srgbClr val="000000"/>
                          </a:solidFill>
                          <a:effectLst/>
                          <a:latin typeface="Calibri"/>
                        </a:rPr>
                        <a:t>1.19</a:t>
                      </a:r>
                      <a:endParaRPr lang="fr-FR" sz="1800" b="0" i="0" u="none" strike="noStrike" dirty="0">
                        <a:solidFill>
                          <a:srgbClr val="000000"/>
                        </a:solidFill>
                        <a:effectLst/>
                        <a:latin typeface="Calibri"/>
                      </a:endParaRPr>
                    </a:p>
                  </a:txBody>
                  <a:tcPr marL="6350" marR="6350" marT="6350" marB="0" anchor="ctr"/>
                </a:tc>
              </a:tr>
              <a:tr h="409866">
                <a:tc vMerge="1">
                  <a:txBody>
                    <a:bodyPr/>
                    <a:lstStyle/>
                    <a:p>
                      <a:endParaRPr lang="fr-FR"/>
                    </a:p>
                  </a:txBody>
                  <a:tcPr/>
                </a:tc>
                <a:tc>
                  <a:txBody>
                    <a:bodyPr/>
                    <a:lstStyle/>
                    <a:p>
                      <a:pPr algn="ctr" fontAlgn="b"/>
                      <a:r>
                        <a:rPr lang="fr-FR" sz="1800" b="1" u="none" strike="noStrike" dirty="0">
                          <a:effectLst/>
                        </a:rPr>
                        <a:t>S </a:t>
                      </a:r>
                      <a:r>
                        <a:rPr lang="fr-FR" sz="1800" b="1" u="none" strike="noStrike" dirty="0" err="1">
                          <a:effectLst/>
                        </a:rPr>
                        <a:t>BVB</a:t>
                      </a:r>
                      <a:r>
                        <a:rPr lang="fr-FR" sz="1800" b="1" u="none" strike="noStrike" dirty="0">
                          <a:effectLst/>
                        </a:rPr>
                        <a:t> 2</a:t>
                      </a:r>
                      <a:endParaRPr lang="fr-FR" sz="1800" b="1" i="0" u="none" strike="noStrike" dirty="0">
                        <a:solidFill>
                          <a:srgbClr val="000000"/>
                        </a:solidFill>
                        <a:effectLst/>
                        <a:latin typeface="Calibri"/>
                      </a:endParaRPr>
                    </a:p>
                  </a:txBody>
                  <a:tcPr marL="5460" marR="5460" marT="5460" marB="0" anchor="ctr"/>
                </a:tc>
                <a:tc>
                  <a:txBody>
                    <a:bodyPr/>
                    <a:lstStyle/>
                    <a:p>
                      <a:pPr algn="ctr" fontAlgn="b"/>
                      <a:r>
                        <a:rPr lang="fr-FR" sz="1800" u="none" strike="noStrike" dirty="0" smtClean="0">
                          <a:effectLst/>
                        </a:rPr>
                        <a:t>15.31</a:t>
                      </a:r>
                      <a:endParaRPr lang="fr-FR" sz="1800" b="0" i="0" u="none" strike="noStrike" dirty="0">
                        <a:solidFill>
                          <a:srgbClr val="000000"/>
                        </a:solidFill>
                        <a:effectLst/>
                        <a:latin typeface="Calibri"/>
                      </a:endParaRPr>
                    </a:p>
                  </a:txBody>
                  <a:tcPr marL="5460" marR="5460" marT="5460" marB="0" anchor="ctr"/>
                </a:tc>
                <a:tc>
                  <a:txBody>
                    <a:bodyPr/>
                    <a:lstStyle/>
                    <a:p>
                      <a:pPr algn="ctr" fontAlgn="b"/>
                      <a:r>
                        <a:rPr lang="fr-FR" sz="1800" u="none" strike="noStrike" dirty="0" smtClean="0">
                          <a:effectLst/>
                        </a:rPr>
                        <a:t>29.44</a:t>
                      </a:r>
                      <a:endParaRPr lang="fr-FR" sz="1800" b="0" i="0" u="none" strike="noStrike" dirty="0">
                        <a:solidFill>
                          <a:srgbClr val="000000"/>
                        </a:solidFill>
                        <a:effectLst/>
                        <a:latin typeface="Calibri"/>
                      </a:endParaRPr>
                    </a:p>
                  </a:txBody>
                  <a:tcPr marL="5460" marR="5460" marT="5460" marB="0" anchor="ctr"/>
                </a:tc>
                <a:tc>
                  <a:txBody>
                    <a:bodyPr/>
                    <a:lstStyle/>
                    <a:p>
                      <a:pPr algn="ctr" fontAlgn="b"/>
                      <a:r>
                        <a:rPr lang="fr-FR" sz="1800" u="none" strike="noStrike" dirty="0" smtClean="0">
                          <a:effectLst/>
                        </a:rPr>
                        <a:t>2.11</a:t>
                      </a:r>
                      <a:endParaRPr lang="fr-FR" sz="1800" b="0" i="0" u="none" strike="noStrike" dirty="0">
                        <a:solidFill>
                          <a:srgbClr val="000000"/>
                        </a:solidFill>
                        <a:effectLst/>
                        <a:latin typeface="Calibri"/>
                      </a:endParaRPr>
                    </a:p>
                  </a:txBody>
                  <a:tcPr marL="5460" marR="5460" marT="5460" marB="0" anchor="ctr"/>
                </a:tc>
                <a:tc>
                  <a:txBody>
                    <a:bodyPr/>
                    <a:lstStyle/>
                    <a:p>
                      <a:pPr algn="ctr" fontAlgn="b"/>
                      <a:r>
                        <a:rPr lang="fr-FR" sz="1800" u="none" strike="noStrike" dirty="0" smtClean="0">
                          <a:effectLst/>
                        </a:rPr>
                        <a:t>13.48</a:t>
                      </a:r>
                      <a:endParaRPr lang="fr-FR" sz="1800" b="0" i="0" u="none" strike="noStrike" dirty="0">
                        <a:solidFill>
                          <a:srgbClr val="000000"/>
                        </a:solidFill>
                        <a:effectLst/>
                        <a:latin typeface="Calibri"/>
                      </a:endParaRPr>
                    </a:p>
                  </a:txBody>
                  <a:tcPr marL="5460" marR="5460" marT="5460" marB="0" anchor="ctr"/>
                </a:tc>
                <a:tc>
                  <a:txBody>
                    <a:bodyPr/>
                    <a:lstStyle/>
                    <a:p>
                      <a:pPr algn="ctr" fontAlgn="b"/>
                      <a:r>
                        <a:rPr lang="fr-FR" sz="1800" u="none" strike="noStrike" dirty="0" smtClean="0">
                          <a:effectLst/>
                        </a:rPr>
                        <a:t>1.14</a:t>
                      </a:r>
                      <a:endParaRPr lang="fr-FR" sz="1800" b="0" i="0" u="none" strike="noStrike" dirty="0">
                        <a:solidFill>
                          <a:srgbClr val="000000"/>
                        </a:solidFill>
                        <a:effectLst/>
                        <a:latin typeface="Calibri"/>
                      </a:endParaRPr>
                    </a:p>
                  </a:txBody>
                  <a:tcPr marL="5460" marR="5460" marT="5460" marB="0" anchor="ctr"/>
                </a:tc>
                <a:tc>
                  <a:txBody>
                    <a:bodyPr/>
                    <a:lstStyle/>
                    <a:p>
                      <a:pPr algn="ctr" fontAlgn="b"/>
                      <a:r>
                        <a:rPr lang="fr-FR" sz="1800" u="none" strike="noStrike">
                          <a:effectLst/>
                        </a:rPr>
                        <a:t>9</a:t>
                      </a:r>
                      <a:endParaRPr lang="fr-FR" sz="1800" b="0" i="0" u="none" strike="noStrike">
                        <a:solidFill>
                          <a:srgbClr val="000000"/>
                        </a:solidFill>
                        <a:effectLst/>
                        <a:latin typeface="Calibri"/>
                      </a:endParaRPr>
                    </a:p>
                  </a:txBody>
                  <a:tcPr marL="5460" marR="5460" marT="5460" marB="0" anchor="ctr"/>
                </a:tc>
                <a:tc>
                  <a:txBody>
                    <a:bodyPr/>
                    <a:lstStyle/>
                    <a:p>
                      <a:pPr algn="ctr" fontAlgn="b"/>
                      <a:r>
                        <a:rPr lang="fr-FR" sz="1800" u="none" strike="noStrike">
                          <a:effectLst/>
                        </a:rPr>
                        <a:t>119</a:t>
                      </a:r>
                      <a:endParaRPr lang="fr-FR" sz="1800" b="0" i="0" u="none" strike="noStrike">
                        <a:solidFill>
                          <a:srgbClr val="000000"/>
                        </a:solidFill>
                        <a:effectLst/>
                        <a:latin typeface="Calibri"/>
                      </a:endParaRPr>
                    </a:p>
                  </a:txBody>
                  <a:tcPr marL="5460" marR="5460" marT="5460" marB="0" anchor="ctr"/>
                </a:tc>
                <a:tc>
                  <a:txBody>
                    <a:bodyPr/>
                    <a:lstStyle/>
                    <a:p>
                      <a:pPr algn="ctr" fontAlgn="b"/>
                      <a:r>
                        <a:rPr lang="fr-FR" sz="1800" u="none" strike="noStrike" dirty="0" smtClean="0">
                          <a:effectLst/>
                        </a:rPr>
                        <a:t>76.36</a:t>
                      </a:r>
                      <a:endParaRPr lang="fr-FR" sz="1800" b="0" i="0" u="none" strike="noStrike" dirty="0">
                        <a:solidFill>
                          <a:srgbClr val="000000"/>
                        </a:solidFill>
                        <a:effectLst/>
                        <a:latin typeface="Calibri"/>
                      </a:endParaRPr>
                    </a:p>
                  </a:txBody>
                  <a:tcPr marL="5460" marR="5460" marT="5460" marB="0" anchor="ctr"/>
                </a:tc>
                <a:tc>
                  <a:txBody>
                    <a:bodyPr/>
                    <a:lstStyle/>
                    <a:p>
                      <a:pPr algn="ctr" fontAlgn="b"/>
                      <a:r>
                        <a:rPr lang="fr-FR" sz="1800" b="0" i="0" u="none" strike="noStrike" dirty="0">
                          <a:solidFill>
                            <a:srgbClr val="000000"/>
                          </a:solidFill>
                          <a:effectLst/>
                          <a:latin typeface="Calibri"/>
                        </a:rPr>
                        <a:t>10910</a:t>
                      </a:r>
                    </a:p>
                  </a:txBody>
                  <a:tcPr marL="6350" marR="6350" marT="6350" marB="0" anchor="ctr"/>
                </a:tc>
                <a:tc>
                  <a:txBody>
                    <a:bodyPr/>
                    <a:lstStyle/>
                    <a:p>
                      <a:pPr algn="ctr" fontAlgn="b"/>
                      <a:r>
                        <a:rPr lang="fr-FR" sz="1800" b="0" i="0" u="none" strike="noStrike" dirty="0" smtClean="0">
                          <a:solidFill>
                            <a:srgbClr val="000000"/>
                          </a:solidFill>
                          <a:effectLst/>
                          <a:latin typeface="Calibri"/>
                        </a:rPr>
                        <a:t>1.01</a:t>
                      </a:r>
                      <a:endParaRPr lang="fr-FR" sz="1800" b="0" i="0" u="none" strike="noStrike" dirty="0">
                        <a:solidFill>
                          <a:srgbClr val="000000"/>
                        </a:solidFill>
                        <a:effectLst/>
                        <a:latin typeface="Calibri"/>
                      </a:endParaRPr>
                    </a:p>
                  </a:txBody>
                  <a:tcPr marL="6350" marR="6350" marT="6350" marB="0" anchor="ctr"/>
                </a:tc>
              </a:tr>
              <a:tr h="409866">
                <a:tc vMerge="1">
                  <a:txBody>
                    <a:bodyPr/>
                    <a:lstStyle/>
                    <a:p>
                      <a:endParaRPr lang="fr-FR"/>
                    </a:p>
                  </a:txBody>
                  <a:tcPr/>
                </a:tc>
                <a:tc>
                  <a:txBody>
                    <a:bodyPr/>
                    <a:lstStyle/>
                    <a:p>
                      <a:pPr algn="ctr" fontAlgn="b"/>
                      <a:r>
                        <a:rPr lang="fr-FR" sz="1800" b="1" u="none" strike="noStrike" dirty="0">
                          <a:effectLst/>
                        </a:rPr>
                        <a:t>S </a:t>
                      </a:r>
                      <a:r>
                        <a:rPr lang="fr-FR" sz="1800" b="1" u="none" strike="noStrike" dirty="0" err="1">
                          <a:effectLst/>
                        </a:rPr>
                        <a:t>BVB</a:t>
                      </a:r>
                      <a:r>
                        <a:rPr lang="fr-FR" sz="1800" b="1" u="none" strike="noStrike" dirty="0">
                          <a:effectLst/>
                        </a:rPr>
                        <a:t> 3</a:t>
                      </a:r>
                      <a:endParaRPr lang="fr-FR" sz="1800" b="1" i="0" u="none" strike="noStrike" dirty="0">
                        <a:solidFill>
                          <a:srgbClr val="000000"/>
                        </a:solidFill>
                        <a:effectLst/>
                        <a:latin typeface="Calibri"/>
                      </a:endParaRPr>
                    </a:p>
                  </a:txBody>
                  <a:tcPr marL="5460" marR="5460" marT="5460" marB="0" anchor="ctr"/>
                </a:tc>
                <a:tc>
                  <a:txBody>
                    <a:bodyPr/>
                    <a:lstStyle/>
                    <a:p>
                      <a:pPr algn="ctr" fontAlgn="b"/>
                      <a:r>
                        <a:rPr lang="fr-FR" sz="1800" u="none" strike="noStrike" dirty="0" smtClean="0">
                          <a:effectLst/>
                        </a:rPr>
                        <a:t>10.16</a:t>
                      </a:r>
                      <a:endParaRPr lang="fr-FR" sz="1800" b="0" i="0" u="none" strike="noStrike" dirty="0">
                        <a:solidFill>
                          <a:srgbClr val="000000"/>
                        </a:solidFill>
                        <a:effectLst/>
                        <a:latin typeface="Calibri"/>
                      </a:endParaRPr>
                    </a:p>
                  </a:txBody>
                  <a:tcPr marL="5460" marR="5460" marT="5460" marB="0" anchor="ctr"/>
                </a:tc>
                <a:tc>
                  <a:txBody>
                    <a:bodyPr/>
                    <a:lstStyle/>
                    <a:p>
                      <a:pPr algn="ctr" fontAlgn="b"/>
                      <a:r>
                        <a:rPr lang="fr-FR" sz="1800" u="none" strike="noStrike" dirty="0" smtClean="0">
                          <a:effectLst/>
                        </a:rPr>
                        <a:t>19.24</a:t>
                      </a:r>
                      <a:endParaRPr lang="fr-FR" sz="1800" b="0" i="0" u="none" strike="noStrike" dirty="0">
                        <a:solidFill>
                          <a:srgbClr val="000000"/>
                        </a:solidFill>
                        <a:effectLst/>
                        <a:latin typeface="Calibri"/>
                      </a:endParaRPr>
                    </a:p>
                  </a:txBody>
                  <a:tcPr marL="5460" marR="5460" marT="5460" marB="0" anchor="ctr"/>
                </a:tc>
                <a:tc>
                  <a:txBody>
                    <a:bodyPr/>
                    <a:lstStyle/>
                    <a:p>
                      <a:pPr algn="ctr" fontAlgn="b"/>
                      <a:r>
                        <a:rPr lang="fr-FR" sz="1800" u="none" strike="noStrike" dirty="0" smtClean="0">
                          <a:effectLst/>
                        </a:rPr>
                        <a:t>1.69</a:t>
                      </a:r>
                      <a:endParaRPr lang="fr-FR" sz="1800" b="0" i="0" u="none" strike="noStrike" dirty="0">
                        <a:solidFill>
                          <a:srgbClr val="000000"/>
                        </a:solidFill>
                        <a:effectLst/>
                        <a:latin typeface="Calibri"/>
                      </a:endParaRPr>
                    </a:p>
                  </a:txBody>
                  <a:tcPr marL="5460" marR="5460" marT="5460" marB="0" anchor="ctr"/>
                </a:tc>
                <a:tc>
                  <a:txBody>
                    <a:bodyPr/>
                    <a:lstStyle/>
                    <a:p>
                      <a:pPr algn="ctr" fontAlgn="b"/>
                      <a:r>
                        <a:rPr lang="fr-FR" sz="1800" u="none" strike="noStrike" dirty="0" smtClean="0">
                          <a:effectLst/>
                        </a:rPr>
                        <a:t>8.33</a:t>
                      </a:r>
                      <a:endParaRPr lang="fr-FR" sz="1800" b="0" i="0" u="none" strike="noStrike" dirty="0">
                        <a:solidFill>
                          <a:srgbClr val="000000"/>
                        </a:solidFill>
                        <a:effectLst/>
                        <a:latin typeface="Calibri"/>
                      </a:endParaRPr>
                    </a:p>
                  </a:txBody>
                  <a:tcPr marL="5460" marR="5460" marT="5460" marB="0" anchor="ctr"/>
                </a:tc>
                <a:tc>
                  <a:txBody>
                    <a:bodyPr/>
                    <a:lstStyle/>
                    <a:p>
                      <a:pPr algn="ctr" fontAlgn="b"/>
                      <a:r>
                        <a:rPr lang="fr-FR" sz="1800" u="none" strike="noStrike" dirty="0" smtClean="0">
                          <a:effectLst/>
                        </a:rPr>
                        <a:t>1.22</a:t>
                      </a:r>
                      <a:endParaRPr lang="fr-FR" sz="1800" b="0" i="0" u="none" strike="noStrike" dirty="0">
                        <a:solidFill>
                          <a:srgbClr val="000000"/>
                        </a:solidFill>
                        <a:effectLst/>
                        <a:latin typeface="Calibri"/>
                      </a:endParaRPr>
                    </a:p>
                  </a:txBody>
                  <a:tcPr marL="5460" marR="5460" marT="5460" marB="0" anchor="ctr"/>
                </a:tc>
                <a:tc>
                  <a:txBody>
                    <a:bodyPr/>
                    <a:lstStyle/>
                    <a:p>
                      <a:pPr algn="ctr" fontAlgn="b"/>
                      <a:r>
                        <a:rPr lang="fr-FR" sz="1800" u="none" strike="noStrike" dirty="0">
                          <a:effectLst/>
                        </a:rPr>
                        <a:t>13</a:t>
                      </a:r>
                      <a:endParaRPr lang="fr-FR" sz="1800" b="0" i="0" u="none" strike="noStrike" dirty="0">
                        <a:solidFill>
                          <a:srgbClr val="000000"/>
                        </a:solidFill>
                        <a:effectLst/>
                        <a:latin typeface="Calibri"/>
                      </a:endParaRPr>
                    </a:p>
                  </a:txBody>
                  <a:tcPr marL="5460" marR="5460" marT="5460" marB="0" anchor="ctr"/>
                </a:tc>
                <a:tc>
                  <a:txBody>
                    <a:bodyPr/>
                    <a:lstStyle/>
                    <a:p>
                      <a:pPr algn="ctr" fontAlgn="b"/>
                      <a:r>
                        <a:rPr lang="fr-FR" sz="1800" u="none" strike="noStrike" dirty="0">
                          <a:effectLst/>
                        </a:rPr>
                        <a:t>117</a:t>
                      </a:r>
                      <a:endParaRPr lang="fr-FR" sz="1800" b="0" i="0" u="none" strike="noStrike" dirty="0">
                        <a:solidFill>
                          <a:srgbClr val="000000"/>
                        </a:solidFill>
                        <a:effectLst/>
                        <a:latin typeface="Calibri"/>
                      </a:endParaRPr>
                    </a:p>
                  </a:txBody>
                  <a:tcPr marL="5460" marR="5460" marT="5460" marB="0" anchor="ctr"/>
                </a:tc>
                <a:tc>
                  <a:txBody>
                    <a:bodyPr/>
                    <a:lstStyle/>
                    <a:p>
                      <a:pPr algn="ctr" fontAlgn="b"/>
                      <a:r>
                        <a:rPr lang="fr-FR" sz="1800" u="none" strike="noStrike" dirty="0" smtClean="0">
                          <a:effectLst/>
                        </a:rPr>
                        <a:t>68.54</a:t>
                      </a:r>
                      <a:endParaRPr lang="fr-FR" sz="1800" b="0" i="0" u="none" strike="noStrike" dirty="0">
                        <a:solidFill>
                          <a:srgbClr val="000000"/>
                        </a:solidFill>
                        <a:effectLst/>
                        <a:latin typeface="Calibri"/>
                      </a:endParaRPr>
                    </a:p>
                  </a:txBody>
                  <a:tcPr marL="5460" marR="5460" marT="5460" marB="0" anchor="ctr"/>
                </a:tc>
                <a:tc>
                  <a:txBody>
                    <a:bodyPr/>
                    <a:lstStyle/>
                    <a:p>
                      <a:pPr algn="ctr" fontAlgn="b"/>
                      <a:r>
                        <a:rPr lang="fr-FR" sz="1800" b="0" i="0" u="none" strike="noStrike" dirty="0">
                          <a:solidFill>
                            <a:srgbClr val="000000"/>
                          </a:solidFill>
                          <a:effectLst/>
                          <a:latin typeface="Calibri"/>
                        </a:rPr>
                        <a:t>6250</a:t>
                      </a:r>
                    </a:p>
                  </a:txBody>
                  <a:tcPr marL="6350" marR="6350" marT="6350" marB="0" anchor="ctr"/>
                </a:tc>
                <a:tc>
                  <a:txBody>
                    <a:bodyPr/>
                    <a:lstStyle/>
                    <a:p>
                      <a:pPr algn="ctr" fontAlgn="b"/>
                      <a:r>
                        <a:rPr lang="fr-FR" sz="1800" b="0" i="0" u="none" strike="noStrike" dirty="0" smtClean="0">
                          <a:solidFill>
                            <a:srgbClr val="000000"/>
                          </a:solidFill>
                          <a:effectLst/>
                          <a:latin typeface="Calibri"/>
                        </a:rPr>
                        <a:t>1.66</a:t>
                      </a:r>
                      <a:endParaRPr lang="fr-FR" sz="1800" b="0" i="0" u="none" strike="noStrike" dirty="0">
                        <a:solidFill>
                          <a:srgbClr val="000000"/>
                        </a:solidFill>
                        <a:effectLst/>
                        <a:latin typeface="Calibri"/>
                      </a:endParaRPr>
                    </a:p>
                  </a:txBody>
                  <a:tcPr marL="6350" marR="6350" marT="6350" marB="0" anchor="ctr"/>
                </a:tc>
              </a:tr>
              <a:tr h="409866">
                <a:tc vMerge="1">
                  <a:txBody>
                    <a:bodyPr/>
                    <a:lstStyle/>
                    <a:p>
                      <a:endParaRPr lang="fr-FR"/>
                    </a:p>
                  </a:txBody>
                  <a:tcPr/>
                </a:tc>
                <a:tc>
                  <a:txBody>
                    <a:bodyPr/>
                    <a:lstStyle/>
                    <a:p>
                      <a:pPr algn="ctr" fontAlgn="b"/>
                      <a:r>
                        <a:rPr lang="fr-FR" sz="1800" b="1" u="none" strike="noStrike" dirty="0">
                          <a:effectLst/>
                        </a:rPr>
                        <a:t>S </a:t>
                      </a:r>
                      <a:r>
                        <a:rPr lang="fr-FR" sz="1800" b="1" u="none" strike="noStrike" dirty="0" err="1">
                          <a:effectLst/>
                        </a:rPr>
                        <a:t>BVB</a:t>
                      </a:r>
                      <a:r>
                        <a:rPr lang="fr-FR" sz="1800" b="1" u="none" strike="noStrike" dirty="0">
                          <a:effectLst/>
                        </a:rPr>
                        <a:t> 4</a:t>
                      </a:r>
                      <a:endParaRPr lang="fr-FR" sz="1800" b="1" i="0" u="none" strike="noStrike" dirty="0">
                        <a:solidFill>
                          <a:srgbClr val="000000"/>
                        </a:solidFill>
                        <a:effectLst/>
                        <a:latin typeface="Calibri"/>
                      </a:endParaRPr>
                    </a:p>
                  </a:txBody>
                  <a:tcPr marL="5460" marR="5460" marT="5460" marB="0" anchor="ctr"/>
                </a:tc>
                <a:tc>
                  <a:txBody>
                    <a:bodyPr/>
                    <a:lstStyle/>
                    <a:p>
                      <a:pPr algn="ctr" fontAlgn="b"/>
                      <a:r>
                        <a:rPr lang="fr-FR" sz="1800" u="none" strike="noStrike" dirty="0" smtClean="0">
                          <a:effectLst/>
                        </a:rPr>
                        <a:t>10.00</a:t>
                      </a:r>
                      <a:endParaRPr lang="fr-FR" sz="1800" b="0" i="0" u="none" strike="noStrike" dirty="0">
                        <a:solidFill>
                          <a:srgbClr val="000000"/>
                        </a:solidFill>
                        <a:effectLst/>
                        <a:latin typeface="Calibri"/>
                      </a:endParaRPr>
                    </a:p>
                  </a:txBody>
                  <a:tcPr marL="5460" marR="5460" marT="5460" marB="0" anchor="ctr"/>
                </a:tc>
                <a:tc>
                  <a:txBody>
                    <a:bodyPr/>
                    <a:lstStyle/>
                    <a:p>
                      <a:pPr algn="ctr" fontAlgn="b"/>
                      <a:r>
                        <a:rPr lang="fr-FR" sz="1800" u="none" strike="noStrike" dirty="0" smtClean="0">
                          <a:effectLst/>
                        </a:rPr>
                        <a:t>24.49</a:t>
                      </a:r>
                      <a:endParaRPr lang="fr-FR" sz="1800" b="0" i="0" u="none" strike="noStrike" dirty="0">
                        <a:solidFill>
                          <a:srgbClr val="000000"/>
                        </a:solidFill>
                        <a:effectLst/>
                        <a:latin typeface="Calibri"/>
                      </a:endParaRPr>
                    </a:p>
                  </a:txBody>
                  <a:tcPr marL="5460" marR="5460" marT="5460" marB="0" anchor="ctr"/>
                </a:tc>
                <a:tc>
                  <a:txBody>
                    <a:bodyPr/>
                    <a:lstStyle/>
                    <a:p>
                      <a:pPr algn="ctr" fontAlgn="b"/>
                      <a:r>
                        <a:rPr lang="fr-FR" sz="1800" u="none" strike="noStrike" dirty="0" smtClean="0">
                          <a:effectLst/>
                        </a:rPr>
                        <a:t>2.17</a:t>
                      </a:r>
                      <a:endParaRPr lang="fr-FR" sz="1800" b="0" i="0" u="none" strike="noStrike" dirty="0">
                        <a:solidFill>
                          <a:srgbClr val="000000"/>
                        </a:solidFill>
                        <a:effectLst/>
                        <a:latin typeface="Calibri"/>
                      </a:endParaRPr>
                    </a:p>
                  </a:txBody>
                  <a:tcPr marL="5460" marR="5460" marT="5460" marB="0" anchor="ctr"/>
                </a:tc>
                <a:tc>
                  <a:txBody>
                    <a:bodyPr/>
                    <a:lstStyle/>
                    <a:p>
                      <a:pPr algn="ctr" fontAlgn="b"/>
                      <a:r>
                        <a:rPr lang="fr-FR" sz="1800" u="none" strike="noStrike" dirty="0" smtClean="0">
                          <a:effectLst/>
                        </a:rPr>
                        <a:t>11.27</a:t>
                      </a:r>
                      <a:endParaRPr lang="fr-FR" sz="1800" b="0" i="0" u="none" strike="noStrike" dirty="0">
                        <a:solidFill>
                          <a:srgbClr val="000000"/>
                        </a:solidFill>
                        <a:effectLst/>
                        <a:latin typeface="Calibri"/>
                      </a:endParaRPr>
                    </a:p>
                  </a:txBody>
                  <a:tcPr marL="5460" marR="5460" marT="5460" marB="0" anchor="ctr"/>
                </a:tc>
                <a:tc>
                  <a:txBody>
                    <a:bodyPr/>
                    <a:lstStyle/>
                    <a:p>
                      <a:pPr algn="ctr" fontAlgn="b"/>
                      <a:r>
                        <a:rPr lang="fr-FR" sz="1800" u="none" strike="noStrike" dirty="0" smtClean="0">
                          <a:effectLst/>
                        </a:rPr>
                        <a:t>0.89</a:t>
                      </a:r>
                      <a:endParaRPr lang="fr-FR" sz="1800" b="0" i="0" u="none" strike="noStrike" dirty="0">
                        <a:solidFill>
                          <a:srgbClr val="000000"/>
                        </a:solidFill>
                        <a:effectLst/>
                        <a:latin typeface="Calibri"/>
                      </a:endParaRPr>
                    </a:p>
                  </a:txBody>
                  <a:tcPr marL="5460" marR="5460" marT="5460" marB="0" anchor="ctr"/>
                </a:tc>
                <a:tc>
                  <a:txBody>
                    <a:bodyPr/>
                    <a:lstStyle/>
                    <a:p>
                      <a:pPr algn="ctr" fontAlgn="b"/>
                      <a:r>
                        <a:rPr lang="fr-FR" sz="1800" u="none" strike="noStrike">
                          <a:effectLst/>
                        </a:rPr>
                        <a:t>1</a:t>
                      </a:r>
                      <a:endParaRPr lang="fr-FR" sz="1800" b="0" i="0" u="none" strike="noStrike">
                        <a:solidFill>
                          <a:srgbClr val="000000"/>
                        </a:solidFill>
                        <a:effectLst/>
                        <a:latin typeface="Calibri"/>
                      </a:endParaRPr>
                    </a:p>
                  </a:txBody>
                  <a:tcPr marL="5460" marR="5460" marT="5460" marB="0" anchor="ctr"/>
                </a:tc>
                <a:tc>
                  <a:txBody>
                    <a:bodyPr/>
                    <a:lstStyle/>
                    <a:p>
                      <a:pPr algn="ctr" fontAlgn="b"/>
                      <a:r>
                        <a:rPr lang="fr-FR" sz="1800" u="none" strike="noStrike">
                          <a:effectLst/>
                        </a:rPr>
                        <a:t>90</a:t>
                      </a:r>
                      <a:endParaRPr lang="fr-FR" sz="1800" b="0" i="0" u="none" strike="noStrike">
                        <a:solidFill>
                          <a:srgbClr val="000000"/>
                        </a:solidFill>
                        <a:effectLst/>
                        <a:latin typeface="Calibri"/>
                      </a:endParaRPr>
                    </a:p>
                  </a:txBody>
                  <a:tcPr marL="5460" marR="5460" marT="5460" marB="0" anchor="ctr"/>
                </a:tc>
                <a:tc>
                  <a:txBody>
                    <a:bodyPr/>
                    <a:lstStyle/>
                    <a:p>
                      <a:pPr algn="ctr" fontAlgn="b"/>
                      <a:r>
                        <a:rPr lang="fr-FR" sz="1800" u="none" strike="noStrike" dirty="0" smtClean="0">
                          <a:effectLst/>
                        </a:rPr>
                        <a:t>36.33</a:t>
                      </a:r>
                      <a:endParaRPr lang="fr-FR" sz="1800" b="0" i="0" u="none" strike="noStrike" dirty="0">
                        <a:solidFill>
                          <a:srgbClr val="000000"/>
                        </a:solidFill>
                        <a:effectLst/>
                        <a:latin typeface="Calibri"/>
                      </a:endParaRPr>
                    </a:p>
                  </a:txBody>
                  <a:tcPr marL="5460" marR="5460" marT="5460" marB="0" anchor="ctr"/>
                </a:tc>
                <a:tc>
                  <a:txBody>
                    <a:bodyPr/>
                    <a:lstStyle/>
                    <a:p>
                      <a:pPr algn="ctr" fontAlgn="b"/>
                      <a:r>
                        <a:rPr lang="fr-FR" sz="1800" b="0" i="0" u="none" strike="noStrike">
                          <a:solidFill>
                            <a:srgbClr val="000000"/>
                          </a:solidFill>
                          <a:effectLst/>
                          <a:latin typeface="Calibri"/>
                        </a:rPr>
                        <a:t>7130</a:t>
                      </a:r>
                    </a:p>
                  </a:txBody>
                  <a:tcPr marL="6350" marR="6350" marT="6350" marB="0" anchor="ctr"/>
                </a:tc>
                <a:tc>
                  <a:txBody>
                    <a:bodyPr/>
                    <a:lstStyle/>
                    <a:p>
                      <a:pPr algn="ctr" fontAlgn="b"/>
                      <a:r>
                        <a:rPr lang="fr-FR" sz="1800" b="0" i="0" u="none" strike="noStrike" dirty="0" smtClean="0">
                          <a:solidFill>
                            <a:srgbClr val="000000"/>
                          </a:solidFill>
                          <a:effectLst/>
                          <a:latin typeface="Calibri"/>
                        </a:rPr>
                        <a:t>1.25</a:t>
                      </a:r>
                      <a:endParaRPr lang="fr-FR" sz="1800" b="0" i="0" u="none" strike="noStrike" dirty="0">
                        <a:solidFill>
                          <a:srgbClr val="000000"/>
                        </a:solidFill>
                        <a:effectLst/>
                        <a:latin typeface="Calibri"/>
                      </a:endParaRPr>
                    </a:p>
                  </a:txBody>
                  <a:tcPr marL="6350" marR="6350" marT="6350" marB="0" anchor="ctr"/>
                </a:tc>
              </a:tr>
            </a:tbl>
          </a:graphicData>
        </a:graphic>
      </p:graphicFrame>
      <p:sp>
        <p:nvSpPr>
          <p:cNvPr id="7" name="ZoneTexte 6"/>
          <p:cNvSpPr txBox="1"/>
          <p:nvPr/>
        </p:nvSpPr>
        <p:spPr>
          <a:xfrm>
            <a:off x="267855" y="6234484"/>
            <a:ext cx="11841017" cy="369332"/>
          </a:xfrm>
          <a:prstGeom prst="rect">
            <a:avLst/>
          </a:prstGeom>
          <a:noFill/>
        </p:spPr>
        <p:txBody>
          <a:bodyPr wrap="square" rtlCol="0">
            <a:spAutoFit/>
          </a:bodyPr>
          <a:lstStyle/>
          <a:p>
            <a:r>
              <a:rPr lang="fr-FR" dirty="0" smtClean="0"/>
              <a:t>H mini </a:t>
            </a:r>
            <a:r>
              <a:rPr lang="fr-FR" dirty="0"/>
              <a:t>= Minimum </a:t>
            </a:r>
            <a:r>
              <a:rPr lang="fr-FR" dirty="0" err="1" smtClean="0"/>
              <a:t>height</a:t>
            </a:r>
            <a:r>
              <a:rPr lang="fr-FR" dirty="0" smtClean="0"/>
              <a:t> ; H maxi </a:t>
            </a:r>
            <a:r>
              <a:rPr lang="fr-FR" dirty="0"/>
              <a:t>= Maximum </a:t>
            </a:r>
            <a:r>
              <a:rPr lang="fr-FR" dirty="0" err="1" smtClean="0"/>
              <a:t>height</a:t>
            </a:r>
            <a:r>
              <a:rPr lang="fr-FR" dirty="0" smtClean="0"/>
              <a:t> ; Long </a:t>
            </a:r>
            <a:r>
              <a:rPr lang="fr-FR" dirty="0"/>
              <a:t>= </a:t>
            </a:r>
            <a:r>
              <a:rPr lang="fr-FR" dirty="0" err="1"/>
              <a:t>Length</a:t>
            </a:r>
            <a:r>
              <a:rPr lang="fr-FR" dirty="0"/>
              <a:t> </a:t>
            </a:r>
            <a:r>
              <a:rPr lang="fr-FR" dirty="0" smtClean="0"/>
              <a:t>; </a:t>
            </a:r>
            <a:r>
              <a:rPr lang="fr-FR" dirty="0" err="1" smtClean="0"/>
              <a:t>I</a:t>
            </a:r>
            <a:r>
              <a:rPr lang="fr-FR" baseline="-25000" dirty="0" err="1" smtClean="0"/>
              <a:t>moy</a:t>
            </a:r>
            <a:r>
              <a:rPr lang="fr-FR" dirty="0" smtClean="0"/>
              <a:t> </a:t>
            </a:r>
            <a:r>
              <a:rPr lang="fr-FR" dirty="0"/>
              <a:t>= </a:t>
            </a:r>
            <a:r>
              <a:rPr lang="fr-FR" dirty="0" err="1"/>
              <a:t>Average</a:t>
            </a:r>
            <a:r>
              <a:rPr lang="fr-FR" dirty="0"/>
              <a:t> </a:t>
            </a:r>
            <a:r>
              <a:rPr lang="fr-FR" dirty="0" err="1"/>
              <a:t>slope</a:t>
            </a:r>
            <a:r>
              <a:rPr lang="fr-FR" dirty="0"/>
              <a:t> index</a:t>
            </a:r>
          </a:p>
        </p:txBody>
      </p:sp>
      <p:sp>
        <p:nvSpPr>
          <p:cNvPr id="8" name="Rectangle 7"/>
          <p:cNvSpPr/>
          <p:nvPr/>
        </p:nvSpPr>
        <p:spPr>
          <a:xfrm>
            <a:off x="4693519" y="3168073"/>
            <a:ext cx="709754" cy="12284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4693519" y="4401126"/>
            <a:ext cx="709754" cy="16394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10863409" y="4401125"/>
            <a:ext cx="1088445" cy="16394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10863410" y="3168073"/>
            <a:ext cx="1088444" cy="12284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Organigramme : Connecteur 11"/>
          <p:cNvSpPr/>
          <p:nvPr/>
        </p:nvSpPr>
        <p:spPr>
          <a:xfrm>
            <a:off x="11222182" y="6191740"/>
            <a:ext cx="844552" cy="609600"/>
          </a:xfrm>
          <a:prstGeom prst="flowChartConnector">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prstClr val="black"/>
                </a:solidFill>
              </a:rPr>
              <a:t>19</a:t>
            </a:r>
            <a:endParaRPr lang="fr-FR" sz="2800" b="1" dirty="0">
              <a:solidFill>
                <a:prstClr val="black"/>
              </a:solidFill>
            </a:endParaRPr>
          </a:p>
        </p:txBody>
      </p:sp>
    </p:spTree>
    <p:extLst>
      <p:ext uri="{BB962C8B-B14F-4D97-AF65-F5344CB8AC3E}">
        <p14:creationId xmlns:p14="http://schemas.microsoft.com/office/powerpoint/2010/main" val="258756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98499"/>
            <a:ext cx="12192000" cy="419323"/>
          </a:xfrm>
          <a:prstGeom prst="rect">
            <a:avLst/>
          </a:prstGeom>
          <a:solidFill>
            <a:schemeClr val="accent4">
              <a:lumMod val="75000"/>
            </a:schemeClr>
          </a:solidFill>
          <a:ln w="9525" cap="flat" cmpd="sng" algn="ctr">
            <a:solidFill>
              <a:schemeClr val="accent6">
                <a:lumMod val="50000"/>
              </a:schemeClr>
            </a:solidFill>
            <a:prstDash val="solid"/>
            <a:round/>
            <a:headEnd type="none" w="med" len="med"/>
            <a:tailEnd type="none" w="med" len="med"/>
          </a:ln>
          <a:effectLst>
            <a:outerShdw blurRad="107950" dist="12700" dir="5400000" algn="ctr">
              <a:srgbClr val="000000"/>
            </a:outerShdw>
          </a:effectLst>
          <a:extLst/>
        </p:spPr>
        <p:txBody>
          <a:bodyPr/>
          <a:lstStyle/>
          <a:p>
            <a:pPr algn="ctr">
              <a:defRPr/>
            </a:pPr>
            <a:r>
              <a:rPr lang="fr-FR" sz="2400" b="1" dirty="0" smtClean="0">
                <a:solidFill>
                  <a:prstClr val="white"/>
                </a:solidFill>
                <a:effectLst>
                  <a:outerShdw blurRad="38100" dist="38100" dir="2700000" algn="tl">
                    <a:srgbClr val="000000">
                      <a:alpha val="43137"/>
                    </a:srgbClr>
                  </a:outerShdw>
                </a:effectLst>
                <a:latin typeface="Arial Black" panose="020B0A04020102020204" pitchFamily="34" charset="0"/>
              </a:rPr>
              <a:t>Discussion</a:t>
            </a:r>
            <a:endParaRPr lang="fr-FR" sz="2400" b="1" dirty="0">
              <a:solidFill>
                <a:prstClr val="white"/>
              </a:solidFill>
              <a:effectLst>
                <a:outerShdw blurRad="38100" dist="38100" dir="2700000" algn="tl">
                  <a:srgbClr val="000000">
                    <a:alpha val="43137"/>
                  </a:srgbClr>
                </a:outerShdw>
              </a:effectLst>
              <a:latin typeface="Arial Black" panose="020B0A04020102020204" pitchFamily="34" charset="0"/>
            </a:endParaRPr>
          </a:p>
        </p:txBody>
      </p:sp>
      <p:sp>
        <p:nvSpPr>
          <p:cNvPr id="5" name="Rectangle 4">
            <a:extLst>
              <a:ext uri="{FF2B5EF4-FFF2-40B4-BE49-F238E27FC236}">
                <a16:creationId xmlns="" xmlns:a16="http://schemas.microsoft.com/office/drawing/2014/main" id="{064A32E7-DE75-442E-86CF-0E886778C873}"/>
              </a:ext>
            </a:extLst>
          </p:cNvPr>
          <p:cNvSpPr/>
          <p:nvPr/>
        </p:nvSpPr>
        <p:spPr>
          <a:xfrm>
            <a:off x="381583" y="797988"/>
            <a:ext cx="4218126" cy="646331"/>
          </a:xfrm>
          <a:prstGeom prst="rect">
            <a:avLst/>
          </a:prstGeom>
        </p:spPr>
        <p:txBody>
          <a:bodyPr wrap="square">
            <a:spAutoFit/>
          </a:bodyPr>
          <a:lstStyle/>
          <a:p>
            <a:pPr marL="285750" indent="-285750">
              <a:lnSpc>
                <a:spcPct val="150000"/>
              </a:lnSpc>
              <a:buFont typeface="Wingdings" panose="05000000000000000000" pitchFamily="2" charset="2"/>
              <a:buChar char="q"/>
            </a:pPr>
            <a:r>
              <a:rPr lang="fr-FR" sz="24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ea typeface="Calibri" panose="020F0502020204030204" pitchFamily="34" charset="0"/>
                <a:cs typeface="Times New Roman" panose="02020603050405020304" pitchFamily="18" charset="0"/>
              </a:rPr>
              <a:t> </a:t>
            </a:r>
            <a:r>
              <a:rPr lang="fr-FR" sz="2400" dirty="0" err="1" smtClean="0">
                <a:ln w="0"/>
                <a:solidFill>
                  <a:schemeClr val="accent1"/>
                </a:solidFill>
                <a:effectLst>
                  <a:outerShdw blurRad="38100" dist="25400" dir="5400000" algn="ctr" rotWithShape="0">
                    <a:srgbClr val="6E747A">
                      <a:alpha val="43000"/>
                    </a:srgbClr>
                  </a:outerShdw>
                </a:effectLst>
                <a:latin typeface="Trebuchet MS" panose="020B0603020202020204" pitchFamily="34" charset="0"/>
                <a:ea typeface="Calibri" panose="020F0502020204030204" pitchFamily="34" charset="0"/>
                <a:cs typeface="Times New Roman" panose="02020603050405020304" pitchFamily="18" charset="0"/>
              </a:rPr>
              <a:t>Historical</a:t>
            </a:r>
            <a:r>
              <a:rPr lang="fr-FR" sz="2400" dirty="0" smtClean="0">
                <a:ln w="0"/>
                <a:solidFill>
                  <a:schemeClr val="accent1"/>
                </a:solidFill>
                <a:effectLst>
                  <a:outerShdw blurRad="38100" dist="25400" dir="5400000" algn="ctr" rotWithShape="0">
                    <a:srgbClr val="6E747A">
                      <a:alpha val="43000"/>
                    </a:srgbClr>
                  </a:outerShdw>
                </a:effectLst>
                <a:latin typeface="Trebuchet MS" panose="020B0603020202020204" pitchFamily="34" charset="0"/>
                <a:ea typeface="Calibri" panose="020F0502020204030204" pitchFamily="34" charset="0"/>
                <a:cs typeface="Times New Roman" panose="02020603050405020304" pitchFamily="18" charset="0"/>
              </a:rPr>
              <a:t> data</a:t>
            </a:r>
            <a:r>
              <a:rPr lang="fr-FR" sz="24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ea typeface="Calibri" panose="020F0502020204030204" pitchFamily="34" charset="0"/>
                <a:cs typeface="Times New Roman" panose="02020603050405020304" pitchFamily="18" charset="0"/>
              </a:rPr>
              <a:t> </a:t>
            </a:r>
            <a:endParaRPr lang="fr-FR" sz="24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cs typeface="Times New Roman" panose="02020603050405020304" pitchFamily="18" charset="0"/>
            </a:endParaRPr>
          </a:p>
        </p:txBody>
      </p:sp>
      <p:sp>
        <p:nvSpPr>
          <p:cNvPr id="7" name="ZoneTexte 6"/>
          <p:cNvSpPr txBox="1"/>
          <p:nvPr/>
        </p:nvSpPr>
        <p:spPr>
          <a:xfrm>
            <a:off x="129309" y="1745445"/>
            <a:ext cx="5652654" cy="1477328"/>
          </a:xfrm>
          <a:prstGeom prst="rect">
            <a:avLst/>
          </a:prstGeom>
          <a:noFill/>
          <a:ln w="28575">
            <a:solidFill>
              <a:schemeClr val="tx1"/>
            </a:solidFill>
          </a:ln>
        </p:spPr>
        <p:txBody>
          <a:bodyPr wrap="square" rtlCol="0">
            <a:spAutoFit/>
          </a:bodyPr>
          <a:lstStyle/>
          <a:p>
            <a:pPr marL="285750" indent="-285750">
              <a:lnSpc>
                <a:spcPct val="150000"/>
              </a:lnSpc>
              <a:buFont typeface="Wingdings" pitchFamily="2" charset="2"/>
              <a:buChar char="Ø"/>
            </a:pPr>
            <a:r>
              <a:rPr lang="en-US" sz="2000" b="1" dirty="0">
                <a:latin typeface="Lucida Sans Unicode" pitchFamily="34" charset="0"/>
                <a:cs typeface="Lucida Sans Unicode" pitchFamily="34" charset="0"/>
              </a:rPr>
              <a:t>83%</a:t>
            </a:r>
            <a:r>
              <a:rPr lang="en-US" sz="2000" dirty="0">
                <a:latin typeface="Lucida Sans Unicode" pitchFamily="34" charset="0"/>
                <a:cs typeface="Lucida Sans Unicode" pitchFamily="34" charset="0"/>
              </a:rPr>
              <a:t> of the floods occurred during the long rainy season and </a:t>
            </a:r>
            <a:r>
              <a:rPr lang="en-US" sz="2000" b="1" dirty="0">
                <a:latin typeface="Lucida Sans Unicode" pitchFamily="34" charset="0"/>
                <a:cs typeface="Lucida Sans Unicode" pitchFamily="34" charset="0"/>
              </a:rPr>
              <a:t>75%</a:t>
            </a:r>
            <a:r>
              <a:rPr lang="en-US" sz="2000" dirty="0">
                <a:latin typeface="Lucida Sans Unicode" pitchFamily="34" charset="0"/>
                <a:cs typeface="Lucida Sans Unicode" pitchFamily="34" charset="0"/>
              </a:rPr>
              <a:t> of these floods occurred in </a:t>
            </a:r>
            <a:r>
              <a:rPr lang="en-US" sz="2000" dirty="0" smtClean="0">
                <a:latin typeface="Lucida Sans Unicode" pitchFamily="34" charset="0"/>
                <a:cs typeface="Lucida Sans Unicode" pitchFamily="34" charset="0"/>
              </a:rPr>
              <a:t>June</a:t>
            </a:r>
            <a:r>
              <a:rPr lang="fr-FR" sz="2000" dirty="0" smtClean="0">
                <a:latin typeface="Lucida Sans Unicode" pitchFamily="34" charset="0"/>
                <a:cs typeface="Lucida Sans Unicode" pitchFamily="34" charset="0"/>
              </a:rPr>
              <a:t> </a:t>
            </a:r>
          </a:p>
        </p:txBody>
      </p:sp>
      <p:sp>
        <p:nvSpPr>
          <p:cNvPr id="8" name="ZoneTexte 7"/>
          <p:cNvSpPr txBox="1"/>
          <p:nvPr/>
        </p:nvSpPr>
        <p:spPr>
          <a:xfrm>
            <a:off x="6349982" y="1331183"/>
            <a:ext cx="5116946" cy="1938992"/>
          </a:xfrm>
          <a:prstGeom prst="rect">
            <a:avLst/>
          </a:prstGeom>
          <a:noFill/>
          <a:ln w="28575">
            <a:solidFill>
              <a:schemeClr val="tx1"/>
            </a:solidFill>
          </a:ln>
        </p:spPr>
        <p:txBody>
          <a:bodyPr wrap="square" rtlCol="0">
            <a:spAutoFit/>
          </a:bodyPr>
          <a:lstStyle/>
          <a:p>
            <a:pPr marL="285750" indent="-285750">
              <a:lnSpc>
                <a:spcPct val="150000"/>
              </a:lnSpc>
              <a:buFont typeface="Wingdings" pitchFamily="2" charset="2"/>
              <a:buChar char="Ø"/>
            </a:pPr>
            <a:r>
              <a:rPr lang="en-US" sz="2000" dirty="0">
                <a:latin typeface="Lucida Sans Unicode" pitchFamily="34" charset="0"/>
                <a:cs typeface="Lucida Sans Unicode" pitchFamily="34" charset="0"/>
              </a:rPr>
              <a:t>The long rainy season and particularly the month of June must be taken seriously by decision-makers in the fight against floods </a:t>
            </a:r>
            <a:endParaRPr lang="fr-FR" sz="2000" dirty="0">
              <a:latin typeface="Lucida Sans Unicode" pitchFamily="34" charset="0"/>
              <a:cs typeface="Lucida Sans Unicode" pitchFamily="34" charset="0"/>
            </a:endParaRPr>
          </a:p>
        </p:txBody>
      </p:sp>
      <p:sp>
        <p:nvSpPr>
          <p:cNvPr id="11" name="Rectangle 10"/>
          <p:cNvSpPr/>
          <p:nvPr/>
        </p:nvSpPr>
        <p:spPr>
          <a:xfrm>
            <a:off x="544946" y="4269617"/>
            <a:ext cx="5116946" cy="977191"/>
          </a:xfrm>
          <a:prstGeom prst="rect">
            <a:avLst/>
          </a:prstGeom>
          <a:ln w="28575">
            <a:solidFill>
              <a:schemeClr val="tx1"/>
            </a:solidFill>
          </a:ln>
        </p:spPr>
        <p:txBody>
          <a:bodyPr wrap="square">
            <a:spAutoFit/>
          </a:bodyPr>
          <a:lstStyle/>
          <a:p>
            <a:pPr marL="285750" indent="-285750">
              <a:lnSpc>
                <a:spcPct val="150000"/>
              </a:lnSpc>
              <a:buFont typeface="Wingdings" pitchFamily="2" charset="2"/>
              <a:buChar char="Ø"/>
            </a:pPr>
            <a:r>
              <a:rPr lang="en-US" sz="2000" dirty="0">
                <a:latin typeface="Lucida Sans Unicode" pitchFamily="34" charset="0"/>
                <a:cs typeface="Lucida Sans Unicode" pitchFamily="34" charset="0"/>
              </a:rPr>
              <a:t>On average 16 dead each year and around 85% chance of a flood</a:t>
            </a:r>
            <a:endParaRPr lang="fr-FR" sz="2000" dirty="0">
              <a:latin typeface="Lucida Sans Unicode" pitchFamily="34" charset="0"/>
              <a:cs typeface="Lucida Sans Unicode" pitchFamily="34" charset="0"/>
            </a:endParaRPr>
          </a:p>
        </p:txBody>
      </p:sp>
      <p:sp>
        <p:nvSpPr>
          <p:cNvPr id="12" name="Rectangle 11"/>
          <p:cNvSpPr/>
          <p:nvPr/>
        </p:nvSpPr>
        <p:spPr>
          <a:xfrm>
            <a:off x="6382291" y="3401521"/>
            <a:ext cx="5116946" cy="3381695"/>
          </a:xfrm>
          <a:prstGeom prst="rect">
            <a:avLst/>
          </a:prstGeom>
          <a:ln w="28575">
            <a:solidFill>
              <a:schemeClr val="tx1"/>
            </a:solidFill>
          </a:ln>
        </p:spPr>
        <p:txBody>
          <a:bodyPr wrap="square">
            <a:spAutoFit/>
          </a:bodyPr>
          <a:lstStyle/>
          <a:p>
            <a:pPr marL="285750" indent="-285750">
              <a:lnSpc>
                <a:spcPct val="150000"/>
              </a:lnSpc>
              <a:buFont typeface="Wingdings" pitchFamily="2" charset="2"/>
              <a:buChar char="Ø"/>
            </a:pPr>
            <a:r>
              <a:rPr lang="en-US" dirty="0">
                <a:latin typeface="Lucida Sans Unicode" pitchFamily="34" charset="0"/>
                <a:cs typeface="Lucida Sans Unicode" pitchFamily="34" charset="0"/>
              </a:rPr>
              <a:t>The culture of the population on the risk of flooding at the approach of the great rainy seasons and the reinforcement of the sensitization of the populations on the respect of the prevention measures as well as the sensitization to be informed on the weather must be one priorities of decision makers</a:t>
            </a:r>
            <a:endParaRPr lang="fr-FR" dirty="0">
              <a:latin typeface="Lucida Sans Unicode" pitchFamily="34" charset="0"/>
              <a:cs typeface="Lucida Sans Unicode" pitchFamily="34" charset="0"/>
            </a:endParaRPr>
          </a:p>
        </p:txBody>
      </p:sp>
      <p:sp>
        <p:nvSpPr>
          <p:cNvPr id="13" name="Organigramme : Connecteur 12"/>
          <p:cNvSpPr/>
          <p:nvPr/>
        </p:nvSpPr>
        <p:spPr>
          <a:xfrm>
            <a:off x="11323778" y="6191740"/>
            <a:ext cx="844552" cy="609600"/>
          </a:xfrm>
          <a:prstGeom prst="flowChartConnector">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prstClr val="black"/>
                </a:solidFill>
              </a:rPr>
              <a:t>20</a:t>
            </a:r>
            <a:endParaRPr lang="fr-FR" sz="2800" b="1" dirty="0">
              <a:solidFill>
                <a:prstClr val="black"/>
              </a:solidFill>
            </a:endParaRPr>
          </a:p>
        </p:txBody>
      </p:sp>
    </p:spTree>
    <p:extLst>
      <p:ext uri="{BB962C8B-B14F-4D97-AF65-F5344CB8AC3E}">
        <p14:creationId xmlns:p14="http://schemas.microsoft.com/office/powerpoint/2010/main" val="39018549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98499"/>
            <a:ext cx="12192000" cy="419323"/>
          </a:xfrm>
          <a:prstGeom prst="rect">
            <a:avLst/>
          </a:prstGeom>
          <a:solidFill>
            <a:schemeClr val="accent4">
              <a:lumMod val="75000"/>
            </a:schemeClr>
          </a:solidFill>
          <a:ln w="9525" cap="flat" cmpd="sng" algn="ctr">
            <a:solidFill>
              <a:schemeClr val="accent6">
                <a:lumMod val="50000"/>
              </a:schemeClr>
            </a:solidFill>
            <a:prstDash val="solid"/>
            <a:round/>
            <a:headEnd type="none" w="med" len="med"/>
            <a:tailEnd type="none" w="med" len="med"/>
          </a:ln>
          <a:effectLst>
            <a:outerShdw blurRad="107950" dist="12700" dir="5400000" algn="ctr">
              <a:srgbClr val="000000"/>
            </a:outerShdw>
          </a:effectLst>
          <a:extLst/>
        </p:spPr>
        <p:txBody>
          <a:bodyPr/>
          <a:lstStyle/>
          <a:p>
            <a:pPr algn="ctr">
              <a:defRPr/>
            </a:pPr>
            <a:r>
              <a:rPr lang="fr-FR" sz="2400" b="1" dirty="0" smtClean="0">
                <a:solidFill>
                  <a:prstClr val="white"/>
                </a:solidFill>
                <a:effectLst>
                  <a:outerShdw blurRad="38100" dist="38100" dir="2700000" algn="tl">
                    <a:srgbClr val="000000">
                      <a:alpha val="43137"/>
                    </a:srgbClr>
                  </a:outerShdw>
                </a:effectLst>
                <a:latin typeface="Arial Black" panose="020B0A04020102020204" pitchFamily="34" charset="0"/>
              </a:rPr>
              <a:t>Discussion</a:t>
            </a:r>
            <a:endParaRPr lang="fr-FR" sz="2400" b="1" dirty="0">
              <a:solidFill>
                <a:prstClr val="white"/>
              </a:solidFill>
              <a:effectLst>
                <a:outerShdw blurRad="38100" dist="38100" dir="2700000" algn="tl">
                  <a:srgbClr val="000000">
                    <a:alpha val="43137"/>
                  </a:srgbClr>
                </a:outerShdw>
              </a:effectLst>
              <a:latin typeface="Arial Black" panose="020B0A04020102020204" pitchFamily="34" charset="0"/>
            </a:endParaRPr>
          </a:p>
        </p:txBody>
      </p:sp>
      <p:sp>
        <p:nvSpPr>
          <p:cNvPr id="9" name="ZoneTexte 8"/>
          <p:cNvSpPr txBox="1"/>
          <p:nvPr/>
        </p:nvSpPr>
        <p:spPr>
          <a:xfrm>
            <a:off x="683491" y="1745278"/>
            <a:ext cx="5116946" cy="3939540"/>
          </a:xfrm>
          <a:prstGeom prst="rect">
            <a:avLst/>
          </a:prstGeom>
          <a:noFill/>
          <a:ln w="28575">
            <a:solidFill>
              <a:schemeClr val="tx1"/>
            </a:solidFill>
          </a:ln>
        </p:spPr>
        <p:txBody>
          <a:bodyPr wrap="square" rtlCol="0">
            <a:spAutoFit/>
          </a:bodyPr>
          <a:lstStyle/>
          <a:p>
            <a:pPr marL="285750" indent="-285750">
              <a:lnSpc>
                <a:spcPct val="250000"/>
              </a:lnSpc>
              <a:buFont typeface="Wingdings" pitchFamily="2" charset="2"/>
              <a:buChar char="Ø"/>
            </a:pPr>
            <a:r>
              <a:rPr lang="en-US" sz="2000" dirty="0">
                <a:latin typeface="Lucida Sans Unicode" pitchFamily="34" charset="0"/>
                <a:cs typeface="Lucida Sans Unicode" pitchFamily="34" charset="0"/>
              </a:rPr>
              <a:t>The thickness of the rainwater drainage channels (</a:t>
            </a:r>
            <a:r>
              <a:rPr lang="en-US" sz="2000" dirty="0" err="1">
                <a:latin typeface="Lucida Sans Unicode" pitchFamily="34" charset="0"/>
                <a:cs typeface="Lucida Sans Unicode" pitchFamily="34" charset="0"/>
              </a:rPr>
              <a:t>Palmerais</a:t>
            </a:r>
            <a:r>
              <a:rPr lang="en-US" sz="2000" dirty="0">
                <a:latin typeface="Lucida Sans Unicode" pitchFamily="34" charset="0"/>
                <a:cs typeface="Lucida Sans Unicode" pitchFamily="34" charset="0"/>
              </a:rPr>
              <a:t>) is </a:t>
            </a:r>
            <a:r>
              <a:rPr lang="en-US" sz="2000" b="1" dirty="0">
                <a:latin typeface="Lucida Sans Unicode" pitchFamily="34" charset="0"/>
                <a:cs typeface="Lucida Sans Unicode" pitchFamily="34" charset="0"/>
              </a:rPr>
              <a:t>3 m </a:t>
            </a:r>
            <a:r>
              <a:rPr lang="en-US" sz="2000" dirty="0">
                <a:latin typeface="Lucida Sans Unicode" pitchFamily="34" charset="0"/>
                <a:cs typeface="Lucida Sans Unicode" pitchFamily="34" charset="0"/>
              </a:rPr>
              <a:t>for a depth of </a:t>
            </a:r>
            <a:r>
              <a:rPr lang="en-US" sz="2000" b="1" dirty="0">
                <a:latin typeface="Lucida Sans Unicode" pitchFamily="34" charset="0"/>
                <a:cs typeface="Lucida Sans Unicode" pitchFamily="34" charset="0"/>
              </a:rPr>
              <a:t>2.5</a:t>
            </a:r>
            <a:r>
              <a:rPr lang="en-US" sz="2000" dirty="0">
                <a:latin typeface="Lucida Sans Unicode" pitchFamily="34" charset="0"/>
                <a:cs typeface="Lucida Sans Unicode" pitchFamily="34" charset="0"/>
              </a:rPr>
              <a:t> m in </a:t>
            </a:r>
            <a:r>
              <a:rPr lang="en-US" sz="2000" dirty="0" smtClean="0">
                <a:latin typeface="Lucida Sans Unicode" pitchFamily="34" charset="0"/>
                <a:cs typeface="Lucida Sans Unicode" pitchFamily="34" charset="0"/>
              </a:rPr>
              <a:t>places</a:t>
            </a:r>
            <a:endParaRPr lang="fr-FR" sz="2000" dirty="0" smtClean="0">
              <a:latin typeface="Lucida Sans Unicode" pitchFamily="34" charset="0"/>
              <a:cs typeface="Lucida Sans Unicode" pitchFamily="34" charset="0"/>
            </a:endParaRPr>
          </a:p>
          <a:p>
            <a:pPr marL="285750" indent="-285750">
              <a:lnSpc>
                <a:spcPct val="250000"/>
              </a:lnSpc>
              <a:buFont typeface="Wingdings" pitchFamily="2" charset="2"/>
              <a:buChar char="Ø"/>
            </a:pPr>
            <a:r>
              <a:rPr lang="en-US" sz="2000" dirty="0">
                <a:latin typeface="Lucida Sans Unicode" pitchFamily="34" charset="0"/>
                <a:cs typeface="Lucida Sans Unicode" pitchFamily="34" charset="0"/>
              </a:rPr>
              <a:t>Absence of flood clipping dam on the main tributary of Rue Minister</a:t>
            </a:r>
            <a:endParaRPr lang="fr-FR" sz="2000" dirty="0">
              <a:latin typeface="Lucida Sans Unicode" pitchFamily="34" charset="0"/>
              <a:cs typeface="Lucida Sans Unicode" pitchFamily="34" charset="0"/>
            </a:endParaRPr>
          </a:p>
        </p:txBody>
      </p:sp>
      <p:sp>
        <p:nvSpPr>
          <p:cNvPr id="10" name="ZoneTexte 9"/>
          <p:cNvSpPr txBox="1"/>
          <p:nvPr/>
        </p:nvSpPr>
        <p:spPr>
          <a:xfrm>
            <a:off x="6629108" y="2437775"/>
            <a:ext cx="5116946" cy="2554545"/>
          </a:xfrm>
          <a:prstGeom prst="rect">
            <a:avLst/>
          </a:prstGeom>
          <a:noFill/>
          <a:ln w="28575">
            <a:solidFill>
              <a:schemeClr val="tx1"/>
            </a:solidFill>
          </a:ln>
        </p:spPr>
        <p:txBody>
          <a:bodyPr wrap="square" rtlCol="0">
            <a:spAutoFit/>
          </a:bodyPr>
          <a:lstStyle/>
          <a:p>
            <a:pPr marL="342900" indent="-342900">
              <a:lnSpc>
                <a:spcPct val="200000"/>
              </a:lnSpc>
              <a:buFont typeface="Wingdings" pitchFamily="2" charset="2"/>
              <a:buChar char="Ø"/>
            </a:pPr>
            <a:r>
              <a:rPr lang="en-US" sz="2000" dirty="0">
                <a:latin typeface="Lucida Sans Unicode" pitchFamily="34" charset="0"/>
                <a:cs typeface="Lucida Sans Unicode" pitchFamily="34" charset="0"/>
              </a:rPr>
              <a:t>Responsible for the severity of the floods in the </a:t>
            </a:r>
            <a:r>
              <a:rPr lang="en-US" sz="2000" dirty="0" err="1">
                <a:latin typeface="Lucida Sans Unicode" pitchFamily="34" charset="0"/>
                <a:cs typeface="Lucida Sans Unicode" pitchFamily="34" charset="0"/>
              </a:rPr>
              <a:t>Palmerais</a:t>
            </a:r>
            <a:r>
              <a:rPr lang="en-US" sz="2000" dirty="0">
                <a:latin typeface="Lucida Sans Unicode" pitchFamily="34" charset="0"/>
                <a:cs typeface="Lucida Sans Unicode" pitchFamily="34" charset="0"/>
              </a:rPr>
              <a:t> districts. Nine kilograms and the city of </a:t>
            </a:r>
            <a:r>
              <a:rPr lang="en-US" sz="2000" dirty="0" err="1">
                <a:latin typeface="Lucida Sans Unicode" pitchFamily="34" charset="0"/>
                <a:cs typeface="Lucida Sans Unicode" pitchFamily="34" charset="0"/>
              </a:rPr>
              <a:t>Allabrah</a:t>
            </a:r>
            <a:endParaRPr lang="fr-FR" sz="2000" dirty="0">
              <a:latin typeface="Lucida Sans Unicode" pitchFamily="34" charset="0"/>
              <a:cs typeface="Lucida Sans Unicode" pitchFamily="34" charset="0"/>
            </a:endParaRPr>
          </a:p>
        </p:txBody>
      </p:sp>
      <p:sp>
        <p:nvSpPr>
          <p:cNvPr id="11" name="Rectangle 10">
            <a:extLst>
              <a:ext uri="{FF2B5EF4-FFF2-40B4-BE49-F238E27FC236}">
                <a16:creationId xmlns="" xmlns:a16="http://schemas.microsoft.com/office/drawing/2014/main" id="{064A32E7-DE75-442E-86CF-0E886778C873}"/>
              </a:ext>
            </a:extLst>
          </p:cNvPr>
          <p:cNvSpPr/>
          <p:nvPr/>
        </p:nvSpPr>
        <p:spPr>
          <a:xfrm>
            <a:off x="1425251" y="742477"/>
            <a:ext cx="4218126" cy="646331"/>
          </a:xfrm>
          <a:prstGeom prst="rect">
            <a:avLst/>
          </a:prstGeom>
        </p:spPr>
        <p:txBody>
          <a:bodyPr wrap="square">
            <a:spAutoFit/>
          </a:bodyPr>
          <a:lstStyle/>
          <a:p>
            <a:pPr marL="285750" indent="-285750">
              <a:lnSpc>
                <a:spcPct val="150000"/>
              </a:lnSpc>
              <a:buFont typeface="Wingdings" panose="05000000000000000000" pitchFamily="2" charset="2"/>
              <a:buChar char="q"/>
            </a:pPr>
            <a:r>
              <a:rPr lang="fr-FR" sz="24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ea typeface="Calibri" panose="020F0502020204030204" pitchFamily="34" charset="0"/>
                <a:cs typeface="Times New Roman" panose="02020603050405020304" pitchFamily="18" charset="0"/>
              </a:rPr>
              <a:t> </a:t>
            </a:r>
            <a:r>
              <a:rPr lang="fr-FR" sz="2400" b="1"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ea typeface="Calibri" panose="020F0502020204030204" pitchFamily="34" charset="0"/>
                <a:cs typeface="Times New Roman" panose="02020603050405020304" pitchFamily="18" charset="0"/>
              </a:rPr>
              <a:t>Field </a:t>
            </a:r>
            <a:r>
              <a:rPr lang="fr-FR" sz="2400" b="1" dirty="0" err="1">
                <a:ln w="0"/>
                <a:solidFill>
                  <a:schemeClr val="accent1"/>
                </a:solidFill>
                <a:effectLst>
                  <a:outerShdw blurRad="38100" dist="25400" dir="5400000" algn="ctr" rotWithShape="0">
                    <a:srgbClr val="6E747A">
                      <a:alpha val="43000"/>
                    </a:srgbClr>
                  </a:outerShdw>
                </a:effectLst>
                <a:latin typeface="Trebuchet MS" panose="020B0603020202020204" pitchFamily="34" charset="0"/>
                <a:ea typeface="Calibri" panose="020F0502020204030204" pitchFamily="34" charset="0"/>
                <a:cs typeface="Times New Roman" panose="02020603050405020304" pitchFamily="18" charset="0"/>
              </a:rPr>
              <a:t>work</a:t>
            </a:r>
            <a:endParaRPr lang="fr-FR" sz="24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cs typeface="Times New Roman" panose="02020603050405020304" pitchFamily="18" charset="0"/>
            </a:endParaRPr>
          </a:p>
        </p:txBody>
      </p:sp>
      <p:sp>
        <p:nvSpPr>
          <p:cNvPr id="12" name="Organigramme : Connecteur 11"/>
          <p:cNvSpPr/>
          <p:nvPr/>
        </p:nvSpPr>
        <p:spPr>
          <a:xfrm>
            <a:off x="11323778" y="6191740"/>
            <a:ext cx="844552" cy="609600"/>
          </a:xfrm>
          <a:prstGeom prst="flowChartConnector">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prstClr val="black"/>
                </a:solidFill>
              </a:rPr>
              <a:t>21</a:t>
            </a:r>
            <a:endParaRPr lang="fr-FR" sz="2800" b="1" dirty="0">
              <a:solidFill>
                <a:prstClr val="black"/>
              </a:solidFill>
            </a:endParaRPr>
          </a:p>
        </p:txBody>
      </p:sp>
    </p:spTree>
    <p:extLst>
      <p:ext uri="{BB962C8B-B14F-4D97-AF65-F5344CB8AC3E}">
        <p14:creationId xmlns:p14="http://schemas.microsoft.com/office/powerpoint/2010/main" val="3680496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98499"/>
            <a:ext cx="12192000" cy="419323"/>
          </a:xfrm>
          <a:prstGeom prst="rect">
            <a:avLst/>
          </a:prstGeom>
          <a:solidFill>
            <a:schemeClr val="accent4">
              <a:lumMod val="75000"/>
            </a:schemeClr>
          </a:solidFill>
          <a:ln w="9525" cap="flat" cmpd="sng" algn="ctr">
            <a:solidFill>
              <a:schemeClr val="accent6">
                <a:lumMod val="50000"/>
              </a:schemeClr>
            </a:solidFill>
            <a:prstDash val="solid"/>
            <a:round/>
            <a:headEnd type="none" w="med" len="med"/>
            <a:tailEnd type="none" w="med" len="med"/>
          </a:ln>
          <a:effectLst>
            <a:outerShdw blurRad="107950" dist="12700" dir="5400000" algn="ctr">
              <a:srgbClr val="000000"/>
            </a:outerShdw>
          </a:effectLst>
          <a:extLst/>
        </p:spPr>
        <p:txBody>
          <a:bodyPr/>
          <a:lstStyle/>
          <a:p>
            <a:pPr algn="ctr">
              <a:defRPr/>
            </a:pPr>
            <a:r>
              <a:rPr lang="fr-FR" sz="2400" b="1" dirty="0" smtClean="0">
                <a:solidFill>
                  <a:prstClr val="white"/>
                </a:solidFill>
                <a:effectLst>
                  <a:outerShdw blurRad="38100" dist="38100" dir="2700000" algn="tl">
                    <a:srgbClr val="000000">
                      <a:alpha val="43137"/>
                    </a:srgbClr>
                  </a:outerShdw>
                </a:effectLst>
                <a:latin typeface="Arial Black" panose="020B0A04020102020204" pitchFamily="34" charset="0"/>
              </a:rPr>
              <a:t>Discussion</a:t>
            </a:r>
            <a:endParaRPr lang="fr-FR" sz="2400" b="1" dirty="0">
              <a:solidFill>
                <a:prstClr val="white"/>
              </a:solidFill>
              <a:effectLst>
                <a:outerShdw blurRad="38100" dist="38100" dir="2700000" algn="tl">
                  <a:srgbClr val="000000">
                    <a:alpha val="43137"/>
                  </a:srgbClr>
                </a:outerShdw>
              </a:effectLst>
              <a:latin typeface="Arial Black" panose="020B0A04020102020204" pitchFamily="34" charset="0"/>
            </a:endParaRPr>
          </a:p>
        </p:txBody>
      </p:sp>
      <p:sp>
        <p:nvSpPr>
          <p:cNvPr id="9" name="ZoneTexte 8"/>
          <p:cNvSpPr txBox="1"/>
          <p:nvPr/>
        </p:nvSpPr>
        <p:spPr>
          <a:xfrm>
            <a:off x="184729" y="1745278"/>
            <a:ext cx="11942619" cy="3785652"/>
          </a:xfrm>
          <a:prstGeom prst="rect">
            <a:avLst/>
          </a:prstGeom>
          <a:noFill/>
          <a:ln w="28575">
            <a:solidFill>
              <a:schemeClr val="tx1"/>
            </a:solidFill>
          </a:ln>
        </p:spPr>
        <p:txBody>
          <a:bodyPr wrap="square" rtlCol="0">
            <a:spAutoFit/>
          </a:bodyPr>
          <a:lstStyle/>
          <a:p>
            <a:pPr marL="285750" indent="-285750">
              <a:lnSpc>
                <a:spcPct val="200000"/>
              </a:lnSpc>
              <a:buFont typeface="Wingdings" pitchFamily="2" charset="2"/>
              <a:buChar char="Ø"/>
            </a:pPr>
            <a:r>
              <a:rPr lang="fr-FR" sz="2000" dirty="0" smtClean="0">
                <a:latin typeface="Lucida Sans Unicode" pitchFamily="34" charset="0"/>
                <a:cs typeface="Lucida Sans Unicode" pitchFamily="34" charset="0"/>
              </a:rPr>
              <a:t>K</a:t>
            </a:r>
            <a:r>
              <a:rPr lang="fr-FR" sz="2000" baseline="-25000" dirty="0" smtClean="0">
                <a:latin typeface="Lucida Sans Unicode" pitchFamily="34" charset="0"/>
                <a:cs typeface="Lucida Sans Unicode" pitchFamily="34" charset="0"/>
              </a:rPr>
              <a:t>G </a:t>
            </a:r>
            <a:r>
              <a:rPr lang="fr-FR" sz="2000" dirty="0" smtClean="0">
                <a:latin typeface="Lucida Sans Unicode" pitchFamily="34" charset="0"/>
                <a:cs typeface="Lucida Sans Unicode" pitchFamily="34" charset="0"/>
              </a:rPr>
              <a:t>&gt; </a:t>
            </a:r>
            <a:r>
              <a:rPr lang="fr-FR" sz="2000" dirty="0">
                <a:latin typeface="Lucida Sans Unicode" pitchFamily="34" charset="0"/>
                <a:cs typeface="Lucida Sans Unicode" pitchFamily="34" charset="0"/>
              </a:rPr>
              <a:t>1 for all </a:t>
            </a:r>
            <a:r>
              <a:rPr lang="fr-FR" sz="2000" dirty="0" err="1">
                <a:latin typeface="Lucida Sans Unicode" pitchFamily="34" charset="0"/>
                <a:cs typeface="Lucida Sans Unicode" pitchFamily="34" charset="0"/>
              </a:rPr>
              <a:t>sub</a:t>
            </a:r>
            <a:r>
              <a:rPr lang="fr-FR" sz="2000" dirty="0">
                <a:latin typeface="Lucida Sans Unicode" pitchFamily="34" charset="0"/>
                <a:cs typeface="Lucida Sans Unicode" pitchFamily="34" charset="0"/>
              </a:rPr>
              <a:t> basin </a:t>
            </a:r>
            <a:r>
              <a:rPr lang="fr-FR" sz="2000" dirty="0" smtClean="0">
                <a:latin typeface="Lucida Sans Unicode" pitchFamily="34" charset="0"/>
                <a:cs typeface="Lucida Sans Unicode" pitchFamily="34" charset="0"/>
              </a:rPr>
              <a:t>                        Tous les sous bassins sont de forme </a:t>
            </a:r>
            <a:r>
              <a:rPr lang="fr-FR" sz="2000" dirty="0" err="1" smtClean="0">
                <a:latin typeface="Lucida Sans Unicode" pitchFamily="34" charset="0"/>
                <a:cs typeface="Lucida Sans Unicode" pitchFamily="34" charset="0"/>
              </a:rPr>
              <a:t>allogée</a:t>
            </a:r>
            <a:endParaRPr lang="fr-FR" sz="2000" dirty="0" smtClean="0">
              <a:latin typeface="Lucida Sans Unicode" pitchFamily="34" charset="0"/>
              <a:cs typeface="Lucida Sans Unicode" pitchFamily="34" charset="0"/>
            </a:endParaRPr>
          </a:p>
          <a:p>
            <a:pPr marL="285750" indent="-285750">
              <a:lnSpc>
                <a:spcPct val="200000"/>
              </a:lnSpc>
              <a:buFont typeface="Wingdings" pitchFamily="2" charset="2"/>
              <a:buChar char="Ø"/>
            </a:pPr>
            <a:r>
              <a:rPr lang="fr-FR" sz="2000" dirty="0">
                <a:latin typeface="Lucida Sans Unicode" pitchFamily="34" charset="0"/>
                <a:cs typeface="Lucida Sans Unicode" pitchFamily="34" charset="0"/>
              </a:rPr>
              <a:t>K</a:t>
            </a:r>
            <a:r>
              <a:rPr lang="fr-FR" sz="2000" baseline="-25000" dirty="0">
                <a:latin typeface="Lucida Sans Unicode" pitchFamily="34" charset="0"/>
                <a:cs typeface="Lucida Sans Unicode" pitchFamily="34" charset="0"/>
              </a:rPr>
              <a:t>G </a:t>
            </a:r>
            <a:r>
              <a:rPr lang="fr-FR" sz="2000" dirty="0">
                <a:latin typeface="Lucida Sans Unicode" pitchFamily="34" charset="0"/>
                <a:cs typeface="Lucida Sans Unicode" pitchFamily="34" charset="0"/>
              </a:rPr>
              <a:t>Bonoumin </a:t>
            </a:r>
            <a:r>
              <a:rPr lang="fr-FR" sz="2000" dirty="0" err="1">
                <a:latin typeface="Lucida Sans Unicode" pitchFamily="34" charset="0"/>
                <a:cs typeface="Lucida Sans Unicode" pitchFamily="34" charset="0"/>
              </a:rPr>
              <a:t>sub</a:t>
            </a:r>
            <a:r>
              <a:rPr lang="fr-FR" sz="2000" dirty="0">
                <a:latin typeface="Lucida Sans Unicode" pitchFamily="34" charset="0"/>
                <a:cs typeface="Lucida Sans Unicode" pitchFamily="34" charset="0"/>
              </a:rPr>
              <a:t>-basin </a:t>
            </a:r>
            <a:r>
              <a:rPr lang="fr-FR" sz="2000" dirty="0" smtClean="0">
                <a:latin typeface="Lucida Sans Unicode" pitchFamily="34" charset="0"/>
                <a:cs typeface="Lucida Sans Unicode" pitchFamily="34" charset="0"/>
              </a:rPr>
              <a:t>&gt; </a:t>
            </a:r>
            <a:r>
              <a:rPr lang="fr-FR" sz="2000" dirty="0">
                <a:latin typeface="Lucida Sans Unicode" pitchFamily="34" charset="0"/>
                <a:cs typeface="Lucida Sans Unicode" pitchFamily="34" charset="0"/>
              </a:rPr>
              <a:t>K</a:t>
            </a:r>
            <a:r>
              <a:rPr lang="fr-FR" sz="2000" baseline="-25000" dirty="0">
                <a:latin typeface="Lucida Sans Unicode" pitchFamily="34" charset="0"/>
                <a:cs typeface="Lucida Sans Unicode" pitchFamily="34" charset="0"/>
              </a:rPr>
              <a:t>G </a:t>
            </a:r>
            <a:r>
              <a:rPr lang="fr-FR" sz="2000" dirty="0" smtClean="0">
                <a:latin typeface="Lucida Sans Unicode" pitchFamily="34" charset="0"/>
                <a:cs typeface="Lucida Sans Unicode" pitchFamily="34" charset="0"/>
              </a:rPr>
              <a:t>Gourou </a:t>
            </a:r>
            <a:r>
              <a:rPr lang="fr-FR" sz="2000" dirty="0" err="1">
                <a:latin typeface="Lucida Sans Unicode" pitchFamily="34" charset="0"/>
                <a:cs typeface="Lucida Sans Unicode" pitchFamily="34" charset="0"/>
              </a:rPr>
              <a:t>sub</a:t>
            </a:r>
            <a:r>
              <a:rPr lang="fr-FR" sz="2000" dirty="0">
                <a:latin typeface="Lucida Sans Unicode" pitchFamily="34" charset="0"/>
                <a:cs typeface="Lucida Sans Unicode" pitchFamily="34" charset="0"/>
              </a:rPr>
              <a:t> basin </a:t>
            </a:r>
            <a:r>
              <a:rPr lang="fr-FR" sz="2000" dirty="0" smtClean="0">
                <a:latin typeface="Lucida Sans Unicode" pitchFamily="34" charset="0"/>
                <a:cs typeface="Lucida Sans Unicode" pitchFamily="34" charset="0"/>
              </a:rPr>
              <a:t>                      </a:t>
            </a:r>
            <a:r>
              <a:rPr lang="en-US" sz="2000" dirty="0" smtClean="0">
                <a:latin typeface="Lucida Sans Unicode" pitchFamily="34" charset="0"/>
                <a:cs typeface="Lucida Sans Unicode" pitchFamily="34" charset="0"/>
              </a:rPr>
              <a:t>The </a:t>
            </a:r>
            <a:r>
              <a:rPr lang="en-US" sz="2000" dirty="0">
                <a:latin typeface="Lucida Sans Unicode" pitchFamily="34" charset="0"/>
                <a:cs typeface="Lucida Sans Unicode" pitchFamily="34" charset="0"/>
              </a:rPr>
              <a:t>Bonoumin sub-basins are more elongated than those of the Guru. The water concentration time therefore longer at the Bonoumin sub-basins than those of the </a:t>
            </a:r>
            <a:r>
              <a:rPr lang="en-US" sz="2000" dirty="0" err="1">
                <a:latin typeface="Lucida Sans Unicode" pitchFamily="34" charset="0"/>
                <a:cs typeface="Lucida Sans Unicode" pitchFamily="34" charset="0"/>
              </a:rPr>
              <a:t>Gourou</a:t>
            </a:r>
            <a:r>
              <a:rPr lang="en-US" sz="2000" dirty="0">
                <a:latin typeface="Lucida Sans Unicode" pitchFamily="34" charset="0"/>
                <a:cs typeface="Lucida Sans Unicode" pitchFamily="34" charset="0"/>
              </a:rPr>
              <a:t>. </a:t>
            </a:r>
            <a:endParaRPr lang="fr-FR" sz="2000" dirty="0" smtClean="0">
              <a:latin typeface="Lucida Sans Unicode" pitchFamily="34" charset="0"/>
              <a:cs typeface="Lucida Sans Unicode" pitchFamily="34" charset="0"/>
            </a:endParaRPr>
          </a:p>
          <a:p>
            <a:pPr marL="285750" indent="-285750">
              <a:lnSpc>
                <a:spcPct val="200000"/>
              </a:lnSpc>
              <a:buFont typeface="Wingdings" pitchFamily="2" charset="2"/>
              <a:buChar char="Ø"/>
            </a:pPr>
            <a:r>
              <a:rPr lang="fr-FR" sz="2000" dirty="0" err="1" smtClean="0">
                <a:latin typeface="Lucida Sans Unicode" pitchFamily="34" charset="0"/>
                <a:cs typeface="Lucida Sans Unicode" pitchFamily="34" charset="0"/>
              </a:rPr>
              <a:t>I</a:t>
            </a:r>
            <a:r>
              <a:rPr lang="fr-FR" sz="2000" baseline="-25000" dirty="0" err="1" smtClean="0">
                <a:latin typeface="Lucida Sans Unicode" pitchFamily="34" charset="0"/>
                <a:cs typeface="Lucida Sans Unicode" pitchFamily="34" charset="0"/>
              </a:rPr>
              <a:t>moy</a:t>
            </a:r>
            <a:r>
              <a:rPr lang="fr-FR" sz="2000" dirty="0">
                <a:latin typeface="Lucida Sans Unicode" pitchFamily="34" charset="0"/>
                <a:cs typeface="Lucida Sans Unicode" pitchFamily="34" charset="0"/>
              </a:rPr>
              <a:t> </a:t>
            </a:r>
            <a:r>
              <a:rPr lang="fr-FR" sz="2000" dirty="0" smtClean="0">
                <a:latin typeface="Lucida Sans Unicode" pitchFamily="34" charset="0"/>
                <a:cs typeface="Lucida Sans Unicode" pitchFamily="34" charset="0"/>
              </a:rPr>
              <a:t>Gourou </a:t>
            </a:r>
            <a:r>
              <a:rPr lang="fr-FR" sz="2000" dirty="0" err="1">
                <a:latin typeface="Lucida Sans Unicode" pitchFamily="34" charset="0"/>
                <a:cs typeface="Lucida Sans Unicode" pitchFamily="34" charset="0"/>
              </a:rPr>
              <a:t>sub</a:t>
            </a:r>
            <a:r>
              <a:rPr lang="fr-FR" sz="2000" dirty="0">
                <a:latin typeface="Lucida Sans Unicode" pitchFamily="34" charset="0"/>
                <a:cs typeface="Lucida Sans Unicode" pitchFamily="34" charset="0"/>
              </a:rPr>
              <a:t>-basins </a:t>
            </a:r>
            <a:r>
              <a:rPr lang="fr-FR" sz="2000" dirty="0" smtClean="0">
                <a:latin typeface="Lucida Sans Unicode" pitchFamily="34" charset="0"/>
                <a:cs typeface="Lucida Sans Unicode" pitchFamily="34" charset="0"/>
              </a:rPr>
              <a:t>&gt; </a:t>
            </a:r>
            <a:r>
              <a:rPr lang="fr-FR" sz="2000" dirty="0" err="1" smtClean="0">
                <a:latin typeface="Lucida Sans Unicode" pitchFamily="34" charset="0"/>
                <a:cs typeface="Lucida Sans Unicode" pitchFamily="34" charset="0"/>
              </a:rPr>
              <a:t>I</a:t>
            </a:r>
            <a:r>
              <a:rPr lang="fr-FR" sz="2000" baseline="-25000" dirty="0" err="1" smtClean="0">
                <a:latin typeface="Lucida Sans Unicode" pitchFamily="34" charset="0"/>
                <a:cs typeface="Lucida Sans Unicode" pitchFamily="34" charset="0"/>
              </a:rPr>
              <a:t>moy</a:t>
            </a:r>
            <a:r>
              <a:rPr lang="fr-FR" sz="2000" baseline="-25000" dirty="0" smtClean="0">
                <a:latin typeface="Lucida Sans Unicode" pitchFamily="34" charset="0"/>
                <a:cs typeface="Lucida Sans Unicode" pitchFamily="34" charset="0"/>
              </a:rPr>
              <a:t> </a:t>
            </a:r>
            <a:r>
              <a:rPr lang="fr-FR" sz="2000" dirty="0" smtClean="0">
                <a:latin typeface="Lucida Sans Unicode" pitchFamily="34" charset="0"/>
                <a:cs typeface="Lucida Sans Unicode" pitchFamily="34" charset="0"/>
              </a:rPr>
              <a:t>Bonoumin </a:t>
            </a:r>
            <a:r>
              <a:rPr lang="fr-FR" sz="2000" dirty="0" err="1">
                <a:latin typeface="Lucida Sans Unicode" pitchFamily="34" charset="0"/>
                <a:cs typeface="Lucida Sans Unicode" pitchFamily="34" charset="0"/>
              </a:rPr>
              <a:t>sub</a:t>
            </a:r>
            <a:r>
              <a:rPr lang="fr-FR" sz="2000" dirty="0">
                <a:latin typeface="Lucida Sans Unicode" pitchFamily="34" charset="0"/>
                <a:cs typeface="Lucida Sans Unicode" pitchFamily="34" charset="0"/>
              </a:rPr>
              <a:t>-basins </a:t>
            </a:r>
            <a:r>
              <a:rPr lang="fr-FR" sz="2000" dirty="0" smtClean="0">
                <a:latin typeface="Lucida Sans Unicode" pitchFamily="34" charset="0"/>
                <a:cs typeface="Lucida Sans Unicode" pitchFamily="34" charset="0"/>
              </a:rPr>
              <a:t>                       </a:t>
            </a:r>
            <a:r>
              <a:rPr lang="en-US" sz="2000" dirty="0" smtClean="0">
                <a:latin typeface="Lucida Sans Unicode" pitchFamily="34" charset="0"/>
                <a:cs typeface="Lucida Sans Unicode" pitchFamily="34" charset="0"/>
              </a:rPr>
              <a:t>Runoff </a:t>
            </a:r>
            <a:r>
              <a:rPr lang="en-US" sz="2000" dirty="0">
                <a:latin typeface="Lucida Sans Unicode" pitchFamily="34" charset="0"/>
                <a:cs typeface="Lucida Sans Unicode" pitchFamily="34" charset="0"/>
              </a:rPr>
              <a:t>likely to be stronger at the outlet of the Guru than that of Bonoumin.</a:t>
            </a:r>
            <a:endParaRPr lang="fr-FR" sz="2000" dirty="0">
              <a:latin typeface="Lucida Sans Unicode" pitchFamily="34" charset="0"/>
              <a:cs typeface="Lucida Sans Unicode" pitchFamily="34" charset="0"/>
            </a:endParaRPr>
          </a:p>
        </p:txBody>
      </p:sp>
      <p:sp>
        <p:nvSpPr>
          <p:cNvPr id="6" name="Rectangle 5">
            <a:extLst>
              <a:ext uri="{FF2B5EF4-FFF2-40B4-BE49-F238E27FC236}">
                <a16:creationId xmlns="" xmlns:a16="http://schemas.microsoft.com/office/drawing/2014/main" id="{064A32E7-DE75-442E-86CF-0E886778C873}"/>
              </a:ext>
            </a:extLst>
          </p:cNvPr>
          <p:cNvSpPr/>
          <p:nvPr/>
        </p:nvSpPr>
        <p:spPr>
          <a:xfrm>
            <a:off x="381583" y="585560"/>
            <a:ext cx="8623872" cy="646331"/>
          </a:xfrm>
          <a:prstGeom prst="rect">
            <a:avLst/>
          </a:prstGeom>
        </p:spPr>
        <p:txBody>
          <a:bodyPr wrap="square">
            <a:spAutoFit/>
          </a:bodyPr>
          <a:lstStyle/>
          <a:p>
            <a:pPr marL="285750" indent="-285750">
              <a:lnSpc>
                <a:spcPct val="150000"/>
              </a:lnSpc>
              <a:buFont typeface="Wingdings" panose="05000000000000000000" pitchFamily="2" charset="2"/>
              <a:buChar char="q"/>
            </a:pPr>
            <a:r>
              <a:rPr lang="fr-FR" sz="24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ea typeface="Calibri" panose="020F0502020204030204" pitchFamily="34" charset="0"/>
                <a:cs typeface="Times New Roman" panose="02020603050405020304" pitchFamily="18" charset="0"/>
              </a:rPr>
              <a:t> </a:t>
            </a:r>
            <a:r>
              <a:rPr lang="fr-FR" sz="2400" dirty="0" smtClean="0">
                <a:ln w="0"/>
                <a:solidFill>
                  <a:schemeClr val="accent1"/>
                </a:solidFill>
                <a:effectLst>
                  <a:outerShdw blurRad="38100" dist="25400" dir="5400000" algn="ctr" rotWithShape="0">
                    <a:srgbClr val="6E747A">
                      <a:alpha val="43000"/>
                    </a:srgbClr>
                  </a:outerShdw>
                </a:effectLst>
                <a:latin typeface="Trebuchet MS" panose="020B0603020202020204" pitchFamily="34" charset="0"/>
                <a:ea typeface="Calibri" panose="020F0502020204030204" pitchFamily="34" charset="0"/>
                <a:cs typeface="Times New Roman" panose="02020603050405020304" pitchFamily="18" charset="0"/>
              </a:rPr>
              <a:t>Caractéristiques morphométriques de chaque bassin</a:t>
            </a:r>
            <a:r>
              <a:rPr lang="fr-FR" sz="2400" dirty="0" smtClean="0">
                <a:ln w="0"/>
                <a:solidFill>
                  <a:schemeClr val="accent1"/>
                </a:solidFill>
                <a:effectLst>
                  <a:outerShdw blurRad="38100" dist="25400" dir="5400000" algn="ctr" rotWithShape="0">
                    <a:srgbClr val="6E747A">
                      <a:alpha val="43000"/>
                    </a:srgbClr>
                  </a:outerShdw>
                </a:effectLst>
                <a:latin typeface="Trebuchet MS" panose="020B0603020202020204" pitchFamily="34" charset="0"/>
                <a:ea typeface="Calibri" panose="020F0502020204030204" pitchFamily="34" charset="0"/>
                <a:cs typeface="Times New Roman" panose="02020603050405020304" pitchFamily="18" charset="0"/>
              </a:rPr>
              <a:t> </a:t>
            </a:r>
            <a:r>
              <a:rPr lang="fr-FR" sz="24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ea typeface="Calibri" panose="020F0502020204030204" pitchFamily="34" charset="0"/>
                <a:cs typeface="Times New Roman" panose="02020603050405020304" pitchFamily="18" charset="0"/>
              </a:rPr>
              <a:t> </a:t>
            </a:r>
            <a:endParaRPr lang="fr-FR" sz="2400" dirty="0">
              <a:ln w="0"/>
              <a:solidFill>
                <a:schemeClr val="accent1"/>
              </a:solidFill>
              <a:effectLst>
                <a:outerShdw blurRad="38100" dist="25400" dir="5400000" algn="ctr" rotWithShape="0">
                  <a:srgbClr val="6E747A">
                    <a:alpha val="43000"/>
                  </a:srgbClr>
                </a:outerShdw>
              </a:effectLst>
              <a:latin typeface="Trebuchet MS" panose="020B0603020202020204" pitchFamily="34" charset="0"/>
              <a:cs typeface="Times New Roman" panose="02020603050405020304" pitchFamily="18" charset="0"/>
            </a:endParaRPr>
          </a:p>
        </p:txBody>
      </p:sp>
      <p:sp>
        <p:nvSpPr>
          <p:cNvPr id="2" name="Flèche droite 1"/>
          <p:cNvSpPr/>
          <p:nvPr/>
        </p:nvSpPr>
        <p:spPr>
          <a:xfrm>
            <a:off x="4073274" y="2032000"/>
            <a:ext cx="1062182" cy="24014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droite 7"/>
          <p:cNvSpPr/>
          <p:nvPr/>
        </p:nvSpPr>
        <p:spPr>
          <a:xfrm>
            <a:off x="6779492" y="2663975"/>
            <a:ext cx="1062182" cy="24014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droite 11"/>
          <p:cNvSpPr/>
          <p:nvPr/>
        </p:nvSpPr>
        <p:spPr>
          <a:xfrm>
            <a:off x="7458367" y="4478204"/>
            <a:ext cx="1062182" cy="24014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Organigramme : Connecteur 12"/>
          <p:cNvSpPr/>
          <p:nvPr/>
        </p:nvSpPr>
        <p:spPr>
          <a:xfrm>
            <a:off x="11323778" y="6191740"/>
            <a:ext cx="844552" cy="609600"/>
          </a:xfrm>
          <a:prstGeom prst="flowChartConnector">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prstClr val="black"/>
                </a:solidFill>
              </a:rPr>
              <a:t>22</a:t>
            </a:r>
            <a:endParaRPr lang="fr-FR" sz="2800" b="1" dirty="0">
              <a:solidFill>
                <a:prstClr val="black"/>
              </a:solidFill>
            </a:endParaRPr>
          </a:p>
        </p:txBody>
      </p:sp>
    </p:spTree>
    <p:extLst>
      <p:ext uri="{BB962C8B-B14F-4D97-AF65-F5344CB8AC3E}">
        <p14:creationId xmlns:p14="http://schemas.microsoft.com/office/powerpoint/2010/main" val="20607649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240267" y="2547247"/>
            <a:ext cx="11225770" cy="1565692"/>
          </a:xfrm>
          <a:prstGeom prst="rect">
            <a:avLst/>
          </a:prstGeom>
          <a:noFill/>
          <a:ln w="9525" cap="flat" cmpd="sng" algn="ctr">
            <a:noFill/>
            <a:prstDash val="solid"/>
            <a:round/>
            <a:headEnd type="none" w="med" len="med"/>
            <a:tailEnd type="none" w="med" len="med"/>
          </a:ln>
          <a:effectLst/>
          <a:extLst/>
        </p:spPr>
        <p:txBody>
          <a:bodyPr/>
          <a:lstStyle/>
          <a:p>
            <a:pPr algn="ctr">
              <a:lnSpc>
                <a:spcPct val="150000"/>
              </a:lnSpc>
              <a:defRPr/>
            </a:pPr>
            <a:r>
              <a:rPr lang="fr-FR" sz="6000" b="1" dirty="0">
                <a:solidFill>
                  <a:prstClr val="black"/>
                </a:solidFill>
                <a:effectLst>
                  <a:outerShdw blurRad="38100" dist="38100" dir="2700000" algn="tl">
                    <a:srgbClr val="000000">
                      <a:alpha val="43137"/>
                    </a:srgbClr>
                  </a:outerShdw>
                  <a:reflection blurRad="6350" stA="55000" endA="300" endPos="22000" dir="5400000" sy="-100000" algn="bl" rotWithShape="0"/>
                </a:effectLst>
                <a:latin typeface="Arial Black" panose="020B0A04020102020204" pitchFamily="34" charset="0"/>
              </a:rPr>
              <a:t>CONCLUSION </a:t>
            </a:r>
          </a:p>
        </p:txBody>
      </p:sp>
    </p:spTree>
    <p:extLst>
      <p:ext uri="{BB962C8B-B14F-4D97-AF65-F5344CB8AC3E}">
        <p14:creationId xmlns:p14="http://schemas.microsoft.com/office/powerpoint/2010/main" val="12924087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4872" y="658716"/>
            <a:ext cx="10908145" cy="5478423"/>
          </a:xfrm>
          <a:prstGeom prst="rect">
            <a:avLst/>
          </a:prstGeom>
        </p:spPr>
        <p:txBody>
          <a:bodyPr wrap="square">
            <a:spAutoFit/>
          </a:bodyPr>
          <a:lstStyle/>
          <a:p>
            <a:pPr marL="342900" indent="-342900">
              <a:lnSpc>
                <a:spcPct val="250000"/>
              </a:lnSpc>
              <a:buFont typeface="Wingdings" pitchFamily="2" charset="2"/>
              <a:buChar char="Ø"/>
            </a:pPr>
            <a:r>
              <a:rPr lang="en-US" sz="2000" dirty="0">
                <a:latin typeface="Lucida Sans Unicode" pitchFamily="34" charset="0"/>
                <a:cs typeface="Lucida Sans Unicode" pitchFamily="34" charset="0"/>
              </a:rPr>
              <a:t>First part of this doctoral research deeply based on bibliographic research and data </a:t>
            </a:r>
            <a:r>
              <a:rPr lang="en-US" sz="2000" dirty="0" smtClean="0">
                <a:latin typeface="Lucida Sans Unicode" pitchFamily="34" charset="0"/>
                <a:cs typeface="Lucida Sans Unicode" pitchFamily="34" charset="0"/>
              </a:rPr>
              <a:t>collection</a:t>
            </a:r>
            <a:r>
              <a:rPr lang="fr-FR" sz="2000" dirty="0" smtClean="0">
                <a:latin typeface="Lucida Sans Unicode" pitchFamily="34" charset="0"/>
                <a:cs typeface="Lucida Sans Unicode" pitchFamily="34" charset="0"/>
              </a:rPr>
              <a:t> </a:t>
            </a:r>
            <a:endParaRPr lang="fr-FR" sz="2000" dirty="0">
              <a:latin typeface="Lucida Sans Unicode" pitchFamily="34" charset="0"/>
              <a:cs typeface="Lucida Sans Unicode" pitchFamily="34" charset="0"/>
            </a:endParaRPr>
          </a:p>
          <a:p>
            <a:pPr marL="342900" indent="-342900">
              <a:lnSpc>
                <a:spcPct val="250000"/>
              </a:lnSpc>
              <a:buFont typeface="Wingdings" pitchFamily="2" charset="2"/>
              <a:buChar char="Ø"/>
            </a:pPr>
            <a:r>
              <a:rPr lang="en-US" sz="2000" dirty="0">
                <a:latin typeface="Lucida Sans Unicode" pitchFamily="34" charset="0"/>
                <a:cs typeface="Lucida Sans Unicode" pitchFamily="34" charset="0"/>
              </a:rPr>
              <a:t>It made it possible to learn about the work that has been done on the theme of floods in the Abidjan </a:t>
            </a:r>
            <a:r>
              <a:rPr lang="en-US" sz="2000" dirty="0" smtClean="0">
                <a:latin typeface="Lucida Sans Unicode" pitchFamily="34" charset="0"/>
                <a:cs typeface="Lucida Sans Unicode" pitchFamily="34" charset="0"/>
              </a:rPr>
              <a:t>area.</a:t>
            </a:r>
            <a:r>
              <a:rPr lang="fr-FR" sz="2000" dirty="0" smtClean="0">
                <a:latin typeface="Lucida Sans Unicode" pitchFamily="34" charset="0"/>
                <a:cs typeface="Lucida Sans Unicode" pitchFamily="34" charset="0"/>
              </a:rPr>
              <a:t> </a:t>
            </a:r>
          </a:p>
          <a:p>
            <a:pPr marL="342900" indent="-342900">
              <a:lnSpc>
                <a:spcPct val="250000"/>
              </a:lnSpc>
              <a:buFont typeface="Wingdings" pitchFamily="2" charset="2"/>
              <a:buChar char="Ø"/>
            </a:pPr>
            <a:r>
              <a:rPr lang="en-US" sz="2000" dirty="0">
                <a:latin typeface="Lucida Sans Unicode" pitchFamily="34" charset="0"/>
                <a:cs typeface="Lucida Sans Unicode" pitchFamily="34" charset="0"/>
              </a:rPr>
              <a:t>It allowed to know the period of occurrence for the occurrence of </a:t>
            </a:r>
            <a:r>
              <a:rPr lang="en-US" sz="2000" dirty="0" smtClean="0">
                <a:latin typeface="Lucida Sans Unicode" pitchFamily="34" charset="0"/>
                <a:cs typeface="Lucida Sans Unicode" pitchFamily="34" charset="0"/>
              </a:rPr>
              <a:t>floods</a:t>
            </a:r>
            <a:endParaRPr lang="fr-FR" sz="2000" dirty="0" smtClean="0">
              <a:latin typeface="Lucida Sans Unicode" pitchFamily="34" charset="0"/>
              <a:cs typeface="Lucida Sans Unicode" pitchFamily="34" charset="0"/>
            </a:endParaRPr>
          </a:p>
          <a:p>
            <a:pPr marL="342900" indent="-342900">
              <a:lnSpc>
                <a:spcPct val="250000"/>
              </a:lnSpc>
              <a:buFont typeface="Wingdings" pitchFamily="2" charset="2"/>
              <a:buChar char="Ø"/>
            </a:pPr>
            <a:r>
              <a:rPr lang="en-US" sz="2000" dirty="0">
                <a:latin typeface="Lucida Sans Unicode" pitchFamily="34" charset="0"/>
                <a:cs typeface="Lucida Sans Unicode" pitchFamily="34" charset="0"/>
              </a:rPr>
              <a:t>It made it possible to know the regularly flooded areas and to know that floods are much more frequent in the Bonoumin basin than in the </a:t>
            </a:r>
            <a:r>
              <a:rPr lang="en-US" sz="2000" dirty="0" err="1">
                <a:latin typeface="Lucida Sans Unicode" pitchFamily="34" charset="0"/>
                <a:cs typeface="Lucida Sans Unicode" pitchFamily="34" charset="0"/>
              </a:rPr>
              <a:t>Gourou</a:t>
            </a:r>
            <a:r>
              <a:rPr lang="en-US" sz="2000" dirty="0">
                <a:latin typeface="Lucida Sans Unicode" pitchFamily="34" charset="0"/>
                <a:cs typeface="Lucida Sans Unicode" pitchFamily="34" charset="0"/>
              </a:rPr>
              <a:t> basin</a:t>
            </a:r>
            <a:endParaRPr lang="fr-FR" sz="2000" dirty="0">
              <a:latin typeface="Lucida Sans Unicode" pitchFamily="34" charset="0"/>
              <a:cs typeface="Lucida Sans Unicode" pitchFamily="34" charset="0"/>
            </a:endParaRPr>
          </a:p>
        </p:txBody>
      </p:sp>
      <p:sp>
        <p:nvSpPr>
          <p:cNvPr id="6" name="Rectangle 5"/>
          <p:cNvSpPr/>
          <p:nvPr/>
        </p:nvSpPr>
        <p:spPr bwMode="auto">
          <a:xfrm>
            <a:off x="0" y="98499"/>
            <a:ext cx="12192000" cy="419323"/>
          </a:xfrm>
          <a:prstGeom prst="rect">
            <a:avLst/>
          </a:prstGeom>
          <a:solidFill>
            <a:srgbClr val="00B0F0"/>
          </a:solidFill>
          <a:ln w="9525" cap="flat" cmpd="sng" algn="ctr">
            <a:solidFill>
              <a:schemeClr val="accent6">
                <a:lumMod val="50000"/>
              </a:schemeClr>
            </a:solidFill>
            <a:prstDash val="solid"/>
            <a:round/>
            <a:headEnd type="none" w="med" len="med"/>
            <a:tailEnd type="none" w="med" len="med"/>
          </a:ln>
          <a:effectLst>
            <a:outerShdw blurRad="107950" dist="12700" dir="5400000" algn="ctr">
              <a:srgbClr val="000000"/>
            </a:outerShdw>
          </a:effectLst>
          <a:extLst/>
        </p:spPr>
        <p:txBody>
          <a:bodyPr/>
          <a:lstStyle/>
          <a:p>
            <a:pPr algn="ctr">
              <a:defRPr/>
            </a:pPr>
            <a:r>
              <a:rPr lang="fr-FR" sz="2400" b="1" dirty="0" smtClean="0">
                <a:solidFill>
                  <a:prstClr val="white"/>
                </a:solidFill>
                <a:effectLst>
                  <a:outerShdw blurRad="38100" dist="38100" dir="2700000" algn="tl">
                    <a:srgbClr val="000000">
                      <a:alpha val="43137"/>
                    </a:srgbClr>
                  </a:outerShdw>
                </a:effectLst>
                <a:latin typeface="Arial Black" panose="020B0A04020102020204" pitchFamily="34" charset="0"/>
              </a:rPr>
              <a:t>Conclusion</a:t>
            </a:r>
            <a:endParaRPr lang="fr-FR" sz="2400" b="1" dirty="0">
              <a:solidFill>
                <a:prstClr val="white"/>
              </a:solidFill>
              <a:effectLst>
                <a:outerShdw blurRad="38100" dist="38100" dir="2700000" algn="tl">
                  <a:srgbClr val="000000">
                    <a:alpha val="43137"/>
                  </a:srgbClr>
                </a:outerShdw>
              </a:effectLst>
              <a:latin typeface="Arial Black" panose="020B0A04020102020204" pitchFamily="34" charset="0"/>
            </a:endParaRPr>
          </a:p>
        </p:txBody>
      </p:sp>
      <p:sp>
        <p:nvSpPr>
          <p:cNvPr id="8" name="Organigramme : Connecteur 7"/>
          <p:cNvSpPr/>
          <p:nvPr/>
        </p:nvSpPr>
        <p:spPr>
          <a:xfrm>
            <a:off x="11323778" y="6191740"/>
            <a:ext cx="844552" cy="609600"/>
          </a:xfrm>
          <a:prstGeom prst="flowChartConnector">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prstClr val="black"/>
                </a:solidFill>
              </a:rPr>
              <a:t>23</a:t>
            </a:r>
            <a:endParaRPr lang="fr-FR" sz="2800" b="1" dirty="0">
              <a:solidFill>
                <a:prstClr val="black"/>
              </a:solidFill>
            </a:endParaRPr>
          </a:p>
        </p:txBody>
      </p:sp>
    </p:spTree>
    <p:extLst>
      <p:ext uri="{BB962C8B-B14F-4D97-AF65-F5344CB8AC3E}">
        <p14:creationId xmlns:p14="http://schemas.microsoft.com/office/powerpoint/2010/main" val="2752205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p:cNvSpPr txBox="1">
            <a:spLocks/>
          </p:cNvSpPr>
          <p:nvPr/>
        </p:nvSpPr>
        <p:spPr>
          <a:xfrm>
            <a:off x="1417319" y="1019486"/>
            <a:ext cx="9490826" cy="52241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nSpc>
                <a:spcPct val="200000"/>
              </a:lnSpc>
              <a:buFont typeface="Wingdings" pitchFamily="2" charset="2"/>
              <a:buChar char="Ø"/>
            </a:pPr>
            <a:r>
              <a:rPr lang="fr-FR" sz="2600" b="1" dirty="0" smtClean="0">
                <a:latin typeface="Lucida Sans Unicode" panose="020B0602030504020204" pitchFamily="34" charset="0"/>
                <a:cs typeface="Lucida Sans Unicode" panose="020B0602030504020204" pitchFamily="34" charset="0"/>
              </a:rPr>
              <a:t> I</a:t>
            </a:r>
            <a:r>
              <a:rPr lang="fr-FR" sz="2600" b="1" dirty="0">
                <a:latin typeface="Lucida Sans Unicode" panose="020B0602030504020204" pitchFamily="34" charset="0"/>
                <a:cs typeface="Lucida Sans Unicode" panose="020B0602030504020204" pitchFamily="34" charset="0"/>
              </a:rPr>
              <a:t>. INTRODUCTION</a:t>
            </a:r>
          </a:p>
          <a:p>
            <a:pPr lvl="2">
              <a:lnSpc>
                <a:spcPct val="200000"/>
              </a:lnSpc>
              <a:buFont typeface="Wingdings" pitchFamily="2" charset="2"/>
              <a:buChar char="Ø"/>
            </a:pPr>
            <a:r>
              <a:rPr lang="fr-FR" sz="2600" b="1" dirty="0" smtClean="0">
                <a:latin typeface="Lucida Sans Unicode" panose="020B0602030504020204" pitchFamily="34" charset="0"/>
                <a:cs typeface="Lucida Sans Unicode" panose="020B0602030504020204" pitchFamily="34" charset="0"/>
              </a:rPr>
              <a:t> II</a:t>
            </a:r>
            <a:r>
              <a:rPr lang="fr-FR" sz="2600" b="1" dirty="0">
                <a:latin typeface="Lucida Sans Unicode" panose="020B0602030504020204" pitchFamily="34" charset="0"/>
                <a:cs typeface="Lucida Sans Unicode" panose="020B0602030504020204" pitchFamily="34" charset="0"/>
              </a:rPr>
              <a:t>. </a:t>
            </a:r>
            <a:r>
              <a:rPr lang="fr-FR" sz="2600" b="1" dirty="0" err="1" smtClean="0">
                <a:latin typeface="Lucida Sans Unicode" panose="020B0602030504020204" pitchFamily="34" charset="0"/>
                <a:cs typeface="Lucida Sans Unicode" panose="020B0602030504020204" pitchFamily="34" charset="0"/>
              </a:rPr>
              <a:t>METHODOLOGY</a:t>
            </a:r>
            <a:r>
              <a:rPr lang="fr-FR" sz="2600" b="1" dirty="0" smtClean="0">
                <a:latin typeface="Lucida Sans Unicode" panose="020B0602030504020204" pitchFamily="34" charset="0"/>
                <a:cs typeface="Lucida Sans Unicode" panose="020B0602030504020204" pitchFamily="34" charset="0"/>
              </a:rPr>
              <a:t> </a:t>
            </a:r>
            <a:r>
              <a:rPr lang="fr-FR" sz="2600" b="1" dirty="0">
                <a:latin typeface="Lucida Sans Unicode" panose="020B0602030504020204" pitchFamily="34" charset="0"/>
                <a:cs typeface="Lucida Sans Unicode" panose="020B0602030504020204" pitchFamily="34" charset="0"/>
              </a:rPr>
              <a:t>(</a:t>
            </a:r>
            <a:r>
              <a:rPr lang="fr-FR" sz="2600" b="1" dirty="0" err="1" smtClean="0">
                <a:latin typeface="Lucida Sans Unicode" panose="020B0602030504020204" pitchFamily="34" charset="0"/>
                <a:cs typeface="Lucida Sans Unicode" panose="020B0602030504020204" pitchFamily="34" charset="0"/>
              </a:rPr>
              <a:t>MATERIAL</a:t>
            </a:r>
            <a:r>
              <a:rPr lang="fr-FR" sz="2600" b="1" dirty="0" smtClean="0">
                <a:latin typeface="Lucida Sans Unicode" panose="020B0602030504020204" pitchFamily="34" charset="0"/>
                <a:cs typeface="Lucida Sans Unicode" panose="020B0602030504020204" pitchFamily="34" charset="0"/>
              </a:rPr>
              <a:t> AND </a:t>
            </a:r>
            <a:r>
              <a:rPr lang="fr-FR" sz="2600" b="1" dirty="0" err="1" smtClean="0">
                <a:latin typeface="Lucida Sans Unicode" panose="020B0602030504020204" pitchFamily="34" charset="0"/>
                <a:cs typeface="Lucida Sans Unicode" panose="020B0602030504020204" pitchFamily="34" charset="0"/>
              </a:rPr>
              <a:t>METHODS</a:t>
            </a:r>
            <a:r>
              <a:rPr lang="fr-FR" sz="2600" b="1" dirty="0">
                <a:latin typeface="Lucida Sans Unicode" panose="020B0602030504020204" pitchFamily="34" charset="0"/>
                <a:cs typeface="Lucida Sans Unicode" panose="020B0602030504020204" pitchFamily="34" charset="0"/>
              </a:rPr>
              <a:t>)</a:t>
            </a:r>
          </a:p>
          <a:p>
            <a:pPr lvl="2">
              <a:lnSpc>
                <a:spcPct val="200000"/>
              </a:lnSpc>
              <a:buFont typeface="Wingdings" pitchFamily="2" charset="2"/>
              <a:buChar char="Ø"/>
            </a:pPr>
            <a:r>
              <a:rPr lang="fr-FR" sz="2600" b="1" dirty="0" smtClean="0">
                <a:latin typeface="Lucida Sans Unicode" panose="020B0602030504020204" pitchFamily="34" charset="0"/>
                <a:cs typeface="Lucida Sans Unicode" panose="020B0602030504020204" pitchFamily="34" charset="0"/>
              </a:rPr>
              <a:t> III</a:t>
            </a:r>
            <a:r>
              <a:rPr lang="fr-FR" sz="2600" b="1" dirty="0">
                <a:latin typeface="Lucida Sans Unicode" panose="020B0602030504020204" pitchFamily="34" charset="0"/>
                <a:cs typeface="Lucida Sans Unicode" panose="020B0602030504020204" pitchFamily="34" charset="0"/>
              </a:rPr>
              <a:t>. </a:t>
            </a:r>
            <a:r>
              <a:rPr lang="fr-FR" sz="2600" b="1" dirty="0" err="1" smtClean="0">
                <a:latin typeface="Lucida Sans Unicode" panose="020B0602030504020204" pitchFamily="34" charset="0"/>
                <a:cs typeface="Lucida Sans Unicode" panose="020B0602030504020204" pitchFamily="34" charset="0"/>
              </a:rPr>
              <a:t>RESULTS</a:t>
            </a:r>
            <a:endParaRPr lang="fr-FR" sz="2600" b="1" dirty="0">
              <a:latin typeface="Lucida Sans Unicode" panose="020B0602030504020204" pitchFamily="34" charset="0"/>
              <a:cs typeface="Lucida Sans Unicode" panose="020B0602030504020204" pitchFamily="34" charset="0"/>
            </a:endParaRPr>
          </a:p>
          <a:p>
            <a:pPr lvl="2">
              <a:lnSpc>
                <a:spcPct val="200000"/>
              </a:lnSpc>
              <a:buFont typeface="Wingdings" pitchFamily="2" charset="2"/>
              <a:buChar char="Ø"/>
            </a:pPr>
            <a:r>
              <a:rPr lang="fr-FR" sz="2600" b="1" dirty="0" smtClean="0">
                <a:latin typeface="Lucida Sans Unicode" panose="020B0602030504020204" pitchFamily="34" charset="0"/>
                <a:cs typeface="Lucida Sans Unicode" panose="020B0602030504020204" pitchFamily="34" charset="0"/>
              </a:rPr>
              <a:t> IV</a:t>
            </a:r>
            <a:r>
              <a:rPr lang="fr-FR" sz="2600" b="1" dirty="0">
                <a:latin typeface="Lucida Sans Unicode" panose="020B0602030504020204" pitchFamily="34" charset="0"/>
                <a:cs typeface="Lucida Sans Unicode" panose="020B0602030504020204" pitchFamily="34" charset="0"/>
              </a:rPr>
              <a:t>. </a:t>
            </a:r>
            <a:r>
              <a:rPr lang="fr-FR" sz="2600" b="1" dirty="0" smtClean="0">
                <a:latin typeface="Lucida Sans Unicode" panose="020B0602030504020204" pitchFamily="34" charset="0"/>
                <a:cs typeface="Lucida Sans Unicode" panose="020B0602030504020204" pitchFamily="34" charset="0"/>
              </a:rPr>
              <a:t>DISCUSSION</a:t>
            </a:r>
            <a:endParaRPr lang="fr-FR" sz="2600" b="1" dirty="0">
              <a:latin typeface="Lucida Sans Unicode" panose="020B0602030504020204" pitchFamily="34" charset="0"/>
              <a:cs typeface="Lucida Sans Unicode" panose="020B0602030504020204" pitchFamily="34" charset="0"/>
            </a:endParaRPr>
          </a:p>
          <a:p>
            <a:pPr lvl="2">
              <a:lnSpc>
                <a:spcPct val="200000"/>
              </a:lnSpc>
              <a:buFont typeface="Wingdings" pitchFamily="2" charset="2"/>
              <a:buChar char="Ø"/>
            </a:pPr>
            <a:r>
              <a:rPr lang="fr-FR" sz="2600" b="1" dirty="0" smtClean="0">
                <a:latin typeface="Lucida Sans Unicode" panose="020B0602030504020204" pitchFamily="34" charset="0"/>
                <a:cs typeface="Lucida Sans Unicode" panose="020B0602030504020204" pitchFamily="34" charset="0"/>
              </a:rPr>
              <a:t> V</a:t>
            </a:r>
            <a:r>
              <a:rPr lang="fr-FR" sz="2600" b="1" dirty="0">
                <a:latin typeface="Lucida Sans Unicode" panose="020B0602030504020204" pitchFamily="34" charset="0"/>
                <a:cs typeface="Lucida Sans Unicode" panose="020B0602030504020204" pitchFamily="34" charset="0"/>
              </a:rPr>
              <a:t>. CONCLUSION</a:t>
            </a:r>
          </a:p>
        </p:txBody>
      </p:sp>
      <p:sp>
        <p:nvSpPr>
          <p:cNvPr id="3" name="Rectangle 2"/>
          <p:cNvSpPr/>
          <p:nvPr/>
        </p:nvSpPr>
        <p:spPr bwMode="auto">
          <a:xfrm>
            <a:off x="1417320" y="55498"/>
            <a:ext cx="9144000" cy="661987"/>
          </a:xfrm>
          <a:prstGeom prst="rect">
            <a:avLst/>
          </a:prstGeom>
          <a:solidFill>
            <a:srgbClr val="002060"/>
          </a:solidFill>
          <a:ln w="9525" cap="flat" cmpd="sng" algn="ctr">
            <a:noFill/>
            <a:prstDash val="solid"/>
            <a:round/>
            <a:headEnd type="none" w="med" len="med"/>
            <a:tailEnd type="none" w="med" len="med"/>
          </a:ln>
          <a:effectLst/>
          <a:extLst/>
        </p:spPr>
        <p:txBody>
          <a:bodyPr/>
          <a:lstStyle/>
          <a:p>
            <a:pPr algn="ctr">
              <a:defRPr/>
            </a:pPr>
            <a:r>
              <a:rPr lang="fr-FR" sz="3200" b="1" dirty="0" err="1" smtClean="0">
                <a:solidFill>
                  <a:prstClr val="white"/>
                </a:solidFill>
                <a:effectLst>
                  <a:outerShdw blurRad="38100" dist="38100" dir="2700000" algn="tl">
                    <a:srgbClr val="000000">
                      <a:alpha val="43137"/>
                    </a:srgbClr>
                  </a:outerShdw>
                </a:effectLst>
                <a:latin typeface="Arial Black" panose="020B0A04020102020204" pitchFamily="34" charset="0"/>
              </a:rPr>
              <a:t>WORK</a:t>
            </a:r>
            <a:r>
              <a:rPr lang="fr-FR" sz="3200" b="1" dirty="0" smtClean="0">
                <a:solidFill>
                  <a:prstClr val="white"/>
                </a:solidFill>
                <a:effectLst>
                  <a:outerShdw blurRad="38100" dist="38100" dir="2700000" algn="tl">
                    <a:srgbClr val="000000">
                      <a:alpha val="43137"/>
                    </a:srgbClr>
                  </a:outerShdw>
                </a:effectLst>
                <a:latin typeface="Arial Black" panose="020B0A04020102020204" pitchFamily="34" charset="0"/>
              </a:rPr>
              <a:t> PLAN</a:t>
            </a:r>
            <a:endParaRPr lang="fr-FR" sz="3200" b="1" dirty="0">
              <a:solidFill>
                <a:prstClr val="white"/>
              </a:solidFill>
              <a:effectLst>
                <a:outerShdw blurRad="38100" dist="38100" dir="2700000" algn="tl">
                  <a:srgbClr val="000000">
                    <a:alpha val="43137"/>
                  </a:srgbClr>
                </a:outerShdw>
              </a:effectLst>
              <a:latin typeface="Arial Black" panose="020B0A04020102020204" pitchFamily="34" charset="0"/>
            </a:endParaRPr>
          </a:p>
        </p:txBody>
      </p:sp>
      <p:sp>
        <p:nvSpPr>
          <p:cNvPr id="4" name="Organigramme : Connecteur 3">
            <a:extLst>
              <a:ext uri="{FF2B5EF4-FFF2-40B4-BE49-F238E27FC236}">
                <a16:creationId xmlns="" xmlns:a16="http://schemas.microsoft.com/office/drawing/2014/main" id="{784EF2D5-C427-4519-9BA9-A92B22642851}"/>
              </a:ext>
            </a:extLst>
          </p:cNvPr>
          <p:cNvSpPr/>
          <p:nvPr/>
        </p:nvSpPr>
        <p:spPr>
          <a:xfrm>
            <a:off x="11463130" y="6321287"/>
            <a:ext cx="603603" cy="480053"/>
          </a:xfrm>
          <a:prstGeom prst="flowChartConnector">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prstClr val="black"/>
                </a:solidFill>
              </a:rPr>
              <a:t>2</a:t>
            </a:r>
          </a:p>
        </p:txBody>
      </p:sp>
    </p:spTree>
    <p:extLst>
      <p:ext uri="{BB962C8B-B14F-4D97-AF65-F5344CB8AC3E}">
        <p14:creationId xmlns:p14="http://schemas.microsoft.com/office/powerpoint/2010/main" val="157648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4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4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4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2" dur="400" fill="hold"/>
                                        <p:tgtEl>
                                          <p:spTgt spid="2">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4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6" dur="400" fill="hold"/>
                                        <p:tgtEl>
                                          <p:spTgt spid="2">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4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400" fill="hold"/>
                                        <p:tgtEl>
                                          <p:spTgt spid="2">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4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4" dur="4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588954" y="2220736"/>
            <a:ext cx="9476207" cy="3527425"/>
          </a:xfrm>
          <a:prstGeom prst="rect">
            <a:avLst/>
          </a:prstGeom>
          <a:noFill/>
          <a:ln w="9525" algn="ctr">
            <a:noFill/>
            <a:round/>
            <a:headEnd/>
            <a:tailEnd/>
          </a:ln>
          <a:effectLs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a:lnSpc>
                <a:spcPct val="150000"/>
              </a:lnSpc>
              <a:spcBef>
                <a:spcPct val="0"/>
              </a:spcBef>
              <a:buClrTx/>
              <a:buSzTx/>
              <a:buFontTx/>
              <a:buNone/>
            </a:pPr>
            <a:r>
              <a:rPr lang="en-US" altLang="fr-FR" sz="4400" b="1" dirty="0">
                <a:ln w="0"/>
                <a:solidFill>
                  <a:prstClr val="black"/>
                </a:solidFill>
                <a:effectLst>
                  <a:reflection blurRad="6350" stA="53000" endA="300" endPos="35500" dir="5400000" sy="-90000" algn="bl" rotWithShape="0"/>
                </a:effectLst>
                <a:latin typeface="Dutch801 Rm BT" panose="02020603060505020304" pitchFamily="18" charset="0"/>
              </a:rPr>
              <a:t>THANK </a:t>
            </a:r>
            <a:r>
              <a:rPr lang="en-US" altLang="fr-FR" sz="4400" b="1" dirty="0" smtClean="0">
                <a:ln w="0"/>
                <a:solidFill>
                  <a:prstClr val="black"/>
                </a:solidFill>
                <a:effectLst>
                  <a:reflection blurRad="6350" stA="53000" endA="300" endPos="35500" dir="5400000" sy="-90000" algn="bl" rotWithShape="0"/>
                </a:effectLst>
                <a:latin typeface="Dutch801 Rm BT" panose="02020603060505020304" pitchFamily="18" charset="0"/>
              </a:rPr>
              <a:t>YOU FOR </a:t>
            </a:r>
            <a:r>
              <a:rPr lang="en-US" altLang="fr-FR" sz="4400" b="1" dirty="0">
                <a:ln w="0"/>
                <a:solidFill>
                  <a:prstClr val="black"/>
                </a:solidFill>
                <a:effectLst>
                  <a:reflection blurRad="6350" stA="53000" endA="300" endPos="35500" dir="5400000" sy="-90000" algn="bl" rotWithShape="0"/>
                </a:effectLst>
                <a:latin typeface="Dutch801 Rm BT" panose="02020603060505020304" pitchFamily="18" charset="0"/>
              </a:rPr>
              <a:t>YOUR</a:t>
            </a:r>
          </a:p>
          <a:p>
            <a:pPr algn="ctr">
              <a:lnSpc>
                <a:spcPct val="150000"/>
              </a:lnSpc>
              <a:spcBef>
                <a:spcPct val="0"/>
              </a:spcBef>
              <a:buClrTx/>
              <a:buSzTx/>
              <a:buFontTx/>
              <a:buNone/>
            </a:pPr>
            <a:r>
              <a:rPr lang="en-US" altLang="fr-FR" sz="4400" b="1" dirty="0">
                <a:ln w="0"/>
                <a:solidFill>
                  <a:prstClr val="black"/>
                </a:solidFill>
                <a:effectLst>
                  <a:reflection blurRad="6350" stA="53000" endA="300" endPos="35500" dir="5400000" sy="-90000" algn="bl" rotWithShape="0"/>
                </a:effectLst>
                <a:latin typeface="Dutch801 Rm BT" panose="02020603060505020304" pitchFamily="18" charset="0"/>
              </a:rPr>
              <a:t>KIND ATTENTION</a:t>
            </a:r>
            <a:endParaRPr lang="fr-FR" altLang="fr-FR" sz="4400" b="1" dirty="0">
              <a:ln w="0"/>
              <a:solidFill>
                <a:prstClr val="black"/>
              </a:solidFill>
              <a:effectLst>
                <a:reflection blurRad="6350" stA="53000" endA="300" endPos="35500" dir="5400000" sy="-90000" algn="bl" rotWithShape="0"/>
              </a:effectLst>
              <a:latin typeface="Dutch801 Rm BT" panose="02020603060505020304" pitchFamily="18" charset="0"/>
            </a:endParaRPr>
          </a:p>
        </p:txBody>
      </p:sp>
      <p:pic>
        <p:nvPicPr>
          <p:cNvPr id="4" name="Picture 4" descr="AG00373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248016" flipH="1">
            <a:off x="-425972" y="922676"/>
            <a:ext cx="2563813"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G00373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8351984">
            <a:off x="9929236" y="3668536"/>
            <a:ext cx="2563813"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0607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263680" y="1633796"/>
            <a:ext cx="9144000" cy="1873250"/>
          </a:xfrm>
          <a:prstGeom prst="rect">
            <a:avLst/>
          </a:prstGeom>
          <a:noFill/>
          <a:ln w="9525" cap="flat" cmpd="sng" algn="ctr">
            <a:noFill/>
            <a:prstDash val="solid"/>
            <a:round/>
            <a:headEnd type="none" w="med" len="med"/>
            <a:tailEnd type="none" w="med" len="med"/>
          </a:ln>
          <a:effectLst/>
          <a:extLst/>
        </p:spPr>
        <p:txBody>
          <a:bodyPr/>
          <a:lstStyle/>
          <a:p>
            <a:pPr algn="ctr">
              <a:defRPr/>
            </a:pPr>
            <a:endParaRPr lang="fr-FR" sz="6000" b="1" dirty="0">
              <a:solidFill>
                <a:prstClr val="black"/>
              </a:solidFill>
              <a:effectLst>
                <a:outerShdw blurRad="38100" dist="38100" dir="2700000" algn="tl">
                  <a:srgbClr val="000000">
                    <a:alpha val="43137"/>
                  </a:srgbClr>
                </a:outerShdw>
              </a:effectLst>
              <a:latin typeface="Arial Black" panose="020B0A04020102020204" pitchFamily="34" charset="0"/>
            </a:endParaRPr>
          </a:p>
          <a:p>
            <a:pPr algn="ctr">
              <a:defRPr/>
            </a:pPr>
            <a:r>
              <a:rPr lang="fr-FR" sz="6600" b="1" dirty="0">
                <a:solidFill>
                  <a:prstClr val="black"/>
                </a:solidFill>
                <a:effectLst>
                  <a:outerShdw blurRad="38100" dist="38100" dir="2700000" algn="tl">
                    <a:srgbClr val="000000">
                      <a:alpha val="43137"/>
                    </a:srgbClr>
                  </a:outerShdw>
                  <a:reflection blurRad="6350" stA="55000" endA="300" endPos="45500" dir="5400000" sy="-100000" algn="bl" rotWithShape="0"/>
                </a:effectLst>
                <a:latin typeface="Arial Black" panose="020B0A04020102020204" pitchFamily="34" charset="0"/>
              </a:rPr>
              <a:t>INTRODUCTION</a:t>
            </a:r>
          </a:p>
        </p:txBody>
      </p:sp>
    </p:spTree>
    <p:extLst>
      <p:ext uri="{BB962C8B-B14F-4D97-AF65-F5344CB8AC3E}">
        <p14:creationId xmlns:p14="http://schemas.microsoft.com/office/powerpoint/2010/main" val="20760436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fondation-du-rein.org/assets/sites/www.fondation-du-rein.org/uploade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848" t="16560" r="11516"/>
          <a:stretch/>
        </p:blipFill>
        <p:spPr bwMode="auto">
          <a:xfrm>
            <a:off x="9244" y="301734"/>
            <a:ext cx="2540000" cy="39664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fondation-du-rein.org/assets/sites/www.fondation-du-rein.org/uploade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836" t="16560" r="11357"/>
          <a:stretch/>
        </p:blipFill>
        <p:spPr bwMode="auto">
          <a:xfrm>
            <a:off x="9522684" y="2530128"/>
            <a:ext cx="2650836" cy="39664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0" y="-6430"/>
            <a:ext cx="12192000" cy="406468"/>
          </a:xfrm>
          <a:prstGeom prst="rect">
            <a:avLst/>
          </a:prstGeom>
          <a:solidFill>
            <a:srgbClr val="002060"/>
          </a:solidFill>
          <a:ln w="9525" cap="flat" cmpd="sng" algn="ctr">
            <a:noFill/>
            <a:prstDash val="solid"/>
            <a:round/>
            <a:headEnd type="none" w="med" len="med"/>
            <a:tailEnd type="none" w="med" len="med"/>
          </a:ln>
          <a:effectLst/>
          <a:extLst/>
        </p:spPr>
        <p:txBody>
          <a:bodyPr/>
          <a:lstStyle/>
          <a:p>
            <a:pPr algn="ctr">
              <a:defRPr/>
            </a:pPr>
            <a:r>
              <a:rPr lang="fr-FR" sz="2400" b="1" dirty="0">
                <a:solidFill>
                  <a:prstClr val="white"/>
                </a:solidFill>
                <a:effectLst>
                  <a:outerShdw blurRad="38100" dist="38100" dir="2700000" algn="tl">
                    <a:srgbClr val="000000">
                      <a:alpha val="43137"/>
                    </a:srgbClr>
                  </a:outerShdw>
                </a:effectLst>
                <a:latin typeface="Arial Black" panose="020B0A04020102020204" pitchFamily="34" charset="0"/>
              </a:rPr>
              <a:t>INTRODUCTION</a:t>
            </a:r>
          </a:p>
        </p:txBody>
      </p:sp>
      <p:graphicFrame>
        <p:nvGraphicFramePr>
          <p:cNvPr id="5" name="Diagramme 4"/>
          <p:cNvGraphicFramePr/>
          <p:nvPr>
            <p:extLst>
              <p:ext uri="{D42A27DB-BD31-4B8C-83A1-F6EECF244321}">
                <p14:modId xmlns:p14="http://schemas.microsoft.com/office/powerpoint/2010/main" val="592644444"/>
              </p:ext>
            </p:extLst>
          </p:nvPr>
        </p:nvGraphicFramePr>
        <p:xfrm>
          <a:off x="3176430" y="1008985"/>
          <a:ext cx="5713873" cy="5487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rganigramme : Connecteur 2"/>
          <p:cNvSpPr/>
          <p:nvPr/>
        </p:nvSpPr>
        <p:spPr>
          <a:xfrm>
            <a:off x="11473176" y="6191740"/>
            <a:ext cx="593557" cy="609600"/>
          </a:xfrm>
          <a:prstGeom prst="flowChartConnector">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prstClr val="black"/>
                </a:solidFill>
              </a:rPr>
              <a:t>3</a:t>
            </a:r>
            <a:endParaRPr lang="fr-FR" sz="2800" b="1" dirty="0">
              <a:solidFill>
                <a:prstClr val="black"/>
              </a:solidFill>
            </a:endParaRPr>
          </a:p>
        </p:txBody>
      </p:sp>
      <p:pic>
        <p:nvPicPr>
          <p:cNvPr id="8" name="Picture 2" descr="Fonctionnement d'un bassin versant - SYMASO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5035050"/>
            <a:ext cx="3094182" cy="17662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Fonctionnement d'un bassin versant - SYMASO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16543" y="589488"/>
            <a:ext cx="3261013" cy="1861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81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graphicEl>
                                              <a:dgm id="{A4CF9F62-E35C-4F0C-A67D-A0B8C09373EE}"/>
                                            </p:graphicEl>
                                          </p:spTgt>
                                        </p:tgtEl>
                                        <p:attrNameLst>
                                          <p:attrName>style.visibility</p:attrName>
                                        </p:attrNameLst>
                                      </p:cBhvr>
                                      <p:to>
                                        <p:strVal val="visible"/>
                                      </p:to>
                                    </p:set>
                                    <p:animEffect transition="in" filter="barn(outVertical)">
                                      <p:cBhvr>
                                        <p:cTn id="7" dur="500"/>
                                        <p:tgtEl>
                                          <p:spTgt spid="5">
                                            <p:graphicEl>
                                              <a:dgm id="{A4CF9F62-E35C-4F0C-A67D-A0B8C09373EE}"/>
                                            </p:graphicEl>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5">
                                            <p:graphicEl>
                                              <a:dgm id="{1FF3681A-7745-493E-AEA7-B40D9DF9C8F0}"/>
                                            </p:graphicEl>
                                          </p:spTgt>
                                        </p:tgtEl>
                                        <p:attrNameLst>
                                          <p:attrName>style.visibility</p:attrName>
                                        </p:attrNameLst>
                                      </p:cBhvr>
                                      <p:to>
                                        <p:strVal val="visible"/>
                                      </p:to>
                                    </p:set>
                                    <p:animEffect transition="in" filter="barn(outVertical)">
                                      <p:cBhvr>
                                        <p:cTn id="10" dur="500"/>
                                        <p:tgtEl>
                                          <p:spTgt spid="5">
                                            <p:graphicEl>
                                              <a:dgm id="{1FF3681A-7745-493E-AEA7-B40D9DF9C8F0}"/>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5">
                                            <p:graphicEl>
                                              <a:dgm id="{46E1FC8D-37BE-48A6-9A36-1E1F69320EEF}"/>
                                            </p:graphicEl>
                                          </p:spTgt>
                                        </p:tgtEl>
                                        <p:attrNameLst>
                                          <p:attrName>style.visibility</p:attrName>
                                        </p:attrNameLst>
                                      </p:cBhvr>
                                      <p:to>
                                        <p:strVal val="visible"/>
                                      </p:to>
                                    </p:set>
                                    <p:animEffect transition="in" filter="barn(outVertical)">
                                      <p:cBhvr>
                                        <p:cTn id="15" dur="500"/>
                                        <p:tgtEl>
                                          <p:spTgt spid="5">
                                            <p:graphicEl>
                                              <a:dgm id="{46E1FC8D-37BE-48A6-9A36-1E1F69320EEF}"/>
                                            </p:graphicEl>
                                          </p:spTgt>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5">
                                            <p:graphicEl>
                                              <a:dgm id="{80B596DC-FA92-4541-B461-E53600B6B220}"/>
                                            </p:graphicEl>
                                          </p:spTgt>
                                        </p:tgtEl>
                                        <p:attrNameLst>
                                          <p:attrName>style.visibility</p:attrName>
                                        </p:attrNameLst>
                                      </p:cBhvr>
                                      <p:to>
                                        <p:strVal val="visible"/>
                                      </p:to>
                                    </p:set>
                                    <p:animEffect transition="in" filter="barn(outVertical)">
                                      <p:cBhvr>
                                        <p:cTn id="18" dur="500"/>
                                        <p:tgtEl>
                                          <p:spTgt spid="5">
                                            <p:graphicEl>
                                              <a:dgm id="{80B596DC-FA92-4541-B461-E53600B6B220}"/>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grpId="0" nodeType="clickEffect">
                                  <p:stCondLst>
                                    <p:cond delay="0"/>
                                  </p:stCondLst>
                                  <p:childTnLst>
                                    <p:set>
                                      <p:cBhvr>
                                        <p:cTn id="22" dur="1" fill="hold">
                                          <p:stCondLst>
                                            <p:cond delay="0"/>
                                          </p:stCondLst>
                                        </p:cTn>
                                        <p:tgtEl>
                                          <p:spTgt spid="5">
                                            <p:graphicEl>
                                              <a:dgm id="{BCDF7E84-9F86-4C51-9A59-CEF51915A304}"/>
                                            </p:graphicEl>
                                          </p:spTgt>
                                        </p:tgtEl>
                                        <p:attrNameLst>
                                          <p:attrName>style.visibility</p:attrName>
                                        </p:attrNameLst>
                                      </p:cBhvr>
                                      <p:to>
                                        <p:strVal val="visible"/>
                                      </p:to>
                                    </p:set>
                                    <p:animEffect transition="in" filter="barn(outVertical)">
                                      <p:cBhvr>
                                        <p:cTn id="23" dur="500"/>
                                        <p:tgtEl>
                                          <p:spTgt spid="5">
                                            <p:graphicEl>
                                              <a:dgm id="{BCDF7E84-9F86-4C51-9A59-CEF51915A304}"/>
                                            </p:graphicEl>
                                          </p:spTgt>
                                        </p:tgtEl>
                                      </p:cBhvr>
                                    </p:animEffect>
                                  </p:childTnLst>
                                </p:cTn>
                              </p:par>
                              <p:par>
                                <p:cTn id="24" presetID="16" presetClass="entr" presetSubtype="37" fill="hold" grpId="0" nodeType="withEffect">
                                  <p:stCondLst>
                                    <p:cond delay="0"/>
                                  </p:stCondLst>
                                  <p:childTnLst>
                                    <p:set>
                                      <p:cBhvr>
                                        <p:cTn id="25" dur="1" fill="hold">
                                          <p:stCondLst>
                                            <p:cond delay="0"/>
                                          </p:stCondLst>
                                        </p:cTn>
                                        <p:tgtEl>
                                          <p:spTgt spid="5">
                                            <p:graphicEl>
                                              <a:dgm id="{78C33537-ED67-4259-9BE8-3425E1DB1FD2}"/>
                                            </p:graphicEl>
                                          </p:spTgt>
                                        </p:tgtEl>
                                        <p:attrNameLst>
                                          <p:attrName>style.visibility</p:attrName>
                                        </p:attrNameLst>
                                      </p:cBhvr>
                                      <p:to>
                                        <p:strVal val="visible"/>
                                      </p:to>
                                    </p:set>
                                    <p:animEffect transition="in" filter="barn(outVertical)">
                                      <p:cBhvr>
                                        <p:cTn id="26" dur="500"/>
                                        <p:tgtEl>
                                          <p:spTgt spid="5">
                                            <p:graphicEl>
                                              <a:dgm id="{78C33537-ED67-4259-9BE8-3425E1DB1FD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gramme : Connecteur 3">
            <a:extLst>
              <a:ext uri="{FF2B5EF4-FFF2-40B4-BE49-F238E27FC236}">
                <a16:creationId xmlns="" xmlns:a16="http://schemas.microsoft.com/office/drawing/2014/main" id="{784EF2D5-C427-4519-9BA9-A92B22642851}"/>
              </a:ext>
            </a:extLst>
          </p:cNvPr>
          <p:cNvSpPr/>
          <p:nvPr/>
        </p:nvSpPr>
        <p:spPr>
          <a:xfrm>
            <a:off x="11463130" y="6321287"/>
            <a:ext cx="603603" cy="480053"/>
          </a:xfrm>
          <a:prstGeom prst="flowChartConnector">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4</a:t>
            </a:r>
            <a:endParaRPr lang="fr-FR" sz="2800" b="1" dirty="0">
              <a:solidFill>
                <a:schemeClr val="tx1"/>
              </a:solidFill>
            </a:endParaRPr>
          </a:p>
        </p:txBody>
      </p:sp>
      <p:sp>
        <p:nvSpPr>
          <p:cNvPr id="7" name="Rectangle 6">
            <a:extLst>
              <a:ext uri="{FF2B5EF4-FFF2-40B4-BE49-F238E27FC236}">
                <a16:creationId xmlns="" xmlns:a16="http://schemas.microsoft.com/office/drawing/2014/main" id="{B344A9CA-8691-4E0E-90E7-8E9C73C14B10}"/>
              </a:ext>
            </a:extLst>
          </p:cNvPr>
          <p:cNvSpPr/>
          <p:nvPr/>
        </p:nvSpPr>
        <p:spPr>
          <a:xfrm>
            <a:off x="212428" y="415406"/>
            <a:ext cx="7167418" cy="3208571"/>
          </a:xfrm>
          <a:prstGeom prst="rect">
            <a:avLst/>
          </a:prstGeom>
        </p:spPr>
        <p:txBody>
          <a:bodyPr wrap="square">
            <a:spAutoFit/>
          </a:bodyPr>
          <a:lstStyle/>
          <a:p>
            <a:pPr marL="342900" indent="-342900">
              <a:lnSpc>
                <a:spcPct val="250000"/>
              </a:lnSpc>
              <a:buFont typeface="Wingdings" pitchFamily="2" charset="2"/>
              <a:buChar char="q"/>
            </a:pPr>
            <a:r>
              <a:rPr lang="fr-FR" sz="2400" b="1" dirty="0" err="1">
                <a:solidFill>
                  <a:srgbClr val="1F497D"/>
                </a:solidFill>
                <a:latin typeface="Lucida Sans Unicode" panose="020B0602030504020204" pitchFamily="34" charset="0"/>
                <a:ea typeface="Times New Roman" panose="02020603050405020304" pitchFamily="18" charset="0"/>
                <a:cs typeface="Lucida Sans Unicode" panose="020B0602030504020204" pitchFamily="34" charset="0"/>
              </a:rPr>
              <a:t>Problem</a:t>
            </a:r>
            <a:r>
              <a:rPr lang="fr-FR" sz="2400" b="1" dirty="0">
                <a:solidFill>
                  <a:srgbClr val="1F497D"/>
                </a:solidFill>
                <a:latin typeface="Lucida Sans Unicode" panose="020B0602030504020204" pitchFamily="34" charset="0"/>
                <a:ea typeface="Times New Roman" panose="02020603050405020304" pitchFamily="18" charset="0"/>
                <a:cs typeface="Lucida Sans Unicode" panose="020B0602030504020204" pitchFamily="34" charset="0"/>
              </a:rPr>
              <a:t> of </a:t>
            </a:r>
            <a:r>
              <a:rPr lang="fr-FR" sz="2400" b="1" dirty="0" err="1">
                <a:solidFill>
                  <a:srgbClr val="1F497D"/>
                </a:solidFill>
                <a:latin typeface="Lucida Sans Unicode" panose="020B0602030504020204" pitchFamily="34" charset="0"/>
                <a:ea typeface="Times New Roman" panose="02020603050405020304" pitchFamily="18" charset="0"/>
                <a:cs typeface="Lucida Sans Unicode" panose="020B0602030504020204" pitchFamily="34" charset="0"/>
              </a:rPr>
              <a:t>flooding</a:t>
            </a:r>
            <a:r>
              <a:rPr lang="fr-FR" sz="2400" b="1" dirty="0">
                <a:solidFill>
                  <a:srgbClr val="1F497D"/>
                </a:solidFill>
                <a:latin typeface="Lucida Sans Unicode" panose="020B0602030504020204" pitchFamily="34" charset="0"/>
                <a:ea typeface="Times New Roman" panose="02020603050405020304" pitchFamily="18" charset="0"/>
                <a:cs typeface="Lucida Sans Unicode" panose="020B0602030504020204" pitchFamily="34" charset="0"/>
              </a:rPr>
              <a:t> in the city of Abidjan</a:t>
            </a:r>
          </a:p>
          <a:p>
            <a:pPr marL="800100" lvl="1" indent="-342900">
              <a:lnSpc>
                <a:spcPct val="250000"/>
              </a:lnSpc>
              <a:buFont typeface="Wingdings" panose="05000000000000000000" pitchFamily="2" charset="2"/>
              <a:buChar char="ü"/>
            </a:pPr>
            <a:r>
              <a:rPr lang="fr-FR" sz="2000" dirty="0">
                <a:latin typeface="Lucida Sans Unicode" panose="020B0602030504020204" pitchFamily="34" charset="0"/>
                <a:cs typeface="Lucida Sans Unicode" panose="020B0602030504020204" pitchFamily="34" charset="0"/>
              </a:rPr>
              <a:t>The </a:t>
            </a:r>
            <a:r>
              <a:rPr lang="fr-FR" sz="2000" dirty="0" err="1">
                <a:latin typeface="Lucida Sans Unicode" panose="020B0602030504020204" pitchFamily="34" charset="0"/>
                <a:cs typeface="Lucida Sans Unicode" panose="020B0602030504020204" pitchFamily="34" charset="0"/>
              </a:rPr>
              <a:t>loss</a:t>
            </a:r>
            <a:r>
              <a:rPr lang="fr-FR" sz="2000" dirty="0">
                <a:latin typeface="Lucida Sans Unicode" panose="020B0602030504020204" pitchFamily="34" charset="0"/>
                <a:cs typeface="Lucida Sans Unicode" panose="020B0602030504020204" pitchFamily="34" charset="0"/>
              </a:rPr>
              <a:t> of </a:t>
            </a:r>
            <a:r>
              <a:rPr lang="fr-FR" sz="2000" dirty="0" err="1">
                <a:latin typeface="Lucida Sans Unicode" panose="020B0602030504020204" pitchFamily="34" charset="0"/>
                <a:cs typeface="Lucida Sans Unicode" panose="020B0602030504020204" pitchFamily="34" charset="0"/>
              </a:rPr>
              <a:t>human</a:t>
            </a:r>
            <a:r>
              <a:rPr lang="fr-FR" sz="2000" dirty="0">
                <a:latin typeface="Lucida Sans Unicode" panose="020B0602030504020204" pitchFamily="34" charset="0"/>
                <a:cs typeface="Lucida Sans Unicode" panose="020B0602030504020204" pitchFamily="34" charset="0"/>
              </a:rPr>
              <a:t> </a:t>
            </a:r>
            <a:r>
              <a:rPr lang="fr-FR" sz="2000" dirty="0" err="1">
                <a:latin typeface="Lucida Sans Unicode" panose="020B0602030504020204" pitchFamily="34" charset="0"/>
                <a:cs typeface="Lucida Sans Unicode" panose="020B0602030504020204" pitchFamily="34" charset="0"/>
              </a:rPr>
              <a:t>lives</a:t>
            </a:r>
            <a:r>
              <a:rPr lang="fr-FR" sz="2000" dirty="0">
                <a:latin typeface="Lucida Sans Unicode" panose="020B0602030504020204" pitchFamily="34" charset="0"/>
                <a:cs typeface="Lucida Sans Unicode" panose="020B0602030504020204" pitchFamily="34" charset="0"/>
              </a:rPr>
              <a:t> and </a:t>
            </a:r>
            <a:r>
              <a:rPr lang="fr-FR" sz="2000" dirty="0" err="1">
                <a:latin typeface="Lucida Sans Unicode" panose="020B0602030504020204" pitchFamily="34" charset="0"/>
                <a:cs typeface="Lucida Sans Unicode" panose="020B0602030504020204" pitchFamily="34" charset="0"/>
              </a:rPr>
              <a:t>material</a:t>
            </a:r>
            <a:r>
              <a:rPr lang="fr-FR" sz="2000" dirty="0">
                <a:latin typeface="Lucida Sans Unicode" panose="020B0602030504020204" pitchFamily="34" charset="0"/>
                <a:cs typeface="Lucida Sans Unicode" panose="020B0602030504020204" pitchFamily="34" charset="0"/>
              </a:rPr>
              <a:t> damage</a:t>
            </a:r>
          </a:p>
          <a:p>
            <a:pPr marL="800100" lvl="1" indent="-342900">
              <a:lnSpc>
                <a:spcPct val="250000"/>
              </a:lnSpc>
              <a:buFont typeface="Wingdings" panose="05000000000000000000" pitchFamily="2" charset="2"/>
              <a:buChar char="ü"/>
            </a:pPr>
            <a:r>
              <a:rPr lang="fr-FR" sz="2000" dirty="0" err="1">
                <a:latin typeface="Lucida Sans Unicode" panose="020B0602030504020204" pitchFamily="34" charset="0"/>
                <a:cs typeface="Lucida Sans Unicode" panose="020B0602030504020204" pitchFamily="34" charset="0"/>
              </a:rPr>
              <a:t>Economic</a:t>
            </a:r>
            <a:r>
              <a:rPr lang="fr-FR" sz="2000" dirty="0">
                <a:latin typeface="Lucida Sans Unicode" panose="020B0602030504020204" pitchFamily="34" charset="0"/>
                <a:cs typeface="Lucida Sans Unicode" panose="020B0602030504020204" pitchFamily="34" charset="0"/>
              </a:rPr>
              <a:t> </a:t>
            </a:r>
            <a:r>
              <a:rPr lang="fr-FR" sz="2000" dirty="0" err="1">
                <a:latin typeface="Lucida Sans Unicode" panose="020B0602030504020204" pitchFamily="34" charset="0"/>
                <a:cs typeface="Lucida Sans Unicode" panose="020B0602030504020204" pitchFamily="34" charset="0"/>
              </a:rPr>
              <a:t>loss</a:t>
            </a:r>
            <a:endParaRPr lang="fr-FR" sz="2000" dirty="0">
              <a:latin typeface="Lucida Sans Unicode" panose="020B0602030504020204" pitchFamily="34" charset="0"/>
              <a:cs typeface="Lucida Sans Unicode" panose="020B0602030504020204" pitchFamily="34" charset="0"/>
            </a:endParaRPr>
          </a:p>
          <a:p>
            <a:pPr marL="800100" lvl="1" indent="-342900">
              <a:lnSpc>
                <a:spcPct val="250000"/>
              </a:lnSpc>
              <a:buFont typeface="Wingdings" panose="05000000000000000000" pitchFamily="2" charset="2"/>
              <a:buChar char="ü"/>
            </a:pPr>
            <a:r>
              <a:rPr lang="fr-FR" sz="2000" dirty="0" err="1">
                <a:latin typeface="Lucida Sans Unicode" panose="020B0602030504020204" pitchFamily="34" charset="0"/>
                <a:cs typeface="Lucida Sans Unicode" panose="020B0602030504020204" pitchFamily="34" charset="0"/>
              </a:rPr>
              <a:t>Economic</a:t>
            </a:r>
            <a:r>
              <a:rPr lang="fr-FR" sz="2000" dirty="0">
                <a:latin typeface="Lucida Sans Unicode" panose="020B0602030504020204" pitchFamily="34" charset="0"/>
                <a:cs typeface="Lucida Sans Unicode" panose="020B0602030504020204" pitchFamily="34" charset="0"/>
              </a:rPr>
              <a:t> </a:t>
            </a:r>
            <a:r>
              <a:rPr lang="fr-FR" sz="2000" dirty="0" err="1">
                <a:latin typeface="Lucida Sans Unicode" panose="020B0602030504020204" pitchFamily="34" charset="0"/>
                <a:cs typeface="Lucida Sans Unicode" panose="020B0602030504020204" pitchFamily="34" charset="0"/>
              </a:rPr>
              <a:t>activities</a:t>
            </a:r>
            <a:r>
              <a:rPr lang="fr-FR" sz="2000" dirty="0">
                <a:latin typeface="Lucida Sans Unicode" panose="020B0602030504020204" pitchFamily="34" charset="0"/>
                <a:cs typeface="Lucida Sans Unicode" panose="020B0602030504020204" pitchFamily="34" charset="0"/>
              </a:rPr>
              <a:t> </a:t>
            </a:r>
            <a:r>
              <a:rPr lang="fr-FR" sz="2000" dirty="0" smtClean="0">
                <a:latin typeface="Lucida Sans Unicode" panose="020B0602030504020204" pitchFamily="34" charset="0"/>
                <a:cs typeface="Lucida Sans Unicode" panose="020B0602030504020204" pitchFamily="34" charset="0"/>
              </a:rPr>
              <a:t>perturbation</a:t>
            </a:r>
          </a:p>
        </p:txBody>
      </p:sp>
      <p:sp>
        <p:nvSpPr>
          <p:cNvPr id="8" name="Rectangle 7"/>
          <p:cNvSpPr/>
          <p:nvPr/>
        </p:nvSpPr>
        <p:spPr bwMode="auto">
          <a:xfrm>
            <a:off x="0" y="-6430"/>
            <a:ext cx="12192000" cy="406468"/>
          </a:xfrm>
          <a:prstGeom prst="rect">
            <a:avLst/>
          </a:prstGeom>
          <a:solidFill>
            <a:srgbClr val="002060"/>
          </a:solidFill>
          <a:ln w="9525" cap="flat" cmpd="sng" algn="ctr">
            <a:noFill/>
            <a:prstDash val="solid"/>
            <a:round/>
            <a:headEnd type="none" w="med" len="med"/>
            <a:tailEnd type="none" w="med" len="med"/>
          </a:ln>
          <a:effectLst/>
          <a:extLst/>
        </p:spPr>
        <p:txBody>
          <a:bodyPr/>
          <a:lstStyle/>
          <a:p>
            <a:pPr algn="ctr" eaLnBrk="1" hangingPunct="1">
              <a:defRPr/>
            </a:pPr>
            <a:r>
              <a:rPr lang="fr-FR" sz="2400" b="1" dirty="0">
                <a:solidFill>
                  <a:schemeClr val="bg1"/>
                </a:solidFill>
                <a:effectLst>
                  <a:outerShdw blurRad="38100" dist="38100" dir="2700000" algn="tl">
                    <a:srgbClr val="000000">
                      <a:alpha val="43137"/>
                    </a:srgbClr>
                  </a:outerShdw>
                </a:effectLst>
                <a:latin typeface="Arial Black" panose="020B0A04020102020204" pitchFamily="34" charset="0"/>
              </a:rPr>
              <a:t>INTRODUCTION</a:t>
            </a:r>
          </a:p>
        </p:txBody>
      </p:sp>
      <p:pic>
        <p:nvPicPr>
          <p:cNvPr id="9" name="Picture 2" descr="Résultat de recherche d'images pour &quot;inondation abidjan 2009 photo&quot;">
            <a:extLst>
              <a:ext uri="{FF2B5EF4-FFF2-40B4-BE49-F238E27FC236}">
                <a16:creationId xmlns:a16="http://schemas.microsoft.com/office/drawing/2014/main" xmlns="" id="{C988C166-97C4-4C01-ABB3-5D883F9371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6864" y="568062"/>
            <a:ext cx="4246606" cy="32444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Résultat de recherche d'images pour &quot;inondation abidjan 2014 photo&quot;">
            <a:extLst>
              <a:ext uri="{FF2B5EF4-FFF2-40B4-BE49-F238E27FC236}">
                <a16:creationId xmlns:a16="http://schemas.microsoft.com/office/drawing/2014/main" xmlns="" id="{569DB205-3A17-4F29-9757-4B6C3F5384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0759" y="4014822"/>
            <a:ext cx="3812265" cy="23064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Résultat de recherche d'images pour &quot;inondation abidjan 2014 photo&quot;">
            <a:extLst>
              <a:ext uri="{FF2B5EF4-FFF2-40B4-BE49-F238E27FC236}">
                <a16:creationId xmlns:a16="http://schemas.microsoft.com/office/drawing/2014/main" xmlns="" id="{D1D1BA7A-1264-4D83-A3EB-03DA70E0DB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4083" y="4014822"/>
            <a:ext cx="3613206" cy="2306465"/>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a:extLst>
              <a:ext uri="{FF2B5EF4-FFF2-40B4-BE49-F238E27FC236}">
                <a16:creationId xmlns:a16="http://schemas.microsoft.com/office/drawing/2014/main" xmlns="" id="{2BBCC5C5-FBF4-45B9-8816-4AF6C02D825E}"/>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74379" y="4087997"/>
            <a:ext cx="3132152" cy="2233290"/>
          </a:xfrm>
          <a:prstGeom prst="rect">
            <a:avLst/>
          </a:prstGeom>
          <a:noFill/>
          <a:ln>
            <a:noFill/>
          </a:ln>
        </p:spPr>
      </p:pic>
    </p:spTree>
    <p:extLst>
      <p:ext uri="{BB962C8B-B14F-4D97-AF65-F5344CB8AC3E}">
        <p14:creationId xmlns:p14="http://schemas.microsoft.com/office/powerpoint/2010/main" val="1333904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B344A9CA-8691-4E0E-90E7-8E9C73C14B10}"/>
              </a:ext>
            </a:extLst>
          </p:cNvPr>
          <p:cNvSpPr/>
          <p:nvPr/>
        </p:nvSpPr>
        <p:spPr>
          <a:xfrm>
            <a:off x="79205" y="456925"/>
            <a:ext cx="6755697" cy="3216265"/>
          </a:xfrm>
          <a:prstGeom prst="rect">
            <a:avLst/>
          </a:prstGeom>
        </p:spPr>
        <p:txBody>
          <a:bodyPr wrap="square">
            <a:spAutoFit/>
          </a:bodyPr>
          <a:lstStyle/>
          <a:p>
            <a:pPr marL="342900" indent="-342900">
              <a:lnSpc>
                <a:spcPct val="200000"/>
              </a:lnSpc>
              <a:buFont typeface="Wingdings" pitchFamily="2" charset="2"/>
              <a:buChar char="q"/>
            </a:pPr>
            <a:r>
              <a:rPr lang="fr-FR" sz="2400" b="1" dirty="0" err="1">
                <a:solidFill>
                  <a:srgbClr val="1F497D"/>
                </a:solidFill>
                <a:latin typeface="Lucida Sans Unicode" panose="020B0602030504020204" pitchFamily="34" charset="0"/>
                <a:ea typeface="Times New Roman" panose="02020603050405020304" pitchFamily="18" charset="0"/>
                <a:cs typeface="Lucida Sans Unicode" panose="020B0602030504020204" pitchFamily="34" charset="0"/>
              </a:rPr>
              <a:t>Problem</a:t>
            </a:r>
            <a:r>
              <a:rPr lang="fr-FR" sz="2400" b="1" dirty="0">
                <a:solidFill>
                  <a:srgbClr val="1F497D"/>
                </a:solidFill>
                <a:latin typeface="Lucida Sans Unicode" panose="020B0602030504020204" pitchFamily="34" charset="0"/>
                <a:ea typeface="Times New Roman" panose="02020603050405020304" pitchFamily="18" charset="0"/>
                <a:cs typeface="Lucida Sans Unicode" panose="020B0602030504020204" pitchFamily="34" charset="0"/>
              </a:rPr>
              <a:t> of </a:t>
            </a:r>
            <a:r>
              <a:rPr lang="fr-FR" sz="2400" b="1" dirty="0" err="1">
                <a:solidFill>
                  <a:srgbClr val="1F497D"/>
                </a:solidFill>
                <a:latin typeface="Lucida Sans Unicode" panose="020B0602030504020204" pitchFamily="34" charset="0"/>
                <a:ea typeface="Times New Roman" panose="02020603050405020304" pitchFamily="18" charset="0"/>
                <a:cs typeface="Lucida Sans Unicode" panose="020B0602030504020204" pitchFamily="34" charset="0"/>
              </a:rPr>
              <a:t>flooding</a:t>
            </a:r>
            <a:r>
              <a:rPr lang="fr-FR" sz="2400" b="1" dirty="0">
                <a:solidFill>
                  <a:srgbClr val="1F497D"/>
                </a:solidFill>
                <a:latin typeface="Lucida Sans Unicode" panose="020B0602030504020204" pitchFamily="34" charset="0"/>
                <a:ea typeface="Times New Roman" panose="02020603050405020304" pitchFamily="18" charset="0"/>
                <a:cs typeface="Lucida Sans Unicode" panose="020B0602030504020204" pitchFamily="34" charset="0"/>
              </a:rPr>
              <a:t> in the city of Abidjan</a:t>
            </a:r>
          </a:p>
          <a:p>
            <a:pPr marL="800100" lvl="1" indent="-342900">
              <a:lnSpc>
                <a:spcPct val="200000"/>
              </a:lnSpc>
              <a:buFont typeface="Wingdings" panose="05000000000000000000" pitchFamily="2" charset="2"/>
              <a:buChar char="ü"/>
            </a:pPr>
            <a:r>
              <a:rPr lang="fr-FR" sz="2000" dirty="0" err="1" smtClean="0">
                <a:solidFill>
                  <a:prstClr val="black"/>
                </a:solidFill>
                <a:latin typeface="Lucida Sans Unicode" panose="020B0602030504020204" pitchFamily="34" charset="0"/>
                <a:cs typeface="Lucida Sans Unicode" panose="020B0602030504020204" pitchFamily="34" charset="0"/>
              </a:rPr>
              <a:t>Insalubrity</a:t>
            </a:r>
            <a:r>
              <a:rPr lang="fr-FR" sz="2000" dirty="0" smtClean="0">
                <a:solidFill>
                  <a:prstClr val="black"/>
                </a:solidFill>
                <a:latin typeface="Lucida Sans Unicode" panose="020B0602030504020204" pitchFamily="34" charset="0"/>
                <a:cs typeface="Lucida Sans Unicode" panose="020B0602030504020204" pitchFamily="34" charset="0"/>
              </a:rPr>
              <a:t> </a:t>
            </a:r>
            <a:r>
              <a:rPr lang="fr-FR" sz="2000" dirty="0" err="1">
                <a:solidFill>
                  <a:prstClr val="black"/>
                </a:solidFill>
                <a:latin typeface="Lucida Sans Unicode" panose="020B0602030504020204" pitchFamily="34" charset="0"/>
                <a:cs typeface="Lucida Sans Unicode" panose="020B0602030504020204" pitchFamily="34" charset="0"/>
              </a:rPr>
              <a:t>increase</a:t>
            </a:r>
            <a:endParaRPr lang="fr-FR" sz="2000" dirty="0">
              <a:solidFill>
                <a:prstClr val="black"/>
              </a:solidFill>
              <a:latin typeface="Lucida Sans Unicode" panose="020B0602030504020204" pitchFamily="34" charset="0"/>
              <a:cs typeface="Lucida Sans Unicode" panose="020B0602030504020204" pitchFamily="34" charset="0"/>
            </a:endParaRPr>
          </a:p>
          <a:p>
            <a:pPr marL="800100" lvl="1" indent="-342900">
              <a:lnSpc>
                <a:spcPct val="200000"/>
              </a:lnSpc>
              <a:buFont typeface="Wingdings" panose="05000000000000000000" pitchFamily="2" charset="2"/>
              <a:buChar char="ü"/>
            </a:pPr>
            <a:r>
              <a:rPr lang="fr-FR" sz="2000" dirty="0">
                <a:solidFill>
                  <a:prstClr val="black"/>
                </a:solidFill>
                <a:latin typeface="Lucida Sans Unicode" panose="020B0602030504020204" pitchFamily="34" charset="0"/>
                <a:cs typeface="Lucida Sans Unicode" panose="020B0602030504020204" pitchFamily="34" charset="0"/>
              </a:rPr>
              <a:t>Road </a:t>
            </a:r>
            <a:r>
              <a:rPr lang="fr-FR" sz="2000" dirty="0" err="1">
                <a:solidFill>
                  <a:prstClr val="black"/>
                </a:solidFill>
                <a:latin typeface="Lucida Sans Unicode" panose="020B0602030504020204" pitchFamily="34" charset="0"/>
                <a:cs typeface="Lucida Sans Unicode" panose="020B0602030504020204" pitchFamily="34" charset="0"/>
              </a:rPr>
              <a:t>degradation</a:t>
            </a:r>
            <a:endParaRPr lang="fr-FR" sz="2000" dirty="0">
              <a:solidFill>
                <a:prstClr val="black"/>
              </a:solidFill>
              <a:latin typeface="Lucida Sans Unicode" panose="020B0602030504020204" pitchFamily="34" charset="0"/>
              <a:cs typeface="Lucida Sans Unicode" panose="020B0602030504020204" pitchFamily="34" charset="0"/>
            </a:endParaRPr>
          </a:p>
          <a:p>
            <a:pPr marL="800100" lvl="1" indent="-342900">
              <a:lnSpc>
                <a:spcPct val="200000"/>
              </a:lnSpc>
              <a:buFont typeface="Wingdings" panose="05000000000000000000" pitchFamily="2" charset="2"/>
              <a:buChar char="ü"/>
            </a:pPr>
            <a:r>
              <a:rPr lang="fr-FR" sz="2000" dirty="0" err="1" smtClean="0">
                <a:solidFill>
                  <a:prstClr val="black"/>
                </a:solidFill>
                <a:latin typeface="Lucida Sans Unicode" panose="020B0602030504020204" pitchFamily="34" charset="0"/>
                <a:cs typeface="Lucida Sans Unicode" panose="020B0602030504020204" pitchFamily="34" charset="0"/>
              </a:rPr>
              <a:t>Increase</a:t>
            </a:r>
            <a:r>
              <a:rPr lang="fr-FR" sz="2000" dirty="0" smtClean="0">
                <a:solidFill>
                  <a:prstClr val="black"/>
                </a:solidFill>
                <a:latin typeface="Lucida Sans Unicode" panose="020B0602030504020204" pitchFamily="34" charset="0"/>
                <a:cs typeface="Lucida Sans Unicode" panose="020B0602030504020204" pitchFamily="34" charset="0"/>
              </a:rPr>
              <a:t> </a:t>
            </a:r>
            <a:r>
              <a:rPr lang="fr-FR" sz="2000" dirty="0">
                <a:solidFill>
                  <a:prstClr val="black"/>
                </a:solidFill>
                <a:latin typeface="Lucida Sans Unicode" panose="020B0602030504020204" pitchFamily="34" charset="0"/>
                <a:cs typeface="Lucida Sans Unicode" panose="020B0602030504020204" pitchFamily="34" charset="0"/>
              </a:rPr>
              <a:t>of </a:t>
            </a:r>
            <a:r>
              <a:rPr lang="fr-FR" sz="2000" dirty="0" err="1">
                <a:solidFill>
                  <a:prstClr val="black"/>
                </a:solidFill>
                <a:latin typeface="Lucida Sans Unicode" panose="020B0602030504020204" pitchFamily="34" charset="0"/>
                <a:cs typeface="Lucida Sans Unicode" panose="020B0602030504020204" pitchFamily="34" charset="0"/>
              </a:rPr>
              <a:t>fear</a:t>
            </a:r>
            <a:r>
              <a:rPr lang="fr-FR" sz="2000" dirty="0">
                <a:solidFill>
                  <a:prstClr val="black"/>
                </a:solidFill>
                <a:latin typeface="Lucida Sans Unicode" panose="020B0602030504020204" pitchFamily="34" charset="0"/>
                <a:cs typeface="Lucida Sans Unicode" panose="020B0602030504020204" pitchFamily="34" charset="0"/>
              </a:rPr>
              <a:t> in </a:t>
            </a:r>
            <a:r>
              <a:rPr lang="fr-FR" sz="2000" dirty="0" err="1">
                <a:solidFill>
                  <a:prstClr val="black"/>
                </a:solidFill>
                <a:latin typeface="Lucida Sans Unicode" panose="020B0602030504020204" pitchFamily="34" charset="0"/>
                <a:cs typeface="Lucida Sans Unicode" panose="020B0602030504020204" pitchFamily="34" charset="0"/>
              </a:rPr>
              <a:t>rainfall</a:t>
            </a:r>
            <a:r>
              <a:rPr lang="fr-FR" sz="2000" dirty="0">
                <a:solidFill>
                  <a:prstClr val="black"/>
                </a:solidFill>
                <a:latin typeface="Lucida Sans Unicode" panose="020B0602030504020204" pitchFamily="34" charset="0"/>
                <a:cs typeface="Lucida Sans Unicode" panose="020B0602030504020204" pitchFamily="34" charset="0"/>
              </a:rPr>
              <a:t> </a:t>
            </a:r>
            <a:r>
              <a:rPr lang="fr-FR" sz="2000" dirty="0" err="1">
                <a:solidFill>
                  <a:prstClr val="black"/>
                </a:solidFill>
                <a:latin typeface="Lucida Sans Unicode" panose="020B0602030504020204" pitchFamily="34" charset="0"/>
                <a:cs typeface="Lucida Sans Unicode" panose="020B0602030504020204" pitchFamily="34" charset="0"/>
              </a:rPr>
              <a:t>season</a:t>
            </a:r>
            <a:endParaRPr lang="fr-FR" sz="2000" dirty="0">
              <a:solidFill>
                <a:prstClr val="black"/>
              </a:solidFill>
              <a:latin typeface="Lucida Sans Unicode" panose="020B0602030504020204" pitchFamily="34" charset="0"/>
              <a:cs typeface="Lucida Sans Unicode" panose="020B0602030504020204" pitchFamily="34" charset="0"/>
            </a:endParaRPr>
          </a:p>
          <a:p>
            <a:pPr marL="800100" lvl="1" indent="-342900">
              <a:lnSpc>
                <a:spcPct val="200000"/>
              </a:lnSpc>
              <a:buFont typeface="Wingdings" panose="05000000000000000000" pitchFamily="2" charset="2"/>
              <a:buChar char="ü"/>
            </a:pPr>
            <a:r>
              <a:rPr lang="fr-FR" sz="2000" dirty="0" err="1">
                <a:solidFill>
                  <a:prstClr val="black"/>
                </a:solidFill>
                <a:latin typeface="Lucida Sans Unicode" panose="020B0602030504020204" pitchFamily="34" charset="0"/>
                <a:cs typeface="Lucida Sans Unicode" panose="020B0602030504020204" pitchFamily="34" charset="0"/>
              </a:rPr>
              <a:t>Children</a:t>
            </a:r>
            <a:r>
              <a:rPr lang="fr-FR" sz="2000" dirty="0">
                <a:solidFill>
                  <a:prstClr val="black"/>
                </a:solidFill>
                <a:latin typeface="Lucida Sans Unicode" panose="020B0602030504020204" pitchFamily="34" charset="0"/>
                <a:cs typeface="Lucida Sans Unicode" panose="020B0602030504020204" pitchFamily="34" charset="0"/>
              </a:rPr>
              <a:t> </a:t>
            </a:r>
            <a:r>
              <a:rPr lang="fr-FR" sz="2000" dirty="0" err="1">
                <a:solidFill>
                  <a:prstClr val="black"/>
                </a:solidFill>
                <a:latin typeface="Lucida Sans Unicode" panose="020B0602030504020204" pitchFamily="34" charset="0"/>
                <a:cs typeface="Lucida Sans Unicode" panose="020B0602030504020204" pitchFamily="34" charset="0"/>
              </a:rPr>
              <a:t>school</a:t>
            </a:r>
            <a:r>
              <a:rPr lang="fr-FR" sz="2000" dirty="0">
                <a:solidFill>
                  <a:prstClr val="black"/>
                </a:solidFill>
                <a:latin typeface="Lucida Sans Unicode" panose="020B0602030504020204" pitchFamily="34" charset="0"/>
                <a:cs typeface="Lucida Sans Unicode" panose="020B0602030504020204" pitchFamily="34" charset="0"/>
              </a:rPr>
              <a:t> </a:t>
            </a:r>
            <a:r>
              <a:rPr lang="fr-FR" sz="2000" dirty="0" err="1">
                <a:solidFill>
                  <a:prstClr val="black"/>
                </a:solidFill>
                <a:latin typeface="Lucida Sans Unicode" panose="020B0602030504020204" pitchFamily="34" charset="0"/>
                <a:cs typeface="Lucida Sans Unicode" panose="020B0602030504020204" pitchFamily="34" charset="0"/>
              </a:rPr>
              <a:t>year</a:t>
            </a:r>
            <a:r>
              <a:rPr lang="fr-FR" sz="2000" dirty="0">
                <a:solidFill>
                  <a:prstClr val="black"/>
                </a:solidFill>
                <a:latin typeface="Lucida Sans Unicode" panose="020B0602030504020204" pitchFamily="34" charset="0"/>
                <a:cs typeface="Lucida Sans Unicode" panose="020B0602030504020204" pitchFamily="34" charset="0"/>
              </a:rPr>
              <a:t> perturbation</a:t>
            </a:r>
          </a:p>
        </p:txBody>
      </p:sp>
      <p:sp>
        <p:nvSpPr>
          <p:cNvPr id="8" name="Rectangle 7"/>
          <p:cNvSpPr/>
          <p:nvPr/>
        </p:nvSpPr>
        <p:spPr bwMode="auto">
          <a:xfrm>
            <a:off x="0" y="-6430"/>
            <a:ext cx="12192000" cy="406468"/>
          </a:xfrm>
          <a:prstGeom prst="rect">
            <a:avLst/>
          </a:prstGeom>
          <a:solidFill>
            <a:srgbClr val="002060"/>
          </a:solidFill>
          <a:ln w="9525" cap="flat" cmpd="sng" algn="ctr">
            <a:noFill/>
            <a:prstDash val="solid"/>
            <a:round/>
            <a:headEnd type="none" w="med" len="med"/>
            <a:tailEnd type="none" w="med" len="med"/>
          </a:ln>
          <a:effectLst/>
          <a:extLst/>
        </p:spPr>
        <p:txBody>
          <a:bodyPr/>
          <a:lstStyle/>
          <a:p>
            <a:pPr algn="ctr">
              <a:defRPr/>
            </a:pPr>
            <a:r>
              <a:rPr lang="fr-FR" sz="2400" b="1" dirty="0">
                <a:solidFill>
                  <a:prstClr val="white"/>
                </a:solidFill>
                <a:effectLst>
                  <a:outerShdw blurRad="38100" dist="38100" dir="2700000" algn="tl">
                    <a:srgbClr val="000000">
                      <a:alpha val="43137"/>
                    </a:srgbClr>
                  </a:outerShdw>
                </a:effectLst>
                <a:latin typeface="Arial Black" panose="020B0A04020102020204" pitchFamily="34" charset="0"/>
              </a:rPr>
              <a:t>INTRODUCTION</a:t>
            </a:r>
          </a:p>
        </p:txBody>
      </p:sp>
      <p:pic>
        <p:nvPicPr>
          <p:cNvPr id="5" name="Image 4" descr="C:\Users\PR BLAISE\AppData\Local\Microsoft\Windows\INetCache\Content.MSO\F99FAC1F.tmp">
            <a:extLst>
              <a:ext uri="{FF2B5EF4-FFF2-40B4-BE49-F238E27FC236}">
                <a16:creationId xmlns:a16="http://schemas.microsoft.com/office/drawing/2014/main" xmlns="" id="{68EAA842-AA68-404A-8637-498E7C009CC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6913" y="3897746"/>
            <a:ext cx="3270541" cy="2663568"/>
          </a:xfrm>
          <a:prstGeom prst="rect">
            <a:avLst/>
          </a:prstGeom>
          <a:noFill/>
          <a:ln>
            <a:noFill/>
          </a:ln>
        </p:spPr>
      </p:pic>
      <p:pic>
        <p:nvPicPr>
          <p:cNvPr id="9" name="Image 8" descr="Résultat de recherche d'images pour &quot;inondation abidjan mai 2018&quot;">
            <a:extLst>
              <a:ext uri="{FF2B5EF4-FFF2-40B4-BE49-F238E27FC236}">
                <a16:creationId xmlns:a16="http://schemas.microsoft.com/office/drawing/2014/main" xmlns="" id="{E6DD5D09-039D-4BEF-BBBA-D002D9377A1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888509" y="3897745"/>
            <a:ext cx="3519055" cy="2732805"/>
          </a:xfrm>
          <a:prstGeom prst="rect">
            <a:avLst/>
          </a:prstGeom>
          <a:noFill/>
          <a:ln>
            <a:noFill/>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2557" y="3774800"/>
            <a:ext cx="3789505" cy="2842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Image 9">
            <a:extLst>
              <a:ext uri="{FF2B5EF4-FFF2-40B4-BE49-F238E27FC236}">
                <a16:creationId xmlns:a16="http://schemas.microsoft.com/office/drawing/2014/main" xmlns="" id="{313A2957-5D5A-4042-B9C8-BA5BEC2D24FB}"/>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897101" y="558521"/>
            <a:ext cx="3920260" cy="2923590"/>
          </a:xfrm>
          <a:prstGeom prst="rect">
            <a:avLst/>
          </a:prstGeom>
          <a:noFill/>
          <a:ln>
            <a:noFill/>
          </a:ln>
        </p:spPr>
      </p:pic>
      <p:sp>
        <p:nvSpPr>
          <p:cNvPr id="11" name="Organigramme : Connecteur 10">
            <a:extLst>
              <a:ext uri="{FF2B5EF4-FFF2-40B4-BE49-F238E27FC236}">
                <a16:creationId xmlns="" xmlns:a16="http://schemas.microsoft.com/office/drawing/2014/main" id="{784EF2D5-C427-4519-9BA9-A92B22642851}"/>
              </a:ext>
            </a:extLst>
          </p:cNvPr>
          <p:cNvSpPr/>
          <p:nvPr/>
        </p:nvSpPr>
        <p:spPr>
          <a:xfrm>
            <a:off x="11463130" y="6321287"/>
            <a:ext cx="603603" cy="480053"/>
          </a:xfrm>
          <a:prstGeom prst="flowChartConnector">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prstClr val="black"/>
                </a:solidFill>
              </a:rPr>
              <a:t>5</a:t>
            </a:r>
            <a:endParaRPr lang="fr-FR" sz="2800" b="1" dirty="0">
              <a:solidFill>
                <a:prstClr val="black"/>
              </a:solidFill>
            </a:endParaRPr>
          </a:p>
        </p:txBody>
      </p:sp>
    </p:spTree>
    <p:extLst>
      <p:ext uri="{BB962C8B-B14F-4D97-AF65-F5344CB8AC3E}">
        <p14:creationId xmlns:p14="http://schemas.microsoft.com/office/powerpoint/2010/main" val="16584112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6430"/>
            <a:ext cx="12192000" cy="406468"/>
          </a:xfrm>
          <a:prstGeom prst="rect">
            <a:avLst/>
          </a:prstGeom>
          <a:solidFill>
            <a:srgbClr val="002060"/>
          </a:solidFill>
          <a:ln w="9525" cap="flat" cmpd="sng" algn="ctr">
            <a:noFill/>
            <a:prstDash val="solid"/>
            <a:round/>
            <a:headEnd type="none" w="med" len="med"/>
            <a:tailEnd type="none" w="med" len="med"/>
          </a:ln>
          <a:effectLst/>
          <a:extLst/>
        </p:spPr>
        <p:txBody>
          <a:bodyPr/>
          <a:lstStyle/>
          <a:p>
            <a:pPr algn="ctr">
              <a:defRPr/>
            </a:pPr>
            <a:r>
              <a:rPr lang="fr-FR" sz="2400" b="1" dirty="0">
                <a:solidFill>
                  <a:prstClr val="white"/>
                </a:solidFill>
                <a:effectLst>
                  <a:outerShdw blurRad="38100" dist="38100" dir="2700000" algn="tl">
                    <a:srgbClr val="000000">
                      <a:alpha val="43137"/>
                    </a:srgbClr>
                  </a:outerShdw>
                </a:effectLst>
                <a:latin typeface="Arial Black" panose="020B0A04020102020204" pitchFamily="34" charset="0"/>
              </a:rPr>
              <a:t>INTRODUCTION</a:t>
            </a:r>
          </a:p>
        </p:txBody>
      </p:sp>
      <p:sp>
        <p:nvSpPr>
          <p:cNvPr id="11" name="Organigramme : Connecteur 10">
            <a:extLst>
              <a:ext uri="{FF2B5EF4-FFF2-40B4-BE49-F238E27FC236}">
                <a16:creationId xmlns="" xmlns:a16="http://schemas.microsoft.com/office/drawing/2014/main" id="{784EF2D5-C427-4519-9BA9-A92B22642851}"/>
              </a:ext>
            </a:extLst>
          </p:cNvPr>
          <p:cNvSpPr/>
          <p:nvPr/>
        </p:nvSpPr>
        <p:spPr>
          <a:xfrm>
            <a:off x="11463130" y="6321287"/>
            <a:ext cx="603603" cy="480053"/>
          </a:xfrm>
          <a:prstGeom prst="flowChartConnector">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prstClr val="black"/>
                </a:solidFill>
              </a:rPr>
              <a:t>6</a:t>
            </a:r>
            <a:endParaRPr lang="fr-FR" sz="2800" b="1" dirty="0">
              <a:solidFill>
                <a:prstClr val="black"/>
              </a:solidFill>
            </a:endParaRPr>
          </a:p>
        </p:txBody>
      </p:sp>
      <p:graphicFrame>
        <p:nvGraphicFramePr>
          <p:cNvPr id="12" name="Diagramme 11"/>
          <p:cNvGraphicFramePr/>
          <p:nvPr>
            <p:extLst>
              <p:ext uri="{D42A27DB-BD31-4B8C-83A1-F6EECF244321}">
                <p14:modId xmlns:p14="http://schemas.microsoft.com/office/powerpoint/2010/main" val="1305153597"/>
              </p:ext>
            </p:extLst>
          </p:nvPr>
        </p:nvGraphicFramePr>
        <p:xfrm>
          <a:off x="8811548" y="1856595"/>
          <a:ext cx="3269620" cy="1191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Diagramme 12"/>
          <p:cNvGraphicFramePr/>
          <p:nvPr>
            <p:extLst>
              <p:ext uri="{D42A27DB-BD31-4B8C-83A1-F6EECF244321}">
                <p14:modId xmlns:p14="http://schemas.microsoft.com/office/powerpoint/2010/main" val="1316966501"/>
              </p:ext>
            </p:extLst>
          </p:nvPr>
        </p:nvGraphicFramePr>
        <p:xfrm>
          <a:off x="225105" y="1819531"/>
          <a:ext cx="3035336" cy="129309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4" name="Diagramme 13"/>
          <p:cNvGraphicFramePr/>
          <p:nvPr>
            <p:extLst>
              <p:ext uri="{D42A27DB-BD31-4B8C-83A1-F6EECF244321}">
                <p14:modId xmlns:p14="http://schemas.microsoft.com/office/powerpoint/2010/main" val="3400367777"/>
              </p:ext>
            </p:extLst>
          </p:nvPr>
        </p:nvGraphicFramePr>
        <p:xfrm>
          <a:off x="4020607" y="1812463"/>
          <a:ext cx="4439911" cy="129958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5" name="Flèche vers le bas 14"/>
          <p:cNvSpPr/>
          <p:nvPr/>
        </p:nvSpPr>
        <p:spPr>
          <a:xfrm rot="16200000">
            <a:off x="3473959" y="2095578"/>
            <a:ext cx="317427" cy="7333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sp>
        <p:nvSpPr>
          <p:cNvPr id="21" name="Flèche vers le bas 20"/>
          <p:cNvSpPr/>
          <p:nvPr/>
        </p:nvSpPr>
        <p:spPr>
          <a:xfrm rot="16200000">
            <a:off x="8478753" y="2259067"/>
            <a:ext cx="306740" cy="3956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graphicFrame>
        <p:nvGraphicFramePr>
          <p:cNvPr id="16" name="Diagramme 15"/>
          <p:cNvGraphicFramePr/>
          <p:nvPr>
            <p:extLst>
              <p:ext uri="{D42A27DB-BD31-4B8C-83A1-F6EECF244321}">
                <p14:modId xmlns:p14="http://schemas.microsoft.com/office/powerpoint/2010/main" val="1971407643"/>
              </p:ext>
            </p:extLst>
          </p:nvPr>
        </p:nvGraphicFramePr>
        <p:xfrm>
          <a:off x="895591" y="4645857"/>
          <a:ext cx="10954664" cy="929749"/>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2" name="Rectangle 1"/>
          <p:cNvSpPr/>
          <p:nvPr/>
        </p:nvSpPr>
        <p:spPr>
          <a:xfrm>
            <a:off x="0" y="400038"/>
            <a:ext cx="7752443" cy="846386"/>
          </a:xfrm>
          <a:prstGeom prst="rect">
            <a:avLst/>
          </a:prstGeom>
        </p:spPr>
        <p:txBody>
          <a:bodyPr wrap="none">
            <a:spAutoFit/>
          </a:bodyPr>
          <a:lstStyle/>
          <a:p>
            <a:pPr marL="342900" indent="-342900">
              <a:lnSpc>
                <a:spcPct val="200000"/>
              </a:lnSpc>
              <a:buFont typeface="Wingdings" pitchFamily="2" charset="2"/>
              <a:buChar char="q"/>
            </a:pPr>
            <a:r>
              <a:rPr lang="fr-FR" sz="2800" b="1" dirty="0" err="1">
                <a:latin typeface="Lucida Sans Unicode" panose="020B0602030504020204" pitchFamily="34" charset="0"/>
                <a:ea typeface="Times New Roman" panose="02020603050405020304" pitchFamily="18" charset="0"/>
                <a:cs typeface="Lucida Sans Unicode" panose="020B0602030504020204" pitchFamily="34" charset="0"/>
              </a:rPr>
              <a:t>Problem</a:t>
            </a:r>
            <a:r>
              <a:rPr lang="fr-FR" sz="2800" b="1" dirty="0">
                <a:latin typeface="Lucida Sans Unicode" panose="020B0602030504020204" pitchFamily="34" charset="0"/>
                <a:ea typeface="Times New Roman" panose="02020603050405020304" pitchFamily="18" charset="0"/>
                <a:cs typeface="Lucida Sans Unicode" panose="020B0602030504020204" pitchFamily="34" charset="0"/>
              </a:rPr>
              <a:t> of </a:t>
            </a:r>
            <a:r>
              <a:rPr lang="fr-FR" sz="2800" b="1" dirty="0" err="1">
                <a:latin typeface="Lucida Sans Unicode" panose="020B0602030504020204" pitchFamily="34" charset="0"/>
                <a:ea typeface="Times New Roman" panose="02020603050405020304" pitchFamily="18" charset="0"/>
                <a:cs typeface="Lucida Sans Unicode" panose="020B0602030504020204" pitchFamily="34" charset="0"/>
              </a:rPr>
              <a:t>flooding</a:t>
            </a:r>
            <a:r>
              <a:rPr lang="fr-FR" sz="2800" b="1" dirty="0">
                <a:latin typeface="Lucida Sans Unicode" panose="020B0602030504020204" pitchFamily="34" charset="0"/>
                <a:ea typeface="Times New Roman" panose="02020603050405020304" pitchFamily="18" charset="0"/>
                <a:cs typeface="Lucida Sans Unicode" panose="020B0602030504020204" pitchFamily="34" charset="0"/>
              </a:rPr>
              <a:t> in the city of Abidjan</a:t>
            </a:r>
          </a:p>
        </p:txBody>
      </p:sp>
    </p:spTree>
    <p:extLst>
      <p:ext uri="{BB962C8B-B14F-4D97-AF65-F5344CB8AC3E}">
        <p14:creationId xmlns:p14="http://schemas.microsoft.com/office/powerpoint/2010/main" val="1144138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5251"/>
            <a:ext cx="12192000" cy="406468"/>
          </a:xfrm>
          <a:prstGeom prst="rect">
            <a:avLst/>
          </a:prstGeom>
          <a:solidFill>
            <a:srgbClr val="002060"/>
          </a:solidFill>
          <a:ln w="9525" cap="flat" cmpd="sng" algn="ctr">
            <a:noFill/>
            <a:prstDash val="solid"/>
            <a:round/>
            <a:headEnd type="none" w="med" len="med"/>
            <a:tailEnd type="none" w="med" len="med"/>
          </a:ln>
          <a:effectLst>
            <a:outerShdw blurRad="107950" dist="12700" dir="5400000" algn="ctr">
              <a:srgbClr val="000000"/>
            </a:outerShdw>
          </a:effectLst>
          <a:extLst/>
        </p:spPr>
        <p:txBody>
          <a:bodyPr/>
          <a:lstStyle/>
          <a:p>
            <a:pPr algn="ctr">
              <a:defRPr/>
            </a:pPr>
            <a:r>
              <a:rPr lang="fr-FR" sz="2400" b="1" dirty="0">
                <a:solidFill>
                  <a:prstClr val="white"/>
                </a:solidFill>
                <a:effectLst>
                  <a:outerShdw blurRad="38100" dist="38100" dir="2700000" algn="tl">
                    <a:srgbClr val="000000">
                      <a:alpha val="43137"/>
                    </a:srgbClr>
                  </a:outerShdw>
                </a:effectLst>
                <a:latin typeface="Arial Black" panose="020B0A04020102020204" pitchFamily="34" charset="0"/>
              </a:rPr>
              <a:t>INTRODUCTION</a:t>
            </a:r>
          </a:p>
        </p:txBody>
      </p:sp>
      <p:sp>
        <p:nvSpPr>
          <p:cNvPr id="3" name="Pentagone 2"/>
          <p:cNvSpPr/>
          <p:nvPr/>
        </p:nvSpPr>
        <p:spPr>
          <a:xfrm>
            <a:off x="251080" y="4130223"/>
            <a:ext cx="2852339" cy="988361"/>
          </a:xfrm>
          <a:prstGeom prst="homePlate">
            <a:avLst/>
          </a:prstGeom>
          <a:solidFill>
            <a:srgbClr val="002060"/>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err="1">
                <a:solidFill>
                  <a:prstClr val="white"/>
                </a:solidFill>
              </a:rPr>
              <a:t>SPECIFIC</a:t>
            </a:r>
            <a:r>
              <a:rPr lang="fr-FR" sz="2200" b="1" dirty="0">
                <a:solidFill>
                  <a:prstClr val="white"/>
                </a:solidFill>
              </a:rPr>
              <a:t> OBJECTIVES</a:t>
            </a:r>
            <a:endParaRPr lang="fr-FR" sz="2200" b="1" dirty="0">
              <a:solidFill>
                <a:prstClr val="white"/>
              </a:solidFill>
            </a:endParaRPr>
          </a:p>
        </p:txBody>
      </p:sp>
      <p:sp>
        <p:nvSpPr>
          <p:cNvPr id="4" name="Rectangle à coins arrondis 3"/>
          <p:cNvSpPr/>
          <p:nvPr/>
        </p:nvSpPr>
        <p:spPr>
          <a:xfrm>
            <a:off x="3445164" y="3100403"/>
            <a:ext cx="8176733" cy="3047999"/>
          </a:xfrm>
          <a:prstGeom prst="roundRect">
            <a:avLst>
              <a:gd name="adj" fmla="val 0"/>
            </a:avLst>
          </a:prstGeom>
          <a:solidFill>
            <a:schemeClr val="bg1"/>
          </a:solidFill>
          <a:ln w="3810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spcBef>
                <a:spcPts val="1200"/>
              </a:spcBef>
              <a:spcAft>
                <a:spcPts val="800"/>
              </a:spcAft>
              <a:buFont typeface="Wingdings" pitchFamily="2" charset="2"/>
              <a:buChar char="Ø"/>
            </a:pPr>
            <a:r>
              <a:rPr lang="fr-FR" sz="2200" dirty="0" err="1">
                <a:ln>
                  <a:solidFill>
                    <a:srgbClr val="002060"/>
                  </a:solidFill>
                </a:ln>
                <a:solidFill>
                  <a:sysClr val="windowText" lastClr="000000"/>
                </a:solidFill>
                <a:latin typeface="Arial" panose="020B0604020202020204" pitchFamily="34" charset="0"/>
                <a:ea typeface="Calibri" panose="020F0502020204030204" pitchFamily="34" charset="0"/>
                <a:cs typeface="Arial" panose="020B0604020202020204" pitchFamily="34" charset="0"/>
              </a:rPr>
              <a:t>Characterize</a:t>
            </a:r>
            <a:r>
              <a:rPr lang="fr-FR" sz="2200" dirty="0">
                <a:ln>
                  <a:solidFill>
                    <a:srgbClr val="002060"/>
                  </a:solidFill>
                </a:ln>
                <a:solidFill>
                  <a:sysClr val="windowText" lastClr="000000"/>
                </a:solidFill>
                <a:latin typeface="Arial" panose="020B0604020202020204" pitchFamily="34" charset="0"/>
                <a:ea typeface="Calibri" panose="020F0502020204030204" pitchFamily="34" charset="0"/>
                <a:cs typeface="Arial" panose="020B0604020202020204" pitchFamily="34" charset="0"/>
              </a:rPr>
              <a:t> </a:t>
            </a:r>
            <a:r>
              <a:rPr lang="fr-FR" sz="2200" dirty="0" err="1">
                <a:ln>
                  <a:solidFill>
                    <a:srgbClr val="002060"/>
                  </a:solidFill>
                </a:ln>
                <a:solidFill>
                  <a:sysClr val="windowText" lastClr="000000"/>
                </a:solidFill>
                <a:latin typeface="Arial" panose="020B0604020202020204" pitchFamily="34" charset="0"/>
                <a:ea typeface="Calibri" panose="020F0502020204030204" pitchFamily="34" charset="0"/>
                <a:cs typeface="Arial" panose="020B0604020202020204" pitchFamily="34" charset="0"/>
              </a:rPr>
              <a:t>each</a:t>
            </a:r>
            <a:r>
              <a:rPr lang="fr-FR" sz="2200" dirty="0">
                <a:ln>
                  <a:solidFill>
                    <a:srgbClr val="002060"/>
                  </a:solidFill>
                </a:ln>
                <a:solidFill>
                  <a:sysClr val="windowText" lastClr="000000"/>
                </a:solidFill>
                <a:latin typeface="Arial" panose="020B0604020202020204" pitchFamily="34" charset="0"/>
                <a:ea typeface="Calibri" panose="020F0502020204030204" pitchFamily="34" charset="0"/>
                <a:cs typeface="Arial" panose="020B0604020202020204" pitchFamily="34" charset="0"/>
              </a:rPr>
              <a:t> </a:t>
            </a:r>
            <a:r>
              <a:rPr lang="fr-FR" sz="2200" dirty="0" err="1" smtClean="0">
                <a:ln>
                  <a:solidFill>
                    <a:srgbClr val="002060"/>
                  </a:solidFill>
                </a:ln>
                <a:solidFill>
                  <a:sysClr val="windowText" lastClr="000000"/>
                </a:solidFill>
                <a:latin typeface="Arial" panose="020B0604020202020204" pitchFamily="34" charset="0"/>
                <a:ea typeface="Calibri" panose="020F0502020204030204" pitchFamily="34" charset="0"/>
                <a:cs typeface="Arial" panose="020B0604020202020204" pitchFamily="34" charset="0"/>
              </a:rPr>
              <a:t>watershed</a:t>
            </a:r>
            <a:r>
              <a:rPr lang="fr-FR" sz="2200" dirty="0" smtClean="0">
                <a:ln>
                  <a:solidFill>
                    <a:srgbClr val="002060"/>
                  </a:solidFill>
                </a:ln>
                <a:solidFill>
                  <a:sysClr val="windowText" lastClr="000000"/>
                </a:solidFill>
                <a:latin typeface="Arial" panose="020B0604020202020204" pitchFamily="34" charset="0"/>
                <a:ea typeface="Calibri" panose="020F0502020204030204" pitchFamily="34" charset="0"/>
                <a:cs typeface="Arial" panose="020B0604020202020204" pitchFamily="34" charset="0"/>
              </a:rPr>
              <a:t> ;</a:t>
            </a:r>
            <a:endParaRPr lang="fr-FR" sz="2200" dirty="0" smtClean="0">
              <a:ln>
                <a:solidFill>
                  <a:srgbClr val="002060"/>
                </a:solidFill>
              </a:ln>
              <a:solidFill>
                <a:srgbClr val="002060"/>
              </a:solidFill>
              <a:latin typeface="Arial" panose="020B0604020202020204" pitchFamily="34" charset="0"/>
              <a:ea typeface="Calibri" panose="020F0502020204030204" pitchFamily="34" charset="0"/>
              <a:cs typeface="Arial" panose="020B0604020202020204" pitchFamily="34" charset="0"/>
            </a:endParaRPr>
          </a:p>
          <a:p>
            <a:pPr marL="342900" indent="-342900" algn="just">
              <a:spcBef>
                <a:spcPts val="1200"/>
              </a:spcBef>
              <a:spcAft>
                <a:spcPts val="800"/>
              </a:spcAft>
              <a:buFont typeface="Wingdings" panose="05000000000000000000" pitchFamily="2" charset="2"/>
              <a:buChar char=""/>
            </a:pPr>
            <a:r>
              <a:rPr lang="en-US" sz="2400" dirty="0">
                <a:ln>
                  <a:solidFill>
                    <a:srgbClr val="002060"/>
                  </a:solidFill>
                </a:ln>
                <a:solidFill>
                  <a:sysClr val="windowText" lastClr="000000"/>
                </a:solidFill>
              </a:rPr>
              <a:t>Study the role of rainfall in the resurgence of floods in each </a:t>
            </a:r>
            <a:r>
              <a:rPr lang="en-US" sz="2400" dirty="0" smtClean="0">
                <a:ln>
                  <a:solidFill>
                    <a:srgbClr val="002060"/>
                  </a:solidFill>
                </a:ln>
                <a:solidFill>
                  <a:sysClr val="windowText" lastClr="000000"/>
                </a:solidFill>
              </a:rPr>
              <a:t>basin ;</a:t>
            </a:r>
            <a:r>
              <a:rPr lang="fr-FR" sz="2400" dirty="0" smtClean="0">
                <a:ln>
                  <a:solidFill>
                    <a:srgbClr val="002060"/>
                  </a:solidFill>
                </a:ln>
                <a:solidFill>
                  <a:sysClr val="windowText" lastClr="000000"/>
                </a:solidFill>
              </a:rPr>
              <a:t> </a:t>
            </a:r>
            <a:endParaRPr lang="fr-FR" sz="2200" dirty="0" smtClean="0">
              <a:ln>
                <a:solidFill>
                  <a:srgbClr val="002060"/>
                </a:solidFill>
              </a:ln>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spcBef>
                <a:spcPts val="1200"/>
              </a:spcBef>
              <a:spcAft>
                <a:spcPts val="800"/>
              </a:spcAft>
              <a:buFont typeface="Wingdings" panose="05000000000000000000" pitchFamily="2" charset="2"/>
              <a:buChar char=""/>
            </a:pPr>
            <a:r>
              <a:rPr lang="en-US" sz="2400" dirty="0">
                <a:ln>
                  <a:solidFill>
                    <a:srgbClr val="002060"/>
                  </a:solidFill>
                </a:ln>
                <a:solidFill>
                  <a:sysClr val="windowText" lastClr="000000"/>
                </a:solidFill>
              </a:rPr>
              <a:t>Study the dynamics of floods through a prospective </a:t>
            </a:r>
            <a:r>
              <a:rPr lang="en-US" sz="2400" dirty="0" smtClean="0">
                <a:ln>
                  <a:solidFill>
                    <a:srgbClr val="002060"/>
                  </a:solidFill>
                </a:ln>
                <a:solidFill>
                  <a:sysClr val="windowText" lastClr="000000"/>
                </a:solidFill>
              </a:rPr>
              <a:t>study.</a:t>
            </a:r>
            <a:endParaRPr lang="fr-FR" sz="2200" dirty="0" smtClean="0">
              <a:solidFill>
                <a:srgbClr val="002060"/>
              </a:solidFill>
              <a:latin typeface="Arial" panose="020B0604020202020204" pitchFamily="34" charset="0"/>
              <a:cs typeface="Arial" panose="020B0604020202020204" pitchFamily="34" charset="0"/>
            </a:endParaRPr>
          </a:p>
        </p:txBody>
      </p:sp>
      <p:sp>
        <p:nvSpPr>
          <p:cNvPr id="5" name="Pentagone 4"/>
          <p:cNvSpPr/>
          <p:nvPr/>
        </p:nvSpPr>
        <p:spPr>
          <a:xfrm>
            <a:off x="251080" y="1308505"/>
            <a:ext cx="2866193" cy="988361"/>
          </a:xfrm>
          <a:prstGeom prst="homePlate">
            <a:avLst/>
          </a:prstGeom>
          <a:solidFill>
            <a:srgbClr val="002060"/>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a:solidFill>
                  <a:prstClr val="white"/>
                </a:solidFill>
              </a:rPr>
              <a:t>MAIN OBJECTIVE</a:t>
            </a:r>
            <a:endParaRPr lang="fr-FR" sz="2200" b="1" dirty="0">
              <a:solidFill>
                <a:prstClr val="white"/>
              </a:solidFill>
            </a:endParaRPr>
          </a:p>
        </p:txBody>
      </p:sp>
      <p:sp>
        <p:nvSpPr>
          <p:cNvPr id="6" name="Rectangle à coins arrondis 5"/>
          <p:cNvSpPr/>
          <p:nvPr/>
        </p:nvSpPr>
        <p:spPr>
          <a:xfrm>
            <a:off x="3445164" y="912800"/>
            <a:ext cx="8176733" cy="1858112"/>
          </a:xfrm>
          <a:prstGeom prst="roundRect">
            <a:avLst>
              <a:gd name="adj" fmla="val 931"/>
            </a:avLst>
          </a:prstGeom>
          <a:solidFill>
            <a:schemeClr val="bg1"/>
          </a:solidFill>
          <a:ln w="3810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n>
                  <a:solidFill>
                    <a:srgbClr val="002060"/>
                  </a:solidFill>
                </a:ln>
                <a:solidFill>
                  <a:schemeClr val="tx1"/>
                </a:solidFill>
              </a:rPr>
              <a:t>Study the dynamics of floods and assess the impact of human activities on the hydrological functioning of the </a:t>
            </a:r>
            <a:r>
              <a:rPr lang="en-US" sz="2400" dirty="0" err="1">
                <a:ln>
                  <a:solidFill>
                    <a:srgbClr val="002060"/>
                  </a:solidFill>
                </a:ln>
                <a:solidFill>
                  <a:schemeClr val="tx1"/>
                </a:solidFill>
              </a:rPr>
              <a:t>Gourou</a:t>
            </a:r>
            <a:r>
              <a:rPr lang="en-US" sz="2400" dirty="0">
                <a:ln>
                  <a:solidFill>
                    <a:srgbClr val="002060"/>
                  </a:solidFill>
                </a:ln>
                <a:solidFill>
                  <a:schemeClr val="tx1"/>
                </a:solidFill>
              </a:rPr>
              <a:t> and Bonoumin watersheds in order to anticipate the risks of flooding.</a:t>
            </a:r>
            <a:endParaRPr lang="fr-FR" sz="2200" dirty="0">
              <a:ln>
                <a:solidFill>
                  <a:srgbClr val="002060"/>
                </a:solidFill>
              </a:ln>
              <a:solidFill>
                <a:srgbClr val="002060"/>
              </a:solidFill>
              <a:latin typeface="Arial" panose="020B0604020202020204" pitchFamily="34" charset="0"/>
              <a:cs typeface="Arial" panose="020B0604020202020204" pitchFamily="34" charset="0"/>
            </a:endParaRPr>
          </a:p>
        </p:txBody>
      </p:sp>
      <p:sp>
        <p:nvSpPr>
          <p:cNvPr id="7" name="Organigramme : Connecteur 6"/>
          <p:cNvSpPr/>
          <p:nvPr/>
        </p:nvSpPr>
        <p:spPr>
          <a:xfrm>
            <a:off x="11473176" y="6191740"/>
            <a:ext cx="593557" cy="609600"/>
          </a:xfrm>
          <a:prstGeom prst="flowChartConnector">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prstClr val="black"/>
                </a:solidFill>
              </a:rPr>
              <a:t>7</a:t>
            </a:r>
            <a:endParaRPr lang="fr-FR" sz="2800" b="1" dirty="0">
              <a:solidFill>
                <a:prstClr val="black"/>
              </a:solidFill>
            </a:endParaRPr>
          </a:p>
        </p:txBody>
      </p:sp>
    </p:spTree>
    <p:extLst>
      <p:ext uri="{BB962C8B-B14F-4D97-AF65-F5344CB8AC3E}">
        <p14:creationId xmlns:p14="http://schemas.microsoft.com/office/powerpoint/2010/main" val="298719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repeatCount="indefinite" fill="remove" grpId="0" nodeType="clickEffect">
                                  <p:stCondLst>
                                    <p:cond delay="0"/>
                                  </p:stCondLst>
                                  <p:endCondLst>
                                    <p:cond evt="onNext" delay="0">
                                      <p:tgtEl>
                                        <p:sldTgt/>
                                      </p:tgtEl>
                                    </p:cond>
                                  </p:endCondLst>
                                  <p:childTnLst>
                                    <p:animClr clrSpc="rgb" dir="cw">
                                      <p:cBhvr override="childStyle">
                                        <p:cTn id="6" dur="250" autoRev="1" fill="remove"/>
                                        <p:tgtEl>
                                          <p:spTgt spid="5"/>
                                        </p:tgtEl>
                                        <p:attrNameLst>
                                          <p:attrName>style.color</p:attrName>
                                        </p:attrNameLst>
                                      </p:cBhvr>
                                      <p:to>
                                        <a:schemeClr val="bg1"/>
                                      </p:to>
                                    </p:animClr>
                                    <p:animClr clrSpc="rgb" dir="cw">
                                      <p:cBhvr>
                                        <p:cTn id="7" dur="250" autoRev="1" fill="remove"/>
                                        <p:tgtEl>
                                          <p:spTgt spid="5"/>
                                        </p:tgtEl>
                                        <p:attrNameLst>
                                          <p:attrName>fillcolor</p:attrName>
                                        </p:attrNameLst>
                                      </p:cBhvr>
                                      <p:to>
                                        <a:schemeClr val="bg1"/>
                                      </p:to>
                                    </p:animClr>
                                    <p:set>
                                      <p:cBhvr>
                                        <p:cTn id="8" dur="250" autoRev="1" fill="remove"/>
                                        <p:tgtEl>
                                          <p:spTgt spid="5"/>
                                        </p:tgtEl>
                                        <p:attrNameLst>
                                          <p:attrName>fill.type</p:attrName>
                                        </p:attrNameLst>
                                      </p:cBhvr>
                                      <p:to>
                                        <p:strVal val="solid"/>
                                      </p:to>
                                    </p:set>
                                    <p:set>
                                      <p:cBhvr>
                                        <p:cTn id="9" dur="250" autoRev="1" fill="remove"/>
                                        <p:tgtEl>
                                          <p:spTgt spid="5"/>
                                        </p:tgtEl>
                                        <p:attrNameLst>
                                          <p:attrName>fill.on</p:attrName>
                                        </p:attrNameLst>
                                      </p:cBhvr>
                                      <p:to>
                                        <p:strVal val="true"/>
                                      </p:to>
                                    </p:se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27" presetClass="emph" presetSubtype="0" repeatCount="indefinite" fill="remove" grpId="1" nodeType="afterEffect">
                                  <p:stCondLst>
                                    <p:cond delay="0"/>
                                  </p:stCondLst>
                                  <p:childTnLst>
                                    <p:animClr clrSpc="rgb" dir="cw">
                                      <p:cBhvr override="childStyle">
                                        <p:cTn id="28" dur="250" autoRev="1" fill="remove"/>
                                        <p:tgtEl>
                                          <p:spTgt spid="3"/>
                                        </p:tgtEl>
                                        <p:attrNameLst>
                                          <p:attrName>style.color</p:attrName>
                                        </p:attrNameLst>
                                      </p:cBhvr>
                                      <p:to>
                                        <a:schemeClr val="bg1"/>
                                      </p:to>
                                    </p:animClr>
                                    <p:animClr clrSpc="rgb" dir="cw">
                                      <p:cBhvr>
                                        <p:cTn id="29" dur="250" autoRev="1" fill="remove"/>
                                        <p:tgtEl>
                                          <p:spTgt spid="3"/>
                                        </p:tgtEl>
                                        <p:attrNameLst>
                                          <p:attrName>fillcolor</p:attrName>
                                        </p:attrNameLst>
                                      </p:cBhvr>
                                      <p:to>
                                        <a:schemeClr val="bg1"/>
                                      </p:to>
                                    </p:animClr>
                                    <p:set>
                                      <p:cBhvr>
                                        <p:cTn id="30" dur="250" autoRev="1" fill="remove"/>
                                        <p:tgtEl>
                                          <p:spTgt spid="3"/>
                                        </p:tgtEl>
                                        <p:attrNameLst>
                                          <p:attrName>fill.type</p:attrName>
                                        </p:attrNameLst>
                                      </p:cBhvr>
                                      <p:to>
                                        <p:strVal val="solid"/>
                                      </p:to>
                                    </p:set>
                                    <p:set>
                                      <p:cBhvr>
                                        <p:cTn id="31" dur="250" autoRev="1" fill="remove"/>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5" grpId="0" animBg="1"/>
      <p:bldP spid="6" grpId="0" animBg="1"/>
    </p:bldLst>
  </p:timing>
</p:sld>
</file>

<file path=ppt/theme/_rels/theme12.xml.rels><?xml version="1.0" encoding="UTF-8" standalone="yes"?>
<Relationships xmlns="http://schemas.openxmlformats.org/package/2006/relationships"><Relationship Id="rId1" Type="http://schemas.openxmlformats.org/officeDocument/2006/relationships/image" Target="../media/image7.jpeg"/></Relationships>
</file>

<file path=ppt/theme/_rels/theme13.xml.rels><?xml version="1.0" encoding="UTF-8" standalone="yes"?>
<Relationships xmlns="http://schemas.openxmlformats.org/package/2006/relationships"><Relationship Id="rId1" Type="http://schemas.openxmlformats.org/officeDocument/2006/relationships/image" Target="../media/image7.jpeg"/></Relationships>
</file>

<file path=ppt/theme/_rels/theme14.xml.rels><?xml version="1.0" encoding="UTF-8" standalone="yes"?>
<Relationships xmlns="http://schemas.openxmlformats.org/package/2006/relationships"><Relationship Id="rId1" Type="http://schemas.openxmlformats.org/officeDocument/2006/relationships/image" Target="../media/image8.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7.jpeg"/></Relationships>
</file>

<file path=ppt/theme/_rels/theme7.xml.rels><?xml version="1.0" encoding="UTF-8" standalone="yes"?>
<Relationships xmlns="http://schemas.openxmlformats.org/package/2006/relationships"><Relationship Id="rId1" Type="http://schemas.openxmlformats.org/officeDocument/2006/relationships/image" Target="../media/image7.jpeg"/></Relationships>
</file>

<file path=ppt/theme/_rels/theme9.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5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6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3_Parallaxe">
  <a:themeElements>
    <a:clrScheme name="Ble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Parallax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e">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 xmlns:thm15="http://schemas.microsoft.com/office/thememl/2012/main" name="Parallax" id="{3388167B-A2EB-4685-9635-1831D9AEF8C4}" vid="{4F7A876A-7598-49CA-AFC8-8EDA2551E4A7}"/>
    </a:ext>
  </a:extLst>
</a:theme>
</file>

<file path=ppt/theme/theme13.xml><?xml version="1.0" encoding="utf-8"?>
<a:theme xmlns:a="http://schemas.openxmlformats.org/drawingml/2006/main" name="4_Parallaxe">
  <a:themeElements>
    <a:clrScheme name="Ble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Parallax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e">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 xmlns:thm15="http://schemas.microsoft.com/office/thememl/2012/main" name="Parallax" id="{3388167B-A2EB-4685-9635-1831D9AEF8C4}" vid="{4F7A876A-7598-49CA-AFC8-8EDA2551E4A7}"/>
    </a:ext>
  </a:extLst>
</a:theme>
</file>

<file path=ppt/theme/theme14.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rganique">
  <a:themeElements>
    <a:clrScheme name="Organiqu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que">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4.xml><?xml version="1.0" encoding="utf-8"?>
<a:theme xmlns:a="http://schemas.openxmlformats.org/drawingml/2006/main" name="Parallaxe">
  <a:themeElements>
    <a:clrScheme name="Ble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Parallax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e">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 xmlns:thm15="http://schemas.microsoft.com/office/thememl/2012/main" name="Parallax" id="{3388167B-A2EB-4685-9635-1831D9AEF8C4}" vid="{4F7A876A-7598-49CA-AFC8-8EDA2551E4A7}"/>
    </a:ext>
  </a:extLst>
</a:theme>
</file>

<file path=ppt/theme/theme5.xml><?xml version="1.0" encoding="utf-8"?>
<a:theme xmlns:a="http://schemas.openxmlformats.org/drawingml/2006/main" name="3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Parallaxe">
  <a:themeElements>
    <a:clrScheme name="Ble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Parallax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e">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 xmlns:thm15="http://schemas.microsoft.com/office/thememl/2012/main" name="Parallax" id="{3388167B-A2EB-4685-9635-1831D9AEF8C4}" vid="{4F7A876A-7598-49CA-AFC8-8EDA2551E4A7}"/>
    </a:ext>
  </a:extLst>
</a:theme>
</file>

<file path=ppt/theme/theme8.xml><?xml version="1.0" encoding="utf-8"?>
<a:theme xmlns:a="http://schemas.openxmlformats.org/drawingml/2006/main" name="4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Parallaxe">
  <a:themeElements>
    <a:clrScheme name="Ble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Parallax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e">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otalTime>6432</TotalTime>
  <Words>1383</Words>
  <Application>Microsoft Office PowerPoint</Application>
  <PresentationFormat>Personnalisé</PresentationFormat>
  <Paragraphs>300</Paragraphs>
  <Slides>30</Slides>
  <Notes>0</Notes>
  <HiddenSlides>0</HiddenSlides>
  <MMClips>0</MMClips>
  <ScaleCrop>false</ScaleCrop>
  <HeadingPairs>
    <vt:vector size="4" baseType="variant">
      <vt:variant>
        <vt:lpstr>Thème</vt:lpstr>
      </vt:variant>
      <vt:variant>
        <vt:i4>14</vt:i4>
      </vt:variant>
      <vt:variant>
        <vt:lpstr>Titres des diapositives</vt:lpstr>
      </vt:variant>
      <vt:variant>
        <vt:i4>30</vt:i4>
      </vt:variant>
    </vt:vector>
  </HeadingPairs>
  <TitlesOfParts>
    <vt:vector size="44" baseType="lpstr">
      <vt:lpstr>Thème Office</vt:lpstr>
      <vt:lpstr>1_Thème Office</vt:lpstr>
      <vt:lpstr>Organique</vt:lpstr>
      <vt:lpstr>Parallaxe</vt:lpstr>
      <vt:lpstr>3_Thème Office</vt:lpstr>
      <vt:lpstr>2_Thème Office</vt:lpstr>
      <vt:lpstr>1_Parallaxe</vt:lpstr>
      <vt:lpstr>4_Thème Office</vt:lpstr>
      <vt:lpstr>2_Parallaxe</vt:lpstr>
      <vt:lpstr>5_Thème Office</vt:lpstr>
      <vt:lpstr>6_Thème Office</vt:lpstr>
      <vt:lpstr>3_Parallaxe</vt:lpstr>
      <vt:lpstr>4_Parallaxe</vt:lpstr>
      <vt:lpstr>Circuit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PR BLAISE</dc:creator>
  <cp:lastModifiedBy>DELL</cp:lastModifiedBy>
  <cp:revision>146</cp:revision>
  <dcterms:created xsi:type="dcterms:W3CDTF">2019-09-23T17:36:19Z</dcterms:created>
  <dcterms:modified xsi:type="dcterms:W3CDTF">2020-05-05T11:07:48Z</dcterms:modified>
</cp:coreProperties>
</file>