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67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pos="1791" userDrawn="1">
          <p15:clr>
            <a:srgbClr val="A4A3A4"/>
          </p15:clr>
        </p15:guide>
        <p15:guide id="5" pos="3266" userDrawn="1">
          <p15:clr>
            <a:srgbClr val="A4A3A4"/>
          </p15:clr>
        </p15:guide>
        <p15:guide id="6" pos="4536" userDrawn="1">
          <p15:clr>
            <a:srgbClr val="A4A3A4"/>
          </p15:clr>
        </p15:guide>
        <p15:guide id="7" orient="horz" pos="2659" userDrawn="1">
          <p15:clr>
            <a:srgbClr val="A4A3A4"/>
          </p15:clr>
        </p15:guide>
        <p15:guide id="8" orient="horz" pos="17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988"/>
    <a:srgbClr val="81BDA4"/>
    <a:srgbClr val="F6AA93"/>
    <a:srgbClr val="78C0A8"/>
    <a:srgbClr val="B9D3B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816" y="108"/>
      </p:cViewPr>
      <p:guideLst>
        <p:guide pos="567"/>
        <p:guide orient="horz" pos="845"/>
        <p:guide pos="1791"/>
        <p:guide pos="3266"/>
        <p:guide pos="4536"/>
        <p:guide orient="horz" pos="2659"/>
        <p:guide orient="horz" pos="1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EFAE-5AF5-4C23-BE70-3061747DD0D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C36-D511-4A5E-848F-E21F5EFE2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31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EFAE-5AF5-4C23-BE70-3061747DD0D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C36-D511-4A5E-848F-E21F5EFE2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1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EFAE-5AF5-4C23-BE70-3061747DD0D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C36-D511-4A5E-848F-E21F5EFE2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58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EFAE-5AF5-4C23-BE70-3061747DD0D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C36-D511-4A5E-848F-E21F5EFE2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08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EFAE-5AF5-4C23-BE70-3061747DD0D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C36-D511-4A5E-848F-E21F5EFE2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03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EFAE-5AF5-4C23-BE70-3061747DD0D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C36-D511-4A5E-848F-E21F5EFE2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19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EFAE-5AF5-4C23-BE70-3061747DD0D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C36-D511-4A5E-848F-E21F5EFE2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94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EFAE-5AF5-4C23-BE70-3061747DD0D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C36-D511-4A5E-848F-E21F5EFE2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806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EFAE-5AF5-4C23-BE70-3061747DD0D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C36-D511-4A5E-848F-E21F5EFE2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93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EFAE-5AF5-4C23-BE70-3061747DD0D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C36-D511-4A5E-848F-E21F5EFE2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33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EFAE-5AF5-4C23-BE70-3061747DD0D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C36-D511-4A5E-848F-E21F5EFE2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30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8EFAE-5AF5-4C23-BE70-3061747DD0D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3C36-D511-4A5E-848F-E21F5EFE2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71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2.png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png"/><Relationship Id="rId3" Type="http://schemas.openxmlformats.org/officeDocument/2006/relationships/image" Target="../media/image17.gif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5.gif"/><Relationship Id="rId9" Type="http://schemas.openxmlformats.org/officeDocument/2006/relationships/image" Target="../media/image22.gif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55E8068-2C7A-4695-BFD1-CDC35F316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9704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2E48C23-911A-4253-808F-4AC715069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41" y="0"/>
            <a:ext cx="1303259" cy="4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8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A311088-DA87-4E55-84FC-F69CB12CD692}"/>
              </a:ext>
            </a:extLst>
          </p:cNvPr>
          <p:cNvSpPr/>
          <p:nvPr/>
        </p:nvSpPr>
        <p:spPr>
          <a:xfrm>
            <a:off x="0" y="1"/>
            <a:ext cx="9144000" cy="629174"/>
          </a:xfrm>
          <a:prstGeom prst="rect">
            <a:avLst/>
          </a:prstGeom>
          <a:solidFill>
            <a:srgbClr val="5BA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BF3612A-D5AB-42CE-898A-7F7B26492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0" y="886288"/>
            <a:ext cx="8254699" cy="571244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5BB280-ACEE-45C8-A52E-1BD13CDB0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41" y="0"/>
            <a:ext cx="1303259" cy="4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5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36B5083-6DC9-4E8E-BDE3-CD49CEC650D3}"/>
              </a:ext>
            </a:extLst>
          </p:cNvPr>
          <p:cNvSpPr/>
          <p:nvPr/>
        </p:nvSpPr>
        <p:spPr>
          <a:xfrm>
            <a:off x="0" y="1"/>
            <a:ext cx="9144000" cy="629174"/>
          </a:xfrm>
          <a:prstGeom prst="rect">
            <a:avLst/>
          </a:prstGeom>
          <a:solidFill>
            <a:srgbClr val="5BA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09FE910-8633-4195-929C-C68161051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85" y="865386"/>
            <a:ext cx="8553429" cy="573683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DD717F7-8B39-47AA-9B6A-7B1F52C6B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41" y="0"/>
            <a:ext cx="1303259" cy="4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83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4FEC539-310D-4B79-82AE-19490F303695}"/>
              </a:ext>
            </a:extLst>
          </p:cNvPr>
          <p:cNvSpPr/>
          <p:nvPr/>
        </p:nvSpPr>
        <p:spPr>
          <a:xfrm>
            <a:off x="0" y="1"/>
            <a:ext cx="9144000" cy="629174"/>
          </a:xfrm>
          <a:prstGeom prst="rect">
            <a:avLst/>
          </a:prstGeom>
          <a:solidFill>
            <a:srgbClr val="5BA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C61AE6D-8749-43D7-A86F-A7C2E6EDA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34" y="1076158"/>
            <a:ext cx="8248603" cy="505402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33039F3-99F7-48EE-AFBB-194F9435A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41" y="0"/>
            <a:ext cx="1303259" cy="4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A8182D7-35BB-41BE-AB79-2B965C2E10E0}"/>
              </a:ext>
            </a:extLst>
          </p:cNvPr>
          <p:cNvSpPr/>
          <p:nvPr/>
        </p:nvSpPr>
        <p:spPr>
          <a:xfrm>
            <a:off x="0" y="1"/>
            <a:ext cx="9144000" cy="629174"/>
          </a:xfrm>
          <a:prstGeom prst="rect">
            <a:avLst/>
          </a:prstGeom>
          <a:solidFill>
            <a:srgbClr val="5BA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D02BDF2-135F-45EF-91B8-6F4BFB05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38" y="1043489"/>
            <a:ext cx="8181541" cy="545029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2201833-5ADA-41D0-8E84-14DA04C10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41" y="0"/>
            <a:ext cx="1303259" cy="4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6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36B5083-6DC9-4E8E-BDE3-CD49CEC650D3}"/>
              </a:ext>
            </a:extLst>
          </p:cNvPr>
          <p:cNvSpPr/>
          <p:nvPr/>
        </p:nvSpPr>
        <p:spPr>
          <a:xfrm>
            <a:off x="0" y="1"/>
            <a:ext cx="9144000" cy="629174"/>
          </a:xfrm>
          <a:prstGeom prst="rect">
            <a:avLst/>
          </a:prstGeom>
          <a:solidFill>
            <a:srgbClr val="5BA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Air Temperature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6" descr="E:\0_See-At_관측환경평가\2_2차년도(2019)\4_평가시스템\matlab\inflowD_diff_temp_133.gif">
            <a:extLst>
              <a:ext uri="{FF2B5EF4-FFF2-40B4-BE49-F238E27FC236}">
                <a16:creationId xmlns:a16="http://schemas.microsoft.com/office/drawing/2014/main" id="{62625E1D-8554-4CE6-B214-6A389E596B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15" y="1281309"/>
            <a:ext cx="2738532" cy="20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E:\0_See-At_관측환경평가\2_2차년도(2019)\4_평가시스템\matlab\inflowD_ideal\inflowD_ideal_temp_133.gif">
            <a:extLst>
              <a:ext uri="{FF2B5EF4-FFF2-40B4-BE49-F238E27FC236}">
                <a16:creationId xmlns:a16="http://schemas.microsoft.com/office/drawing/2014/main" id="{F30B0ACE-A63D-4F5B-B2FB-1AF30A43B9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49" y="1278025"/>
            <a:ext cx="2738532" cy="20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E:\0_See-At_관측환경평가\2_2차년도(2019)\4_평가시스템\matlab\inflowD_temp_133.gif">
            <a:extLst>
              <a:ext uri="{FF2B5EF4-FFF2-40B4-BE49-F238E27FC236}">
                <a16:creationId xmlns:a16="http://schemas.microsoft.com/office/drawing/2014/main" id="{28E289A1-D3EF-47E3-91FD-33ABFA113C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99" y="1278025"/>
            <a:ext cx="2738248" cy="205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E:\0_See-At_관측환경평가\2_2차년도(2019)\4_평가시스템\matlab\inflowD_diff_temp_131.gif">
            <a:extLst>
              <a:ext uri="{FF2B5EF4-FFF2-40B4-BE49-F238E27FC236}">
                <a16:creationId xmlns:a16="http://schemas.microsoft.com/office/drawing/2014/main" id="{24B3E3DE-2767-457D-B44D-5477AC1EBA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23" y="3354750"/>
            <a:ext cx="2738532" cy="20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E:\0_See-At_관측환경평가\2_2차년도(2019)\4_평가시스템\matlab\inflowD_ideal\inflowD_ideal_temp_131.gif">
            <a:extLst>
              <a:ext uri="{FF2B5EF4-FFF2-40B4-BE49-F238E27FC236}">
                <a16:creationId xmlns:a16="http://schemas.microsoft.com/office/drawing/2014/main" id="{26934099-005A-4B44-A6A5-FF0119669A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86" y="3353242"/>
            <a:ext cx="2738533" cy="20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E:\0_See-At_관측환경평가\2_2차년도(2019)\4_평가시스템\matlab\inflowD_real\inflowD_temp_131.gif">
            <a:extLst>
              <a:ext uri="{FF2B5EF4-FFF2-40B4-BE49-F238E27FC236}">
                <a16:creationId xmlns:a16="http://schemas.microsoft.com/office/drawing/2014/main" id="{660AEB67-FD15-43CA-86AF-AE01F3F3F1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71" y="3351017"/>
            <a:ext cx="2738532" cy="205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2C338BBE-5358-4D91-9472-C60DA52B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61" y="3266445"/>
            <a:ext cx="338075" cy="2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FC49FC90-69B6-4A42-BF15-C2F7F10F8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06" y="3261040"/>
            <a:ext cx="338075" cy="2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26320672-8CF1-4955-8E23-2109D2BA5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25" y="3254690"/>
            <a:ext cx="338075" cy="2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92E1752-E5D8-4834-87B4-D67BC78F91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485" y="1062654"/>
            <a:ext cx="8577815" cy="5255207"/>
          </a:xfrm>
          <a:prstGeom prst="rect">
            <a:avLst/>
          </a:prstGeom>
        </p:spPr>
      </p:pic>
      <p:pic>
        <p:nvPicPr>
          <p:cNvPr id="41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036490BD-641C-4D75-AE24-1C23C15D2D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67" y="1437281"/>
            <a:ext cx="546293" cy="5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954DBB81-14A8-4ED6-BC55-9A292583D5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81" y="1437280"/>
            <a:ext cx="546293" cy="5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96BA600A-9627-401C-B5BB-D8159DFC0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65" y="1437279"/>
            <a:ext cx="546293" cy="5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92A0BDD0-A8C7-4606-95C3-2A2CF422BE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65" y="3517893"/>
            <a:ext cx="546293" cy="5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4E46366D-D8C6-4C9B-8487-3A7408A3DF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77" y="3517893"/>
            <a:ext cx="546293" cy="5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5A2EB9CA-2764-4C94-9888-79FF31BE79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47" y="3507416"/>
            <a:ext cx="546293" cy="5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0E3C5FC-09CD-49AC-BF46-84E87418A5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41" y="0"/>
            <a:ext cx="1303259" cy="4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2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36B5083-6DC9-4E8E-BDE3-CD49CEC650D3}"/>
              </a:ext>
            </a:extLst>
          </p:cNvPr>
          <p:cNvSpPr/>
          <p:nvPr/>
        </p:nvSpPr>
        <p:spPr>
          <a:xfrm>
            <a:off x="0" y="1"/>
            <a:ext cx="9144000" cy="629174"/>
          </a:xfrm>
          <a:prstGeom prst="rect">
            <a:avLst/>
          </a:prstGeom>
          <a:solidFill>
            <a:srgbClr val="5BA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Wind Speed/Direction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E:\0_See-At_관측환경평가\2_2차년도(2019)\4_평가시스템\matlab\inflowD_WS_131.gif">
            <a:extLst>
              <a:ext uri="{FF2B5EF4-FFF2-40B4-BE49-F238E27FC236}">
                <a16:creationId xmlns:a16="http://schemas.microsoft.com/office/drawing/2014/main" id="{4E33A3C7-3656-44A5-B7F1-6A89F99DE3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07" y="1275480"/>
            <a:ext cx="1871484" cy="14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E:\0_See-At_관측환경평가\2_2차년도(2019)\4_평가시스템\matlab\inflowD_real\inflowD_WS_120.gif">
            <a:extLst>
              <a:ext uri="{FF2B5EF4-FFF2-40B4-BE49-F238E27FC236}">
                <a16:creationId xmlns:a16="http://schemas.microsoft.com/office/drawing/2014/main" id="{F8BB2FE1-5D32-4A9E-B99F-E7091FB5EF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7" y="1275928"/>
            <a:ext cx="1871485" cy="14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A72B2BCB-DD57-4293-9B5E-F32603798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42" y="1383067"/>
            <a:ext cx="373125" cy="3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0_See-At_관측환경평가\2_2차년도(2019)\4_평가시스템\matlab\inflowD_diff_WS_120.gif">
            <a:extLst>
              <a:ext uri="{FF2B5EF4-FFF2-40B4-BE49-F238E27FC236}">
                <a16:creationId xmlns:a16="http://schemas.microsoft.com/office/drawing/2014/main" id="{A033AC17-D1A0-4DA1-8589-1B64562C85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7" y="4116129"/>
            <a:ext cx="1871485" cy="14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0_See-At_관측환경평가\2_2차년도(2019)\4_평가시스템\matlab\inflowD_diff_WS_131.gif">
            <a:extLst>
              <a:ext uri="{FF2B5EF4-FFF2-40B4-BE49-F238E27FC236}">
                <a16:creationId xmlns:a16="http://schemas.microsoft.com/office/drawing/2014/main" id="{878F08B4-61A3-4781-B6CC-BACACB99D1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51" y="4113895"/>
            <a:ext cx="1871484" cy="14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E:\0_See-At_관측환경평가\2_2차년도(2019)\4_평가시스템\matlab\inflowD_ideal\inflowD_ideal_WS_120.gif">
            <a:extLst>
              <a:ext uri="{FF2B5EF4-FFF2-40B4-BE49-F238E27FC236}">
                <a16:creationId xmlns:a16="http://schemas.microsoft.com/office/drawing/2014/main" id="{C0F09E46-AE17-47B3-B7AF-26490D85E1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9" y="2715179"/>
            <a:ext cx="1870455" cy="140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:\0_See-At_관측환경평가\2_2차년도(2019)\4_평가시스템\matlab\inflowD_ideal\inflowD_ideal_WS_131.gif">
            <a:extLst>
              <a:ext uri="{FF2B5EF4-FFF2-40B4-BE49-F238E27FC236}">
                <a16:creationId xmlns:a16="http://schemas.microsoft.com/office/drawing/2014/main" id="{8F5CAC59-B2B4-4497-B4EF-9E79E3A87E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32" y="2715179"/>
            <a:ext cx="1871485" cy="14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8" descr="E:\0_See-At_관측환경평가\2_2차년도(2019)\4_평가시스템\matlab\GIF\inflowD_diff_WD_104.gif">
            <a:extLst>
              <a:ext uri="{FF2B5EF4-FFF2-40B4-BE49-F238E27FC236}">
                <a16:creationId xmlns:a16="http://schemas.microsoft.com/office/drawing/2014/main" id="{94E9B2AB-B193-494E-A2D5-ED816E8364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20" y="4114841"/>
            <a:ext cx="1870455" cy="140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7" descr="E:\0_See-At_관측환경평가\2_2차년도(2019)\4_평가시스템\matlab\GIF\inflowD_diff_WD_133.gif">
            <a:extLst>
              <a:ext uri="{FF2B5EF4-FFF2-40B4-BE49-F238E27FC236}">
                <a16:creationId xmlns:a16="http://schemas.microsoft.com/office/drawing/2014/main" id="{28E6CE2C-99E4-481A-A40C-78D8CA7BC4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39" y="4117456"/>
            <a:ext cx="1870455" cy="140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E:\0_See-At_관측환경평가\2_2차년도(2019)\4_평가시스템\matlab\GIF\inflowD_WD_131.gif">
            <a:extLst>
              <a:ext uri="{FF2B5EF4-FFF2-40B4-BE49-F238E27FC236}">
                <a16:creationId xmlns:a16="http://schemas.microsoft.com/office/drawing/2014/main" id="{61EAB2C5-5205-46D1-9356-70BA0DB0E2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19" y="2713789"/>
            <a:ext cx="1870455" cy="140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E:\0_See-At_관측환경평가\2_2차년도(2019)\4_평가시스템\matlab\GIF\inflowD_WD_104.gif">
            <a:extLst>
              <a:ext uri="{FF2B5EF4-FFF2-40B4-BE49-F238E27FC236}">
                <a16:creationId xmlns:a16="http://schemas.microsoft.com/office/drawing/2014/main" id="{8EEBE192-DEA1-41C5-A737-6EA2AF42E1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21" y="2713789"/>
            <a:ext cx="1870455" cy="140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3" descr="E:\0_See-At_관측환경평가\2_2차년도(2019)\4_평가시스템\matlab\GIF\inflowD_WD_104.gif">
            <a:extLst>
              <a:ext uri="{FF2B5EF4-FFF2-40B4-BE49-F238E27FC236}">
                <a16:creationId xmlns:a16="http://schemas.microsoft.com/office/drawing/2014/main" id="{B58EA98E-2E27-45B3-BBE8-17237E542E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03" y="1275252"/>
            <a:ext cx="1870455" cy="140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E:\0_See-At_관측환경평가\2_2차년도(2019)\4_평가시스템\matlab\GIF\inflowD_WD_131.gif">
            <a:extLst>
              <a:ext uri="{FF2B5EF4-FFF2-40B4-BE49-F238E27FC236}">
                <a16:creationId xmlns:a16="http://schemas.microsoft.com/office/drawing/2014/main" id="{2AC664C5-1D9E-4A9A-8827-2EDDE590AD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19" y="1275293"/>
            <a:ext cx="1870455" cy="140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C7E3682E-EBA3-43D7-9BE1-21E3875867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09" y="1383067"/>
            <a:ext cx="373125" cy="3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54663B33-5CEC-45FB-9F56-21FE8DEE44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388280"/>
            <a:ext cx="373125" cy="3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BF06509F-5067-4635-AC36-EB1AC730D0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1386437"/>
            <a:ext cx="373125" cy="3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680A4BDC-38EC-43AE-AE18-8A056D8A9E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2825486"/>
            <a:ext cx="373125" cy="3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F9079E16-934B-41B4-9A44-56E9CD1C02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30" y="2825486"/>
            <a:ext cx="373125" cy="3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79DC5A61-A730-4681-AD55-ABD8CE2FD8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96" y="2830699"/>
            <a:ext cx="373125" cy="3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6E65205C-95D4-4606-BB45-3E912AF89F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71" y="2828856"/>
            <a:ext cx="373125" cy="3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8469AACB-D580-4F27-8983-6FDAE60F9B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6" y="4265057"/>
            <a:ext cx="373125" cy="3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633C42AC-6680-4465-940E-E2FF2123BC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43" y="4265057"/>
            <a:ext cx="373125" cy="3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02ACFE36-7C54-476C-BD9C-464EFC0B1C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09" y="4270270"/>
            <a:ext cx="373125" cy="3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" descr="E:\0_See-At_관측환경평가\2_2차년도(2019)\4_평가시스템\방위그림\8방위.gif">
            <a:extLst>
              <a:ext uri="{FF2B5EF4-FFF2-40B4-BE49-F238E27FC236}">
                <a16:creationId xmlns:a16="http://schemas.microsoft.com/office/drawing/2014/main" id="{E04AC345-8129-4BE7-8975-2A0E9A2908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84" y="4268427"/>
            <a:ext cx="373125" cy="3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5AFC9F-EFCB-409A-B871-5F4CD6E295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7955" y="679461"/>
            <a:ext cx="8431499" cy="609043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5834C847-BCED-4C49-A758-CC20A3283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41" y="0"/>
            <a:ext cx="1303259" cy="4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6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2228</TotalTime>
  <Words>14</Words>
  <Application>Microsoft Office PowerPoint</Application>
  <PresentationFormat>화면 슬라이드 쇼(4:3)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Jungeun</dc:creator>
  <cp:lastModifiedBy>Jungeun</cp:lastModifiedBy>
  <cp:revision>55</cp:revision>
  <dcterms:created xsi:type="dcterms:W3CDTF">2020-05-12T07:57:04Z</dcterms:created>
  <dcterms:modified xsi:type="dcterms:W3CDTF">2020-05-14T11:16:24Z</dcterms:modified>
</cp:coreProperties>
</file>