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  <p:embeddedFont>
      <p:font typeface="Helvetica Neue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regular.fntdata"/><Relationship Id="rId10" Type="http://schemas.openxmlformats.org/officeDocument/2006/relationships/font" Target="fonts/HelveticaNeue-boldItalic.fntdata"/><Relationship Id="rId13" Type="http://schemas.openxmlformats.org/officeDocument/2006/relationships/font" Target="fonts/HelveticaNeueLight-italic.fntdata"/><Relationship Id="rId12" Type="http://schemas.openxmlformats.org/officeDocument/2006/relationships/font" Target="fonts/HelveticaNeue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italic.fntdata"/><Relationship Id="rId14" Type="http://schemas.openxmlformats.org/officeDocument/2006/relationships/font" Target="fonts/HelveticaNeue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7703b4153_0_0:notes"/>
          <p:cNvSpPr/>
          <p:nvPr>
            <p:ph idx="2" type="sldImg"/>
          </p:nvPr>
        </p:nvSpPr>
        <p:spPr>
          <a:xfrm>
            <a:off x="1714500" y="685800"/>
            <a:ext cx="3429000" cy="34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77703b41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hyperlink" Target="https://docs.google.com/presentation/d/1TkdpwqntUEWoUVHYra--TlAplmdOOOcCD8ZlHEXSm7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2050" y="615866"/>
            <a:ext cx="1676450" cy="8251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idx="4294967295" type="body"/>
          </p:nvPr>
        </p:nvSpPr>
        <p:spPr>
          <a:xfrm>
            <a:off x="1063479" y="1870981"/>
            <a:ext cx="7559700" cy="8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44000" spcFirstLastPara="1" rIns="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Modeling and Capturing New Phenomena from Very High Cadence Earth Observations</a:t>
            </a:r>
            <a:endParaRPr b="1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lang="en" sz="4900">
                <a:solidFill>
                  <a:srgbClr val="FFFFFF"/>
                </a:solidFill>
              </a:rPr>
              <a:t>Click on</a:t>
            </a:r>
            <a:r>
              <a:rPr b="1" lang="en" sz="4900">
                <a:solidFill>
                  <a:srgbClr val="FFFF00"/>
                </a:solidFill>
              </a:rPr>
              <a:t> </a:t>
            </a:r>
            <a:r>
              <a:rPr b="1" lang="en" sz="4900" u="sng">
                <a:solidFill>
                  <a:srgbClr val="FFFF00"/>
                </a:solidFill>
                <a:hlinkClick r:id="rId5"/>
              </a:rPr>
              <a:t>Link</a:t>
            </a:r>
            <a:r>
              <a:rPr b="1" lang="en" sz="4900">
                <a:solidFill>
                  <a:srgbClr val="FFFF00"/>
                </a:solidFill>
              </a:rPr>
              <a:t> </a:t>
            </a:r>
            <a:r>
              <a:rPr b="1" lang="en" sz="4900">
                <a:solidFill>
                  <a:schemeClr val="lt1"/>
                </a:solidFill>
              </a:rPr>
              <a:t>to View</a:t>
            </a:r>
            <a:endParaRPr b="1" sz="4900"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0" y="5003650"/>
            <a:ext cx="9144000" cy="1392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73737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en" sz="6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© 2020 Planet Labs, Inc. </a:t>
            </a:r>
            <a:r>
              <a:rPr b="1" i="0" lang="en" sz="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PROPRIETARY</a:t>
            </a:r>
            <a:endParaRPr b="1" i="0" sz="6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