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6.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674" r:id="rId5"/>
    <p:sldId id="257" r:id="rId6"/>
    <p:sldId id="755" r:id="rId7"/>
    <p:sldId id="869" r:id="rId8"/>
    <p:sldId id="686" r:id="rId9"/>
    <p:sldId id="575" r:id="rId10"/>
    <p:sldId id="685" r:id="rId11"/>
    <p:sldId id="687" r:id="rId12"/>
    <p:sldId id="844" r:id="rId13"/>
    <p:sldId id="764" r:id="rId14"/>
    <p:sldId id="824" r:id="rId15"/>
    <p:sldId id="880" r:id="rId16"/>
    <p:sldId id="866" r:id="rId17"/>
    <p:sldId id="636" r:id="rId18"/>
    <p:sldId id="5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4328" autoAdjust="0"/>
  </p:normalViewPr>
  <p:slideViewPr>
    <p:cSldViewPr snapToGrid="0">
      <p:cViewPr varScale="1">
        <p:scale>
          <a:sx n="56" d="100"/>
          <a:sy n="56" d="100"/>
        </p:scale>
        <p:origin x="100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Marston" userId="4d483519-f4b3-4d7d-bf79-582354b024c9" providerId="ADAL" clId="{2623E589-DB4D-4C8F-8B51-9D3F3C59FC56}"/>
    <pc:docChg chg="undo custSel addSld delSld modSld sldOrd modMainMaster">
      <pc:chgData name="Landon Marston" userId="4d483519-f4b3-4d7d-bf79-582354b024c9" providerId="ADAL" clId="{2623E589-DB4D-4C8F-8B51-9D3F3C59FC56}" dt="2020-05-05T01:31:18.298" v="1884" actId="20577"/>
      <pc:docMkLst>
        <pc:docMk/>
      </pc:docMkLst>
      <pc:sldChg chg="addSp delSp modSp add">
        <pc:chgData name="Landon Marston" userId="4d483519-f4b3-4d7d-bf79-582354b024c9" providerId="ADAL" clId="{2623E589-DB4D-4C8F-8B51-9D3F3C59FC56}" dt="2020-05-05T01:31:18.298" v="1884" actId="20577"/>
        <pc:sldMkLst>
          <pc:docMk/>
          <pc:sldMk cId="929660260" sldId="257"/>
        </pc:sldMkLst>
        <pc:spChg chg="mod">
          <ac:chgData name="Landon Marston" userId="4d483519-f4b3-4d7d-bf79-582354b024c9" providerId="ADAL" clId="{2623E589-DB4D-4C8F-8B51-9D3F3C59FC56}" dt="2020-05-05T00:46:04.566" v="960" actId="20577"/>
          <ac:spMkLst>
            <pc:docMk/>
            <pc:sldMk cId="929660260" sldId="257"/>
            <ac:spMk id="2" creationId="{17F499D5-24E2-9945-B973-B4783EC0EE97}"/>
          </ac:spMkLst>
        </pc:spChg>
        <pc:spChg chg="add del">
          <ac:chgData name="Landon Marston" userId="4d483519-f4b3-4d7d-bf79-582354b024c9" providerId="ADAL" clId="{2623E589-DB4D-4C8F-8B51-9D3F3C59FC56}" dt="2020-05-05T01:15:38.674" v="1655" actId="478"/>
          <ac:spMkLst>
            <pc:docMk/>
            <pc:sldMk cId="929660260" sldId="257"/>
            <ac:spMk id="3" creationId="{F90883AA-75BC-41B0-BF49-A0EE6BD17BF3}"/>
          </ac:spMkLst>
        </pc:spChg>
        <pc:spChg chg="add mod">
          <ac:chgData name="Landon Marston" userId="4d483519-f4b3-4d7d-bf79-582354b024c9" providerId="ADAL" clId="{2623E589-DB4D-4C8F-8B51-9D3F3C59FC56}" dt="2020-05-05T01:15:59.606" v="1658" actId="208"/>
          <ac:spMkLst>
            <pc:docMk/>
            <pc:sldMk cId="929660260" sldId="257"/>
            <ac:spMk id="4" creationId="{4D1BF3B3-8B2D-43D3-A1E4-9EB4024390F4}"/>
          </ac:spMkLst>
        </pc:spChg>
        <pc:spChg chg="mod ord">
          <ac:chgData name="Landon Marston" userId="4d483519-f4b3-4d7d-bf79-582354b024c9" providerId="ADAL" clId="{2623E589-DB4D-4C8F-8B51-9D3F3C59FC56}" dt="2020-05-05T01:31:18.298" v="1884" actId="20577"/>
          <ac:spMkLst>
            <pc:docMk/>
            <pc:sldMk cId="929660260" sldId="257"/>
            <ac:spMk id="8" creationId="{75DBA3B6-E03E-5D44-A534-EDFEFD5F248E}"/>
          </ac:spMkLst>
        </pc:spChg>
        <pc:spChg chg="mod">
          <ac:chgData name="Landon Marston" userId="4d483519-f4b3-4d7d-bf79-582354b024c9" providerId="ADAL" clId="{2623E589-DB4D-4C8F-8B51-9D3F3C59FC56}" dt="2020-05-05T00:45:34.586" v="936" actId="1076"/>
          <ac:spMkLst>
            <pc:docMk/>
            <pc:sldMk cId="929660260" sldId="257"/>
            <ac:spMk id="9" creationId="{F5D5A63A-1787-9047-A84B-9E79E469F69B}"/>
          </ac:spMkLst>
        </pc:spChg>
        <pc:picChg chg="mod">
          <ac:chgData name="Landon Marston" userId="4d483519-f4b3-4d7d-bf79-582354b024c9" providerId="ADAL" clId="{2623E589-DB4D-4C8F-8B51-9D3F3C59FC56}" dt="2020-05-05T00:45:34.586" v="936" actId="1076"/>
          <ac:picMkLst>
            <pc:docMk/>
            <pc:sldMk cId="929660260" sldId="257"/>
            <ac:picMk id="5" creationId="{AA433BF4-220D-8E4F-A864-360B94427E8D}"/>
          </ac:picMkLst>
        </pc:picChg>
        <pc:picChg chg="mod">
          <ac:chgData name="Landon Marston" userId="4d483519-f4b3-4d7d-bf79-582354b024c9" providerId="ADAL" clId="{2623E589-DB4D-4C8F-8B51-9D3F3C59FC56}" dt="2020-05-05T00:45:34.586" v="936" actId="1076"/>
          <ac:picMkLst>
            <pc:docMk/>
            <pc:sldMk cId="929660260" sldId="257"/>
            <ac:picMk id="7" creationId="{111EFD5A-4ABD-3148-B74F-D88AE28718A1}"/>
          </ac:picMkLst>
        </pc:picChg>
      </pc:sldChg>
      <pc:sldChg chg="addSp delSp modSp ord modNotesTx">
        <pc:chgData name="Landon Marston" userId="4d483519-f4b3-4d7d-bf79-582354b024c9" providerId="ADAL" clId="{2623E589-DB4D-4C8F-8B51-9D3F3C59FC56}" dt="2020-05-05T00:37:56.935" v="243"/>
        <pc:sldMkLst>
          <pc:docMk/>
          <pc:sldMk cId="3028363461" sldId="575"/>
        </pc:sldMkLst>
        <pc:spChg chg="mod">
          <ac:chgData name="Landon Marston" userId="4d483519-f4b3-4d7d-bf79-582354b024c9" providerId="ADAL" clId="{2623E589-DB4D-4C8F-8B51-9D3F3C59FC56}" dt="2020-05-05T00:36:32.738" v="234" actId="20577"/>
          <ac:spMkLst>
            <pc:docMk/>
            <pc:sldMk cId="3028363461" sldId="575"/>
            <ac:spMk id="2" creationId="{00000000-0000-0000-0000-000000000000}"/>
          </ac:spMkLst>
        </pc:spChg>
        <pc:spChg chg="mod">
          <ac:chgData name="Landon Marston" userId="4d483519-f4b3-4d7d-bf79-582354b024c9" providerId="ADAL" clId="{2623E589-DB4D-4C8F-8B51-9D3F3C59FC56}" dt="2020-05-05T00:36:52.918" v="235" actId="20577"/>
          <ac:spMkLst>
            <pc:docMk/>
            <pc:sldMk cId="3028363461" sldId="575"/>
            <ac:spMk id="3" creationId="{00000000-0000-0000-0000-000000000000}"/>
          </ac:spMkLst>
        </pc:spChg>
        <pc:spChg chg="add mod ord">
          <ac:chgData name="Landon Marston" userId="4d483519-f4b3-4d7d-bf79-582354b024c9" providerId="ADAL" clId="{2623E589-DB4D-4C8F-8B51-9D3F3C59FC56}" dt="2020-05-05T00:37:36.002" v="242" actId="14100"/>
          <ac:spMkLst>
            <pc:docMk/>
            <pc:sldMk cId="3028363461" sldId="575"/>
            <ac:spMk id="7" creationId="{35D98DEA-3408-4977-90D6-7C256A466919}"/>
          </ac:spMkLst>
        </pc:spChg>
        <pc:spChg chg="mod">
          <ac:chgData name="Landon Marston" userId="4d483519-f4b3-4d7d-bf79-582354b024c9" providerId="ADAL" clId="{2623E589-DB4D-4C8F-8B51-9D3F3C59FC56}" dt="2020-05-05T00:36:17.133" v="225" actId="1076"/>
          <ac:spMkLst>
            <pc:docMk/>
            <pc:sldMk cId="3028363461" sldId="575"/>
            <ac:spMk id="30" creationId="{00000000-0000-0000-0000-000000000000}"/>
          </ac:spMkLst>
        </pc:spChg>
        <pc:spChg chg="del">
          <ac:chgData name="Landon Marston" userId="4d483519-f4b3-4d7d-bf79-582354b024c9" providerId="ADAL" clId="{2623E589-DB4D-4C8F-8B51-9D3F3C59FC56}" dt="2020-05-04T23:54:38.717" v="219" actId="478"/>
          <ac:spMkLst>
            <pc:docMk/>
            <pc:sldMk cId="3028363461" sldId="575"/>
            <ac:spMk id="57" creationId="{00000000-0000-0000-0000-000000000000}"/>
          </ac:spMkLst>
        </pc:spChg>
        <pc:picChg chg="del">
          <ac:chgData name="Landon Marston" userId="4d483519-f4b3-4d7d-bf79-582354b024c9" providerId="ADAL" clId="{2623E589-DB4D-4C8F-8B51-9D3F3C59FC56}" dt="2020-05-05T00:37:56.935" v="243"/>
          <ac:picMkLst>
            <pc:docMk/>
            <pc:sldMk cId="3028363461" sldId="575"/>
            <ac:picMk id="32" creationId="{00000000-0000-0000-0000-000000000000}"/>
          </ac:picMkLst>
        </pc:picChg>
      </pc:sldChg>
      <pc:sldChg chg="addSp modSp">
        <pc:chgData name="Landon Marston" userId="4d483519-f4b3-4d7d-bf79-582354b024c9" providerId="ADAL" clId="{2623E589-DB4D-4C8F-8B51-9D3F3C59FC56}" dt="2020-05-05T01:30:33.790" v="1881" actId="1035"/>
        <pc:sldMkLst>
          <pc:docMk/>
          <pc:sldMk cId="2066812346" sldId="579"/>
        </pc:sldMkLst>
        <pc:spChg chg="mod">
          <ac:chgData name="Landon Marston" userId="4d483519-f4b3-4d7d-bf79-582354b024c9" providerId="ADAL" clId="{2623E589-DB4D-4C8F-8B51-9D3F3C59FC56}" dt="2020-05-05T01:30:33.790" v="1881" actId="1035"/>
          <ac:spMkLst>
            <pc:docMk/>
            <pc:sldMk cId="2066812346" sldId="579"/>
            <ac:spMk id="2" creationId="{00000000-0000-0000-0000-000000000000}"/>
          </ac:spMkLst>
        </pc:spChg>
        <pc:spChg chg="mod">
          <ac:chgData name="Landon Marston" userId="4d483519-f4b3-4d7d-bf79-582354b024c9" providerId="ADAL" clId="{2623E589-DB4D-4C8F-8B51-9D3F3C59FC56}" dt="2020-05-05T01:30:33.790" v="1881" actId="1035"/>
          <ac:spMkLst>
            <pc:docMk/>
            <pc:sldMk cId="2066812346" sldId="579"/>
            <ac:spMk id="3" creationId="{00000000-0000-0000-0000-000000000000}"/>
          </ac:spMkLst>
        </pc:spChg>
        <pc:spChg chg="mod">
          <ac:chgData name="Landon Marston" userId="4d483519-f4b3-4d7d-bf79-582354b024c9" providerId="ADAL" clId="{2623E589-DB4D-4C8F-8B51-9D3F3C59FC56}" dt="2020-05-05T01:30:05.867" v="1857" actId="1076"/>
          <ac:spMkLst>
            <pc:docMk/>
            <pc:sldMk cId="2066812346" sldId="579"/>
            <ac:spMk id="6" creationId="{00000000-0000-0000-0000-000000000000}"/>
          </ac:spMkLst>
        </pc:spChg>
        <pc:spChg chg="mod">
          <ac:chgData name="Landon Marston" userId="4d483519-f4b3-4d7d-bf79-582354b024c9" providerId="ADAL" clId="{2623E589-DB4D-4C8F-8B51-9D3F3C59FC56}" dt="2020-05-05T01:29:08.153" v="1825" actId="1076"/>
          <ac:spMkLst>
            <pc:docMk/>
            <pc:sldMk cId="2066812346" sldId="579"/>
            <ac:spMk id="8" creationId="{00000000-0000-0000-0000-000000000000}"/>
          </ac:spMkLst>
        </pc:spChg>
        <pc:spChg chg="add mod">
          <ac:chgData name="Landon Marston" userId="4d483519-f4b3-4d7d-bf79-582354b024c9" providerId="ADAL" clId="{2623E589-DB4D-4C8F-8B51-9D3F3C59FC56}" dt="2020-05-05T01:29:59.814" v="1856" actId="255"/>
          <ac:spMkLst>
            <pc:docMk/>
            <pc:sldMk cId="2066812346" sldId="579"/>
            <ac:spMk id="9" creationId="{5B59F0F9-B02A-4479-A0A1-7BDD8CE79C72}"/>
          </ac:spMkLst>
        </pc:spChg>
        <pc:spChg chg="add mod">
          <ac:chgData name="Landon Marston" userId="4d483519-f4b3-4d7d-bf79-582354b024c9" providerId="ADAL" clId="{2623E589-DB4D-4C8F-8B51-9D3F3C59FC56}" dt="2020-05-05T01:29:26.625" v="1846" actId="20577"/>
          <ac:spMkLst>
            <pc:docMk/>
            <pc:sldMk cId="2066812346" sldId="579"/>
            <ac:spMk id="18" creationId="{DC46913E-3DED-4967-8AF6-906EEB64A8EA}"/>
          </ac:spMkLst>
        </pc:spChg>
        <pc:grpChg chg="mod">
          <ac:chgData name="Landon Marston" userId="4d483519-f4b3-4d7d-bf79-582354b024c9" providerId="ADAL" clId="{2623E589-DB4D-4C8F-8B51-9D3F3C59FC56}" dt="2020-05-05T01:30:18.713" v="1858" actId="1076"/>
          <ac:grpSpMkLst>
            <pc:docMk/>
            <pc:sldMk cId="2066812346" sldId="579"/>
            <ac:grpSpMk id="4" creationId="{00000000-0000-0000-0000-000000000000}"/>
          </ac:grpSpMkLst>
        </pc:grpChg>
        <pc:picChg chg="add mod">
          <ac:chgData name="Landon Marston" userId="4d483519-f4b3-4d7d-bf79-582354b024c9" providerId="ADAL" clId="{2623E589-DB4D-4C8F-8B51-9D3F3C59FC56}" dt="2020-05-05T01:29:16.370" v="1828" actId="1076"/>
          <ac:picMkLst>
            <pc:docMk/>
            <pc:sldMk cId="2066812346" sldId="579"/>
            <ac:picMk id="11" creationId="{72009A2B-EAE6-4663-A9DB-24F23F47A5D3}"/>
          </ac:picMkLst>
        </pc:picChg>
        <pc:picChg chg="add mod">
          <ac:chgData name="Landon Marston" userId="4d483519-f4b3-4d7d-bf79-582354b024c9" providerId="ADAL" clId="{2623E589-DB4D-4C8F-8B51-9D3F3C59FC56}" dt="2020-05-05T01:29:43.620" v="1851" actId="1076"/>
          <ac:picMkLst>
            <pc:docMk/>
            <pc:sldMk cId="2066812346" sldId="579"/>
            <ac:picMk id="13" creationId="{37C3502E-DF1B-46E2-A5D8-52695EB6EDC6}"/>
          </ac:picMkLst>
        </pc:picChg>
        <pc:picChg chg="add mod">
          <ac:chgData name="Landon Marston" userId="4d483519-f4b3-4d7d-bf79-582354b024c9" providerId="ADAL" clId="{2623E589-DB4D-4C8F-8B51-9D3F3C59FC56}" dt="2020-05-05T01:29:03.313" v="1824" actId="1076"/>
          <ac:picMkLst>
            <pc:docMk/>
            <pc:sldMk cId="2066812346" sldId="579"/>
            <ac:picMk id="15" creationId="{2ADD391F-999B-4042-9C59-0F3D21B35991}"/>
          </ac:picMkLst>
        </pc:picChg>
      </pc:sldChg>
      <pc:sldChg chg="del">
        <pc:chgData name="Landon Marston" userId="4d483519-f4b3-4d7d-bf79-582354b024c9" providerId="ADAL" clId="{2623E589-DB4D-4C8F-8B51-9D3F3C59FC56}" dt="2020-05-05T01:05:05.693" v="1175" actId="2696"/>
        <pc:sldMkLst>
          <pc:docMk/>
          <pc:sldMk cId="1581922365" sldId="637"/>
        </pc:sldMkLst>
      </pc:sldChg>
      <pc:sldChg chg="addSp delSp modSp modNotesTx">
        <pc:chgData name="Landon Marston" userId="4d483519-f4b3-4d7d-bf79-582354b024c9" providerId="ADAL" clId="{2623E589-DB4D-4C8F-8B51-9D3F3C59FC56}" dt="2020-05-05T01:31:08.965" v="1883" actId="478"/>
        <pc:sldMkLst>
          <pc:docMk/>
          <pc:sldMk cId="1389196349" sldId="674"/>
        </pc:sldMkLst>
        <pc:spChg chg="mod">
          <ac:chgData name="Landon Marston" userId="4d483519-f4b3-4d7d-bf79-582354b024c9" providerId="ADAL" clId="{2623E589-DB4D-4C8F-8B51-9D3F3C59FC56}" dt="2020-05-04T23:49:44.416" v="186" actId="2711"/>
          <ac:spMkLst>
            <pc:docMk/>
            <pc:sldMk cId="1389196349" sldId="674"/>
            <ac:spMk id="2" creationId="{00000000-0000-0000-0000-000000000000}"/>
          </ac:spMkLst>
        </pc:spChg>
        <pc:spChg chg="mod">
          <ac:chgData name="Landon Marston" userId="4d483519-f4b3-4d7d-bf79-582354b024c9" providerId="ADAL" clId="{2623E589-DB4D-4C8F-8B51-9D3F3C59FC56}" dt="2020-05-04T23:52:54.730" v="204"/>
          <ac:spMkLst>
            <pc:docMk/>
            <pc:sldMk cId="1389196349" sldId="674"/>
            <ac:spMk id="3" creationId="{00000000-0000-0000-0000-000000000000}"/>
          </ac:spMkLst>
        </pc:spChg>
        <pc:spChg chg="add mod">
          <ac:chgData name="Landon Marston" userId="4d483519-f4b3-4d7d-bf79-582354b024c9" providerId="ADAL" clId="{2623E589-DB4D-4C8F-8B51-9D3F3C59FC56}" dt="2020-05-04T23:53:19.487" v="207" actId="114"/>
          <ac:spMkLst>
            <pc:docMk/>
            <pc:sldMk cId="1389196349" sldId="674"/>
            <ac:spMk id="9" creationId="{4957B5EF-8146-4F62-B469-6F0D48E1EA62}"/>
          </ac:spMkLst>
        </pc:spChg>
        <pc:spChg chg="add mod">
          <ac:chgData name="Landon Marston" userId="4d483519-f4b3-4d7d-bf79-582354b024c9" providerId="ADAL" clId="{2623E589-DB4D-4C8F-8B51-9D3F3C59FC56}" dt="2020-05-04T23:53:37.104" v="214" actId="404"/>
          <ac:spMkLst>
            <pc:docMk/>
            <pc:sldMk cId="1389196349" sldId="674"/>
            <ac:spMk id="13" creationId="{C6C05C3C-E3DB-4084-BB0C-1437F8509CA4}"/>
          </ac:spMkLst>
        </pc:spChg>
        <pc:grpChg chg="mod">
          <ac:chgData name="Landon Marston" userId="4d483519-f4b3-4d7d-bf79-582354b024c9" providerId="ADAL" clId="{2623E589-DB4D-4C8F-8B51-9D3F3C59FC56}" dt="2020-05-04T23:50:22.293" v="193" actId="1076"/>
          <ac:grpSpMkLst>
            <pc:docMk/>
            <pc:sldMk cId="1389196349" sldId="674"/>
            <ac:grpSpMk id="10" creationId="{00000000-0000-0000-0000-000000000000}"/>
          </ac:grpSpMkLst>
        </pc:grpChg>
        <pc:picChg chg="add mod">
          <ac:chgData name="Landon Marston" userId="4d483519-f4b3-4d7d-bf79-582354b024c9" providerId="ADAL" clId="{2623E589-DB4D-4C8F-8B51-9D3F3C59FC56}" dt="2020-05-04T23:47:58.482" v="175" actId="1076"/>
          <ac:picMkLst>
            <pc:docMk/>
            <pc:sldMk cId="1389196349" sldId="674"/>
            <ac:picMk id="8" creationId="{266B4C5F-8B94-4C89-A09A-ED25092EEB7B}"/>
          </ac:picMkLst>
        </pc:picChg>
        <pc:picChg chg="mod">
          <ac:chgData name="Landon Marston" userId="4d483519-f4b3-4d7d-bf79-582354b024c9" providerId="ADAL" clId="{2623E589-DB4D-4C8F-8B51-9D3F3C59FC56}" dt="2020-05-04T23:48:11.177" v="176"/>
          <ac:picMkLst>
            <pc:docMk/>
            <pc:sldMk cId="1389196349" sldId="674"/>
            <ac:picMk id="11" creationId="{00000000-0000-0000-0000-000000000000}"/>
          </ac:picMkLst>
        </pc:picChg>
        <pc:picChg chg="del mod">
          <ac:chgData name="Landon Marston" userId="4d483519-f4b3-4d7d-bf79-582354b024c9" providerId="ADAL" clId="{2623E589-DB4D-4C8F-8B51-9D3F3C59FC56}" dt="2020-05-05T01:31:08.965" v="1883" actId="478"/>
          <ac:picMkLst>
            <pc:docMk/>
            <pc:sldMk cId="1389196349" sldId="674"/>
            <ac:picMk id="36" creationId="{00000000-0000-0000-0000-000000000000}"/>
          </ac:picMkLst>
        </pc:picChg>
        <pc:picChg chg="mod">
          <ac:chgData name="Landon Marston" userId="4d483519-f4b3-4d7d-bf79-582354b024c9" providerId="ADAL" clId="{2623E589-DB4D-4C8F-8B51-9D3F3C59FC56}" dt="2020-05-04T23:48:29.274" v="178" actId="1076"/>
          <ac:picMkLst>
            <pc:docMk/>
            <pc:sldMk cId="1389196349" sldId="674"/>
            <ac:picMk id="37" creationId="{00000000-0000-0000-0000-000000000000}"/>
          </ac:picMkLst>
        </pc:picChg>
        <pc:picChg chg="del mod">
          <ac:chgData name="Landon Marston" userId="4d483519-f4b3-4d7d-bf79-582354b024c9" providerId="ADAL" clId="{2623E589-DB4D-4C8F-8B51-9D3F3C59FC56}" dt="2020-05-04T23:44:38.846" v="92" actId="478"/>
          <ac:picMkLst>
            <pc:docMk/>
            <pc:sldMk cId="1389196349" sldId="674"/>
            <ac:picMk id="41" creationId="{00000000-0000-0000-0000-000000000000}"/>
          </ac:picMkLst>
        </pc:picChg>
      </pc:sldChg>
      <pc:sldChg chg="modSp ord modNotesTx">
        <pc:chgData name="Landon Marston" userId="4d483519-f4b3-4d7d-bf79-582354b024c9" providerId="ADAL" clId="{2623E589-DB4D-4C8F-8B51-9D3F3C59FC56}" dt="2020-05-05T01:10:38.075" v="1227" actId="113"/>
        <pc:sldMkLst>
          <pc:docMk/>
          <pc:sldMk cId="2877570521" sldId="685"/>
        </pc:sldMkLst>
        <pc:spChg chg="mod">
          <ac:chgData name="Landon Marston" userId="4d483519-f4b3-4d7d-bf79-582354b024c9" providerId="ADAL" clId="{2623E589-DB4D-4C8F-8B51-9D3F3C59FC56}" dt="2020-05-05T00:56:48.678" v="966" actId="1076"/>
          <ac:spMkLst>
            <pc:docMk/>
            <pc:sldMk cId="2877570521" sldId="685"/>
            <ac:spMk id="9" creationId="{00000000-0000-0000-0000-000000000000}"/>
          </ac:spMkLst>
        </pc:spChg>
        <pc:spChg chg="mod">
          <ac:chgData name="Landon Marston" userId="4d483519-f4b3-4d7d-bf79-582354b024c9" providerId="ADAL" clId="{2623E589-DB4D-4C8F-8B51-9D3F3C59FC56}" dt="2020-05-05T00:56:38.901" v="964" actId="1076"/>
          <ac:spMkLst>
            <pc:docMk/>
            <pc:sldMk cId="2877570521" sldId="685"/>
            <ac:spMk id="10" creationId="{B5DF88D7-23E9-4339-8E34-167547B06DFE}"/>
          </ac:spMkLst>
        </pc:spChg>
        <pc:spChg chg="mod">
          <ac:chgData name="Landon Marston" userId="4d483519-f4b3-4d7d-bf79-582354b024c9" providerId="ADAL" clId="{2623E589-DB4D-4C8F-8B51-9D3F3C59FC56}" dt="2020-05-05T00:56:44.541" v="965" actId="1076"/>
          <ac:spMkLst>
            <pc:docMk/>
            <pc:sldMk cId="2877570521" sldId="685"/>
            <ac:spMk id="12" creationId="{55CCED96-F7FD-40A3-B794-D2E08F4DD43D}"/>
          </ac:spMkLst>
        </pc:spChg>
        <pc:picChg chg="mod">
          <ac:chgData name="Landon Marston" userId="4d483519-f4b3-4d7d-bf79-582354b024c9" providerId="ADAL" clId="{2623E589-DB4D-4C8F-8B51-9D3F3C59FC56}" dt="2020-05-05T00:56:32.253" v="962" actId="1076"/>
          <ac:picMkLst>
            <pc:docMk/>
            <pc:sldMk cId="2877570521" sldId="685"/>
            <ac:picMk id="4" creationId="{00000000-0000-0000-0000-000000000000}"/>
          </ac:picMkLst>
        </pc:picChg>
      </pc:sldChg>
      <pc:sldChg chg="delSp modSp ord">
        <pc:chgData name="Landon Marston" userId="4d483519-f4b3-4d7d-bf79-582354b024c9" providerId="ADAL" clId="{2623E589-DB4D-4C8F-8B51-9D3F3C59FC56}" dt="2020-05-04T23:54:19.724" v="218" actId="478"/>
        <pc:sldMkLst>
          <pc:docMk/>
          <pc:sldMk cId="341121576" sldId="686"/>
        </pc:sldMkLst>
        <pc:spChg chg="del mod">
          <ac:chgData name="Landon Marston" userId="4d483519-f4b3-4d7d-bf79-582354b024c9" providerId="ADAL" clId="{2623E589-DB4D-4C8F-8B51-9D3F3C59FC56}" dt="2020-05-04T23:54:19.724" v="218" actId="478"/>
          <ac:spMkLst>
            <pc:docMk/>
            <pc:sldMk cId="341121576" sldId="686"/>
            <ac:spMk id="4" creationId="{00000000-0000-0000-0000-000000000000}"/>
          </ac:spMkLst>
        </pc:spChg>
        <pc:spChg chg="mod">
          <ac:chgData name="Landon Marston" userId="4d483519-f4b3-4d7d-bf79-582354b024c9" providerId="ADAL" clId="{2623E589-DB4D-4C8F-8B51-9D3F3C59FC56}" dt="2020-05-04T23:54:13.990" v="216" actId="14100"/>
          <ac:spMkLst>
            <pc:docMk/>
            <pc:sldMk cId="341121576" sldId="686"/>
            <ac:spMk id="51" creationId="{00000000-0000-0000-0000-000000000000}"/>
          </ac:spMkLst>
        </pc:spChg>
      </pc:sldChg>
      <pc:sldChg chg="addSp modSp ord">
        <pc:chgData name="Landon Marston" userId="4d483519-f4b3-4d7d-bf79-582354b024c9" providerId="ADAL" clId="{2623E589-DB4D-4C8F-8B51-9D3F3C59FC56}" dt="2020-05-05T01:10:22.381" v="1226" actId="1076"/>
        <pc:sldMkLst>
          <pc:docMk/>
          <pc:sldMk cId="2904425714" sldId="687"/>
        </pc:sldMkLst>
        <pc:spChg chg="add mod">
          <ac:chgData name="Landon Marston" userId="4d483519-f4b3-4d7d-bf79-582354b024c9" providerId="ADAL" clId="{2623E589-DB4D-4C8F-8B51-9D3F3C59FC56}" dt="2020-05-05T01:10:15.724" v="1225" actId="20577"/>
          <ac:spMkLst>
            <pc:docMk/>
            <pc:sldMk cId="2904425714" sldId="687"/>
            <ac:spMk id="16" creationId="{8597740A-BB06-4A9A-9ABD-823DA65305E5}"/>
          </ac:spMkLst>
        </pc:spChg>
        <pc:spChg chg="add mod">
          <ac:chgData name="Landon Marston" userId="4d483519-f4b3-4d7d-bf79-582354b024c9" providerId="ADAL" clId="{2623E589-DB4D-4C8F-8B51-9D3F3C59FC56}" dt="2020-05-05T01:10:22.381" v="1226" actId="1076"/>
          <ac:spMkLst>
            <pc:docMk/>
            <pc:sldMk cId="2904425714" sldId="687"/>
            <ac:spMk id="17" creationId="{2A3E16FB-3F55-44D2-BAE5-0741A207F284}"/>
          </ac:spMkLst>
        </pc:spChg>
      </pc:sldChg>
      <pc:sldChg chg="del ord">
        <pc:chgData name="Landon Marston" userId="4d483519-f4b3-4d7d-bf79-582354b024c9" providerId="ADAL" clId="{2623E589-DB4D-4C8F-8B51-9D3F3C59FC56}" dt="2020-05-05T01:11:17.230" v="1234" actId="2696"/>
        <pc:sldMkLst>
          <pc:docMk/>
          <pc:sldMk cId="3947466209" sldId="698"/>
        </pc:sldMkLst>
      </pc:sldChg>
      <pc:sldChg chg="add del">
        <pc:chgData name="Landon Marston" userId="4d483519-f4b3-4d7d-bf79-582354b024c9" providerId="ADAL" clId="{2623E589-DB4D-4C8F-8B51-9D3F3C59FC56}" dt="2020-05-05T00:44:06.445" v="904" actId="2696"/>
        <pc:sldMkLst>
          <pc:docMk/>
          <pc:sldMk cId="2032700632" sldId="733"/>
        </pc:sldMkLst>
      </pc:sldChg>
      <pc:sldChg chg="add del">
        <pc:chgData name="Landon Marston" userId="4d483519-f4b3-4d7d-bf79-582354b024c9" providerId="ADAL" clId="{2623E589-DB4D-4C8F-8B51-9D3F3C59FC56}" dt="2020-05-05T01:11:17.207" v="1232" actId="2696"/>
        <pc:sldMkLst>
          <pc:docMk/>
          <pc:sldMk cId="2287002428" sldId="733"/>
        </pc:sldMkLst>
      </pc:sldChg>
      <pc:sldChg chg="add del">
        <pc:chgData name="Landon Marston" userId="4d483519-f4b3-4d7d-bf79-582354b024c9" providerId="ADAL" clId="{2623E589-DB4D-4C8F-8B51-9D3F3C59FC56}" dt="2020-05-05T01:11:17.195" v="1231" actId="2696"/>
        <pc:sldMkLst>
          <pc:docMk/>
          <pc:sldMk cId="3153531705" sldId="734"/>
        </pc:sldMkLst>
      </pc:sldChg>
      <pc:sldChg chg="add del">
        <pc:chgData name="Landon Marston" userId="4d483519-f4b3-4d7d-bf79-582354b024c9" providerId="ADAL" clId="{2623E589-DB4D-4C8F-8B51-9D3F3C59FC56}" dt="2020-05-05T00:44:06.428" v="903" actId="2696"/>
        <pc:sldMkLst>
          <pc:docMk/>
          <pc:sldMk cId="3597845262" sldId="734"/>
        </pc:sldMkLst>
      </pc:sldChg>
      <pc:sldChg chg="addSp delSp modSp add delAnim modNotesTx">
        <pc:chgData name="Landon Marston" userId="4d483519-f4b3-4d7d-bf79-582354b024c9" providerId="ADAL" clId="{2623E589-DB4D-4C8F-8B51-9D3F3C59FC56}" dt="2020-05-05T01:07:59.368" v="1219" actId="478"/>
        <pc:sldMkLst>
          <pc:docMk/>
          <pc:sldMk cId="1013701265" sldId="755"/>
        </pc:sldMkLst>
        <pc:spChg chg="add del mod">
          <ac:chgData name="Landon Marston" userId="4d483519-f4b3-4d7d-bf79-582354b024c9" providerId="ADAL" clId="{2623E589-DB4D-4C8F-8B51-9D3F3C59FC56}" dt="2020-05-05T01:07:59.368" v="1219" actId="478"/>
          <ac:spMkLst>
            <pc:docMk/>
            <pc:sldMk cId="1013701265" sldId="755"/>
            <ac:spMk id="3" creationId="{F496971A-05FC-42FC-A210-7CBB373B3891}"/>
          </ac:spMkLst>
        </pc:spChg>
        <pc:spChg chg="mod">
          <ac:chgData name="Landon Marston" userId="4d483519-f4b3-4d7d-bf79-582354b024c9" providerId="ADAL" clId="{2623E589-DB4D-4C8F-8B51-9D3F3C59FC56}" dt="2020-05-05T01:07:41.662" v="1218" actId="1035"/>
          <ac:spMkLst>
            <pc:docMk/>
            <pc:sldMk cId="1013701265" sldId="755"/>
            <ac:spMk id="4" creationId="{887697DE-A237-4F07-86EB-059C1AC3BFC0}"/>
          </ac:spMkLst>
        </pc:spChg>
        <pc:spChg chg="mod">
          <ac:chgData name="Landon Marston" userId="4d483519-f4b3-4d7d-bf79-582354b024c9" providerId="ADAL" clId="{2623E589-DB4D-4C8F-8B51-9D3F3C59FC56}" dt="2020-05-05T01:07:41.662" v="1218" actId="1035"/>
          <ac:spMkLst>
            <pc:docMk/>
            <pc:sldMk cId="1013701265" sldId="755"/>
            <ac:spMk id="5" creationId="{AB0DD830-9785-47CD-BF8A-F3F3DA0D552E}"/>
          </ac:spMkLst>
        </pc:spChg>
        <pc:spChg chg="add del mod">
          <ac:chgData name="Landon Marston" userId="4d483519-f4b3-4d7d-bf79-582354b024c9" providerId="ADAL" clId="{2623E589-DB4D-4C8F-8B51-9D3F3C59FC56}" dt="2020-05-05T01:07:59.368" v="1219" actId="478"/>
          <ac:spMkLst>
            <pc:docMk/>
            <pc:sldMk cId="1013701265" sldId="755"/>
            <ac:spMk id="14" creationId="{7FB62966-9378-4DEA-B639-9434E84DDC9F}"/>
          </ac:spMkLst>
        </pc:spChg>
        <pc:spChg chg="mod">
          <ac:chgData name="Landon Marston" userId="4d483519-f4b3-4d7d-bf79-582354b024c9" providerId="ADAL" clId="{2623E589-DB4D-4C8F-8B51-9D3F3C59FC56}" dt="2020-05-05T01:07:41.662" v="1218" actId="1035"/>
          <ac:spMkLst>
            <pc:docMk/>
            <pc:sldMk cId="1013701265" sldId="755"/>
            <ac:spMk id="18" creationId="{954DDC1B-E73D-4644-A871-2520D60FA4E4}"/>
          </ac:spMkLst>
        </pc:spChg>
        <pc:spChg chg="mod">
          <ac:chgData name="Landon Marston" userId="4d483519-f4b3-4d7d-bf79-582354b024c9" providerId="ADAL" clId="{2623E589-DB4D-4C8F-8B51-9D3F3C59FC56}" dt="2020-05-05T01:07:41.662" v="1218" actId="1035"/>
          <ac:spMkLst>
            <pc:docMk/>
            <pc:sldMk cId="1013701265" sldId="755"/>
            <ac:spMk id="19" creationId="{D2FB6A04-548F-4778-8547-20334F8EE18B}"/>
          </ac:spMkLst>
        </pc:spChg>
        <pc:spChg chg="del">
          <ac:chgData name="Landon Marston" userId="4d483519-f4b3-4d7d-bf79-582354b024c9" providerId="ADAL" clId="{2623E589-DB4D-4C8F-8B51-9D3F3C59FC56}" dt="2020-05-05T00:39:31.646" v="308" actId="478"/>
          <ac:spMkLst>
            <pc:docMk/>
            <pc:sldMk cId="1013701265" sldId="755"/>
            <ac:spMk id="20" creationId="{FB463E2E-9D47-4510-AF97-193D842B5D8C}"/>
          </ac:spMkLst>
        </pc:spChg>
        <pc:picChg chg="mod">
          <ac:chgData name="Landon Marston" userId="4d483519-f4b3-4d7d-bf79-582354b024c9" providerId="ADAL" clId="{2623E589-DB4D-4C8F-8B51-9D3F3C59FC56}" dt="2020-05-05T01:07:41.662" v="1218" actId="1035"/>
          <ac:picMkLst>
            <pc:docMk/>
            <pc:sldMk cId="1013701265" sldId="755"/>
            <ac:picMk id="9" creationId="{1B19F190-F72E-4FF9-8F58-F1F93A5B2805}"/>
          </ac:picMkLst>
        </pc:picChg>
        <pc:picChg chg="mod">
          <ac:chgData name="Landon Marston" userId="4d483519-f4b3-4d7d-bf79-582354b024c9" providerId="ADAL" clId="{2623E589-DB4D-4C8F-8B51-9D3F3C59FC56}" dt="2020-05-05T01:07:41.662" v="1218" actId="1035"/>
          <ac:picMkLst>
            <pc:docMk/>
            <pc:sldMk cId="1013701265" sldId="755"/>
            <ac:picMk id="13" creationId="{CE282A18-7785-4235-A421-A1584A63626C}"/>
          </ac:picMkLst>
        </pc:picChg>
        <pc:picChg chg="mod">
          <ac:chgData name="Landon Marston" userId="4d483519-f4b3-4d7d-bf79-582354b024c9" providerId="ADAL" clId="{2623E589-DB4D-4C8F-8B51-9D3F3C59FC56}" dt="2020-05-05T01:07:41.662" v="1218" actId="1035"/>
          <ac:picMkLst>
            <pc:docMk/>
            <pc:sldMk cId="1013701265" sldId="755"/>
            <ac:picMk id="15" creationId="{B3110421-43EF-4BBB-99D1-9038E9BDE4C7}"/>
          </ac:picMkLst>
        </pc:picChg>
        <pc:picChg chg="mod">
          <ac:chgData name="Landon Marston" userId="4d483519-f4b3-4d7d-bf79-582354b024c9" providerId="ADAL" clId="{2623E589-DB4D-4C8F-8B51-9D3F3C59FC56}" dt="2020-05-05T01:07:41.662" v="1218" actId="1035"/>
          <ac:picMkLst>
            <pc:docMk/>
            <pc:sldMk cId="1013701265" sldId="755"/>
            <ac:picMk id="17" creationId="{F0D86958-1B11-48DB-A2D1-AA5655E76E08}"/>
          </ac:picMkLst>
        </pc:picChg>
      </pc:sldChg>
      <pc:sldChg chg="delSp modSp ord modNotes modNotesTx">
        <pc:chgData name="Landon Marston" userId="4d483519-f4b3-4d7d-bf79-582354b024c9" providerId="ADAL" clId="{2623E589-DB4D-4C8F-8B51-9D3F3C59FC56}" dt="2020-05-05T01:14:58.971" v="1651" actId="20577"/>
        <pc:sldMkLst>
          <pc:docMk/>
          <pc:sldMk cId="87202194" sldId="764"/>
        </pc:sldMkLst>
        <pc:spChg chg="del">
          <ac:chgData name="Landon Marston" userId="4d483519-f4b3-4d7d-bf79-582354b024c9" providerId="ADAL" clId="{2623E589-DB4D-4C8F-8B51-9D3F3C59FC56}" dt="2020-05-05T00:59:26.751" v="981" actId="478"/>
          <ac:spMkLst>
            <pc:docMk/>
            <pc:sldMk cId="87202194" sldId="764"/>
            <ac:spMk id="26" creationId="{4F35932B-654E-48F5-988F-0BB9D2E62297}"/>
          </ac:spMkLst>
        </pc:spChg>
        <pc:picChg chg="mod">
          <ac:chgData name="Landon Marston" userId="4d483519-f4b3-4d7d-bf79-582354b024c9" providerId="ADAL" clId="{2623E589-DB4D-4C8F-8B51-9D3F3C59FC56}" dt="2020-05-05T00:59:36.426" v="983" actId="1076"/>
          <ac:picMkLst>
            <pc:docMk/>
            <pc:sldMk cId="87202194" sldId="764"/>
            <ac:picMk id="3" creationId="{08761306-B6AD-4B14-8DF5-4AE8148E1465}"/>
          </ac:picMkLst>
        </pc:picChg>
        <pc:picChg chg="mod">
          <ac:chgData name="Landon Marston" userId="4d483519-f4b3-4d7d-bf79-582354b024c9" providerId="ADAL" clId="{2623E589-DB4D-4C8F-8B51-9D3F3C59FC56}" dt="2020-05-05T00:59:48.314" v="985" actId="1076"/>
          <ac:picMkLst>
            <pc:docMk/>
            <pc:sldMk cId="87202194" sldId="764"/>
            <ac:picMk id="4" creationId="{DE4DA3D3-E98B-4701-9CEA-3FA662A4D10E}"/>
          </ac:picMkLst>
        </pc:picChg>
        <pc:picChg chg="mod">
          <ac:chgData name="Landon Marston" userId="4d483519-f4b3-4d7d-bf79-582354b024c9" providerId="ADAL" clId="{2623E589-DB4D-4C8F-8B51-9D3F3C59FC56}" dt="2020-05-05T00:59:52.494" v="986" actId="1076"/>
          <ac:picMkLst>
            <pc:docMk/>
            <pc:sldMk cId="87202194" sldId="764"/>
            <ac:picMk id="5" creationId="{BB15F478-9CF3-4F7A-AB4A-3E0CEE783E68}"/>
          </ac:picMkLst>
        </pc:picChg>
      </pc:sldChg>
      <pc:sldChg chg="delSp modSp del">
        <pc:chgData name="Landon Marston" userId="4d483519-f4b3-4d7d-bf79-582354b024c9" providerId="ADAL" clId="{2623E589-DB4D-4C8F-8B51-9D3F3C59FC56}" dt="2020-05-05T01:04:41.976" v="1174" actId="2696"/>
        <pc:sldMkLst>
          <pc:docMk/>
          <pc:sldMk cId="3631684865" sldId="770"/>
        </pc:sldMkLst>
        <pc:spChg chg="del">
          <ac:chgData name="Landon Marston" userId="4d483519-f4b3-4d7d-bf79-582354b024c9" providerId="ADAL" clId="{2623E589-DB4D-4C8F-8B51-9D3F3C59FC56}" dt="2020-05-05T01:02:53.847" v="1167" actId="478"/>
          <ac:spMkLst>
            <pc:docMk/>
            <pc:sldMk cId="3631684865" sldId="770"/>
            <ac:spMk id="19" creationId="{542D82A3-39F7-4336-B2FD-08B99974CA2B}"/>
          </ac:spMkLst>
        </pc:spChg>
        <pc:spChg chg="del mod">
          <ac:chgData name="Landon Marston" userId="4d483519-f4b3-4d7d-bf79-582354b024c9" providerId="ADAL" clId="{2623E589-DB4D-4C8F-8B51-9D3F3C59FC56}" dt="2020-05-05T01:03:03.786" v="1169" actId="478"/>
          <ac:spMkLst>
            <pc:docMk/>
            <pc:sldMk cId="3631684865" sldId="770"/>
            <ac:spMk id="29" creationId="{00000000-0000-0000-0000-000000000000}"/>
          </ac:spMkLst>
        </pc:spChg>
      </pc:sldChg>
      <pc:sldChg chg="delSp modSp ord">
        <pc:chgData name="Landon Marston" userId="4d483519-f4b3-4d7d-bf79-582354b024c9" providerId="ADAL" clId="{2623E589-DB4D-4C8F-8B51-9D3F3C59FC56}" dt="2020-05-05T01:12:27.895" v="1264" actId="20577"/>
        <pc:sldMkLst>
          <pc:docMk/>
          <pc:sldMk cId="3851563654" sldId="824"/>
        </pc:sldMkLst>
        <pc:spChg chg="mod">
          <ac:chgData name="Landon Marston" userId="4d483519-f4b3-4d7d-bf79-582354b024c9" providerId="ADAL" clId="{2623E589-DB4D-4C8F-8B51-9D3F3C59FC56}" dt="2020-05-05T01:12:27.895" v="1264" actId="20577"/>
          <ac:spMkLst>
            <pc:docMk/>
            <pc:sldMk cId="3851563654" sldId="824"/>
            <ac:spMk id="2" creationId="{B582554D-B797-4F67-A433-54047EFF30C1}"/>
          </ac:spMkLst>
        </pc:spChg>
        <pc:spChg chg="del">
          <ac:chgData name="Landon Marston" userId="4d483519-f4b3-4d7d-bf79-582354b024c9" providerId="ADAL" clId="{2623E589-DB4D-4C8F-8B51-9D3F3C59FC56}" dt="2020-05-05T01:02:05.199" v="1160" actId="478"/>
          <ac:spMkLst>
            <pc:docMk/>
            <pc:sldMk cId="3851563654" sldId="824"/>
            <ac:spMk id="3" creationId="{FDBAA52A-94AD-4FCE-B6C0-0D5F79B47523}"/>
          </ac:spMkLst>
        </pc:spChg>
        <pc:picChg chg="mod">
          <ac:chgData name="Landon Marston" userId="4d483519-f4b3-4d7d-bf79-582354b024c9" providerId="ADAL" clId="{2623E589-DB4D-4C8F-8B51-9D3F3C59FC56}" dt="2020-05-05T01:11:03.973" v="1229"/>
          <ac:picMkLst>
            <pc:docMk/>
            <pc:sldMk cId="3851563654" sldId="824"/>
            <ac:picMk id="4" creationId="{134AFFFE-2616-4438-B0CC-12BC0E07C6A0}"/>
          </ac:picMkLst>
        </pc:picChg>
      </pc:sldChg>
      <pc:sldChg chg="delSp ord modNotesTx">
        <pc:chgData name="Landon Marston" userId="4d483519-f4b3-4d7d-bf79-582354b024c9" providerId="ADAL" clId="{2623E589-DB4D-4C8F-8B51-9D3F3C59FC56}" dt="2020-05-05T01:17:02.778" v="1801" actId="20577"/>
        <pc:sldMkLst>
          <pc:docMk/>
          <pc:sldMk cId="2907704165" sldId="844"/>
        </pc:sldMkLst>
        <pc:spChg chg="del">
          <ac:chgData name="Landon Marston" userId="4d483519-f4b3-4d7d-bf79-582354b024c9" providerId="ADAL" clId="{2623E589-DB4D-4C8F-8B51-9D3F3C59FC56}" dt="2020-05-05T01:15:17.193" v="1653" actId="478"/>
          <ac:spMkLst>
            <pc:docMk/>
            <pc:sldMk cId="2907704165" sldId="844"/>
            <ac:spMk id="2" creationId="{7C3C02E9-74D0-480A-9D32-135DA350485A}"/>
          </ac:spMkLst>
        </pc:spChg>
        <pc:spChg chg="del">
          <ac:chgData name="Landon Marston" userId="4d483519-f4b3-4d7d-bf79-582354b024c9" providerId="ADAL" clId="{2623E589-DB4D-4C8F-8B51-9D3F3C59FC56}" dt="2020-05-05T01:15:14.921" v="1652" actId="478"/>
          <ac:spMkLst>
            <pc:docMk/>
            <pc:sldMk cId="2907704165" sldId="844"/>
            <ac:spMk id="3" creationId="{D8D2D24E-B397-45DD-AA9D-904DDAAE9784}"/>
          </ac:spMkLst>
        </pc:spChg>
      </pc:sldChg>
      <pc:sldChg chg="delSp modSp ord">
        <pc:chgData name="Landon Marston" userId="4d483519-f4b3-4d7d-bf79-582354b024c9" providerId="ADAL" clId="{2623E589-DB4D-4C8F-8B51-9D3F3C59FC56}" dt="2020-05-05T01:05:27.964" v="1177"/>
        <pc:sldMkLst>
          <pc:docMk/>
          <pc:sldMk cId="794777012" sldId="866"/>
        </pc:sldMkLst>
        <pc:spChg chg="del">
          <ac:chgData name="Landon Marston" userId="4d483519-f4b3-4d7d-bf79-582354b024c9" providerId="ADAL" clId="{2623E589-DB4D-4C8F-8B51-9D3F3C59FC56}" dt="2020-05-05T00:57:29.062" v="968" actId="478"/>
          <ac:spMkLst>
            <pc:docMk/>
            <pc:sldMk cId="794777012" sldId="866"/>
            <ac:spMk id="9" creationId="{00000000-0000-0000-0000-000000000000}"/>
          </ac:spMkLst>
        </pc:spChg>
        <pc:picChg chg="mod">
          <ac:chgData name="Landon Marston" userId="4d483519-f4b3-4d7d-bf79-582354b024c9" providerId="ADAL" clId="{2623E589-DB4D-4C8F-8B51-9D3F3C59FC56}" dt="2020-05-05T00:57:35.107" v="969" actId="1076"/>
          <ac:picMkLst>
            <pc:docMk/>
            <pc:sldMk cId="794777012" sldId="866"/>
            <ac:picMk id="6" creationId="{00000000-0000-0000-0000-000000000000}"/>
          </ac:picMkLst>
        </pc:picChg>
      </pc:sldChg>
      <pc:sldChg chg="del ord">
        <pc:chgData name="Landon Marston" userId="4d483519-f4b3-4d7d-bf79-582354b024c9" providerId="ADAL" clId="{2623E589-DB4D-4C8F-8B51-9D3F3C59FC56}" dt="2020-05-05T01:11:17.222" v="1233" actId="2696"/>
        <pc:sldMkLst>
          <pc:docMk/>
          <pc:sldMk cId="242752289" sldId="867"/>
        </pc:sldMkLst>
      </pc:sldChg>
      <pc:sldChg chg="addSp delSp modSp add modNotesTx">
        <pc:chgData name="Landon Marston" userId="4d483519-f4b3-4d7d-bf79-582354b024c9" providerId="ADAL" clId="{2623E589-DB4D-4C8F-8B51-9D3F3C59FC56}" dt="2020-05-05T01:08:08.951" v="1222" actId="478"/>
        <pc:sldMkLst>
          <pc:docMk/>
          <pc:sldMk cId="268661985" sldId="869"/>
        </pc:sldMkLst>
        <pc:spChg chg="mod">
          <ac:chgData name="Landon Marston" userId="4d483519-f4b3-4d7d-bf79-582354b024c9" providerId="ADAL" clId="{2623E589-DB4D-4C8F-8B51-9D3F3C59FC56}" dt="2020-05-05T01:06:58.411" v="1211" actId="1036"/>
          <ac:spMkLst>
            <pc:docMk/>
            <pc:sldMk cId="268661985" sldId="869"/>
            <ac:spMk id="4" creationId="{887697DE-A237-4F07-86EB-059C1AC3BFC0}"/>
          </ac:spMkLst>
        </pc:spChg>
        <pc:spChg chg="mod">
          <ac:chgData name="Landon Marston" userId="4d483519-f4b3-4d7d-bf79-582354b024c9" providerId="ADAL" clId="{2623E589-DB4D-4C8F-8B51-9D3F3C59FC56}" dt="2020-05-05T01:06:58.411" v="1211" actId="1036"/>
          <ac:spMkLst>
            <pc:docMk/>
            <pc:sldMk cId="268661985" sldId="869"/>
            <ac:spMk id="5" creationId="{AB0DD830-9785-47CD-BF8A-F3F3DA0D552E}"/>
          </ac:spMkLst>
        </pc:spChg>
        <pc:spChg chg="add del mod">
          <ac:chgData name="Landon Marston" userId="4d483519-f4b3-4d7d-bf79-582354b024c9" providerId="ADAL" clId="{2623E589-DB4D-4C8F-8B51-9D3F3C59FC56}" dt="2020-05-05T01:08:06.785" v="1221" actId="478"/>
          <ac:spMkLst>
            <pc:docMk/>
            <pc:sldMk cId="268661985" sldId="869"/>
            <ac:spMk id="12" creationId="{1E223C54-28CB-48A2-B71D-69EC0A5718CB}"/>
          </ac:spMkLst>
        </pc:spChg>
        <pc:spChg chg="add del">
          <ac:chgData name="Landon Marston" userId="4d483519-f4b3-4d7d-bf79-582354b024c9" providerId="ADAL" clId="{2623E589-DB4D-4C8F-8B51-9D3F3C59FC56}" dt="2020-05-05T01:08:08.951" v="1222" actId="478"/>
          <ac:spMkLst>
            <pc:docMk/>
            <pc:sldMk cId="268661985" sldId="869"/>
            <ac:spMk id="14" creationId="{C00DF302-1C9C-4D89-B26A-B99C1B9BFC6A}"/>
          </ac:spMkLst>
        </pc:spChg>
        <pc:spChg chg="mod">
          <ac:chgData name="Landon Marston" userId="4d483519-f4b3-4d7d-bf79-582354b024c9" providerId="ADAL" clId="{2623E589-DB4D-4C8F-8B51-9D3F3C59FC56}" dt="2020-05-05T01:06:58.411" v="1211" actId="1036"/>
          <ac:spMkLst>
            <pc:docMk/>
            <pc:sldMk cId="268661985" sldId="869"/>
            <ac:spMk id="18" creationId="{954DDC1B-E73D-4644-A871-2520D60FA4E4}"/>
          </ac:spMkLst>
        </pc:spChg>
        <pc:spChg chg="mod">
          <ac:chgData name="Landon Marston" userId="4d483519-f4b3-4d7d-bf79-582354b024c9" providerId="ADAL" clId="{2623E589-DB4D-4C8F-8B51-9D3F3C59FC56}" dt="2020-05-05T01:06:58.411" v="1211" actId="1036"/>
          <ac:spMkLst>
            <pc:docMk/>
            <pc:sldMk cId="268661985" sldId="869"/>
            <ac:spMk id="19" creationId="{D2FB6A04-548F-4778-8547-20334F8EE18B}"/>
          </ac:spMkLst>
        </pc:spChg>
        <pc:spChg chg="del">
          <ac:chgData name="Landon Marston" userId="4d483519-f4b3-4d7d-bf79-582354b024c9" providerId="ADAL" clId="{2623E589-DB4D-4C8F-8B51-9D3F3C59FC56}" dt="2020-05-05T00:41:42.311" v="603" actId="478"/>
          <ac:spMkLst>
            <pc:docMk/>
            <pc:sldMk cId="268661985" sldId="869"/>
            <ac:spMk id="20" creationId="{FB463E2E-9D47-4510-AF97-193D842B5D8C}"/>
          </ac:spMkLst>
        </pc:spChg>
        <pc:picChg chg="mod">
          <ac:chgData name="Landon Marston" userId="4d483519-f4b3-4d7d-bf79-582354b024c9" providerId="ADAL" clId="{2623E589-DB4D-4C8F-8B51-9D3F3C59FC56}" dt="2020-05-05T01:06:58.411" v="1211" actId="1036"/>
          <ac:picMkLst>
            <pc:docMk/>
            <pc:sldMk cId="268661985" sldId="869"/>
            <ac:picMk id="9" creationId="{1B19F190-F72E-4FF9-8F58-F1F93A5B2805}"/>
          </ac:picMkLst>
        </pc:picChg>
        <pc:picChg chg="mod">
          <ac:chgData name="Landon Marston" userId="4d483519-f4b3-4d7d-bf79-582354b024c9" providerId="ADAL" clId="{2623E589-DB4D-4C8F-8B51-9D3F3C59FC56}" dt="2020-05-05T01:06:58.411" v="1211" actId="1036"/>
          <ac:picMkLst>
            <pc:docMk/>
            <pc:sldMk cId="268661985" sldId="869"/>
            <ac:picMk id="13" creationId="{CE282A18-7785-4235-A421-A1584A63626C}"/>
          </ac:picMkLst>
        </pc:picChg>
        <pc:picChg chg="mod">
          <ac:chgData name="Landon Marston" userId="4d483519-f4b3-4d7d-bf79-582354b024c9" providerId="ADAL" clId="{2623E589-DB4D-4C8F-8B51-9D3F3C59FC56}" dt="2020-05-05T01:06:58.411" v="1211" actId="1036"/>
          <ac:picMkLst>
            <pc:docMk/>
            <pc:sldMk cId="268661985" sldId="869"/>
            <ac:picMk id="15" creationId="{B3110421-43EF-4BBB-99D1-9038E9BDE4C7}"/>
          </ac:picMkLst>
        </pc:picChg>
        <pc:picChg chg="mod">
          <ac:chgData name="Landon Marston" userId="4d483519-f4b3-4d7d-bf79-582354b024c9" providerId="ADAL" clId="{2623E589-DB4D-4C8F-8B51-9D3F3C59FC56}" dt="2020-05-05T01:06:58.411" v="1211" actId="1036"/>
          <ac:picMkLst>
            <pc:docMk/>
            <pc:sldMk cId="268661985" sldId="869"/>
            <ac:picMk id="17" creationId="{F0D86958-1B11-48DB-A2D1-AA5655E76E08}"/>
          </ac:picMkLst>
        </pc:picChg>
      </pc:sldChg>
      <pc:sldChg chg="add del">
        <pc:chgData name="Landon Marston" userId="4d483519-f4b3-4d7d-bf79-582354b024c9" providerId="ADAL" clId="{2623E589-DB4D-4C8F-8B51-9D3F3C59FC56}" dt="2020-05-05T01:11:17.168" v="1230" actId="2696"/>
        <pc:sldMkLst>
          <pc:docMk/>
          <pc:sldMk cId="1842462053" sldId="871"/>
        </pc:sldMkLst>
      </pc:sldChg>
      <pc:sldChg chg="add del">
        <pc:chgData name="Landon Marston" userId="4d483519-f4b3-4d7d-bf79-582354b024c9" providerId="ADAL" clId="{2623E589-DB4D-4C8F-8B51-9D3F3C59FC56}" dt="2020-05-05T00:44:06.393" v="902" actId="2696"/>
        <pc:sldMkLst>
          <pc:docMk/>
          <pc:sldMk cId="3366826758" sldId="871"/>
        </pc:sldMkLst>
      </pc:sldChg>
      <pc:sldChg chg="delSp modSp add ord">
        <pc:chgData name="Landon Marston" userId="4d483519-f4b3-4d7d-bf79-582354b024c9" providerId="ADAL" clId="{2623E589-DB4D-4C8F-8B51-9D3F3C59FC56}" dt="2020-05-05T01:05:27.964" v="1177"/>
        <pc:sldMkLst>
          <pc:docMk/>
          <pc:sldMk cId="3025746992" sldId="880"/>
        </pc:sldMkLst>
        <pc:spChg chg="del mod">
          <ac:chgData name="Landon Marston" userId="4d483519-f4b3-4d7d-bf79-582354b024c9" providerId="ADAL" clId="{2623E589-DB4D-4C8F-8B51-9D3F3C59FC56}" dt="2020-05-05T01:04:15.518" v="1173" actId="478"/>
          <ac:spMkLst>
            <pc:docMk/>
            <pc:sldMk cId="3025746992" sldId="880"/>
            <ac:spMk id="29" creationId="{00000000-0000-0000-0000-000000000000}"/>
          </ac:spMkLst>
        </pc:spChg>
      </pc:sldChg>
      <pc:sldMasterChg chg="addSp delSp modSp modSldLayout">
        <pc:chgData name="Landon Marston" userId="4d483519-f4b3-4d7d-bf79-582354b024c9" providerId="ADAL" clId="{2623E589-DB4D-4C8F-8B51-9D3F3C59FC56}" dt="2020-05-04T23:43:14.696" v="89"/>
        <pc:sldMasterMkLst>
          <pc:docMk/>
          <pc:sldMasterMk cId="2161846742" sldId="2147483648"/>
        </pc:sldMasterMkLst>
        <pc:spChg chg="mod">
          <ac:chgData name="Landon Marston" userId="4d483519-f4b3-4d7d-bf79-582354b024c9" providerId="ADAL" clId="{2623E589-DB4D-4C8F-8B51-9D3F3C59FC56}" dt="2020-05-04T23:43:14.696" v="89"/>
          <ac:spMkLst>
            <pc:docMk/>
            <pc:sldMasterMk cId="2161846742" sldId="2147483648"/>
            <ac:spMk id="4" creationId="{FA1E06F5-D6A4-489A-971F-1D278DD89162}"/>
          </ac:spMkLst>
        </pc:spChg>
        <pc:spChg chg="mod">
          <ac:chgData name="Landon Marston" userId="4d483519-f4b3-4d7d-bf79-582354b024c9" providerId="ADAL" clId="{2623E589-DB4D-4C8F-8B51-9D3F3C59FC56}" dt="2020-05-04T23:40:18.887" v="35" actId="6549"/>
          <ac:spMkLst>
            <pc:docMk/>
            <pc:sldMasterMk cId="2161846742" sldId="2147483648"/>
            <ac:spMk id="6" creationId="{241585F2-6B4F-462E-AE4B-ACDB5308738A}"/>
          </ac:spMkLst>
        </pc:spChg>
        <pc:picChg chg="add mod">
          <ac:chgData name="Landon Marston" userId="4d483519-f4b3-4d7d-bf79-582354b024c9" providerId="ADAL" clId="{2623E589-DB4D-4C8F-8B51-9D3F3C59FC56}" dt="2020-05-04T23:40:46.682" v="39" actId="14100"/>
          <ac:picMkLst>
            <pc:docMk/>
            <pc:sldMasterMk cId="2161846742" sldId="2147483648"/>
            <ac:picMk id="7" creationId="{E0A6A2FF-46C1-46E8-90B5-B612D686BC71}"/>
          </ac:picMkLst>
        </pc:picChg>
        <pc:picChg chg="add del">
          <ac:chgData name="Landon Marston" userId="4d483519-f4b3-4d7d-bf79-582354b024c9" providerId="ADAL" clId="{2623E589-DB4D-4C8F-8B51-9D3F3C59FC56}" dt="2020-05-04T23:42:34.152" v="42"/>
          <ac:picMkLst>
            <pc:docMk/>
            <pc:sldMasterMk cId="2161846742" sldId="2147483648"/>
            <ac:picMk id="8" creationId="{95C5B494-1CB3-4D7A-BEE0-26B41AFBA1A9}"/>
          </ac:picMkLst>
        </pc:picChg>
        <pc:sldLayoutChg chg="modSp">
          <pc:chgData name="Landon Marston" userId="4d483519-f4b3-4d7d-bf79-582354b024c9" providerId="ADAL" clId="{2623E589-DB4D-4C8F-8B51-9D3F3C59FC56}" dt="2020-05-04T23:39:50.264" v="25"/>
          <pc:sldLayoutMkLst>
            <pc:docMk/>
            <pc:sldMasterMk cId="2161846742" sldId="2147483648"/>
            <pc:sldLayoutMk cId="1932146438" sldId="2147483650"/>
          </pc:sldLayoutMkLst>
          <pc:spChg chg="mod">
            <ac:chgData name="Landon Marston" userId="4d483519-f4b3-4d7d-bf79-582354b024c9" providerId="ADAL" clId="{2623E589-DB4D-4C8F-8B51-9D3F3C59FC56}" dt="2020-05-04T23:39:50.264" v="25"/>
            <ac:spMkLst>
              <pc:docMk/>
              <pc:sldMasterMk cId="2161846742" sldId="2147483648"/>
              <pc:sldLayoutMk cId="1932146438" sldId="2147483650"/>
              <ac:spMk id="4" creationId="{C47EC18B-1B6E-4456-998E-BFBDCC74A22E}"/>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73FDA-59BB-419D-955B-A07009937A2F}"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FFC88-E2E2-47B2-8C7A-CD651C2BACAC}" type="slidenum">
              <a:rPr lang="en-US" smtClean="0"/>
              <a:t>‹#›</a:t>
            </a:fld>
            <a:endParaRPr lang="en-US"/>
          </a:p>
        </p:txBody>
      </p:sp>
    </p:spTree>
    <p:extLst>
      <p:ext uri="{BB962C8B-B14F-4D97-AF65-F5344CB8AC3E}">
        <p14:creationId xmlns:p14="http://schemas.microsoft.com/office/powerpoint/2010/main" val="306997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7909"/>
            <a:endParaRPr lang="en-US" dirty="0"/>
          </a:p>
          <a:p>
            <a:pPr defTabSz="987909"/>
            <a:endParaRPr lang="en-US" dirty="0"/>
          </a:p>
          <a:p>
            <a:pPr defTabSz="987909"/>
            <a:endParaRPr lang="en-US" dirty="0"/>
          </a:p>
          <a:p>
            <a:pPr defTabSz="987909"/>
            <a:endParaRPr lang="en-US" dirty="0"/>
          </a:p>
          <a:p>
            <a:pPr defTabSz="987909"/>
            <a:endParaRPr lang="en-US" dirty="0"/>
          </a:p>
          <a:p>
            <a:pPr defTabSz="987909"/>
            <a:endParaRPr lang="en-US" dirty="0"/>
          </a:p>
          <a:p>
            <a:pPr defTabSz="987909"/>
            <a:endParaRPr lang="en-US" dirty="0"/>
          </a:p>
          <a:p>
            <a:pPr defTabSz="987909">
              <a:defRPr/>
            </a:pPr>
            <a:r>
              <a:rPr lang="en-US" dirty="0"/>
              <a:t>https://cmgajcbuzz.files.wordpress.com/2015/07/droughtfi.jpg (drought sign)</a:t>
            </a:r>
          </a:p>
          <a:p>
            <a:pPr defTabSz="987909"/>
            <a:endParaRPr lang="en-US" dirty="0"/>
          </a:p>
        </p:txBody>
      </p:sp>
      <p:sp>
        <p:nvSpPr>
          <p:cNvPr id="4" name="Slide Number Placeholder 3"/>
          <p:cNvSpPr>
            <a:spLocks noGrp="1"/>
          </p:cNvSpPr>
          <p:nvPr>
            <p:ph type="sldNum" sz="quarter" idx="10"/>
          </p:nvPr>
        </p:nvSpPr>
        <p:spPr/>
        <p:txBody>
          <a:bodyPr/>
          <a:lstStyle/>
          <a:p>
            <a:fld id="{D85367E9-2F61-4969-95B4-75DAAACE5C04}" type="slidenum">
              <a:rPr lang="en-US" smtClean="0"/>
              <a:t>1</a:t>
            </a:fld>
            <a:endParaRPr lang="en-US"/>
          </a:p>
        </p:txBody>
      </p:sp>
    </p:spTree>
    <p:extLst>
      <p:ext uri="{BB962C8B-B14F-4D97-AF65-F5344CB8AC3E}">
        <p14:creationId xmlns:p14="http://schemas.microsoft.com/office/powerpoint/2010/main" val="402803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F01468-6D0C-4E6C-B43A-25696291F74B}"/>
              </a:ext>
            </a:extLst>
          </p:cNvPr>
          <p:cNvSpPr>
            <a:spLocks noGrp="1"/>
          </p:cNvSpPr>
          <p:nvPr>
            <p:ph type="body" idx="1"/>
          </p:nvPr>
        </p:nvSpPr>
        <p:spPr/>
        <p:txBody>
          <a:bodyPr/>
          <a:lstStyle/>
          <a:p>
            <a:r>
              <a:rPr lang="en-US" dirty="0"/>
              <a:t>Lake Mead and Lake Powell are critical for many cities and farms throughout the region that depend on these reservoirs to meet their water supply. These reservoirs have experienced record lows as historic droughts, coupled with increasing demands, have pushed them to their limits. Any additional water can be extremely valuable. </a:t>
            </a:r>
          </a:p>
        </p:txBody>
      </p:sp>
    </p:spTree>
    <p:extLst>
      <p:ext uri="{BB962C8B-B14F-4D97-AF65-F5344CB8AC3E}">
        <p14:creationId xmlns:p14="http://schemas.microsoft.com/office/powerpoint/2010/main" val="363157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FFC88-E2E2-47B2-8C7A-CD651C2BACAC}" type="slidenum">
              <a:rPr lang="en-US" smtClean="0"/>
              <a:t>11</a:t>
            </a:fld>
            <a:endParaRPr lang="en-US"/>
          </a:p>
        </p:txBody>
      </p:sp>
    </p:spTree>
    <p:extLst>
      <p:ext uri="{BB962C8B-B14F-4D97-AF65-F5344CB8AC3E}">
        <p14:creationId xmlns:p14="http://schemas.microsoft.com/office/powerpoint/2010/main" val="419566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Potential crop water savings for BM</a:t>
            </a:r>
            <a:r>
              <a:rPr lang="en-US" altLang="en-US" baseline="-25000" dirty="0"/>
              <a:t>10</a:t>
            </a:r>
            <a:r>
              <a:rPr lang="en-US" altLang="en-US" dirty="0"/>
              <a:t>, BM</a:t>
            </a:r>
            <a:r>
              <a:rPr lang="en-US" altLang="en-US" baseline="-25000" dirty="0"/>
              <a:t>25</a:t>
            </a:r>
            <a:r>
              <a:rPr lang="en-US" altLang="en-US" dirty="0"/>
              <a:t>, and BM</a:t>
            </a:r>
            <a:r>
              <a:rPr lang="en-US" altLang="en-US" baseline="-25000" dirty="0"/>
              <a:t>50</a:t>
            </a:r>
            <a:r>
              <a:rPr lang="en-US" altLang="en-US" dirty="0"/>
              <a:t> are aggregated to NOAA climatic regions. A 31% reduction in blue water consumption can be achieved if all farmers utilize water as efficiently as the top decile (BM</a:t>
            </a:r>
            <a:r>
              <a:rPr lang="en-US" altLang="en-US" baseline="-25000" dirty="0"/>
              <a:t>10</a:t>
            </a:r>
            <a:r>
              <a:rPr lang="en-US" altLang="en-US" dirty="0"/>
              <a:t>) of irrigators and 9% savings is obtainable at BM</a:t>
            </a:r>
            <a:r>
              <a:rPr lang="en-US" altLang="en-US" baseline="-25000" dirty="0"/>
              <a:t>50</a:t>
            </a:r>
            <a:r>
              <a:rPr lang="en-US" altLang="en-US" dirty="0"/>
              <a:t>. The greatest savings occur in the South. Nearly half of potential crop water savings are from just two crops: corn and alfalfa, which are primarily used for animal feed and biofuel. </a:t>
            </a:r>
          </a:p>
          <a:p>
            <a:endParaRPr lang="en-US" dirty="0"/>
          </a:p>
        </p:txBody>
      </p:sp>
      <p:sp>
        <p:nvSpPr>
          <p:cNvPr id="4" name="Slide Number Placeholder 3"/>
          <p:cNvSpPr>
            <a:spLocks noGrp="1"/>
          </p:cNvSpPr>
          <p:nvPr>
            <p:ph type="sldNum" sz="quarter" idx="10"/>
          </p:nvPr>
        </p:nvSpPr>
        <p:spPr/>
        <p:txBody>
          <a:bodyPr/>
          <a:lstStyle/>
          <a:p>
            <a:fld id="{4C1FC4C2-ECDA-4D4C-8DE7-BB28E0363FF7}" type="slidenum">
              <a:rPr lang="en-US" smtClean="0"/>
              <a:t>12</a:t>
            </a:fld>
            <a:endParaRPr lang="en-US"/>
          </a:p>
        </p:txBody>
      </p:sp>
    </p:spTree>
    <p:extLst>
      <p:ext uri="{BB962C8B-B14F-4D97-AF65-F5344CB8AC3E}">
        <p14:creationId xmlns:p14="http://schemas.microsoft.com/office/powerpoint/2010/main" val="385435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ltLang="en-US"/>
              <a:t>The total direct and indirect water requirements throughout a product’s supply chain were calculated using an environmentally extended version of the Leontief Input-Output model. The agricultural sector can achieve greater water savings than all other sectors combined. The manufacturing sector has the greatest indirect water savings due to its reliance on water intensive commodities as inputs to production.</a:t>
            </a:r>
          </a:p>
        </p:txBody>
      </p:sp>
      <p:sp>
        <p:nvSpPr>
          <p:cNvPr id="4" name="Slide Number Placeholder 3"/>
          <p:cNvSpPr>
            <a:spLocks noGrp="1"/>
          </p:cNvSpPr>
          <p:nvPr>
            <p:ph type="sldNum" sz="quarter" idx="10"/>
          </p:nvPr>
        </p:nvSpPr>
        <p:spPr/>
        <p:txBody>
          <a:bodyPr/>
          <a:lstStyle/>
          <a:p>
            <a:fld id="{4C1FC4C2-ECDA-4D4C-8DE7-BB28E0363FF7}" type="slidenum">
              <a:rPr lang="en-US" smtClean="0"/>
              <a:t>13</a:t>
            </a:fld>
            <a:endParaRPr lang="en-US"/>
          </a:p>
        </p:txBody>
      </p:sp>
    </p:spTree>
    <p:extLst>
      <p:ext uri="{BB962C8B-B14F-4D97-AF65-F5344CB8AC3E}">
        <p14:creationId xmlns:p14="http://schemas.microsoft.com/office/powerpoint/2010/main" val="73284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45"/>
              </a:spcAft>
              <a:buFont typeface="Wingdings" panose="05000000000000000000" pitchFamily="2" charset="2"/>
              <a:buChar char="Ø"/>
            </a:pPr>
            <a:r>
              <a:rPr lang="en-US" dirty="0"/>
              <a:t>We set water use benchmarks for each industry based on water-use efficiency levels achieved by others in the industry facing similar constraints. In doing so, we highlight specific industries and locations in the United States that could significantly reduce their water footprint by utilizing existing water management strategies and technologies.</a:t>
            </a:r>
          </a:p>
          <a:p>
            <a:pPr>
              <a:buFont typeface="Wingdings" panose="05000000000000000000" pitchFamily="2" charset="2"/>
              <a:buChar char="Ø"/>
            </a:pPr>
            <a:r>
              <a:rPr lang="en-US" dirty="0"/>
              <a:t>Over 80% of all potential water savings occur in the crop sector, with half of those savings attributable to corn and alfalfa. </a:t>
            </a:r>
          </a:p>
          <a:p>
            <a:endParaRPr lang="en-US" dirty="0"/>
          </a:p>
        </p:txBody>
      </p:sp>
      <p:sp>
        <p:nvSpPr>
          <p:cNvPr id="4" name="Slide Number Placeholder 3"/>
          <p:cNvSpPr>
            <a:spLocks noGrp="1"/>
          </p:cNvSpPr>
          <p:nvPr>
            <p:ph type="sldNum" sz="quarter" idx="10"/>
          </p:nvPr>
        </p:nvSpPr>
        <p:spPr/>
        <p:txBody>
          <a:bodyPr/>
          <a:lstStyle/>
          <a:p>
            <a:fld id="{4C1FC4C2-ECDA-4D4C-8DE7-BB28E0363FF7}" type="slidenum">
              <a:rPr lang="en-US" smtClean="0"/>
              <a:t>14</a:t>
            </a:fld>
            <a:endParaRPr lang="en-US"/>
          </a:p>
        </p:txBody>
      </p:sp>
    </p:spTree>
    <p:extLst>
      <p:ext uri="{BB962C8B-B14F-4D97-AF65-F5344CB8AC3E}">
        <p14:creationId xmlns:p14="http://schemas.microsoft.com/office/powerpoint/2010/main" val="230551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EBF37-E2EC-B44A-BE2A-5D8736D72966}" type="slidenum">
              <a:rPr lang="en-US" smtClean="0"/>
              <a:t>2</a:t>
            </a:fld>
            <a:endParaRPr lang="en-US"/>
          </a:p>
        </p:txBody>
      </p:sp>
    </p:spTree>
    <p:extLst>
      <p:ext uri="{BB962C8B-B14F-4D97-AF65-F5344CB8AC3E}">
        <p14:creationId xmlns:p14="http://schemas.microsoft.com/office/powerpoint/2010/main" val="23658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water supplies through large infrastructure projects (e.g., dams and canals) has been the primary way society has dealt with an inability to meet all water demands.</a:t>
            </a:r>
          </a:p>
        </p:txBody>
      </p:sp>
      <p:sp>
        <p:nvSpPr>
          <p:cNvPr id="4" name="Slide Number Placeholder 3"/>
          <p:cNvSpPr>
            <a:spLocks noGrp="1"/>
          </p:cNvSpPr>
          <p:nvPr>
            <p:ph type="sldNum" sz="quarter" idx="5"/>
          </p:nvPr>
        </p:nvSpPr>
        <p:spPr/>
        <p:txBody>
          <a:bodyPr/>
          <a:lstStyle/>
          <a:p>
            <a:fld id="{0A3BD2E4-2795-4B7B-8668-5E200EC569D3}" type="slidenum">
              <a:rPr lang="en-US" smtClean="0"/>
              <a:t>3</a:t>
            </a:fld>
            <a:endParaRPr lang="en-US"/>
          </a:p>
        </p:txBody>
      </p:sp>
    </p:spTree>
    <p:extLst>
      <p:ext uri="{BB962C8B-B14F-4D97-AF65-F5344CB8AC3E}">
        <p14:creationId xmlns:p14="http://schemas.microsoft.com/office/powerpoint/2010/main" val="13466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these large infrastructure projects become more physically, economically, or socially intractable, the scales are beginning to tip in favor of demand management strategies to ensure available water supplies can meet all water demands.  </a:t>
            </a:r>
          </a:p>
        </p:txBody>
      </p:sp>
      <p:sp>
        <p:nvSpPr>
          <p:cNvPr id="4" name="Slide Number Placeholder 3"/>
          <p:cNvSpPr>
            <a:spLocks noGrp="1"/>
          </p:cNvSpPr>
          <p:nvPr>
            <p:ph type="sldNum" sz="quarter" idx="5"/>
          </p:nvPr>
        </p:nvSpPr>
        <p:spPr/>
        <p:txBody>
          <a:bodyPr/>
          <a:lstStyle/>
          <a:p>
            <a:fld id="{0A3BD2E4-2795-4B7B-8668-5E200EC569D3}" type="slidenum">
              <a:rPr lang="en-US" smtClean="0"/>
              <a:t>4</a:t>
            </a:fld>
            <a:endParaRPr lang="en-US"/>
          </a:p>
        </p:txBody>
      </p:sp>
    </p:spTree>
    <p:extLst>
      <p:ext uri="{BB962C8B-B14F-4D97-AF65-F5344CB8AC3E}">
        <p14:creationId xmlns:p14="http://schemas.microsoft.com/office/powerpoint/2010/main" val="361161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Benchmarking: If all industries and crop production improved their water use efficiency to that of the X% most efficient within their sector (and in their region!), how much water could be saved across the US economy (and in each region)? What industries and locations offer the greatest water savings, and the greatest savings in proportion to reducing water stress?</a:t>
            </a:r>
          </a:p>
        </p:txBody>
      </p:sp>
      <p:sp>
        <p:nvSpPr>
          <p:cNvPr id="4" name="Slide Number Placeholder 3"/>
          <p:cNvSpPr>
            <a:spLocks noGrp="1"/>
          </p:cNvSpPr>
          <p:nvPr>
            <p:ph type="sldNum" sz="quarter" idx="10"/>
          </p:nvPr>
        </p:nvSpPr>
        <p:spPr/>
        <p:txBody>
          <a:bodyPr/>
          <a:lstStyle/>
          <a:p>
            <a:fld id="{4C1FC4C2-ECDA-4D4C-8DE7-BB28E0363FF7}" type="slidenum">
              <a:rPr lang="en-US" smtClean="0"/>
              <a:t>5</a:t>
            </a:fld>
            <a:endParaRPr lang="en-US"/>
          </a:p>
        </p:txBody>
      </p:sp>
    </p:spTree>
    <p:extLst>
      <p:ext uri="{BB962C8B-B14F-4D97-AF65-F5344CB8AC3E}">
        <p14:creationId xmlns:p14="http://schemas.microsoft.com/office/powerpoint/2010/main" val="131104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FC4C2-ECDA-4D4C-8DE7-BB28E0363FF7}" type="slidenum">
              <a:rPr lang="en-US" smtClean="0"/>
              <a:t>6</a:t>
            </a:fld>
            <a:endParaRPr lang="en-US"/>
          </a:p>
        </p:txBody>
      </p:sp>
    </p:spTree>
    <p:extLst>
      <p:ext uri="{BB962C8B-B14F-4D97-AF65-F5344CB8AC3E}">
        <p14:creationId xmlns:p14="http://schemas.microsoft.com/office/powerpoint/2010/main" val="167762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a:t>Crop sectors require much more water to produce a $1 worth of goods than other economic sectors.</a:t>
            </a:r>
          </a:p>
          <a:p>
            <a:endParaRPr lang="en-US" dirty="0"/>
          </a:p>
        </p:txBody>
      </p:sp>
      <p:sp>
        <p:nvSpPr>
          <p:cNvPr id="4" name="Slide Number Placeholder 3"/>
          <p:cNvSpPr>
            <a:spLocks noGrp="1"/>
          </p:cNvSpPr>
          <p:nvPr>
            <p:ph type="sldNum" sz="quarter" idx="10"/>
          </p:nvPr>
        </p:nvSpPr>
        <p:spPr/>
        <p:txBody>
          <a:bodyPr/>
          <a:lstStyle/>
          <a:p>
            <a:fld id="{4C1FC4C2-ECDA-4D4C-8DE7-BB28E0363FF7}" type="slidenum">
              <a:rPr lang="en-US" smtClean="0"/>
              <a:t>7</a:t>
            </a:fld>
            <a:endParaRPr lang="en-US"/>
          </a:p>
        </p:txBody>
      </p:sp>
    </p:spTree>
    <p:extLst>
      <p:ext uri="{BB962C8B-B14F-4D97-AF65-F5344CB8AC3E}">
        <p14:creationId xmlns:p14="http://schemas.microsoft.com/office/powerpoint/2010/main" val="316895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45"/>
              </a:spcAft>
              <a:buFont typeface="Wingdings" panose="05000000000000000000" pitchFamily="2" charset="2"/>
              <a:buChar char="Ø"/>
            </a:pPr>
            <a:r>
              <a:rPr lang="en-US" altLang="en-US" dirty="0"/>
              <a:t>Other factors, such as technology, water pricing, water rights, infrastructure, and policy, have all been demonstrated to influence water use and productivity. </a:t>
            </a:r>
          </a:p>
          <a:p>
            <a:pPr>
              <a:spcAft>
                <a:spcPts val="1245"/>
              </a:spcAft>
              <a:buFont typeface="Wingdings" panose="05000000000000000000" pitchFamily="2" charset="2"/>
              <a:buChar char="Ø"/>
            </a:pPr>
            <a:r>
              <a:rPr lang="en-US" altLang="en-US" dirty="0"/>
              <a:t>Unlike climate and other environmental conditions, these are all human decision points impacting water use. </a:t>
            </a:r>
          </a:p>
          <a:p>
            <a:pPr>
              <a:spcAft>
                <a:spcPts val="1245"/>
              </a:spcAft>
              <a:buFont typeface="Wingdings" panose="05000000000000000000" pitchFamily="2" charset="2"/>
              <a:buChar char="Ø"/>
            </a:pPr>
            <a:r>
              <a:rPr lang="en-US" altLang="en-US" dirty="0"/>
              <a:t>We identify instances of when these human interventions influencing water consumption have led to more efficient water utilization. </a:t>
            </a:r>
          </a:p>
          <a:p>
            <a:pPr marL="352397" indent="-352397">
              <a:spcAft>
                <a:spcPts val="3112"/>
              </a:spcAft>
              <a:buFont typeface="Wingdings" panose="05000000000000000000" pitchFamily="2" charset="2"/>
              <a:buChar char="Ø"/>
            </a:pPr>
            <a:r>
              <a:rPr lang="en-US" altLang="en-US" dirty="0"/>
              <a:t>Within each climate region and for each industry, we determine the production areas that use water most efficiently. We determine the median blue water consumption per unit of production, as well as the most efficient quartile and most efficient decile for each industry. These are set as water productivity benchmarks and denoted as BM</a:t>
            </a:r>
            <a:r>
              <a:rPr lang="en-US" altLang="en-US" baseline="-25000" dirty="0"/>
              <a:t>50</a:t>
            </a:r>
            <a:r>
              <a:rPr lang="en-US" altLang="en-US" dirty="0"/>
              <a:t>, BM</a:t>
            </a:r>
            <a:r>
              <a:rPr lang="en-US" altLang="en-US" baseline="-25000" dirty="0"/>
              <a:t>25</a:t>
            </a:r>
            <a:r>
              <a:rPr lang="en-US" altLang="en-US" dirty="0"/>
              <a:t>, and BM</a:t>
            </a:r>
            <a:r>
              <a:rPr lang="en-US" altLang="en-US" baseline="-25000" dirty="0"/>
              <a:t>10</a:t>
            </a:r>
            <a:r>
              <a:rPr lang="en-US" altLang="en-US" dirty="0"/>
              <a:t>, respectively.</a:t>
            </a:r>
            <a:endParaRPr lang="en-US" altLang="en-US" b="1" i="1" u="sng" dirty="0">
              <a:ea typeface="Verdana" panose="020B0604030504040204" pitchFamily="34" charset="0"/>
            </a:endParaRPr>
          </a:p>
          <a:p>
            <a:pPr>
              <a:spcAft>
                <a:spcPts val="1245"/>
              </a:spcAft>
            </a:pPr>
            <a:r>
              <a:rPr lang="en-US" altLang="en-US" sz="1500" b="1" dirty="0">
                <a:latin typeface="Verdana" panose="020B0604030504040204" pitchFamily="34" charset="0"/>
                <a:ea typeface="Verdana" panose="020B0604030504040204" pitchFamily="34" charset="0"/>
              </a:rPr>
              <a:t>Potential Water Savings</a:t>
            </a:r>
          </a:p>
          <a:p>
            <a:pPr marL="355690" indent="-355690">
              <a:spcAft>
                <a:spcPts val="1245"/>
              </a:spcAft>
              <a:buFont typeface="Wingdings" panose="05000000000000000000" pitchFamily="2" charset="2"/>
              <a:buChar char="Ø"/>
            </a:pPr>
            <a:r>
              <a:rPr lang="en-US" altLang="en-US" dirty="0"/>
              <a:t>Within each climatic region, an industry’s blue water footprint was set at the benchmark level for any area utilizing water less efficiently than it’s industrial benchmark. </a:t>
            </a:r>
          </a:p>
          <a:p>
            <a:pPr marL="355690" indent="-355690">
              <a:spcAft>
                <a:spcPts val="1245"/>
              </a:spcAft>
              <a:buFont typeface="Wingdings" panose="05000000000000000000" pitchFamily="2" charset="2"/>
              <a:buChar char="Ø"/>
            </a:pPr>
            <a:r>
              <a:rPr lang="en-US" altLang="en-US" dirty="0"/>
              <a:t>Potential water savings is the difference between current water consumption and water consumption when all users productivity is equal to or better than their benchmark.  </a:t>
            </a:r>
          </a:p>
          <a:p>
            <a:pPr>
              <a:spcAft>
                <a:spcPts val="1245"/>
              </a:spcAft>
              <a:buFont typeface="Wingdings" panose="05000000000000000000" pitchFamily="2" charset="2"/>
              <a:buChar char="Ø"/>
            </a:pPr>
            <a:endParaRPr lang="en-US" altLang="en-US" dirty="0"/>
          </a:p>
          <a:p>
            <a:endParaRPr lang="en-US" dirty="0"/>
          </a:p>
        </p:txBody>
      </p:sp>
      <p:sp>
        <p:nvSpPr>
          <p:cNvPr id="4" name="Slide Number Placeholder 3"/>
          <p:cNvSpPr>
            <a:spLocks noGrp="1"/>
          </p:cNvSpPr>
          <p:nvPr>
            <p:ph type="sldNum" sz="quarter" idx="10"/>
          </p:nvPr>
        </p:nvSpPr>
        <p:spPr/>
        <p:txBody>
          <a:bodyPr/>
          <a:lstStyle/>
          <a:p>
            <a:fld id="{4C1FC4C2-ECDA-4D4C-8DE7-BB28E0363FF7}" type="slidenum">
              <a:rPr lang="en-US" smtClean="0"/>
              <a:t>8</a:t>
            </a:fld>
            <a:endParaRPr lang="en-US"/>
          </a:p>
        </p:txBody>
      </p:sp>
    </p:spTree>
    <p:extLst>
      <p:ext uri="{BB962C8B-B14F-4D97-AF65-F5344CB8AC3E}">
        <p14:creationId xmlns:p14="http://schemas.microsoft.com/office/powerpoint/2010/main" val="156159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water saving potential is in watersheds experiencing some of the greatest water scarcity. </a:t>
            </a:r>
          </a:p>
        </p:txBody>
      </p:sp>
      <p:sp>
        <p:nvSpPr>
          <p:cNvPr id="4" name="Slide Number Placeholder 3"/>
          <p:cNvSpPr>
            <a:spLocks noGrp="1"/>
          </p:cNvSpPr>
          <p:nvPr>
            <p:ph type="sldNum" sz="quarter" idx="5"/>
          </p:nvPr>
        </p:nvSpPr>
        <p:spPr/>
        <p:txBody>
          <a:bodyPr/>
          <a:lstStyle/>
          <a:p>
            <a:fld id="{464FFC88-E2E2-47B2-8C7A-CD651C2BACAC}" type="slidenum">
              <a:rPr lang="en-US" smtClean="0"/>
              <a:t>9</a:t>
            </a:fld>
            <a:endParaRPr lang="en-US"/>
          </a:p>
        </p:txBody>
      </p:sp>
    </p:spTree>
    <p:extLst>
      <p:ext uri="{BB962C8B-B14F-4D97-AF65-F5344CB8AC3E}">
        <p14:creationId xmlns:p14="http://schemas.microsoft.com/office/powerpoint/2010/main" val="205098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50E0-E041-420E-A75B-8FCCD2C52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7E8613-C819-47AF-B8C8-D9F2DCD41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41102-5D08-468A-B20E-EF3B61950D86}"/>
              </a:ext>
            </a:extLst>
          </p:cNvPr>
          <p:cNvSpPr>
            <a:spLocks noGrp="1"/>
          </p:cNvSpPr>
          <p:nvPr>
            <p:ph type="dt" sz="half" idx="10"/>
          </p:nvPr>
        </p:nvSpPr>
        <p:spPr/>
        <p:txBody>
          <a:bodyPr/>
          <a:lstStyle/>
          <a:p>
            <a:fld id="{07C89E0B-8169-4CE6-BABA-A9F48DA47A2F}" type="datetime1">
              <a:rPr lang="en-US" smtClean="0"/>
              <a:t>5/4/2020</a:t>
            </a:fld>
            <a:endParaRPr lang="en-US" dirty="0"/>
          </a:p>
        </p:txBody>
      </p:sp>
      <p:sp>
        <p:nvSpPr>
          <p:cNvPr id="5" name="Footer Placeholder 4">
            <a:extLst>
              <a:ext uri="{FF2B5EF4-FFF2-40B4-BE49-F238E27FC236}">
                <a16:creationId xmlns:a16="http://schemas.microsoft.com/office/drawing/2014/main" id="{69DEEFC3-33A6-417C-8373-E9E021B16C3F}"/>
              </a:ext>
            </a:extLst>
          </p:cNvPr>
          <p:cNvSpPr>
            <a:spLocks noGrp="1"/>
          </p:cNvSpPr>
          <p:nvPr>
            <p:ph type="ftr" sz="quarter" idx="11"/>
          </p:nvPr>
        </p:nvSpPr>
        <p:spPr/>
        <p:txBody>
          <a:bodyPr/>
          <a:lstStyle/>
          <a:p>
            <a:r>
              <a:rPr lang="en-US"/>
              <a:t>EGU20 – HS1.2.4 – Landon Marston</a:t>
            </a:r>
          </a:p>
        </p:txBody>
      </p:sp>
      <p:sp>
        <p:nvSpPr>
          <p:cNvPr id="6" name="Slide Number Placeholder 5">
            <a:extLst>
              <a:ext uri="{FF2B5EF4-FFF2-40B4-BE49-F238E27FC236}">
                <a16:creationId xmlns:a16="http://schemas.microsoft.com/office/drawing/2014/main" id="{E94C9BD9-DCF9-4709-B6A2-3AE604D5B298}"/>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287807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1938-8F19-48EE-9B40-CEB8378557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048B8-055E-45E4-8847-48EF7C21A5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24EEF-D026-486F-994B-96CEBD7D0A03}"/>
              </a:ext>
            </a:extLst>
          </p:cNvPr>
          <p:cNvSpPr>
            <a:spLocks noGrp="1"/>
          </p:cNvSpPr>
          <p:nvPr>
            <p:ph type="dt" sz="half" idx="10"/>
          </p:nvPr>
        </p:nvSpPr>
        <p:spPr/>
        <p:txBody>
          <a:bodyPr/>
          <a:lstStyle/>
          <a:p>
            <a:fld id="{15DE4BC2-F1DC-4886-B30B-280BD4AEF63D}" type="datetime1">
              <a:rPr lang="en-US" smtClean="0"/>
              <a:t>5/4/2020</a:t>
            </a:fld>
            <a:endParaRPr lang="en-US"/>
          </a:p>
        </p:txBody>
      </p:sp>
      <p:sp>
        <p:nvSpPr>
          <p:cNvPr id="5" name="Footer Placeholder 4">
            <a:extLst>
              <a:ext uri="{FF2B5EF4-FFF2-40B4-BE49-F238E27FC236}">
                <a16:creationId xmlns:a16="http://schemas.microsoft.com/office/drawing/2014/main" id="{539E3613-A6B8-4ACA-9C97-16BB87A602D6}"/>
              </a:ext>
            </a:extLst>
          </p:cNvPr>
          <p:cNvSpPr>
            <a:spLocks noGrp="1"/>
          </p:cNvSpPr>
          <p:nvPr>
            <p:ph type="ftr" sz="quarter" idx="11"/>
          </p:nvPr>
        </p:nvSpPr>
        <p:spPr/>
        <p:txBody>
          <a:bodyPr/>
          <a:lstStyle/>
          <a:p>
            <a:r>
              <a:rPr lang="en-US"/>
              <a:t>EGU20 – HS1.2.4 – Landon Marston</a:t>
            </a:r>
          </a:p>
        </p:txBody>
      </p:sp>
      <p:sp>
        <p:nvSpPr>
          <p:cNvPr id="6" name="Slide Number Placeholder 5">
            <a:extLst>
              <a:ext uri="{FF2B5EF4-FFF2-40B4-BE49-F238E27FC236}">
                <a16:creationId xmlns:a16="http://schemas.microsoft.com/office/drawing/2014/main" id="{290F107A-D495-4990-9644-AADE6741531F}"/>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232124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C6390-A38E-495A-8BC2-4DF111EBF3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275AC-1842-4F29-89F1-7F03B1A4D6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CBDF8-8487-4167-B231-8C622BD6C49D}"/>
              </a:ext>
            </a:extLst>
          </p:cNvPr>
          <p:cNvSpPr>
            <a:spLocks noGrp="1"/>
          </p:cNvSpPr>
          <p:nvPr>
            <p:ph type="dt" sz="half" idx="10"/>
          </p:nvPr>
        </p:nvSpPr>
        <p:spPr/>
        <p:txBody>
          <a:bodyPr/>
          <a:lstStyle/>
          <a:p>
            <a:fld id="{14C36F7F-105E-4DAD-80F9-4B647116F3D5}" type="datetime1">
              <a:rPr lang="en-US" smtClean="0"/>
              <a:t>5/4/2020</a:t>
            </a:fld>
            <a:endParaRPr lang="en-US"/>
          </a:p>
        </p:txBody>
      </p:sp>
      <p:sp>
        <p:nvSpPr>
          <p:cNvPr id="5" name="Footer Placeholder 4">
            <a:extLst>
              <a:ext uri="{FF2B5EF4-FFF2-40B4-BE49-F238E27FC236}">
                <a16:creationId xmlns:a16="http://schemas.microsoft.com/office/drawing/2014/main" id="{40B4CA1F-AE5E-4F49-8169-39C699426600}"/>
              </a:ext>
            </a:extLst>
          </p:cNvPr>
          <p:cNvSpPr>
            <a:spLocks noGrp="1"/>
          </p:cNvSpPr>
          <p:nvPr>
            <p:ph type="ftr" sz="quarter" idx="11"/>
          </p:nvPr>
        </p:nvSpPr>
        <p:spPr/>
        <p:txBody>
          <a:bodyPr/>
          <a:lstStyle/>
          <a:p>
            <a:r>
              <a:rPr lang="en-US"/>
              <a:t>EGU20 – HS1.2.4 – Landon Marston</a:t>
            </a:r>
          </a:p>
        </p:txBody>
      </p:sp>
      <p:sp>
        <p:nvSpPr>
          <p:cNvPr id="6" name="Slide Number Placeholder 5">
            <a:extLst>
              <a:ext uri="{FF2B5EF4-FFF2-40B4-BE49-F238E27FC236}">
                <a16:creationId xmlns:a16="http://schemas.microsoft.com/office/drawing/2014/main" id="{0A770818-8887-411A-A438-2E143FA9497B}"/>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289104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8104-5A1D-451B-B316-68F545D1E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B93DE-F493-4753-851A-4F991C6D21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EC18B-1B6E-4456-998E-BFBDCC74A22E}"/>
              </a:ext>
            </a:extLst>
          </p:cNvPr>
          <p:cNvSpPr>
            <a:spLocks noGrp="1"/>
          </p:cNvSpPr>
          <p:nvPr>
            <p:ph type="dt" sz="half" idx="10"/>
          </p:nvPr>
        </p:nvSpPr>
        <p:spPr/>
        <p:txBody>
          <a:bodyPr/>
          <a:lstStyle>
            <a:lvl1pPr>
              <a:defRPr lang="en-US" sz="1100" smtClean="0">
                <a:effectLst/>
              </a:defRPr>
            </a:lvl1pPr>
          </a:lstStyle>
          <a:p>
            <a:fld id="{6BC68629-B32E-441D-ACB3-367A3305D7D5}" type="datetime1">
              <a:rPr lang="en-US" smtClean="0"/>
              <a:t>5/4/2020</a:t>
            </a:fld>
            <a:endParaRPr lang="en-US" dirty="0"/>
          </a:p>
        </p:txBody>
      </p:sp>
      <p:sp>
        <p:nvSpPr>
          <p:cNvPr id="5" name="Footer Placeholder 4">
            <a:extLst>
              <a:ext uri="{FF2B5EF4-FFF2-40B4-BE49-F238E27FC236}">
                <a16:creationId xmlns:a16="http://schemas.microsoft.com/office/drawing/2014/main" id="{FE00C53C-C0B1-488D-9884-F6DD05799DEE}"/>
              </a:ext>
            </a:extLst>
          </p:cNvPr>
          <p:cNvSpPr>
            <a:spLocks noGrp="1"/>
          </p:cNvSpPr>
          <p:nvPr>
            <p:ph type="ftr" sz="quarter" idx="11"/>
          </p:nvPr>
        </p:nvSpPr>
        <p:spPr/>
        <p:txBody>
          <a:bodyPr/>
          <a:lstStyle/>
          <a:p>
            <a:r>
              <a:rPr lang="en-US"/>
              <a:t>EGU20 – HS1.2.4 – Landon Marston</a:t>
            </a:r>
          </a:p>
        </p:txBody>
      </p:sp>
      <p:sp>
        <p:nvSpPr>
          <p:cNvPr id="6" name="Slide Number Placeholder 5">
            <a:extLst>
              <a:ext uri="{FF2B5EF4-FFF2-40B4-BE49-F238E27FC236}">
                <a16:creationId xmlns:a16="http://schemas.microsoft.com/office/drawing/2014/main" id="{3D16E4B5-1E08-47C2-A61C-487093FC9999}"/>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19321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3444-D6F3-452D-8DA4-6784EBD7C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3E3ED-1832-4BA7-ADDF-786467A35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21B2A6-6F10-4718-B0D1-BA53D4E783E6}"/>
              </a:ext>
            </a:extLst>
          </p:cNvPr>
          <p:cNvSpPr>
            <a:spLocks noGrp="1"/>
          </p:cNvSpPr>
          <p:nvPr>
            <p:ph type="dt" sz="half" idx="10"/>
          </p:nvPr>
        </p:nvSpPr>
        <p:spPr/>
        <p:txBody>
          <a:bodyPr/>
          <a:lstStyle/>
          <a:p>
            <a:fld id="{EB3966EC-04EA-4D13-AF30-A8E7E68892A9}" type="datetime1">
              <a:rPr lang="en-US" smtClean="0"/>
              <a:t>5/4/2020</a:t>
            </a:fld>
            <a:endParaRPr lang="en-US"/>
          </a:p>
        </p:txBody>
      </p:sp>
      <p:sp>
        <p:nvSpPr>
          <p:cNvPr id="5" name="Footer Placeholder 4">
            <a:extLst>
              <a:ext uri="{FF2B5EF4-FFF2-40B4-BE49-F238E27FC236}">
                <a16:creationId xmlns:a16="http://schemas.microsoft.com/office/drawing/2014/main" id="{6BDF21C8-1AD2-41F1-AE4A-F61850A21FB4}"/>
              </a:ext>
            </a:extLst>
          </p:cNvPr>
          <p:cNvSpPr>
            <a:spLocks noGrp="1"/>
          </p:cNvSpPr>
          <p:nvPr>
            <p:ph type="ftr" sz="quarter" idx="11"/>
          </p:nvPr>
        </p:nvSpPr>
        <p:spPr/>
        <p:txBody>
          <a:bodyPr/>
          <a:lstStyle/>
          <a:p>
            <a:r>
              <a:rPr lang="en-US"/>
              <a:t>EGU20 – HS1.2.4 – Landon Marston</a:t>
            </a:r>
          </a:p>
        </p:txBody>
      </p:sp>
      <p:sp>
        <p:nvSpPr>
          <p:cNvPr id="6" name="Slide Number Placeholder 5">
            <a:extLst>
              <a:ext uri="{FF2B5EF4-FFF2-40B4-BE49-F238E27FC236}">
                <a16:creationId xmlns:a16="http://schemas.microsoft.com/office/drawing/2014/main" id="{985D796B-70E6-4E89-B43B-4FBDF1970937}"/>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46091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415B-5950-4E76-9380-F26343A5F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A238-7CE1-4636-9FD7-11B212B645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312467-1744-45BC-BE99-A61514C968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D465C-755E-4182-AA04-D1CBAD9676C8}"/>
              </a:ext>
            </a:extLst>
          </p:cNvPr>
          <p:cNvSpPr>
            <a:spLocks noGrp="1"/>
          </p:cNvSpPr>
          <p:nvPr>
            <p:ph type="dt" sz="half" idx="10"/>
          </p:nvPr>
        </p:nvSpPr>
        <p:spPr/>
        <p:txBody>
          <a:bodyPr/>
          <a:lstStyle/>
          <a:p>
            <a:fld id="{9B1630B5-C7E5-479A-92B1-7BED498D3443}" type="datetime1">
              <a:rPr lang="en-US" smtClean="0"/>
              <a:t>5/4/2020</a:t>
            </a:fld>
            <a:endParaRPr lang="en-US"/>
          </a:p>
        </p:txBody>
      </p:sp>
      <p:sp>
        <p:nvSpPr>
          <p:cNvPr id="6" name="Footer Placeholder 5">
            <a:extLst>
              <a:ext uri="{FF2B5EF4-FFF2-40B4-BE49-F238E27FC236}">
                <a16:creationId xmlns:a16="http://schemas.microsoft.com/office/drawing/2014/main" id="{696B7389-7456-4C43-BC7C-AB394EFC151D}"/>
              </a:ext>
            </a:extLst>
          </p:cNvPr>
          <p:cNvSpPr>
            <a:spLocks noGrp="1"/>
          </p:cNvSpPr>
          <p:nvPr>
            <p:ph type="ftr" sz="quarter" idx="11"/>
          </p:nvPr>
        </p:nvSpPr>
        <p:spPr/>
        <p:txBody>
          <a:bodyPr/>
          <a:lstStyle/>
          <a:p>
            <a:r>
              <a:rPr lang="en-US"/>
              <a:t>EGU20 – HS1.2.4 – Landon Marston</a:t>
            </a:r>
          </a:p>
        </p:txBody>
      </p:sp>
      <p:sp>
        <p:nvSpPr>
          <p:cNvPr id="7" name="Slide Number Placeholder 6">
            <a:extLst>
              <a:ext uri="{FF2B5EF4-FFF2-40B4-BE49-F238E27FC236}">
                <a16:creationId xmlns:a16="http://schemas.microsoft.com/office/drawing/2014/main" id="{3346F077-F6C5-471C-B0BE-C93E7C1D606F}"/>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164364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236F-6F70-40DA-B550-E64544FB91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422D0-4188-4F63-84CD-7A55DF637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5F5B5A-8FA5-4CC0-819C-D0A8250D46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BC6D4-7C01-48FE-95D3-36CEECBFA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186E52-C58F-4DAD-97BF-3E172ECD52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27B86-2682-4398-8B43-AB298D35C636}"/>
              </a:ext>
            </a:extLst>
          </p:cNvPr>
          <p:cNvSpPr>
            <a:spLocks noGrp="1"/>
          </p:cNvSpPr>
          <p:nvPr>
            <p:ph type="dt" sz="half" idx="10"/>
          </p:nvPr>
        </p:nvSpPr>
        <p:spPr/>
        <p:txBody>
          <a:bodyPr/>
          <a:lstStyle/>
          <a:p>
            <a:fld id="{BD90006C-3869-44E0-90CD-998C58CD34BC}" type="datetime1">
              <a:rPr lang="en-US" smtClean="0"/>
              <a:t>5/4/2020</a:t>
            </a:fld>
            <a:endParaRPr lang="en-US"/>
          </a:p>
        </p:txBody>
      </p:sp>
      <p:sp>
        <p:nvSpPr>
          <p:cNvPr id="8" name="Footer Placeholder 7">
            <a:extLst>
              <a:ext uri="{FF2B5EF4-FFF2-40B4-BE49-F238E27FC236}">
                <a16:creationId xmlns:a16="http://schemas.microsoft.com/office/drawing/2014/main" id="{EA0689A8-1E13-4D0A-9A7F-BAAB38F8FC70}"/>
              </a:ext>
            </a:extLst>
          </p:cNvPr>
          <p:cNvSpPr>
            <a:spLocks noGrp="1"/>
          </p:cNvSpPr>
          <p:nvPr>
            <p:ph type="ftr" sz="quarter" idx="11"/>
          </p:nvPr>
        </p:nvSpPr>
        <p:spPr/>
        <p:txBody>
          <a:bodyPr/>
          <a:lstStyle/>
          <a:p>
            <a:r>
              <a:rPr lang="en-US"/>
              <a:t>EGU20 – HS1.2.4 – Landon Marston</a:t>
            </a:r>
          </a:p>
        </p:txBody>
      </p:sp>
      <p:sp>
        <p:nvSpPr>
          <p:cNvPr id="9" name="Slide Number Placeholder 8">
            <a:extLst>
              <a:ext uri="{FF2B5EF4-FFF2-40B4-BE49-F238E27FC236}">
                <a16:creationId xmlns:a16="http://schemas.microsoft.com/office/drawing/2014/main" id="{B19342AC-C5FE-4596-BCEC-2936CDD2F679}"/>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19785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4043-7632-44B1-9FFF-1BBFF84BE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2A521-52DE-4708-8D83-F9D9B36DF036}"/>
              </a:ext>
            </a:extLst>
          </p:cNvPr>
          <p:cNvSpPr>
            <a:spLocks noGrp="1"/>
          </p:cNvSpPr>
          <p:nvPr>
            <p:ph type="dt" sz="half" idx="10"/>
          </p:nvPr>
        </p:nvSpPr>
        <p:spPr/>
        <p:txBody>
          <a:bodyPr/>
          <a:lstStyle/>
          <a:p>
            <a:fld id="{6269D4F4-3B30-4364-852D-A121507BA977}" type="datetime1">
              <a:rPr lang="en-US" smtClean="0"/>
              <a:t>5/4/2020</a:t>
            </a:fld>
            <a:endParaRPr lang="en-US"/>
          </a:p>
        </p:txBody>
      </p:sp>
      <p:sp>
        <p:nvSpPr>
          <p:cNvPr id="4" name="Footer Placeholder 3">
            <a:extLst>
              <a:ext uri="{FF2B5EF4-FFF2-40B4-BE49-F238E27FC236}">
                <a16:creationId xmlns:a16="http://schemas.microsoft.com/office/drawing/2014/main" id="{B7450239-CD43-4E31-91D7-B6AD6B707653}"/>
              </a:ext>
            </a:extLst>
          </p:cNvPr>
          <p:cNvSpPr>
            <a:spLocks noGrp="1"/>
          </p:cNvSpPr>
          <p:nvPr>
            <p:ph type="ftr" sz="quarter" idx="11"/>
          </p:nvPr>
        </p:nvSpPr>
        <p:spPr/>
        <p:txBody>
          <a:bodyPr/>
          <a:lstStyle/>
          <a:p>
            <a:r>
              <a:rPr lang="en-US"/>
              <a:t>EGU20 – HS1.2.4 – Landon Marston</a:t>
            </a:r>
          </a:p>
        </p:txBody>
      </p:sp>
      <p:sp>
        <p:nvSpPr>
          <p:cNvPr id="5" name="Slide Number Placeholder 4">
            <a:extLst>
              <a:ext uri="{FF2B5EF4-FFF2-40B4-BE49-F238E27FC236}">
                <a16:creationId xmlns:a16="http://schemas.microsoft.com/office/drawing/2014/main" id="{7B999E0F-E8AB-475C-8AC7-B266E066DD51}"/>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58424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742B4-FB5A-4B70-AFD9-395A7F5F17A8}"/>
              </a:ext>
            </a:extLst>
          </p:cNvPr>
          <p:cNvSpPr>
            <a:spLocks noGrp="1"/>
          </p:cNvSpPr>
          <p:nvPr>
            <p:ph type="dt" sz="half" idx="10"/>
          </p:nvPr>
        </p:nvSpPr>
        <p:spPr/>
        <p:txBody>
          <a:bodyPr/>
          <a:lstStyle/>
          <a:p>
            <a:fld id="{4238555D-D98E-47D6-96B2-1FEA76B0CE49}" type="datetime1">
              <a:rPr lang="en-US" smtClean="0"/>
              <a:t>5/4/2020</a:t>
            </a:fld>
            <a:endParaRPr lang="en-US"/>
          </a:p>
        </p:txBody>
      </p:sp>
      <p:sp>
        <p:nvSpPr>
          <p:cNvPr id="3" name="Footer Placeholder 2">
            <a:extLst>
              <a:ext uri="{FF2B5EF4-FFF2-40B4-BE49-F238E27FC236}">
                <a16:creationId xmlns:a16="http://schemas.microsoft.com/office/drawing/2014/main" id="{3C9D7643-4800-4286-85D2-8B36219785A3}"/>
              </a:ext>
            </a:extLst>
          </p:cNvPr>
          <p:cNvSpPr>
            <a:spLocks noGrp="1"/>
          </p:cNvSpPr>
          <p:nvPr>
            <p:ph type="ftr" sz="quarter" idx="11"/>
          </p:nvPr>
        </p:nvSpPr>
        <p:spPr/>
        <p:txBody>
          <a:bodyPr/>
          <a:lstStyle/>
          <a:p>
            <a:r>
              <a:rPr lang="en-US"/>
              <a:t>EGU20 – HS1.2.4 – Landon Marston</a:t>
            </a:r>
          </a:p>
        </p:txBody>
      </p:sp>
      <p:sp>
        <p:nvSpPr>
          <p:cNvPr id="4" name="Slide Number Placeholder 3">
            <a:extLst>
              <a:ext uri="{FF2B5EF4-FFF2-40B4-BE49-F238E27FC236}">
                <a16:creationId xmlns:a16="http://schemas.microsoft.com/office/drawing/2014/main" id="{57090993-AAE8-4399-A20E-FB856315CCD5}"/>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382969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2390-4875-43E3-96D3-0AF5ACC7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6F3B9-F112-4C92-B53A-4F16AFB52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3291F-0F15-4076-948B-6FCB517CA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BD3FC1-53C3-4933-AEDE-D72156358380}"/>
              </a:ext>
            </a:extLst>
          </p:cNvPr>
          <p:cNvSpPr>
            <a:spLocks noGrp="1"/>
          </p:cNvSpPr>
          <p:nvPr>
            <p:ph type="dt" sz="half" idx="10"/>
          </p:nvPr>
        </p:nvSpPr>
        <p:spPr/>
        <p:txBody>
          <a:bodyPr/>
          <a:lstStyle/>
          <a:p>
            <a:fld id="{BD9AE0FE-CAB1-4AD3-BC52-2D98760C5831}" type="datetime1">
              <a:rPr lang="en-US" smtClean="0"/>
              <a:t>5/4/2020</a:t>
            </a:fld>
            <a:endParaRPr lang="en-US"/>
          </a:p>
        </p:txBody>
      </p:sp>
      <p:sp>
        <p:nvSpPr>
          <p:cNvPr id="6" name="Footer Placeholder 5">
            <a:extLst>
              <a:ext uri="{FF2B5EF4-FFF2-40B4-BE49-F238E27FC236}">
                <a16:creationId xmlns:a16="http://schemas.microsoft.com/office/drawing/2014/main" id="{1A8D3B20-F9DD-4CF3-B6A2-318F226DFE9A}"/>
              </a:ext>
            </a:extLst>
          </p:cNvPr>
          <p:cNvSpPr>
            <a:spLocks noGrp="1"/>
          </p:cNvSpPr>
          <p:nvPr>
            <p:ph type="ftr" sz="quarter" idx="11"/>
          </p:nvPr>
        </p:nvSpPr>
        <p:spPr/>
        <p:txBody>
          <a:bodyPr/>
          <a:lstStyle/>
          <a:p>
            <a:r>
              <a:rPr lang="en-US"/>
              <a:t>EGU20 – HS1.2.4 – Landon Marston</a:t>
            </a:r>
          </a:p>
        </p:txBody>
      </p:sp>
      <p:sp>
        <p:nvSpPr>
          <p:cNvPr id="7" name="Slide Number Placeholder 6">
            <a:extLst>
              <a:ext uri="{FF2B5EF4-FFF2-40B4-BE49-F238E27FC236}">
                <a16:creationId xmlns:a16="http://schemas.microsoft.com/office/drawing/2014/main" id="{E9B37C60-456D-42D9-83B4-EFDFEEE6659F}"/>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358860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275D-F01B-4D1D-982C-81B4178E3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69FAB-205B-43A8-80C3-B33E86347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3387F-617E-4923-AE53-489F8B390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A90268-08FB-4868-B3D8-6C3C631CDA41}"/>
              </a:ext>
            </a:extLst>
          </p:cNvPr>
          <p:cNvSpPr>
            <a:spLocks noGrp="1"/>
          </p:cNvSpPr>
          <p:nvPr>
            <p:ph type="dt" sz="half" idx="10"/>
          </p:nvPr>
        </p:nvSpPr>
        <p:spPr/>
        <p:txBody>
          <a:bodyPr/>
          <a:lstStyle/>
          <a:p>
            <a:fld id="{9CA43CA0-7523-4E48-ADEB-3E464922EFEA}" type="datetime1">
              <a:rPr lang="en-US" smtClean="0"/>
              <a:t>5/4/2020</a:t>
            </a:fld>
            <a:endParaRPr lang="en-US"/>
          </a:p>
        </p:txBody>
      </p:sp>
      <p:sp>
        <p:nvSpPr>
          <p:cNvPr id="6" name="Footer Placeholder 5">
            <a:extLst>
              <a:ext uri="{FF2B5EF4-FFF2-40B4-BE49-F238E27FC236}">
                <a16:creationId xmlns:a16="http://schemas.microsoft.com/office/drawing/2014/main" id="{9DACF9A6-3418-458F-B55E-5384F470D4C6}"/>
              </a:ext>
            </a:extLst>
          </p:cNvPr>
          <p:cNvSpPr>
            <a:spLocks noGrp="1"/>
          </p:cNvSpPr>
          <p:nvPr>
            <p:ph type="ftr" sz="quarter" idx="11"/>
          </p:nvPr>
        </p:nvSpPr>
        <p:spPr/>
        <p:txBody>
          <a:bodyPr/>
          <a:lstStyle/>
          <a:p>
            <a:r>
              <a:rPr lang="en-US"/>
              <a:t>EGU20 – HS1.2.4 – Landon Marston</a:t>
            </a:r>
          </a:p>
        </p:txBody>
      </p:sp>
      <p:sp>
        <p:nvSpPr>
          <p:cNvPr id="7" name="Slide Number Placeholder 6">
            <a:extLst>
              <a:ext uri="{FF2B5EF4-FFF2-40B4-BE49-F238E27FC236}">
                <a16:creationId xmlns:a16="http://schemas.microsoft.com/office/drawing/2014/main" id="{95BC105F-CB9B-4628-8FF5-409C63A32323}"/>
              </a:ext>
            </a:extLst>
          </p:cNvPr>
          <p:cNvSpPr>
            <a:spLocks noGrp="1"/>
          </p:cNvSpPr>
          <p:nvPr>
            <p:ph type="sldNum" sz="quarter" idx="12"/>
          </p:nvPr>
        </p:nvSpPr>
        <p:spPr/>
        <p:txBody>
          <a:bodyPr/>
          <a:lstStyle/>
          <a:p>
            <a:fld id="{AC018F77-4623-4072-9987-06605C00B878}" type="slidenum">
              <a:rPr lang="en-US" smtClean="0"/>
              <a:t>‹#›</a:t>
            </a:fld>
            <a:endParaRPr lang="en-US"/>
          </a:p>
        </p:txBody>
      </p:sp>
    </p:spTree>
    <p:extLst>
      <p:ext uri="{BB962C8B-B14F-4D97-AF65-F5344CB8AC3E}">
        <p14:creationId xmlns:p14="http://schemas.microsoft.com/office/powerpoint/2010/main" val="238234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8692B-7858-404F-9091-0F74AC35A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4C1F0-88E1-4443-9A22-A38C09F0D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1E06F5-D6A4-489A-971F-1D278DD89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DD27F-7C01-4E47-B2FC-E8E3D4ADFA88}" type="datetime1">
              <a:rPr lang="en-US" smtClean="0"/>
              <a:t>5/4/2020</a:t>
            </a:fld>
            <a:endParaRPr lang="en-US" dirty="0"/>
          </a:p>
        </p:txBody>
      </p:sp>
      <p:sp>
        <p:nvSpPr>
          <p:cNvPr id="5" name="Footer Placeholder 4">
            <a:extLst>
              <a:ext uri="{FF2B5EF4-FFF2-40B4-BE49-F238E27FC236}">
                <a16:creationId xmlns:a16="http://schemas.microsoft.com/office/drawing/2014/main" id="{762D5A32-A997-4DF8-AB4C-7438268A7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EGU20 – HS1.2.4 – Landon Marston</a:t>
            </a:r>
            <a:endParaRPr lang="en-US" dirty="0"/>
          </a:p>
        </p:txBody>
      </p:sp>
      <p:sp>
        <p:nvSpPr>
          <p:cNvPr id="6" name="Slide Number Placeholder 5">
            <a:extLst>
              <a:ext uri="{FF2B5EF4-FFF2-40B4-BE49-F238E27FC236}">
                <a16:creationId xmlns:a16="http://schemas.microsoft.com/office/drawing/2014/main" id="{241585F2-6B4F-462E-AE4B-ACDB53087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18F77-4623-4072-9987-06605C00B878}" type="slidenum">
              <a:rPr lang="en-US" smtClean="0"/>
              <a:pPr/>
              <a:t>‹#›</a:t>
            </a:fld>
            <a:endParaRPr lang="en-US" dirty="0"/>
          </a:p>
        </p:txBody>
      </p:sp>
      <p:pic>
        <p:nvPicPr>
          <p:cNvPr id="7" name="Picture 6">
            <a:extLst>
              <a:ext uri="{FF2B5EF4-FFF2-40B4-BE49-F238E27FC236}">
                <a16:creationId xmlns:a16="http://schemas.microsoft.com/office/drawing/2014/main" id="{E0A6A2FF-46C1-46E8-90B5-B612D686BC71}"/>
              </a:ext>
            </a:extLst>
          </p:cNvPr>
          <p:cNvPicPr>
            <a:picLocks noChangeAspect="1"/>
          </p:cNvPicPr>
          <p:nvPr userDrawn="1"/>
        </p:nvPicPr>
        <p:blipFill>
          <a:blip r:embed="rId13"/>
          <a:stretch>
            <a:fillRect/>
          </a:stretch>
        </p:blipFill>
        <p:spPr>
          <a:xfrm>
            <a:off x="9949749" y="6388507"/>
            <a:ext cx="1043583" cy="365125"/>
          </a:xfrm>
          <a:prstGeom prst="rect">
            <a:avLst/>
          </a:prstGeom>
        </p:spPr>
      </p:pic>
    </p:spTree>
    <p:extLst>
      <p:ext uri="{BB962C8B-B14F-4D97-AF65-F5344CB8AC3E}">
        <p14:creationId xmlns:p14="http://schemas.microsoft.com/office/powerpoint/2010/main" val="216184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gif"/><Relationship Id="rId2" Type="http://schemas.openxmlformats.org/officeDocument/2006/relationships/notesSlide" Target="../notesSlides/notesSlide1.xml"/><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929" y="-288545"/>
            <a:ext cx="7713946" cy="2609167"/>
          </a:xfrm>
        </p:spPr>
        <p:txBody>
          <a:bodyPr>
            <a:noAutofit/>
          </a:bodyPr>
          <a:lstStyle/>
          <a:p>
            <a:r>
              <a:rPr lang="en-US" sz="4800" b="1" dirty="0">
                <a:latin typeface="+mn-lt"/>
              </a:rPr>
              <a:t>Reducing Water Scarcity by Improving Water Productivity</a:t>
            </a:r>
            <a:endParaRPr lang="en-US" sz="4400" b="1" i="1" dirty="0">
              <a:latin typeface="+mn-lt"/>
              <a:ea typeface="Adobe Gothic Std B" panose="020B0800000000000000" pitchFamily="34" charset="-128"/>
              <a:cs typeface="Arial" panose="020B0604020202020204" pitchFamily="34" charset="0"/>
            </a:endParaRPr>
          </a:p>
        </p:txBody>
      </p:sp>
      <p:cxnSp>
        <p:nvCxnSpPr>
          <p:cNvPr id="6" name="Straight Connector 5"/>
          <p:cNvCxnSpPr/>
          <p:nvPr/>
        </p:nvCxnSpPr>
        <p:spPr>
          <a:xfrm>
            <a:off x="1131964" y="2451915"/>
            <a:ext cx="5774121" cy="0"/>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5084618" y="704614"/>
            <a:ext cx="7037200" cy="5848585"/>
            <a:chOff x="5135121" y="333497"/>
            <a:chExt cx="6875790" cy="5390900"/>
          </a:xfrm>
        </p:grpSpPr>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135121" y="2549947"/>
              <a:ext cx="5913283" cy="3174450"/>
            </a:xfrm>
            <a:prstGeom prst="rect">
              <a:avLst/>
            </a:prstGeom>
          </p:spPr>
        </p:pic>
        <p:grpSp>
          <p:nvGrpSpPr>
            <p:cNvPr id="12" name="Group 11"/>
            <p:cNvGrpSpPr/>
            <p:nvPr/>
          </p:nvGrpSpPr>
          <p:grpSpPr>
            <a:xfrm>
              <a:off x="7896111" y="333497"/>
              <a:ext cx="4114800" cy="4114800"/>
              <a:chOff x="-2821657" y="1158500"/>
              <a:chExt cx="3505200" cy="3329601"/>
            </a:xfrm>
          </p:grpSpPr>
          <p:sp>
            <p:nvSpPr>
              <p:cNvPr id="16" name="Oval 15"/>
              <p:cNvSpPr/>
              <p:nvPr/>
            </p:nvSpPr>
            <p:spPr>
              <a:xfrm>
                <a:off x="-2821657" y="1158500"/>
                <a:ext cx="3505200" cy="3329601"/>
              </a:xfrm>
              <a:prstGeom prst="ellipse">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7" name="Group 16"/>
              <p:cNvGrpSpPr/>
              <p:nvPr/>
            </p:nvGrpSpPr>
            <p:grpSpPr>
              <a:xfrm>
                <a:off x="-1590675" y="3551091"/>
                <a:ext cx="880460" cy="592356"/>
                <a:chOff x="848432" y="3709127"/>
                <a:chExt cx="1115785" cy="926004"/>
              </a:xfrm>
            </p:grpSpPr>
            <p:pic>
              <p:nvPicPr>
                <p:cNvPr id="33" name="Picture 2" descr="Related image"/>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6455" t="14154" r="6942" b="13973"/>
                <a:stretch/>
              </p:blipFill>
              <p:spPr bwMode="auto">
                <a:xfrm>
                  <a:off x="848432" y="3709127"/>
                  <a:ext cx="1115785" cy="9260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lightning bolt clipart black and white"/>
                <p:cNvPicPr>
                  <a:picLocks noChangeAspect="1" noChangeArrowheads="1"/>
                </p:cNvPicPr>
                <p:nvPr/>
              </p:nvPicPr>
              <p:blipFill>
                <a:blip r:embed="rId5" cstate="hqprint">
                  <a:lum bright="70000" contrast="-70000"/>
                  <a:extLst>
                    <a:ext uri="{28A0092B-C50C-407E-A947-70E740481C1C}">
                      <a14:useLocalDpi xmlns:a14="http://schemas.microsoft.com/office/drawing/2010/main" val="0"/>
                    </a:ext>
                  </a:extLst>
                </a:blip>
                <a:srcRect/>
                <a:stretch>
                  <a:fillRect/>
                </a:stretch>
              </p:blipFill>
              <p:spPr bwMode="auto">
                <a:xfrm>
                  <a:off x="1347235" y="4318047"/>
                  <a:ext cx="165226" cy="170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14954" y="1898359"/>
                <a:ext cx="795202" cy="388926"/>
                <a:chOff x="7983089" y="4598129"/>
                <a:chExt cx="560512" cy="268811"/>
              </a:xfrm>
            </p:grpSpPr>
            <p:pic>
              <p:nvPicPr>
                <p:cNvPr id="31" name="Picture 14" descr="Image result for livestock black and whit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983089" y="4598129"/>
                  <a:ext cx="560512" cy="2688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mage result for poultry clipart black and white"/>
                <p:cNvPicPr>
                  <a:picLocks noChangeAspect="1" noChangeArrowheads="1"/>
                </p:cNvPicPr>
                <p:nvPr/>
              </p:nvPicPr>
              <p:blipFill>
                <a:blip r:embed="rId7" cstate="hqprint">
                  <a:biLevel thresh="75000"/>
                  <a:extLst>
                    <a:ext uri="{28A0092B-C50C-407E-A947-70E740481C1C}">
                      <a14:useLocalDpi xmlns:a14="http://schemas.microsoft.com/office/drawing/2010/main" val="0"/>
                    </a:ext>
                  </a:extLst>
                </a:blip>
                <a:srcRect/>
                <a:stretch>
                  <a:fillRect/>
                </a:stretch>
              </p:blipFill>
              <p:spPr bwMode="auto">
                <a:xfrm flipH="1">
                  <a:off x="8410257" y="4746807"/>
                  <a:ext cx="79343" cy="12013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0" descr="Image result for chemical clipart black and white"/>
              <p:cNvPicPr>
                <a:picLocks noChangeAspect="1" noChangeArrowheads="1"/>
              </p:cNvPicPr>
              <p:nvPr/>
            </p:nvPicPr>
            <p:blipFill>
              <a:blip r:embed="rId8"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884" y="3538472"/>
                <a:ext cx="463912" cy="4639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Related image"/>
              <p:cNvPicPr>
                <a:picLocks noChangeAspect="1" noChangeArrowheads="1"/>
              </p:cNvPicPr>
              <p:nvPr/>
            </p:nvPicPr>
            <p:blipFill rotWithShape="1">
              <a:blip r:embed="rId9" cstate="hq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r="49370"/>
              <a:stretch/>
            </p:blipFill>
            <p:spPr bwMode="auto">
              <a:xfrm>
                <a:off x="-1105656" y="1316738"/>
                <a:ext cx="736162" cy="6067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descr="Related image"/>
              <p:cNvPicPr>
                <a:picLocks noChangeAspect="1" noChangeArrowheads="1"/>
              </p:cNvPicPr>
              <p:nvPr/>
            </p:nvPicPr>
            <p:blipFill>
              <a:blip r:embed="rId10"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3137" y="2072134"/>
                <a:ext cx="476780" cy="4767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Image result for steel beam clipart black and white"/>
              <p:cNvPicPr>
                <a:picLocks noChangeAspect="1" noChangeArrowheads="1"/>
              </p:cNvPicPr>
              <p:nvPr/>
            </p:nvPicPr>
            <p:blipFill>
              <a:blip r:embed="rId11"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76" y="2347863"/>
                <a:ext cx="772122" cy="51153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526872" y="2404315"/>
                <a:ext cx="901830" cy="1140618"/>
                <a:chOff x="5005407" y="2141816"/>
                <a:chExt cx="901830" cy="1140618"/>
              </a:xfrm>
            </p:grpSpPr>
            <p:pic>
              <p:nvPicPr>
                <p:cNvPr id="29" name="Picture 30" descr="Related imag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flipH="1">
                  <a:off x="5005407" y="2141816"/>
                  <a:ext cx="901830" cy="1054772"/>
                </a:xfrm>
                <a:prstGeom prst="rect">
                  <a:avLst/>
                </a:prstGeom>
                <a:noFill/>
                <a:extLst>
                  <a:ext uri="{909E8E84-426E-40DD-AFC4-6F175D3DCCD1}">
                    <a14:hiddenFill xmlns:a14="http://schemas.microsoft.com/office/drawing/2010/main">
                      <a:solidFill>
                        <a:srgbClr val="FFFFFF"/>
                      </a:solidFill>
                    </a14:hiddenFill>
                  </a:ext>
                </a:extLst>
              </p:spPr>
            </p:pic>
            <p:sp>
              <p:nvSpPr>
                <p:cNvPr id="30" name="Circular Arrow 29"/>
                <p:cNvSpPr/>
                <p:nvPr/>
              </p:nvSpPr>
              <p:spPr>
                <a:xfrm>
                  <a:off x="5328820" y="2881868"/>
                  <a:ext cx="392021" cy="400566"/>
                </a:xfrm>
                <a:prstGeom prst="circularArrow">
                  <a:avLst>
                    <a:gd name="adj1" fmla="val 12500"/>
                    <a:gd name="adj2" fmla="val 1142319"/>
                    <a:gd name="adj3" fmla="val 20457681"/>
                    <a:gd name="adj4" fmla="val 1619220"/>
                    <a:gd name="adj5" fmla="val 125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grpSp>
          <p:pic>
            <p:nvPicPr>
              <p:cNvPr id="24" name="Picture 8" descr="Image result for mining clipart  black and white"/>
              <p:cNvPicPr>
                <a:picLocks noChangeAspect="1" noChangeArrowheads="1"/>
              </p:cNvPicPr>
              <p:nvPr/>
            </p:nvPicPr>
            <p:blipFill rotWithShape="1">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7930" t="8300" r="6195" b="7992"/>
              <a:stretch/>
            </p:blipFill>
            <p:spPr bwMode="auto">
              <a:xfrm>
                <a:off x="-1139328" y="2072299"/>
                <a:ext cx="478972" cy="4668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Image result for fish clipart black and white"/>
              <p:cNvPicPr>
                <a:picLocks noChangeAspect="1" noChangeArrowheads="1"/>
              </p:cNvPicPr>
              <p:nvPr/>
            </p:nvPicPr>
            <p:blipFill>
              <a:blip r:embed="rId14"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551378" y="2617695"/>
                <a:ext cx="680375" cy="3407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wheat clipart black and white"/>
              <p:cNvPicPr>
                <a:picLocks noChangeAspect="1" noChangeArrowheads="1"/>
              </p:cNvPicPr>
              <p:nvPr/>
            </p:nvPicPr>
            <p:blipFill>
              <a:blip r:embed="rId15"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0127" y="2776118"/>
                <a:ext cx="554811" cy="9750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Image result for corn clipart black and white"/>
              <p:cNvPicPr>
                <a:picLocks noChangeAspect="1" noChangeArrowheads="1"/>
              </p:cNvPicPr>
              <p:nvPr/>
            </p:nvPicPr>
            <p:blipFill>
              <a:blip r:embed="rId16" cstate="hq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3367" y="1485288"/>
                <a:ext cx="768206" cy="5986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Image result for sorghum clipart black and white"/>
              <p:cNvPicPr>
                <a:picLocks noChangeAspect="1" noChangeArrowheads="1"/>
              </p:cNvPicPr>
              <p:nvPr/>
            </p:nvPicPr>
            <p:blipFill>
              <a:blip r:embed="rId17" cstate="hq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984" y="2921191"/>
                <a:ext cx="511740" cy="77521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ardrop 34"/>
          <p:cNvSpPr/>
          <p:nvPr/>
        </p:nvSpPr>
        <p:spPr>
          <a:xfrm rot="18208051">
            <a:off x="9271582" y="2328261"/>
            <a:ext cx="1991374" cy="1384615"/>
          </a:xfrm>
          <a:prstGeom prst="teardrop">
            <a:avLst>
              <a:gd name="adj" fmla="val 154623"/>
            </a:avLst>
          </a:prstGeom>
          <a:solidFill>
            <a:srgbClr val="5B9BD5">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50556" y="3318940"/>
            <a:ext cx="5168337" cy="3814011"/>
          </a:xfrm>
        </p:spPr>
        <p:txBody>
          <a:bodyPr>
            <a:normAutofit/>
          </a:bodyPr>
          <a:lstStyle/>
          <a:p>
            <a:pPr algn="l">
              <a:spcBef>
                <a:spcPts val="0"/>
              </a:spcBef>
            </a:pPr>
            <a:r>
              <a:rPr lang="en-US" sz="3000" b="1" dirty="0"/>
              <a:t>Landon Marston, Ph.D., P.E.</a:t>
            </a:r>
          </a:p>
          <a:p>
            <a:pPr algn="l">
              <a:spcBef>
                <a:spcPts val="0"/>
              </a:spcBef>
            </a:pPr>
            <a:r>
              <a:rPr lang="en-US" sz="2200" dirty="0"/>
              <a:t>Assistant Professor</a:t>
            </a:r>
          </a:p>
          <a:p>
            <a:pPr algn="l">
              <a:spcBef>
                <a:spcPts val="0"/>
              </a:spcBef>
            </a:pPr>
            <a:r>
              <a:rPr lang="en-US" sz="2200" dirty="0"/>
              <a:t>Kansas State University, Civil Engineering</a:t>
            </a:r>
          </a:p>
          <a:p>
            <a:pPr algn="l">
              <a:spcBef>
                <a:spcPts val="0"/>
              </a:spcBef>
            </a:pPr>
            <a:endParaRPr lang="en-US" sz="2200" dirty="0"/>
          </a:p>
          <a:p>
            <a:pPr algn="l">
              <a:spcBef>
                <a:spcPts val="0"/>
              </a:spcBef>
            </a:pPr>
            <a:r>
              <a:rPr lang="en-US" sz="2000" i="1" dirty="0"/>
              <a:t>Co-Authors: Gambhir Lamsal, Zach Ancona, Peter Caldwell, Brian Richter, Richard Rushforth, Ben Ruddell, &amp; Kyle Davis </a:t>
            </a:r>
          </a:p>
          <a:p>
            <a:pPr algn="l">
              <a:spcBef>
                <a:spcPts val="0"/>
              </a:spcBef>
            </a:pPr>
            <a:endParaRPr lang="en-US" sz="2200" b="1" i="1" dirty="0"/>
          </a:p>
          <a:p>
            <a:pPr algn="l">
              <a:spcBef>
                <a:spcPts val="0"/>
              </a:spcBef>
            </a:pPr>
            <a:r>
              <a:rPr lang="en-US" sz="2200" b="1" i="1" dirty="0"/>
              <a:t>	</a:t>
            </a:r>
          </a:p>
          <a:p>
            <a:pPr algn="l">
              <a:spcBef>
                <a:spcPts val="0"/>
              </a:spcBef>
            </a:pPr>
            <a:r>
              <a:rPr lang="en-US" sz="2200" i="1" dirty="0"/>
              <a:t>			</a:t>
            </a:r>
          </a:p>
          <a:p>
            <a:pPr algn="l">
              <a:spcBef>
                <a:spcPts val="0"/>
              </a:spcBef>
            </a:pPr>
            <a:r>
              <a:rPr lang="en-US" sz="2200" i="1" dirty="0"/>
              <a:t>			</a:t>
            </a:r>
            <a:endParaRPr lang="en-US" sz="2100" b="1" i="1" dirty="0"/>
          </a:p>
          <a:p>
            <a:pPr algn="l"/>
            <a:endParaRPr lang="en-US" sz="1100" b="1" dirty="0"/>
          </a:p>
        </p:txBody>
      </p:sp>
      <p:pic>
        <p:nvPicPr>
          <p:cNvPr id="37" name="Picture 2" descr="Image result for ns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85533" y="5948564"/>
            <a:ext cx="876248" cy="880231"/>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7558501" y="4578708"/>
            <a:ext cx="331452" cy="35565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1"/>
          </p:cNvCxnSpPr>
          <p:nvPr/>
        </p:nvCxnSpPr>
        <p:spPr>
          <a:xfrm flipV="1">
            <a:off x="7607041" y="2936686"/>
            <a:ext cx="303382" cy="1694105"/>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a:stCxn id="38" idx="5"/>
          </p:cNvCxnSpPr>
          <p:nvPr/>
        </p:nvCxnSpPr>
        <p:spPr>
          <a:xfrm>
            <a:off x="7841413" y="4882275"/>
            <a:ext cx="2174708" cy="286484"/>
          </a:xfrm>
          <a:prstGeom prst="line">
            <a:avLst/>
          </a:prstGeom>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266B4C5F-8B94-4C89-A09A-ED25092EEB7B}"/>
              </a:ext>
            </a:extLst>
          </p:cNvPr>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551" y="5225945"/>
            <a:ext cx="2812011" cy="1870189"/>
          </a:xfrm>
          <a:prstGeom prst="rect">
            <a:avLst/>
          </a:prstGeom>
        </p:spPr>
      </p:pic>
      <p:sp>
        <p:nvSpPr>
          <p:cNvPr id="9" name="Rectangle 8">
            <a:extLst>
              <a:ext uri="{FF2B5EF4-FFF2-40B4-BE49-F238E27FC236}">
                <a16:creationId xmlns:a16="http://schemas.microsoft.com/office/drawing/2014/main" id="{4957B5EF-8146-4F62-B469-6F0D48E1EA62}"/>
              </a:ext>
            </a:extLst>
          </p:cNvPr>
          <p:cNvSpPr/>
          <p:nvPr/>
        </p:nvSpPr>
        <p:spPr>
          <a:xfrm>
            <a:off x="8425117" y="189190"/>
            <a:ext cx="3766884" cy="461665"/>
          </a:xfrm>
          <a:prstGeom prst="rect">
            <a:avLst/>
          </a:prstGeom>
        </p:spPr>
        <p:txBody>
          <a:bodyPr wrap="square">
            <a:spAutoFit/>
          </a:bodyPr>
          <a:lstStyle/>
          <a:p>
            <a:r>
              <a:rPr lang="en-US" sz="2400" i="1" dirty="0"/>
              <a:t>Abstract ID: EGU2020-12550 </a:t>
            </a:r>
          </a:p>
        </p:txBody>
      </p:sp>
      <p:sp>
        <p:nvSpPr>
          <p:cNvPr id="13" name="Rectangle 12">
            <a:extLst>
              <a:ext uri="{FF2B5EF4-FFF2-40B4-BE49-F238E27FC236}">
                <a16:creationId xmlns:a16="http://schemas.microsoft.com/office/drawing/2014/main" id="{C6C05C3C-E3DB-4084-BB0C-1437F8509CA4}"/>
              </a:ext>
            </a:extLst>
          </p:cNvPr>
          <p:cNvSpPr/>
          <p:nvPr/>
        </p:nvSpPr>
        <p:spPr>
          <a:xfrm>
            <a:off x="3023606" y="6005150"/>
            <a:ext cx="2395288" cy="400110"/>
          </a:xfrm>
          <a:prstGeom prst="rect">
            <a:avLst/>
          </a:prstGeom>
        </p:spPr>
        <p:txBody>
          <a:bodyPr wrap="square">
            <a:spAutoFit/>
          </a:bodyPr>
          <a:lstStyle/>
          <a:p>
            <a:r>
              <a:rPr lang="en-US" sz="2000" i="1" dirty="0"/>
              <a:t>May 5, 2020</a:t>
            </a:r>
          </a:p>
        </p:txBody>
      </p:sp>
    </p:spTree>
    <p:extLst>
      <p:ext uri="{BB962C8B-B14F-4D97-AF65-F5344CB8AC3E}">
        <p14:creationId xmlns:p14="http://schemas.microsoft.com/office/powerpoint/2010/main" val="138919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5FAC779-C4DD-4A6E-9F85-F09953D3D96C}"/>
              </a:ext>
            </a:extLst>
          </p:cNvPr>
          <p:cNvGrpSpPr/>
          <p:nvPr/>
        </p:nvGrpSpPr>
        <p:grpSpPr>
          <a:xfrm>
            <a:off x="233304" y="1599467"/>
            <a:ext cx="8468076" cy="4417498"/>
            <a:chOff x="131297" y="1797050"/>
            <a:chExt cx="9127003" cy="4944993"/>
          </a:xfrm>
        </p:grpSpPr>
        <p:pic>
          <p:nvPicPr>
            <p:cNvPr id="9218" name="Chart 6" descr="image010"/>
            <p:cNvPicPr>
              <a:picLocks noChangeAspect="1" noChangeArrowheads="1"/>
            </p:cNvPicPr>
            <p:nvPr/>
          </p:nvPicPr>
          <p:blipFill rotWithShape="1">
            <a:blip r:embed="rId3">
              <a:extLst>
                <a:ext uri="{28A0092B-C50C-407E-A947-70E740481C1C}">
                  <a14:useLocalDpi xmlns:a14="http://schemas.microsoft.com/office/drawing/2010/main" val="0"/>
                </a:ext>
              </a:extLst>
            </a:blip>
            <a:srcRect l="2174" t="14316" r="2205" b="15311"/>
            <a:stretch/>
          </p:blipFill>
          <p:spPr bwMode="auto">
            <a:xfrm>
              <a:off x="131297" y="1797050"/>
              <a:ext cx="9127003" cy="494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5F2249C9-6E04-496F-A56B-E96FAC7C50E2}"/>
                </a:ext>
              </a:extLst>
            </p:cNvPr>
            <p:cNvCxnSpPr/>
            <p:nvPr/>
          </p:nvCxnSpPr>
          <p:spPr>
            <a:xfrm flipV="1">
              <a:off x="4286250" y="2970608"/>
              <a:ext cx="0" cy="1544242"/>
            </a:xfrm>
            <a:prstGeom prst="line">
              <a:avLst/>
            </a:prstGeom>
            <a:ln w="28575"/>
          </p:spPr>
          <p:style>
            <a:lnRef idx="3">
              <a:schemeClr val="dk1"/>
            </a:lnRef>
            <a:fillRef idx="0">
              <a:schemeClr val="dk1"/>
            </a:fillRef>
            <a:effectRef idx="2">
              <a:schemeClr val="dk1"/>
            </a:effectRef>
            <a:fontRef idx="minor">
              <a:schemeClr val="tx1"/>
            </a:fontRef>
          </p:style>
        </p:cxnSp>
        <p:sp>
          <p:nvSpPr>
            <p:cNvPr id="6" name="4-Point Star 6">
              <a:extLst>
                <a:ext uri="{FF2B5EF4-FFF2-40B4-BE49-F238E27FC236}">
                  <a16:creationId xmlns:a16="http://schemas.microsoft.com/office/drawing/2014/main" id="{8892D82E-23FA-463A-8BDD-869E5A21BEBC}"/>
                </a:ext>
              </a:extLst>
            </p:cNvPr>
            <p:cNvSpPr/>
            <p:nvPr/>
          </p:nvSpPr>
          <p:spPr>
            <a:xfrm>
              <a:off x="4124384" y="2776628"/>
              <a:ext cx="323732" cy="306693"/>
            </a:xfrm>
            <a:prstGeom prst="star4">
              <a:avLst>
                <a:gd name="adj" fmla="val 1990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2CA4D3-EB3F-4C16-AE99-D283C3EBDD7D}"/>
                </a:ext>
              </a:extLst>
            </p:cNvPr>
            <p:cNvCxnSpPr/>
            <p:nvPr/>
          </p:nvCxnSpPr>
          <p:spPr>
            <a:xfrm flipV="1">
              <a:off x="6388100" y="2824558"/>
              <a:ext cx="0" cy="1544242"/>
            </a:xfrm>
            <a:prstGeom prst="line">
              <a:avLst/>
            </a:prstGeom>
            <a:ln w="28575"/>
          </p:spPr>
          <p:style>
            <a:lnRef idx="3">
              <a:schemeClr val="dk1"/>
            </a:lnRef>
            <a:fillRef idx="0">
              <a:schemeClr val="dk1"/>
            </a:fillRef>
            <a:effectRef idx="2">
              <a:schemeClr val="dk1"/>
            </a:effectRef>
            <a:fontRef idx="minor">
              <a:schemeClr val="tx1"/>
            </a:fontRef>
          </p:style>
        </p:cxnSp>
        <p:sp>
          <p:nvSpPr>
            <p:cNvPr id="7" name="4-Point Star 8">
              <a:extLst>
                <a:ext uri="{FF2B5EF4-FFF2-40B4-BE49-F238E27FC236}">
                  <a16:creationId xmlns:a16="http://schemas.microsoft.com/office/drawing/2014/main" id="{2BF1967E-D36B-4496-82E2-A75111D567A0}"/>
                </a:ext>
              </a:extLst>
            </p:cNvPr>
            <p:cNvSpPr/>
            <p:nvPr/>
          </p:nvSpPr>
          <p:spPr>
            <a:xfrm>
              <a:off x="6226234" y="2623281"/>
              <a:ext cx="323732" cy="306693"/>
            </a:xfrm>
            <a:prstGeom prst="star4">
              <a:avLst>
                <a:gd name="adj" fmla="val 1990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EA34C1-D7FC-4B93-A099-9A2D7CADDE55}"/>
                </a:ext>
              </a:extLst>
            </p:cNvPr>
            <p:cNvSpPr txBox="1"/>
            <p:nvPr/>
          </p:nvSpPr>
          <p:spPr>
            <a:xfrm>
              <a:off x="3681122" y="2376517"/>
              <a:ext cx="2063750" cy="400110"/>
            </a:xfrm>
            <a:prstGeom prst="rect">
              <a:avLst/>
            </a:prstGeom>
            <a:noFill/>
          </p:spPr>
          <p:txBody>
            <a:bodyPr wrap="square" rtlCol="0">
              <a:spAutoFit/>
            </a:bodyPr>
            <a:lstStyle/>
            <a:p>
              <a:r>
                <a:rPr lang="en-US" sz="2000" b="1" dirty="0"/>
                <a:t>Lake Powell</a:t>
              </a:r>
            </a:p>
          </p:txBody>
        </p:sp>
        <p:sp>
          <p:nvSpPr>
            <p:cNvPr id="12" name="TextBox 11">
              <a:extLst>
                <a:ext uri="{FF2B5EF4-FFF2-40B4-BE49-F238E27FC236}">
                  <a16:creationId xmlns:a16="http://schemas.microsoft.com/office/drawing/2014/main" id="{012FD062-1F86-42BF-84BC-77D7180F98A8}"/>
                </a:ext>
              </a:extLst>
            </p:cNvPr>
            <p:cNvSpPr txBox="1"/>
            <p:nvPr/>
          </p:nvSpPr>
          <p:spPr>
            <a:xfrm>
              <a:off x="5791200" y="2261451"/>
              <a:ext cx="2063750" cy="400110"/>
            </a:xfrm>
            <a:prstGeom prst="rect">
              <a:avLst/>
            </a:prstGeom>
            <a:noFill/>
          </p:spPr>
          <p:txBody>
            <a:bodyPr wrap="square" rtlCol="0">
              <a:spAutoFit/>
            </a:bodyPr>
            <a:lstStyle/>
            <a:p>
              <a:r>
                <a:rPr lang="en-US" sz="2000" b="1"/>
                <a:t>Lake Mead</a:t>
              </a:r>
            </a:p>
          </p:txBody>
        </p:sp>
      </p:grpSp>
      <p:sp>
        <p:nvSpPr>
          <p:cNvPr id="13" name="Rounded Rectangle 9">
            <a:extLst>
              <a:ext uri="{FF2B5EF4-FFF2-40B4-BE49-F238E27FC236}">
                <a16:creationId xmlns:a16="http://schemas.microsoft.com/office/drawing/2014/main" id="{58FCB078-1427-4303-8F9D-45EB17D81830}"/>
              </a:ext>
            </a:extLst>
          </p:cNvPr>
          <p:cNvSpPr/>
          <p:nvPr/>
        </p:nvSpPr>
        <p:spPr>
          <a:xfrm>
            <a:off x="8023242" y="3312748"/>
            <a:ext cx="2073884" cy="51077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25</a:t>
            </a:r>
            <a:r>
              <a:rPr lang="en-US" altLang="en-US" sz="2400"/>
              <a:t> Scenario </a:t>
            </a:r>
            <a:endParaRPr lang="en-US" sz="2400"/>
          </a:p>
        </p:txBody>
      </p:sp>
      <p:sp>
        <p:nvSpPr>
          <p:cNvPr id="2" name="Title 1">
            <a:extLst>
              <a:ext uri="{FF2B5EF4-FFF2-40B4-BE49-F238E27FC236}">
                <a16:creationId xmlns:a16="http://schemas.microsoft.com/office/drawing/2014/main" id="{79D479E1-82C4-485C-93BF-A83D1E6054CE}"/>
              </a:ext>
            </a:extLst>
          </p:cNvPr>
          <p:cNvSpPr>
            <a:spLocks noGrp="1"/>
          </p:cNvSpPr>
          <p:nvPr>
            <p:ph type="title"/>
          </p:nvPr>
        </p:nvSpPr>
        <p:spPr>
          <a:xfrm>
            <a:off x="109654" y="333860"/>
            <a:ext cx="11972692" cy="1325563"/>
          </a:xfrm>
        </p:spPr>
        <p:txBody>
          <a:bodyPr>
            <a:noAutofit/>
          </a:bodyPr>
          <a:lstStyle/>
          <a:p>
            <a:r>
              <a:rPr lang="en-US" sz="4000" b="1" dirty="0"/>
              <a:t>Water savings can have significant impacts on surface water availability in the over-appropriated Colorado Basin. </a:t>
            </a:r>
          </a:p>
        </p:txBody>
      </p:sp>
      <p:sp>
        <p:nvSpPr>
          <p:cNvPr id="14" name="Rounded Rectangle 9">
            <a:extLst>
              <a:ext uri="{FF2B5EF4-FFF2-40B4-BE49-F238E27FC236}">
                <a16:creationId xmlns:a16="http://schemas.microsoft.com/office/drawing/2014/main" id="{24CB9CB8-B39B-46D4-8CE7-18B08241050F}"/>
              </a:ext>
            </a:extLst>
          </p:cNvPr>
          <p:cNvSpPr/>
          <p:nvPr/>
        </p:nvSpPr>
        <p:spPr>
          <a:xfrm>
            <a:off x="8010466" y="2580761"/>
            <a:ext cx="2073884" cy="51077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50</a:t>
            </a:r>
            <a:r>
              <a:rPr lang="en-US" altLang="en-US" sz="2400"/>
              <a:t> Scenario </a:t>
            </a:r>
            <a:endParaRPr lang="en-US" sz="2400"/>
          </a:p>
        </p:txBody>
      </p:sp>
      <p:pic>
        <p:nvPicPr>
          <p:cNvPr id="3" name="Chart 6" descr="image010">
            <a:extLst>
              <a:ext uri="{FF2B5EF4-FFF2-40B4-BE49-F238E27FC236}">
                <a16:creationId xmlns:a16="http://schemas.microsoft.com/office/drawing/2014/main" id="{08761306-B6AD-4B14-8DF5-4AE8148E14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10" t="88160" r="61992" b="1250"/>
          <a:stretch/>
        </p:blipFill>
        <p:spPr bwMode="auto">
          <a:xfrm>
            <a:off x="748083" y="5999897"/>
            <a:ext cx="2377440" cy="7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hart 6" descr="image010">
            <a:extLst>
              <a:ext uri="{FF2B5EF4-FFF2-40B4-BE49-F238E27FC236}">
                <a16:creationId xmlns:a16="http://schemas.microsoft.com/office/drawing/2014/main" id="{DE4DA3D3-E98B-4701-9CEA-3FA662A4D1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78" t="87852" r="37008" b="1558"/>
          <a:stretch/>
        </p:blipFill>
        <p:spPr bwMode="auto">
          <a:xfrm>
            <a:off x="3744280" y="5989329"/>
            <a:ext cx="2377440" cy="73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hart 6" descr="image010">
            <a:extLst>
              <a:ext uri="{FF2B5EF4-FFF2-40B4-BE49-F238E27FC236}">
                <a16:creationId xmlns:a16="http://schemas.microsoft.com/office/drawing/2014/main" id="{BB15F478-9CF3-4F7A-AB4A-3E0CEE783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04" t="87852" r="11682" b="1558"/>
          <a:stretch/>
        </p:blipFill>
        <p:spPr bwMode="auto">
          <a:xfrm>
            <a:off x="6509886" y="5989329"/>
            <a:ext cx="2377440" cy="73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9">
            <a:extLst>
              <a:ext uri="{FF2B5EF4-FFF2-40B4-BE49-F238E27FC236}">
                <a16:creationId xmlns:a16="http://schemas.microsoft.com/office/drawing/2014/main" id="{14BA95D7-DEFC-407B-9702-965A7734B992}"/>
              </a:ext>
            </a:extLst>
          </p:cNvPr>
          <p:cNvSpPr/>
          <p:nvPr/>
        </p:nvSpPr>
        <p:spPr>
          <a:xfrm>
            <a:off x="8023242" y="4044735"/>
            <a:ext cx="2073884" cy="51077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10</a:t>
            </a:r>
            <a:r>
              <a:rPr lang="en-US" altLang="en-US" sz="2400"/>
              <a:t> Scenario </a:t>
            </a:r>
            <a:endParaRPr lang="en-US" sz="2400"/>
          </a:p>
        </p:txBody>
      </p:sp>
      <p:sp>
        <p:nvSpPr>
          <p:cNvPr id="17" name="TextBox 16">
            <a:extLst>
              <a:ext uri="{FF2B5EF4-FFF2-40B4-BE49-F238E27FC236}">
                <a16:creationId xmlns:a16="http://schemas.microsoft.com/office/drawing/2014/main" id="{ABA0E08D-058B-47EB-A4D0-359C90F8046D}"/>
              </a:ext>
            </a:extLst>
          </p:cNvPr>
          <p:cNvSpPr txBox="1"/>
          <p:nvPr/>
        </p:nvSpPr>
        <p:spPr>
          <a:xfrm>
            <a:off x="10097126" y="2532129"/>
            <a:ext cx="1123950" cy="461665"/>
          </a:xfrm>
          <a:prstGeom prst="rect">
            <a:avLst/>
          </a:prstGeom>
          <a:noFill/>
        </p:spPr>
        <p:txBody>
          <a:bodyPr wrap="square" rtlCol="0">
            <a:spAutoFit/>
          </a:bodyPr>
          <a:lstStyle/>
          <a:p>
            <a:r>
              <a:rPr lang="en-US" sz="2400">
                <a:solidFill>
                  <a:schemeClr val="accent2"/>
                </a:solidFill>
              </a:rPr>
              <a:t>4.8%</a:t>
            </a:r>
          </a:p>
        </p:txBody>
      </p:sp>
      <p:sp>
        <p:nvSpPr>
          <p:cNvPr id="19" name="TextBox 18">
            <a:extLst>
              <a:ext uri="{FF2B5EF4-FFF2-40B4-BE49-F238E27FC236}">
                <a16:creationId xmlns:a16="http://schemas.microsoft.com/office/drawing/2014/main" id="{12E9497B-41AE-4745-BA46-6D4AED269473}"/>
              </a:ext>
            </a:extLst>
          </p:cNvPr>
          <p:cNvSpPr txBox="1"/>
          <p:nvPr/>
        </p:nvSpPr>
        <p:spPr>
          <a:xfrm>
            <a:off x="10071726" y="3313179"/>
            <a:ext cx="1123950" cy="461665"/>
          </a:xfrm>
          <a:prstGeom prst="rect">
            <a:avLst/>
          </a:prstGeom>
          <a:noFill/>
        </p:spPr>
        <p:txBody>
          <a:bodyPr wrap="square" rtlCol="0">
            <a:spAutoFit/>
          </a:bodyPr>
          <a:lstStyle/>
          <a:p>
            <a:r>
              <a:rPr lang="en-US" sz="2400">
                <a:solidFill>
                  <a:schemeClr val="accent2"/>
                </a:solidFill>
              </a:rPr>
              <a:t>10.0%</a:t>
            </a:r>
          </a:p>
        </p:txBody>
      </p:sp>
      <p:sp>
        <p:nvSpPr>
          <p:cNvPr id="20" name="TextBox 19">
            <a:extLst>
              <a:ext uri="{FF2B5EF4-FFF2-40B4-BE49-F238E27FC236}">
                <a16:creationId xmlns:a16="http://schemas.microsoft.com/office/drawing/2014/main" id="{32DB2A22-CB51-4FB3-AB38-FE6F6EDF001E}"/>
              </a:ext>
            </a:extLst>
          </p:cNvPr>
          <p:cNvSpPr txBox="1"/>
          <p:nvPr/>
        </p:nvSpPr>
        <p:spPr>
          <a:xfrm>
            <a:off x="10097126" y="4049459"/>
            <a:ext cx="1123950" cy="461665"/>
          </a:xfrm>
          <a:prstGeom prst="rect">
            <a:avLst/>
          </a:prstGeom>
          <a:noFill/>
        </p:spPr>
        <p:txBody>
          <a:bodyPr wrap="square" rtlCol="0">
            <a:spAutoFit/>
          </a:bodyPr>
          <a:lstStyle/>
          <a:p>
            <a:r>
              <a:rPr lang="en-US" sz="2400">
                <a:solidFill>
                  <a:schemeClr val="accent2"/>
                </a:solidFill>
              </a:rPr>
              <a:t>13.9%</a:t>
            </a:r>
          </a:p>
        </p:txBody>
      </p:sp>
      <p:sp>
        <p:nvSpPr>
          <p:cNvPr id="21" name="TextBox 20">
            <a:extLst>
              <a:ext uri="{FF2B5EF4-FFF2-40B4-BE49-F238E27FC236}">
                <a16:creationId xmlns:a16="http://schemas.microsoft.com/office/drawing/2014/main" id="{DE4BDBD4-A752-4243-BA98-3F4EBD052D9F}"/>
              </a:ext>
            </a:extLst>
          </p:cNvPr>
          <p:cNvSpPr txBox="1"/>
          <p:nvPr/>
        </p:nvSpPr>
        <p:spPr>
          <a:xfrm>
            <a:off x="11215660" y="2514963"/>
            <a:ext cx="1123950" cy="461665"/>
          </a:xfrm>
          <a:prstGeom prst="rect">
            <a:avLst/>
          </a:prstGeom>
          <a:noFill/>
        </p:spPr>
        <p:txBody>
          <a:bodyPr wrap="square" rtlCol="0">
            <a:spAutoFit/>
          </a:bodyPr>
          <a:lstStyle/>
          <a:p>
            <a:r>
              <a:rPr lang="en-US" sz="2400">
                <a:solidFill>
                  <a:schemeClr val="accent6"/>
                </a:solidFill>
              </a:rPr>
              <a:t>4.1%</a:t>
            </a:r>
          </a:p>
        </p:txBody>
      </p:sp>
      <p:sp>
        <p:nvSpPr>
          <p:cNvPr id="22" name="TextBox 21">
            <a:extLst>
              <a:ext uri="{FF2B5EF4-FFF2-40B4-BE49-F238E27FC236}">
                <a16:creationId xmlns:a16="http://schemas.microsoft.com/office/drawing/2014/main" id="{62B10185-1CF6-46F0-996B-A31E3FA55307}"/>
              </a:ext>
            </a:extLst>
          </p:cNvPr>
          <p:cNvSpPr txBox="1"/>
          <p:nvPr/>
        </p:nvSpPr>
        <p:spPr>
          <a:xfrm>
            <a:off x="11190260" y="3296013"/>
            <a:ext cx="1123950" cy="461665"/>
          </a:xfrm>
          <a:prstGeom prst="rect">
            <a:avLst/>
          </a:prstGeom>
          <a:noFill/>
        </p:spPr>
        <p:txBody>
          <a:bodyPr wrap="square" rtlCol="0">
            <a:spAutoFit/>
          </a:bodyPr>
          <a:lstStyle/>
          <a:p>
            <a:r>
              <a:rPr lang="en-US" sz="2400">
                <a:solidFill>
                  <a:schemeClr val="accent6"/>
                </a:solidFill>
              </a:rPr>
              <a:t>8.6%</a:t>
            </a:r>
          </a:p>
        </p:txBody>
      </p:sp>
      <p:sp>
        <p:nvSpPr>
          <p:cNvPr id="23" name="TextBox 22">
            <a:extLst>
              <a:ext uri="{FF2B5EF4-FFF2-40B4-BE49-F238E27FC236}">
                <a16:creationId xmlns:a16="http://schemas.microsoft.com/office/drawing/2014/main" id="{86713CB9-8743-4019-BF30-C70293A7A85B}"/>
              </a:ext>
            </a:extLst>
          </p:cNvPr>
          <p:cNvSpPr txBox="1"/>
          <p:nvPr/>
        </p:nvSpPr>
        <p:spPr>
          <a:xfrm>
            <a:off x="11215660" y="4032293"/>
            <a:ext cx="1123950" cy="461665"/>
          </a:xfrm>
          <a:prstGeom prst="rect">
            <a:avLst/>
          </a:prstGeom>
          <a:noFill/>
        </p:spPr>
        <p:txBody>
          <a:bodyPr wrap="square" rtlCol="0">
            <a:spAutoFit/>
          </a:bodyPr>
          <a:lstStyle/>
          <a:p>
            <a:r>
              <a:rPr lang="en-US" sz="2400">
                <a:solidFill>
                  <a:schemeClr val="accent6"/>
                </a:solidFill>
              </a:rPr>
              <a:t>11.9%</a:t>
            </a:r>
          </a:p>
        </p:txBody>
      </p:sp>
      <p:sp>
        <p:nvSpPr>
          <p:cNvPr id="18" name="TextBox 17">
            <a:extLst>
              <a:ext uri="{FF2B5EF4-FFF2-40B4-BE49-F238E27FC236}">
                <a16:creationId xmlns:a16="http://schemas.microsoft.com/office/drawing/2014/main" id="{1CC91446-3E8C-49E9-9210-74BB956412AB}"/>
              </a:ext>
            </a:extLst>
          </p:cNvPr>
          <p:cNvSpPr txBox="1"/>
          <p:nvPr/>
        </p:nvSpPr>
        <p:spPr>
          <a:xfrm>
            <a:off x="10006330" y="2124046"/>
            <a:ext cx="1336330" cy="461665"/>
          </a:xfrm>
          <a:prstGeom prst="rect">
            <a:avLst/>
          </a:prstGeom>
          <a:noFill/>
        </p:spPr>
        <p:txBody>
          <a:bodyPr wrap="square" rtlCol="0">
            <a:spAutoFit/>
          </a:bodyPr>
          <a:lstStyle/>
          <a:p>
            <a:r>
              <a:rPr lang="en-US" sz="2400" b="1" u="sng">
                <a:solidFill>
                  <a:schemeClr val="accent2"/>
                </a:solidFill>
              </a:rPr>
              <a:t>Powell</a:t>
            </a:r>
          </a:p>
        </p:txBody>
      </p:sp>
      <p:sp>
        <p:nvSpPr>
          <p:cNvPr id="25" name="TextBox 24">
            <a:extLst>
              <a:ext uri="{FF2B5EF4-FFF2-40B4-BE49-F238E27FC236}">
                <a16:creationId xmlns:a16="http://schemas.microsoft.com/office/drawing/2014/main" id="{B69BC060-29BA-453F-9D93-2E4F35E66B97}"/>
              </a:ext>
            </a:extLst>
          </p:cNvPr>
          <p:cNvSpPr txBox="1"/>
          <p:nvPr/>
        </p:nvSpPr>
        <p:spPr>
          <a:xfrm>
            <a:off x="11117580" y="2104996"/>
            <a:ext cx="1336330" cy="461665"/>
          </a:xfrm>
          <a:prstGeom prst="rect">
            <a:avLst/>
          </a:prstGeom>
          <a:noFill/>
        </p:spPr>
        <p:txBody>
          <a:bodyPr wrap="square" rtlCol="0">
            <a:spAutoFit/>
          </a:bodyPr>
          <a:lstStyle/>
          <a:p>
            <a:r>
              <a:rPr lang="en-US" sz="2400" b="1" u="sng">
                <a:solidFill>
                  <a:schemeClr val="accent6"/>
                </a:solidFill>
              </a:rPr>
              <a:t>Mead</a:t>
            </a:r>
          </a:p>
        </p:txBody>
      </p:sp>
      <p:pic>
        <p:nvPicPr>
          <p:cNvPr id="2052" name="Picture 4" descr="Image result for lake powell and lake mead map&quot;">
            <a:extLst>
              <a:ext uri="{FF2B5EF4-FFF2-40B4-BE49-F238E27FC236}">
                <a16:creationId xmlns:a16="http://schemas.microsoft.com/office/drawing/2014/main" id="{C6508D37-BEAC-4D74-A457-20DADD64D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69" y="1727122"/>
            <a:ext cx="2368341" cy="1875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Slide Number Placeholder 26">
            <a:extLst>
              <a:ext uri="{FF2B5EF4-FFF2-40B4-BE49-F238E27FC236}">
                <a16:creationId xmlns:a16="http://schemas.microsoft.com/office/drawing/2014/main" id="{322DA872-A4A3-45BB-B2B9-30806A84DCA3}"/>
              </a:ext>
            </a:extLst>
          </p:cNvPr>
          <p:cNvSpPr>
            <a:spLocks noGrp="1"/>
          </p:cNvSpPr>
          <p:nvPr>
            <p:ph type="sldNum" sz="quarter" idx="12"/>
          </p:nvPr>
        </p:nvSpPr>
        <p:spPr/>
        <p:txBody>
          <a:bodyPr/>
          <a:lstStyle/>
          <a:p>
            <a:fld id="{AC018F77-4623-4072-9987-06605C00B878}" type="slidenum">
              <a:rPr lang="en-US" smtClean="0"/>
              <a:t>10</a:t>
            </a:fld>
            <a:endParaRPr lang="en-US"/>
          </a:p>
        </p:txBody>
      </p:sp>
    </p:spTree>
    <p:extLst>
      <p:ext uri="{BB962C8B-B14F-4D97-AF65-F5344CB8AC3E}">
        <p14:creationId xmlns:p14="http://schemas.microsoft.com/office/powerpoint/2010/main" val="872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p:bldP spid="19" grpId="0"/>
      <p:bldP spid="20" grpId="0"/>
      <p:bldP spid="21" grpId="0"/>
      <p:bldP spid="22" grpId="0"/>
      <p:bldP spid="23" grpId="0"/>
      <p:bldP spid="1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554D-B797-4F67-A433-54047EFF30C1}"/>
              </a:ext>
            </a:extLst>
          </p:cNvPr>
          <p:cNvSpPr>
            <a:spLocks noGrp="1"/>
          </p:cNvSpPr>
          <p:nvPr>
            <p:ph type="title"/>
          </p:nvPr>
        </p:nvSpPr>
        <p:spPr>
          <a:xfrm>
            <a:off x="310007" y="353998"/>
            <a:ext cx="3427107" cy="5592674"/>
          </a:xfrm>
        </p:spPr>
        <p:txBody>
          <a:bodyPr>
            <a:normAutofit/>
          </a:bodyPr>
          <a:lstStyle/>
          <a:p>
            <a:r>
              <a:rPr lang="en-US" sz="3600" b="1" dirty="0"/>
              <a:t>In the Snake River, reasonable improvements in water productivity can augment summer streamflow by as much as 25%. </a:t>
            </a:r>
          </a:p>
        </p:txBody>
      </p:sp>
      <p:pic>
        <p:nvPicPr>
          <p:cNvPr id="4" name="Picture 3">
            <a:extLst>
              <a:ext uri="{FF2B5EF4-FFF2-40B4-BE49-F238E27FC236}">
                <a16:creationId xmlns:a16="http://schemas.microsoft.com/office/drawing/2014/main" id="{134AFFFE-2616-4438-B0CC-12BC0E07C6A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81192" y="136525"/>
            <a:ext cx="8610808" cy="6412030"/>
          </a:xfrm>
          <a:prstGeom prst="rect">
            <a:avLst/>
          </a:prstGeom>
        </p:spPr>
      </p:pic>
      <p:sp>
        <p:nvSpPr>
          <p:cNvPr id="8" name="Slide Number Placeholder 7">
            <a:extLst>
              <a:ext uri="{FF2B5EF4-FFF2-40B4-BE49-F238E27FC236}">
                <a16:creationId xmlns:a16="http://schemas.microsoft.com/office/drawing/2014/main" id="{0AA19C1C-9F3B-45B0-A91E-20AE8EF4FCAB}"/>
              </a:ext>
            </a:extLst>
          </p:cNvPr>
          <p:cNvSpPr>
            <a:spLocks noGrp="1"/>
          </p:cNvSpPr>
          <p:nvPr>
            <p:ph type="sldNum" sz="quarter" idx="12"/>
          </p:nvPr>
        </p:nvSpPr>
        <p:spPr/>
        <p:txBody>
          <a:bodyPr/>
          <a:lstStyle/>
          <a:p>
            <a:fld id="{AC018F77-4623-4072-9987-06605C00B878}" type="slidenum">
              <a:rPr lang="en-US" smtClean="0"/>
              <a:t>11</a:t>
            </a:fld>
            <a:endParaRPr lang="en-US"/>
          </a:p>
        </p:txBody>
      </p:sp>
    </p:spTree>
    <p:extLst>
      <p:ext uri="{BB962C8B-B14F-4D97-AF65-F5344CB8AC3E}">
        <p14:creationId xmlns:p14="http://schemas.microsoft.com/office/powerpoint/2010/main" val="385156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3677335" y="219264"/>
            <a:ext cx="8273443" cy="6722173"/>
          </a:xfrm>
          <a:prstGeom prst="rect">
            <a:avLst/>
          </a:prstGeom>
        </p:spPr>
      </p:pic>
      <p:sp>
        <p:nvSpPr>
          <p:cNvPr id="30" name="Rectangle 29"/>
          <p:cNvSpPr/>
          <p:nvPr/>
        </p:nvSpPr>
        <p:spPr>
          <a:xfrm>
            <a:off x="3596261" y="0"/>
            <a:ext cx="497742" cy="60950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p:cNvSpPr/>
          <p:nvPr/>
        </p:nvSpPr>
        <p:spPr>
          <a:xfrm>
            <a:off x="3843085" y="5920090"/>
            <a:ext cx="8225914" cy="8980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p:cNvSpPr/>
          <p:nvPr/>
        </p:nvSpPr>
        <p:spPr>
          <a:xfrm>
            <a:off x="-241299" y="-215900"/>
            <a:ext cx="3807510" cy="7156450"/>
          </a:xfrm>
          <a:prstGeom prst="rect">
            <a:avLst/>
          </a:prstGeom>
          <a:solidFill>
            <a:srgbClr val="000000">
              <a:alpha val="4588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164" y="1088463"/>
            <a:ext cx="3442657" cy="4501084"/>
          </a:xfrm>
        </p:spPr>
        <p:txBody>
          <a:bodyPr>
            <a:normAutofit/>
          </a:bodyPr>
          <a:lstStyle/>
          <a:p>
            <a:r>
              <a:rPr lang="en-US" sz="3800" b="1" dirty="0">
                <a:solidFill>
                  <a:schemeClr val="bg1"/>
                </a:solidFill>
              </a:rPr>
              <a:t>The greatest water savings can be achieved in the agriculture sector.</a:t>
            </a:r>
          </a:p>
        </p:txBody>
      </p:sp>
      <p:sp>
        <p:nvSpPr>
          <p:cNvPr id="7" name="TextBox 6"/>
          <p:cNvSpPr txBox="1"/>
          <p:nvPr/>
        </p:nvSpPr>
        <p:spPr>
          <a:xfrm rot="18836211">
            <a:off x="8234464" y="5949393"/>
            <a:ext cx="1221843" cy="400110"/>
          </a:xfrm>
          <a:prstGeom prst="rect">
            <a:avLst/>
          </a:prstGeom>
          <a:noFill/>
        </p:spPr>
        <p:txBody>
          <a:bodyPr wrap="square" rtlCol="0">
            <a:spAutoFit/>
          </a:bodyPr>
          <a:lstStyle/>
          <a:p>
            <a:r>
              <a:rPr lang="en-US" sz="2000" b="1"/>
              <a:t>Central</a:t>
            </a:r>
          </a:p>
        </p:txBody>
      </p:sp>
      <p:sp>
        <p:nvSpPr>
          <p:cNvPr id="8" name="TextBox 7"/>
          <p:cNvSpPr txBox="1"/>
          <p:nvPr/>
        </p:nvSpPr>
        <p:spPr>
          <a:xfrm rot="18836211">
            <a:off x="8876935" y="6113594"/>
            <a:ext cx="1333636" cy="615553"/>
          </a:xfrm>
          <a:prstGeom prst="rect">
            <a:avLst/>
          </a:prstGeom>
          <a:noFill/>
        </p:spPr>
        <p:txBody>
          <a:bodyPr wrap="square" rtlCol="0">
            <a:spAutoFit/>
          </a:bodyPr>
          <a:lstStyle/>
          <a:p>
            <a:pPr algn="r">
              <a:lnSpc>
                <a:spcPct val="85000"/>
              </a:lnSpc>
            </a:pPr>
            <a:r>
              <a:rPr lang="en-US" sz="2000" b="1"/>
              <a:t>East North Central</a:t>
            </a:r>
          </a:p>
        </p:txBody>
      </p:sp>
      <p:sp>
        <p:nvSpPr>
          <p:cNvPr id="9" name="TextBox 8"/>
          <p:cNvSpPr txBox="1"/>
          <p:nvPr/>
        </p:nvSpPr>
        <p:spPr>
          <a:xfrm rot="18836211">
            <a:off x="10477010" y="6088534"/>
            <a:ext cx="1333636" cy="400110"/>
          </a:xfrm>
          <a:prstGeom prst="rect">
            <a:avLst/>
          </a:prstGeom>
          <a:noFill/>
        </p:spPr>
        <p:txBody>
          <a:bodyPr wrap="square" rtlCol="0">
            <a:spAutoFit/>
          </a:bodyPr>
          <a:lstStyle/>
          <a:p>
            <a:r>
              <a:rPr lang="en-US" sz="2000" b="1"/>
              <a:t>Northeast</a:t>
            </a:r>
          </a:p>
        </p:txBody>
      </p:sp>
      <p:sp>
        <p:nvSpPr>
          <p:cNvPr id="10" name="TextBox 9"/>
          <p:cNvSpPr txBox="1"/>
          <p:nvPr/>
        </p:nvSpPr>
        <p:spPr>
          <a:xfrm rot="18836211">
            <a:off x="4506581" y="6118378"/>
            <a:ext cx="1333636" cy="400110"/>
          </a:xfrm>
          <a:prstGeom prst="rect">
            <a:avLst/>
          </a:prstGeom>
          <a:noFill/>
        </p:spPr>
        <p:txBody>
          <a:bodyPr wrap="square" rtlCol="0">
            <a:spAutoFit/>
          </a:bodyPr>
          <a:lstStyle/>
          <a:p>
            <a:r>
              <a:rPr lang="en-US" sz="2000" b="1"/>
              <a:t>Northwest</a:t>
            </a:r>
          </a:p>
        </p:txBody>
      </p:sp>
      <p:sp>
        <p:nvSpPr>
          <p:cNvPr id="11" name="TextBox 10"/>
          <p:cNvSpPr txBox="1"/>
          <p:nvPr/>
        </p:nvSpPr>
        <p:spPr>
          <a:xfrm rot="18836211">
            <a:off x="3803807" y="5774114"/>
            <a:ext cx="1333636" cy="400110"/>
          </a:xfrm>
          <a:prstGeom prst="rect">
            <a:avLst/>
          </a:prstGeom>
          <a:noFill/>
        </p:spPr>
        <p:txBody>
          <a:bodyPr wrap="square" rtlCol="0">
            <a:spAutoFit/>
          </a:bodyPr>
          <a:lstStyle/>
          <a:p>
            <a:r>
              <a:rPr lang="en-US" sz="2000" b="1"/>
              <a:t>South</a:t>
            </a:r>
          </a:p>
        </p:txBody>
      </p:sp>
      <p:sp>
        <p:nvSpPr>
          <p:cNvPr id="12" name="TextBox 11"/>
          <p:cNvSpPr txBox="1"/>
          <p:nvPr/>
        </p:nvSpPr>
        <p:spPr>
          <a:xfrm rot="18836211">
            <a:off x="9785692" y="6088534"/>
            <a:ext cx="1333636" cy="400110"/>
          </a:xfrm>
          <a:prstGeom prst="rect">
            <a:avLst/>
          </a:prstGeom>
          <a:noFill/>
        </p:spPr>
        <p:txBody>
          <a:bodyPr wrap="square" rtlCol="0">
            <a:spAutoFit/>
          </a:bodyPr>
          <a:lstStyle/>
          <a:p>
            <a:r>
              <a:rPr lang="en-US" sz="2000" b="1"/>
              <a:t>Southeast</a:t>
            </a:r>
          </a:p>
        </p:txBody>
      </p:sp>
      <p:sp>
        <p:nvSpPr>
          <p:cNvPr id="13" name="TextBox 12"/>
          <p:cNvSpPr txBox="1"/>
          <p:nvPr/>
        </p:nvSpPr>
        <p:spPr>
          <a:xfrm rot="18836211">
            <a:off x="6240456" y="6122728"/>
            <a:ext cx="1333636" cy="400110"/>
          </a:xfrm>
          <a:prstGeom prst="rect">
            <a:avLst/>
          </a:prstGeom>
          <a:noFill/>
        </p:spPr>
        <p:txBody>
          <a:bodyPr wrap="square" rtlCol="0">
            <a:spAutoFit/>
          </a:bodyPr>
          <a:lstStyle/>
          <a:p>
            <a:r>
              <a:rPr lang="en-US" sz="2000" b="1"/>
              <a:t>Southwest</a:t>
            </a:r>
          </a:p>
        </p:txBody>
      </p:sp>
      <p:sp>
        <p:nvSpPr>
          <p:cNvPr id="14" name="TextBox 13"/>
          <p:cNvSpPr txBox="1"/>
          <p:nvPr/>
        </p:nvSpPr>
        <p:spPr>
          <a:xfrm rot="18836211">
            <a:off x="5682964" y="5695424"/>
            <a:ext cx="1333636" cy="400110"/>
          </a:xfrm>
          <a:prstGeom prst="rect">
            <a:avLst/>
          </a:prstGeom>
          <a:noFill/>
        </p:spPr>
        <p:txBody>
          <a:bodyPr wrap="square" rtlCol="0">
            <a:spAutoFit/>
          </a:bodyPr>
          <a:lstStyle/>
          <a:p>
            <a:r>
              <a:rPr lang="en-US" sz="2000" b="1"/>
              <a:t>West</a:t>
            </a:r>
          </a:p>
        </p:txBody>
      </p:sp>
      <p:sp>
        <p:nvSpPr>
          <p:cNvPr id="15" name="TextBox 14"/>
          <p:cNvSpPr txBox="1"/>
          <p:nvPr/>
        </p:nvSpPr>
        <p:spPr>
          <a:xfrm rot="18836211">
            <a:off x="6752844" y="6335357"/>
            <a:ext cx="1853350" cy="617861"/>
          </a:xfrm>
          <a:prstGeom prst="rect">
            <a:avLst/>
          </a:prstGeom>
          <a:noFill/>
        </p:spPr>
        <p:txBody>
          <a:bodyPr wrap="square" rtlCol="0">
            <a:spAutoFit/>
          </a:bodyPr>
          <a:lstStyle/>
          <a:p>
            <a:pPr algn="r">
              <a:lnSpc>
                <a:spcPct val="85000"/>
              </a:lnSpc>
            </a:pPr>
            <a:r>
              <a:rPr lang="en-US" sz="2000" b="1"/>
              <a:t>West North Central</a:t>
            </a:r>
          </a:p>
        </p:txBody>
      </p:sp>
      <p:sp>
        <p:nvSpPr>
          <p:cNvPr id="16" name="TextBox 15"/>
          <p:cNvSpPr txBox="1"/>
          <p:nvPr/>
        </p:nvSpPr>
        <p:spPr>
          <a:xfrm rot="16200000">
            <a:off x="2356159" y="3304922"/>
            <a:ext cx="2779169" cy="353943"/>
          </a:xfrm>
          <a:prstGeom prst="rect">
            <a:avLst/>
          </a:prstGeom>
          <a:noFill/>
        </p:spPr>
        <p:txBody>
          <a:bodyPr wrap="square" rtlCol="0">
            <a:spAutoFit/>
          </a:bodyPr>
          <a:lstStyle/>
          <a:p>
            <a:pPr algn="r">
              <a:lnSpc>
                <a:spcPct val="85000"/>
              </a:lnSpc>
            </a:pPr>
            <a:r>
              <a:rPr lang="en-US" sz="2000" b="1"/>
              <a:t>Water Savings (km</a:t>
            </a:r>
            <a:r>
              <a:rPr lang="en-US" sz="2000" b="1" baseline="30000"/>
              <a:t>3</a:t>
            </a:r>
            <a:r>
              <a:rPr lang="en-US" sz="2000" b="1"/>
              <a:t>/</a:t>
            </a:r>
            <a:r>
              <a:rPr lang="en-US" sz="2000" b="1" err="1"/>
              <a:t>yr</a:t>
            </a:r>
            <a:r>
              <a:rPr lang="en-US" sz="2000" b="1"/>
              <a:t>)</a:t>
            </a:r>
          </a:p>
        </p:txBody>
      </p:sp>
      <p:sp>
        <p:nvSpPr>
          <p:cNvPr id="23" name="TextBox 22"/>
          <p:cNvSpPr txBox="1"/>
          <p:nvPr/>
        </p:nvSpPr>
        <p:spPr>
          <a:xfrm>
            <a:off x="3654273" y="536901"/>
            <a:ext cx="471529" cy="353943"/>
          </a:xfrm>
          <a:prstGeom prst="rect">
            <a:avLst/>
          </a:prstGeom>
          <a:noFill/>
        </p:spPr>
        <p:txBody>
          <a:bodyPr wrap="square" rtlCol="0">
            <a:spAutoFit/>
          </a:bodyPr>
          <a:lstStyle/>
          <a:p>
            <a:pPr algn="r">
              <a:lnSpc>
                <a:spcPct val="85000"/>
              </a:lnSpc>
            </a:pPr>
            <a:r>
              <a:rPr lang="en-US" sz="2000" b="1" dirty="0"/>
              <a:t>7</a:t>
            </a:r>
          </a:p>
        </p:txBody>
      </p:sp>
      <p:sp>
        <p:nvSpPr>
          <p:cNvPr id="32" name="TextBox 31"/>
          <p:cNvSpPr txBox="1"/>
          <p:nvPr/>
        </p:nvSpPr>
        <p:spPr>
          <a:xfrm>
            <a:off x="3723654" y="2047045"/>
            <a:ext cx="471529" cy="353943"/>
          </a:xfrm>
          <a:prstGeom prst="rect">
            <a:avLst/>
          </a:prstGeom>
          <a:noFill/>
        </p:spPr>
        <p:txBody>
          <a:bodyPr wrap="square" rtlCol="0">
            <a:spAutoFit/>
          </a:bodyPr>
          <a:lstStyle/>
          <a:p>
            <a:pPr algn="r">
              <a:lnSpc>
                <a:spcPct val="85000"/>
              </a:lnSpc>
            </a:pPr>
            <a:r>
              <a:rPr lang="en-US" sz="2000" b="1" dirty="0"/>
              <a:t>5</a:t>
            </a:r>
          </a:p>
        </p:txBody>
      </p:sp>
      <p:sp>
        <p:nvSpPr>
          <p:cNvPr id="33" name="TextBox 32"/>
          <p:cNvSpPr txBox="1"/>
          <p:nvPr/>
        </p:nvSpPr>
        <p:spPr>
          <a:xfrm>
            <a:off x="3714490" y="2762777"/>
            <a:ext cx="471529" cy="353943"/>
          </a:xfrm>
          <a:prstGeom prst="rect">
            <a:avLst/>
          </a:prstGeom>
          <a:noFill/>
        </p:spPr>
        <p:txBody>
          <a:bodyPr wrap="square" rtlCol="0">
            <a:spAutoFit/>
          </a:bodyPr>
          <a:lstStyle/>
          <a:p>
            <a:pPr algn="r">
              <a:lnSpc>
                <a:spcPct val="85000"/>
              </a:lnSpc>
            </a:pPr>
            <a:r>
              <a:rPr lang="en-US" sz="2000" b="1"/>
              <a:t>4</a:t>
            </a:r>
          </a:p>
        </p:txBody>
      </p:sp>
      <p:sp>
        <p:nvSpPr>
          <p:cNvPr id="34" name="TextBox 33"/>
          <p:cNvSpPr txBox="1"/>
          <p:nvPr/>
        </p:nvSpPr>
        <p:spPr>
          <a:xfrm>
            <a:off x="3695341" y="3472478"/>
            <a:ext cx="471529" cy="353943"/>
          </a:xfrm>
          <a:prstGeom prst="rect">
            <a:avLst/>
          </a:prstGeom>
          <a:noFill/>
        </p:spPr>
        <p:txBody>
          <a:bodyPr wrap="square" rtlCol="0">
            <a:spAutoFit/>
          </a:bodyPr>
          <a:lstStyle/>
          <a:p>
            <a:pPr algn="r">
              <a:lnSpc>
                <a:spcPct val="85000"/>
              </a:lnSpc>
            </a:pPr>
            <a:r>
              <a:rPr lang="en-US" sz="2000" b="1" dirty="0"/>
              <a:t>3</a:t>
            </a:r>
          </a:p>
        </p:txBody>
      </p:sp>
      <p:sp>
        <p:nvSpPr>
          <p:cNvPr id="35" name="TextBox 34"/>
          <p:cNvSpPr txBox="1"/>
          <p:nvPr/>
        </p:nvSpPr>
        <p:spPr>
          <a:xfrm>
            <a:off x="3686072" y="4231350"/>
            <a:ext cx="471529" cy="353943"/>
          </a:xfrm>
          <a:prstGeom prst="rect">
            <a:avLst/>
          </a:prstGeom>
          <a:noFill/>
        </p:spPr>
        <p:txBody>
          <a:bodyPr wrap="square" rtlCol="0">
            <a:spAutoFit/>
          </a:bodyPr>
          <a:lstStyle/>
          <a:p>
            <a:pPr algn="r">
              <a:lnSpc>
                <a:spcPct val="85000"/>
              </a:lnSpc>
            </a:pPr>
            <a:r>
              <a:rPr lang="en-US" sz="2000" b="1"/>
              <a:t>2</a:t>
            </a:r>
          </a:p>
        </p:txBody>
      </p:sp>
      <p:sp>
        <p:nvSpPr>
          <p:cNvPr id="36" name="TextBox 35"/>
          <p:cNvSpPr txBox="1"/>
          <p:nvPr/>
        </p:nvSpPr>
        <p:spPr>
          <a:xfrm>
            <a:off x="3695341" y="4990222"/>
            <a:ext cx="471529" cy="353943"/>
          </a:xfrm>
          <a:prstGeom prst="rect">
            <a:avLst/>
          </a:prstGeom>
          <a:noFill/>
        </p:spPr>
        <p:txBody>
          <a:bodyPr wrap="square" rtlCol="0">
            <a:spAutoFit/>
          </a:bodyPr>
          <a:lstStyle/>
          <a:p>
            <a:pPr algn="r">
              <a:lnSpc>
                <a:spcPct val="85000"/>
              </a:lnSpc>
            </a:pPr>
            <a:r>
              <a:rPr lang="en-US" sz="2000" b="1"/>
              <a:t>1</a:t>
            </a:r>
          </a:p>
        </p:txBody>
      </p:sp>
      <p:sp>
        <p:nvSpPr>
          <p:cNvPr id="37" name="TextBox 36"/>
          <p:cNvSpPr txBox="1"/>
          <p:nvPr/>
        </p:nvSpPr>
        <p:spPr>
          <a:xfrm>
            <a:off x="3710010" y="5741085"/>
            <a:ext cx="471529" cy="353943"/>
          </a:xfrm>
          <a:prstGeom prst="rect">
            <a:avLst/>
          </a:prstGeom>
          <a:noFill/>
        </p:spPr>
        <p:txBody>
          <a:bodyPr wrap="square" rtlCol="0">
            <a:spAutoFit/>
          </a:bodyPr>
          <a:lstStyle/>
          <a:p>
            <a:pPr algn="r">
              <a:lnSpc>
                <a:spcPct val="85000"/>
              </a:lnSpc>
            </a:pPr>
            <a:r>
              <a:rPr lang="en-US" sz="2000" b="1"/>
              <a:t>0</a:t>
            </a:r>
          </a:p>
        </p:txBody>
      </p:sp>
      <p:sp>
        <p:nvSpPr>
          <p:cNvPr id="38" name="TextBox 37"/>
          <p:cNvSpPr txBox="1"/>
          <p:nvPr/>
        </p:nvSpPr>
        <p:spPr>
          <a:xfrm>
            <a:off x="3710010" y="1260062"/>
            <a:ext cx="471529" cy="353943"/>
          </a:xfrm>
          <a:prstGeom prst="rect">
            <a:avLst/>
          </a:prstGeom>
          <a:noFill/>
        </p:spPr>
        <p:txBody>
          <a:bodyPr wrap="square" rtlCol="0">
            <a:spAutoFit/>
          </a:bodyPr>
          <a:lstStyle/>
          <a:p>
            <a:pPr algn="r">
              <a:lnSpc>
                <a:spcPct val="85000"/>
              </a:lnSpc>
            </a:pPr>
            <a:r>
              <a:rPr lang="en-US" sz="2000" b="1" dirty="0"/>
              <a:t>6</a:t>
            </a:r>
          </a:p>
        </p:txBody>
      </p:sp>
      <p:cxnSp>
        <p:nvCxnSpPr>
          <p:cNvPr id="41" name="Straight Connector 40"/>
          <p:cNvCxnSpPr/>
          <p:nvPr/>
        </p:nvCxnSpPr>
        <p:spPr>
          <a:xfrm>
            <a:off x="4094003" y="5842806"/>
            <a:ext cx="7974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496749" y="3221147"/>
            <a:ext cx="941695" cy="580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649149" y="3373547"/>
            <a:ext cx="941695" cy="580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BM</a:t>
            </a:r>
            <a:r>
              <a:rPr lang="en-US" b="1" baseline="-25000"/>
              <a:t>25</a:t>
            </a:r>
            <a:endParaRPr lang="en-US"/>
          </a:p>
        </p:txBody>
      </p:sp>
      <p:sp>
        <p:nvSpPr>
          <p:cNvPr id="44" name="Rounded Rectangle 43"/>
          <p:cNvSpPr/>
          <p:nvPr/>
        </p:nvSpPr>
        <p:spPr>
          <a:xfrm>
            <a:off x="7112000" y="4191371"/>
            <a:ext cx="402017" cy="2917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566656" y="1876705"/>
            <a:ext cx="673583" cy="329834"/>
          </a:xfrm>
          <a:prstGeom prst="rect">
            <a:avLst/>
          </a:prstGeom>
          <a:solidFill>
            <a:schemeClr val="bg1"/>
          </a:solidFill>
        </p:spPr>
        <p:txBody>
          <a:bodyPr wrap="square" rtlCol="0">
            <a:spAutoFit/>
          </a:bodyPr>
          <a:lstStyle/>
          <a:p>
            <a:pPr algn="r">
              <a:lnSpc>
                <a:spcPct val="85000"/>
              </a:lnSpc>
            </a:pPr>
            <a:r>
              <a:rPr lang="en-US" b="1" dirty="0"/>
              <a:t>BM</a:t>
            </a:r>
            <a:r>
              <a:rPr lang="en-US" b="1" baseline="-25000" dirty="0"/>
              <a:t>25</a:t>
            </a:r>
            <a:endParaRPr lang="en-US" b="1" dirty="0"/>
          </a:p>
        </p:txBody>
      </p:sp>
      <p:sp>
        <p:nvSpPr>
          <p:cNvPr id="6" name="Rectangle 5"/>
          <p:cNvSpPr/>
          <p:nvPr/>
        </p:nvSpPr>
        <p:spPr>
          <a:xfrm>
            <a:off x="4326464" y="335001"/>
            <a:ext cx="673582" cy="369332"/>
          </a:xfrm>
          <a:prstGeom prst="rect">
            <a:avLst/>
          </a:prstGeom>
          <a:solidFill>
            <a:schemeClr val="bg1"/>
          </a:solidFill>
        </p:spPr>
        <p:txBody>
          <a:bodyPr wrap="none">
            <a:spAutoFit/>
          </a:bodyPr>
          <a:lstStyle/>
          <a:p>
            <a:r>
              <a:rPr lang="en-US" b="1" dirty="0"/>
              <a:t>BM</a:t>
            </a:r>
            <a:r>
              <a:rPr lang="en-US" b="1" baseline="-25000" dirty="0"/>
              <a:t>10</a:t>
            </a:r>
            <a:endParaRPr lang="en-US" dirty="0"/>
          </a:p>
        </p:txBody>
      </p:sp>
      <p:sp>
        <p:nvSpPr>
          <p:cNvPr id="40" name="TextBox 39">
            <a:extLst>
              <a:ext uri="{FF2B5EF4-FFF2-40B4-BE49-F238E27FC236}">
                <a16:creationId xmlns:a16="http://schemas.microsoft.com/office/drawing/2014/main" id="{BEC311C2-A49E-394A-9207-F528D3E21611}"/>
              </a:ext>
            </a:extLst>
          </p:cNvPr>
          <p:cNvSpPr txBox="1"/>
          <p:nvPr/>
        </p:nvSpPr>
        <p:spPr>
          <a:xfrm>
            <a:off x="4798230" y="3616817"/>
            <a:ext cx="384048" cy="365760"/>
          </a:xfrm>
          <a:prstGeom prst="rect">
            <a:avLst/>
          </a:prstGeom>
          <a:solidFill>
            <a:schemeClr val="bg1"/>
          </a:solidFill>
        </p:spPr>
        <p:txBody>
          <a:bodyPr wrap="square" rtlCol="0">
            <a:spAutoFit/>
          </a:bodyPr>
          <a:lstStyle/>
          <a:p>
            <a:pPr algn="r">
              <a:lnSpc>
                <a:spcPct val="85000"/>
              </a:lnSpc>
            </a:pPr>
            <a:endParaRPr lang="en-US" b="1" dirty="0"/>
          </a:p>
        </p:txBody>
      </p:sp>
      <p:sp>
        <p:nvSpPr>
          <p:cNvPr id="5" name="Rectangle 4"/>
          <p:cNvSpPr/>
          <p:nvPr/>
        </p:nvSpPr>
        <p:spPr>
          <a:xfrm>
            <a:off x="4714972" y="3658523"/>
            <a:ext cx="673582" cy="369332"/>
          </a:xfrm>
          <a:prstGeom prst="rect">
            <a:avLst/>
          </a:prstGeom>
          <a:noFill/>
        </p:spPr>
        <p:txBody>
          <a:bodyPr wrap="square">
            <a:spAutoFit/>
          </a:bodyPr>
          <a:lstStyle/>
          <a:p>
            <a:r>
              <a:rPr lang="en-US" b="1" dirty="0"/>
              <a:t>BM</a:t>
            </a:r>
            <a:r>
              <a:rPr lang="en-US" b="1" baseline="-25000" dirty="0"/>
              <a:t>50</a:t>
            </a:r>
            <a:endParaRPr lang="en-US" dirty="0"/>
          </a:p>
        </p:txBody>
      </p:sp>
      <p:sp>
        <p:nvSpPr>
          <p:cNvPr id="18" name="Slide Number Placeholder 17">
            <a:extLst>
              <a:ext uri="{FF2B5EF4-FFF2-40B4-BE49-F238E27FC236}">
                <a16:creationId xmlns:a16="http://schemas.microsoft.com/office/drawing/2014/main" id="{6E7BA11B-8FA2-488A-8FBC-AC061FE33929}"/>
              </a:ext>
            </a:extLst>
          </p:cNvPr>
          <p:cNvSpPr>
            <a:spLocks noGrp="1"/>
          </p:cNvSpPr>
          <p:nvPr>
            <p:ph type="sldNum" sz="quarter" idx="12"/>
          </p:nvPr>
        </p:nvSpPr>
        <p:spPr/>
        <p:txBody>
          <a:bodyPr/>
          <a:lstStyle/>
          <a:p>
            <a:fld id="{AC018F77-4623-4072-9987-06605C00B878}" type="slidenum">
              <a:rPr lang="en-US" smtClean="0"/>
              <a:t>12</a:t>
            </a:fld>
            <a:endParaRPr lang="en-US"/>
          </a:p>
        </p:txBody>
      </p:sp>
    </p:spTree>
    <p:extLst>
      <p:ext uri="{BB962C8B-B14F-4D97-AF65-F5344CB8AC3E}">
        <p14:creationId xmlns:p14="http://schemas.microsoft.com/office/powerpoint/2010/main" val="302574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336" y="1514407"/>
            <a:ext cx="11955327" cy="5091624"/>
          </a:xfrm>
        </p:spPr>
      </p:pic>
      <p:sp>
        <p:nvSpPr>
          <p:cNvPr id="7" name="Title 1">
            <a:extLst>
              <a:ext uri="{FF2B5EF4-FFF2-40B4-BE49-F238E27FC236}">
                <a16:creationId xmlns:a16="http://schemas.microsoft.com/office/drawing/2014/main" id="{99605C61-FD1D-479A-B4C8-B7BCD456341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93% of sectors use more water through their supply chains than they consume directly.</a:t>
            </a:r>
          </a:p>
        </p:txBody>
      </p:sp>
      <p:sp>
        <p:nvSpPr>
          <p:cNvPr id="10" name="Rounded Rectangle 9">
            <a:extLst>
              <a:ext uri="{FF2B5EF4-FFF2-40B4-BE49-F238E27FC236}">
                <a16:creationId xmlns:a16="http://schemas.microsoft.com/office/drawing/2014/main" id="{930EEDA5-F118-4D6F-86A9-9FCC5EA725AF}"/>
              </a:ext>
            </a:extLst>
          </p:cNvPr>
          <p:cNvSpPr/>
          <p:nvPr/>
        </p:nvSpPr>
        <p:spPr>
          <a:xfrm>
            <a:off x="1232503" y="1889325"/>
            <a:ext cx="2073884" cy="51077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dirty="0"/>
              <a:t>BM</a:t>
            </a:r>
            <a:r>
              <a:rPr lang="en-US" altLang="en-US" sz="2400" baseline="-25000" dirty="0"/>
              <a:t>25</a:t>
            </a:r>
            <a:r>
              <a:rPr lang="en-US" altLang="en-US" sz="2400" dirty="0"/>
              <a:t> Scenario </a:t>
            </a:r>
            <a:endParaRPr lang="en-US" sz="2400" dirty="0"/>
          </a:p>
        </p:txBody>
      </p:sp>
      <p:sp>
        <p:nvSpPr>
          <p:cNvPr id="5" name="Slide Number Placeholder 4">
            <a:extLst>
              <a:ext uri="{FF2B5EF4-FFF2-40B4-BE49-F238E27FC236}">
                <a16:creationId xmlns:a16="http://schemas.microsoft.com/office/drawing/2014/main" id="{C7A15838-6D4A-4ED1-A884-4FD094040CF2}"/>
              </a:ext>
            </a:extLst>
          </p:cNvPr>
          <p:cNvSpPr>
            <a:spLocks noGrp="1"/>
          </p:cNvSpPr>
          <p:nvPr>
            <p:ph type="sldNum" sz="quarter" idx="12"/>
          </p:nvPr>
        </p:nvSpPr>
        <p:spPr/>
        <p:txBody>
          <a:bodyPr/>
          <a:lstStyle/>
          <a:p>
            <a:fld id="{AC018F77-4623-4072-9987-06605C00B878}" type="slidenum">
              <a:rPr lang="en-US" smtClean="0"/>
              <a:t>13</a:t>
            </a:fld>
            <a:endParaRPr lang="en-US"/>
          </a:p>
        </p:txBody>
      </p:sp>
    </p:spTree>
    <p:extLst>
      <p:ext uri="{BB962C8B-B14F-4D97-AF65-F5344CB8AC3E}">
        <p14:creationId xmlns:p14="http://schemas.microsoft.com/office/powerpoint/2010/main" val="79477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 summary, there is still significant water savings to be achieved! </a:t>
            </a:r>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Ø"/>
            </a:pPr>
            <a:r>
              <a:rPr lang="en-US" dirty="0"/>
              <a:t>Areas facing water stress also show some of the greatest potential for water savings. </a:t>
            </a:r>
          </a:p>
          <a:p>
            <a:pPr>
              <a:spcAft>
                <a:spcPts val="1200"/>
              </a:spcAft>
              <a:buFont typeface="Wingdings" panose="05000000000000000000" pitchFamily="2" charset="2"/>
              <a:buChar char="Ø"/>
            </a:pPr>
            <a:r>
              <a:rPr lang="en-US" dirty="0"/>
              <a:t>Most industries can save more water by working with their suppliers to reduce their water use than they can save directly by making their own operations more water efficient.</a:t>
            </a:r>
          </a:p>
          <a:p>
            <a:pPr>
              <a:buFont typeface="Wingdings" panose="05000000000000000000" pitchFamily="2" charset="2"/>
              <a:buChar char="Ø"/>
            </a:pPr>
            <a:r>
              <a:rPr lang="en-US" dirty="0"/>
              <a:t>Future research is needed to explore the inherent tradeoffs involved in improved water utilization, such as potential increases in energy or fertilizer consumption which may lead to increased grey water and carbon footprints. </a:t>
            </a:r>
            <a:endParaRPr lang="en-US" altLang="en-US" sz="2400" dirty="0"/>
          </a:p>
          <a:p>
            <a:endParaRPr lang="en-US" dirty="0"/>
          </a:p>
        </p:txBody>
      </p:sp>
      <p:sp>
        <p:nvSpPr>
          <p:cNvPr id="7" name="Slide Number Placeholder 6">
            <a:extLst>
              <a:ext uri="{FF2B5EF4-FFF2-40B4-BE49-F238E27FC236}">
                <a16:creationId xmlns:a16="http://schemas.microsoft.com/office/drawing/2014/main" id="{2A3F2045-ADA8-44A1-BDFD-0DF73F60CFD0}"/>
              </a:ext>
            </a:extLst>
          </p:cNvPr>
          <p:cNvSpPr>
            <a:spLocks noGrp="1"/>
          </p:cNvSpPr>
          <p:nvPr>
            <p:ph type="sldNum" sz="quarter" idx="12"/>
          </p:nvPr>
        </p:nvSpPr>
        <p:spPr/>
        <p:txBody>
          <a:bodyPr/>
          <a:lstStyle/>
          <a:p>
            <a:fld id="{AC018F77-4623-4072-9987-06605C00B878}" type="slidenum">
              <a:rPr lang="en-US" smtClean="0"/>
              <a:t>14</a:t>
            </a:fld>
            <a:endParaRPr lang="en-US"/>
          </a:p>
        </p:txBody>
      </p:sp>
    </p:spTree>
    <p:extLst>
      <p:ext uri="{BB962C8B-B14F-4D97-AF65-F5344CB8AC3E}">
        <p14:creationId xmlns:p14="http://schemas.microsoft.com/office/powerpoint/2010/main" val="18318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7996"/>
            <a:ext cx="6153150" cy="2387600"/>
          </a:xfrm>
        </p:spPr>
        <p:txBody>
          <a:bodyPr>
            <a:normAutofit/>
          </a:bodyPr>
          <a:lstStyle/>
          <a:p>
            <a:r>
              <a:rPr lang="en-US" sz="7200" b="1" dirty="0"/>
              <a:t>Marston Research Group</a:t>
            </a:r>
          </a:p>
        </p:txBody>
      </p:sp>
      <p:sp>
        <p:nvSpPr>
          <p:cNvPr id="3" name="Subtitle 2"/>
          <p:cNvSpPr>
            <a:spLocks noGrp="1"/>
          </p:cNvSpPr>
          <p:nvPr>
            <p:ph type="subTitle" idx="1"/>
          </p:nvPr>
        </p:nvSpPr>
        <p:spPr>
          <a:xfrm>
            <a:off x="2174875" y="3160371"/>
            <a:ext cx="4851400" cy="1655762"/>
          </a:xfrm>
        </p:spPr>
        <p:txBody>
          <a:bodyPr>
            <a:normAutofit/>
          </a:bodyPr>
          <a:lstStyle/>
          <a:p>
            <a:r>
              <a:rPr lang="en-US" sz="3200" i="1" dirty="0"/>
              <a:t>Exploring the interactions between water and society</a:t>
            </a:r>
          </a:p>
        </p:txBody>
      </p:sp>
      <p:grpSp>
        <p:nvGrpSpPr>
          <p:cNvPr id="4" name="Group 3"/>
          <p:cNvGrpSpPr/>
          <p:nvPr/>
        </p:nvGrpSpPr>
        <p:grpSpPr>
          <a:xfrm>
            <a:off x="8318371" y="739635"/>
            <a:ext cx="2975904" cy="5030980"/>
            <a:chOff x="8216901" y="1385695"/>
            <a:chExt cx="2975904" cy="5030980"/>
          </a:xfrm>
        </p:grpSpPr>
        <p:pic>
          <p:nvPicPr>
            <p:cNvPr id="11266" name="Picture 2" descr="C:\Users\LTMARS~1\AppData\Local\Temp\msohtmlclip1\02\clip_image002.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729"/>
            <a:stretch/>
          </p:blipFill>
          <p:spPr bwMode="auto">
            <a:xfrm>
              <a:off x="8216901" y="2782229"/>
              <a:ext cx="2975904" cy="3634446"/>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descr="C:\Users\LTMARS~1\AppData\Local\Temp\msohtmlclip1\02\clip_image00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0907" y="1385695"/>
              <a:ext cx="792952" cy="138766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378430" y="5375275"/>
            <a:ext cx="284507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t> Questions</a:t>
            </a:r>
            <a:r>
              <a:rPr lang="en-US" sz="3600" b="1" dirty="0"/>
              <a:t>?</a:t>
            </a:r>
          </a:p>
        </p:txBody>
      </p:sp>
      <p:sp>
        <p:nvSpPr>
          <p:cNvPr id="8" name="TextBox 7"/>
          <p:cNvSpPr txBox="1"/>
          <p:nvPr/>
        </p:nvSpPr>
        <p:spPr>
          <a:xfrm>
            <a:off x="4515602" y="4948472"/>
            <a:ext cx="3129449" cy="461665"/>
          </a:xfrm>
          <a:prstGeom prst="rect">
            <a:avLst/>
          </a:prstGeom>
          <a:noFill/>
        </p:spPr>
        <p:txBody>
          <a:bodyPr wrap="square" rtlCol="0">
            <a:spAutoFit/>
          </a:bodyPr>
          <a:lstStyle/>
          <a:p>
            <a:r>
              <a:rPr lang="en-US" sz="2400" b="1" dirty="0"/>
              <a:t>ltmarston@ksu.edu</a:t>
            </a:r>
          </a:p>
        </p:txBody>
      </p:sp>
      <p:sp>
        <p:nvSpPr>
          <p:cNvPr id="9" name="Rectangle 8">
            <a:extLst>
              <a:ext uri="{FF2B5EF4-FFF2-40B4-BE49-F238E27FC236}">
                <a16:creationId xmlns:a16="http://schemas.microsoft.com/office/drawing/2014/main" id="{5B59F0F9-B02A-4479-A0A1-7BDD8CE79C72}"/>
              </a:ext>
            </a:extLst>
          </p:cNvPr>
          <p:cNvSpPr/>
          <p:nvPr/>
        </p:nvSpPr>
        <p:spPr>
          <a:xfrm>
            <a:off x="4481086" y="6090118"/>
            <a:ext cx="4352474" cy="430887"/>
          </a:xfrm>
          <a:prstGeom prst="rect">
            <a:avLst/>
          </a:prstGeom>
        </p:spPr>
        <p:txBody>
          <a:bodyPr wrap="none">
            <a:spAutoFit/>
          </a:bodyPr>
          <a:lstStyle/>
          <a:p>
            <a:r>
              <a:rPr lang="en-US" sz="2200" b="1" dirty="0"/>
              <a:t>http://marstonresearchgroup.com/</a:t>
            </a:r>
          </a:p>
        </p:txBody>
      </p:sp>
      <p:pic>
        <p:nvPicPr>
          <p:cNvPr id="11" name="Picture 10">
            <a:extLst>
              <a:ext uri="{FF2B5EF4-FFF2-40B4-BE49-F238E27FC236}">
                <a16:creationId xmlns:a16="http://schemas.microsoft.com/office/drawing/2014/main" id="{72009A2B-EAE6-4663-A9DB-24F23F47A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819" y="5449380"/>
            <a:ext cx="642470" cy="642470"/>
          </a:xfrm>
          <a:prstGeom prst="rect">
            <a:avLst/>
          </a:prstGeom>
        </p:spPr>
      </p:pic>
      <p:pic>
        <p:nvPicPr>
          <p:cNvPr id="13" name="Picture 12">
            <a:extLst>
              <a:ext uri="{FF2B5EF4-FFF2-40B4-BE49-F238E27FC236}">
                <a16:creationId xmlns:a16="http://schemas.microsoft.com/office/drawing/2014/main" id="{37C3502E-DF1B-46E2-A5D8-52695EB6E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0991" y="6082344"/>
            <a:ext cx="494878" cy="517895"/>
          </a:xfrm>
          <a:prstGeom prst="rect">
            <a:avLst/>
          </a:prstGeom>
        </p:spPr>
      </p:pic>
      <p:pic>
        <p:nvPicPr>
          <p:cNvPr id="15" name="Picture 14">
            <a:extLst>
              <a:ext uri="{FF2B5EF4-FFF2-40B4-BE49-F238E27FC236}">
                <a16:creationId xmlns:a16="http://schemas.microsoft.com/office/drawing/2014/main" id="{2ADD391F-999B-4042-9C59-0F3D21B359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239" y="5058167"/>
            <a:ext cx="491630" cy="351106"/>
          </a:xfrm>
          <a:prstGeom prst="rect">
            <a:avLst/>
          </a:prstGeom>
        </p:spPr>
      </p:pic>
      <p:sp>
        <p:nvSpPr>
          <p:cNvPr id="18" name="TextBox 17">
            <a:extLst>
              <a:ext uri="{FF2B5EF4-FFF2-40B4-BE49-F238E27FC236}">
                <a16:creationId xmlns:a16="http://schemas.microsoft.com/office/drawing/2014/main" id="{DC46913E-3DED-4967-8AF6-906EEB64A8EA}"/>
              </a:ext>
            </a:extLst>
          </p:cNvPr>
          <p:cNvSpPr txBox="1"/>
          <p:nvPr/>
        </p:nvSpPr>
        <p:spPr>
          <a:xfrm>
            <a:off x="4515602" y="5540717"/>
            <a:ext cx="3129449" cy="461665"/>
          </a:xfrm>
          <a:prstGeom prst="rect">
            <a:avLst/>
          </a:prstGeom>
          <a:noFill/>
        </p:spPr>
        <p:txBody>
          <a:bodyPr wrap="square" rtlCol="0">
            <a:spAutoFit/>
          </a:bodyPr>
          <a:lstStyle/>
          <a:p>
            <a:r>
              <a:rPr lang="en-US" sz="2400" b="1" dirty="0"/>
              <a:t>@</a:t>
            </a:r>
            <a:r>
              <a:rPr lang="en-US" sz="2400" b="1" dirty="0" err="1"/>
              <a:t>LandonMarston</a:t>
            </a:r>
            <a:endParaRPr lang="en-US" sz="2400" b="1" dirty="0"/>
          </a:p>
        </p:txBody>
      </p:sp>
    </p:spTree>
    <p:extLst>
      <p:ext uri="{BB962C8B-B14F-4D97-AF65-F5344CB8AC3E}">
        <p14:creationId xmlns:p14="http://schemas.microsoft.com/office/powerpoint/2010/main" val="20668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99D5-24E2-9945-B973-B4783EC0EE97}"/>
              </a:ext>
            </a:extLst>
          </p:cNvPr>
          <p:cNvSpPr>
            <a:spLocks noGrp="1"/>
          </p:cNvSpPr>
          <p:nvPr>
            <p:ph type="title"/>
          </p:nvPr>
        </p:nvSpPr>
        <p:spPr/>
        <p:txBody>
          <a:bodyPr>
            <a:normAutofit/>
          </a:bodyPr>
          <a:lstStyle/>
          <a:p>
            <a:r>
              <a:rPr lang="en-US" b="1" dirty="0"/>
              <a:t>Water managers in 4 out of 5 states expect water shortages within their state by 2023.</a:t>
            </a:r>
          </a:p>
        </p:txBody>
      </p:sp>
      <p:pic>
        <p:nvPicPr>
          <p:cNvPr id="5" name="Content Placeholder 4" descr="A close up of a map&#10;&#10;Description automatically generated">
            <a:extLst>
              <a:ext uri="{FF2B5EF4-FFF2-40B4-BE49-F238E27FC236}">
                <a16:creationId xmlns:a16="http://schemas.microsoft.com/office/drawing/2014/main" id="{AA433BF4-220D-8E4F-A864-360B94427E8D}"/>
              </a:ext>
            </a:extLst>
          </p:cNvPr>
          <p:cNvPicPr>
            <a:picLocks noGrp="1" noChangeAspect="1"/>
          </p:cNvPicPr>
          <p:nvPr>
            <p:ph idx="1"/>
          </p:nvPr>
        </p:nvPicPr>
        <p:blipFill rotWithShape="1">
          <a:blip r:embed="rId3"/>
          <a:srcRect t="27326" r="61667" b="63152"/>
          <a:stretch/>
        </p:blipFill>
        <p:spPr>
          <a:xfrm>
            <a:off x="358862" y="2257424"/>
            <a:ext cx="9319457" cy="3629026"/>
          </a:xfrm>
        </p:spPr>
      </p:pic>
      <p:pic>
        <p:nvPicPr>
          <p:cNvPr id="7" name="Picture 6" descr="A close up of a map&#10;&#10;Description automatically generated">
            <a:extLst>
              <a:ext uri="{FF2B5EF4-FFF2-40B4-BE49-F238E27FC236}">
                <a16:creationId xmlns:a16="http://schemas.microsoft.com/office/drawing/2014/main" id="{111EFD5A-4ABD-3148-B74F-D88AE28718A1}"/>
              </a:ext>
            </a:extLst>
          </p:cNvPr>
          <p:cNvPicPr>
            <a:picLocks noChangeAspect="1"/>
          </p:cNvPicPr>
          <p:nvPr/>
        </p:nvPicPr>
        <p:blipFill rotWithShape="1">
          <a:blip r:embed="rId3"/>
          <a:srcRect t="31667" r="84509" b="50000"/>
          <a:stretch/>
        </p:blipFill>
        <p:spPr>
          <a:xfrm>
            <a:off x="9914429" y="2471737"/>
            <a:ext cx="1662113" cy="3083710"/>
          </a:xfrm>
          <a:prstGeom prst="rect">
            <a:avLst/>
          </a:prstGeom>
        </p:spPr>
      </p:pic>
      <p:sp>
        <p:nvSpPr>
          <p:cNvPr id="9" name="Rectangle 8">
            <a:extLst>
              <a:ext uri="{FF2B5EF4-FFF2-40B4-BE49-F238E27FC236}">
                <a16:creationId xmlns:a16="http://schemas.microsoft.com/office/drawing/2014/main" id="{F5D5A63A-1787-9047-A84B-9E79E469F69B}"/>
              </a:ext>
            </a:extLst>
          </p:cNvPr>
          <p:cNvSpPr/>
          <p:nvPr/>
        </p:nvSpPr>
        <p:spPr>
          <a:xfrm>
            <a:off x="465631" y="4214812"/>
            <a:ext cx="3429000"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DBA3B6-E03E-5D44-A534-EDFEFD5F248E}"/>
              </a:ext>
            </a:extLst>
          </p:cNvPr>
          <p:cNvSpPr txBox="1"/>
          <p:nvPr/>
        </p:nvSpPr>
        <p:spPr>
          <a:xfrm>
            <a:off x="647641" y="5555447"/>
            <a:ext cx="2871748" cy="369332"/>
          </a:xfrm>
          <a:prstGeom prst="rect">
            <a:avLst/>
          </a:prstGeom>
          <a:noFill/>
        </p:spPr>
        <p:txBody>
          <a:bodyPr wrap="none" rtlCol="0">
            <a:spAutoFit/>
          </a:bodyPr>
          <a:lstStyle/>
          <a:p>
            <a:r>
              <a:rPr lang="en-US" dirty="0"/>
              <a:t>Mekonnen &amp; Hoekstra, 2016</a:t>
            </a:r>
          </a:p>
        </p:txBody>
      </p:sp>
      <p:sp>
        <p:nvSpPr>
          <p:cNvPr id="3" name="Slide Number Placeholder 2">
            <a:extLst>
              <a:ext uri="{FF2B5EF4-FFF2-40B4-BE49-F238E27FC236}">
                <a16:creationId xmlns:a16="http://schemas.microsoft.com/office/drawing/2014/main" id="{F90883AA-75BC-41B0-BF49-A0EE6BD17BF3}"/>
              </a:ext>
            </a:extLst>
          </p:cNvPr>
          <p:cNvSpPr>
            <a:spLocks noGrp="1"/>
          </p:cNvSpPr>
          <p:nvPr>
            <p:ph type="sldNum" sz="quarter" idx="12"/>
          </p:nvPr>
        </p:nvSpPr>
        <p:spPr/>
        <p:txBody>
          <a:bodyPr/>
          <a:lstStyle/>
          <a:p>
            <a:fld id="{AC018F77-4623-4072-9987-06605C00B878}" type="slidenum">
              <a:rPr lang="en-US" smtClean="0"/>
              <a:t>2</a:t>
            </a:fld>
            <a:endParaRPr lang="en-US"/>
          </a:p>
        </p:txBody>
      </p:sp>
      <p:sp>
        <p:nvSpPr>
          <p:cNvPr id="4" name="Rectangle 3">
            <a:extLst>
              <a:ext uri="{FF2B5EF4-FFF2-40B4-BE49-F238E27FC236}">
                <a16:creationId xmlns:a16="http://schemas.microsoft.com/office/drawing/2014/main" id="{4D1BF3B3-8B2D-43D3-A1E4-9EB4024390F4}"/>
              </a:ext>
            </a:extLst>
          </p:cNvPr>
          <p:cNvSpPr/>
          <p:nvPr/>
        </p:nvSpPr>
        <p:spPr>
          <a:xfrm>
            <a:off x="9853938" y="6292889"/>
            <a:ext cx="1175657" cy="5651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96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704"/>
            <a:ext cx="10515600" cy="1325563"/>
          </a:xfrm>
        </p:spPr>
        <p:txBody>
          <a:bodyPr/>
          <a:lstStyle/>
          <a:p>
            <a:r>
              <a:rPr lang="en-US" b="1" dirty="0"/>
              <a:t>How can water scarcity be addressed?</a:t>
            </a:r>
          </a:p>
        </p:txBody>
      </p:sp>
      <p:sp>
        <p:nvSpPr>
          <p:cNvPr id="4" name="Isosceles Triangle 3">
            <a:extLst>
              <a:ext uri="{FF2B5EF4-FFF2-40B4-BE49-F238E27FC236}">
                <a16:creationId xmlns:a16="http://schemas.microsoft.com/office/drawing/2014/main" id="{887697DE-A237-4F07-86EB-059C1AC3BFC0}"/>
              </a:ext>
            </a:extLst>
          </p:cNvPr>
          <p:cNvSpPr/>
          <p:nvPr/>
        </p:nvSpPr>
        <p:spPr>
          <a:xfrm>
            <a:off x="5128591" y="4263999"/>
            <a:ext cx="795131" cy="43135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0DD830-9785-47CD-BF8A-F3F3DA0D552E}"/>
              </a:ext>
            </a:extLst>
          </p:cNvPr>
          <p:cNvSpPr/>
          <p:nvPr/>
        </p:nvSpPr>
        <p:spPr>
          <a:xfrm rot="21224758">
            <a:off x="1421416" y="3895665"/>
            <a:ext cx="8197795" cy="345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19F190-F72E-4FF9-8F58-F1F93A5B2805}"/>
              </a:ext>
            </a:extLst>
          </p:cNvPr>
          <p:cNvPicPr>
            <a:picLocks noChangeAspect="1"/>
          </p:cNvPicPr>
          <p:nvPr/>
        </p:nvPicPr>
        <p:blipFill rotWithShape="1">
          <a:blip r:embed="rId3">
            <a:extLst>
              <a:ext uri="{28A0092B-C50C-407E-A947-70E740481C1C}">
                <a14:useLocalDpi xmlns:a14="http://schemas.microsoft.com/office/drawing/2010/main" val="0"/>
              </a:ext>
            </a:extLst>
          </a:blip>
          <a:srcRect l="12714" t="25840" r="10577"/>
          <a:stretch/>
        </p:blipFill>
        <p:spPr>
          <a:xfrm>
            <a:off x="2478104" y="2463254"/>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CE282A18-7785-4235-A421-A1584A63626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4754" r="13366" b="5323"/>
          <a:stretch/>
        </p:blipFill>
        <p:spPr>
          <a:xfrm>
            <a:off x="8085440" y="1829737"/>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B3110421-43EF-4BBB-99D1-9038E9BDE4C7}"/>
              </a:ext>
            </a:extLst>
          </p:cNvPr>
          <p:cNvPicPr>
            <a:picLocks noChangeAspect="1"/>
          </p:cNvPicPr>
          <p:nvPr/>
        </p:nvPicPr>
        <p:blipFill rotWithShape="1">
          <a:blip r:embed="rId5">
            <a:extLst>
              <a:ext uri="{28A0092B-C50C-407E-A947-70E740481C1C}">
                <a14:useLocalDpi xmlns:a14="http://schemas.microsoft.com/office/drawing/2010/main" val="0"/>
              </a:ext>
            </a:extLst>
          </a:blip>
          <a:srcRect l="36770" r="33269"/>
          <a:stretch/>
        </p:blipFill>
        <p:spPr>
          <a:xfrm>
            <a:off x="6549275" y="2003610"/>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F0D86958-1B11-48DB-A2D1-AA5655E76E08}"/>
              </a:ext>
            </a:extLst>
          </p:cNvPr>
          <p:cNvPicPr>
            <a:picLocks noChangeAspect="1"/>
          </p:cNvPicPr>
          <p:nvPr/>
        </p:nvPicPr>
        <p:blipFill rotWithShape="1">
          <a:blip r:embed="rId6">
            <a:extLst>
              <a:ext uri="{28A0092B-C50C-407E-A947-70E740481C1C}">
                <a14:useLocalDpi xmlns:a14="http://schemas.microsoft.com/office/drawing/2010/main" val="0"/>
              </a:ext>
            </a:extLst>
          </a:blip>
          <a:srcRect t="34783" r="18162" b="7826"/>
          <a:stretch/>
        </p:blipFill>
        <p:spPr>
          <a:xfrm>
            <a:off x="982735" y="2603836"/>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a:extLst>
              <a:ext uri="{FF2B5EF4-FFF2-40B4-BE49-F238E27FC236}">
                <a16:creationId xmlns:a16="http://schemas.microsoft.com/office/drawing/2014/main" id="{954DDC1B-E73D-4644-A871-2520D60FA4E4}"/>
              </a:ext>
            </a:extLst>
          </p:cNvPr>
          <p:cNvSpPr txBox="1"/>
          <p:nvPr/>
        </p:nvSpPr>
        <p:spPr>
          <a:xfrm rot="21209822">
            <a:off x="1425362" y="4090431"/>
            <a:ext cx="3295067" cy="461665"/>
          </a:xfrm>
          <a:prstGeom prst="rect">
            <a:avLst/>
          </a:prstGeom>
          <a:noFill/>
        </p:spPr>
        <p:txBody>
          <a:bodyPr wrap="square" rtlCol="0">
            <a:spAutoFit/>
          </a:bodyPr>
          <a:lstStyle/>
          <a:p>
            <a:r>
              <a:rPr lang="en-US" sz="2400" b="1" i="1" dirty="0"/>
              <a:t>supply augmentation</a:t>
            </a:r>
          </a:p>
        </p:txBody>
      </p:sp>
      <p:sp>
        <p:nvSpPr>
          <p:cNvPr id="19" name="TextBox 18">
            <a:extLst>
              <a:ext uri="{FF2B5EF4-FFF2-40B4-BE49-F238E27FC236}">
                <a16:creationId xmlns:a16="http://schemas.microsoft.com/office/drawing/2014/main" id="{D2FB6A04-548F-4778-8547-20334F8EE18B}"/>
              </a:ext>
            </a:extLst>
          </p:cNvPr>
          <p:cNvSpPr txBox="1"/>
          <p:nvPr/>
        </p:nvSpPr>
        <p:spPr>
          <a:xfrm rot="21249672">
            <a:off x="6565299" y="3525109"/>
            <a:ext cx="3295067" cy="461665"/>
          </a:xfrm>
          <a:prstGeom prst="rect">
            <a:avLst/>
          </a:prstGeom>
          <a:noFill/>
        </p:spPr>
        <p:txBody>
          <a:bodyPr wrap="square" rtlCol="0">
            <a:spAutoFit/>
          </a:bodyPr>
          <a:lstStyle/>
          <a:p>
            <a:r>
              <a:rPr lang="en-US" sz="2400" b="1" i="1" dirty="0"/>
              <a:t>demand management</a:t>
            </a:r>
          </a:p>
        </p:txBody>
      </p:sp>
      <p:sp>
        <p:nvSpPr>
          <p:cNvPr id="6" name="Slide Number Placeholder 5">
            <a:extLst>
              <a:ext uri="{FF2B5EF4-FFF2-40B4-BE49-F238E27FC236}">
                <a16:creationId xmlns:a16="http://schemas.microsoft.com/office/drawing/2014/main" id="{9AAED7AE-710D-4A67-85B4-7D620D5F43DA}"/>
              </a:ext>
            </a:extLst>
          </p:cNvPr>
          <p:cNvSpPr>
            <a:spLocks noGrp="1"/>
          </p:cNvSpPr>
          <p:nvPr>
            <p:ph type="sldNum" sz="quarter" idx="12"/>
          </p:nvPr>
        </p:nvSpPr>
        <p:spPr/>
        <p:txBody>
          <a:bodyPr/>
          <a:lstStyle/>
          <a:p>
            <a:fld id="{AC018F77-4623-4072-9987-06605C00B878}" type="slidenum">
              <a:rPr lang="en-US" smtClean="0"/>
              <a:t>3</a:t>
            </a:fld>
            <a:endParaRPr lang="en-US"/>
          </a:p>
        </p:txBody>
      </p:sp>
    </p:spTree>
    <p:extLst>
      <p:ext uri="{BB962C8B-B14F-4D97-AF65-F5344CB8AC3E}">
        <p14:creationId xmlns:p14="http://schemas.microsoft.com/office/powerpoint/2010/main" val="1013701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704"/>
            <a:ext cx="10515600" cy="1325563"/>
          </a:xfrm>
        </p:spPr>
        <p:txBody>
          <a:bodyPr/>
          <a:lstStyle/>
          <a:p>
            <a:r>
              <a:rPr lang="en-US" b="1" dirty="0"/>
              <a:t>How can water scarcity be addressed?</a:t>
            </a:r>
          </a:p>
        </p:txBody>
      </p:sp>
      <p:sp>
        <p:nvSpPr>
          <p:cNvPr id="4" name="Isosceles Triangle 3">
            <a:extLst>
              <a:ext uri="{FF2B5EF4-FFF2-40B4-BE49-F238E27FC236}">
                <a16:creationId xmlns:a16="http://schemas.microsoft.com/office/drawing/2014/main" id="{887697DE-A237-4F07-86EB-059C1AC3BFC0}"/>
              </a:ext>
            </a:extLst>
          </p:cNvPr>
          <p:cNvSpPr/>
          <p:nvPr/>
        </p:nvSpPr>
        <p:spPr>
          <a:xfrm>
            <a:off x="5128591" y="4264183"/>
            <a:ext cx="795131" cy="43135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0DD830-9785-47CD-BF8A-F3F3DA0D552E}"/>
              </a:ext>
            </a:extLst>
          </p:cNvPr>
          <p:cNvSpPr/>
          <p:nvPr/>
        </p:nvSpPr>
        <p:spPr>
          <a:xfrm rot="193412">
            <a:off x="1421416" y="3895849"/>
            <a:ext cx="8197795" cy="345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19F190-F72E-4FF9-8F58-F1F93A5B2805}"/>
              </a:ext>
            </a:extLst>
          </p:cNvPr>
          <p:cNvPicPr>
            <a:picLocks noChangeAspect="1"/>
          </p:cNvPicPr>
          <p:nvPr/>
        </p:nvPicPr>
        <p:blipFill rotWithShape="1">
          <a:blip r:embed="rId3">
            <a:extLst>
              <a:ext uri="{28A0092B-C50C-407E-A947-70E740481C1C}">
                <a14:useLocalDpi xmlns:a14="http://schemas.microsoft.com/office/drawing/2010/main" val="0"/>
              </a:ext>
            </a:extLst>
          </a:blip>
          <a:srcRect l="12714" t="25840" r="10577"/>
          <a:stretch/>
        </p:blipFill>
        <p:spPr>
          <a:xfrm>
            <a:off x="2460641" y="2096547"/>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CE282A18-7785-4235-A421-A1584A63626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4754" r="13366" b="5323"/>
          <a:stretch/>
        </p:blipFill>
        <p:spPr>
          <a:xfrm>
            <a:off x="8085440" y="2426266"/>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B3110421-43EF-4BBB-99D1-9038E9BDE4C7}"/>
              </a:ext>
            </a:extLst>
          </p:cNvPr>
          <p:cNvPicPr>
            <a:picLocks noChangeAspect="1"/>
          </p:cNvPicPr>
          <p:nvPr/>
        </p:nvPicPr>
        <p:blipFill rotWithShape="1">
          <a:blip r:embed="rId5">
            <a:extLst>
              <a:ext uri="{28A0092B-C50C-407E-A947-70E740481C1C}">
                <a14:useLocalDpi xmlns:a14="http://schemas.microsoft.com/office/drawing/2010/main" val="0"/>
              </a:ext>
            </a:extLst>
          </a:blip>
          <a:srcRect l="36770" r="33269"/>
          <a:stretch/>
        </p:blipFill>
        <p:spPr>
          <a:xfrm>
            <a:off x="6549275" y="2329794"/>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F0D86958-1B11-48DB-A2D1-AA5655E76E08}"/>
              </a:ext>
            </a:extLst>
          </p:cNvPr>
          <p:cNvPicPr>
            <a:picLocks noChangeAspect="1"/>
          </p:cNvPicPr>
          <p:nvPr/>
        </p:nvPicPr>
        <p:blipFill rotWithShape="1">
          <a:blip r:embed="rId6">
            <a:extLst>
              <a:ext uri="{28A0092B-C50C-407E-A947-70E740481C1C}">
                <a14:useLocalDpi xmlns:a14="http://schemas.microsoft.com/office/drawing/2010/main" val="0"/>
              </a:ext>
            </a:extLst>
          </a:blip>
          <a:srcRect t="34783" r="18162" b="7826"/>
          <a:stretch/>
        </p:blipFill>
        <p:spPr>
          <a:xfrm>
            <a:off x="1121002" y="2008646"/>
            <a:ext cx="1645920" cy="1645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a:extLst>
              <a:ext uri="{FF2B5EF4-FFF2-40B4-BE49-F238E27FC236}">
                <a16:creationId xmlns:a16="http://schemas.microsoft.com/office/drawing/2014/main" id="{954DDC1B-E73D-4644-A871-2520D60FA4E4}"/>
              </a:ext>
            </a:extLst>
          </p:cNvPr>
          <p:cNvSpPr txBox="1"/>
          <p:nvPr/>
        </p:nvSpPr>
        <p:spPr>
          <a:xfrm rot="169371">
            <a:off x="1425362" y="3677144"/>
            <a:ext cx="3295067" cy="461665"/>
          </a:xfrm>
          <a:prstGeom prst="rect">
            <a:avLst/>
          </a:prstGeom>
          <a:noFill/>
        </p:spPr>
        <p:txBody>
          <a:bodyPr wrap="square" rtlCol="0">
            <a:spAutoFit/>
          </a:bodyPr>
          <a:lstStyle/>
          <a:p>
            <a:r>
              <a:rPr lang="en-US" sz="2400" b="1" i="1" dirty="0"/>
              <a:t>supply augmentation</a:t>
            </a:r>
          </a:p>
        </p:txBody>
      </p:sp>
      <p:sp>
        <p:nvSpPr>
          <p:cNvPr id="19" name="TextBox 18">
            <a:extLst>
              <a:ext uri="{FF2B5EF4-FFF2-40B4-BE49-F238E27FC236}">
                <a16:creationId xmlns:a16="http://schemas.microsoft.com/office/drawing/2014/main" id="{D2FB6A04-548F-4778-8547-20334F8EE18B}"/>
              </a:ext>
            </a:extLst>
          </p:cNvPr>
          <p:cNvSpPr txBox="1"/>
          <p:nvPr/>
        </p:nvSpPr>
        <p:spPr>
          <a:xfrm rot="241506">
            <a:off x="6547661" y="3973640"/>
            <a:ext cx="3295067" cy="461665"/>
          </a:xfrm>
          <a:prstGeom prst="rect">
            <a:avLst/>
          </a:prstGeom>
          <a:noFill/>
        </p:spPr>
        <p:txBody>
          <a:bodyPr wrap="square" rtlCol="0">
            <a:spAutoFit/>
          </a:bodyPr>
          <a:lstStyle/>
          <a:p>
            <a:r>
              <a:rPr lang="en-US" sz="2400" b="1" i="1" dirty="0"/>
              <a:t>demand management</a:t>
            </a:r>
          </a:p>
        </p:txBody>
      </p:sp>
      <p:sp>
        <p:nvSpPr>
          <p:cNvPr id="3" name="Slide Number Placeholder 2">
            <a:extLst>
              <a:ext uri="{FF2B5EF4-FFF2-40B4-BE49-F238E27FC236}">
                <a16:creationId xmlns:a16="http://schemas.microsoft.com/office/drawing/2014/main" id="{6D96A315-3232-414C-86BE-B5EB111CC0AD}"/>
              </a:ext>
            </a:extLst>
          </p:cNvPr>
          <p:cNvSpPr>
            <a:spLocks noGrp="1"/>
          </p:cNvSpPr>
          <p:nvPr>
            <p:ph type="sldNum" sz="quarter" idx="12"/>
          </p:nvPr>
        </p:nvSpPr>
        <p:spPr/>
        <p:txBody>
          <a:bodyPr/>
          <a:lstStyle/>
          <a:p>
            <a:fld id="{AC018F77-4623-4072-9987-06605C00B878}" type="slidenum">
              <a:rPr lang="en-US" smtClean="0"/>
              <a:t>4</a:t>
            </a:fld>
            <a:endParaRPr lang="en-US"/>
          </a:p>
        </p:txBody>
      </p:sp>
    </p:spTree>
    <p:extLst>
      <p:ext uri="{BB962C8B-B14F-4D97-AF65-F5344CB8AC3E}">
        <p14:creationId xmlns:p14="http://schemas.microsoft.com/office/powerpoint/2010/main" val="268661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What if all water users adjusted their water use to match their industry benchmark level?</a:t>
            </a:r>
          </a:p>
        </p:txBody>
      </p:sp>
      <p:sp>
        <p:nvSpPr>
          <p:cNvPr id="3" name="Content Placeholder 2"/>
          <p:cNvSpPr>
            <a:spLocks noGrp="1"/>
          </p:cNvSpPr>
          <p:nvPr>
            <p:ph idx="1"/>
          </p:nvPr>
        </p:nvSpPr>
        <p:spPr>
          <a:xfrm>
            <a:off x="320235" y="-1782303"/>
            <a:ext cx="10515600" cy="1417912"/>
          </a:xfrm>
        </p:spPr>
        <p:txBody>
          <a:bodyPr>
            <a:normAutofit fontScale="92500" lnSpcReduction="10000"/>
          </a:bodyPr>
          <a:lstStyle/>
          <a:p>
            <a:pPr marL="0" indent="0">
              <a:buNone/>
            </a:pPr>
            <a:r>
              <a:rPr lang="en-US" sz="11500"/>
              <a:t>BENCHMARK</a:t>
            </a:r>
          </a:p>
        </p:txBody>
      </p:sp>
      <p:pic>
        <p:nvPicPr>
          <p:cNvPr id="6" name="Picture 5"/>
          <p:cNvPicPr>
            <a:picLocks noChangeAspect="1"/>
          </p:cNvPicPr>
          <p:nvPr/>
        </p:nvPicPr>
        <p:blipFill rotWithShape="1">
          <a:blip r:embed="rId3"/>
          <a:srcRect l="9407" t="5555" r="10593" b="6741"/>
          <a:stretch/>
        </p:blipFill>
        <p:spPr>
          <a:xfrm>
            <a:off x="9193774" y="1580729"/>
            <a:ext cx="698490" cy="765752"/>
          </a:xfrm>
          <a:prstGeom prst="rect">
            <a:avLst/>
          </a:prstGeom>
        </p:spPr>
      </p:pic>
      <p:pic>
        <p:nvPicPr>
          <p:cNvPr id="7" name="Picture 6"/>
          <p:cNvPicPr>
            <a:picLocks noChangeAspect="1"/>
          </p:cNvPicPr>
          <p:nvPr/>
        </p:nvPicPr>
        <p:blipFill rotWithShape="1">
          <a:blip r:embed="rId3">
            <a:duotone>
              <a:schemeClr val="accent1">
                <a:shade val="45000"/>
                <a:satMod val="135000"/>
              </a:schemeClr>
              <a:prstClr val="white"/>
            </a:duotone>
          </a:blip>
          <a:srcRect l="9407" t="5555" r="10593" b="6741"/>
          <a:stretch/>
        </p:blipFill>
        <p:spPr>
          <a:xfrm>
            <a:off x="8279069" y="1573497"/>
            <a:ext cx="695399" cy="762364"/>
          </a:xfrm>
          <a:prstGeom prst="rect">
            <a:avLst/>
          </a:prstGeom>
        </p:spPr>
      </p:pic>
      <p:pic>
        <p:nvPicPr>
          <p:cNvPr id="8" name="Picture 7"/>
          <p:cNvPicPr>
            <a:picLocks noChangeAspect="1"/>
          </p:cNvPicPr>
          <p:nvPr/>
        </p:nvPicPr>
        <p:blipFill rotWithShape="1">
          <a:blip r:embed="rId3">
            <a:duotone>
              <a:schemeClr val="accent2">
                <a:shade val="45000"/>
                <a:satMod val="135000"/>
              </a:schemeClr>
              <a:prstClr val="white"/>
            </a:duotone>
          </a:blip>
          <a:srcRect l="9407" t="5555" r="10593" b="6741"/>
          <a:stretch/>
        </p:blipFill>
        <p:spPr>
          <a:xfrm>
            <a:off x="320235" y="3013174"/>
            <a:ext cx="1536668" cy="1684644"/>
          </a:xfrm>
          <a:prstGeom prst="rect">
            <a:avLst/>
          </a:prstGeom>
        </p:spPr>
      </p:pic>
      <p:pic>
        <p:nvPicPr>
          <p:cNvPr id="9" name="Picture 8"/>
          <p:cNvPicPr>
            <a:picLocks noChangeAspect="1"/>
          </p:cNvPicPr>
          <p:nvPr/>
        </p:nvPicPr>
        <p:blipFill rotWithShape="1">
          <a:blip r:embed="rId3">
            <a:duotone>
              <a:schemeClr val="accent3">
                <a:shade val="45000"/>
                <a:satMod val="135000"/>
              </a:schemeClr>
              <a:prstClr val="white"/>
            </a:duotone>
          </a:blip>
          <a:srcRect l="9407" t="5555" r="10593" b="6741"/>
          <a:stretch/>
        </p:blipFill>
        <p:spPr>
          <a:xfrm>
            <a:off x="7332071" y="1580055"/>
            <a:ext cx="695399" cy="762364"/>
          </a:xfrm>
          <a:prstGeom prst="rect">
            <a:avLst/>
          </a:prstGeom>
        </p:spPr>
      </p:pic>
      <p:pic>
        <p:nvPicPr>
          <p:cNvPr id="10" name="Picture 9"/>
          <p:cNvPicPr>
            <a:picLocks noChangeAspect="1"/>
          </p:cNvPicPr>
          <p:nvPr/>
        </p:nvPicPr>
        <p:blipFill rotWithShape="1">
          <a:blip r:embed="rId3">
            <a:duotone>
              <a:schemeClr val="accent4">
                <a:shade val="45000"/>
                <a:satMod val="135000"/>
              </a:schemeClr>
              <a:prstClr val="white"/>
            </a:duotone>
          </a:blip>
          <a:srcRect l="9407" t="5555" r="10593" b="6741"/>
          <a:stretch/>
        </p:blipFill>
        <p:spPr>
          <a:xfrm>
            <a:off x="11031429" y="1573497"/>
            <a:ext cx="695399" cy="762364"/>
          </a:xfrm>
          <a:prstGeom prst="rect">
            <a:avLst/>
          </a:prstGeom>
        </p:spPr>
      </p:pic>
      <p:pic>
        <p:nvPicPr>
          <p:cNvPr id="11" name="Picture 10"/>
          <p:cNvPicPr>
            <a:picLocks noChangeAspect="1"/>
          </p:cNvPicPr>
          <p:nvPr/>
        </p:nvPicPr>
        <p:blipFill rotWithShape="1">
          <a:blip r:embed="rId3">
            <a:duotone>
              <a:schemeClr val="accent6">
                <a:shade val="45000"/>
                <a:satMod val="135000"/>
              </a:schemeClr>
              <a:prstClr val="white"/>
            </a:duotone>
          </a:blip>
          <a:srcRect l="9407" t="5555" r="10593" b="6741"/>
          <a:stretch/>
        </p:blipFill>
        <p:spPr>
          <a:xfrm>
            <a:off x="10102322" y="1615924"/>
            <a:ext cx="695399" cy="762364"/>
          </a:xfrm>
          <a:prstGeom prst="rect">
            <a:avLst/>
          </a:prstGeom>
        </p:spPr>
      </p:pic>
      <p:grpSp>
        <p:nvGrpSpPr>
          <p:cNvPr id="23" name="Group 22"/>
          <p:cNvGrpSpPr/>
          <p:nvPr/>
        </p:nvGrpSpPr>
        <p:grpSpPr>
          <a:xfrm>
            <a:off x="4730667" y="2649692"/>
            <a:ext cx="769947" cy="3293226"/>
            <a:chOff x="7689238" y="3551619"/>
            <a:chExt cx="1274687" cy="2377167"/>
          </a:xfrm>
        </p:grpSpPr>
        <p:sp>
          <p:nvSpPr>
            <p:cNvPr id="18" name="Rectangle 17"/>
            <p:cNvSpPr/>
            <p:nvPr/>
          </p:nvSpPr>
          <p:spPr>
            <a:xfrm>
              <a:off x="7820889" y="4356508"/>
              <a:ext cx="1011383" cy="5435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820889" y="4356508"/>
              <a:ext cx="1011383" cy="1565374"/>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7820891" y="3872345"/>
              <a:ext cx="1011382" cy="20564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89238" y="3551619"/>
              <a:ext cx="1274687" cy="4910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4" name="Group 23"/>
          <p:cNvGrpSpPr/>
          <p:nvPr/>
        </p:nvGrpSpPr>
        <p:grpSpPr>
          <a:xfrm>
            <a:off x="1950905" y="2653683"/>
            <a:ext cx="769947" cy="3293226"/>
            <a:chOff x="7689238" y="3551619"/>
            <a:chExt cx="1274687" cy="2377167"/>
          </a:xfrm>
        </p:grpSpPr>
        <p:sp>
          <p:nvSpPr>
            <p:cNvPr id="25" name="Rectangle 24"/>
            <p:cNvSpPr/>
            <p:nvPr/>
          </p:nvSpPr>
          <p:spPr>
            <a:xfrm>
              <a:off x="7831147" y="5115086"/>
              <a:ext cx="1001124" cy="5435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825298" y="5152289"/>
              <a:ext cx="1011383" cy="776497"/>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ounded Rectangle 26"/>
            <p:cNvSpPr/>
            <p:nvPr/>
          </p:nvSpPr>
          <p:spPr>
            <a:xfrm>
              <a:off x="7820891" y="3872345"/>
              <a:ext cx="1011382" cy="20564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89238" y="3551619"/>
              <a:ext cx="1274687" cy="4910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0" name="Rectangle 29"/>
          <p:cNvSpPr/>
          <p:nvPr/>
        </p:nvSpPr>
        <p:spPr>
          <a:xfrm>
            <a:off x="4815731" y="3764750"/>
            <a:ext cx="603504" cy="904023"/>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3">
            <a:duotone>
              <a:schemeClr val="accent2">
                <a:shade val="45000"/>
                <a:satMod val="135000"/>
              </a:schemeClr>
              <a:prstClr val="white"/>
            </a:duotone>
          </a:blip>
          <a:srcRect l="9407" t="5555" r="10593" b="6741"/>
          <a:stretch/>
        </p:blipFill>
        <p:spPr>
          <a:xfrm>
            <a:off x="3151987" y="3135000"/>
            <a:ext cx="1536668" cy="1684644"/>
          </a:xfrm>
          <a:prstGeom prst="rect">
            <a:avLst/>
          </a:prstGeom>
        </p:spPr>
      </p:pic>
      <p:grpSp>
        <p:nvGrpSpPr>
          <p:cNvPr id="38" name="Group 37"/>
          <p:cNvGrpSpPr/>
          <p:nvPr/>
        </p:nvGrpSpPr>
        <p:grpSpPr>
          <a:xfrm>
            <a:off x="2009002" y="2114399"/>
            <a:ext cx="699709" cy="1147544"/>
            <a:chOff x="9742405" y="2752200"/>
            <a:chExt cx="699709" cy="1147544"/>
          </a:xfrm>
        </p:grpSpPr>
        <p:pic>
          <p:nvPicPr>
            <p:cNvPr id="22" name="Picture 1" descr="C:\Users\LTMARS~1\AppData\Local\Temp\msohtmlclip1\02\clip_image00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2405" y="2752200"/>
              <a:ext cx="301588" cy="52777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0080121" y="3191858"/>
              <a:ext cx="361993"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US" sz="4000" b="1">
                  <a:ln w="9525">
                    <a:solidFill>
                      <a:schemeClr val="accent6"/>
                    </a:solidFill>
                    <a:prstDash val="solid"/>
                  </a:ln>
                  <a:solidFill>
                    <a:schemeClr val="accent6"/>
                  </a:solidFill>
                  <a:effectLst>
                    <a:outerShdw blurRad="12700" dist="38100" dir="2700000" algn="tl" rotWithShape="0">
                      <a:schemeClr val="accent5">
                        <a:lumMod val="60000"/>
                        <a:lumOff val="40000"/>
                      </a:schemeClr>
                    </a:outerShdw>
                  </a:effectLst>
                </a:rPr>
                <a:t>$</a:t>
              </a:r>
            </a:p>
          </p:txBody>
        </p:sp>
        <p:sp>
          <p:nvSpPr>
            <p:cNvPr id="33" name="Minus 32"/>
            <p:cNvSpPr/>
            <p:nvPr/>
          </p:nvSpPr>
          <p:spPr>
            <a:xfrm rot="18737128">
              <a:off x="9667351" y="3167294"/>
              <a:ext cx="875473" cy="27286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7" name="Group 36"/>
          <p:cNvGrpSpPr/>
          <p:nvPr/>
        </p:nvGrpSpPr>
        <p:grpSpPr>
          <a:xfrm>
            <a:off x="4027758" y="1705696"/>
            <a:ext cx="953517" cy="1686742"/>
            <a:chOff x="10992857" y="1959444"/>
            <a:chExt cx="953517" cy="1686742"/>
          </a:xfrm>
        </p:grpSpPr>
        <p:pic>
          <p:nvPicPr>
            <p:cNvPr id="34" name="Picture 1" descr="C:\Users\LTMARS~1\AppData\Local\Temp\msohtmlclip1\02\clip_image00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92857" y="1959444"/>
              <a:ext cx="630489" cy="110335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1584381" y="2938300"/>
              <a:ext cx="361993"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US" sz="4000" b="1">
                  <a:ln w="9525">
                    <a:solidFill>
                      <a:schemeClr val="accent6"/>
                    </a:solidFill>
                    <a:prstDash val="solid"/>
                  </a:ln>
                  <a:solidFill>
                    <a:schemeClr val="accent6"/>
                  </a:solidFill>
                  <a:effectLst>
                    <a:outerShdw blurRad="12700" dist="38100" dir="2700000" algn="tl" rotWithShape="0">
                      <a:schemeClr val="accent5">
                        <a:lumMod val="60000"/>
                        <a:lumOff val="40000"/>
                      </a:schemeClr>
                    </a:outerShdw>
                  </a:effectLst>
                </a:rPr>
                <a:t>$</a:t>
              </a:r>
            </a:p>
          </p:txBody>
        </p:sp>
        <p:sp>
          <p:nvSpPr>
            <p:cNvPr id="36" name="Minus 35"/>
            <p:cNvSpPr/>
            <p:nvPr/>
          </p:nvSpPr>
          <p:spPr>
            <a:xfrm rot="18737128">
              <a:off x="11171611" y="2913736"/>
              <a:ext cx="875473" cy="27286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9" name="Left Brace 38"/>
          <p:cNvSpPr/>
          <p:nvPr/>
        </p:nvSpPr>
        <p:spPr>
          <a:xfrm rot="10800000">
            <a:off x="5486749" y="3764750"/>
            <a:ext cx="315246" cy="88044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0" name="TextBox 39"/>
          <p:cNvSpPr txBox="1"/>
          <p:nvPr/>
        </p:nvSpPr>
        <p:spPr>
          <a:xfrm>
            <a:off x="5896203" y="4011982"/>
            <a:ext cx="1598301" cy="369332"/>
          </a:xfrm>
          <a:prstGeom prst="rect">
            <a:avLst/>
          </a:prstGeom>
          <a:noFill/>
        </p:spPr>
        <p:txBody>
          <a:bodyPr wrap="square" rtlCol="0">
            <a:spAutoFit/>
          </a:bodyPr>
          <a:lstStyle/>
          <a:p>
            <a:r>
              <a:rPr lang="en-US"/>
              <a:t>Water savings</a:t>
            </a:r>
          </a:p>
        </p:txBody>
      </p:sp>
      <p:sp>
        <p:nvSpPr>
          <p:cNvPr id="41" name="Rectangle 40"/>
          <p:cNvSpPr/>
          <p:nvPr/>
        </p:nvSpPr>
        <p:spPr>
          <a:xfrm>
            <a:off x="8332649" y="2512614"/>
            <a:ext cx="603504" cy="904023"/>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241336" y="2512614"/>
            <a:ext cx="603504" cy="187575"/>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376926" y="2512614"/>
            <a:ext cx="603504" cy="1162795"/>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174146" y="2507799"/>
            <a:ext cx="603504" cy="1738233"/>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114511" y="2490352"/>
            <a:ext cx="603504" cy="567935"/>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366653" y="2458860"/>
            <a:ext cx="4406220" cy="3310303"/>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5980176" y="2034048"/>
            <a:ext cx="699709" cy="1147544"/>
            <a:chOff x="9742405" y="2752200"/>
            <a:chExt cx="699709" cy="1147544"/>
          </a:xfrm>
        </p:grpSpPr>
        <p:pic>
          <p:nvPicPr>
            <p:cNvPr id="48" name="Picture 1" descr="C:\Users\LTMARS~1\AppData\Local\Temp\msohtmlclip1\02\clip_image00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2405" y="2752200"/>
              <a:ext cx="301588" cy="52777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0080121" y="3191858"/>
              <a:ext cx="361993"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US" sz="4000" b="1">
                  <a:ln w="9525">
                    <a:solidFill>
                      <a:schemeClr val="accent6"/>
                    </a:solidFill>
                    <a:prstDash val="solid"/>
                  </a:ln>
                  <a:solidFill>
                    <a:schemeClr val="accent6"/>
                  </a:solidFill>
                  <a:effectLst>
                    <a:outerShdw blurRad="12700" dist="38100" dir="2700000" algn="tl" rotWithShape="0">
                      <a:schemeClr val="accent5">
                        <a:lumMod val="60000"/>
                        <a:lumOff val="40000"/>
                      </a:schemeClr>
                    </a:outerShdw>
                  </a:effectLst>
                </a:rPr>
                <a:t>$</a:t>
              </a:r>
            </a:p>
          </p:txBody>
        </p:sp>
        <p:sp>
          <p:nvSpPr>
            <p:cNvPr id="50" name="Minus 49"/>
            <p:cNvSpPr/>
            <p:nvPr/>
          </p:nvSpPr>
          <p:spPr>
            <a:xfrm rot="18737128">
              <a:off x="9667351" y="3167294"/>
              <a:ext cx="875473" cy="27286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 name="Right Arrow 11"/>
          <p:cNvSpPr/>
          <p:nvPr/>
        </p:nvSpPr>
        <p:spPr>
          <a:xfrm>
            <a:off x="4998780" y="2240134"/>
            <a:ext cx="907258" cy="637719"/>
          </a:xfrm>
          <a:prstGeom prst="rightArrow">
            <a:avLst/>
          </a:prstGeom>
          <a:solidFill>
            <a:srgbClr val="FF0000"/>
          </a:solidFill>
          <a:ln w="127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396752" y="5755854"/>
            <a:ext cx="9913874" cy="93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How much water could be saved and where?</a:t>
            </a:r>
          </a:p>
        </p:txBody>
      </p:sp>
      <p:sp>
        <p:nvSpPr>
          <p:cNvPr id="19" name="Slide Number Placeholder 18">
            <a:extLst>
              <a:ext uri="{FF2B5EF4-FFF2-40B4-BE49-F238E27FC236}">
                <a16:creationId xmlns:a16="http://schemas.microsoft.com/office/drawing/2014/main" id="{C0368E7B-68FD-4AA0-8FD1-7A78DC460CE7}"/>
              </a:ext>
            </a:extLst>
          </p:cNvPr>
          <p:cNvSpPr>
            <a:spLocks noGrp="1"/>
          </p:cNvSpPr>
          <p:nvPr>
            <p:ph type="sldNum" sz="quarter" idx="12"/>
          </p:nvPr>
        </p:nvSpPr>
        <p:spPr/>
        <p:txBody>
          <a:bodyPr/>
          <a:lstStyle/>
          <a:p>
            <a:fld id="{AC018F77-4623-4072-9987-06605C00B878}" type="slidenum">
              <a:rPr lang="en-US" smtClean="0"/>
              <a:t>5</a:t>
            </a:fld>
            <a:endParaRPr lang="en-US"/>
          </a:p>
        </p:txBody>
      </p:sp>
    </p:spTree>
    <p:extLst>
      <p:ext uri="{BB962C8B-B14F-4D97-AF65-F5344CB8AC3E}">
        <p14:creationId xmlns:p14="http://schemas.microsoft.com/office/powerpoint/2010/main" val="3411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1"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1500"/>
                            </p:stCondLst>
                            <p:childTnLst>
                              <p:par>
                                <p:cTn id="53" presetID="1" presetClass="entr" presetSubtype="0" fill="hold" nodeType="afterEffect">
                                  <p:stCondLst>
                                    <p:cond delay="500"/>
                                  </p:stCondLst>
                                  <p:childTnLst>
                                    <p:set>
                                      <p:cBhvr>
                                        <p:cTn id="54" dur="1" fill="hold">
                                          <p:stCondLst>
                                            <p:cond delay="0"/>
                                          </p:stCondLst>
                                        </p:cTn>
                                        <p:tgtEl>
                                          <p:spTgt spid="7"/>
                                        </p:tgtEl>
                                        <p:attrNameLst>
                                          <p:attrName>style.visibility</p:attrName>
                                        </p:attrNameLst>
                                      </p:cBhvr>
                                      <p:to>
                                        <p:strVal val="visible"/>
                                      </p:to>
                                    </p:set>
                                  </p:childTnLst>
                                </p:cTn>
                              </p:par>
                            </p:childTnLst>
                          </p:cTn>
                        </p:par>
                        <p:par>
                          <p:cTn id="55" fill="hold">
                            <p:stCondLst>
                              <p:cond delay="2000"/>
                            </p:stCondLst>
                            <p:childTnLst>
                              <p:par>
                                <p:cTn id="56" presetID="10" presetClass="entr" presetSubtype="0" fill="hold" grpId="0" nodeType="afterEffect">
                                  <p:stCondLst>
                                    <p:cond delay="5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par>
                          <p:cTn id="59" fill="hold">
                            <p:stCondLst>
                              <p:cond delay="3000"/>
                            </p:stCondLst>
                            <p:childTnLst>
                              <p:par>
                                <p:cTn id="60" presetID="1" presetClass="entr" presetSubtype="0" fill="hold" nodeType="afterEffect">
                                  <p:stCondLst>
                                    <p:cond delay="500"/>
                                  </p:stCondLst>
                                  <p:childTnLst>
                                    <p:set>
                                      <p:cBhvr>
                                        <p:cTn id="61" dur="1" fill="hold">
                                          <p:stCondLst>
                                            <p:cond delay="0"/>
                                          </p:stCondLst>
                                        </p:cTn>
                                        <p:tgtEl>
                                          <p:spTgt spid="6"/>
                                        </p:tgtEl>
                                        <p:attrNameLst>
                                          <p:attrName>style.visibility</p:attrName>
                                        </p:attrNameLst>
                                      </p:cBhvr>
                                      <p:to>
                                        <p:strVal val="visible"/>
                                      </p:to>
                                    </p:set>
                                  </p:childTnLst>
                                </p:cTn>
                              </p:par>
                            </p:childTnLst>
                          </p:cTn>
                        </p:par>
                        <p:par>
                          <p:cTn id="62" fill="hold">
                            <p:stCondLst>
                              <p:cond delay="3500"/>
                            </p:stCondLst>
                            <p:childTnLst>
                              <p:par>
                                <p:cTn id="63" presetID="10" presetClass="entr" presetSubtype="0" fill="hold" grpId="0" nodeType="afterEffect">
                                  <p:stCondLst>
                                    <p:cond delay="5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4500"/>
                            </p:stCondLst>
                            <p:childTnLst>
                              <p:par>
                                <p:cTn id="67" presetID="1" presetClass="entr" presetSubtype="0" fill="hold" nodeType="afterEffect">
                                  <p:stCondLst>
                                    <p:cond delay="500"/>
                                  </p:stCondLst>
                                  <p:childTnLst>
                                    <p:set>
                                      <p:cBhvr>
                                        <p:cTn id="68" dur="1" fill="hold">
                                          <p:stCondLst>
                                            <p:cond delay="0"/>
                                          </p:stCondLst>
                                        </p:cTn>
                                        <p:tgtEl>
                                          <p:spTgt spid="11"/>
                                        </p:tgtEl>
                                        <p:attrNameLst>
                                          <p:attrName>style.visibility</p:attrName>
                                        </p:attrNameLst>
                                      </p:cBhvr>
                                      <p:to>
                                        <p:strVal val="visible"/>
                                      </p:to>
                                    </p:set>
                                  </p:childTnLst>
                                </p:cTn>
                              </p:par>
                            </p:childTnLst>
                          </p:cTn>
                        </p:par>
                        <p:par>
                          <p:cTn id="69" fill="hold">
                            <p:stCondLst>
                              <p:cond delay="5000"/>
                            </p:stCondLst>
                            <p:childTnLst>
                              <p:par>
                                <p:cTn id="70" presetID="10" presetClass="entr" presetSubtype="0" fill="hold" grpId="0" nodeType="afterEffect">
                                  <p:stCondLst>
                                    <p:cond delay="50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6000"/>
                            </p:stCondLst>
                            <p:childTnLst>
                              <p:par>
                                <p:cTn id="74" presetID="1" presetClass="entr" presetSubtype="0" fill="hold" nodeType="afterEffect">
                                  <p:stCondLst>
                                    <p:cond delay="500"/>
                                  </p:stCondLst>
                                  <p:childTnLst>
                                    <p:set>
                                      <p:cBhvr>
                                        <p:cTn id="75" dur="1" fill="hold">
                                          <p:stCondLst>
                                            <p:cond delay="0"/>
                                          </p:stCondLst>
                                        </p:cTn>
                                        <p:tgtEl>
                                          <p:spTgt spid="10"/>
                                        </p:tgtEl>
                                        <p:attrNameLst>
                                          <p:attrName>style.visibility</p:attrName>
                                        </p:attrNameLst>
                                      </p:cBhvr>
                                      <p:to>
                                        <p:strVal val="visible"/>
                                      </p:to>
                                    </p:set>
                                  </p:childTnLst>
                                </p:cTn>
                              </p:par>
                            </p:childTnLst>
                          </p:cTn>
                        </p:par>
                        <p:par>
                          <p:cTn id="76" fill="hold">
                            <p:stCondLst>
                              <p:cond delay="6500"/>
                            </p:stCondLst>
                            <p:childTnLst>
                              <p:par>
                                <p:cTn id="77" presetID="10" presetClass="entr" presetSubtype="0" fill="hold" grpId="0" nodeType="afterEffect">
                                  <p:stCondLst>
                                    <p:cond delay="50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0" grpId="0"/>
      <p:bldP spid="41" grpId="0" animBg="1"/>
      <p:bldP spid="42" grpId="0" animBg="1"/>
      <p:bldP spid="43" grpId="0" animBg="1"/>
      <p:bldP spid="44" grpId="0" animBg="1"/>
      <p:bldP spid="45" grpId="0" animBg="1"/>
      <p:bldP spid="46" grpId="0" animBg="1"/>
      <p:bldP spid="12"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5D98DEA-3408-4977-90D6-7C256A466919}"/>
              </a:ext>
            </a:extLst>
          </p:cNvPr>
          <p:cNvSpPr/>
          <p:nvPr/>
        </p:nvSpPr>
        <p:spPr>
          <a:xfrm>
            <a:off x="1090421" y="3578194"/>
            <a:ext cx="2896589" cy="50997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6300" y="656852"/>
            <a:ext cx="10515600" cy="1325563"/>
          </a:xfrm>
        </p:spPr>
        <p:txBody>
          <a:bodyPr>
            <a:normAutofit/>
          </a:bodyPr>
          <a:lstStyle/>
          <a:p>
            <a:r>
              <a:rPr lang="en-US" b="1" dirty="0"/>
              <a:t>This work relies on a rich and high-resolution dataset of human water use in the U.S.</a:t>
            </a:r>
          </a:p>
        </p:txBody>
      </p:sp>
      <p:sp>
        <p:nvSpPr>
          <p:cNvPr id="3" name="Content Placeholder 2"/>
          <p:cNvSpPr>
            <a:spLocks noGrp="1"/>
          </p:cNvSpPr>
          <p:nvPr>
            <p:ph idx="1"/>
          </p:nvPr>
        </p:nvSpPr>
        <p:spPr>
          <a:xfrm>
            <a:off x="801801" y="2020224"/>
            <a:ext cx="5285017" cy="4135885"/>
          </a:xfrm>
        </p:spPr>
        <p:txBody>
          <a:bodyPr>
            <a:noAutofit/>
          </a:bodyPr>
          <a:lstStyle/>
          <a:p>
            <a:r>
              <a:rPr lang="en-US" dirty="0"/>
              <a:t>Useful resource for </a:t>
            </a:r>
          </a:p>
          <a:p>
            <a:pPr lvl="1" indent="-457200">
              <a:buFont typeface="Wingdings" panose="05000000000000000000" pitchFamily="2" charset="2"/>
              <a:buChar char="ü"/>
            </a:pPr>
            <a:r>
              <a:rPr lang="en-US" dirty="0"/>
              <a:t>water management and modeling</a:t>
            </a:r>
          </a:p>
          <a:p>
            <a:pPr lvl="1" indent="-457200">
              <a:buFont typeface="Wingdings" panose="05000000000000000000" pitchFamily="2" charset="2"/>
              <a:buChar char="ü"/>
            </a:pPr>
            <a:r>
              <a:rPr lang="en-US" dirty="0"/>
              <a:t>environmental LCA</a:t>
            </a:r>
          </a:p>
          <a:p>
            <a:pPr lvl="1" indent="-457200">
              <a:buFont typeface="Wingdings" panose="05000000000000000000" pitchFamily="2" charset="2"/>
              <a:buChar char="ü"/>
            </a:pPr>
            <a:r>
              <a:rPr lang="en-US" dirty="0"/>
              <a:t>WF assessments</a:t>
            </a:r>
          </a:p>
          <a:p>
            <a:pPr lvl="1" indent="-457200">
              <a:buFont typeface="Wingdings" panose="05000000000000000000" pitchFamily="2" charset="2"/>
              <a:buChar char="ü"/>
            </a:pPr>
            <a:r>
              <a:rPr lang="en-US" dirty="0"/>
              <a:t>benchmarking</a:t>
            </a:r>
          </a:p>
        </p:txBody>
      </p:sp>
      <p:sp>
        <p:nvSpPr>
          <p:cNvPr id="30" name="TextBox 29"/>
          <p:cNvSpPr txBox="1"/>
          <p:nvPr/>
        </p:nvSpPr>
        <p:spPr>
          <a:xfrm>
            <a:off x="607664" y="6867861"/>
            <a:ext cx="13252230" cy="461665"/>
          </a:xfrm>
          <a:prstGeom prst="rect">
            <a:avLst/>
          </a:prstGeom>
          <a:noFill/>
        </p:spPr>
        <p:txBody>
          <a:bodyPr wrap="square" rtlCol="0">
            <a:spAutoFit/>
          </a:bodyPr>
          <a:lstStyle/>
          <a:p>
            <a:r>
              <a:rPr lang="en-US" sz="2400" b="1" dirty="0">
                <a:solidFill>
                  <a:schemeClr val="bg1"/>
                </a:solidFill>
              </a:rPr>
              <a:t>Landon Marston                                                                                          ltmarston@ksu.edu</a:t>
            </a:r>
          </a:p>
        </p:txBody>
      </p:sp>
      <p:grpSp>
        <p:nvGrpSpPr>
          <p:cNvPr id="35" name="Group 34"/>
          <p:cNvGrpSpPr/>
          <p:nvPr/>
        </p:nvGrpSpPr>
        <p:grpSpPr>
          <a:xfrm>
            <a:off x="6011593" y="2073229"/>
            <a:ext cx="5537982" cy="1887531"/>
            <a:chOff x="6246055" y="1930953"/>
            <a:chExt cx="5537982" cy="1887531"/>
          </a:xfrm>
        </p:grpSpPr>
        <p:sp>
          <p:nvSpPr>
            <p:cNvPr id="29" name="Rectangle 28"/>
            <p:cNvSpPr/>
            <p:nvPr/>
          </p:nvSpPr>
          <p:spPr>
            <a:xfrm>
              <a:off x="6246055" y="2341156"/>
              <a:ext cx="5537982" cy="1477328"/>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304800" indent="-304800"/>
              <a:r>
                <a:rPr lang="en-US" dirty="0"/>
                <a:t>Marston, L., Ao, Y., Konar, M., Mekonnen, M. M., &amp; Hoekstra, A. Y. (2018). High-Resolution Water Footprints of Production of the United States. </a:t>
              </a:r>
              <a:r>
                <a:rPr lang="en-US" i="1" dirty="0"/>
                <a:t>Water Resources Research</a:t>
              </a:r>
              <a:r>
                <a:rPr lang="en-US" dirty="0"/>
                <a:t>, 1–29. https://doi.org/10.1002/2017WR021923</a:t>
              </a:r>
              <a:endParaRPr lang="en-US" dirty="0">
                <a:effectLst/>
              </a:endParaRPr>
            </a:p>
          </p:txBody>
        </p:sp>
        <p:sp>
          <p:nvSpPr>
            <p:cNvPr id="34" name="TextBox 33"/>
            <p:cNvSpPr txBox="1"/>
            <p:nvPr/>
          </p:nvSpPr>
          <p:spPr>
            <a:xfrm>
              <a:off x="6246055" y="1930953"/>
              <a:ext cx="5537982" cy="461665"/>
            </a:xfrm>
            <a:prstGeom prst="rect">
              <a:avLst/>
            </a:prstGeom>
            <a:solidFill>
              <a:schemeClr val="accent1">
                <a:lumMod val="75000"/>
              </a:schemeClr>
            </a:solidFill>
          </p:spPr>
          <p:txBody>
            <a:bodyPr wrap="square" rtlCol="0">
              <a:spAutoFit/>
            </a:bodyPr>
            <a:lstStyle/>
            <a:p>
              <a:r>
                <a:rPr lang="en-US" sz="2400" b="1" dirty="0">
                  <a:solidFill>
                    <a:schemeClr val="bg1"/>
                  </a:solidFill>
                </a:rPr>
                <a:t>Publication</a:t>
              </a:r>
              <a:endParaRPr lang="en-US" b="1" dirty="0">
                <a:solidFill>
                  <a:schemeClr val="bg1"/>
                </a:solidFill>
              </a:endParaRPr>
            </a:p>
          </p:txBody>
        </p:sp>
      </p:grpSp>
      <p:sp>
        <p:nvSpPr>
          <p:cNvPr id="39" name="TextBox 38"/>
          <p:cNvSpPr txBox="1"/>
          <p:nvPr/>
        </p:nvSpPr>
        <p:spPr>
          <a:xfrm>
            <a:off x="6011593" y="4220992"/>
            <a:ext cx="5537982" cy="461665"/>
          </a:xfrm>
          <a:prstGeom prst="rect">
            <a:avLst/>
          </a:prstGeom>
          <a:solidFill>
            <a:schemeClr val="accent6">
              <a:lumMod val="75000"/>
            </a:schemeClr>
          </a:solidFill>
        </p:spPr>
        <p:txBody>
          <a:bodyPr wrap="square" rtlCol="0">
            <a:spAutoFit/>
          </a:bodyPr>
          <a:lstStyle/>
          <a:p>
            <a:r>
              <a:rPr lang="en-US" sz="2400" b="1" dirty="0">
                <a:solidFill>
                  <a:schemeClr val="bg1"/>
                </a:solidFill>
              </a:rPr>
              <a:t>Dataset</a:t>
            </a:r>
            <a:endParaRPr lang="en-US" b="1" dirty="0">
              <a:solidFill>
                <a:schemeClr val="bg1"/>
              </a:solidFill>
            </a:endParaRPr>
          </a:p>
        </p:txBody>
      </p:sp>
      <p:sp>
        <p:nvSpPr>
          <p:cNvPr id="41" name="TextBox 40"/>
          <p:cNvSpPr txBox="1"/>
          <p:nvPr/>
        </p:nvSpPr>
        <p:spPr>
          <a:xfrm>
            <a:off x="6011593" y="4625750"/>
            <a:ext cx="5537982" cy="646331"/>
          </a:xfrm>
          <a:prstGeom prst="rect">
            <a:avLst/>
          </a:prstGeom>
          <a:solidFill>
            <a:schemeClr val="accent6">
              <a:lumMod val="20000"/>
              <a:lumOff val="80000"/>
            </a:schemeClr>
          </a:solidFill>
        </p:spPr>
        <p:txBody>
          <a:bodyPr wrap="square" rtlCol="0">
            <a:spAutoFit/>
          </a:bodyPr>
          <a:lstStyle/>
          <a:p>
            <a:r>
              <a:rPr lang="en-US" dirty="0"/>
              <a:t>Data available at: </a:t>
            </a:r>
          </a:p>
          <a:p>
            <a:r>
              <a:rPr lang="en-US" u="sng" dirty="0">
                <a:solidFill>
                  <a:srgbClr val="0070C0"/>
                </a:solidFill>
              </a:rPr>
              <a:t>http://waterfootprint.org</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343" y="4088166"/>
            <a:ext cx="1749091" cy="1749091"/>
          </a:xfrm>
          <a:prstGeom prst="rect">
            <a:avLst/>
          </a:prstGeom>
        </p:spPr>
      </p:pic>
      <p:sp>
        <p:nvSpPr>
          <p:cNvPr id="8" name="Slide Number Placeholder 7">
            <a:extLst>
              <a:ext uri="{FF2B5EF4-FFF2-40B4-BE49-F238E27FC236}">
                <a16:creationId xmlns:a16="http://schemas.microsoft.com/office/drawing/2014/main" id="{56E89118-9D39-47A1-9159-69AC18DE4133}"/>
              </a:ext>
            </a:extLst>
          </p:cNvPr>
          <p:cNvSpPr>
            <a:spLocks noGrp="1"/>
          </p:cNvSpPr>
          <p:nvPr>
            <p:ph type="sldNum" sz="quarter" idx="12"/>
          </p:nvPr>
        </p:nvSpPr>
        <p:spPr/>
        <p:txBody>
          <a:bodyPr/>
          <a:lstStyle/>
          <a:p>
            <a:fld id="{AC018F77-4623-4072-9987-06605C00B878}" type="slidenum">
              <a:rPr lang="en-US" smtClean="0"/>
              <a:t>6</a:t>
            </a:fld>
            <a:endParaRPr lang="en-US"/>
          </a:p>
        </p:txBody>
      </p:sp>
    </p:spTree>
    <p:extLst>
      <p:ext uri="{BB962C8B-B14F-4D97-AF65-F5344CB8AC3E}">
        <p14:creationId xmlns:p14="http://schemas.microsoft.com/office/powerpoint/2010/main" val="302836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2765425"/>
            <a:ext cx="3860800" cy="1325563"/>
          </a:xfrm>
        </p:spPr>
        <p:txBody>
          <a:bodyPr>
            <a:noAutofit/>
          </a:bodyPr>
          <a:lstStyle/>
          <a:p>
            <a:br>
              <a:rPr lang="en-US" sz="3600" dirty="0"/>
            </a:br>
            <a:endParaRPr lang="en-US" sz="3600" dirty="0">
              <a:solidFill>
                <a:schemeClr val="bg1"/>
              </a:solidFill>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25"/>
          <a:stretch/>
        </p:blipFill>
        <p:spPr>
          <a:xfrm>
            <a:off x="2222830" y="1612948"/>
            <a:ext cx="7808181" cy="4835883"/>
          </a:xfrm>
          <a:prstGeom prst="rect">
            <a:avLst/>
          </a:prstGeom>
        </p:spPr>
      </p:pic>
      <p:sp>
        <p:nvSpPr>
          <p:cNvPr id="5" name="Rectangle 4"/>
          <p:cNvSpPr/>
          <p:nvPr/>
        </p:nvSpPr>
        <p:spPr>
          <a:xfrm>
            <a:off x="8961912" y="1128068"/>
            <a:ext cx="2415595" cy="722955"/>
          </a:xfrm>
          <a:prstGeom prst="rect">
            <a:avLst/>
          </a:prstGeom>
        </p:spPr>
        <p:txBody>
          <a:bodyPr wrap="square">
            <a:spAutoFit/>
          </a:bodyPr>
          <a:lstStyle/>
          <a:p>
            <a:pPr>
              <a:lnSpc>
                <a:spcPct val="85000"/>
              </a:lnSpc>
            </a:pPr>
            <a:r>
              <a:rPr lang="en-US" sz="2400" dirty="0">
                <a:latin typeface="+mn-lt"/>
              </a:rPr>
              <a:t>National average water intensity</a:t>
            </a:r>
          </a:p>
        </p:txBody>
      </p:sp>
      <p:cxnSp>
        <p:nvCxnSpPr>
          <p:cNvPr id="6" name="Straight Arrow Connector 5"/>
          <p:cNvCxnSpPr>
            <a:cxnSpLocks/>
            <a:stCxn id="5" idx="1"/>
          </p:cNvCxnSpPr>
          <p:nvPr/>
        </p:nvCxnSpPr>
        <p:spPr>
          <a:xfrm flipH="1">
            <a:off x="8064795" y="1489546"/>
            <a:ext cx="897117" cy="23769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9" name="Shape 95"/>
          <p:cNvSpPr/>
          <p:nvPr/>
        </p:nvSpPr>
        <p:spPr>
          <a:xfrm>
            <a:off x="323558" y="6356350"/>
            <a:ext cx="2699585"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00000"/>
                </a:solidFill>
              </a:defRPr>
            </a:lvl1pPr>
          </a:lstStyle>
          <a:p>
            <a:pPr lvl="0">
              <a:defRPr sz="1800"/>
            </a:pPr>
            <a:r>
              <a:rPr lang="en-US" sz="2000" dirty="0"/>
              <a:t>Marston et al, 2018 </a:t>
            </a:r>
            <a:r>
              <a:rPr lang="en-US" sz="2000" i="1" dirty="0"/>
              <a:t>WRR</a:t>
            </a:r>
            <a:endParaRPr sz="2000" i="1" dirty="0"/>
          </a:p>
        </p:txBody>
      </p:sp>
      <p:sp>
        <p:nvSpPr>
          <p:cNvPr id="3" name="Rectangle 2">
            <a:extLst>
              <a:ext uri="{FF2B5EF4-FFF2-40B4-BE49-F238E27FC236}">
                <a16:creationId xmlns:a16="http://schemas.microsoft.com/office/drawing/2014/main" id="{34D4BB6E-2B5B-4028-B04F-3AB2795BE8CA}"/>
              </a:ext>
            </a:extLst>
          </p:cNvPr>
          <p:cNvSpPr/>
          <p:nvPr/>
        </p:nvSpPr>
        <p:spPr>
          <a:xfrm>
            <a:off x="656701" y="289509"/>
            <a:ext cx="11182792" cy="1323439"/>
          </a:xfrm>
          <a:prstGeom prst="rect">
            <a:avLst/>
          </a:prstGeom>
        </p:spPr>
        <p:txBody>
          <a:bodyPr wrap="square">
            <a:spAutoFit/>
          </a:bodyPr>
          <a:lstStyle/>
          <a:p>
            <a:r>
              <a:rPr lang="en-US" sz="4000" b="1" dirty="0">
                <a:latin typeface="+mj-lt"/>
              </a:rPr>
              <a:t>Water productivity varies significantly between </a:t>
            </a:r>
            <a:r>
              <a:rPr lang="en-US" sz="4000" b="1" i="1" dirty="0">
                <a:latin typeface="+mj-lt"/>
              </a:rPr>
              <a:t>and</a:t>
            </a:r>
            <a:r>
              <a:rPr lang="en-US" sz="4000" b="1" dirty="0">
                <a:latin typeface="+mj-lt"/>
              </a:rPr>
              <a:t> within economic sectors.</a:t>
            </a:r>
            <a:endParaRPr lang="en-US" sz="4000" dirty="0">
              <a:latin typeface="+mj-lt"/>
            </a:endParaRPr>
          </a:p>
        </p:txBody>
      </p:sp>
      <p:sp>
        <p:nvSpPr>
          <p:cNvPr id="12" name="Rectangle 11">
            <a:extLst>
              <a:ext uri="{FF2B5EF4-FFF2-40B4-BE49-F238E27FC236}">
                <a16:creationId xmlns:a16="http://schemas.microsoft.com/office/drawing/2014/main" id="{55CCED96-F7FD-40A3-B794-D2E08F4DD43D}"/>
              </a:ext>
            </a:extLst>
          </p:cNvPr>
          <p:cNvSpPr/>
          <p:nvPr/>
        </p:nvSpPr>
        <p:spPr>
          <a:xfrm>
            <a:off x="4905913" y="6063931"/>
            <a:ext cx="3632945" cy="356251"/>
          </a:xfrm>
          <a:prstGeom prst="rect">
            <a:avLst/>
          </a:prstGeom>
          <a:solidFill>
            <a:schemeClr val="bg1"/>
          </a:solidFill>
        </p:spPr>
        <p:txBody>
          <a:bodyPr wrap="square">
            <a:spAutoFit/>
          </a:bodyPr>
          <a:lstStyle/>
          <a:p>
            <a:pPr>
              <a:lnSpc>
                <a:spcPct val="85000"/>
              </a:lnSpc>
            </a:pPr>
            <a:r>
              <a:rPr lang="en-US" sz="2000" dirty="0"/>
              <a:t>Water Intensity [m</a:t>
            </a:r>
            <a:r>
              <a:rPr lang="en-US" sz="2000" baseline="30000" dirty="0"/>
              <a:t>3</a:t>
            </a:r>
            <a:r>
              <a:rPr lang="en-US" sz="2000" dirty="0"/>
              <a:t>/$1000]</a:t>
            </a:r>
            <a:endParaRPr lang="en-US" sz="2000" dirty="0">
              <a:latin typeface="+mn-lt"/>
            </a:endParaRPr>
          </a:p>
        </p:txBody>
      </p:sp>
      <p:sp>
        <p:nvSpPr>
          <p:cNvPr id="11" name="Slide Number Placeholder 10">
            <a:extLst>
              <a:ext uri="{FF2B5EF4-FFF2-40B4-BE49-F238E27FC236}">
                <a16:creationId xmlns:a16="http://schemas.microsoft.com/office/drawing/2014/main" id="{8CD36015-47E3-4D04-AAF0-A7C7A9B38231}"/>
              </a:ext>
            </a:extLst>
          </p:cNvPr>
          <p:cNvSpPr>
            <a:spLocks noGrp="1"/>
          </p:cNvSpPr>
          <p:nvPr>
            <p:ph type="sldNum" sz="quarter" idx="12"/>
          </p:nvPr>
        </p:nvSpPr>
        <p:spPr/>
        <p:txBody>
          <a:bodyPr/>
          <a:lstStyle/>
          <a:p>
            <a:fld id="{AC018F77-4623-4072-9987-06605C00B878}" type="slidenum">
              <a:rPr lang="en-US" smtClean="0"/>
              <a:t>7</a:t>
            </a:fld>
            <a:endParaRPr lang="en-US"/>
          </a:p>
        </p:txBody>
      </p:sp>
    </p:spTree>
    <p:extLst>
      <p:ext uri="{BB962C8B-B14F-4D97-AF65-F5344CB8AC3E}">
        <p14:creationId xmlns:p14="http://schemas.microsoft.com/office/powerpoint/2010/main" val="287757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l="32054" t="84356" r="35755" b="9852"/>
          <a:stretch/>
        </p:blipFill>
        <p:spPr>
          <a:xfrm>
            <a:off x="1082274" y="3063079"/>
            <a:ext cx="9092380" cy="1602183"/>
          </a:xfrm>
          <a:prstGeom prst="rect">
            <a:avLst/>
          </a:prstGeom>
        </p:spPr>
      </p:pic>
      <p:pic>
        <p:nvPicPr>
          <p:cNvPr id="7" name="Picture 6"/>
          <p:cNvPicPr>
            <a:picLocks noChangeAspect="1"/>
          </p:cNvPicPr>
          <p:nvPr/>
        </p:nvPicPr>
        <p:blipFill rotWithShape="1">
          <a:blip r:embed="rId4" cstate="hqprint">
            <a:extLst>
              <a:ext uri="{28A0092B-C50C-407E-A947-70E740481C1C}">
                <a14:useLocalDpi xmlns:a14="http://schemas.microsoft.com/office/drawing/2010/main" val="0"/>
              </a:ext>
            </a:extLst>
          </a:blip>
          <a:srcRect l="85152" t="40000" r="1973" b="45834"/>
          <a:stretch/>
        </p:blipFill>
        <p:spPr>
          <a:xfrm>
            <a:off x="9475737" y="2446667"/>
            <a:ext cx="1624063" cy="1749871"/>
          </a:xfrm>
          <a:prstGeom prst="rect">
            <a:avLst/>
          </a:prstGeom>
        </p:spPr>
      </p:pic>
      <p:sp>
        <p:nvSpPr>
          <p:cNvPr id="2" name="Oval 1"/>
          <p:cNvSpPr/>
          <p:nvPr/>
        </p:nvSpPr>
        <p:spPr>
          <a:xfrm>
            <a:off x="3412618" y="3494865"/>
            <a:ext cx="401097" cy="1259369"/>
          </a:xfrm>
          <a:prstGeom prst="ellipse">
            <a:avLst/>
          </a:prstGeom>
          <a:noFill/>
          <a:ln w="38100">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96862" y="2421941"/>
            <a:ext cx="2073884" cy="51077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25</a:t>
            </a:r>
            <a:r>
              <a:rPr lang="en-US" altLang="en-US" sz="2400"/>
              <a:t> Scenario </a:t>
            </a:r>
            <a:endParaRPr lang="en-US" sz="2400"/>
          </a:p>
        </p:txBody>
      </p:sp>
      <p:sp>
        <p:nvSpPr>
          <p:cNvPr id="20" name="Rounded Rectangle 19"/>
          <p:cNvSpPr/>
          <p:nvPr/>
        </p:nvSpPr>
        <p:spPr>
          <a:xfrm>
            <a:off x="1338734" y="4746422"/>
            <a:ext cx="2073884" cy="510778"/>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10</a:t>
            </a:r>
            <a:r>
              <a:rPr lang="en-US" altLang="en-US" sz="2400"/>
              <a:t> Scenario </a:t>
            </a:r>
            <a:endParaRPr lang="en-US" sz="2400"/>
          </a:p>
        </p:txBody>
      </p:sp>
      <p:sp>
        <p:nvSpPr>
          <p:cNvPr id="21" name="Oval 20"/>
          <p:cNvSpPr/>
          <p:nvPr/>
        </p:nvSpPr>
        <p:spPr>
          <a:xfrm>
            <a:off x="4104769" y="3158315"/>
            <a:ext cx="371982" cy="1439085"/>
          </a:xfrm>
          <a:prstGeom prst="ellipse">
            <a:avLst/>
          </a:prstGeom>
          <a:noFill/>
          <a:ln w="38100">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628464" y="4597400"/>
            <a:ext cx="2073884" cy="510778"/>
          </a:xfrm>
          <a:prstGeom prst="round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a:t>BM</a:t>
            </a:r>
            <a:r>
              <a:rPr lang="en-US" altLang="en-US" sz="2400" baseline="-25000"/>
              <a:t>50</a:t>
            </a:r>
            <a:r>
              <a:rPr lang="en-US" altLang="en-US" sz="2400"/>
              <a:t> Scenario </a:t>
            </a:r>
            <a:endParaRPr lang="en-US" sz="2400"/>
          </a:p>
        </p:txBody>
      </p:sp>
      <p:sp>
        <p:nvSpPr>
          <p:cNvPr id="23" name="Oval 22"/>
          <p:cNvSpPr/>
          <p:nvPr/>
        </p:nvSpPr>
        <p:spPr>
          <a:xfrm>
            <a:off x="5006469" y="3134287"/>
            <a:ext cx="371982" cy="1439085"/>
          </a:xfrm>
          <a:prstGeom prst="ellipse">
            <a:avLst/>
          </a:prstGeom>
          <a:noFill/>
          <a:ln w="38100">
            <a:solidFill>
              <a:srgbClr val="7030A0"/>
            </a:solidFill>
          </a:ln>
          <a:effectLst>
            <a:glow rad="2286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612818"/>
          </a:xfrm>
        </p:spPr>
        <p:txBody>
          <a:bodyPr>
            <a:noAutofit/>
          </a:bodyPr>
          <a:lstStyle/>
          <a:p>
            <a:pPr>
              <a:spcAft>
                <a:spcPts val="1200"/>
              </a:spcAft>
            </a:pPr>
            <a:r>
              <a:rPr lang="en-US" altLang="en-US" b="1" dirty="0"/>
              <a:t>Expectations of reasonable water consumption were constrained based on current water utilization rates. </a:t>
            </a:r>
          </a:p>
        </p:txBody>
      </p:sp>
      <p:sp>
        <p:nvSpPr>
          <p:cNvPr id="5" name="Rectangle 4"/>
          <p:cNvSpPr/>
          <p:nvPr/>
        </p:nvSpPr>
        <p:spPr>
          <a:xfrm>
            <a:off x="485775" y="5831639"/>
            <a:ext cx="11220450" cy="600164"/>
          </a:xfrm>
          <a:prstGeom prst="rect">
            <a:avLst/>
          </a:prstGeom>
        </p:spPr>
        <p:txBody>
          <a:bodyPr wrap="square">
            <a:spAutoFit/>
          </a:bodyPr>
          <a:lstStyle/>
          <a:p>
            <a:r>
              <a:rPr lang="en-US" altLang="en-US" sz="3300" b="1">
                <a:latin typeface="+mj-lt"/>
              </a:rPr>
              <a:t>Based on similar production processes and comparable conditions. </a:t>
            </a:r>
            <a:endParaRPr lang="en-US" sz="3300" b="1">
              <a:latin typeface="+mj-lt"/>
            </a:endParaRPr>
          </a:p>
        </p:txBody>
      </p:sp>
      <p:sp>
        <p:nvSpPr>
          <p:cNvPr id="10" name="Slide Number Placeholder 9">
            <a:extLst>
              <a:ext uri="{FF2B5EF4-FFF2-40B4-BE49-F238E27FC236}">
                <a16:creationId xmlns:a16="http://schemas.microsoft.com/office/drawing/2014/main" id="{CA139330-D88D-44F0-ADBB-1F8F8C67028F}"/>
              </a:ext>
            </a:extLst>
          </p:cNvPr>
          <p:cNvSpPr>
            <a:spLocks noGrp="1"/>
          </p:cNvSpPr>
          <p:nvPr>
            <p:ph type="sldNum" sz="quarter" idx="12"/>
          </p:nvPr>
        </p:nvSpPr>
        <p:spPr/>
        <p:txBody>
          <a:bodyPr/>
          <a:lstStyle/>
          <a:p>
            <a:fld id="{AC018F77-4623-4072-9987-06605C00B878}" type="slidenum">
              <a:rPr lang="en-US" smtClean="0"/>
              <a:t>8</a:t>
            </a:fld>
            <a:endParaRPr lang="en-US"/>
          </a:p>
        </p:txBody>
      </p:sp>
      <p:sp>
        <p:nvSpPr>
          <p:cNvPr id="16" name="TextBox 15">
            <a:extLst>
              <a:ext uri="{FF2B5EF4-FFF2-40B4-BE49-F238E27FC236}">
                <a16:creationId xmlns:a16="http://schemas.microsoft.com/office/drawing/2014/main" id="{8597740A-BB06-4A9A-9ABD-823DA65305E5}"/>
              </a:ext>
            </a:extLst>
          </p:cNvPr>
          <p:cNvSpPr txBox="1"/>
          <p:nvPr/>
        </p:nvSpPr>
        <p:spPr>
          <a:xfrm>
            <a:off x="485775" y="2521774"/>
            <a:ext cx="553998" cy="2224648"/>
          </a:xfrm>
          <a:prstGeom prst="rect">
            <a:avLst/>
          </a:prstGeom>
          <a:noFill/>
        </p:spPr>
        <p:txBody>
          <a:bodyPr vert="vert270" wrap="none" rtlCol="0">
            <a:spAutoFit/>
          </a:bodyPr>
          <a:lstStyle/>
          <a:p>
            <a:r>
              <a:rPr lang="en-US" sz="2400" dirty="0"/>
              <a:t> # of Water</a:t>
            </a:r>
            <a:r>
              <a:rPr lang="en-US" dirty="0"/>
              <a:t> </a:t>
            </a:r>
            <a:r>
              <a:rPr lang="en-US" sz="2400" dirty="0"/>
              <a:t>Users</a:t>
            </a:r>
          </a:p>
        </p:txBody>
      </p:sp>
      <p:sp>
        <p:nvSpPr>
          <p:cNvPr id="17" name="TextBox 16">
            <a:extLst>
              <a:ext uri="{FF2B5EF4-FFF2-40B4-BE49-F238E27FC236}">
                <a16:creationId xmlns:a16="http://schemas.microsoft.com/office/drawing/2014/main" id="{2A3E16FB-3F55-44D2-BAE5-0741A207F284}"/>
              </a:ext>
            </a:extLst>
          </p:cNvPr>
          <p:cNvSpPr txBox="1"/>
          <p:nvPr/>
        </p:nvSpPr>
        <p:spPr>
          <a:xfrm>
            <a:off x="3481172" y="5216190"/>
            <a:ext cx="2849796" cy="461665"/>
          </a:xfrm>
          <a:prstGeom prst="rect">
            <a:avLst/>
          </a:prstGeom>
          <a:solidFill>
            <a:schemeClr val="bg1"/>
          </a:solidFill>
          <a:ln>
            <a:noFill/>
          </a:ln>
        </p:spPr>
        <p:txBody>
          <a:bodyPr wrap="square" rtlCol="0">
            <a:spAutoFit/>
          </a:bodyPr>
          <a:lstStyle/>
          <a:p>
            <a:r>
              <a:rPr lang="en-US" sz="2400" dirty="0"/>
              <a:t>Water Productivity</a:t>
            </a:r>
          </a:p>
        </p:txBody>
      </p:sp>
    </p:spTree>
    <p:extLst>
      <p:ext uri="{BB962C8B-B14F-4D97-AF65-F5344CB8AC3E}">
        <p14:creationId xmlns:p14="http://schemas.microsoft.com/office/powerpoint/2010/main" val="29044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EBC17-4801-4A30-83F9-EE915D0C492A}"/>
              </a:ext>
            </a:extLst>
          </p:cNvPr>
          <p:cNvPicPr>
            <a:picLocks noChangeAspect="1"/>
          </p:cNvPicPr>
          <p:nvPr/>
        </p:nvPicPr>
        <p:blipFill>
          <a:blip r:embed="rId3"/>
          <a:stretch>
            <a:fillRect/>
          </a:stretch>
        </p:blipFill>
        <p:spPr>
          <a:xfrm>
            <a:off x="187149" y="365125"/>
            <a:ext cx="8762294" cy="6061197"/>
          </a:xfrm>
          <a:prstGeom prst="rect">
            <a:avLst/>
          </a:prstGeom>
        </p:spPr>
      </p:pic>
      <p:sp>
        <p:nvSpPr>
          <p:cNvPr id="5" name="Title 1">
            <a:extLst>
              <a:ext uri="{FF2B5EF4-FFF2-40B4-BE49-F238E27FC236}">
                <a16:creationId xmlns:a16="http://schemas.microsoft.com/office/drawing/2014/main" id="{5590E532-A8E0-4D4C-B38D-7A7B47EFD890}"/>
              </a:ext>
            </a:extLst>
          </p:cNvPr>
          <p:cNvSpPr txBox="1">
            <a:spLocks/>
          </p:cNvSpPr>
          <p:nvPr/>
        </p:nvSpPr>
        <p:spPr>
          <a:xfrm>
            <a:off x="9056914" y="1265753"/>
            <a:ext cx="2625569" cy="37020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Where and how much water would be made available for other uses?</a:t>
            </a:r>
          </a:p>
        </p:txBody>
      </p:sp>
      <p:sp>
        <p:nvSpPr>
          <p:cNvPr id="9" name="Slide Number Placeholder 8">
            <a:extLst>
              <a:ext uri="{FF2B5EF4-FFF2-40B4-BE49-F238E27FC236}">
                <a16:creationId xmlns:a16="http://schemas.microsoft.com/office/drawing/2014/main" id="{C3280596-27E0-45B2-AA58-64054450B870}"/>
              </a:ext>
            </a:extLst>
          </p:cNvPr>
          <p:cNvSpPr>
            <a:spLocks noGrp="1"/>
          </p:cNvSpPr>
          <p:nvPr>
            <p:ph type="sldNum" sz="quarter" idx="12"/>
          </p:nvPr>
        </p:nvSpPr>
        <p:spPr/>
        <p:txBody>
          <a:bodyPr/>
          <a:lstStyle/>
          <a:p>
            <a:fld id="{AC018F77-4623-4072-9987-06605C00B878}" type="slidenum">
              <a:rPr lang="en-US" smtClean="0"/>
              <a:t>9</a:t>
            </a:fld>
            <a:endParaRPr lang="en-US"/>
          </a:p>
        </p:txBody>
      </p:sp>
    </p:spTree>
    <p:extLst>
      <p:ext uri="{BB962C8B-B14F-4D97-AF65-F5344CB8AC3E}">
        <p14:creationId xmlns:p14="http://schemas.microsoft.com/office/powerpoint/2010/main" val="290770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BAC6FCA31334FA66EA50B2C97BC7E" ma:contentTypeVersion="13" ma:contentTypeDescription="Create a new document." ma:contentTypeScope="" ma:versionID="164049c1eb43fd3f6e9029a0db4c67e6">
  <xsd:schema xmlns:xsd="http://www.w3.org/2001/XMLSchema" xmlns:xs="http://www.w3.org/2001/XMLSchema" xmlns:p="http://schemas.microsoft.com/office/2006/metadata/properties" xmlns:ns3="f0c8d062-b779-4085-8a07-e7ae1ad66ae7" xmlns:ns4="886a6144-909a-43df-b0c4-3d455d7fe9ae" targetNamespace="http://schemas.microsoft.com/office/2006/metadata/properties" ma:root="true" ma:fieldsID="618b5cc647122beca33f344dfb3f79ff" ns3:_="" ns4:_="">
    <xsd:import namespace="f0c8d062-b779-4085-8a07-e7ae1ad66ae7"/>
    <xsd:import namespace="886a6144-909a-43df-b0c4-3d455d7fe9a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8d062-b779-4085-8a07-e7ae1ad66a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6a6144-909a-43df-b0c4-3d455d7fe9a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20563-CF80-43C2-AA6F-E89895749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8d062-b779-4085-8a07-e7ae1ad66ae7"/>
    <ds:schemaRef ds:uri="886a6144-909a-43df-b0c4-3d455d7fe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264E22-4270-4F6B-ACCF-4C7673467A1A}">
  <ds:schemaRefs>
    <ds:schemaRef ds:uri="http://schemas.microsoft.com/sharepoint/v3/contenttype/forms"/>
  </ds:schemaRefs>
</ds:datastoreItem>
</file>

<file path=customXml/itemProps3.xml><?xml version="1.0" encoding="utf-8"?>
<ds:datastoreItem xmlns:ds="http://schemas.openxmlformats.org/officeDocument/2006/customXml" ds:itemID="{EA1E9FBE-0089-4B26-9CDD-995E2574888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86a6144-909a-43df-b0c4-3d455d7fe9ae"/>
    <ds:schemaRef ds:uri="f0c8d062-b779-4085-8a07-e7ae1ad66a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356</TotalTime>
  <Words>1249</Words>
  <Application>Microsoft Office PowerPoint</Application>
  <PresentationFormat>Widescreen</PresentationFormat>
  <Paragraphs>153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Adobe Gothic Std B</vt:lpstr>
      <vt:lpstr>Arial</vt:lpstr>
      <vt:lpstr>Calibri</vt:lpstr>
      <vt:lpstr>Calibri Light</vt:lpstr>
      <vt:lpstr>Verdana</vt:lpstr>
      <vt:lpstr>Wingdings</vt:lpstr>
      <vt:lpstr>Office Theme</vt:lpstr>
      <vt:lpstr>Reducing Water Scarcity by Improving Water Productivity</vt:lpstr>
      <vt:lpstr>Water managers in 4 out of 5 states expect water shortages within their state by 2023.</vt:lpstr>
      <vt:lpstr>How can water scarcity be addressed?</vt:lpstr>
      <vt:lpstr>How can water scarcity be addressed?</vt:lpstr>
      <vt:lpstr>What if all water users adjusted their water use to match their industry benchmark level?</vt:lpstr>
      <vt:lpstr>This work relies on a rich and high-resolution dataset of human water use in the U.S.</vt:lpstr>
      <vt:lpstr> </vt:lpstr>
      <vt:lpstr>Expectations of reasonable water consumption were constrained based on current water utilization rates. </vt:lpstr>
      <vt:lpstr>PowerPoint Presentation</vt:lpstr>
      <vt:lpstr>Water savings can have significant impacts on surface water availability in the over-appropriated Colorado Basin. </vt:lpstr>
      <vt:lpstr>In the Snake River, reasonable improvements in water productivity can augment summer streamflow by as much as 25%. </vt:lpstr>
      <vt:lpstr>The greatest water savings can be achieved in the agriculture sector.</vt:lpstr>
      <vt:lpstr>PowerPoint Presentation</vt:lpstr>
      <vt:lpstr>In summary, there is still significant water savings to be achieved! </vt:lpstr>
      <vt:lpstr>Marston Research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water productivity through water footprint benchmarks</dc:title>
  <dc:creator>Landon Marston</dc:creator>
  <cp:lastModifiedBy>Landon Marston</cp:lastModifiedBy>
  <cp:revision>6</cp:revision>
  <dcterms:created xsi:type="dcterms:W3CDTF">2020-05-04T19:34:56Z</dcterms:created>
  <dcterms:modified xsi:type="dcterms:W3CDTF">2020-05-05T01:31:39Z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0x0101006E7BAC6FCA31334FA66EA50B2C97BC7E</vt:lpwstr>
  </property>
</Properties>
</file>