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21"/>
  </p:notesMasterIdLst>
  <p:sldIdLst>
    <p:sldId id="272" r:id="rId2"/>
    <p:sldId id="273" r:id="rId3"/>
    <p:sldId id="275" r:id="rId4"/>
    <p:sldId id="303" r:id="rId5"/>
    <p:sldId id="307" r:id="rId6"/>
    <p:sldId id="312" r:id="rId7"/>
    <p:sldId id="306" r:id="rId8"/>
    <p:sldId id="283" r:id="rId9"/>
    <p:sldId id="284" r:id="rId10"/>
    <p:sldId id="287" r:id="rId11"/>
    <p:sldId id="290" r:id="rId12"/>
    <p:sldId id="292" r:id="rId13"/>
    <p:sldId id="285" r:id="rId14"/>
    <p:sldId id="308" r:id="rId15"/>
    <p:sldId id="309" r:id="rId16"/>
    <p:sldId id="294" r:id="rId17"/>
    <p:sldId id="313" r:id="rId18"/>
    <p:sldId id="298" r:id="rId19"/>
    <p:sldId id="300"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0000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89FDAC-4642-4F38-BB8A-667B91CD12C3}">
  <a:tblStyle styleId="{C189FDAC-4642-4F38-BB8A-667B91CD12C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FF7"/>
          </a:solidFill>
        </a:fill>
      </a:tcStyle>
    </a:wholeTbl>
    <a:band1H>
      <a:tcStyle>
        <a:tcBdr/>
        <a:fill>
          <a:solidFill>
            <a:srgbClr val="D0DEEF"/>
          </a:solidFill>
        </a:fill>
      </a:tcStyle>
    </a:band1H>
    <a:band1V>
      <a:tcStyle>
        <a:tcBdr/>
        <a:fill>
          <a:solidFill>
            <a:srgbClr val="D0DEEF"/>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4B57613A-CFC0-436D-9265-22AB80AC6112}"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174" y="1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vboxsrv\DATADISK\WORK\NAWCA\study_alvarado\data_hydrology\hydro_alv.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Discharge</c:v>
          </c:tx>
          <c:spPr>
            <a:ln w="19050" cap="rnd">
              <a:solidFill>
                <a:schemeClr val="accent1"/>
              </a:solidFill>
              <a:round/>
            </a:ln>
            <a:effectLst/>
          </c:spPr>
          <c:marker>
            <c:symbol val="none"/>
          </c:marker>
          <c:xVal>
            <c:numRef>
              <c:f>Sheet2!$A$2:$A$5111</c:f>
              <c:numCache>
                <c:formatCode>d\-mmm\-yy</c:formatCode>
                <c:ptCount val="5110"/>
                <c:pt idx="0">
                  <c:v>33970</c:v>
                </c:pt>
                <c:pt idx="1">
                  <c:v>33971</c:v>
                </c:pt>
                <c:pt idx="2">
                  <c:v>33972</c:v>
                </c:pt>
                <c:pt idx="3">
                  <c:v>33973</c:v>
                </c:pt>
                <c:pt idx="4">
                  <c:v>33974</c:v>
                </c:pt>
                <c:pt idx="5">
                  <c:v>33975</c:v>
                </c:pt>
                <c:pt idx="6">
                  <c:v>33976</c:v>
                </c:pt>
                <c:pt idx="7">
                  <c:v>33977</c:v>
                </c:pt>
                <c:pt idx="8">
                  <c:v>33978</c:v>
                </c:pt>
                <c:pt idx="9">
                  <c:v>33979</c:v>
                </c:pt>
                <c:pt idx="10">
                  <c:v>33980</c:v>
                </c:pt>
                <c:pt idx="11">
                  <c:v>33981</c:v>
                </c:pt>
                <c:pt idx="12">
                  <c:v>33982</c:v>
                </c:pt>
                <c:pt idx="13">
                  <c:v>33983</c:v>
                </c:pt>
                <c:pt idx="14">
                  <c:v>33984</c:v>
                </c:pt>
                <c:pt idx="15">
                  <c:v>33985</c:v>
                </c:pt>
                <c:pt idx="16">
                  <c:v>33986</c:v>
                </c:pt>
                <c:pt idx="17">
                  <c:v>33987</c:v>
                </c:pt>
                <c:pt idx="18">
                  <c:v>33988</c:v>
                </c:pt>
                <c:pt idx="19">
                  <c:v>33989</c:v>
                </c:pt>
                <c:pt idx="20">
                  <c:v>33990</c:v>
                </c:pt>
                <c:pt idx="21">
                  <c:v>33991</c:v>
                </c:pt>
                <c:pt idx="22">
                  <c:v>33992</c:v>
                </c:pt>
                <c:pt idx="23">
                  <c:v>33993</c:v>
                </c:pt>
                <c:pt idx="24">
                  <c:v>33994</c:v>
                </c:pt>
                <c:pt idx="25">
                  <c:v>33995</c:v>
                </c:pt>
                <c:pt idx="26">
                  <c:v>33996</c:v>
                </c:pt>
                <c:pt idx="27">
                  <c:v>33997</c:v>
                </c:pt>
                <c:pt idx="28">
                  <c:v>33998</c:v>
                </c:pt>
                <c:pt idx="29">
                  <c:v>33999</c:v>
                </c:pt>
                <c:pt idx="30">
                  <c:v>34000</c:v>
                </c:pt>
                <c:pt idx="31">
                  <c:v>34001</c:v>
                </c:pt>
                <c:pt idx="32">
                  <c:v>34002</c:v>
                </c:pt>
                <c:pt idx="33">
                  <c:v>34003</c:v>
                </c:pt>
                <c:pt idx="34">
                  <c:v>34004</c:v>
                </c:pt>
                <c:pt idx="35">
                  <c:v>34005</c:v>
                </c:pt>
                <c:pt idx="36">
                  <c:v>34006</c:v>
                </c:pt>
                <c:pt idx="37">
                  <c:v>34007</c:v>
                </c:pt>
                <c:pt idx="38">
                  <c:v>34008</c:v>
                </c:pt>
                <c:pt idx="39">
                  <c:v>34009</c:v>
                </c:pt>
                <c:pt idx="40">
                  <c:v>34010</c:v>
                </c:pt>
                <c:pt idx="41">
                  <c:v>34011</c:v>
                </c:pt>
                <c:pt idx="42">
                  <c:v>34012</c:v>
                </c:pt>
                <c:pt idx="43">
                  <c:v>34013</c:v>
                </c:pt>
                <c:pt idx="44">
                  <c:v>34014</c:v>
                </c:pt>
                <c:pt idx="45">
                  <c:v>34015</c:v>
                </c:pt>
                <c:pt idx="46">
                  <c:v>34016</c:v>
                </c:pt>
                <c:pt idx="47">
                  <c:v>34017</c:v>
                </c:pt>
                <c:pt idx="48">
                  <c:v>34018</c:v>
                </c:pt>
                <c:pt idx="49">
                  <c:v>34019</c:v>
                </c:pt>
                <c:pt idx="50">
                  <c:v>34020</c:v>
                </c:pt>
                <c:pt idx="51">
                  <c:v>34021</c:v>
                </c:pt>
                <c:pt idx="52">
                  <c:v>34022</c:v>
                </c:pt>
                <c:pt idx="53">
                  <c:v>34023</c:v>
                </c:pt>
                <c:pt idx="54">
                  <c:v>34024</c:v>
                </c:pt>
                <c:pt idx="55">
                  <c:v>34025</c:v>
                </c:pt>
                <c:pt idx="56">
                  <c:v>34026</c:v>
                </c:pt>
                <c:pt idx="57">
                  <c:v>34027</c:v>
                </c:pt>
                <c:pt idx="58">
                  <c:v>34028</c:v>
                </c:pt>
                <c:pt idx="59">
                  <c:v>34029</c:v>
                </c:pt>
                <c:pt idx="60">
                  <c:v>34030</c:v>
                </c:pt>
                <c:pt idx="61">
                  <c:v>34031</c:v>
                </c:pt>
                <c:pt idx="62">
                  <c:v>34032</c:v>
                </c:pt>
                <c:pt idx="63">
                  <c:v>34033</c:v>
                </c:pt>
                <c:pt idx="64">
                  <c:v>34034</c:v>
                </c:pt>
                <c:pt idx="65">
                  <c:v>34035</c:v>
                </c:pt>
                <c:pt idx="66">
                  <c:v>34036</c:v>
                </c:pt>
                <c:pt idx="67">
                  <c:v>34037</c:v>
                </c:pt>
                <c:pt idx="68">
                  <c:v>34038</c:v>
                </c:pt>
                <c:pt idx="69">
                  <c:v>34039</c:v>
                </c:pt>
                <c:pt idx="70">
                  <c:v>34040</c:v>
                </c:pt>
                <c:pt idx="71">
                  <c:v>34041</c:v>
                </c:pt>
                <c:pt idx="72">
                  <c:v>34042</c:v>
                </c:pt>
                <c:pt idx="73">
                  <c:v>34043</c:v>
                </c:pt>
                <c:pt idx="74">
                  <c:v>34044</c:v>
                </c:pt>
                <c:pt idx="75">
                  <c:v>34045</c:v>
                </c:pt>
                <c:pt idx="76">
                  <c:v>34046</c:v>
                </c:pt>
                <c:pt idx="77">
                  <c:v>34047</c:v>
                </c:pt>
                <c:pt idx="78">
                  <c:v>34048</c:v>
                </c:pt>
                <c:pt idx="79">
                  <c:v>34049</c:v>
                </c:pt>
                <c:pt idx="80">
                  <c:v>34050</c:v>
                </c:pt>
                <c:pt idx="81">
                  <c:v>34051</c:v>
                </c:pt>
                <c:pt idx="82">
                  <c:v>34052</c:v>
                </c:pt>
                <c:pt idx="83">
                  <c:v>34053</c:v>
                </c:pt>
                <c:pt idx="84">
                  <c:v>34054</c:v>
                </c:pt>
                <c:pt idx="85">
                  <c:v>34055</c:v>
                </c:pt>
                <c:pt idx="86">
                  <c:v>34056</c:v>
                </c:pt>
                <c:pt idx="87">
                  <c:v>34057</c:v>
                </c:pt>
                <c:pt idx="88">
                  <c:v>34058</c:v>
                </c:pt>
                <c:pt idx="89">
                  <c:v>34059</c:v>
                </c:pt>
                <c:pt idx="90">
                  <c:v>34060</c:v>
                </c:pt>
                <c:pt idx="91">
                  <c:v>34061</c:v>
                </c:pt>
                <c:pt idx="92">
                  <c:v>34062</c:v>
                </c:pt>
                <c:pt idx="93">
                  <c:v>34063</c:v>
                </c:pt>
                <c:pt idx="94">
                  <c:v>34064</c:v>
                </c:pt>
                <c:pt idx="95">
                  <c:v>34065</c:v>
                </c:pt>
                <c:pt idx="96">
                  <c:v>34066</c:v>
                </c:pt>
                <c:pt idx="97">
                  <c:v>34067</c:v>
                </c:pt>
                <c:pt idx="98">
                  <c:v>34068</c:v>
                </c:pt>
                <c:pt idx="99">
                  <c:v>34069</c:v>
                </c:pt>
                <c:pt idx="100">
                  <c:v>34070</c:v>
                </c:pt>
                <c:pt idx="101">
                  <c:v>34071</c:v>
                </c:pt>
                <c:pt idx="102">
                  <c:v>34072</c:v>
                </c:pt>
                <c:pt idx="103">
                  <c:v>34073</c:v>
                </c:pt>
                <c:pt idx="104">
                  <c:v>34074</c:v>
                </c:pt>
                <c:pt idx="105">
                  <c:v>34075</c:v>
                </c:pt>
                <c:pt idx="106">
                  <c:v>34076</c:v>
                </c:pt>
                <c:pt idx="107">
                  <c:v>34077</c:v>
                </c:pt>
                <c:pt idx="108">
                  <c:v>34078</c:v>
                </c:pt>
                <c:pt idx="109">
                  <c:v>34079</c:v>
                </c:pt>
                <c:pt idx="110">
                  <c:v>34080</c:v>
                </c:pt>
                <c:pt idx="111">
                  <c:v>34081</c:v>
                </c:pt>
                <c:pt idx="112">
                  <c:v>34082</c:v>
                </c:pt>
                <c:pt idx="113">
                  <c:v>34083</c:v>
                </c:pt>
                <c:pt idx="114">
                  <c:v>34084</c:v>
                </c:pt>
                <c:pt idx="115">
                  <c:v>34085</c:v>
                </c:pt>
                <c:pt idx="116">
                  <c:v>34086</c:v>
                </c:pt>
                <c:pt idx="117">
                  <c:v>34087</c:v>
                </c:pt>
                <c:pt idx="118">
                  <c:v>34088</c:v>
                </c:pt>
                <c:pt idx="119">
                  <c:v>34089</c:v>
                </c:pt>
                <c:pt idx="120">
                  <c:v>34090</c:v>
                </c:pt>
                <c:pt idx="121">
                  <c:v>34091</c:v>
                </c:pt>
                <c:pt idx="122">
                  <c:v>34092</c:v>
                </c:pt>
                <c:pt idx="123">
                  <c:v>34093</c:v>
                </c:pt>
                <c:pt idx="124">
                  <c:v>34094</c:v>
                </c:pt>
                <c:pt idx="125">
                  <c:v>34095</c:v>
                </c:pt>
                <c:pt idx="126">
                  <c:v>34096</c:v>
                </c:pt>
                <c:pt idx="127">
                  <c:v>34097</c:v>
                </c:pt>
                <c:pt idx="128">
                  <c:v>34098</c:v>
                </c:pt>
                <c:pt idx="129">
                  <c:v>34099</c:v>
                </c:pt>
                <c:pt idx="130">
                  <c:v>34100</c:v>
                </c:pt>
                <c:pt idx="131">
                  <c:v>34101</c:v>
                </c:pt>
                <c:pt idx="132">
                  <c:v>34102</c:v>
                </c:pt>
                <c:pt idx="133">
                  <c:v>34103</c:v>
                </c:pt>
                <c:pt idx="134">
                  <c:v>34104</c:v>
                </c:pt>
                <c:pt idx="135">
                  <c:v>34105</c:v>
                </c:pt>
                <c:pt idx="136">
                  <c:v>34106</c:v>
                </c:pt>
                <c:pt idx="137">
                  <c:v>34107</c:v>
                </c:pt>
                <c:pt idx="138">
                  <c:v>34108</c:v>
                </c:pt>
                <c:pt idx="139">
                  <c:v>34109</c:v>
                </c:pt>
                <c:pt idx="140">
                  <c:v>34110</c:v>
                </c:pt>
                <c:pt idx="141">
                  <c:v>34111</c:v>
                </c:pt>
                <c:pt idx="142">
                  <c:v>34112</c:v>
                </c:pt>
                <c:pt idx="143">
                  <c:v>34113</c:v>
                </c:pt>
                <c:pt idx="144">
                  <c:v>34114</c:v>
                </c:pt>
                <c:pt idx="145">
                  <c:v>34115</c:v>
                </c:pt>
                <c:pt idx="146">
                  <c:v>34116</c:v>
                </c:pt>
                <c:pt idx="147">
                  <c:v>34117</c:v>
                </c:pt>
                <c:pt idx="148">
                  <c:v>34118</c:v>
                </c:pt>
                <c:pt idx="149">
                  <c:v>34119</c:v>
                </c:pt>
                <c:pt idx="150">
                  <c:v>34120</c:v>
                </c:pt>
                <c:pt idx="151">
                  <c:v>34121</c:v>
                </c:pt>
                <c:pt idx="152">
                  <c:v>34122</c:v>
                </c:pt>
                <c:pt idx="153">
                  <c:v>34123</c:v>
                </c:pt>
                <c:pt idx="154">
                  <c:v>34124</c:v>
                </c:pt>
                <c:pt idx="155">
                  <c:v>34125</c:v>
                </c:pt>
                <c:pt idx="156">
                  <c:v>34126</c:v>
                </c:pt>
                <c:pt idx="157">
                  <c:v>34127</c:v>
                </c:pt>
                <c:pt idx="158">
                  <c:v>34128</c:v>
                </c:pt>
                <c:pt idx="159">
                  <c:v>34129</c:v>
                </c:pt>
                <c:pt idx="160">
                  <c:v>34130</c:v>
                </c:pt>
                <c:pt idx="161">
                  <c:v>34131</c:v>
                </c:pt>
                <c:pt idx="162">
                  <c:v>34132</c:v>
                </c:pt>
                <c:pt idx="163">
                  <c:v>34133</c:v>
                </c:pt>
                <c:pt idx="164">
                  <c:v>34134</c:v>
                </c:pt>
                <c:pt idx="165">
                  <c:v>34135</c:v>
                </c:pt>
                <c:pt idx="166">
                  <c:v>34136</c:v>
                </c:pt>
                <c:pt idx="167">
                  <c:v>34137</c:v>
                </c:pt>
                <c:pt idx="168">
                  <c:v>34138</c:v>
                </c:pt>
                <c:pt idx="169">
                  <c:v>34139</c:v>
                </c:pt>
                <c:pt idx="170">
                  <c:v>34140</c:v>
                </c:pt>
                <c:pt idx="171">
                  <c:v>34141</c:v>
                </c:pt>
                <c:pt idx="172">
                  <c:v>34142</c:v>
                </c:pt>
                <c:pt idx="173">
                  <c:v>34143</c:v>
                </c:pt>
                <c:pt idx="174">
                  <c:v>34144</c:v>
                </c:pt>
                <c:pt idx="175">
                  <c:v>34145</c:v>
                </c:pt>
                <c:pt idx="176">
                  <c:v>34146</c:v>
                </c:pt>
                <c:pt idx="177">
                  <c:v>34147</c:v>
                </c:pt>
                <c:pt idx="178">
                  <c:v>34148</c:v>
                </c:pt>
                <c:pt idx="179">
                  <c:v>34149</c:v>
                </c:pt>
                <c:pt idx="180">
                  <c:v>34150</c:v>
                </c:pt>
                <c:pt idx="181">
                  <c:v>34151</c:v>
                </c:pt>
                <c:pt idx="182">
                  <c:v>34152</c:v>
                </c:pt>
                <c:pt idx="183">
                  <c:v>34153</c:v>
                </c:pt>
                <c:pt idx="184">
                  <c:v>34154</c:v>
                </c:pt>
                <c:pt idx="185">
                  <c:v>34155</c:v>
                </c:pt>
                <c:pt idx="186">
                  <c:v>34156</c:v>
                </c:pt>
                <c:pt idx="187">
                  <c:v>34157</c:v>
                </c:pt>
                <c:pt idx="188">
                  <c:v>34158</c:v>
                </c:pt>
                <c:pt idx="189">
                  <c:v>34159</c:v>
                </c:pt>
                <c:pt idx="190">
                  <c:v>34160</c:v>
                </c:pt>
                <c:pt idx="191">
                  <c:v>34161</c:v>
                </c:pt>
                <c:pt idx="192">
                  <c:v>34162</c:v>
                </c:pt>
                <c:pt idx="193">
                  <c:v>34163</c:v>
                </c:pt>
                <c:pt idx="194">
                  <c:v>34164</c:v>
                </c:pt>
                <c:pt idx="195">
                  <c:v>34165</c:v>
                </c:pt>
                <c:pt idx="196">
                  <c:v>34166</c:v>
                </c:pt>
                <c:pt idx="197">
                  <c:v>34167</c:v>
                </c:pt>
                <c:pt idx="198">
                  <c:v>34168</c:v>
                </c:pt>
                <c:pt idx="199">
                  <c:v>34169</c:v>
                </c:pt>
                <c:pt idx="200">
                  <c:v>34170</c:v>
                </c:pt>
                <c:pt idx="201">
                  <c:v>34171</c:v>
                </c:pt>
                <c:pt idx="202">
                  <c:v>34172</c:v>
                </c:pt>
                <c:pt idx="203">
                  <c:v>34173</c:v>
                </c:pt>
                <c:pt idx="204">
                  <c:v>34174</c:v>
                </c:pt>
                <c:pt idx="205">
                  <c:v>34175</c:v>
                </c:pt>
                <c:pt idx="206">
                  <c:v>34176</c:v>
                </c:pt>
                <c:pt idx="207">
                  <c:v>34177</c:v>
                </c:pt>
                <c:pt idx="208">
                  <c:v>34178</c:v>
                </c:pt>
                <c:pt idx="209">
                  <c:v>34179</c:v>
                </c:pt>
                <c:pt idx="210">
                  <c:v>34180</c:v>
                </c:pt>
                <c:pt idx="211">
                  <c:v>34181</c:v>
                </c:pt>
                <c:pt idx="212">
                  <c:v>34182</c:v>
                </c:pt>
                <c:pt idx="213">
                  <c:v>34183</c:v>
                </c:pt>
                <c:pt idx="214">
                  <c:v>34184</c:v>
                </c:pt>
                <c:pt idx="215">
                  <c:v>34185</c:v>
                </c:pt>
                <c:pt idx="216">
                  <c:v>34186</c:v>
                </c:pt>
                <c:pt idx="217">
                  <c:v>34187</c:v>
                </c:pt>
                <c:pt idx="218">
                  <c:v>34188</c:v>
                </c:pt>
                <c:pt idx="219">
                  <c:v>34189</c:v>
                </c:pt>
                <c:pt idx="220">
                  <c:v>34190</c:v>
                </c:pt>
                <c:pt idx="221">
                  <c:v>34191</c:v>
                </c:pt>
                <c:pt idx="222">
                  <c:v>34192</c:v>
                </c:pt>
                <c:pt idx="223">
                  <c:v>34193</c:v>
                </c:pt>
                <c:pt idx="224">
                  <c:v>34194</c:v>
                </c:pt>
                <c:pt idx="225">
                  <c:v>34195</c:v>
                </c:pt>
                <c:pt idx="226">
                  <c:v>34196</c:v>
                </c:pt>
                <c:pt idx="227">
                  <c:v>34197</c:v>
                </c:pt>
                <c:pt idx="228">
                  <c:v>34198</c:v>
                </c:pt>
                <c:pt idx="229">
                  <c:v>34199</c:v>
                </c:pt>
                <c:pt idx="230">
                  <c:v>34200</c:v>
                </c:pt>
                <c:pt idx="231">
                  <c:v>34201</c:v>
                </c:pt>
                <c:pt idx="232">
                  <c:v>34202</c:v>
                </c:pt>
                <c:pt idx="233">
                  <c:v>34203</c:v>
                </c:pt>
                <c:pt idx="234">
                  <c:v>34204</c:v>
                </c:pt>
                <c:pt idx="235">
                  <c:v>34205</c:v>
                </c:pt>
                <c:pt idx="236">
                  <c:v>34206</c:v>
                </c:pt>
                <c:pt idx="237">
                  <c:v>34207</c:v>
                </c:pt>
                <c:pt idx="238">
                  <c:v>34208</c:v>
                </c:pt>
                <c:pt idx="239">
                  <c:v>34209</c:v>
                </c:pt>
                <c:pt idx="240">
                  <c:v>34210</c:v>
                </c:pt>
                <c:pt idx="241">
                  <c:v>34211</c:v>
                </c:pt>
                <c:pt idx="242">
                  <c:v>34212</c:v>
                </c:pt>
                <c:pt idx="243">
                  <c:v>34213</c:v>
                </c:pt>
                <c:pt idx="244">
                  <c:v>34214</c:v>
                </c:pt>
                <c:pt idx="245">
                  <c:v>34215</c:v>
                </c:pt>
                <c:pt idx="246">
                  <c:v>34216</c:v>
                </c:pt>
                <c:pt idx="247">
                  <c:v>34217</c:v>
                </c:pt>
                <c:pt idx="248">
                  <c:v>34218</c:v>
                </c:pt>
                <c:pt idx="249">
                  <c:v>34219</c:v>
                </c:pt>
                <c:pt idx="250">
                  <c:v>34220</c:v>
                </c:pt>
                <c:pt idx="251">
                  <c:v>34221</c:v>
                </c:pt>
                <c:pt idx="252">
                  <c:v>34222</c:v>
                </c:pt>
                <c:pt idx="253">
                  <c:v>34223</c:v>
                </c:pt>
                <c:pt idx="254">
                  <c:v>34224</c:v>
                </c:pt>
                <c:pt idx="255">
                  <c:v>34225</c:v>
                </c:pt>
                <c:pt idx="256">
                  <c:v>34226</c:v>
                </c:pt>
                <c:pt idx="257">
                  <c:v>34227</c:v>
                </c:pt>
                <c:pt idx="258">
                  <c:v>34228</c:v>
                </c:pt>
                <c:pt idx="259">
                  <c:v>34229</c:v>
                </c:pt>
                <c:pt idx="260">
                  <c:v>34230</c:v>
                </c:pt>
                <c:pt idx="261">
                  <c:v>34231</c:v>
                </c:pt>
                <c:pt idx="262">
                  <c:v>34232</c:v>
                </c:pt>
                <c:pt idx="263">
                  <c:v>34233</c:v>
                </c:pt>
                <c:pt idx="264">
                  <c:v>34234</c:v>
                </c:pt>
                <c:pt idx="265">
                  <c:v>34235</c:v>
                </c:pt>
                <c:pt idx="266">
                  <c:v>34236</c:v>
                </c:pt>
                <c:pt idx="267">
                  <c:v>34237</c:v>
                </c:pt>
                <c:pt idx="268">
                  <c:v>34238</c:v>
                </c:pt>
                <c:pt idx="269">
                  <c:v>34239</c:v>
                </c:pt>
                <c:pt idx="270">
                  <c:v>34240</c:v>
                </c:pt>
                <c:pt idx="271">
                  <c:v>34241</c:v>
                </c:pt>
                <c:pt idx="272">
                  <c:v>34242</c:v>
                </c:pt>
                <c:pt idx="273">
                  <c:v>34243</c:v>
                </c:pt>
                <c:pt idx="274">
                  <c:v>34244</c:v>
                </c:pt>
                <c:pt idx="275">
                  <c:v>34245</c:v>
                </c:pt>
                <c:pt idx="276">
                  <c:v>34246</c:v>
                </c:pt>
                <c:pt idx="277">
                  <c:v>34247</c:v>
                </c:pt>
                <c:pt idx="278">
                  <c:v>34248</c:v>
                </c:pt>
                <c:pt idx="279">
                  <c:v>34249</c:v>
                </c:pt>
                <c:pt idx="280">
                  <c:v>34250</c:v>
                </c:pt>
                <c:pt idx="281">
                  <c:v>34251</c:v>
                </c:pt>
                <c:pt idx="282">
                  <c:v>34252</c:v>
                </c:pt>
                <c:pt idx="283">
                  <c:v>34253</c:v>
                </c:pt>
                <c:pt idx="284">
                  <c:v>34254</c:v>
                </c:pt>
                <c:pt idx="285">
                  <c:v>34255</c:v>
                </c:pt>
                <c:pt idx="286">
                  <c:v>34256</c:v>
                </c:pt>
                <c:pt idx="287">
                  <c:v>34257</c:v>
                </c:pt>
                <c:pt idx="288">
                  <c:v>34258</c:v>
                </c:pt>
                <c:pt idx="289">
                  <c:v>34259</c:v>
                </c:pt>
                <c:pt idx="290">
                  <c:v>34260</c:v>
                </c:pt>
                <c:pt idx="291">
                  <c:v>34261</c:v>
                </c:pt>
                <c:pt idx="292">
                  <c:v>34262</c:v>
                </c:pt>
                <c:pt idx="293">
                  <c:v>34263</c:v>
                </c:pt>
                <c:pt idx="294">
                  <c:v>34264</c:v>
                </c:pt>
                <c:pt idx="295">
                  <c:v>34265</c:v>
                </c:pt>
                <c:pt idx="296">
                  <c:v>34266</c:v>
                </c:pt>
                <c:pt idx="297">
                  <c:v>34267</c:v>
                </c:pt>
                <c:pt idx="298">
                  <c:v>34268</c:v>
                </c:pt>
                <c:pt idx="299">
                  <c:v>34269</c:v>
                </c:pt>
                <c:pt idx="300">
                  <c:v>34270</c:v>
                </c:pt>
                <c:pt idx="301">
                  <c:v>34271</c:v>
                </c:pt>
                <c:pt idx="302">
                  <c:v>34272</c:v>
                </c:pt>
                <c:pt idx="303">
                  <c:v>34273</c:v>
                </c:pt>
                <c:pt idx="304">
                  <c:v>34274</c:v>
                </c:pt>
                <c:pt idx="305">
                  <c:v>34275</c:v>
                </c:pt>
                <c:pt idx="306">
                  <c:v>34276</c:v>
                </c:pt>
                <c:pt idx="307">
                  <c:v>34277</c:v>
                </c:pt>
                <c:pt idx="308">
                  <c:v>34278</c:v>
                </c:pt>
                <c:pt idx="309">
                  <c:v>34279</c:v>
                </c:pt>
                <c:pt idx="310">
                  <c:v>34280</c:v>
                </c:pt>
                <c:pt idx="311">
                  <c:v>34281</c:v>
                </c:pt>
                <c:pt idx="312">
                  <c:v>34282</c:v>
                </c:pt>
                <c:pt idx="313">
                  <c:v>34283</c:v>
                </c:pt>
                <c:pt idx="314">
                  <c:v>34284</c:v>
                </c:pt>
                <c:pt idx="315">
                  <c:v>34285</c:v>
                </c:pt>
                <c:pt idx="316">
                  <c:v>34286</c:v>
                </c:pt>
                <c:pt idx="317">
                  <c:v>34287</c:v>
                </c:pt>
                <c:pt idx="318">
                  <c:v>34288</c:v>
                </c:pt>
                <c:pt idx="319">
                  <c:v>34289</c:v>
                </c:pt>
                <c:pt idx="320">
                  <c:v>34290</c:v>
                </c:pt>
                <c:pt idx="321">
                  <c:v>34291</c:v>
                </c:pt>
                <c:pt idx="322">
                  <c:v>34292</c:v>
                </c:pt>
                <c:pt idx="323">
                  <c:v>34293</c:v>
                </c:pt>
                <c:pt idx="324">
                  <c:v>34294</c:v>
                </c:pt>
                <c:pt idx="325">
                  <c:v>34295</c:v>
                </c:pt>
                <c:pt idx="326">
                  <c:v>34296</c:v>
                </c:pt>
                <c:pt idx="327">
                  <c:v>34297</c:v>
                </c:pt>
                <c:pt idx="328">
                  <c:v>34298</c:v>
                </c:pt>
                <c:pt idx="329">
                  <c:v>34299</c:v>
                </c:pt>
                <c:pt idx="330">
                  <c:v>34300</c:v>
                </c:pt>
                <c:pt idx="331">
                  <c:v>34301</c:v>
                </c:pt>
                <c:pt idx="332">
                  <c:v>34302</c:v>
                </c:pt>
                <c:pt idx="333">
                  <c:v>34303</c:v>
                </c:pt>
                <c:pt idx="334">
                  <c:v>34304</c:v>
                </c:pt>
                <c:pt idx="335">
                  <c:v>34305</c:v>
                </c:pt>
                <c:pt idx="336">
                  <c:v>34306</c:v>
                </c:pt>
                <c:pt idx="337">
                  <c:v>34307</c:v>
                </c:pt>
                <c:pt idx="338">
                  <c:v>34308</c:v>
                </c:pt>
                <c:pt idx="339">
                  <c:v>34309</c:v>
                </c:pt>
                <c:pt idx="340">
                  <c:v>34310</c:v>
                </c:pt>
                <c:pt idx="341">
                  <c:v>34311</c:v>
                </c:pt>
                <c:pt idx="342">
                  <c:v>34312</c:v>
                </c:pt>
                <c:pt idx="343">
                  <c:v>34313</c:v>
                </c:pt>
                <c:pt idx="344">
                  <c:v>34314</c:v>
                </c:pt>
                <c:pt idx="345">
                  <c:v>34315</c:v>
                </c:pt>
                <c:pt idx="346">
                  <c:v>34316</c:v>
                </c:pt>
                <c:pt idx="347">
                  <c:v>34317</c:v>
                </c:pt>
                <c:pt idx="348">
                  <c:v>34318</c:v>
                </c:pt>
                <c:pt idx="349">
                  <c:v>34319</c:v>
                </c:pt>
                <c:pt idx="350">
                  <c:v>34320</c:v>
                </c:pt>
                <c:pt idx="351">
                  <c:v>34321</c:v>
                </c:pt>
                <c:pt idx="352">
                  <c:v>34322</c:v>
                </c:pt>
                <c:pt idx="353">
                  <c:v>34323</c:v>
                </c:pt>
                <c:pt idx="354">
                  <c:v>34324</c:v>
                </c:pt>
                <c:pt idx="355">
                  <c:v>34325</c:v>
                </c:pt>
                <c:pt idx="356">
                  <c:v>34326</c:v>
                </c:pt>
                <c:pt idx="357">
                  <c:v>34327</c:v>
                </c:pt>
                <c:pt idx="358">
                  <c:v>34328</c:v>
                </c:pt>
                <c:pt idx="359">
                  <c:v>34329</c:v>
                </c:pt>
                <c:pt idx="360">
                  <c:v>34330</c:v>
                </c:pt>
                <c:pt idx="361">
                  <c:v>34331</c:v>
                </c:pt>
                <c:pt idx="362">
                  <c:v>34332</c:v>
                </c:pt>
                <c:pt idx="363">
                  <c:v>34333</c:v>
                </c:pt>
                <c:pt idx="364">
                  <c:v>34334</c:v>
                </c:pt>
                <c:pt idx="365">
                  <c:v>34335</c:v>
                </c:pt>
                <c:pt idx="366">
                  <c:v>34336</c:v>
                </c:pt>
                <c:pt idx="367">
                  <c:v>34337</c:v>
                </c:pt>
                <c:pt idx="368">
                  <c:v>34338</c:v>
                </c:pt>
                <c:pt idx="369">
                  <c:v>34339</c:v>
                </c:pt>
                <c:pt idx="370">
                  <c:v>34340</c:v>
                </c:pt>
                <c:pt idx="371">
                  <c:v>34341</c:v>
                </c:pt>
                <c:pt idx="372">
                  <c:v>34342</c:v>
                </c:pt>
                <c:pt idx="373">
                  <c:v>34343</c:v>
                </c:pt>
                <c:pt idx="374">
                  <c:v>34344</c:v>
                </c:pt>
                <c:pt idx="375">
                  <c:v>34345</c:v>
                </c:pt>
                <c:pt idx="376">
                  <c:v>34346</c:v>
                </c:pt>
                <c:pt idx="377">
                  <c:v>34347</c:v>
                </c:pt>
                <c:pt idx="378">
                  <c:v>34348</c:v>
                </c:pt>
                <c:pt idx="379">
                  <c:v>34349</c:v>
                </c:pt>
                <c:pt idx="380">
                  <c:v>34350</c:v>
                </c:pt>
                <c:pt idx="381">
                  <c:v>34351</c:v>
                </c:pt>
                <c:pt idx="382">
                  <c:v>34352</c:v>
                </c:pt>
                <c:pt idx="383">
                  <c:v>34353</c:v>
                </c:pt>
                <c:pt idx="384">
                  <c:v>34354</c:v>
                </c:pt>
                <c:pt idx="385">
                  <c:v>34355</c:v>
                </c:pt>
                <c:pt idx="386">
                  <c:v>34356</c:v>
                </c:pt>
                <c:pt idx="387">
                  <c:v>34357</c:v>
                </c:pt>
                <c:pt idx="388">
                  <c:v>34358</c:v>
                </c:pt>
                <c:pt idx="389">
                  <c:v>34359</c:v>
                </c:pt>
                <c:pt idx="390">
                  <c:v>34360</c:v>
                </c:pt>
                <c:pt idx="391">
                  <c:v>34361</c:v>
                </c:pt>
                <c:pt idx="392">
                  <c:v>34362</c:v>
                </c:pt>
                <c:pt idx="393">
                  <c:v>34363</c:v>
                </c:pt>
                <c:pt idx="394">
                  <c:v>34364</c:v>
                </c:pt>
                <c:pt idx="395">
                  <c:v>34365</c:v>
                </c:pt>
                <c:pt idx="396">
                  <c:v>34366</c:v>
                </c:pt>
                <c:pt idx="397">
                  <c:v>34367</c:v>
                </c:pt>
                <c:pt idx="398">
                  <c:v>34368</c:v>
                </c:pt>
                <c:pt idx="399">
                  <c:v>34369</c:v>
                </c:pt>
                <c:pt idx="400">
                  <c:v>34370</c:v>
                </c:pt>
                <c:pt idx="401">
                  <c:v>34371</c:v>
                </c:pt>
                <c:pt idx="402">
                  <c:v>34372</c:v>
                </c:pt>
                <c:pt idx="403">
                  <c:v>34373</c:v>
                </c:pt>
                <c:pt idx="404">
                  <c:v>34374</c:v>
                </c:pt>
                <c:pt idx="405">
                  <c:v>34375</c:v>
                </c:pt>
                <c:pt idx="406">
                  <c:v>34376</c:v>
                </c:pt>
                <c:pt idx="407">
                  <c:v>34377</c:v>
                </c:pt>
                <c:pt idx="408">
                  <c:v>34378</c:v>
                </c:pt>
                <c:pt idx="409">
                  <c:v>34379</c:v>
                </c:pt>
                <c:pt idx="410">
                  <c:v>34380</c:v>
                </c:pt>
                <c:pt idx="411">
                  <c:v>34381</c:v>
                </c:pt>
                <c:pt idx="412">
                  <c:v>34382</c:v>
                </c:pt>
                <c:pt idx="413">
                  <c:v>34383</c:v>
                </c:pt>
                <c:pt idx="414">
                  <c:v>34384</c:v>
                </c:pt>
                <c:pt idx="415">
                  <c:v>34385</c:v>
                </c:pt>
                <c:pt idx="416">
                  <c:v>34386</c:v>
                </c:pt>
                <c:pt idx="417">
                  <c:v>34387</c:v>
                </c:pt>
                <c:pt idx="418">
                  <c:v>34388</c:v>
                </c:pt>
                <c:pt idx="419">
                  <c:v>34389</c:v>
                </c:pt>
                <c:pt idx="420">
                  <c:v>34390</c:v>
                </c:pt>
                <c:pt idx="421">
                  <c:v>34391</c:v>
                </c:pt>
                <c:pt idx="422">
                  <c:v>34392</c:v>
                </c:pt>
                <c:pt idx="423">
                  <c:v>34393</c:v>
                </c:pt>
                <c:pt idx="424">
                  <c:v>34394</c:v>
                </c:pt>
                <c:pt idx="425">
                  <c:v>34395</c:v>
                </c:pt>
                <c:pt idx="426">
                  <c:v>34396</c:v>
                </c:pt>
                <c:pt idx="427">
                  <c:v>34397</c:v>
                </c:pt>
                <c:pt idx="428">
                  <c:v>34398</c:v>
                </c:pt>
                <c:pt idx="429">
                  <c:v>34399</c:v>
                </c:pt>
                <c:pt idx="430">
                  <c:v>34400</c:v>
                </c:pt>
                <c:pt idx="431">
                  <c:v>34401</c:v>
                </c:pt>
                <c:pt idx="432">
                  <c:v>34402</c:v>
                </c:pt>
                <c:pt idx="433">
                  <c:v>34403</c:v>
                </c:pt>
                <c:pt idx="434">
                  <c:v>34404</c:v>
                </c:pt>
                <c:pt idx="435">
                  <c:v>34405</c:v>
                </c:pt>
                <c:pt idx="436">
                  <c:v>34406</c:v>
                </c:pt>
                <c:pt idx="437">
                  <c:v>34407</c:v>
                </c:pt>
                <c:pt idx="438">
                  <c:v>34408</c:v>
                </c:pt>
                <c:pt idx="439">
                  <c:v>34409</c:v>
                </c:pt>
                <c:pt idx="440">
                  <c:v>34410</c:v>
                </c:pt>
                <c:pt idx="441">
                  <c:v>34411</c:v>
                </c:pt>
                <c:pt idx="442">
                  <c:v>34412</c:v>
                </c:pt>
                <c:pt idx="443">
                  <c:v>34413</c:v>
                </c:pt>
                <c:pt idx="444">
                  <c:v>34414</c:v>
                </c:pt>
                <c:pt idx="445">
                  <c:v>34415</c:v>
                </c:pt>
                <c:pt idx="446">
                  <c:v>34416</c:v>
                </c:pt>
                <c:pt idx="447">
                  <c:v>34417</c:v>
                </c:pt>
                <c:pt idx="448">
                  <c:v>34418</c:v>
                </c:pt>
                <c:pt idx="449">
                  <c:v>34419</c:v>
                </c:pt>
                <c:pt idx="450">
                  <c:v>34420</c:v>
                </c:pt>
                <c:pt idx="451">
                  <c:v>34421</c:v>
                </c:pt>
                <c:pt idx="452">
                  <c:v>34422</c:v>
                </c:pt>
                <c:pt idx="453">
                  <c:v>34423</c:v>
                </c:pt>
                <c:pt idx="454">
                  <c:v>34424</c:v>
                </c:pt>
                <c:pt idx="455">
                  <c:v>34425</c:v>
                </c:pt>
                <c:pt idx="456">
                  <c:v>34426</c:v>
                </c:pt>
                <c:pt idx="457">
                  <c:v>34427</c:v>
                </c:pt>
                <c:pt idx="458">
                  <c:v>34428</c:v>
                </c:pt>
                <c:pt idx="459">
                  <c:v>34429</c:v>
                </c:pt>
                <c:pt idx="460">
                  <c:v>34430</c:v>
                </c:pt>
                <c:pt idx="461">
                  <c:v>34431</c:v>
                </c:pt>
                <c:pt idx="462">
                  <c:v>34432</c:v>
                </c:pt>
                <c:pt idx="463">
                  <c:v>34433</c:v>
                </c:pt>
                <c:pt idx="464">
                  <c:v>34434</c:v>
                </c:pt>
                <c:pt idx="465">
                  <c:v>34435</c:v>
                </c:pt>
                <c:pt idx="466">
                  <c:v>34436</c:v>
                </c:pt>
                <c:pt idx="467">
                  <c:v>34437</c:v>
                </c:pt>
                <c:pt idx="468">
                  <c:v>34438</c:v>
                </c:pt>
                <c:pt idx="469">
                  <c:v>34439</c:v>
                </c:pt>
                <c:pt idx="470">
                  <c:v>34440</c:v>
                </c:pt>
                <c:pt idx="471">
                  <c:v>34441</c:v>
                </c:pt>
                <c:pt idx="472">
                  <c:v>34442</c:v>
                </c:pt>
                <c:pt idx="473">
                  <c:v>34443</c:v>
                </c:pt>
                <c:pt idx="474">
                  <c:v>34444</c:v>
                </c:pt>
                <c:pt idx="475">
                  <c:v>34445</c:v>
                </c:pt>
                <c:pt idx="476">
                  <c:v>34446</c:v>
                </c:pt>
                <c:pt idx="477">
                  <c:v>34447</c:v>
                </c:pt>
                <c:pt idx="478">
                  <c:v>34448</c:v>
                </c:pt>
                <c:pt idx="479">
                  <c:v>34449</c:v>
                </c:pt>
                <c:pt idx="480">
                  <c:v>34450</c:v>
                </c:pt>
                <c:pt idx="481">
                  <c:v>34451</c:v>
                </c:pt>
                <c:pt idx="482">
                  <c:v>34452</c:v>
                </c:pt>
                <c:pt idx="483">
                  <c:v>34453</c:v>
                </c:pt>
                <c:pt idx="484">
                  <c:v>34454</c:v>
                </c:pt>
                <c:pt idx="485">
                  <c:v>34455</c:v>
                </c:pt>
                <c:pt idx="486">
                  <c:v>34456</c:v>
                </c:pt>
                <c:pt idx="487">
                  <c:v>34457</c:v>
                </c:pt>
                <c:pt idx="488">
                  <c:v>34458</c:v>
                </c:pt>
                <c:pt idx="489">
                  <c:v>34459</c:v>
                </c:pt>
                <c:pt idx="490">
                  <c:v>34460</c:v>
                </c:pt>
                <c:pt idx="491">
                  <c:v>34461</c:v>
                </c:pt>
                <c:pt idx="492">
                  <c:v>34462</c:v>
                </c:pt>
                <c:pt idx="493">
                  <c:v>34463</c:v>
                </c:pt>
                <c:pt idx="494">
                  <c:v>34464</c:v>
                </c:pt>
                <c:pt idx="495">
                  <c:v>34465</c:v>
                </c:pt>
                <c:pt idx="496">
                  <c:v>34466</c:v>
                </c:pt>
                <c:pt idx="497">
                  <c:v>34467</c:v>
                </c:pt>
                <c:pt idx="498">
                  <c:v>34468</c:v>
                </c:pt>
                <c:pt idx="499">
                  <c:v>34469</c:v>
                </c:pt>
                <c:pt idx="500">
                  <c:v>34470</c:v>
                </c:pt>
                <c:pt idx="501">
                  <c:v>34471</c:v>
                </c:pt>
                <c:pt idx="502">
                  <c:v>34472</c:v>
                </c:pt>
                <c:pt idx="503">
                  <c:v>34473</c:v>
                </c:pt>
                <c:pt idx="504">
                  <c:v>34474</c:v>
                </c:pt>
                <c:pt idx="505">
                  <c:v>34475</c:v>
                </c:pt>
                <c:pt idx="506">
                  <c:v>34476</c:v>
                </c:pt>
                <c:pt idx="507">
                  <c:v>34477</c:v>
                </c:pt>
                <c:pt idx="508">
                  <c:v>34478</c:v>
                </c:pt>
                <c:pt idx="509">
                  <c:v>34479</c:v>
                </c:pt>
                <c:pt idx="510">
                  <c:v>34480</c:v>
                </c:pt>
                <c:pt idx="511">
                  <c:v>34481</c:v>
                </c:pt>
                <c:pt idx="512">
                  <c:v>34482</c:v>
                </c:pt>
                <c:pt idx="513">
                  <c:v>34483</c:v>
                </c:pt>
                <c:pt idx="514">
                  <c:v>34484</c:v>
                </c:pt>
                <c:pt idx="515">
                  <c:v>34485</c:v>
                </c:pt>
                <c:pt idx="516">
                  <c:v>34486</c:v>
                </c:pt>
                <c:pt idx="517">
                  <c:v>34487</c:v>
                </c:pt>
                <c:pt idx="518">
                  <c:v>34488</c:v>
                </c:pt>
                <c:pt idx="519">
                  <c:v>34489</c:v>
                </c:pt>
                <c:pt idx="520">
                  <c:v>34490</c:v>
                </c:pt>
                <c:pt idx="521">
                  <c:v>34491</c:v>
                </c:pt>
                <c:pt idx="522">
                  <c:v>34492</c:v>
                </c:pt>
                <c:pt idx="523">
                  <c:v>34493</c:v>
                </c:pt>
                <c:pt idx="524">
                  <c:v>34494</c:v>
                </c:pt>
                <c:pt idx="525">
                  <c:v>34495</c:v>
                </c:pt>
                <c:pt idx="526">
                  <c:v>34496</c:v>
                </c:pt>
                <c:pt idx="527">
                  <c:v>34497</c:v>
                </c:pt>
                <c:pt idx="528">
                  <c:v>34498</c:v>
                </c:pt>
                <c:pt idx="529">
                  <c:v>34499</c:v>
                </c:pt>
                <c:pt idx="530">
                  <c:v>34500</c:v>
                </c:pt>
                <c:pt idx="531">
                  <c:v>34501</c:v>
                </c:pt>
                <c:pt idx="532">
                  <c:v>34502</c:v>
                </c:pt>
                <c:pt idx="533">
                  <c:v>34503</c:v>
                </c:pt>
                <c:pt idx="534">
                  <c:v>34504</c:v>
                </c:pt>
                <c:pt idx="535">
                  <c:v>34505</c:v>
                </c:pt>
                <c:pt idx="536">
                  <c:v>34506</c:v>
                </c:pt>
                <c:pt idx="537">
                  <c:v>34507</c:v>
                </c:pt>
                <c:pt idx="538">
                  <c:v>34508</c:v>
                </c:pt>
                <c:pt idx="539">
                  <c:v>34509</c:v>
                </c:pt>
                <c:pt idx="540">
                  <c:v>34510</c:v>
                </c:pt>
                <c:pt idx="541">
                  <c:v>34511</c:v>
                </c:pt>
                <c:pt idx="542">
                  <c:v>34512</c:v>
                </c:pt>
                <c:pt idx="543">
                  <c:v>34513</c:v>
                </c:pt>
                <c:pt idx="544">
                  <c:v>34514</c:v>
                </c:pt>
                <c:pt idx="545">
                  <c:v>34515</c:v>
                </c:pt>
                <c:pt idx="546">
                  <c:v>34516</c:v>
                </c:pt>
                <c:pt idx="547">
                  <c:v>34517</c:v>
                </c:pt>
                <c:pt idx="548">
                  <c:v>34518</c:v>
                </c:pt>
                <c:pt idx="549">
                  <c:v>34519</c:v>
                </c:pt>
                <c:pt idx="550">
                  <c:v>34520</c:v>
                </c:pt>
                <c:pt idx="551">
                  <c:v>34521</c:v>
                </c:pt>
                <c:pt idx="552">
                  <c:v>34522</c:v>
                </c:pt>
                <c:pt idx="553">
                  <c:v>34523</c:v>
                </c:pt>
                <c:pt idx="554">
                  <c:v>34524</c:v>
                </c:pt>
                <c:pt idx="555">
                  <c:v>34525</c:v>
                </c:pt>
                <c:pt idx="556">
                  <c:v>34526</c:v>
                </c:pt>
                <c:pt idx="557">
                  <c:v>34527</c:v>
                </c:pt>
                <c:pt idx="558">
                  <c:v>34528</c:v>
                </c:pt>
                <c:pt idx="559">
                  <c:v>34529</c:v>
                </c:pt>
                <c:pt idx="560">
                  <c:v>34530</c:v>
                </c:pt>
                <c:pt idx="561">
                  <c:v>34531</c:v>
                </c:pt>
                <c:pt idx="562">
                  <c:v>34532</c:v>
                </c:pt>
                <c:pt idx="563">
                  <c:v>34533</c:v>
                </c:pt>
                <c:pt idx="564">
                  <c:v>34534</c:v>
                </c:pt>
                <c:pt idx="565">
                  <c:v>34535</c:v>
                </c:pt>
                <c:pt idx="566">
                  <c:v>34536</c:v>
                </c:pt>
                <c:pt idx="567">
                  <c:v>34537</c:v>
                </c:pt>
                <c:pt idx="568">
                  <c:v>34538</c:v>
                </c:pt>
                <c:pt idx="569">
                  <c:v>34539</c:v>
                </c:pt>
                <c:pt idx="570">
                  <c:v>34540</c:v>
                </c:pt>
                <c:pt idx="571">
                  <c:v>34541</c:v>
                </c:pt>
                <c:pt idx="572">
                  <c:v>34542</c:v>
                </c:pt>
                <c:pt idx="573">
                  <c:v>34543</c:v>
                </c:pt>
                <c:pt idx="574">
                  <c:v>34544</c:v>
                </c:pt>
                <c:pt idx="575">
                  <c:v>34545</c:v>
                </c:pt>
                <c:pt idx="576">
                  <c:v>34546</c:v>
                </c:pt>
                <c:pt idx="577">
                  <c:v>34547</c:v>
                </c:pt>
                <c:pt idx="578">
                  <c:v>34548</c:v>
                </c:pt>
                <c:pt idx="579">
                  <c:v>34549</c:v>
                </c:pt>
                <c:pt idx="580">
                  <c:v>34550</c:v>
                </c:pt>
                <c:pt idx="581">
                  <c:v>34551</c:v>
                </c:pt>
                <c:pt idx="582">
                  <c:v>34552</c:v>
                </c:pt>
                <c:pt idx="583">
                  <c:v>34553</c:v>
                </c:pt>
                <c:pt idx="584">
                  <c:v>34554</c:v>
                </c:pt>
                <c:pt idx="585">
                  <c:v>34555</c:v>
                </c:pt>
                <c:pt idx="586">
                  <c:v>34556</c:v>
                </c:pt>
                <c:pt idx="587">
                  <c:v>34557</c:v>
                </c:pt>
                <c:pt idx="588">
                  <c:v>34558</c:v>
                </c:pt>
                <c:pt idx="589">
                  <c:v>34559</c:v>
                </c:pt>
                <c:pt idx="590">
                  <c:v>34560</c:v>
                </c:pt>
                <c:pt idx="591">
                  <c:v>34561</c:v>
                </c:pt>
                <c:pt idx="592">
                  <c:v>34562</c:v>
                </c:pt>
                <c:pt idx="593">
                  <c:v>34563</c:v>
                </c:pt>
                <c:pt idx="594">
                  <c:v>34564</c:v>
                </c:pt>
                <c:pt idx="595">
                  <c:v>34565</c:v>
                </c:pt>
                <c:pt idx="596">
                  <c:v>34566</c:v>
                </c:pt>
                <c:pt idx="597">
                  <c:v>34567</c:v>
                </c:pt>
                <c:pt idx="598">
                  <c:v>34568</c:v>
                </c:pt>
                <c:pt idx="599">
                  <c:v>34569</c:v>
                </c:pt>
                <c:pt idx="600">
                  <c:v>34570</c:v>
                </c:pt>
                <c:pt idx="601">
                  <c:v>34571</c:v>
                </c:pt>
                <c:pt idx="602">
                  <c:v>34572</c:v>
                </c:pt>
                <c:pt idx="603">
                  <c:v>34573</c:v>
                </c:pt>
                <c:pt idx="604">
                  <c:v>34574</c:v>
                </c:pt>
                <c:pt idx="605">
                  <c:v>34575</c:v>
                </c:pt>
                <c:pt idx="606">
                  <c:v>34576</c:v>
                </c:pt>
                <c:pt idx="607">
                  <c:v>34577</c:v>
                </c:pt>
                <c:pt idx="608">
                  <c:v>34578</c:v>
                </c:pt>
                <c:pt idx="609">
                  <c:v>34579</c:v>
                </c:pt>
                <c:pt idx="610">
                  <c:v>34580</c:v>
                </c:pt>
                <c:pt idx="611">
                  <c:v>34581</c:v>
                </c:pt>
                <c:pt idx="612">
                  <c:v>34582</c:v>
                </c:pt>
                <c:pt idx="613">
                  <c:v>34583</c:v>
                </c:pt>
                <c:pt idx="614">
                  <c:v>34584</c:v>
                </c:pt>
                <c:pt idx="615">
                  <c:v>34585</c:v>
                </c:pt>
                <c:pt idx="616">
                  <c:v>34586</c:v>
                </c:pt>
                <c:pt idx="617">
                  <c:v>34587</c:v>
                </c:pt>
                <c:pt idx="618">
                  <c:v>34588</c:v>
                </c:pt>
                <c:pt idx="619">
                  <c:v>34589</c:v>
                </c:pt>
                <c:pt idx="620">
                  <c:v>34590</c:v>
                </c:pt>
                <c:pt idx="621">
                  <c:v>34591</c:v>
                </c:pt>
                <c:pt idx="622">
                  <c:v>34592</c:v>
                </c:pt>
                <c:pt idx="623">
                  <c:v>34593</c:v>
                </c:pt>
                <c:pt idx="624">
                  <c:v>34594</c:v>
                </c:pt>
                <c:pt idx="625">
                  <c:v>34595</c:v>
                </c:pt>
                <c:pt idx="626">
                  <c:v>34596</c:v>
                </c:pt>
                <c:pt idx="627">
                  <c:v>34597</c:v>
                </c:pt>
                <c:pt idx="628">
                  <c:v>34598</c:v>
                </c:pt>
                <c:pt idx="629">
                  <c:v>34599</c:v>
                </c:pt>
                <c:pt idx="630">
                  <c:v>34600</c:v>
                </c:pt>
                <c:pt idx="631">
                  <c:v>34601</c:v>
                </c:pt>
                <c:pt idx="632">
                  <c:v>34602</c:v>
                </c:pt>
                <c:pt idx="633">
                  <c:v>34603</c:v>
                </c:pt>
                <c:pt idx="634">
                  <c:v>34604</c:v>
                </c:pt>
                <c:pt idx="635">
                  <c:v>34605</c:v>
                </c:pt>
                <c:pt idx="636">
                  <c:v>34606</c:v>
                </c:pt>
                <c:pt idx="637">
                  <c:v>34607</c:v>
                </c:pt>
                <c:pt idx="638">
                  <c:v>34608</c:v>
                </c:pt>
                <c:pt idx="639">
                  <c:v>34609</c:v>
                </c:pt>
                <c:pt idx="640">
                  <c:v>34610</c:v>
                </c:pt>
                <c:pt idx="641">
                  <c:v>34611</c:v>
                </c:pt>
                <c:pt idx="642">
                  <c:v>34612</c:v>
                </c:pt>
                <c:pt idx="643">
                  <c:v>34613</c:v>
                </c:pt>
                <c:pt idx="644">
                  <c:v>34614</c:v>
                </c:pt>
                <c:pt idx="645">
                  <c:v>34615</c:v>
                </c:pt>
                <c:pt idx="646">
                  <c:v>34616</c:v>
                </c:pt>
                <c:pt idx="647">
                  <c:v>34617</c:v>
                </c:pt>
                <c:pt idx="648">
                  <c:v>34618</c:v>
                </c:pt>
                <c:pt idx="649">
                  <c:v>34619</c:v>
                </c:pt>
                <c:pt idx="650">
                  <c:v>34620</c:v>
                </c:pt>
                <c:pt idx="651">
                  <c:v>34621</c:v>
                </c:pt>
                <c:pt idx="652">
                  <c:v>34622</c:v>
                </c:pt>
                <c:pt idx="653">
                  <c:v>34623</c:v>
                </c:pt>
                <c:pt idx="654">
                  <c:v>34624</c:v>
                </c:pt>
                <c:pt idx="655">
                  <c:v>34625</c:v>
                </c:pt>
                <c:pt idx="656">
                  <c:v>34626</c:v>
                </c:pt>
                <c:pt idx="657">
                  <c:v>34627</c:v>
                </c:pt>
                <c:pt idx="658">
                  <c:v>34628</c:v>
                </c:pt>
                <c:pt idx="659">
                  <c:v>34629</c:v>
                </c:pt>
                <c:pt idx="660">
                  <c:v>34630</c:v>
                </c:pt>
                <c:pt idx="661">
                  <c:v>34631</c:v>
                </c:pt>
                <c:pt idx="662">
                  <c:v>34632</c:v>
                </c:pt>
                <c:pt idx="663">
                  <c:v>34633</c:v>
                </c:pt>
                <c:pt idx="664">
                  <c:v>34634</c:v>
                </c:pt>
                <c:pt idx="665">
                  <c:v>34635</c:v>
                </c:pt>
                <c:pt idx="666">
                  <c:v>34636</c:v>
                </c:pt>
                <c:pt idx="667">
                  <c:v>34637</c:v>
                </c:pt>
                <c:pt idx="668">
                  <c:v>34638</c:v>
                </c:pt>
                <c:pt idx="669">
                  <c:v>34639</c:v>
                </c:pt>
                <c:pt idx="670">
                  <c:v>34640</c:v>
                </c:pt>
                <c:pt idx="671">
                  <c:v>34641</c:v>
                </c:pt>
                <c:pt idx="672">
                  <c:v>34642</c:v>
                </c:pt>
                <c:pt idx="673">
                  <c:v>34643</c:v>
                </c:pt>
                <c:pt idx="674">
                  <c:v>34644</c:v>
                </c:pt>
                <c:pt idx="675">
                  <c:v>34645</c:v>
                </c:pt>
                <c:pt idx="676">
                  <c:v>34646</c:v>
                </c:pt>
                <c:pt idx="677">
                  <c:v>34647</c:v>
                </c:pt>
                <c:pt idx="678">
                  <c:v>34648</c:v>
                </c:pt>
                <c:pt idx="679">
                  <c:v>34649</c:v>
                </c:pt>
                <c:pt idx="680">
                  <c:v>34650</c:v>
                </c:pt>
                <c:pt idx="681">
                  <c:v>34651</c:v>
                </c:pt>
                <c:pt idx="682">
                  <c:v>34652</c:v>
                </c:pt>
                <c:pt idx="683">
                  <c:v>34653</c:v>
                </c:pt>
                <c:pt idx="684">
                  <c:v>34654</c:v>
                </c:pt>
                <c:pt idx="685">
                  <c:v>34655</c:v>
                </c:pt>
                <c:pt idx="686">
                  <c:v>34656</c:v>
                </c:pt>
                <c:pt idx="687">
                  <c:v>34657</c:v>
                </c:pt>
                <c:pt idx="688">
                  <c:v>34658</c:v>
                </c:pt>
                <c:pt idx="689">
                  <c:v>34659</c:v>
                </c:pt>
                <c:pt idx="690">
                  <c:v>34660</c:v>
                </c:pt>
                <c:pt idx="691">
                  <c:v>34661</c:v>
                </c:pt>
                <c:pt idx="692">
                  <c:v>34662</c:v>
                </c:pt>
                <c:pt idx="693">
                  <c:v>34663</c:v>
                </c:pt>
                <c:pt idx="694">
                  <c:v>34664</c:v>
                </c:pt>
                <c:pt idx="695">
                  <c:v>34665</c:v>
                </c:pt>
                <c:pt idx="696">
                  <c:v>34666</c:v>
                </c:pt>
                <c:pt idx="697">
                  <c:v>34667</c:v>
                </c:pt>
                <c:pt idx="698">
                  <c:v>34668</c:v>
                </c:pt>
                <c:pt idx="699">
                  <c:v>34669</c:v>
                </c:pt>
                <c:pt idx="700">
                  <c:v>34670</c:v>
                </c:pt>
                <c:pt idx="701">
                  <c:v>34671</c:v>
                </c:pt>
                <c:pt idx="702">
                  <c:v>34672</c:v>
                </c:pt>
                <c:pt idx="703">
                  <c:v>34673</c:v>
                </c:pt>
                <c:pt idx="704">
                  <c:v>34674</c:v>
                </c:pt>
                <c:pt idx="705">
                  <c:v>34675</c:v>
                </c:pt>
                <c:pt idx="706">
                  <c:v>34676</c:v>
                </c:pt>
                <c:pt idx="707">
                  <c:v>34677</c:v>
                </c:pt>
                <c:pt idx="708">
                  <c:v>34678</c:v>
                </c:pt>
                <c:pt idx="709">
                  <c:v>34679</c:v>
                </c:pt>
                <c:pt idx="710">
                  <c:v>34680</c:v>
                </c:pt>
                <c:pt idx="711">
                  <c:v>34681</c:v>
                </c:pt>
                <c:pt idx="712">
                  <c:v>34682</c:v>
                </c:pt>
                <c:pt idx="713">
                  <c:v>34683</c:v>
                </c:pt>
                <c:pt idx="714">
                  <c:v>34684</c:v>
                </c:pt>
                <c:pt idx="715">
                  <c:v>34685</c:v>
                </c:pt>
                <c:pt idx="716">
                  <c:v>34686</c:v>
                </c:pt>
                <c:pt idx="717">
                  <c:v>34687</c:v>
                </c:pt>
                <c:pt idx="718">
                  <c:v>34688</c:v>
                </c:pt>
                <c:pt idx="719">
                  <c:v>34689</c:v>
                </c:pt>
                <c:pt idx="720">
                  <c:v>34690</c:v>
                </c:pt>
                <c:pt idx="721">
                  <c:v>34691</c:v>
                </c:pt>
                <c:pt idx="722">
                  <c:v>34692</c:v>
                </c:pt>
                <c:pt idx="723">
                  <c:v>34693</c:v>
                </c:pt>
                <c:pt idx="724">
                  <c:v>34694</c:v>
                </c:pt>
                <c:pt idx="725">
                  <c:v>34695</c:v>
                </c:pt>
                <c:pt idx="726">
                  <c:v>34696</c:v>
                </c:pt>
                <c:pt idx="727">
                  <c:v>34697</c:v>
                </c:pt>
                <c:pt idx="728">
                  <c:v>34698</c:v>
                </c:pt>
                <c:pt idx="729">
                  <c:v>34699</c:v>
                </c:pt>
                <c:pt idx="730">
                  <c:v>34700</c:v>
                </c:pt>
                <c:pt idx="731">
                  <c:v>34701</c:v>
                </c:pt>
                <c:pt idx="732">
                  <c:v>34702</c:v>
                </c:pt>
                <c:pt idx="733">
                  <c:v>34703</c:v>
                </c:pt>
                <c:pt idx="734">
                  <c:v>34704</c:v>
                </c:pt>
                <c:pt idx="735">
                  <c:v>34705</c:v>
                </c:pt>
                <c:pt idx="736">
                  <c:v>34706</c:v>
                </c:pt>
                <c:pt idx="737">
                  <c:v>34707</c:v>
                </c:pt>
                <c:pt idx="738">
                  <c:v>34708</c:v>
                </c:pt>
                <c:pt idx="739">
                  <c:v>34709</c:v>
                </c:pt>
                <c:pt idx="740">
                  <c:v>34710</c:v>
                </c:pt>
                <c:pt idx="741">
                  <c:v>34711</c:v>
                </c:pt>
                <c:pt idx="742">
                  <c:v>34712</c:v>
                </c:pt>
                <c:pt idx="743">
                  <c:v>34713</c:v>
                </c:pt>
                <c:pt idx="744">
                  <c:v>34714</c:v>
                </c:pt>
                <c:pt idx="745">
                  <c:v>34715</c:v>
                </c:pt>
                <c:pt idx="746">
                  <c:v>34716</c:v>
                </c:pt>
                <c:pt idx="747">
                  <c:v>34717</c:v>
                </c:pt>
                <c:pt idx="748">
                  <c:v>34718</c:v>
                </c:pt>
                <c:pt idx="749">
                  <c:v>34719</c:v>
                </c:pt>
                <c:pt idx="750">
                  <c:v>34720</c:v>
                </c:pt>
                <c:pt idx="751">
                  <c:v>34721</c:v>
                </c:pt>
                <c:pt idx="752">
                  <c:v>34722</c:v>
                </c:pt>
                <c:pt idx="753">
                  <c:v>34723</c:v>
                </c:pt>
                <c:pt idx="754">
                  <c:v>34724</c:v>
                </c:pt>
                <c:pt idx="755">
                  <c:v>34725</c:v>
                </c:pt>
                <c:pt idx="756">
                  <c:v>34726</c:v>
                </c:pt>
                <c:pt idx="757">
                  <c:v>34727</c:v>
                </c:pt>
                <c:pt idx="758">
                  <c:v>34728</c:v>
                </c:pt>
                <c:pt idx="759">
                  <c:v>34729</c:v>
                </c:pt>
                <c:pt idx="760">
                  <c:v>34730</c:v>
                </c:pt>
                <c:pt idx="761">
                  <c:v>34731</c:v>
                </c:pt>
                <c:pt idx="762">
                  <c:v>34732</c:v>
                </c:pt>
                <c:pt idx="763">
                  <c:v>34733</c:v>
                </c:pt>
                <c:pt idx="764">
                  <c:v>34734</c:v>
                </c:pt>
                <c:pt idx="765">
                  <c:v>34735</c:v>
                </c:pt>
                <c:pt idx="766">
                  <c:v>34736</c:v>
                </c:pt>
                <c:pt idx="767">
                  <c:v>34737</c:v>
                </c:pt>
                <c:pt idx="768">
                  <c:v>34738</c:v>
                </c:pt>
                <c:pt idx="769">
                  <c:v>34739</c:v>
                </c:pt>
                <c:pt idx="770">
                  <c:v>34740</c:v>
                </c:pt>
                <c:pt idx="771">
                  <c:v>34741</c:v>
                </c:pt>
                <c:pt idx="772">
                  <c:v>34742</c:v>
                </c:pt>
                <c:pt idx="773">
                  <c:v>34743</c:v>
                </c:pt>
                <c:pt idx="774">
                  <c:v>34744</c:v>
                </c:pt>
                <c:pt idx="775">
                  <c:v>34745</c:v>
                </c:pt>
                <c:pt idx="776">
                  <c:v>34746</c:v>
                </c:pt>
                <c:pt idx="777">
                  <c:v>34747</c:v>
                </c:pt>
                <c:pt idx="778">
                  <c:v>34748</c:v>
                </c:pt>
                <c:pt idx="779">
                  <c:v>34749</c:v>
                </c:pt>
                <c:pt idx="780">
                  <c:v>34750</c:v>
                </c:pt>
                <c:pt idx="781">
                  <c:v>34751</c:v>
                </c:pt>
                <c:pt idx="782">
                  <c:v>34752</c:v>
                </c:pt>
                <c:pt idx="783">
                  <c:v>34753</c:v>
                </c:pt>
                <c:pt idx="784">
                  <c:v>34754</c:v>
                </c:pt>
                <c:pt idx="785">
                  <c:v>34755</c:v>
                </c:pt>
                <c:pt idx="786">
                  <c:v>34756</c:v>
                </c:pt>
                <c:pt idx="787">
                  <c:v>34757</c:v>
                </c:pt>
                <c:pt idx="788">
                  <c:v>34758</c:v>
                </c:pt>
                <c:pt idx="789">
                  <c:v>34759</c:v>
                </c:pt>
                <c:pt idx="790">
                  <c:v>34760</c:v>
                </c:pt>
                <c:pt idx="791">
                  <c:v>34761</c:v>
                </c:pt>
                <c:pt idx="792">
                  <c:v>34762</c:v>
                </c:pt>
                <c:pt idx="793">
                  <c:v>34763</c:v>
                </c:pt>
                <c:pt idx="794">
                  <c:v>34764</c:v>
                </c:pt>
                <c:pt idx="795">
                  <c:v>34765</c:v>
                </c:pt>
                <c:pt idx="796">
                  <c:v>34766</c:v>
                </c:pt>
                <c:pt idx="797">
                  <c:v>34767</c:v>
                </c:pt>
                <c:pt idx="798">
                  <c:v>34768</c:v>
                </c:pt>
                <c:pt idx="799">
                  <c:v>34769</c:v>
                </c:pt>
                <c:pt idx="800">
                  <c:v>34770</c:v>
                </c:pt>
                <c:pt idx="801">
                  <c:v>34771</c:v>
                </c:pt>
                <c:pt idx="802">
                  <c:v>34772</c:v>
                </c:pt>
                <c:pt idx="803">
                  <c:v>34773</c:v>
                </c:pt>
                <c:pt idx="804">
                  <c:v>34774</c:v>
                </c:pt>
                <c:pt idx="805">
                  <c:v>34775</c:v>
                </c:pt>
                <c:pt idx="806">
                  <c:v>34776</c:v>
                </c:pt>
                <c:pt idx="807">
                  <c:v>34777</c:v>
                </c:pt>
                <c:pt idx="808">
                  <c:v>34778</c:v>
                </c:pt>
                <c:pt idx="809">
                  <c:v>34779</c:v>
                </c:pt>
                <c:pt idx="810">
                  <c:v>34780</c:v>
                </c:pt>
                <c:pt idx="811">
                  <c:v>34781</c:v>
                </c:pt>
                <c:pt idx="812">
                  <c:v>34782</c:v>
                </c:pt>
                <c:pt idx="813">
                  <c:v>34783</c:v>
                </c:pt>
                <c:pt idx="814">
                  <c:v>34784</c:v>
                </c:pt>
                <c:pt idx="815">
                  <c:v>34785</c:v>
                </c:pt>
                <c:pt idx="816">
                  <c:v>34786</c:v>
                </c:pt>
                <c:pt idx="817">
                  <c:v>34787</c:v>
                </c:pt>
                <c:pt idx="818">
                  <c:v>34788</c:v>
                </c:pt>
                <c:pt idx="819">
                  <c:v>34789</c:v>
                </c:pt>
                <c:pt idx="820">
                  <c:v>34790</c:v>
                </c:pt>
                <c:pt idx="821">
                  <c:v>34791</c:v>
                </c:pt>
                <c:pt idx="822">
                  <c:v>34792</c:v>
                </c:pt>
                <c:pt idx="823">
                  <c:v>34793</c:v>
                </c:pt>
                <c:pt idx="824">
                  <c:v>34794</c:v>
                </c:pt>
                <c:pt idx="825">
                  <c:v>34795</c:v>
                </c:pt>
                <c:pt idx="826">
                  <c:v>34796</c:v>
                </c:pt>
                <c:pt idx="827">
                  <c:v>34797</c:v>
                </c:pt>
                <c:pt idx="828">
                  <c:v>34798</c:v>
                </c:pt>
                <c:pt idx="829">
                  <c:v>34799</c:v>
                </c:pt>
                <c:pt idx="830">
                  <c:v>34800</c:v>
                </c:pt>
                <c:pt idx="831">
                  <c:v>34801</c:v>
                </c:pt>
                <c:pt idx="832">
                  <c:v>34802</c:v>
                </c:pt>
                <c:pt idx="833">
                  <c:v>34803</c:v>
                </c:pt>
                <c:pt idx="834">
                  <c:v>34804</c:v>
                </c:pt>
                <c:pt idx="835">
                  <c:v>34805</c:v>
                </c:pt>
                <c:pt idx="836">
                  <c:v>34806</c:v>
                </c:pt>
                <c:pt idx="837">
                  <c:v>34807</c:v>
                </c:pt>
                <c:pt idx="838">
                  <c:v>34808</c:v>
                </c:pt>
                <c:pt idx="839">
                  <c:v>34809</c:v>
                </c:pt>
                <c:pt idx="840">
                  <c:v>34810</c:v>
                </c:pt>
                <c:pt idx="841">
                  <c:v>34811</c:v>
                </c:pt>
                <c:pt idx="842">
                  <c:v>34812</c:v>
                </c:pt>
                <c:pt idx="843">
                  <c:v>34813</c:v>
                </c:pt>
                <c:pt idx="844">
                  <c:v>34814</c:v>
                </c:pt>
                <c:pt idx="845">
                  <c:v>34815</c:v>
                </c:pt>
                <c:pt idx="846">
                  <c:v>34816</c:v>
                </c:pt>
                <c:pt idx="847">
                  <c:v>34817</c:v>
                </c:pt>
                <c:pt idx="848">
                  <c:v>34818</c:v>
                </c:pt>
                <c:pt idx="849">
                  <c:v>34819</c:v>
                </c:pt>
                <c:pt idx="850">
                  <c:v>34820</c:v>
                </c:pt>
                <c:pt idx="851">
                  <c:v>34821</c:v>
                </c:pt>
                <c:pt idx="852">
                  <c:v>34822</c:v>
                </c:pt>
                <c:pt idx="853">
                  <c:v>34823</c:v>
                </c:pt>
                <c:pt idx="854">
                  <c:v>34824</c:v>
                </c:pt>
                <c:pt idx="855">
                  <c:v>34825</c:v>
                </c:pt>
                <c:pt idx="856">
                  <c:v>34826</c:v>
                </c:pt>
                <c:pt idx="857">
                  <c:v>34827</c:v>
                </c:pt>
                <c:pt idx="858">
                  <c:v>34828</c:v>
                </c:pt>
                <c:pt idx="859">
                  <c:v>34829</c:v>
                </c:pt>
                <c:pt idx="860">
                  <c:v>34830</c:v>
                </c:pt>
                <c:pt idx="861">
                  <c:v>34831</c:v>
                </c:pt>
                <c:pt idx="862">
                  <c:v>34832</c:v>
                </c:pt>
                <c:pt idx="863">
                  <c:v>34833</c:v>
                </c:pt>
                <c:pt idx="864">
                  <c:v>34834</c:v>
                </c:pt>
                <c:pt idx="865">
                  <c:v>34835</c:v>
                </c:pt>
                <c:pt idx="866">
                  <c:v>34836</c:v>
                </c:pt>
                <c:pt idx="867">
                  <c:v>34837</c:v>
                </c:pt>
                <c:pt idx="868">
                  <c:v>34838</c:v>
                </c:pt>
                <c:pt idx="869">
                  <c:v>34839</c:v>
                </c:pt>
                <c:pt idx="870">
                  <c:v>34840</c:v>
                </c:pt>
                <c:pt idx="871">
                  <c:v>34841</c:v>
                </c:pt>
                <c:pt idx="872">
                  <c:v>34842</c:v>
                </c:pt>
                <c:pt idx="873">
                  <c:v>34843</c:v>
                </c:pt>
                <c:pt idx="874">
                  <c:v>34844</c:v>
                </c:pt>
                <c:pt idx="875">
                  <c:v>34845</c:v>
                </c:pt>
                <c:pt idx="876">
                  <c:v>34846</c:v>
                </c:pt>
                <c:pt idx="877">
                  <c:v>34847</c:v>
                </c:pt>
                <c:pt idx="878">
                  <c:v>34848</c:v>
                </c:pt>
                <c:pt idx="879">
                  <c:v>34849</c:v>
                </c:pt>
                <c:pt idx="880">
                  <c:v>34850</c:v>
                </c:pt>
                <c:pt idx="881">
                  <c:v>34851</c:v>
                </c:pt>
                <c:pt idx="882">
                  <c:v>34852</c:v>
                </c:pt>
                <c:pt idx="883">
                  <c:v>34853</c:v>
                </c:pt>
                <c:pt idx="884">
                  <c:v>34854</c:v>
                </c:pt>
                <c:pt idx="885">
                  <c:v>34855</c:v>
                </c:pt>
                <c:pt idx="886">
                  <c:v>34856</c:v>
                </c:pt>
                <c:pt idx="887">
                  <c:v>34857</c:v>
                </c:pt>
                <c:pt idx="888">
                  <c:v>34858</c:v>
                </c:pt>
                <c:pt idx="889">
                  <c:v>34859</c:v>
                </c:pt>
                <c:pt idx="890">
                  <c:v>34860</c:v>
                </c:pt>
                <c:pt idx="891">
                  <c:v>34861</c:v>
                </c:pt>
                <c:pt idx="892">
                  <c:v>34862</c:v>
                </c:pt>
                <c:pt idx="893">
                  <c:v>34863</c:v>
                </c:pt>
                <c:pt idx="894">
                  <c:v>34864</c:v>
                </c:pt>
                <c:pt idx="895">
                  <c:v>34865</c:v>
                </c:pt>
                <c:pt idx="896">
                  <c:v>34866</c:v>
                </c:pt>
                <c:pt idx="897">
                  <c:v>34867</c:v>
                </c:pt>
                <c:pt idx="898">
                  <c:v>34868</c:v>
                </c:pt>
                <c:pt idx="899">
                  <c:v>34869</c:v>
                </c:pt>
                <c:pt idx="900">
                  <c:v>34870</c:v>
                </c:pt>
                <c:pt idx="901">
                  <c:v>34871</c:v>
                </c:pt>
                <c:pt idx="902">
                  <c:v>34872</c:v>
                </c:pt>
                <c:pt idx="903">
                  <c:v>34873</c:v>
                </c:pt>
                <c:pt idx="904">
                  <c:v>34874</c:v>
                </c:pt>
                <c:pt idx="905">
                  <c:v>34875</c:v>
                </c:pt>
                <c:pt idx="906">
                  <c:v>34876</c:v>
                </c:pt>
                <c:pt idx="907">
                  <c:v>34877</c:v>
                </c:pt>
                <c:pt idx="908">
                  <c:v>34878</c:v>
                </c:pt>
                <c:pt idx="909">
                  <c:v>34879</c:v>
                </c:pt>
                <c:pt idx="910">
                  <c:v>34880</c:v>
                </c:pt>
                <c:pt idx="911">
                  <c:v>34881</c:v>
                </c:pt>
                <c:pt idx="912">
                  <c:v>34882</c:v>
                </c:pt>
                <c:pt idx="913">
                  <c:v>34883</c:v>
                </c:pt>
                <c:pt idx="914">
                  <c:v>34884</c:v>
                </c:pt>
                <c:pt idx="915">
                  <c:v>34885</c:v>
                </c:pt>
                <c:pt idx="916">
                  <c:v>34886</c:v>
                </c:pt>
                <c:pt idx="917">
                  <c:v>34887</c:v>
                </c:pt>
                <c:pt idx="918">
                  <c:v>34888</c:v>
                </c:pt>
                <c:pt idx="919">
                  <c:v>34889</c:v>
                </c:pt>
                <c:pt idx="920">
                  <c:v>34890</c:v>
                </c:pt>
                <c:pt idx="921">
                  <c:v>34891</c:v>
                </c:pt>
                <c:pt idx="922">
                  <c:v>34892</c:v>
                </c:pt>
                <c:pt idx="923">
                  <c:v>34893</c:v>
                </c:pt>
                <c:pt idx="924">
                  <c:v>34894</c:v>
                </c:pt>
                <c:pt idx="925">
                  <c:v>34895</c:v>
                </c:pt>
                <c:pt idx="926">
                  <c:v>34896</c:v>
                </c:pt>
                <c:pt idx="927">
                  <c:v>34897</c:v>
                </c:pt>
                <c:pt idx="928">
                  <c:v>34898</c:v>
                </c:pt>
                <c:pt idx="929">
                  <c:v>34899</c:v>
                </c:pt>
                <c:pt idx="930">
                  <c:v>34900</c:v>
                </c:pt>
                <c:pt idx="931">
                  <c:v>34901</c:v>
                </c:pt>
                <c:pt idx="932">
                  <c:v>34902</c:v>
                </c:pt>
                <c:pt idx="933">
                  <c:v>34903</c:v>
                </c:pt>
                <c:pt idx="934">
                  <c:v>34904</c:v>
                </c:pt>
                <c:pt idx="935">
                  <c:v>34905</c:v>
                </c:pt>
                <c:pt idx="936">
                  <c:v>34906</c:v>
                </c:pt>
                <c:pt idx="937">
                  <c:v>34907</c:v>
                </c:pt>
                <c:pt idx="938">
                  <c:v>34908</c:v>
                </c:pt>
                <c:pt idx="939">
                  <c:v>34909</c:v>
                </c:pt>
                <c:pt idx="940">
                  <c:v>34910</c:v>
                </c:pt>
                <c:pt idx="941">
                  <c:v>34911</c:v>
                </c:pt>
                <c:pt idx="942">
                  <c:v>34912</c:v>
                </c:pt>
                <c:pt idx="943">
                  <c:v>34913</c:v>
                </c:pt>
                <c:pt idx="944">
                  <c:v>34914</c:v>
                </c:pt>
                <c:pt idx="945">
                  <c:v>34915</c:v>
                </c:pt>
                <c:pt idx="946">
                  <c:v>34916</c:v>
                </c:pt>
                <c:pt idx="947">
                  <c:v>34917</c:v>
                </c:pt>
                <c:pt idx="948">
                  <c:v>34918</c:v>
                </c:pt>
                <c:pt idx="949">
                  <c:v>34919</c:v>
                </c:pt>
                <c:pt idx="950">
                  <c:v>34920</c:v>
                </c:pt>
                <c:pt idx="951">
                  <c:v>34921</c:v>
                </c:pt>
                <c:pt idx="952">
                  <c:v>34922</c:v>
                </c:pt>
                <c:pt idx="953">
                  <c:v>34923</c:v>
                </c:pt>
                <c:pt idx="954">
                  <c:v>34924</c:v>
                </c:pt>
                <c:pt idx="955">
                  <c:v>34925</c:v>
                </c:pt>
                <c:pt idx="956">
                  <c:v>34926</c:v>
                </c:pt>
                <c:pt idx="957">
                  <c:v>34927</c:v>
                </c:pt>
                <c:pt idx="958">
                  <c:v>34928</c:v>
                </c:pt>
                <c:pt idx="959">
                  <c:v>34929</c:v>
                </c:pt>
                <c:pt idx="960">
                  <c:v>34930</c:v>
                </c:pt>
                <c:pt idx="961">
                  <c:v>34931</c:v>
                </c:pt>
                <c:pt idx="962">
                  <c:v>34932</c:v>
                </c:pt>
                <c:pt idx="963">
                  <c:v>34933</c:v>
                </c:pt>
                <c:pt idx="964">
                  <c:v>34934</c:v>
                </c:pt>
                <c:pt idx="965">
                  <c:v>34935</c:v>
                </c:pt>
                <c:pt idx="966">
                  <c:v>34936</c:v>
                </c:pt>
                <c:pt idx="967">
                  <c:v>34937</c:v>
                </c:pt>
                <c:pt idx="968">
                  <c:v>34938</c:v>
                </c:pt>
                <c:pt idx="969">
                  <c:v>34939</c:v>
                </c:pt>
                <c:pt idx="970">
                  <c:v>34940</c:v>
                </c:pt>
                <c:pt idx="971">
                  <c:v>34941</c:v>
                </c:pt>
                <c:pt idx="972">
                  <c:v>34942</c:v>
                </c:pt>
                <c:pt idx="973">
                  <c:v>34943</c:v>
                </c:pt>
                <c:pt idx="974">
                  <c:v>34944</c:v>
                </c:pt>
                <c:pt idx="975">
                  <c:v>34945</c:v>
                </c:pt>
                <c:pt idx="976">
                  <c:v>34946</c:v>
                </c:pt>
                <c:pt idx="977">
                  <c:v>34947</c:v>
                </c:pt>
                <c:pt idx="978">
                  <c:v>34948</c:v>
                </c:pt>
                <c:pt idx="979">
                  <c:v>34949</c:v>
                </c:pt>
                <c:pt idx="980">
                  <c:v>34950</c:v>
                </c:pt>
                <c:pt idx="981">
                  <c:v>34951</c:v>
                </c:pt>
                <c:pt idx="982">
                  <c:v>34952</c:v>
                </c:pt>
                <c:pt idx="983">
                  <c:v>34953</c:v>
                </c:pt>
                <c:pt idx="984">
                  <c:v>34954</c:v>
                </c:pt>
                <c:pt idx="985">
                  <c:v>34955</c:v>
                </c:pt>
                <c:pt idx="986">
                  <c:v>34956</c:v>
                </c:pt>
                <c:pt idx="987">
                  <c:v>34957</c:v>
                </c:pt>
                <c:pt idx="988">
                  <c:v>34958</c:v>
                </c:pt>
                <c:pt idx="989">
                  <c:v>34959</c:v>
                </c:pt>
                <c:pt idx="990">
                  <c:v>34960</c:v>
                </c:pt>
                <c:pt idx="991">
                  <c:v>34961</c:v>
                </c:pt>
                <c:pt idx="992">
                  <c:v>34962</c:v>
                </c:pt>
                <c:pt idx="993">
                  <c:v>34963</c:v>
                </c:pt>
                <c:pt idx="994">
                  <c:v>34964</c:v>
                </c:pt>
                <c:pt idx="995">
                  <c:v>34965</c:v>
                </c:pt>
                <c:pt idx="996">
                  <c:v>34966</c:v>
                </c:pt>
                <c:pt idx="997">
                  <c:v>34967</c:v>
                </c:pt>
                <c:pt idx="998">
                  <c:v>34968</c:v>
                </c:pt>
                <c:pt idx="999">
                  <c:v>34969</c:v>
                </c:pt>
                <c:pt idx="1000">
                  <c:v>34970</c:v>
                </c:pt>
                <c:pt idx="1001">
                  <c:v>34971</c:v>
                </c:pt>
                <c:pt idx="1002">
                  <c:v>34972</c:v>
                </c:pt>
                <c:pt idx="1003">
                  <c:v>34973</c:v>
                </c:pt>
                <c:pt idx="1004">
                  <c:v>34974</c:v>
                </c:pt>
                <c:pt idx="1005">
                  <c:v>34975</c:v>
                </c:pt>
                <c:pt idx="1006">
                  <c:v>34976</c:v>
                </c:pt>
                <c:pt idx="1007">
                  <c:v>34977</c:v>
                </c:pt>
                <c:pt idx="1008">
                  <c:v>34978</c:v>
                </c:pt>
                <c:pt idx="1009">
                  <c:v>34979</c:v>
                </c:pt>
                <c:pt idx="1010">
                  <c:v>34980</c:v>
                </c:pt>
                <c:pt idx="1011">
                  <c:v>34981</c:v>
                </c:pt>
                <c:pt idx="1012">
                  <c:v>34982</c:v>
                </c:pt>
                <c:pt idx="1013">
                  <c:v>34983</c:v>
                </c:pt>
                <c:pt idx="1014">
                  <c:v>34984</c:v>
                </c:pt>
                <c:pt idx="1015">
                  <c:v>34985</c:v>
                </c:pt>
                <c:pt idx="1016">
                  <c:v>34986</c:v>
                </c:pt>
                <c:pt idx="1017">
                  <c:v>34987</c:v>
                </c:pt>
                <c:pt idx="1018">
                  <c:v>34988</c:v>
                </c:pt>
                <c:pt idx="1019">
                  <c:v>34989</c:v>
                </c:pt>
                <c:pt idx="1020">
                  <c:v>34990</c:v>
                </c:pt>
                <c:pt idx="1021">
                  <c:v>34991</c:v>
                </c:pt>
                <c:pt idx="1022">
                  <c:v>34992</c:v>
                </c:pt>
                <c:pt idx="1023">
                  <c:v>34993</c:v>
                </c:pt>
                <c:pt idx="1024">
                  <c:v>34994</c:v>
                </c:pt>
                <c:pt idx="1025">
                  <c:v>34995</c:v>
                </c:pt>
                <c:pt idx="1026">
                  <c:v>34996</c:v>
                </c:pt>
                <c:pt idx="1027">
                  <c:v>34997</c:v>
                </c:pt>
                <c:pt idx="1028">
                  <c:v>34998</c:v>
                </c:pt>
                <c:pt idx="1029">
                  <c:v>34999</c:v>
                </c:pt>
                <c:pt idx="1030">
                  <c:v>35000</c:v>
                </c:pt>
                <c:pt idx="1031">
                  <c:v>35001</c:v>
                </c:pt>
                <c:pt idx="1032">
                  <c:v>35002</c:v>
                </c:pt>
                <c:pt idx="1033">
                  <c:v>35003</c:v>
                </c:pt>
                <c:pt idx="1034">
                  <c:v>35004</c:v>
                </c:pt>
                <c:pt idx="1035">
                  <c:v>35005</c:v>
                </c:pt>
                <c:pt idx="1036">
                  <c:v>35006</c:v>
                </c:pt>
                <c:pt idx="1037">
                  <c:v>35007</c:v>
                </c:pt>
                <c:pt idx="1038">
                  <c:v>35008</c:v>
                </c:pt>
                <c:pt idx="1039">
                  <c:v>35009</c:v>
                </c:pt>
                <c:pt idx="1040">
                  <c:v>35010</c:v>
                </c:pt>
                <c:pt idx="1041">
                  <c:v>35011</c:v>
                </c:pt>
                <c:pt idx="1042">
                  <c:v>35012</c:v>
                </c:pt>
                <c:pt idx="1043">
                  <c:v>35013</c:v>
                </c:pt>
                <c:pt idx="1044">
                  <c:v>35014</c:v>
                </c:pt>
                <c:pt idx="1045">
                  <c:v>35015</c:v>
                </c:pt>
                <c:pt idx="1046">
                  <c:v>35016</c:v>
                </c:pt>
                <c:pt idx="1047">
                  <c:v>35017</c:v>
                </c:pt>
                <c:pt idx="1048">
                  <c:v>35018</c:v>
                </c:pt>
                <c:pt idx="1049">
                  <c:v>35019</c:v>
                </c:pt>
                <c:pt idx="1050">
                  <c:v>35020</c:v>
                </c:pt>
                <c:pt idx="1051">
                  <c:v>35021</c:v>
                </c:pt>
                <c:pt idx="1052">
                  <c:v>35022</c:v>
                </c:pt>
                <c:pt idx="1053">
                  <c:v>35023</c:v>
                </c:pt>
                <c:pt idx="1054">
                  <c:v>35024</c:v>
                </c:pt>
                <c:pt idx="1055">
                  <c:v>35025</c:v>
                </c:pt>
                <c:pt idx="1056">
                  <c:v>35026</c:v>
                </c:pt>
                <c:pt idx="1057">
                  <c:v>35027</c:v>
                </c:pt>
                <c:pt idx="1058">
                  <c:v>35028</c:v>
                </c:pt>
                <c:pt idx="1059">
                  <c:v>35029</c:v>
                </c:pt>
                <c:pt idx="1060">
                  <c:v>35030</c:v>
                </c:pt>
                <c:pt idx="1061">
                  <c:v>35031</c:v>
                </c:pt>
                <c:pt idx="1062">
                  <c:v>35032</c:v>
                </c:pt>
                <c:pt idx="1063">
                  <c:v>35033</c:v>
                </c:pt>
                <c:pt idx="1064">
                  <c:v>35034</c:v>
                </c:pt>
                <c:pt idx="1065">
                  <c:v>35035</c:v>
                </c:pt>
                <c:pt idx="1066">
                  <c:v>35036</c:v>
                </c:pt>
                <c:pt idx="1067">
                  <c:v>35037</c:v>
                </c:pt>
                <c:pt idx="1068">
                  <c:v>35038</c:v>
                </c:pt>
                <c:pt idx="1069">
                  <c:v>35039</c:v>
                </c:pt>
                <c:pt idx="1070">
                  <c:v>35040</c:v>
                </c:pt>
                <c:pt idx="1071">
                  <c:v>35041</c:v>
                </c:pt>
                <c:pt idx="1072">
                  <c:v>35042</c:v>
                </c:pt>
                <c:pt idx="1073">
                  <c:v>35043</c:v>
                </c:pt>
                <c:pt idx="1074">
                  <c:v>35044</c:v>
                </c:pt>
                <c:pt idx="1075">
                  <c:v>35045</c:v>
                </c:pt>
                <c:pt idx="1076">
                  <c:v>35046</c:v>
                </c:pt>
                <c:pt idx="1077">
                  <c:v>35047</c:v>
                </c:pt>
                <c:pt idx="1078">
                  <c:v>35048</c:v>
                </c:pt>
                <c:pt idx="1079">
                  <c:v>35049</c:v>
                </c:pt>
                <c:pt idx="1080">
                  <c:v>35050</c:v>
                </c:pt>
                <c:pt idx="1081">
                  <c:v>35051</c:v>
                </c:pt>
                <c:pt idx="1082">
                  <c:v>35052</c:v>
                </c:pt>
                <c:pt idx="1083">
                  <c:v>35053</c:v>
                </c:pt>
                <c:pt idx="1084">
                  <c:v>35054</c:v>
                </c:pt>
                <c:pt idx="1085">
                  <c:v>35055</c:v>
                </c:pt>
                <c:pt idx="1086">
                  <c:v>35056</c:v>
                </c:pt>
                <c:pt idx="1087">
                  <c:v>35057</c:v>
                </c:pt>
                <c:pt idx="1088">
                  <c:v>35058</c:v>
                </c:pt>
                <c:pt idx="1089">
                  <c:v>35059</c:v>
                </c:pt>
                <c:pt idx="1090">
                  <c:v>35060</c:v>
                </c:pt>
                <c:pt idx="1091">
                  <c:v>35061</c:v>
                </c:pt>
                <c:pt idx="1092">
                  <c:v>35062</c:v>
                </c:pt>
                <c:pt idx="1093">
                  <c:v>35063</c:v>
                </c:pt>
                <c:pt idx="1094">
                  <c:v>35064</c:v>
                </c:pt>
                <c:pt idx="1095">
                  <c:v>35065</c:v>
                </c:pt>
                <c:pt idx="1096">
                  <c:v>35066</c:v>
                </c:pt>
                <c:pt idx="1097">
                  <c:v>35067</c:v>
                </c:pt>
                <c:pt idx="1098">
                  <c:v>35068</c:v>
                </c:pt>
                <c:pt idx="1099">
                  <c:v>35069</c:v>
                </c:pt>
                <c:pt idx="1100">
                  <c:v>35070</c:v>
                </c:pt>
                <c:pt idx="1101">
                  <c:v>35071</c:v>
                </c:pt>
                <c:pt idx="1102">
                  <c:v>35072</c:v>
                </c:pt>
                <c:pt idx="1103">
                  <c:v>35073</c:v>
                </c:pt>
                <c:pt idx="1104">
                  <c:v>35074</c:v>
                </c:pt>
                <c:pt idx="1105">
                  <c:v>35075</c:v>
                </c:pt>
                <c:pt idx="1106">
                  <c:v>35076</c:v>
                </c:pt>
                <c:pt idx="1107">
                  <c:v>35077</c:v>
                </c:pt>
                <c:pt idx="1108">
                  <c:v>35078</c:v>
                </c:pt>
                <c:pt idx="1109">
                  <c:v>35079</c:v>
                </c:pt>
                <c:pt idx="1110">
                  <c:v>35080</c:v>
                </c:pt>
                <c:pt idx="1111">
                  <c:v>35081</c:v>
                </c:pt>
                <c:pt idx="1112">
                  <c:v>35082</c:v>
                </c:pt>
                <c:pt idx="1113">
                  <c:v>35083</c:v>
                </c:pt>
                <c:pt idx="1114">
                  <c:v>35084</c:v>
                </c:pt>
                <c:pt idx="1115">
                  <c:v>35085</c:v>
                </c:pt>
                <c:pt idx="1116">
                  <c:v>35086</c:v>
                </c:pt>
                <c:pt idx="1117">
                  <c:v>35087</c:v>
                </c:pt>
                <c:pt idx="1118">
                  <c:v>35088</c:v>
                </c:pt>
                <c:pt idx="1119">
                  <c:v>35089</c:v>
                </c:pt>
                <c:pt idx="1120">
                  <c:v>35090</c:v>
                </c:pt>
                <c:pt idx="1121">
                  <c:v>35091</c:v>
                </c:pt>
                <c:pt idx="1122">
                  <c:v>35092</c:v>
                </c:pt>
                <c:pt idx="1123">
                  <c:v>35093</c:v>
                </c:pt>
                <c:pt idx="1124">
                  <c:v>35094</c:v>
                </c:pt>
                <c:pt idx="1125">
                  <c:v>35095</c:v>
                </c:pt>
                <c:pt idx="1126">
                  <c:v>35096</c:v>
                </c:pt>
                <c:pt idx="1127">
                  <c:v>35097</c:v>
                </c:pt>
                <c:pt idx="1128">
                  <c:v>35098</c:v>
                </c:pt>
                <c:pt idx="1129">
                  <c:v>35099</c:v>
                </c:pt>
                <c:pt idx="1130">
                  <c:v>35100</c:v>
                </c:pt>
                <c:pt idx="1131">
                  <c:v>35101</c:v>
                </c:pt>
                <c:pt idx="1132">
                  <c:v>35102</c:v>
                </c:pt>
                <c:pt idx="1133">
                  <c:v>35103</c:v>
                </c:pt>
                <c:pt idx="1134">
                  <c:v>35104</c:v>
                </c:pt>
                <c:pt idx="1135">
                  <c:v>35105</c:v>
                </c:pt>
                <c:pt idx="1136">
                  <c:v>35106</c:v>
                </c:pt>
                <c:pt idx="1137">
                  <c:v>35107</c:v>
                </c:pt>
                <c:pt idx="1138">
                  <c:v>35108</c:v>
                </c:pt>
                <c:pt idx="1139">
                  <c:v>35109</c:v>
                </c:pt>
                <c:pt idx="1140">
                  <c:v>35110</c:v>
                </c:pt>
                <c:pt idx="1141">
                  <c:v>35111</c:v>
                </c:pt>
                <c:pt idx="1142">
                  <c:v>35112</c:v>
                </c:pt>
                <c:pt idx="1143">
                  <c:v>35113</c:v>
                </c:pt>
                <c:pt idx="1144">
                  <c:v>35114</c:v>
                </c:pt>
                <c:pt idx="1145">
                  <c:v>35115</c:v>
                </c:pt>
                <c:pt idx="1146">
                  <c:v>35116</c:v>
                </c:pt>
                <c:pt idx="1147">
                  <c:v>35117</c:v>
                </c:pt>
                <c:pt idx="1148">
                  <c:v>35118</c:v>
                </c:pt>
                <c:pt idx="1149">
                  <c:v>35119</c:v>
                </c:pt>
                <c:pt idx="1150">
                  <c:v>35120</c:v>
                </c:pt>
                <c:pt idx="1151">
                  <c:v>35121</c:v>
                </c:pt>
                <c:pt idx="1152">
                  <c:v>35122</c:v>
                </c:pt>
                <c:pt idx="1153">
                  <c:v>35123</c:v>
                </c:pt>
                <c:pt idx="1154">
                  <c:v>35125</c:v>
                </c:pt>
                <c:pt idx="1155">
                  <c:v>35126</c:v>
                </c:pt>
                <c:pt idx="1156">
                  <c:v>35127</c:v>
                </c:pt>
                <c:pt idx="1157">
                  <c:v>35128</c:v>
                </c:pt>
                <c:pt idx="1158">
                  <c:v>35129</c:v>
                </c:pt>
                <c:pt idx="1159">
                  <c:v>35130</c:v>
                </c:pt>
                <c:pt idx="1160">
                  <c:v>35131</c:v>
                </c:pt>
                <c:pt idx="1161">
                  <c:v>35132</c:v>
                </c:pt>
                <c:pt idx="1162">
                  <c:v>35133</c:v>
                </c:pt>
                <c:pt idx="1163">
                  <c:v>35134</c:v>
                </c:pt>
                <c:pt idx="1164">
                  <c:v>35135</c:v>
                </c:pt>
                <c:pt idx="1165">
                  <c:v>35136</c:v>
                </c:pt>
                <c:pt idx="1166">
                  <c:v>35137</c:v>
                </c:pt>
                <c:pt idx="1167">
                  <c:v>35138</c:v>
                </c:pt>
                <c:pt idx="1168">
                  <c:v>35139</c:v>
                </c:pt>
                <c:pt idx="1169">
                  <c:v>35140</c:v>
                </c:pt>
                <c:pt idx="1170">
                  <c:v>35141</c:v>
                </c:pt>
                <c:pt idx="1171">
                  <c:v>35142</c:v>
                </c:pt>
                <c:pt idx="1172">
                  <c:v>35143</c:v>
                </c:pt>
                <c:pt idx="1173">
                  <c:v>35144</c:v>
                </c:pt>
                <c:pt idx="1174">
                  <c:v>35145</c:v>
                </c:pt>
                <c:pt idx="1175">
                  <c:v>35146</c:v>
                </c:pt>
                <c:pt idx="1176">
                  <c:v>35147</c:v>
                </c:pt>
                <c:pt idx="1177">
                  <c:v>35148</c:v>
                </c:pt>
                <c:pt idx="1178">
                  <c:v>35149</c:v>
                </c:pt>
                <c:pt idx="1179">
                  <c:v>35150</c:v>
                </c:pt>
                <c:pt idx="1180">
                  <c:v>35151</c:v>
                </c:pt>
                <c:pt idx="1181">
                  <c:v>35152</c:v>
                </c:pt>
                <c:pt idx="1182">
                  <c:v>35153</c:v>
                </c:pt>
                <c:pt idx="1183">
                  <c:v>35154</c:v>
                </c:pt>
                <c:pt idx="1184">
                  <c:v>35155</c:v>
                </c:pt>
                <c:pt idx="1185">
                  <c:v>35156</c:v>
                </c:pt>
                <c:pt idx="1186">
                  <c:v>35157</c:v>
                </c:pt>
                <c:pt idx="1187">
                  <c:v>35158</c:v>
                </c:pt>
                <c:pt idx="1188">
                  <c:v>35159</c:v>
                </c:pt>
                <c:pt idx="1189">
                  <c:v>35160</c:v>
                </c:pt>
                <c:pt idx="1190">
                  <c:v>35161</c:v>
                </c:pt>
                <c:pt idx="1191">
                  <c:v>35162</c:v>
                </c:pt>
                <c:pt idx="1192">
                  <c:v>35163</c:v>
                </c:pt>
                <c:pt idx="1193">
                  <c:v>35164</c:v>
                </c:pt>
                <c:pt idx="1194">
                  <c:v>35165</c:v>
                </c:pt>
                <c:pt idx="1195">
                  <c:v>35166</c:v>
                </c:pt>
                <c:pt idx="1196">
                  <c:v>35167</c:v>
                </c:pt>
                <c:pt idx="1197">
                  <c:v>35168</c:v>
                </c:pt>
                <c:pt idx="1198">
                  <c:v>35169</c:v>
                </c:pt>
                <c:pt idx="1199">
                  <c:v>35170</c:v>
                </c:pt>
                <c:pt idx="1200">
                  <c:v>35171</c:v>
                </c:pt>
                <c:pt idx="1201">
                  <c:v>35172</c:v>
                </c:pt>
                <c:pt idx="1202">
                  <c:v>35173</c:v>
                </c:pt>
                <c:pt idx="1203">
                  <c:v>35174</c:v>
                </c:pt>
                <c:pt idx="1204">
                  <c:v>35175</c:v>
                </c:pt>
                <c:pt idx="1205">
                  <c:v>35176</c:v>
                </c:pt>
                <c:pt idx="1206">
                  <c:v>35177</c:v>
                </c:pt>
                <c:pt idx="1207">
                  <c:v>35178</c:v>
                </c:pt>
                <c:pt idx="1208">
                  <c:v>35179</c:v>
                </c:pt>
                <c:pt idx="1209">
                  <c:v>35180</c:v>
                </c:pt>
                <c:pt idx="1210">
                  <c:v>35181</c:v>
                </c:pt>
                <c:pt idx="1211">
                  <c:v>35182</c:v>
                </c:pt>
                <c:pt idx="1212">
                  <c:v>35183</c:v>
                </c:pt>
                <c:pt idx="1213">
                  <c:v>35184</c:v>
                </c:pt>
                <c:pt idx="1214">
                  <c:v>35185</c:v>
                </c:pt>
                <c:pt idx="1215">
                  <c:v>35186</c:v>
                </c:pt>
                <c:pt idx="1216">
                  <c:v>35187</c:v>
                </c:pt>
                <c:pt idx="1217">
                  <c:v>35188</c:v>
                </c:pt>
                <c:pt idx="1218">
                  <c:v>35189</c:v>
                </c:pt>
                <c:pt idx="1219">
                  <c:v>35190</c:v>
                </c:pt>
                <c:pt idx="1220">
                  <c:v>35191</c:v>
                </c:pt>
                <c:pt idx="1221">
                  <c:v>35192</c:v>
                </c:pt>
                <c:pt idx="1222">
                  <c:v>35193</c:v>
                </c:pt>
                <c:pt idx="1223">
                  <c:v>35194</c:v>
                </c:pt>
                <c:pt idx="1224">
                  <c:v>35195</c:v>
                </c:pt>
                <c:pt idx="1225">
                  <c:v>35196</c:v>
                </c:pt>
                <c:pt idx="1226">
                  <c:v>35197</c:v>
                </c:pt>
                <c:pt idx="1227">
                  <c:v>35198</c:v>
                </c:pt>
                <c:pt idx="1228">
                  <c:v>35199</c:v>
                </c:pt>
                <c:pt idx="1229">
                  <c:v>35200</c:v>
                </c:pt>
                <c:pt idx="1230">
                  <c:v>35201</c:v>
                </c:pt>
                <c:pt idx="1231">
                  <c:v>35202</c:v>
                </c:pt>
                <c:pt idx="1232">
                  <c:v>35203</c:v>
                </c:pt>
                <c:pt idx="1233">
                  <c:v>35204</c:v>
                </c:pt>
                <c:pt idx="1234">
                  <c:v>35205</c:v>
                </c:pt>
                <c:pt idx="1235">
                  <c:v>35206</c:v>
                </c:pt>
                <c:pt idx="1236">
                  <c:v>35207</c:v>
                </c:pt>
                <c:pt idx="1237">
                  <c:v>35208</c:v>
                </c:pt>
                <c:pt idx="1238">
                  <c:v>35209</c:v>
                </c:pt>
                <c:pt idx="1239">
                  <c:v>35210</c:v>
                </c:pt>
                <c:pt idx="1240">
                  <c:v>35211</c:v>
                </c:pt>
                <c:pt idx="1241">
                  <c:v>35212</c:v>
                </c:pt>
                <c:pt idx="1242">
                  <c:v>35213</c:v>
                </c:pt>
                <c:pt idx="1243">
                  <c:v>35214</c:v>
                </c:pt>
                <c:pt idx="1244">
                  <c:v>35215</c:v>
                </c:pt>
                <c:pt idx="1245">
                  <c:v>35216</c:v>
                </c:pt>
                <c:pt idx="1246">
                  <c:v>35217</c:v>
                </c:pt>
                <c:pt idx="1247">
                  <c:v>35218</c:v>
                </c:pt>
                <c:pt idx="1248">
                  <c:v>35219</c:v>
                </c:pt>
                <c:pt idx="1249">
                  <c:v>35220</c:v>
                </c:pt>
                <c:pt idx="1250">
                  <c:v>35221</c:v>
                </c:pt>
                <c:pt idx="1251">
                  <c:v>35222</c:v>
                </c:pt>
                <c:pt idx="1252">
                  <c:v>35223</c:v>
                </c:pt>
                <c:pt idx="1253">
                  <c:v>35224</c:v>
                </c:pt>
                <c:pt idx="1254">
                  <c:v>35225</c:v>
                </c:pt>
                <c:pt idx="1255">
                  <c:v>35226</c:v>
                </c:pt>
                <c:pt idx="1256">
                  <c:v>35227</c:v>
                </c:pt>
                <c:pt idx="1257">
                  <c:v>35228</c:v>
                </c:pt>
                <c:pt idx="1258">
                  <c:v>35229</c:v>
                </c:pt>
                <c:pt idx="1259">
                  <c:v>35230</c:v>
                </c:pt>
                <c:pt idx="1260">
                  <c:v>35231</c:v>
                </c:pt>
                <c:pt idx="1261">
                  <c:v>35232</c:v>
                </c:pt>
                <c:pt idx="1262">
                  <c:v>35233</c:v>
                </c:pt>
                <c:pt idx="1263">
                  <c:v>35234</c:v>
                </c:pt>
                <c:pt idx="1264">
                  <c:v>35235</c:v>
                </c:pt>
                <c:pt idx="1265">
                  <c:v>35236</c:v>
                </c:pt>
                <c:pt idx="1266">
                  <c:v>35237</c:v>
                </c:pt>
                <c:pt idx="1267">
                  <c:v>35238</c:v>
                </c:pt>
                <c:pt idx="1268">
                  <c:v>35239</c:v>
                </c:pt>
                <c:pt idx="1269">
                  <c:v>35240</c:v>
                </c:pt>
                <c:pt idx="1270">
                  <c:v>35241</c:v>
                </c:pt>
                <c:pt idx="1271">
                  <c:v>35242</c:v>
                </c:pt>
                <c:pt idx="1272">
                  <c:v>35243</c:v>
                </c:pt>
                <c:pt idx="1273">
                  <c:v>35244</c:v>
                </c:pt>
                <c:pt idx="1274">
                  <c:v>35245</c:v>
                </c:pt>
                <c:pt idx="1275">
                  <c:v>35246</c:v>
                </c:pt>
                <c:pt idx="1276">
                  <c:v>35247</c:v>
                </c:pt>
                <c:pt idx="1277">
                  <c:v>35248</c:v>
                </c:pt>
                <c:pt idx="1278">
                  <c:v>35249</c:v>
                </c:pt>
                <c:pt idx="1279">
                  <c:v>35250</c:v>
                </c:pt>
                <c:pt idx="1280">
                  <c:v>35251</c:v>
                </c:pt>
                <c:pt idx="1281">
                  <c:v>35252</c:v>
                </c:pt>
                <c:pt idx="1282">
                  <c:v>35253</c:v>
                </c:pt>
                <c:pt idx="1283">
                  <c:v>35254</c:v>
                </c:pt>
                <c:pt idx="1284">
                  <c:v>35255</c:v>
                </c:pt>
                <c:pt idx="1285">
                  <c:v>35256</c:v>
                </c:pt>
                <c:pt idx="1286">
                  <c:v>35257</c:v>
                </c:pt>
                <c:pt idx="1287">
                  <c:v>35258</c:v>
                </c:pt>
                <c:pt idx="1288">
                  <c:v>35259</c:v>
                </c:pt>
                <c:pt idx="1289">
                  <c:v>35260</c:v>
                </c:pt>
                <c:pt idx="1290">
                  <c:v>35261</c:v>
                </c:pt>
                <c:pt idx="1291">
                  <c:v>35262</c:v>
                </c:pt>
                <c:pt idx="1292">
                  <c:v>35263</c:v>
                </c:pt>
                <c:pt idx="1293">
                  <c:v>35264</c:v>
                </c:pt>
                <c:pt idx="1294">
                  <c:v>35265</c:v>
                </c:pt>
                <c:pt idx="1295">
                  <c:v>35266</c:v>
                </c:pt>
                <c:pt idx="1296">
                  <c:v>35267</c:v>
                </c:pt>
                <c:pt idx="1297">
                  <c:v>35268</c:v>
                </c:pt>
                <c:pt idx="1298">
                  <c:v>35269</c:v>
                </c:pt>
                <c:pt idx="1299">
                  <c:v>35270</c:v>
                </c:pt>
                <c:pt idx="1300">
                  <c:v>35271</c:v>
                </c:pt>
                <c:pt idx="1301">
                  <c:v>35272</c:v>
                </c:pt>
                <c:pt idx="1302">
                  <c:v>35273</c:v>
                </c:pt>
                <c:pt idx="1303">
                  <c:v>35274</c:v>
                </c:pt>
                <c:pt idx="1304">
                  <c:v>35275</c:v>
                </c:pt>
                <c:pt idx="1305">
                  <c:v>35276</c:v>
                </c:pt>
                <c:pt idx="1306">
                  <c:v>35277</c:v>
                </c:pt>
                <c:pt idx="1307">
                  <c:v>35278</c:v>
                </c:pt>
                <c:pt idx="1308">
                  <c:v>35279</c:v>
                </c:pt>
                <c:pt idx="1309">
                  <c:v>35280</c:v>
                </c:pt>
                <c:pt idx="1310">
                  <c:v>35281</c:v>
                </c:pt>
                <c:pt idx="1311">
                  <c:v>35282</c:v>
                </c:pt>
                <c:pt idx="1312">
                  <c:v>35283</c:v>
                </c:pt>
                <c:pt idx="1313">
                  <c:v>35284</c:v>
                </c:pt>
                <c:pt idx="1314">
                  <c:v>35285</c:v>
                </c:pt>
                <c:pt idx="1315">
                  <c:v>35286</c:v>
                </c:pt>
                <c:pt idx="1316">
                  <c:v>35287</c:v>
                </c:pt>
                <c:pt idx="1317">
                  <c:v>35288</c:v>
                </c:pt>
                <c:pt idx="1318">
                  <c:v>35289</c:v>
                </c:pt>
                <c:pt idx="1319">
                  <c:v>35290</c:v>
                </c:pt>
                <c:pt idx="1320">
                  <c:v>35291</c:v>
                </c:pt>
                <c:pt idx="1321">
                  <c:v>35292</c:v>
                </c:pt>
                <c:pt idx="1322">
                  <c:v>35293</c:v>
                </c:pt>
                <c:pt idx="1323">
                  <c:v>35294</c:v>
                </c:pt>
                <c:pt idx="1324">
                  <c:v>35295</c:v>
                </c:pt>
                <c:pt idx="1325">
                  <c:v>35296</c:v>
                </c:pt>
                <c:pt idx="1326">
                  <c:v>35297</c:v>
                </c:pt>
                <c:pt idx="1327">
                  <c:v>35298</c:v>
                </c:pt>
                <c:pt idx="1328">
                  <c:v>35299</c:v>
                </c:pt>
                <c:pt idx="1329">
                  <c:v>35300</c:v>
                </c:pt>
                <c:pt idx="1330">
                  <c:v>35301</c:v>
                </c:pt>
                <c:pt idx="1331">
                  <c:v>35302</c:v>
                </c:pt>
                <c:pt idx="1332">
                  <c:v>35303</c:v>
                </c:pt>
                <c:pt idx="1333">
                  <c:v>35304</c:v>
                </c:pt>
                <c:pt idx="1334">
                  <c:v>35305</c:v>
                </c:pt>
                <c:pt idx="1335">
                  <c:v>35306</c:v>
                </c:pt>
                <c:pt idx="1336">
                  <c:v>35307</c:v>
                </c:pt>
                <c:pt idx="1337">
                  <c:v>35308</c:v>
                </c:pt>
                <c:pt idx="1338">
                  <c:v>35309</c:v>
                </c:pt>
                <c:pt idx="1339">
                  <c:v>35310</c:v>
                </c:pt>
                <c:pt idx="1340">
                  <c:v>35311</c:v>
                </c:pt>
                <c:pt idx="1341">
                  <c:v>35312</c:v>
                </c:pt>
                <c:pt idx="1342">
                  <c:v>35313</c:v>
                </c:pt>
                <c:pt idx="1343">
                  <c:v>35314</c:v>
                </c:pt>
                <c:pt idx="1344">
                  <c:v>35315</c:v>
                </c:pt>
                <c:pt idx="1345">
                  <c:v>35316</c:v>
                </c:pt>
                <c:pt idx="1346">
                  <c:v>35317</c:v>
                </c:pt>
                <c:pt idx="1347">
                  <c:v>35318</c:v>
                </c:pt>
                <c:pt idx="1348">
                  <c:v>35319</c:v>
                </c:pt>
                <c:pt idx="1349">
                  <c:v>35320</c:v>
                </c:pt>
                <c:pt idx="1350">
                  <c:v>35321</c:v>
                </c:pt>
                <c:pt idx="1351">
                  <c:v>35322</c:v>
                </c:pt>
                <c:pt idx="1352">
                  <c:v>35323</c:v>
                </c:pt>
                <c:pt idx="1353">
                  <c:v>35324</c:v>
                </c:pt>
                <c:pt idx="1354">
                  <c:v>35325</c:v>
                </c:pt>
                <c:pt idx="1355">
                  <c:v>35326</c:v>
                </c:pt>
                <c:pt idx="1356">
                  <c:v>35327</c:v>
                </c:pt>
                <c:pt idx="1357">
                  <c:v>35328</c:v>
                </c:pt>
                <c:pt idx="1358">
                  <c:v>35329</c:v>
                </c:pt>
                <c:pt idx="1359">
                  <c:v>35330</c:v>
                </c:pt>
                <c:pt idx="1360">
                  <c:v>35331</c:v>
                </c:pt>
                <c:pt idx="1361">
                  <c:v>35332</c:v>
                </c:pt>
                <c:pt idx="1362">
                  <c:v>35333</c:v>
                </c:pt>
                <c:pt idx="1363">
                  <c:v>35334</c:v>
                </c:pt>
                <c:pt idx="1364">
                  <c:v>35335</c:v>
                </c:pt>
                <c:pt idx="1365">
                  <c:v>35336</c:v>
                </c:pt>
                <c:pt idx="1366">
                  <c:v>35337</c:v>
                </c:pt>
                <c:pt idx="1367">
                  <c:v>35338</c:v>
                </c:pt>
                <c:pt idx="1368">
                  <c:v>35339</c:v>
                </c:pt>
                <c:pt idx="1369">
                  <c:v>35340</c:v>
                </c:pt>
                <c:pt idx="1370">
                  <c:v>35341</c:v>
                </c:pt>
                <c:pt idx="1371">
                  <c:v>35342</c:v>
                </c:pt>
                <c:pt idx="1372">
                  <c:v>35343</c:v>
                </c:pt>
                <c:pt idx="1373">
                  <c:v>35344</c:v>
                </c:pt>
                <c:pt idx="1374">
                  <c:v>35345</c:v>
                </c:pt>
                <c:pt idx="1375">
                  <c:v>35346</c:v>
                </c:pt>
                <c:pt idx="1376">
                  <c:v>35347</c:v>
                </c:pt>
                <c:pt idx="1377">
                  <c:v>35348</c:v>
                </c:pt>
                <c:pt idx="1378">
                  <c:v>35349</c:v>
                </c:pt>
                <c:pt idx="1379">
                  <c:v>35350</c:v>
                </c:pt>
                <c:pt idx="1380">
                  <c:v>35351</c:v>
                </c:pt>
                <c:pt idx="1381">
                  <c:v>35352</c:v>
                </c:pt>
                <c:pt idx="1382">
                  <c:v>35353</c:v>
                </c:pt>
                <c:pt idx="1383">
                  <c:v>35354</c:v>
                </c:pt>
                <c:pt idx="1384">
                  <c:v>35355</c:v>
                </c:pt>
                <c:pt idx="1385">
                  <c:v>35356</c:v>
                </c:pt>
                <c:pt idx="1386">
                  <c:v>35357</c:v>
                </c:pt>
                <c:pt idx="1387">
                  <c:v>35358</c:v>
                </c:pt>
                <c:pt idx="1388">
                  <c:v>35359</c:v>
                </c:pt>
                <c:pt idx="1389">
                  <c:v>35360</c:v>
                </c:pt>
                <c:pt idx="1390">
                  <c:v>35361</c:v>
                </c:pt>
                <c:pt idx="1391">
                  <c:v>35362</c:v>
                </c:pt>
                <c:pt idx="1392">
                  <c:v>35363</c:v>
                </c:pt>
                <c:pt idx="1393">
                  <c:v>35364</c:v>
                </c:pt>
                <c:pt idx="1394">
                  <c:v>35365</c:v>
                </c:pt>
                <c:pt idx="1395">
                  <c:v>35366</c:v>
                </c:pt>
                <c:pt idx="1396">
                  <c:v>35367</c:v>
                </c:pt>
                <c:pt idx="1397">
                  <c:v>35368</c:v>
                </c:pt>
                <c:pt idx="1398">
                  <c:v>35369</c:v>
                </c:pt>
                <c:pt idx="1399">
                  <c:v>35370</c:v>
                </c:pt>
                <c:pt idx="1400">
                  <c:v>35371</c:v>
                </c:pt>
                <c:pt idx="1401">
                  <c:v>35372</c:v>
                </c:pt>
                <c:pt idx="1402">
                  <c:v>35373</c:v>
                </c:pt>
                <c:pt idx="1403">
                  <c:v>35374</c:v>
                </c:pt>
                <c:pt idx="1404">
                  <c:v>35375</c:v>
                </c:pt>
                <c:pt idx="1405">
                  <c:v>35376</c:v>
                </c:pt>
                <c:pt idx="1406">
                  <c:v>35377</c:v>
                </c:pt>
                <c:pt idx="1407">
                  <c:v>35378</c:v>
                </c:pt>
                <c:pt idx="1408">
                  <c:v>35379</c:v>
                </c:pt>
                <c:pt idx="1409">
                  <c:v>35380</c:v>
                </c:pt>
                <c:pt idx="1410">
                  <c:v>35381</c:v>
                </c:pt>
                <c:pt idx="1411">
                  <c:v>35382</c:v>
                </c:pt>
                <c:pt idx="1412">
                  <c:v>35383</c:v>
                </c:pt>
                <c:pt idx="1413">
                  <c:v>35384</c:v>
                </c:pt>
                <c:pt idx="1414">
                  <c:v>35385</c:v>
                </c:pt>
                <c:pt idx="1415">
                  <c:v>35386</c:v>
                </c:pt>
                <c:pt idx="1416">
                  <c:v>35387</c:v>
                </c:pt>
                <c:pt idx="1417">
                  <c:v>35388</c:v>
                </c:pt>
                <c:pt idx="1418">
                  <c:v>35389</c:v>
                </c:pt>
                <c:pt idx="1419">
                  <c:v>35390</c:v>
                </c:pt>
                <c:pt idx="1420">
                  <c:v>35391</c:v>
                </c:pt>
                <c:pt idx="1421">
                  <c:v>35392</c:v>
                </c:pt>
                <c:pt idx="1422">
                  <c:v>35393</c:v>
                </c:pt>
                <c:pt idx="1423">
                  <c:v>35394</c:v>
                </c:pt>
                <c:pt idx="1424">
                  <c:v>35395</c:v>
                </c:pt>
                <c:pt idx="1425">
                  <c:v>35396</c:v>
                </c:pt>
                <c:pt idx="1426">
                  <c:v>35397</c:v>
                </c:pt>
                <c:pt idx="1427">
                  <c:v>35398</c:v>
                </c:pt>
                <c:pt idx="1428">
                  <c:v>35399</c:v>
                </c:pt>
                <c:pt idx="1429">
                  <c:v>35400</c:v>
                </c:pt>
                <c:pt idx="1430">
                  <c:v>35401</c:v>
                </c:pt>
                <c:pt idx="1431">
                  <c:v>35402</c:v>
                </c:pt>
                <c:pt idx="1432">
                  <c:v>35403</c:v>
                </c:pt>
                <c:pt idx="1433">
                  <c:v>35404</c:v>
                </c:pt>
                <c:pt idx="1434">
                  <c:v>35405</c:v>
                </c:pt>
                <c:pt idx="1435">
                  <c:v>35406</c:v>
                </c:pt>
                <c:pt idx="1436">
                  <c:v>35407</c:v>
                </c:pt>
                <c:pt idx="1437">
                  <c:v>35408</c:v>
                </c:pt>
                <c:pt idx="1438">
                  <c:v>35409</c:v>
                </c:pt>
                <c:pt idx="1439">
                  <c:v>35410</c:v>
                </c:pt>
                <c:pt idx="1440">
                  <c:v>35411</c:v>
                </c:pt>
                <c:pt idx="1441">
                  <c:v>35412</c:v>
                </c:pt>
                <c:pt idx="1442">
                  <c:v>35413</c:v>
                </c:pt>
                <c:pt idx="1443">
                  <c:v>35414</c:v>
                </c:pt>
                <c:pt idx="1444">
                  <c:v>35415</c:v>
                </c:pt>
                <c:pt idx="1445">
                  <c:v>35416</c:v>
                </c:pt>
                <c:pt idx="1446">
                  <c:v>35417</c:v>
                </c:pt>
                <c:pt idx="1447">
                  <c:v>35418</c:v>
                </c:pt>
                <c:pt idx="1448">
                  <c:v>35419</c:v>
                </c:pt>
                <c:pt idx="1449">
                  <c:v>35420</c:v>
                </c:pt>
                <c:pt idx="1450">
                  <c:v>35421</c:v>
                </c:pt>
                <c:pt idx="1451">
                  <c:v>35422</c:v>
                </c:pt>
                <c:pt idx="1452">
                  <c:v>35423</c:v>
                </c:pt>
                <c:pt idx="1453">
                  <c:v>35424</c:v>
                </c:pt>
                <c:pt idx="1454">
                  <c:v>35425</c:v>
                </c:pt>
                <c:pt idx="1455">
                  <c:v>35426</c:v>
                </c:pt>
                <c:pt idx="1456">
                  <c:v>35427</c:v>
                </c:pt>
                <c:pt idx="1457">
                  <c:v>35428</c:v>
                </c:pt>
                <c:pt idx="1458">
                  <c:v>35429</c:v>
                </c:pt>
                <c:pt idx="1459">
                  <c:v>35430</c:v>
                </c:pt>
                <c:pt idx="1460">
                  <c:v>35431</c:v>
                </c:pt>
                <c:pt idx="1461">
                  <c:v>35432</c:v>
                </c:pt>
                <c:pt idx="1462">
                  <c:v>35433</c:v>
                </c:pt>
                <c:pt idx="1463">
                  <c:v>35434</c:v>
                </c:pt>
                <c:pt idx="1464">
                  <c:v>35435</c:v>
                </c:pt>
                <c:pt idx="1465">
                  <c:v>35436</c:v>
                </c:pt>
                <c:pt idx="1466">
                  <c:v>35437</c:v>
                </c:pt>
                <c:pt idx="1467">
                  <c:v>35438</c:v>
                </c:pt>
                <c:pt idx="1468">
                  <c:v>35439</c:v>
                </c:pt>
                <c:pt idx="1469">
                  <c:v>35440</c:v>
                </c:pt>
                <c:pt idx="1470">
                  <c:v>35441</c:v>
                </c:pt>
                <c:pt idx="1471">
                  <c:v>35442</c:v>
                </c:pt>
                <c:pt idx="1472">
                  <c:v>35443</c:v>
                </c:pt>
                <c:pt idx="1473">
                  <c:v>35444</c:v>
                </c:pt>
                <c:pt idx="1474">
                  <c:v>35445</c:v>
                </c:pt>
                <c:pt idx="1475">
                  <c:v>35446</c:v>
                </c:pt>
                <c:pt idx="1476">
                  <c:v>35447</c:v>
                </c:pt>
                <c:pt idx="1477">
                  <c:v>35448</c:v>
                </c:pt>
                <c:pt idx="1478">
                  <c:v>35449</c:v>
                </c:pt>
                <c:pt idx="1479">
                  <c:v>35450</c:v>
                </c:pt>
                <c:pt idx="1480">
                  <c:v>35451</c:v>
                </c:pt>
                <c:pt idx="1481">
                  <c:v>35452</c:v>
                </c:pt>
                <c:pt idx="1482">
                  <c:v>35453</c:v>
                </c:pt>
                <c:pt idx="1483">
                  <c:v>35454</c:v>
                </c:pt>
                <c:pt idx="1484">
                  <c:v>35455</c:v>
                </c:pt>
                <c:pt idx="1485">
                  <c:v>35456</c:v>
                </c:pt>
                <c:pt idx="1486">
                  <c:v>35457</c:v>
                </c:pt>
                <c:pt idx="1487">
                  <c:v>35458</c:v>
                </c:pt>
                <c:pt idx="1488">
                  <c:v>35459</c:v>
                </c:pt>
                <c:pt idx="1489">
                  <c:v>35460</c:v>
                </c:pt>
                <c:pt idx="1490">
                  <c:v>35461</c:v>
                </c:pt>
                <c:pt idx="1491">
                  <c:v>35462</c:v>
                </c:pt>
                <c:pt idx="1492">
                  <c:v>35463</c:v>
                </c:pt>
                <c:pt idx="1493">
                  <c:v>35464</c:v>
                </c:pt>
                <c:pt idx="1494">
                  <c:v>35465</c:v>
                </c:pt>
                <c:pt idx="1495">
                  <c:v>35466</c:v>
                </c:pt>
                <c:pt idx="1496">
                  <c:v>35467</c:v>
                </c:pt>
                <c:pt idx="1497">
                  <c:v>35468</c:v>
                </c:pt>
                <c:pt idx="1498">
                  <c:v>35469</c:v>
                </c:pt>
                <c:pt idx="1499">
                  <c:v>35470</c:v>
                </c:pt>
                <c:pt idx="1500">
                  <c:v>35471</c:v>
                </c:pt>
                <c:pt idx="1501">
                  <c:v>35472</c:v>
                </c:pt>
                <c:pt idx="1502">
                  <c:v>35473</c:v>
                </c:pt>
                <c:pt idx="1503">
                  <c:v>35474</c:v>
                </c:pt>
                <c:pt idx="1504">
                  <c:v>35475</c:v>
                </c:pt>
                <c:pt idx="1505">
                  <c:v>35476</c:v>
                </c:pt>
                <c:pt idx="1506">
                  <c:v>35477</c:v>
                </c:pt>
                <c:pt idx="1507">
                  <c:v>35478</c:v>
                </c:pt>
                <c:pt idx="1508">
                  <c:v>35479</c:v>
                </c:pt>
                <c:pt idx="1509">
                  <c:v>35480</c:v>
                </c:pt>
                <c:pt idx="1510">
                  <c:v>35481</c:v>
                </c:pt>
                <c:pt idx="1511">
                  <c:v>35482</c:v>
                </c:pt>
                <c:pt idx="1512">
                  <c:v>35483</c:v>
                </c:pt>
                <c:pt idx="1513">
                  <c:v>35484</c:v>
                </c:pt>
                <c:pt idx="1514">
                  <c:v>35485</c:v>
                </c:pt>
                <c:pt idx="1515">
                  <c:v>35486</c:v>
                </c:pt>
                <c:pt idx="1516">
                  <c:v>35487</c:v>
                </c:pt>
                <c:pt idx="1517">
                  <c:v>35488</c:v>
                </c:pt>
                <c:pt idx="1518">
                  <c:v>35489</c:v>
                </c:pt>
                <c:pt idx="1519">
                  <c:v>35490</c:v>
                </c:pt>
                <c:pt idx="1520">
                  <c:v>35491</c:v>
                </c:pt>
                <c:pt idx="1521">
                  <c:v>35492</c:v>
                </c:pt>
                <c:pt idx="1522">
                  <c:v>35493</c:v>
                </c:pt>
                <c:pt idx="1523">
                  <c:v>35494</c:v>
                </c:pt>
                <c:pt idx="1524">
                  <c:v>35495</c:v>
                </c:pt>
                <c:pt idx="1525">
                  <c:v>35496</c:v>
                </c:pt>
                <c:pt idx="1526">
                  <c:v>35497</c:v>
                </c:pt>
                <c:pt idx="1527">
                  <c:v>35498</c:v>
                </c:pt>
                <c:pt idx="1528">
                  <c:v>35499</c:v>
                </c:pt>
                <c:pt idx="1529">
                  <c:v>35500</c:v>
                </c:pt>
                <c:pt idx="1530">
                  <c:v>35501</c:v>
                </c:pt>
                <c:pt idx="1531">
                  <c:v>35502</c:v>
                </c:pt>
                <c:pt idx="1532">
                  <c:v>35503</c:v>
                </c:pt>
                <c:pt idx="1533">
                  <c:v>35504</c:v>
                </c:pt>
                <c:pt idx="1534">
                  <c:v>35505</c:v>
                </c:pt>
                <c:pt idx="1535">
                  <c:v>35506</c:v>
                </c:pt>
                <c:pt idx="1536">
                  <c:v>35507</c:v>
                </c:pt>
                <c:pt idx="1537">
                  <c:v>35508</c:v>
                </c:pt>
                <c:pt idx="1538">
                  <c:v>35509</c:v>
                </c:pt>
                <c:pt idx="1539">
                  <c:v>35510</c:v>
                </c:pt>
                <c:pt idx="1540">
                  <c:v>35511</c:v>
                </c:pt>
                <c:pt idx="1541">
                  <c:v>35512</c:v>
                </c:pt>
                <c:pt idx="1542">
                  <c:v>35513</c:v>
                </c:pt>
                <c:pt idx="1543">
                  <c:v>35514</c:v>
                </c:pt>
                <c:pt idx="1544">
                  <c:v>35515</c:v>
                </c:pt>
                <c:pt idx="1545">
                  <c:v>35516</c:v>
                </c:pt>
                <c:pt idx="1546">
                  <c:v>35517</c:v>
                </c:pt>
                <c:pt idx="1547">
                  <c:v>35518</c:v>
                </c:pt>
                <c:pt idx="1548">
                  <c:v>35519</c:v>
                </c:pt>
                <c:pt idx="1549">
                  <c:v>35520</c:v>
                </c:pt>
                <c:pt idx="1550">
                  <c:v>35521</c:v>
                </c:pt>
                <c:pt idx="1551">
                  <c:v>35522</c:v>
                </c:pt>
                <c:pt idx="1552">
                  <c:v>35523</c:v>
                </c:pt>
                <c:pt idx="1553">
                  <c:v>35524</c:v>
                </c:pt>
                <c:pt idx="1554">
                  <c:v>35525</c:v>
                </c:pt>
                <c:pt idx="1555">
                  <c:v>35526</c:v>
                </c:pt>
                <c:pt idx="1556">
                  <c:v>35527</c:v>
                </c:pt>
                <c:pt idx="1557">
                  <c:v>35528</c:v>
                </c:pt>
                <c:pt idx="1558">
                  <c:v>35529</c:v>
                </c:pt>
                <c:pt idx="1559">
                  <c:v>35530</c:v>
                </c:pt>
                <c:pt idx="1560">
                  <c:v>35531</c:v>
                </c:pt>
                <c:pt idx="1561">
                  <c:v>35532</c:v>
                </c:pt>
                <c:pt idx="1562">
                  <c:v>35533</c:v>
                </c:pt>
                <c:pt idx="1563">
                  <c:v>35534</c:v>
                </c:pt>
                <c:pt idx="1564">
                  <c:v>35535</c:v>
                </c:pt>
                <c:pt idx="1565">
                  <c:v>35536</c:v>
                </c:pt>
                <c:pt idx="1566">
                  <c:v>35537</c:v>
                </c:pt>
                <c:pt idx="1567">
                  <c:v>35538</c:v>
                </c:pt>
                <c:pt idx="1568">
                  <c:v>35539</c:v>
                </c:pt>
                <c:pt idx="1569">
                  <c:v>35540</c:v>
                </c:pt>
                <c:pt idx="1570">
                  <c:v>35541</c:v>
                </c:pt>
                <c:pt idx="1571">
                  <c:v>35542</c:v>
                </c:pt>
                <c:pt idx="1572">
                  <c:v>35543</c:v>
                </c:pt>
                <c:pt idx="1573">
                  <c:v>35544</c:v>
                </c:pt>
                <c:pt idx="1574">
                  <c:v>35545</c:v>
                </c:pt>
                <c:pt idx="1575">
                  <c:v>35546</c:v>
                </c:pt>
                <c:pt idx="1576">
                  <c:v>35547</c:v>
                </c:pt>
                <c:pt idx="1577">
                  <c:v>35548</c:v>
                </c:pt>
                <c:pt idx="1578">
                  <c:v>35549</c:v>
                </c:pt>
                <c:pt idx="1579">
                  <c:v>35550</c:v>
                </c:pt>
                <c:pt idx="1580">
                  <c:v>35551</c:v>
                </c:pt>
                <c:pt idx="1581">
                  <c:v>35552</c:v>
                </c:pt>
                <c:pt idx="1582">
                  <c:v>35553</c:v>
                </c:pt>
                <c:pt idx="1583">
                  <c:v>35554</c:v>
                </c:pt>
                <c:pt idx="1584">
                  <c:v>35555</c:v>
                </c:pt>
                <c:pt idx="1585">
                  <c:v>35556</c:v>
                </c:pt>
                <c:pt idx="1586">
                  <c:v>35557</c:v>
                </c:pt>
                <c:pt idx="1587">
                  <c:v>35558</c:v>
                </c:pt>
                <c:pt idx="1588">
                  <c:v>35559</c:v>
                </c:pt>
                <c:pt idx="1589">
                  <c:v>35560</c:v>
                </c:pt>
                <c:pt idx="1590">
                  <c:v>35561</c:v>
                </c:pt>
                <c:pt idx="1591">
                  <c:v>35562</c:v>
                </c:pt>
                <c:pt idx="1592">
                  <c:v>35563</c:v>
                </c:pt>
                <c:pt idx="1593">
                  <c:v>35564</c:v>
                </c:pt>
                <c:pt idx="1594">
                  <c:v>35565</c:v>
                </c:pt>
                <c:pt idx="1595">
                  <c:v>35566</c:v>
                </c:pt>
                <c:pt idx="1596">
                  <c:v>35567</c:v>
                </c:pt>
                <c:pt idx="1597">
                  <c:v>35568</c:v>
                </c:pt>
                <c:pt idx="1598">
                  <c:v>35569</c:v>
                </c:pt>
                <c:pt idx="1599">
                  <c:v>35570</c:v>
                </c:pt>
                <c:pt idx="1600">
                  <c:v>35571</c:v>
                </c:pt>
                <c:pt idx="1601">
                  <c:v>35572</c:v>
                </c:pt>
                <c:pt idx="1602">
                  <c:v>35573</c:v>
                </c:pt>
                <c:pt idx="1603">
                  <c:v>35574</c:v>
                </c:pt>
                <c:pt idx="1604">
                  <c:v>35575</c:v>
                </c:pt>
                <c:pt idx="1605">
                  <c:v>35576</c:v>
                </c:pt>
                <c:pt idx="1606">
                  <c:v>35577</c:v>
                </c:pt>
                <c:pt idx="1607">
                  <c:v>35578</c:v>
                </c:pt>
                <c:pt idx="1608">
                  <c:v>35579</c:v>
                </c:pt>
                <c:pt idx="1609">
                  <c:v>35580</c:v>
                </c:pt>
                <c:pt idx="1610">
                  <c:v>35581</c:v>
                </c:pt>
                <c:pt idx="1611">
                  <c:v>35582</c:v>
                </c:pt>
                <c:pt idx="1612">
                  <c:v>35583</c:v>
                </c:pt>
                <c:pt idx="1613">
                  <c:v>35584</c:v>
                </c:pt>
                <c:pt idx="1614">
                  <c:v>35585</c:v>
                </c:pt>
                <c:pt idx="1615">
                  <c:v>35586</c:v>
                </c:pt>
                <c:pt idx="1616">
                  <c:v>35587</c:v>
                </c:pt>
                <c:pt idx="1617">
                  <c:v>35588</c:v>
                </c:pt>
                <c:pt idx="1618">
                  <c:v>35589</c:v>
                </c:pt>
                <c:pt idx="1619">
                  <c:v>35590</c:v>
                </c:pt>
                <c:pt idx="1620">
                  <c:v>35591</c:v>
                </c:pt>
                <c:pt idx="1621">
                  <c:v>35592</c:v>
                </c:pt>
                <c:pt idx="1622">
                  <c:v>35593</c:v>
                </c:pt>
                <c:pt idx="1623">
                  <c:v>35594</c:v>
                </c:pt>
                <c:pt idx="1624">
                  <c:v>35595</c:v>
                </c:pt>
                <c:pt idx="1625">
                  <c:v>35596</c:v>
                </c:pt>
                <c:pt idx="1626">
                  <c:v>35597</c:v>
                </c:pt>
                <c:pt idx="1627">
                  <c:v>35598</c:v>
                </c:pt>
                <c:pt idx="1628">
                  <c:v>35599</c:v>
                </c:pt>
                <c:pt idx="1629">
                  <c:v>35600</c:v>
                </c:pt>
                <c:pt idx="1630">
                  <c:v>35601</c:v>
                </c:pt>
                <c:pt idx="1631">
                  <c:v>35602</c:v>
                </c:pt>
                <c:pt idx="1632">
                  <c:v>35603</c:v>
                </c:pt>
                <c:pt idx="1633">
                  <c:v>35604</c:v>
                </c:pt>
                <c:pt idx="1634">
                  <c:v>35605</c:v>
                </c:pt>
                <c:pt idx="1635">
                  <c:v>35606</c:v>
                </c:pt>
                <c:pt idx="1636">
                  <c:v>35607</c:v>
                </c:pt>
                <c:pt idx="1637">
                  <c:v>35608</c:v>
                </c:pt>
                <c:pt idx="1638">
                  <c:v>35609</c:v>
                </c:pt>
                <c:pt idx="1639">
                  <c:v>35610</c:v>
                </c:pt>
                <c:pt idx="1640">
                  <c:v>35611</c:v>
                </c:pt>
                <c:pt idx="1641">
                  <c:v>35612</c:v>
                </c:pt>
                <c:pt idx="1642">
                  <c:v>35613</c:v>
                </c:pt>
                <c:pt idx="1643">
                  <c:v>35614</c:v>
                </c:pt>
                <c:pt idx="1644">
                  <c:v>35615</c:v>
                </c:pt>
                <c:pt idx="1645">
                  <c:v>35616</c:v>
                </c:pt>
                <c:pt idx="1646">
                  <c:v>35617</c:v>
                </c:pt>
                <c:pt idx="1647">
                  <c:v>35618</c:v>
                </c:pt>
                <c:pt idx="1648">
                  <c:v>35619</c:v>
                </c:pt>
                <c:pt idx="1649">
                  <c:v>35620</c:v>
                </c:pt>
                <c:pt idx="1650">
                  <c:v>35621</c:v>
                </c:pt>
                <c:pt idx="1651">
                  <c:v>35622</c:v>
                </c:pt>
                <c:pt idx="1652">
                  <c:v>35623</c:v>
                </c:pt>
                <c:pt idx="1653">
                  <c:v>35624</c:v>
                </c:pt>
                <c:pt idx="1654">
                  <c:v>35625</c:v>
                </c:pt>
                <c:pt idx="1655">
                  <c:v>35626</c:v>
                </c:pt>
                <c:pt idx="1656">
                  <c:v>35627</c:v>
                </c:pt>
                <c:pt idx="1657">
                  <c:v>35628</c:v>
                </c:pt>
                <c:pt idx="1658">
                  <c:v>35629</c:v>
                </c:pt>
                <c:pt idx="1659">
                  <c:v>35630</c:v>
                </c:pt>
                <c:pt idx="1660">
                  <c:v>35631</c:v>
                </c:pt>
                <c:pt idx="1661">
                  <c:v>35632</c:v>
                </c:pt>
                <c:pt idx="1662">
                  <c:v>35633</c:v>
                </c:pt>
                <c:pt idx="1663">
                  <c:v>35634</c:v>
                </c:pt>
                <c:pt idx="1664">
                  <c:v>35635</c:v>
                </c:pt>
                <c:pt idx="1665">
                  <c:v>35636</c:v>
                </c:pt>
                <c:pt idx="1666">
                  <c:v>35637</c:v>
                </c:pt>
                <c:pt idx="1667">
                  <c:v>35638</c:v>
                </c:pt>
                <c:pt idx="1668">
                  <c:v>35639</c:v>
                </c:pt>
                <c:pt idx="1669">
                  <c:v>35640</c:v>
                </c:pt>
                <c:pt idx="1670">
                  <c:v>35641</c:v>
                </c:pt>
                <c:pt idx="1671">
                  <c:v>35642</c:v>
                </c:pt>
                <c:pt idx="1672">
                  <c:v>35643</c:v>
                </c:pt>
                <c:pt idx="1673">
                  <c:v>35644</c:v>
                </c:pt>
                <c:pt idx="1674">
                  <c:v>35645</c:v>
                </c:pt>
                <c:pt idx="1675">
                  <c:v>35646</c:v>
                </c:pt>
                <c:pt idx="1676">
                  <c:v>35647</c:v>
                </c:pt>
                <c:pt idx="1677">
                  <c:v>35648</c:v>
                </c:pt>
                <c:pt idx="1678">
                  <c:v>35649</c:v>
                </c:pt>
                <c:pt idx="1679">
                  <c:v>35650</c:v>
                </c:pt>
                <c:pt idx="1680">
                  <c:v>35651</c:v>
                </c:pt>
                <c:pt idx="1681">
                  <c:v>35652</c:v>
                </c:pt>
                <c:pt idx="1682">
                  <c:v>35653</c:v>
                </c:pt>
                <c:pt idx="1683">
                  <c:v>35654</c:v>
                </c:pt>
                <c:pt idx="1684">
                  <c:v>35655</c:v>
                </c:pt>
                <c:pt idx="1685">
                  <c:v>35656</c:v>
                </c:pt>
                <c:pt idx="1686">
                  <c:v>35657</c:v>
                </c:pt>
                <c:pt idx="1687">
                  <c:v>35658</c:v>
                </c:pt>
                <c:pt idx="1688">
                  <c:v>35659</c:v>
                </c:pt>
                <c:pt idx="1689">
                  <c:v>35660</c:v>
                </c:pt>
                <c:pt idx="1690">
                  <c:v>35661</c:v>
                </c:pt>
                <c:pt idx="1691">
                  <c:v>35662</c:v>
                </c:pt>
                <c:pt idx="1692">
                  <c:v>35663</c:v>
                </c:pt>
                <c:pt idx="1693">
                  <c:v>35664</c:v>
                </c:pt>
                <c:pt idx="1694">
                  <c:v>35665</c:v>
                </c:pt>
                <c:pt idx="1695">
                  <c:v>35666</c:v>
                </c:pt>
                <c:pt idx="1696">
                  <c:v>35667</c:v>
                </c:pt>
                <c:pt idx="1697">
                  <c:v>35668</c:v>
                </c:pt>
                <c:pt idx="1698">
                  <c:v>35669</c:v>
                </c:pt>
                <c:pt idx="1699">
                  <c:v>35670</c:v>
                </c:pt>
                <c:pt idx="1700">
                  <c:v>35671</c:v>
                </c:pt>
                <c:pt idx="1701">
                  <c:v>35672</c:v>
                </c:pt>
                <c:pt idx="1702">
                  <c:v>35673</c:v>
                </c:pt>
                <c:pt idx="1703">
                  <c:v>35674</c:v>
                </c:pt>
                <c:pt idx="1704">
                  <c:v>35675</c:v>
                </c:pt>
                <c:pt idx="1705">
                  <c:v>35676</c:v>
                </c:pt>
                <c:pt idx="1706">
                  <c:v>35677</c:v>
                </c:pt>
                <c:pt idx="1707">
                  <c:v>35678</c:v>
                </c:pt>
                <c:pt idx="1708">
                  <c:v>35679</c:v>
                </c:pt>
                <c:pt idx="1709">
                  <c:v>35680</c:v>
                </c:pt>
                <c:pt idx="1710">
                  <c:v>35681</c:v>
                </c:pt>
                <c:pt idx="1711">
                  <c:v>35682</c:v>
                </c:pt>
                <c:pt idx="1712">
                  <c:v>35683</c:v>
                </c:pt>
                <c:pt idx="1713">
                  <c:v>35684</c:v>
                </c:pt>
                <c:pt idx="1714">
                  <c:v>35685</c:v>
                </c:pt>
                <c:pt idx="1715">
                  <c:v>35686</c:v>
                </c:pt>
                <c:pt idx="1716">
                  <c:v>35687</c:v>
                </c:pt>
                <c:pt idx="1717">
                  <c:v>35688</c:v>
                </c:pt>
                <c:pt idx="1718">
                  <c:v>35689</c:v>
                </c:pt>
                <c:pt idx="1719">
                  <c:v>35690</c:v>
                </c:pt>
                <c:pt idx="1720">
                  <c:v>35691</c:v>
                </c:pt>
                <c:pt idx="1721">
                  <c:v>35692</c:v>
                </c:pt>
                <c:pt idx="1722">
                  <c:v>35693</c:v>
                </c:pt>
                <c:pt idx="1723">
                  <c:v>35694</c:v>
                </c:pt>
                <c:pt idx="1724">
                  <c:v>35695</c:v>
                </c:pt>
                <c:pt idx="1725">
                  <c:v>35696</c:v>
                </c:pt>
                <c:pt idx="1726">
                  <c:v>35697</c:v>
                </c:pt>
                <c:pt idx="1727">
                  <c:v>35698</c:v>
                </c:pt>
                <c:pt idx="1728">
                  <c:v>35699</c:v>
                </c:pt>
                <c:pt idx="1729">
                  <c:v>35700</c:v>
                </c:pt>
                <c:pt idx="1730">
                  <c:v>35701</c:v>
                </c:pt>
                <c:pt idx="1731">
                  <c:v>35702</c:v>
                </c:pt>
                <c:pt idx="1732">
                  <c:v>35703</c:v>
                </c:pt>
                <c:pt idx="1733">
                  <c:v>35704</c:v>
                </c:pt>
                <c:pt idx="1734">
                  <c:v>35705</c:v>
                </c:pt>
                <c:pt idx="1735">
                  <c:v>35706</c:v>
                </c:pt>
                <c:pt idx="1736">
                  <c:v>35707</c:v>
                </c:pt>
                <c:pt idx="1737">
                  <c:v>35708</c:v>
                </c:pt>
                <c:pt idx="1738">
                  <c:v>35709</c:v>
                </c:pt>
                <c:pt idx="1739">
                  <c:v>35710</c:v>
                </c:pt>
                <c:pt idx="1740">
                  <c:v>35711</c:v>
                </c:pt>
                <c:pt idx="1741">
                  <c:v>35712</c:v>
                </c:pt>
                <c:pt idx="1742">
                  <c:v>35713</c:v>
                </c:pt>
                <c:pt idx="1743">
                  <c:v>35714</c:v>
                </c:pt>
                <c:pt idx="1744">
                  <c:v>35715</c:v>
                </c:pt>
                <c:pt idx="1745">
                  <c:v>35716</c:v>
                </c:pt>
                <c:pt idx="1746">
                  <c:v>35717</c:v>
                </c:pt>
                <c:pt idx="1747">
                  <c:v>35718</c:v>
                </c:pt>
                <c:pt idx="1748">
                  <c:v>35719</c:v>
                </c:pt>
                <c:pt idx="1749">
                  <c:v>35720</c:v>
                </c:pt>
                <c:pt idx="1750">
                  <c:v>35721</c:v>
                </c:pt>
                <c:pt idx="1751">
                  <c:v>35722</c:v>
                </c:pt>
                <c:pt idx="1752">
                  <c:v>35723</c:v>
                </c:pt>
                <c:pt idx="1753">
                  <c:v>35724</c:v>
                </c:pt>
                <c:pt idx="1754">
                  <c:v>35725</c:v>
                </c:pt>
                <c:pt idx="1755">
                  <c:v>35726</c:v>
                </c:pt>
                <c:pt idx="1756">
                  <c:v>35727</c:v>
                </c:pt>
                <c:pt idx="1757">
                  <c:v>35728</c:v>
                </c:pt>
                <c:pt idx="1758">
                  <c:v>35729</c:v>
                </c:pt>
                <c:pt idx="1759">
                  <c:v>35730</c:v>
                </c:pt>
                <c:pt idx="1760">
                  <c:v>35731</c:v>
                </c:pt>
                <c:pt idx="1761">
                  <c:v>35732</c:v>
                </c:pt>
                <c:pt idx="1762">
                  <c:v>35733</c:v>
                </c:pt>
                <c:pt idx="1763">
                  <c:v>35734</c:v>
                </c:pt>
                <c:pt idx="1764">
                  <c:v>35735</c:v>
                </c:pt>
                <c:pt idx="1765">
                  <c:v>35736</c:v>
                </c:pt>
                <c:pt idx="1766">
                  <c:v>35737</c:v>
                </c:pt>
                <c:pt idx="1767">
                  <c:v>35738</c:v>
                </c:pt>
                <c:pt idx="1768">
                  <c:v>35739</c:v>
                </c:pt>
                <c:pt idx="1769">
                  <c:v>35740</c:v>
                </c:pt>
                <c:pt idx="1770">
                  <c:v>35741</c:v>
                </c:pt>
                <c:pt idx="1771">
                  <c:v>35742</c:v>
                </c:pt>
                <c:pt idx="1772">
                  <c:v>35743</c:v>
                </c:pt>
                <c:pt idx="1773">
                  <c:v>35744</c:v>
                </c:pt>
                <c:pt idx="1774">
                  <c:v>35745</c:v>
                </c:pt>
                <c:pt idx="1775">
                  <c:v>35746</c:v>
                </c:pt>
                <c:pt idx="1776">
                  <c:v>35747</c:v>
                </c:pt>
                <c:pt idx="1777">
                  <c:v>35748</c:v>
                </c:pt>
                <c:pt idx="1778">
                  <c:v>35749</c:v>
                </c:pt>
                <c:pt idx="1779">
                  <c:v>35750</c:v>
                </c:pt>
                <c:pt idx="1780">
                  <c:v>35751</c:v>
                </c:pt>
                <c:pt idx="1781">
                  <c:v>35752</c:v>
                </c:pt>
                <c:pt idx="1782">
                  <c:v>35753</c:v>
                </c:pt>
                <c:pt idx="1783">
                  <c:v>35754</c:v>
                </c:pt>
                <c:pt idx="1784">
                  <c:v>35755</c:v>
                </c:pt>
                <c:pt idx="1785">
                  <c:v>35756</c:v>
                </c:pt>
                <c:pt idx="1786">
                  <c:v>35757</c:v>
                </c:pt>
                <c:pt idx="1787">
                  <c:v>35758</c:v>
                </c:pt>
                <c:pt idx="1788">
                  <c:v>35759</c:v>
                </c:pt>
                <c:pt idx="1789">
                  <c:v>35760</c:v>
                </c:pt>
                <c:pt idx="1790">
                  <c:v>35761</c:v>
                </c:pt>
                <c:pt idx="1791">
                  <c:v>35762</c:v>
                </c:pt>
                <c:pt idx="1792">
                  <c:v>35763</c:v>
                </c:pt>
                <c:pt idx="1793">
                  <c:v>35764</c:v>
                </c:pt>
                <c:pt idx="1794">
                  <c:v>35765</c:v>
                </c:pt>
                <c:pt idx="1795">
                  <c:v>35766</c:v>
                </c:pt>
                <c:pt idx="1796">
                  <c:v>35767</c:v>
                </c:pt>
                <c:pt idx="1797">
                  <c:v>35768</c:v>
                </c:pt>
                <c:pt idx="1798">
                  <c:v>35769</c:v>
                </c:pt>
                <c:pt idx="1799">
                  <c:v>35770</c:v>
                </c:pt>
                <c:pt idx="1800">
                  <c:v>35771</c:v>
                </c:pt>
                <c:pt idx="1801">
                  <c:v>35772</c:v>
                </c:pt>
                <c:pt idx="1802">
                  <c:v>35773</c:v>
                </c:pt>
                <c:pt idx="1803">
                  <c:v>35774</c:v>
                </c:pt>
                <c:pt idx="1804">
                  <c:v>35775</c:v>
                </c:pt>
                <c:pt idx="1805">
                  <c:v>35776</c:v>
                </c:pt>
                <c:pt idx="1806">
                  <c:v>35777</c:v>
                </c:pt>
                <c:pt idx="1807">
                  <c:v>35778</c:v>
                </c:pt>
                <c:pt idx="1808">
                  <c:v>35779</c:v>
                </c:pt>
                <c:pt idx="1809">
                  <c:v>35780</c:v>
                </c:pt>
                <c:pt idx="1810">
                  <c:v>35781</c:v>
                </c:pt>
                <c:pt idx="1811">
                  <c:v>35782</c:v>
                </c:pt>
                <c:pt idx="1812">
                  <c:v>35783</c:v>
                </c:pt>
                <c:pt idx="1813">
                  <c:v>35784</c:v>
                </c:pt>
                <c:pt idx="1814">
                  <c:v>35785</c:v>
                </c:pt>
                <c:pt idx="1815">
                  <c:v>35786</c:v>
                </c:pt>
                <c:pt idx="1816">
                  <c:v>35787</c:v>
                </c:pt>
                <c:pt idx="1817">
                  <c:v>35788</c:v>
                </c:pt>
                <c:pt idx="1818">
                  <c:v>35789</c:v>
                </c:pt>
                <c:pt idx="1819">
                  <c:v>35790</c:v>
                </c:pt>
                <c:pt idx="1820">
                  <c:v>35791</c:v>
                </c:pt>
                <c:pt idx="1821">
                  <c:v>35792</c:v>
                </c:pt>
                <c:pt idx="1822">
                  <c:v>35793</c:v>
                </c:pt>
                <c:pt idx="1823">
                  <c:v>35794</c:v>
                </c:pt>
                <c:pt idx="1824">
                  <c:v>35795</c:v>
                </c:pt>
                <c:pt idx="1825">
                  <c:v>35796</c:v>
                </c:pt>
                <c:pt idx="1826">
                  <c:v>35797</c:v>
                </c:pt>
                <c:pt idx="1827">
                  <c:v>35798</c:v>
                </c:pt>
                <c:pt idx="1828">
                  <c:v>35799</c:v>
                </c:pt>
                <c:pt idx="1829">
                  <c:v>35800</c:v>
                </c:pt>
                <c:pt idx="1830">
                  <c:v>35801</c:v>
                </c:pt>
                <c:pt idx="1831">
                  <c:v>35802</c:v>
                </c:pt>
                <c:pt idx="1832">
                  <c:v>35803</c:v>
                </c:pt>
                <c:pt idx="1833">
                  <c:v>35804</c:v>
                </c:pt>
                <c:pt idx="1834">
                  <c:v>35805</c:v>
                </c:pt>
                <c:pt idx="1835">
                  <c:v>35806</c:v>
                </c:pt>
                <c:pt idx="1836">
                  <c:v>35807</c:v>
                </c:pt>
                <c:pt idx="1837">
                  <c:v>35808</c:v>
                </c:pt>
                <c:pt idx="1838">
                  <c:v>35809</c:v>
                </c:pt>
                <c:pt idx="1839">
                  <c:v>35810</c:v>
                </c:pt>
                <c:pt idx="1840">
                  <c:v>35811</c:v>
                </c:pt>
                <c:pt idx="1841">
                  <c:v>35812</c:v>
                </c:pt>
                <c:pt idx="1842">
                  <c:v>35813</c:v>
                </c:pt>
                <c:pt idx="1843">
                  <c:v>35814</c:v>
                </c:pt>
                <c:pt idx="1844">
                  <c:v>35815</c:v>
                </c:pt>
                <c:pt idx="1845">
                  <c:v>35816</c:v>
                </c:pt>
                <c:pt idx="1846">
                  <c:v>35817</c:v>
                </c:pt>
                <c:pt idx="1847">
                  <c:v>35818</c:v>
                </c:pt>
                <c:pt idx="1848">
                  <c:v>35819</c:v>
                </c:pt>
                <c:pt idx="1849">
                  <c:v>35820</c:v>
                </c:pt>
                <c:pt idx="1850">
                  <c:v>35821</c:v>
                </c:pt>
                <c:pt idx="1851">
                  <c:v>35822</c:v>
                </c:pt>
                <c:pt idx="1852">
                  <c:v>35823</c:v>
                </c:pt>
                <c:pt idx="1853">
                  <c:v>35824</c:v>
                </c:pt>
                <c:pt idx="1854">
                  <c:v>35825</c:v>
                </c:pt>
                <c:pt idx="1855">
                  <c:v>35826</c:v>
                </c:pt>
                <c:pt idx="1856">
                  <c:v>35827</c:v>
                </c:pt>
                <c:pt idx="1857">
                  <c:v>35828</c:v>
                </c:pt>
                <c:pt idx="1858">
                  <c:v>35829</c:v>
                </c:pt>
                <c:pt idx="1859">
                  <c:v>35830</c:v>
                </c:pt>
                <c:pt idx="1860">
                  <c:v>35831</c:v>
                </c:pt>
                <c:pt idx="1861">
                  <c:v>35832</c:v>
                </c:pt>
                <c:pt idx="1862">
                  <c:v>35833</c:v>
                </c:pt>
                <c:pt idx="1863">
                  <c:v>35834</c:v>
                </c:pt>
                <c:pt idx="1864">
                  <c:v>35835</c:v>
                </c:pt>
                <c:pt idx="1865">
                  <c:v>35836</c:v>
                </c:pt>
                <c:pt idx="1866">
                  <c:v>35837</c:v>
                </c:pt>
                <c:pt idx="1867">
                  <c:v>35838</c:v>
                </c:pt>
                <c:pt idx="1868">
                  <c:v>35839</c:v>
                </c:pt>
                <c:pt idx="1869">
                  <c:v>35840</c:v>
                </c:pt>
                <c:pt idx="1870">
                  <c:v>35841</c:v>
                </c:pt>
                <c:pt idx="1871">
                  <c:v>35842</c:v>
                </c:pt>
                <c:pt idx="1872">
                  <c:v>35843</c:v>
                </c:pt>
                <c:pt idx="1873">
                  <c:v>35844</c:v>
                </c:pt>
                <c:pt idx="1874">
                  <c:v>35845</c:v>
                </c:pt>
                <c:pt idx="1875">
                  <c:v>35846</c:v>
                </c:pt>
                <c:pt idx="1876">
                  <c:v>35847</c:v>
                </c:pt>
                <c:pt idx="1877">
                  <c:v>35848</c:v>
                </c:pt>
                <c:pt idx="1878">
                  <c:v>35849</c:v>
                </c:pt>
                <c:pt idx="1879">
                  <c:v>35850</c:v>
                </c:pt>
                <c:pt idx="1880">
                  <c:v>35851</c:v>
                </c:pt>
                <c:pt idx="1881">
                  <c:v>35852</c:v>
                </c:pt>
                <c:pt idx="1882">
                  <c:v>35853</c:v>
                </c:pt>
                <c:pt idx="1883">
                  <c:v>35854</c:v>
                </c:pt>
                <c:pt idx="1884">
                  <c:v>35855</c:v>
                </c:pt>
                <c:pt idx="1885">
                  <c:v>35856</c:v>
                </c:pt>
                <c:pt idx="1886">
                  <c:v>35857</c:v>
                </c:pt>
                <c:pt idx="1887">
                  <c:v>35858</c:v>
                </c:pt>
                <c:pt idx="1888">
                  <c:v>35859</c:v>
                </c:pt>
                <c:pt idx="1889">
                  <c:v>35860</c:v>
                </c:pt>
                <c:pt idx="1890">
                  <c:v>35861</c:v>
                </c:pt>
                <c:pt idx="1891">
                  <c:v>35862</c:v>
                </c:pt>
                <c:pt idx="1892">
                  <c:v>35863</c:v>
                </c:pt>
                <c:pt idx="1893">
                  <c:v>35864</c:v>
                </c:pt>
                <c:pt idx="1894">
                  <c:v>35865</c:v>
                </c:pt>
                <c:pt idx="1895">
                  <c:v>35866</c:v>
                </c:pt>
                <c:pt idx="1896">
                  <c:v>35867</c:v>
                </c:pt>
                <c:pt idx="1897">
                  <c:v>35868</c:v>
                </c:pt>
                <c:pt idx="1898">
                  <c:v>35869</c:v>
                </c:pt>
                <c:pt idx="1899">
                  <c:v>35870</c:v>
                </c:pt>
                <c:pt idx="1900">
                  <c:v>35871</c:v>
                </c:pt>
                <c:pt idx="1901">
                  <c:v>35872</c:v>
                </c:pt>
                <c:pt idx="1902">
                  <c:v>35873</c:v>
                </c:pt>
                <c:pt idx="1903">
                  <c:v>35874</c:v>
                </c:pt>
                <c:pt idx="1904">
                  <c:v>35875</c:v>
                </c:pt>
                <c:pt idx="1905">
                  <c:v>35876</c:v>
                </c:pt>
                <c:pt idx="1906">
                  <c:v>35877</c:v>
                </c:pt>
                <c:pt idx="1907">
                  <c:v>35878</c:v>
                </c:pt>
                <c:pt idx="1908">
                  <c:v>35879</c:v>
                </c:pt>
                <c:pt idx="1909">
                  <c:v>35880</c:v>
                </c:pt>
                <c:pt idx="1910">
                  <c:v>35881</c:v>
                </c:pt>
                <c:pt idx="1911">
                  <c:v>35882</c:v>
                </c:pt>
                <c:pt idx="1912">
                  <c:v>35883</c:v>
                </c:pt>
                <c:pt idx="1913">
                  <c:v>35884</c:v>
                </c:pt>
                <c:pt idx="1914">
                  <c:v>35885</c:v>
                </c:pt>
                <c:pt idx="1915">
                  <c:v>35886</c:v>
                </c:pt>
                <c:pt idx="1916">
                  <c:v>35887</c:v>
                </c:pt>
                <c:pt idx="1917">
                  <c:v>35888</c:v>
                </c:pt>
                <c:pt idx="1918">
                  <c:v>35889</c:v>
                </c:pt>
                <c:pt idx="1919">
                  <c:v>35890</c:v>
                </c:pt>
                <c:pt idx="1920">
                  <c:v>35891</c:v>
                </c:pt>
                <c:pt idx="1921">
                  <c:v>35892</c:v>
                </c:pt>
                <c:pt idx="1922">
                  <c:v>35893</c:v>
                </c:pt>
                <c:pt idx="1923">
                  <c:v>35894</c:v>
                </c:pt>
                <c:pt idx="1924">
                  <c:v>35895</c:v>
                </c:pt>
                <c:pt idx="1925">
                  <c:v>35896</c:v>
                </c:pt>
                <c:pt idx="1926">
                  <c:v>35897</c:v>
                </c:pt>
                <c:pt idx="1927">
                  <c:v>35898</c:v>
                </c:pt>
                <c:pt idx="1928">
                  <c:v>35899</c:v>
                </c:pt>
                <c:pt idx="1929">
                  <c:v>35900</c:v>
                </c:pt>
                <c:pt idx="1930">
                  <c:v>35901</c:v>
                </c:pt>
                <c:pt idx="1931">
                  <c:v>35902</c:v>
                </c:pt>
                <c:pt idx="1932">
                  <c:v>35903</c:v>
                </c:pt>
                <c:pt idx="1933">
                  <c:v>35904</c:v>
                </c:pt>
                <c:pt idx="1934">
                  <c:v>35905</c:v>
                </c:pt>
                <c:pt idx="1935">
                  <c:v>35906</c:v>
                </c:pt>
                <c:pt idx="1936">
                  <c:v>35907</c:v>
                </c:pt>
                <c:pt idx="1937">
                  <c:v>35908</c:v>
                </c:pt>
                <c:pt idx="1938">
                  <c:v>35909</c:v>
                </c:pt>
                <c:pt idx="1939">
                  <c:v>35910</c:v>
                </c:pt>
                <c:pt idx="1940">
                  <c:v>35911</c:v>
                </c:pt>
                <c:pt idx="1941">
                  <c:v>35912</c:v>
                </c:pt>
                <c:pt idx="1942">
                  <c:v>35913</c:v>
                </c:pt>
                <c:pt idx="1943">
                  <c:v>35914</c:v>
                </c:pt>
                <c:pt idx="1944">
                  <c:v>35915</c:v>
                </c:pt>
                <c:pt idx="1945">
                  <c:v>35916</c:v>
                </c:pt>
                <c:pt idx="1946">
                  <c:v>35917</c:v>
                </c:pt>
                <c:pt idx="1947">
                  <c:v>35918</c:v>
                </c:pt>
                <c:pt idx="1948">
                  <c:v>35919</c:v>
                </c:pt>
                <c:pt idx="1949">
                  <c:v>35920</c:v>
                </c:pt>
                <c:pt idx="1950">
                  <c:v>35921</c:v>
                </c:pt>
                <c:pt idx="1951">
                  <c:v>35922</c:v>
                </c:pt>
                <c:pt idx="1952">
                  <c:v>35923</c:v>
                </c:pt>
                <c:pt idx="1953">
                  <c:v>35924</c:v>
                </c:pt>
                <c:pt idx="1954">
                  <c:v>35925</c:v>
                </c:pt>
                <c:pt idx="1955">
                  <c:v>35926</c:v>
                </c:pt>
                <c:pt idx="1956">
                  <c:v>35927</c:v>
                </c:pt>
                <c:pt idx="1957">
                  <c:v>35928</c:v>
                </c:pt>
                <c:pt idx="1958">
                  <c:v>35929</c:v>
                </c:pt>
                <c:pt idx="1959">
                  <c:v>35930</c:v>
                </c:pt>
                <c:pt idx="1960">
                  <c:v>35931</c:v>
                </c:pt>
                <c:pt idx="1961">
                  <c:v>35932</c:v>
                </c:pt>
                <c:pt idx="1962">
                  <c:v>35933</c:v>
                </c:pt>
                <c:pt idx="1963">
                  <c:v>35934</c:v>
                </c:pt>
                <c:pt idx="1964">
                  <c:v>35935</c:v>
                </c:pt>
                <c:pt idx="1965">
                  <c:v>35936</c:v>
                </c:pt>
                <c:pt idx="1966">
                  <c:v>35937</c:v>
                </c:pt>
                <c:pt idx="1967">
                  <c:v>35938</c:v>
                </c:pt>
                <c:pt idx="1968">
                  <c:v>35939</c:v>
                </c:pt>
                <c:pt idx="1969">
                  <c:v>35940</c:v>
                </c:pt>
                <c:pt idx="1970">
                  <c:v>35941</c:v>
                </c:pt>
                <c:pt idx="1971">
                  <c:v>35942</c:v>
                </c:pt>
                <c:pt idx="1972">
                  <c:v>35943</c:v>
                </c:pt>
                <c:pt idx="1973">
                  <c:v>35944</c:v>
                </c:pt>
                <c:pt idx="1974">
                  <c:v>35945</c:v>
                </c:pt>
                <c:pt idx="1975">
                  <c:v>35946</c:v>
                </c:pt>
                <c:pt idx="1976">
                  <c:v>35947</c:v>
                </c:pt>
                <c:pt idx="1977">
                  <c:v>35948</c:v>
                </c:pt>
                <c:pt idx="1978">
                  <c:v>35949</c:v>
                </c:pt>
                <c:pt idx="1979">
                  <c:v>35950</c:v>
                </c:pt>
                <c:pt idx="1980">
                  <c:v>35951</c:v>
                </c:pt>
                <c:pt idx="1981">
                  <c:v>35952</c:v>
                </c:pt>
                <c:pt idx="1982">
                  <c:v>35953</c:v>
                </c:pt>
                <c:pt idx="1983">
                  <c:v>35954</c:v>
                </c:pt>
                <c:pt idx="1984">
                  <c:v>35955</c:v>
                </c:pt>
                <c:pt idx="1985">
                  <c:v>35956</c:v>
                </c:pt>
                <c:pt idx="1986">
                  <c:v>35957</c:v>
                </c:pt>
                <c:pt idx="1987">
                  <c:v>35958</c:v>
                </c:pt>
                <c:pt idx="1988">
                  <c:v>35959</c:v>
                </c:pt>
                <c:pt idx="1989">
                  <c:v>35960</c:v>
                </c:pt>
                <c:pt idx="1990">
                  <c:v>35961</c:v>
                </c:pt>
                <c:pt idx="1991">
                  <c:v>35962</c:v>
                </c:pt>
                <c:pt idx="1992">
                  <c:v>35963</c:v>
                </c:pt>
                <c:pt idx="1993">
                  <c:v>35964</c:v>
                </c:pt>
                <c:pt idx="1994">
                  <c:v>35965</c:v>
                </c:pt>
                <c:pt idx="1995">
                  <c:v>35966</c:v>
                </c:pt>
                <c:pt idx="1996">
                  <c:v>35967</c:v>
                </c:pt>
                <c:pt idx="1997">
                  <c:v>35968</c:v>
                </c:pt>
                <c:pt idx="1998">
                  <c:v>35969</c:v>
                </c:pt>
                <c:pt idx="1999">
                  <c:v>35970</c:v>
                </c:pt>
                <c:pt idx="2000">
                  <c:v>35971</c:v>
                </c:pt>
                <c:pt idx="2001">
                  <c:v>35972</c:v>
                </c:pt>
                <c:pt idx="2002">
                  <c:v>35973</c:v>
                </c:pt>
                <c:pt idx="2003">
                  <c:v>35974</c:v>
                </c:pt>
                <c:pt idx="2004">
                  <c:v>35975</c:v>
                </c:pt>
                <c:pt idx="2005">
                  <c:v>35976</c:v>
                </c:pt>
                <c:pt idx="2006">
                  <c:v>35977</c:v>
                </c:pt>
                <c:pt idx="2007">
                  <c:v>35978</c:v>
                </c:pt>
                <c:pt idx="2008">
                  <c:v>35979</c:v>
                </c:pt>
                <c:pt idx="2009">
                  <c:v>35980</c:v>
                </c:pt>
                <c:pt idx="2010">
                  <c:v>35981</c:v>
                </c:pt>
                <c:pt idx="2011">
                  <c:v>35982</c:v>
                </c:pt>
                <c:pt idx="2012">
                  <c:v>35983</c:v>
                </c:pt>
                <c:pt idx="2013">
                  <c:v>35984</c:v>
                </c:pt>
                <c:pt idx="2014">
                  <c:v>35985</c:v>
                </c:pt>
                <c:pt idx="2015">
                  <c:v>35986</c:v>
                </c:pt>
                <c:pt idx="2016">
                  <c:v>35987</c:v>
                </c:pt>
                <c:pt idx="2017">
                  <c:v>35988</c:v>
                </c:pt>
                <c:pt idx="2018">
                  <c:v>35989</c:v>
                </c:pt>
                <c:pt idx="2019">
                  <c:v>35990</c:v>
                </c:pt>
                <c:pt idx="2020">
                  <c:v>35991</c:v>
                </c:pt>
                <c:pt idx="2021">
                  <c:v>35992</c:v>
                </c:pt>
                <c:pt idx="2022">
                  <c:v>35993</c:v>
                </c:pt>
                <c:pt idx="2023">
                  <c:v>35994</c:v>
                </c:pt>
                <c:pt idx="2024">
                  <c:v>35995</c:v>
                </c:pt>
                <c:pt idx="2025">
                  <c:v>35996</c:v>
                </c:pt>
                <c:pt idx="2026">
                  <c:v>35997</c:v>
                </c:pt>
                <c:pt idx="2027">
                  <c:v>35998</c:v>
                </c:pt>
                <c:pt idx="2028">
                  <c:v>35999</c:v>
                </c:pt>
                <c:pt idx="2029">
                  <c:v>36000</c:v>
                </c:pt>
                <c:pt idx="2030">
                  <c:v>36001</c:v>
                </c:pt>
                <c:pt idx="2031">
                  <c:v>36002</c:v>
                </c:pt>
                <c:pt idx="2032">
                  <c:v>36003</c:v>
                </c:pt>
                <c:pt idx="2033">
                  <c:v>36004</c:v>
                </c:pt>
                <c:pt idx="2034">
                  <c:v>36005</c:v>
                </c:pt>
                <c:pt idx="2035">
                  <c:v>36006</c:v>
                </c:pt>
                <c:pt idx="2036">
                  <c:v>36007</c:v>
                </c:pt>
                <c:pt idx="2037">
                  <c:v>36008</c:v>
                </c:pt>
                <c:pt idx="2038">
                  <c:v>36009</c:v>
                </c:pt>
                <c:pt idx="2039">
                  <c:v>36010</c:v>
                </c:pt>
                <c:pt idx="2040">
                  <c:v>36011</c:v>
                </c:pt>
                <c:pt idx="2041">
                  <c:v>36012</c:v>
                </c:pt>
                <c:pt idx="2042">
                  <c:v>36013</c:v>
                </c:pt>
                <c:pt idx="2043">
                  <c:v>36014</c:v>
                </c:pt>
                <c:pt idx="2044">
                  <c:v>36015</c:v>
                </c:pt>
                <c:pt idx="2045">
                  <c:v>36016</c:v>
                </c:pt>
                <c:pt idx="2046">
                  <c:v>36017</c:v>
                </c:pt>
                <c:pt idx="2047">
                  <c:v>36018</c:v>
                </c:pt>
                <c:pt idx="2048">
                  <c:v>36019</c:v>
                </c:pt>
                <c:pt idx="2049">
                  <c:v>36020</c:v>
                </c:pt>
                <c:pt idx="2050">
                  <c:v>36021</c:v>
                </c:pt>
                <c:pt idx="2051">
                  <c:v>36022</c:v>
                </c:pt>
                <c:pt idx="2052">
                  <c:v>36023</c:v>
                </c:pt>
                <c:pt idx="2053">
                  <c:v>36024</c:v>
                </c:pt>
                <c:pt idx="2054">
                  <c:v>36025</c:v>
                </c:pt>
                <c:pt idx="2055">
                  <c:v>36026</c:v>
                </c:pt>
                <c:pt idx="2056">
                  <c:v>36027</c:v>
                </c:pt>
                <c:pt idx="2057">
                  <c:v>36028</c:v>
                </c:pt>
                <c:pt idx="2058">
                  <c:v>36029</c:v>
                </c:pt>
                <c:pt idx="2059">
                  <c:v>36030</c:v>
                </c:pt>
                <c:pt idx="2060">
                  <c:v>36031</c:v>
                </c:pt>
                <c:pt idx="2061">
                  <c:v>36032</c:v>
                </c:pt>
                <c:pt idx="2062">
                  <c:v>36033</c:v>
                </c:pt>
                <c:pt idx="2063">
                  <c:v>36034</c:v>
                </c:pt>
                <c:pt idx="2064">
                  <c:v>36035</c:v>
                </c:pt>
                <c:pt idx="2065">
                  <c:v>36036</c:v>
                </c:pt>
                <c:pt idx="2066">
                  <c:v>36037</c:v>
                </c:pt>
                <c:pt idx="2067">
                  <c:v>36038</c:v>
                </c:pt>
                <c:pt idx="2068">
                  <c:v>36039</c:v>
                </c:pt>
                <c:pt idx="2069">
                  <c:v>36040</c:v>
                </c:pt>
                <c:pt idx="2070">
                  <c:v>36041</c:v>
                </c:pt>
                <c:pt idx="2071">
                  <c:v>36042</c:v>
                </c:pt>
                <c:pt idx="2072">
                  <c:v>36043</c:v>
                </c:pt>
                <c:pt idx="2073">
                  <c:v>36044</c:v>
                </c:pt>
                <c:pt idx="2074">
                  <c:v>36045</c:v>
                </c:pt>
                <c:pt idx="2075">
                  <c:v>36046</c:v>
                </c:pt>
                <c:pt idx="2076">
                  <c:v>36047</c:v>
                </c:pt>
                <c:pt idx="2077">
                  <c:v>36048</c:v>
                </c:pt>
                <c:pt idx="2078">
                  <c:v>36049</c:v>
                </c:pt>
                <c:pt idx="2079">
                  <c:v>36050</c:v>
                </c:pt>
                <c:pt idx="2080">
                  <c:v>36051</c:v>
                </c:pt>
                <c:pt idx="2081">
                  <c:v>36052</c:v>
                </c:pt>
                <c:pt idx="2082">
                  <c:v>36053</c:v>
                </c:pt>
                <c:pt idx="2083">
                  <c:v>36054</c:v>
                </c:pt>
                <c:pt idx="2084">
                  <c:v>36055</c:v>
                </c:pt>
                <c:pt idx="2085">
                  <c:v>36056</c:v>
                </c:pt>
                <c:pt idx="2086">
                  <c:v>36057</c:v>
                </c:pt>
                <c:pt idx="2087">
                  <c:v>36058</c:v>
                </c:pt>
                <c:pt idx="2088">
                  <c:v>36059</c:v>
                </c:pt>
                <c:pt idx="2089">
                  <c:v>36060</c:v>
                </c:pt>
                <c:pt idx="2090">
                  <c:v>36061</c:v>
                </c:pt>
                <c:pt idx="2091">
                  <c:v>36062</c:v>
                </c:pt>
                <c:pt idx="2092">
                  <c:v>36063</c:v>
                </c:pt>
                <c:pt idx="2093">
                  <c:v>36064</c:v>
                </c:pt>
                <c:pt idx="2094">
                  <c:v>36065</c:v>
                </c:pt>
                <c:pt idx="2095">
                  <c:v>36066</c:v>
                </c:pt>
                <c:pt idx="2096">
                  <c:v>36067</c:v>
                </c:pt>
                <c:pt idx="2097">
                  <c:v>36068</c:v>
                </c:pt>
                <c:pt idx="2098">
                  <c:v>36069</c:v>
                </c:pt>
                <c:pt idx="2099">
                  <c:v>36070</c:v>
                </c:pt>
                <c:pt idx="2100">
                  <c:v>36071</c:v>
                </c:pt>
                <c:pt idx="2101">
                  <c:v>36072</c:v>
                </c:pt>
                <c:pt idx="2102">
                  <c:v>36073</c:v>
                </c:pt>
                <c:pt idx="2103">
                  <c:v>36074</c:v>
                </c:pt>
                <c:pt idx="2104">
                  <c:v>36075</c:v>
                </c:pt>
                <c:pt idx="2105">
                  <c:v>36076</c:v>
                </c:pt>
                <c:pt idx="2106">
                  <c:v>36077</c:v>
                </c:pt>
                <c:pt idx="2107">
                  <c:v>36078</c:v>
                </c:pt>
                <c:pt idx="2108">
                  <c:v>36079</c:v>
                </c:pt>
                <c:pt idx="2109">
                  <c:v>36080</c:v>
                </c:pt>
                <c:pt idx="2110">
                  <c:v>36081</c:v>
                </c:pt>
                <c:pt idx="2111">
                  <c:v>36082</c:v>
                </c:pt>
                <c:pt idx="2112">
                  <c:v>36083</c:v>
                </c:pt>
                <c:pt idx="2113">
                  <c:v>36084</c:v>
                </c:pt>
                <c:pt idx="2114">
                  <c:v>36085</c:v>
                </c:pt>
                <c:pt idx="2115">
                  <c:v>36086</c:v>
                </c:pt>
                <c:pt idx="2116">
                  <c:v>36087</c:v>
                </c:pt>
                <c:pt idx="2117">
                  <c:v>36088</c:v>
                </c:pt>
                <c:pt idx="2118">
                  <c:v>36089</c:v>
                </c:pt>
                <c:pt idx="2119">
                  <c:v>36090</c:v>
                </c:pt>
                <c:pt idx="2120">
                  <c:v>36091</c:v>
                </c:pt>
                <c:pt idx="2121">
                  <c:v>36092</c:v>
                </c:pt>
                <c:pt idx="2122">
                  <c:v>36093</c:v>
                </c:pt>
                <c:pt idx="2123">
                  <c:v>36094</c:v>
                </c:pt>
                <c:pt idx="2124">
                  <c:v>36095</c:v>
                </c:pt>
                <c:pt idx="2125">
                  <c:v>36096</c:v>
                </c:pt>
                <c:pt idx="2126">
                  <c:v>36097</c:v>
                </c:pt>
                <c:pt idx="2127">
                  <c:v>36098</c:v>
                </c:pt>
                <c:pt idx="2128">
                  <c:v>36099</c:v>
                </c:pt>
                <c:pt idx="2129">
                  <c:v>36100</c:v>
                </c:pt>
                <c:pt idx="2130">
                  <c:v>36101</c:v>
                </c:pt>
                <c:pt idx="2131">
                  <c:v>36102</c:v>
                </c:pt>
                <c:pt idx="2132">
                  <c:v>36103</c:v>
                </c:pt>
                <c:pt idx="2133">
                  <c:v>36104</c:v>
                </c:pt>
                <c:pt idx="2134">
                  <c:v>36105</c:v>
                </c:pt>
                <c:pt idx="2135">
                  <c:v>36106</c:v>
                </c:pt>
                <c:pt idx="2136">
                  <c:v>36107</c:v>
                </c:pt>
                <c:pt idx="2137">
                  <c:v>36108</c:v>
                </c:pt>
                <c:pt idx="2138">
                  <c:v>36109</c:v>
                </c:pt>
                <c:pt idx="2139">
                  <c:v>36110</c:v>
                </c:pt>
                <c:pt idx="2140">
                  <c:v>36111</c:v>
                </c:pt>
                <c:pt idx="2141">
                  <c:v>36112</c:v>
                </c:pt>
                <c:pt idx="2142">
                  <c:v>36113</c:v>
                </c:pt>
                <c:pt idx="2143">
                  <c:v>36114</c:v>
                </c:pt>
                <c:pt idx="2144">
                  <c:v>36115</c:v>
                </c:pt>
                <c:pt idx="2145">
                  <c:v>36116</c:v>
                </c:pt>
                <c:pt idx="2146">
                  <c:v>36117</c:v>
                </c:pt>
                <c:pt idx="2147">
                  <c:v>36118</c:v>
                </c:pt>
                <c:pt idx="2148">
                  <c:v>36119</c:v>
                </c:pt>
                <c:pt idx="2149">
                  <c:v>36120</c:v>
                </c:pt>
                <c:pt idx="2150">
                  <c:v>36121</c:v>
                </c:pt>
                <c:pt idx="2151">
                  <c:v>36122</c:v>
                </c:pt>
                <c:pt idx="2152">
                  <c:v>36123</c:v>
                </c:pt>
                <c:pt idx="2153">
                  <c:v>36124</c:v>
                </c:pt>
                <c:pt idx="2154">
                  <c:v>36125</c:v>
                </c:pt>
                <c:pt idx="2155">
                  <c:v>36126</c:v>
                </c:pt>
                <c:pt idx="2156">
                  <c:v>36127</c:v>
                </c:pt>
                <c:pt idx="2157">
                  <c:v>36128</c:v>
                </c:pt>
                <c:pt idx="2158">
                  <c:v>36129</c:v>
                </c:pt>
                <c:pt idx="2159">
                  <c:v>36130</c:v>
                </c:pt>
                <c:pt idx="2160">
                  <c:v>36131</c:v>
                </c:pt>
                <c:pt idx="2161">
                  <c:v>36132</c:v>
                </c:pt>
                <c:pt idx="2162">
                  <c:v>36133</c:v>
                </c:pt>
                <c:pt idx="2163">
                  <c:v>36134</c:v>
                </c:pt>
                <c:pt idx="2164">
                  <c:v>36135</c:v>
                </c:pt>
                <c:pt idx="2165">
                  <c:v>36136</c:v>
                </c:pt>
                <c:pt idx="2166">
                  <c:v>36137</c:v>
                </c:pt>
                <c:pt idx="2167">
                  <c:v>36138</c:v>
                </c:pt>
                <c:pt idx="2168">
                  <c:v>36139</c:v>
                </c:pt>
                <c:pt idx="2169">
                  <c:v>36140</c:v>
                </c:pt>
                <c:pt idx="2170">
                  <c:v>36141</c:v>
                </c:pt>
                <c:pt idx="2171">
                  <c:v>36142</c:v>
                </c:pt>
                <c:pt idx="2172">
                  <c:v>36143</c:v>
                </c:pt>
                <c:pt idx="2173">
                  <c:v>36144</c:v>
                </c:pt>
                <c:pt idx="2174">
                  <c:v>36145</c:v>
                </c:pt>
                <c:pt idx="2175">
                  <c:v>36146</c:v>
                </c:pt>
                <c:pt idx="2176">
                  <c:v>36147</c:v>
                </c:pt>
                <c:pt idx="2177">
                  <c:v>36148</c:v>
                </c:pt>
                <c:pt idx="2178">
                  <c:v>36149</c:v>
                </c:pt>
                <c:pt idx="2179">
                  <c:v>36150</c:v>
                </c:pt>
                <c:pt idx="2180">
                  <c:v>36151</c:v>
                </c:pt>
                <c:pt idx="2181">
                  <c:v>36152</c:v>
                </c:pt>
                <c:pt idx="2182">
                  <c:v>36153</c:v>
                </c:pt>
                <c:pt idx="2183">
                  <c:v>36154</c:v>
                </c:pt>
                <c:pt idx="2184">
                  <c:v>36155</c:v>
                </c:pt>
                <c:pt idx="2185">
                  <c:v>36156</c:v>
                </c:pt>
                <c:pt idx="2186">
                  <c:v>36157</c:v>
                </c:pt>
                <c:pt idx="2187">
                  <c:v>36158</c:v>
                </c:pt>
                <c:pt idx="2188">
                  <c:v>36159</c:v>
                </c:pt>
                <c:pt idx="2189">
                  <c:v>36160</c:v>
                </c:pt>
                <c:pt idx="2190">
                  <c:v>36161</c:v>
                </c:pt>
                <c:pt idx="2191">
                  <c:v>36162</c:v>
                </c:pt>
                <c:pt idx="2192">
                  <c:v>36163</c:v>
                </c:pt>
                <c:pt idx="2193">
                  <c:v>36164</c:v>
                </c:pt>
                <c:pt idx="2194">
                  <c:v>36165</c:v>
                </c:pt>
                <c:pt idx="2195">
                  <c:v>36166</c:v>
                </c:pt>
                <c:pt idx="2196">
                  <c:v>36167</c:v>
                </c:pt>
                <c:pt idx="2197">
                  <c:v>36168</c:v>
                </c:pt>
                <c:pt idx="2198">
                  <c:v>36169</c:v>
                </c:pt>
                <c:pt idx="2199">
                  <c:v>36170</c:v>
                </c:pt>
                <c:pt idx="2200">
                  <c:v>36171</c:v>
                </c:pt>
                <c:pt idx="2201">
                  <c:v>36172</c:v>
                </c:pt>
                <c:pt idx="2202">
                  <c:v>36173</c:v>
                </c:pt>
                <c:pt idx="2203">
                  <c:v>36174</c:v>
                </c:pt>
                <c:pt idx="2204">
                  <c:v>36175</c:v>
                </c:pt>
                <c:pt idx="2205">
                  <c:v>36176</c:v>
                </c:pt>
                <c:pt idx="2206">
                  <c:v>36177</c:v>
                </c:pt>
                <c:pt idx="2207">
                  <c:v>36178</c:v>
                </c:pt>
                <c:pt idx="2208">
                  <c:v>36179</c:v>
                </c:pt>
                <c:pt idx="2209">
                  <c:v>36180</c:v>
                </c:pt>
                <c:pt idx="2210">
                  <c:v>36181</c:v>
                </c:pt>
                <c:pt idx="2211">
                  <c:v>36182</c:v>
                </c:pt>
                <c:pt idx="2212">
                  <c:v>36183</c:v>
                </c:pt>
                <c:pt idx="2213">
                  <c:v>36184</c:v>
                </c:pt>
                <c:pt idx="2214">
                  <c:v>36185</c:v>
                </c:pt>
                <c:pt idx="2215">
                  <c:v>36186</c:v>
                </c:pt>
                <c:pt idx="2216">
                  <c:v>36187</c:v>
                </c:pt>
                <c:pt idx="2217">
                  <c:v>36188</c:v>
                </c:pt>
                <c:pt idx="2218">
                  <c:v>36189</c:v>
                </c:pt>
                <c:pt idx="2219">
                  <c:v>36190</c:v>
                </c:pt>
                <c:pt idx="2220">
                  <c:v>36191</c:v>
                </c:pt>
                <c:pt idx="2221">
                  <c:v>36192</c:v>
                </c:pt>
                <c:pt idx="2222">
                  <c:v>36193</c:v>
                </c:pt>
                <c:pt idx="2223">
                  <c:v>36194</c:v>
                </c:pt>
                <c:pt idx="2224">
                  <c:v>36195</c:v>
                </c:pt>
                <c:pt idx="2225">
                  <c:v>36196</c:v>
                </c:pt>
                <c:pt idx="2226">
                  <c:v>36197</c:v>
                </c:pt>
                <c:pt idx="2227">
                  <c:v>36198</c:v>
                </c:pt>
                <c:pt idx="2228">
                  <c:v>36199</c:v>
                </c:pt>
                <c:pt idx="2229">
                  <c:v>36200</c:v>
                </c:pt>
                <c:pt idx="2230">
                  <c:v>36201</c:v>
                </c:pt>
                <c:pt idx="2231">
                  <c:v>36202</c:v>
                </c:pt>
                <c:pt idx="2232">
                  <c:v>36203</c:v>
                </c:pt>
                <c:pt idx="2233">
                  <c:v>36204</c:v>
                </c:pt>
                <c:pt idx="2234">
                  <c:v>36205</c:v>
                </c:pt>
                <c:pt idx="2235">
                  <c:v>36206</c:v>
                </c:pt>
                <c:pt idx="2236">
                  <c:v>36207</c:v>
                </c:pt>
                <c:pt idx="2237">
                  <c:v>36208</c:v>
                </c:pt>
                <c:pt idx="2238">
                  <c:v>36209</c:v>
                </c:pt>
                <c:pt idx="2239">
                  <c:v>36210</c:v>
                </c:pt>
                <c:pt idx="2240">
                  <c:v>36211</c:v>
                </c:pt>
                <c:pt idx="2241">
                  <c:v>36212</c:v>
                </c:pt>
                <c:pt idx="2242">
                  <c:v>36213</c:v>
                </c:pt>
                <c:pt idx="2243">
                  <c:v>36214</c:v>
                </c:pt>
                <c:pt idx="2244">
                  <c:v>36215</c:v>
                </c:pt>
                <c:pt idx="2245">
                  <c:v>36216</c:v>
                </c:pt>
                <c:pt idx="2246">
                  <c:v>36217</c:v>
                </c:pt>
                <c:pt idx="2247">
                  <c:v>36218</c:v>
                </c:pt>
                <c:pt idx="2248">
                  <c:v>36219</c:v>
                </c:pt>
                <c:pt idx="2249">
                  <c:v>36220</c:v>
                </c:pt>
                <c:pt idx="2250">
                  <c:v>36221</c:v>
                </c:pt>
                <c:pt idx="2251">
                  <c:v>36222</c:v>
                </c:pt>
                <c:pt idx="2252">
                  <c:v>36223</c:v>
                </c:pt>
                <c:pt idx="2253">
                  <c:v>36224</c:v>
                </c:pt>
                <c:pt idx="2254">
                  <c:v>36225</c:v>
                </c:pt>
                <c:pt idx="2255">
                  <c:v>36226</c:v>
                </c:pt>
                <c:pt idx="2256">
                  <c:v>36227</c:v>
                </c:pt>
                <c:pt idx="2257">
                  <c:v>36228</c:v>
                </c:pt>
                <c:pt idx="2258">
                  <c:v>36229</c:v>
                </c:pt>
                <c:pt idx="2259">
                  <c:v>36230</c:v>
                </c:pt>
                <c:pt idx="2260">
                  <c:v>36231</c:v>
                </c:pt>
                <c:pt idx="2261">
                  <c:v>36232</c:v>
                </c:pt>
                <c:pt idx="2262">
                  <c:v>36233</c:v>
                </c:pt>
                <c:pt idx="2263">
                  <c:v>36234</c:v>
                </c:pt>
                <c:pt idx="2264">
                  <c:v>36235</c:v>
                </c:pt>
                <c:pt idx="2265">
                  <c:v>36236</c:v>
                </c:pt>
                <c:pt idx="2266">
                  <c:v>36237</c:v>
                </c:pt>
                <c:pt idx="2267">
                  <c:v>36238</c:v>
                </c:pt>
                <c:pt idx="2268">
                  <c:v>36239</c:v>
                </c:pt>
                <c:pt idx="2269">
                  <c:v>36240</c:v>
                </c:pt>
                <c:pt idx="2270">
                  <c:v>36241</c:v>
                </c:pt>
                <c:pt idx="2271">
                  <c:v>36242</c:v>
                </c:pt>
                <c:pt idx="2272">
                  <c:v>36243</c:v>
                </c:pt>
                <c:pt idx="2273">
                  <c:v>36244</c:v>
                </c:pt>
                <c:pt idx="2274">
                  <c:v>36245</c:v>
                </c:pt>
                <c:pt idx="2275">
                  <c:v>36246</c:v>
                </c:pt>
                <c:pt idx="2276">
                  <c:v>36247</c:v>
                </c:pt>
                <c:pt idx="2277">
                  <c:v>36248</c:v>
                </c:pt>
                <c:pt idx="2278">
                  <c:v>36249</c:v>
                </c:pt>
                <c:pt idx="2279">
                  <c:v>36250</c:v>
                </c:pt>
                <c:pt idx="2280">
                  <c:v>36251</c:v>
                </c:pt>
                <c:pt idx="2281">
                  <c:v>36252</c:v>
                </c:pt>
                <c:pt idx="2282">
                  <c:v>36253</c:v>
                </c:pt>
                <c:pt idx="2283">
                  <c:v>36254</c:v>
                </c:pt>
                <c:pt idx="2284">
                  <c:v>36255</c:v>
                </c:pt>
                <c:pt idx="2285">
                  <c:v>36256</c:v>
                </c:pt>
                <c:pt idx="2286">
                  <c:v>36257</c:v>
                </c:pt>
                <c:pt idx="2287">
                  <c:v>36258</c:v>
                </c:pt>
                <c:pt idx="2288">
                  <c:v>36259</c:v>
                </c:pt>
                <c:pt idx="2289">
                  <c:v>36260</c:v>
                </c:pt>
                <c:pt idx="2290">
                  <c:v>36261</c:v>
                </c:pt>
                <c:pt idx="2291">
                  <c:v>36262</c:v>
                </c:pt>
                <c:pt idx="2292">
                  <c:v>36263</c:v>
                </c:pt>
                <c:pt idx="2293">
                  <c:v>36264</c:v>
                </c:pt>
                <c:pt idx="2294">
                  <c:v>36265</c:v>
                </c:pt>
                <c:pt idx="2295">
                  <c:v>36266</c:v>
                </c:pt>
                <c:pt idx="2296">
                  <c:v>36267</c:v>
                </c:pt>
                <c:pt idx="2297">
                  <c:v>36268</c:v>
                </c:pt>
                <c:pt idx="2298">
                  <c:v>36269</c:v>
                </c:pt>
                <c:pt idx="2299">
                  <c:v>36270</c:v>
                </c:pt>
                <c:pt idx="2300">
                  <c:v>36271</c:v>
                </c:pt>
                <c:pt idx="2301">
                  <c:v>36272</c:v>
                </c:pt>
                <c:pt idx="2302">
                  <c:v>36273</c:v>
                </c:pt>
                <c:pt idx="2303">
                  <c:v>36274</c:v>
                </c:pt>
                <c:pt idx="2304">
                  <c:v>36275</c:v>
                </c:pt>
                <c:pt idx="2305">
                  <c:v>36276</c:v>
                </c:pt>
                <c:pt idx="2306">
                  <c:v>36277</c:v>
                </c:pt>
                <c:pt idx="2307">
                  <c:v>36278</c:v>
                </c:pt>
                <c:pt idx="2308">
                  <c:v>36279</c:v>
                </c:pt>
                <c:pt idx="2309">
                  <c:v>36280</c:v>
                </c:pt>
                <c:pt idx="2310">
                  <c:v>36281</c:v>
                </c:pt>
                <c:pt idx="2311">
                  <c:v>36282</c:v>
                </c:pt>
                <c:pt idx="2312">
                  <c:v>36283</c:v>
                </c:pt>
                <c:pt idx="2313">
                  <c:v>36284</c:v>
                </c:pt>
                <c:pt idx="2314">
                  <c:v>36285</c:v>
                </c:pt>
                <c:pt idx="2315">
                  <c:v>36286</c:v>
                </c:pt>
                <c:pt idx="2316">
                  <c:v>36287</c:v>
                </c:pt>
                <c:pt idx="2317">
                  <c:v>36288</c:v>
                </c:pt>
                <c:pt idx="2318">
                  <c:v>36289</c:v>
                </c:pt>
                <c:pt idx="2319">
                  <c:v>36290</c:v>
                </c:pt>
                <c:pt idx="2320">
                  <c:v>36291</c:v>
                </c:pt>
                <c:pt idx="2321">
                  <c:v>36292</c:v>
                </c:pt>
                <c:pt idx="2322">
                  <c:v>36293</c:v>
                </c:pt>
                <c:pt idx="2323">
                  <c:v>36294</c:v>
                </c:pt>
                <c:pt idx="2324">
                  <c:v>36295</c:v>
                </c:pt>
                <c:pt idx="2325">
                  <c:v>36296</c:v>
                </c:pt>
                <c:pt idx="2326">
                  <c:v>36297</c:v>
                </c:pt>
                <c:pt idx="2327">
                  <c:v>36298</c:v>
                </c:pt>
                <c:pt idx="2328">
                  <c:v>36299</c:v>
                </c:pt>
                <c:pt idx="2329">
                  <c:v>36300</c:v>
                </c:pt>
                <c:pt idx="2330">
                  <c:v>36301</c:v>
                </c:pt>
                <c:pt idx="2331">
                  <c:v>36302</c:v>
                </c:pt>
                <c:pt idx="2332">
                  <c:v>36303</c:v>
                </c:pt>
                <c:pt idx="2333">
                  <c:v>36304</c:v>
                </c:pt>
                <c:pt idx="2334">
                  <c:v>36305</c:v>
                </c:pt>
                <c:pt idx="2335">
                  <c:v>36306</c:v>
                </c:pt>
                <c:pt idx="2336">
                  <c:v>36307</c:v>
                </c:pt>
                <c:pt idx="2337">
                  <c:v>36308</c:v>
                </c:pt>
                <c:pt idx="2338">
                  <c:v>36309</c:v>
                </c:pt>
                <c:pt idx="2339">
                  <c:v>36310</c:v>
                </c:pt>
                <c:pt idx="2340">
                  <c:v>36311</c:v>
                </c:pt>
                <c:pt idx="2341">
                  <c:v>36312</c:v>
                </c:pt>
                <c:pt idx="2342">
                  <c:v>36313</c:v>
                </c:pt>
                <c:pt idx="2343">
                  <c:v>36314</c:v>
                </c:pt>
                <c:pt idx="2344">
                  <c:v>36315</c:v>
                </c:pt>
                <c:pt idx="2345">
                  <c:v>36316</c:v>
                </c:pt>
                <c:pt idx="2346">
                  <c:v>36317</c:v>
                </c:pt>
                <c:pt idx="2347">
                  <c:v>36318</c:v>
                </c:pt>
                <c:pt idx="2348">
                  <c:v>36319</c:v>
                </c:pt>
                <c:pt idx="2349">
                  <c:v>36320</c:v>
                </c:pt>
                <c:pt idx="2350">
                  <c:v>36321</c:v>
                </c:pt>
                <c:pt idx="2351">
                  <c:v>36322</c:v>
                </c:pt>
                <c:pt idx="2352">
                  <c:v>36323</c:v>
                </c:pt>
                <c:pt idx="2353">
                  <c:v>36324</c:v>
                </c:pt>
                <c:pt idx="2354">
                  <c:v>36325</c:v>
                </c:pt>
                <c:pt idx="2355">
                  <c:v>36326</c:v>
                </c:pt>
                <c:pt idx="2356">
                  <c:v>36327</c:v>
                </c:pt>
                <c:pt idx="2357">
                  <c:v>36328</c:v>
                </c:pt>
                <c:pt idx="2358">
                  <c:v>36329</c:v>
                </c:pt>
                <c:pt idx="2359">
                  <c:v>36330</c:v>
                </c:pt>
                <c:pt idx="2360">
                  <c:v>36331</c:v>
                </c:pt>
                <c:pt idx="2361">
                  <c:v>36332</c:v>
                </c:pt>
                <c:pt idx="2362">
                  <c:v>36333</c:v>
                </c:pt>
                <c:pt idx="2363">
                  <c:v>36334</c:v>
                </c:pt>
                <c:pt idx="2364">
                  <c:v>36335</c:v>
                </c:pt>
                <c:pt idx="2365">
                  <c:v>36336</c:v>
                </c:pt>
                <c:pt idx="2366">
                  <c:v>36337</c:v>
                </c:pt>
                <c:pt idx="2367">
                  <c:v>36338</c:v>
                </c:pt>
                <c:pt idx="2368">
                  <c:v>36339</c:v>
                </c:pt>
                <c:pt idx="2369">
                  <c:v>36340</c:v>
                </c:pt>
                <c:pt idx="2370">
                  <c:v>36341</c:v>
                </c:pt>
                <c:pt idx="2371">
                  <c:v>36342</c:v>
                </c:pt>
                <c:pt idx="2372">
                  <c:v>36343</c:v>
                </c:pt>
                <c:pt idx="2373">
                  <c:v>36344</c:v>
                </c:pt>
                <c:pt idx="2374">
                  <c:v>36345</c:v>
                </c:pt>
                <c:pt idx="2375">
                  <c:v>36346</c:v>
                </c:pt>
                <c:pt idx="2376">
                  <c:v>36347</c:v>
                </c:pt>
                <c:pt idx="2377">
                  <c:v>36348</c:v>
                </c:pt>
                <c:pt idx="2378">
                  <c:v>36349</c:v>
                </c:pt>
                <c:pt idx="2379">
                  <c:v>36350</c:v>
                </c:pt>
                <c:pt idx="2380">
                  <c:v>36351</c:v>
                </c:pt>
                <c:pt idx="2381">
                  <c:v>36352</c:v>
                </c:pt>
                <c:pt idx="2382">
                  <c:v>36353</c:v>
                </c:pt>
                <c:pt idx="2383">
                  <c:v>36354</c:v>
                </c:pt>
                <c:pt idx="2384">
                  <c:v>36355</c:v>
                </c:pt>
                <c:pt idx="2385">
                  <c:v>36356</c:v>
                </c:pt>
                <c:pt idx="2386">
                  <c:v>36357</c:v>
                </c:pt>
                <c:pt idx="2387">
                  <c:v>36358</c:v>
                </c:pt>
                <c:pt idx="2388">
                  <c:v>36359</c:v>
                </c:pt>
                <c:pt idx="2389">
                  <c:v>36360</c:v>
                </c:pt>
                <c:pt idx="2390">
                  <c:v>36361</c:v>
                </c:pt>
                <c:pt idx="2391">
                  <c:v>36362</c:v>
                </c:pt>
                <c:pt idx="2392">
                  <c:v>36363</c:v>
                </c:pt>
                <c:pt idx="2393">
                  <c:v>36364</c:v>
                </c:pt>
                <c:pt idx="2394">
                  <c:v>36365</c:v>
                </c:pt>
                <c:pt idx="2395">
                  <c:v>36366</c:v>
                </c:pt>
                <c:pt idx="2396">
                  <c:v>36367</c:v>
                </c:pt>
                <c:pt idx="2397">
                  <c:v>36368</c:v>
                </c:pt>
                <c:pt idx="2398">
                  <c:v>36369</c:v>
                </c:pt>
                <c:pt idx="2399">
                  <c:v>36370</c:v>
                </c:pt>
                <c:pt idx="2400">
                  <c:v>36371</c:v>
                </c:pt>
                <c:pt idx="2401">
                  <c:v>36372</c:v>
                </c:pt>
                <c:pt idx="2402">
                  <c:v>36373</c:v>
                </c:pt>
                <c:pt idx="2403">
                  <c:v>36374</c:v>
                </c:pt>
                <c:pt idx="2404">
                  <c:v>36375</c:v>
                </c:pt>
                <c:pt idx="2405">
                  <c:v>36376</c:v>
                </c:pt>
                <c:pt idx="2406">
                  <c:v>36377</c:v>
                </c:pt>
                <c:pt idx="2407">
                  <c:v>36378</c:v>
                </c:pt>
                <c:pt idx="2408">
                  <c:v>36379</c:v>
                </c:pt>
                <c:pt idx="2409">
                  <c:v>36380</c:v>
                </c:pt>
                <c:pt idx="2410">
                  <c:v>36381</c:v>
                </c:pt>
                <c:pt idx="2411">
                  <c:v>36382</c:v>
                </c:pt>
                <c:pt idx="2412">
                  <c:v>36383</c:v>
                </c:pt>
                <c:pt idx="2413">
                  <c:v>36384</c:v>
                </c:pt>
                <c:pt idx="2414">
                  <c:v>36385</c:v>
                </c:pt>
                <c:pt idx="2415">
                  <c:v>36386</c:v>
                </c:pt>
                <c:pt idx="2416">
                  <c:v>36387</c:v>
                </c:pt>
                <c:pt idx="2417">
                  <c:v>36388</c:v>
                </c:pt>
                <c:pt idx="2418">
                  <c:v>36389</c:v>
                </c:pt>
                <c:pt idx="2419">
                  <c:v>36390</c:v>
                </c:pt>
                <c:pt idx="2420">
                  <c:v>36391</c:v>
                </c:pt>
                <c:pt idx="2421">
                  <c:v>36392</c:v>
                </c:pt>
                <c:pt idx="2422">
                  <c:v>36393</c:v>
                </c:pt>
                <c:pt idx="2423">
                  <c:v>36394</c:v>
                </c:pt>
                <c:pt idx="2424">
                  <c:v>36395</c:v>
                </c:pt>
                <c:pt idx="2425">
                  <c:v>36396</c:v>
                </c:pt>
                <c:pt idx="2426">
                  <c:v>36397</c:v>
                </c:pt>
                <c:pt idx="2427">
                  <c:v>36398</c:v>
                </c:pt>
                <c:pt idx="2428">
                  <c:v>36399</c:v>
                </c:pt>
                <c:pt idx="2429">
                  <c:v>36400</c:v>
                </c:pt>
                <c:pt idx="2430">
                  <c:v>36401</c:v>
                </c:pt>
                <c:pt idx="2431">
                  <c:v>36402</c:v>
                </c:pt>
                <c:pt idx="2432">
                  <c:v>36403</c:v>
                </c:pt>
                <c:pt idx="2433">
                  <c:v>36404</c:v>
                </c:pt>
                <c:pt idx="2434">
                  <c:v>36405</c:v>
                </c:pt>
                <c:pt idx="2435">
                  <c:v>36406</c:v>
                </c:pt>
                <c:pt idx="2436">
                  <c:v>36407</c:v>
                </c:pt>
                <c:pt idx="2437">
                  <c:v>36408</c:v>
                </c:pt>
                <c:pt idx="2438">
                  <c:v>36409</c:v>
                </c:pt>
                <c:pt idx="2439">
                  <c:v>36410</c:v>
                </c:pt>
                <c:pt idx="2440">
                  <c:v>36411</c:v>
                </c:pt>
                <c:pt idx="2441">
                  <c:v>36412</c:v>
                </c:pt>
                <c:pt idx="2442">
                  <c:v>36413</c:v>
                </c:pt>
                <c:pt idx="2443">
                  <c:v>36414</c:v>
                </c:pt>
                <c:pt idx="2444">
                  <c:v>36415</c:v>
                </c:pt>
                <c:pt idx="2445">
                  <c:v>36416</c:v>
                </c:pt>
                <c:pt idx="2446">
                  <c:v>36417</c:v>
                </c:pt>
                <c:pt idx="2447">
                  <c:v>36418</c:v>
                </c:pt>
                <c:pt idx="2448">
                  <c:v>36419</c:v>
                </c:pt>
                <c:pt idx="2449">
                  <c:v>36420</c:v>
                </c:pt>
                <c:pt idx="2450">
                  <c:v>36421</c:v>
                </c:pt>
                <c:pt idx="2451">
                  <c:v>36422</c:v>
                </c:pt>
                <c:pt idx="2452">
                  <c:v>36423</c:v>
                </c:pt>
                <c:pt idx="2453">
                  <c:v>36424</c:v>
                </c:pt>
                <c:pt idx="2454">
                  <c:v>36425</c:v>
                </c:pt>
                <c:pt idx="2455">
                  <c:v>36426</c:v>
                </c:pt>
                <c:pt idx="2456">
                  <c:v>36427</c:v>
                </c:pt>
                <c:pt idx="2457">
                  <c:v>36428</c:v>
                </c:pt>
                <c:pt idx="2458">
                  <c:v>36429</c:v>
                </c:pt>
                <c:pt idx="2459">
                  <c:v>36430</c:v>
                </c:pt>
                <c:pt idx="2460">
                  <c:v>36431</c:v>
                </c:pt>
                <c:pt idx="2461">
                  <c:v>36432</c:v>
                </c:pt>
                <c:pt idx="2462">
                  <c:v>36433</c:v>
                </c:pt>
                <c:pt idx="2463">
                  <c:v>36434</c:v>
                </c:pt>
                <c:pt idx="2464">
                  <c:v>36435</c:v>
                </c:pt>
                <c:pt idx="2465">
                  <c:v>36436</c:v>
                </c:pt>
                <c:pt idx="2466">
                  <c:v>36437</c:v>
                </c:pt>
                <c:pt idx="2467">
                  <c:v>36438</c:v>
                </c:pt>
                <c:pt idx="2468">
                  <c:v>36439</c:v>
                </c:pt>
                <c:pt idx="2469">
                  <c:v>36440</c:v>
                </c:pt>
                <c:pt idx="2470">
                  <c:v>36441</c:v>
                </c:pt>
                <c:pt idx="2471">
                  <c:v>36442</c:v>
                </c:pt>
                <c:pt idx="2472">
                  <c:v>36443</c:v>
                </c:pt>
                <c:pt idx="2473">
                  <c:v>36444</c:v>
                </c:pt>
                <c:pt idx="2474">
                  <c:v>36445</c:v>
                </c:pt>
                <c:pt idx="2475">
                  <c:v>36446</c:v>
                </c:pt>
                <c:pt idx="2476">
                  <c:v>36447</c:v>
                </c:pt>
                <c:pt idx="2477">
                  <c:v>36448</c:v>
                </c:pt>
                <c:pt idx="2478">
                  <c:v>36449</c:v>
                </c:pt>
                <c:pt idx="2479">
                  <c:v>36450</c:v>
                </c:pt>
                <c:pt idx="2480">
                  <c:v>36451</c:v>
                </c:pt>
                <c:pt idx="2481">
                  <c:v>36452</c:v>
                </c:pt>
                <c:pt idx="2482">
                  <c:v>36453</c:v>
                </c:pt>
                <c:pt idx="2483">
                  <c:v>36454</c:v>
                </c:pt>
                <c:pt idx="2484">
                  <c:v>36455</c:v>
                </c:pt>
                <c:pt idx="2485">
                  <c:v>36456</c:v>
                </c:pt>
                <c:pt idx="2486">
                  <c:v>36457</c:v>
                </c:pt>
                <c:pt idx="2487">
                  <c:v>36458</c:v>
                </c:pt>
                <c:pt idx="2488">
                  <c:v>36459</c:v>
                </c:pt>
                <c:pt idx="2489">
                  <c:v>36460</c:v>
                </c:pt>
                <c:pt idx="2490">
                  <c:v>36461</c:v>
                </c:pt>
                <c:pt idx="2491">
                  <c:v>36462</c:v>
                </c:pt>
                <c:pt idx="2492">
                  <c:v>36463</c:v>
                </c:pt>
                <c:pt idx="2493">
                  <c:v>36464</c:v>
                </c:pt>
                <c:pt idx="2494">
                  <c:v>36465</c:v>
                </c:pt>
                <c:pt idx="2495">
                  <c:v>36466</c:v>
                </c:pt>
                <c:pt idx="2496">
                  <c:v>36467</c:v>
                </c:pt>
                <c:pt idx="2497">
                  <c:v>36468</c:v>
                </c:pt>
                <c:pt idx="2498">
                  <c:v>36469</c:v>
                </c:pt>
                <c:pt idx="2499">
                  <c:v>36470</c:v>
                </c:pt>
                <c:pt idx="2500">
                  <c:v>36471</c:v>
                </c:pt>
                <c:pt idx="2501">
                  <c:v>36472</c:v>
                </c:pt>
                <c:pt idx="2502">
                  <c:v>36473</c:v>
                </c:pt>
                <c:pt idx="2503">
                  <c:v>36474</c:v>
                </c:pt>
                <c:pt idx="2504">
                  <c:v>36475</c:v>
                </c:pt>
                <c:pt idx="2505">
                  <c:v>36476</c:v>
                </c:pt>
                <c:pt idx="2506">
                  <c:v>36477</c:v>
                </c:pt>
                <c:pt idx="2507">
                  <c:v>36478</c:v>
                </c:pt>
                <c:pt idx="2508">
                  <c:v>36479</c:v>
                </c:pt>
                <c:pt idx="2509">
                  <c:v>36480</c:v>
                </c:pt>
                <c:pt idx="2510">
                  <c:v>36481</c:v>
                </c:pt>
                <c:pt idx="2511">
                  <c:v>36482</c:v>
                </c:pt>
                <c:pt idx="2512">
                  <c:v>36483</c:v>
                </c:pt>
                <c:pt idx="2513">
                  <c:v>36484</c:v>
                </c:pt>
                <c:pt idx="2514">
                  <c:v>36485</c:v>
                </c:pt>
                <c:pt idx="2515">
                  <c:v>36486</c:v>
                </c:pt>
                <c:pt idx="2516">
                  <c:v>36487</c:v>
                </c:pt>
                <c:pt idx="2517">
                  <c:v>36488</c:v>
                </c:pt>
                <c:pt idx="2518">
                  <c:v>36489</c:v>
                </c:pt>
                <c:pt idx="2519">
                  <c:v>36490</c:v>
                </c:pt>
                <c:pt idx="2520">
                  <c:v>36491</c:v>
                </c:pt>
                <c:pt idx="2521">
                  <c:v>36492</c:v>
                </c:pt>
                <c:pt idx="2522">
                  <c:v>36493</c:v>
                </c:pt>
                <c:pt idx="2523">
                  <c:v>36494</c:v>
                </c:pt>
                <c:pt idx="2524">
                  <c:v>36495</c:v>
                </c:pt>
                <c:pt idx="2525">
                  <c:v>36496</c:v>
                </c:pt>
                <c:pt idx="2526">
                  <c:v>36497</c:v>
                </c:pt>
                <c:pt idx="2527">
                  <c:v>36498</c:v>
                </c:pt>
                <c:pt idx="2528">
                  <c:v>36499</c:v>
                </c:pt>
                <c:pt idx="2529">
                  <c:v>36500</c:v>
                </c:pt>
                <c:pt idx="2530">
                  <c:v>36501</c:v>
                </c:pt>
                <c:pt idx="2531">
                  <c:v>36502</c:v>
                </c:pt>
                <c:pt idx="2532">
                  <c:v>36503</c:v>
                </c:pt>
                <c:pt idx="2533">
                  <c:v>36504</c:v>
                </c:pt>
                <c:pt idx="2534">
                  <c:v>36505</c:v>
                </c:pt>
                <c:pt idx="2535">
                  <c:v>36506</c:v>
                </c:pt>
                <c:pt idx="2536">
                  <c:v>36507</c:v>
                </c:pt>
                <c:pt idx="2537">
                  <c:v>36508</c:v>
                </c:pt>
                <c:pt idx="2538">
                  <c:v>36509</c:v>
                </c:pt>
                <c:pt idx="2539">
                  <c:v>36510</c:v>
                </c:pt>
                <c:pt idx="2540">
                  <c:v>36511</c:v>
                </c:pt>
                <c:pt idx="2541">
                  <c:v>36512</c:v>
                </c:pt>
                <c:pt idx="2542">
                  <c:v>36513</c:v>
                </c:pt>
                <c:pt idx="2543">
                  <c:v>36514</c:v>
                </c:pt>
                <c:pt idx="2544">
                  <c:v>36515</c:v>
                </c:pt>
                <c:pt idx="2545">
                  <c:v>36516</c:v>
                </c:pt>
                <c:pt idx="2546">
                  <c:v>36517</c:v>
                </c:pt>
                <c:pt idx="2547">
                  <c:v>36518</c:v>
                </c:pt>
                <c:pt idx="2548">
                  <c:v>36519</c:v>
                </c:pt>
                <c:pt idx="2549">
                  <c:v>36520</c:v>
                </c:pt>
                <c:pt idx="2550">
                  <c:v>36521</c:v>
                </c:pt>
                <c:pt idx="2551">
                  <c:v>36522</c:v>
                </c:pt>
                <c:pt idx="2552">
                  <c:v>36523</c:v>
                </c:pt>
                <c:pt idx="2553">
                  <c:v>36524</c:v>
                </c:pt>
                <c:pt idx="2554">
                  <c:v>36525</c:v>
                </c:pt>
                <c:pt idx="2555">
                  <c:v>36526</c:v>
                </c:pt>
                <c:pt idx="2556">
                  <c:v>36527</c:v>
                </c:pt>
                <c:pt idx="2557">
                  <c:v>36528</c:v>
                </c:pt>
                <c:pt idx="2558">
                  <c:v>36529</c:v>
                </c:pt>
                <c:pt idx="2559">
                  <c:v>36530</c:v>
                </c:pt>
                <c:pt idx="2560">
                  <c:v>36531</c:v>
                </c:pt>
                <c:pt idx="2561">
                  <c:v>36532</c:v>
                </c:pt>
                <c:pt idx="2562">
                  <c:v>36533</c:v>
                </c:pt>
                <c:pt idx="2563">
                  <c:v>36534</c:v>
                </c:pt>
                <c:pt idx="2564">
                  <c:v>36535</c:v>
                </c:pt>
                <c:pt idx="2565">
                  <c:v>36536</c:v>
                </c:pt>
                <c:pt idx="2566">
                  <c:v>36537</c:v>
                </c:pt>
                <c:pt idx="2567">
                  <c:v>36538</c:v>
                </c:pt>
                <c:pt idx="2568">
                  <c:v>36539</c:v>
                </c:pt>
                <c:pt idx="2569">
                  <c:v>36540</c:v>
                </c:pt>
                <c:pt idx="2570">
                  <c:v>36541</c:v>
                </c:pt>
                <c:pt idx="2571">
                  <c:v>36542</c:v>
                </c:pt>
                <c:pt idx="2572">
                  <c:v>36543</c:v>
                </c:pt>
                <c:pt idx="2573">
                  <c:v>36544</c:v>
                </c:pt>
                <c:pt idx="2574">
                  <c:v>36545</c:v>
                </c:pt>
                <c:pt idx="2575">
                  <c:v>36546</c:v>
                </c:pt>
                <c:pt idx="2576">
                  <c:v>36547</c:v>
                </c:pt>
                <c:pt idx="2577">
                  <c:v>36548</c:v>
                </c:pt>
                <c:pt idx="2578">
                  <c:v>36549</c:v>
                </c:pt>
                <c:pt idx="2579">
                  <c:v>36550</c:v>
                </c:pt>
                <c:pt idx="2580">
                  <c:v>36551</c:v>
                </c:pt>
                <c:pt idx="2581">
                  <c:v>36552</c:v>
                </c:pt>
                <c:pt idx="2582">
                  <c:v>36553</c:v>
                </c:pt>
                <c:pt idx="2583">
                  <c:v>36554</c:v>
                </c:pt>
                <c:pt idx="2584">
                  <c:v>36555</c:v>
                </c:pt>
                <c:pt idx="2585">
                  <c:v>36556</c:v>
                </c:pt>
                <c:pt idx="2586">
                  <c:v>36557</c:v>
                </c:pt>
                <c:pt idx="2587">
                  <c:v>36558</c:v>
                </c:pt>
                <c:pt idx="2588">
                  <c:v>36559</c:v>
                </c:pt>
                <c:pt idx="2589">
                  <c:v>36560</c:v>
                </c:pt>
                <c:pt idx="2590">
                  <c:v>36561</c:v>
                </c:pt>
                <c:pt idx="2591">
                  <c:v>36562</c:v>
                </c:pt>
                <c:pt idx="2592">
                  <c:v>36563</c:v>
                </c:pt>
                <c:pt idx="2593">
                  <c:v>36564</c:v>
                </c:pt>
                <c:pt idx="2594">
                  <c:v>36565</c:v>
                </c:pt>
                <c:pt idx="2595">
                  <c:v>36566</c:v>
                </c:pt>
                <c:pt idx="2596">
                  <c:v>36567</c:v>
                </c:pt>
                <c:pt idx="2597">
                  <c:v>36568</c:v>
                </c:pt>
                <c:pt idx="2598">
                  <c:v>36569</c:v>
                </c:pt>
                <c:pt idx="2599">
                  <c:v>36570</c:v>
                </c:pt>
                <c:pt idx="2600">
                  <c:v>36571</c:v>
                </c:pt>
                <c:pt idx="2601">
                  <c:v>36572</c:v>
                </c:pt>
                <c:pt idx="2602">
                  <c:v>36573</c:v>
                </c:pt>
                <c:pt idx="2603">
                  <c:v>36574</c:v>
                </c:pt>
                <c:pt idx="2604">
                  <c:v>36575</c:v>
                </c:pt>
                <c:pt idx="2605">
                  <c:v>36576</c:v>
                </c:pt>
                <c:pt idx="2606">
                  <c:v>36577</c:v>
                </c:pt>
                <c:pt idx="2607">
                  <c:v>36578</c:v>
                </c:pt>
                <c:pt idx="2608">
                  <c:v>36579</c:v>
                </c:pt>
                <c:pt idx="2609">
                  <c:v>36580</c:v>
                </c:pt>
                <c:pt idx="2610">
                  <c:v>36581</c:v>
                </c:pt>
                <c:pt idx="2611">
                  <c:v>36582</c:v>
                </c:pt>
                <c:pt idx="2612">
                  <c:v>36583</c:v>
                </c:pt>
                <c:pt idx="2613">
                  <c:v>36584</c:v>
                </c:pt>
                <c:pt idx="2614">
                  <c:v>36586</c:v>
                </c:pt>
                <c:pt idx="2615">
                  <c:v>36587</c:v>
                </c:pt>
                <c:pt idx="2616">
                  <c:v>36588</c:v>
                </c:pt>
                <c:pt idx="2617">
                  <c:v>36589</c:v>
                </c:pt>
                <c:pt idx="2618">
                  <c:v>36590</c:v>
                </c:pt>
                <c:pt idx="2619">
                  <c:v>36591</c:v>
                </c:pt>
                <c:pt idx="2620">
                  <c:v>36592</c:v>
                </c:pt>
                <c:pt idx="2621">
                  <c:v>36593</c:v>
                </c:pt>
                <c:pt idx="2622">
                  <c:v>36594</c:v>
                </c:pt>
                <c:pt idx="2623">
                  <c:v>36595</c:v>
                </c:pt>
                <c:pt idx="2624">
                  <c:v>36596</c:v>
                </c:pt>
                <c:pt idx="2625">
                  <c:v>36597</c:v>
                </c:pt>
                <c:pt idx="2626">
                  <c:v>36598</c:v>
                </c:pt>
                <c:pt idx="2627">
                  <c:v>36599</c:v>
                </c:pt>
                <c:pt idx="2628">
                  <c:v>36600</c:v>
                </c:pt>
                <c:pt idx="2629">
                  <c:v>36601</c:v>
                </c:pt>
                <c:pt idx="2630">
                  <c:v>36602</c:v>
                </c:pt>
                <c:pt idx="2631">
                  <c:v>36603</c:v>
                </c:pt>
                <c:pt idx="2632">
                  <c:v>36604</c:v>
                </c:pt>
                <c:pt idx="2633">
                  <c:v>36605</c:v>
                </c:pt>
                <c:pt idx="2634">
                  <c:v>36606</c:v>
                </c:pt>
                <c:pt idx="2635">
                  <c:v>36607</c:v>
                </c:pt>
                <c:pt idx="2636">
                  <c:v>36608</c:v>
                </c:pt>
                <c:pt idx="2637">
                  <c:v>36609</c:v>
                </c:pt>
                <c:pt idx="2638">
                  <c:v>36610</c:v>
                </c:pt>
                <c:pt idx="2639">
                  <c:v>36611</c:v>
                </c:pt>
                <c:pt idx="2640">
                  <c:v>36612</c:v>
                </c:pt>
                <c:pt idx="2641">
                  <c:v>36613</c:v>
                </c:pt>
                <c:pt idx="2642">
                  <c:v>36614</c:v>
                </c:pt>
                <c:pt idx="2643">
                  <c:v>36615</c:v>
                </c:pt>
                <c:pt idx="2644">
                  <c:v>36616</c:v>
                </c:pt>
                <c:pt idx="2645">
                  <c:v>36617</c:v>
                </c:pt>
                <c:pt idx="2646">
                  <c:v>36618</c:v>
                </c:pt>
                <c:pt idx="2647">
                  <c:v>36619</c:v>
                </c:pt>
                <c:pt idx="2648">
                  <c:v>36620</c:v>
                </c:pt>
                <c:pt idx="2649">
                  <c:v>36621</c:v>
                </c:pt>
                <c:pt idx="2650">
                  <c:v>36622</c:v>
                </c:pt>
                <c:pt idx="2651">
                  <c:v>36623</c:v>
                </c:pt>
                <c:pt idx="2652">
                  <c:v>36624</c:v>
                </c:pt>
                <c:pt idx="2653">
                  <c:v>36625</c:v>
                </c:pt>
                <c:pt idx="2654">
                  <c:v>36626</c:v>
                </c:pt>
                <c:pt idx="2655">
                  <c:v>36627</c:v>
                </c:pt>
                <c:pt idx="2656">
                  <c:v>36628</c:v>
                </c:pt>
                <c:pt idx="2657">
                  <c:v>36629</c:v>
                </c:pt>
                <c:pt idx="2658">
                  <c:v>36630</c:v>
                </c:pt>
                <c:pt idx="2659">
                  <c:v>36631</c:v>
                </c:pt>
                <c:pt idx="2660">
                  <c:v>36632</c:v>
                </c:pt>
                <c:pt idx="2661">
                  <c:v>36633</c:v>
                </c:pt>
                <c:pt idx="2662">
                  <c:v>36634</c:v>
                </c:pt>
                <c:pt idx="2663">
                  <c:v>36635</c:v>
                </c:pt>
                <c:pt idx="2664">
                  <c:v>36636</c:v>
                </c:pt>
                <c:pt idx="2665">
                  <c:v>36637</c:v>
                </c:pt>
                <c:pt idx="2666">
                  <c:v>36638</c:v>
                </c:pt>
                <c:pt idx="2667">
                  <c:v>36639</c:v>
                </c:pt>
                <c:pt idx="2668">
                  <c:v>36640</c:v>
                </c:pt>
                <c:pt idx="2669">
                  <c:v>36641</c:v>
                </c:pt>
                <c:pt idx="2670">
                  <c:v>36642</c:v>
                </c:pt>
                <c:pt idx="2671">
                  <c:v>36643</c:v>
                </c:pt>
                <c:pt idx="2672">
                  <c:v>36644</c:v>
                </c:pt>
                <c:pt idx="2673">
                  <c:v>36645</c:v>
                </c:pt>
                <c:pt idx="2674">
                  <c:v>36646</c:v>
                </c:pt>
                <c:pt idx="2675">
                  <c:v>36647</c:v>
                </c:pt>
                <c:pt idx="2676">
                  <c:v>36648</c:v>
                </c:pt>
                <c:pt idx="2677">
                  <c:v>36649</c:v>
                </c:pt>
                <c:pt idx="2678">
                  <c:v>36650</c:v>
                </c:pt>
                <c:pt idx="2679">
                  <c:v>36651</c:v>
                </c:pt>
                <c:pt idx="2680">
                  <c:v>36652</c:v>
                </c:pt>
                <c:pt idx="2681">
                  <c:v>36653</c:v>
                </c:pt>
                <c:pt idx="2682">
                  <c:v>36654</c:v>
                </c:pt>
                <c:pt idx="2683">
                  <c:v>36655</c:v>
                </c:pt>
                <c:pt idx="2684">
                  <c:v>36656</c:v>
                </c:pt>
                <c:pt idx="2685">
                  <c:v>36657</c:v>
                </c:pt>
                <c:pt idx="2686">
                  <c:v>36658</c:v>
                </c:pt>
                <c:pt idx="2687">
                  <c:v>36659</c:v>
                </c:pt>
                <c:pt idx="2688">
                  <c:v>36660</c:v>
                </c:pt>
                <c:pt idx="2689">
                  <c:v>36661</c:v>
                </c:pt>
                <c:pt idx="2690">
                  <c:v>36662</c:v>
                </c:pt>
                <c:pt idx="2691">
                  <c:v>36663</c:v>
                </c:pt>
                <c:pt idx="2692">
                  <c:v>36664</c:v>
                </c:pt>
                <c:pt idx="2693">
                  <c:v>36665</c:v>
                </c:pt>
                <c:pt idx="2694">
                  <c:v>36666</c:v>
                </c:pt>
                <c:pt idx="2695">
                  <c:v>36667</c:v>
                </c:pt>
                <c:pt idx="2696">
                  <c:v>36668</c:v>
                </c:pt>
                <c:pt idx="2697">
                  <c:v>36669</c:v>
                </c:pt>
                <c:pt idx="2698">
                  <c:v>36670</c:v>
                </c:pt>
                <c:pt idx="2699">
                  <c:v>36671</c:v>
                </c:pt>
                <c:pt idx="2700">
                  <c:v>36672</c:v>
                </c:pt>
                <c:pt idx="2701">
                  <c:v>36673</c:v>
                </c:pt>
                <c:pt idx="2702">
                  <c:v>36674</c:v>
                </c:pt>
                <c:pt idx="2703">
                  <c:v>36675</c:v>
                </c:pt>
                <c:pt idx="2704">
                  <c:v>36676</c:v>
                </c:pt>
                <c:pt idx="2705">
                  <c:v>36677</c:v>
                </c:pt>
                <c:pt idx="2706">
                  <c:v>36678</c:v>
                </c:pt>
                <c:pt idx="2707">
                  <c:v>36679</c:v>
                </c:pt>
                <c:pt idx="2708">
                  <c:v>36680</c:v>
                </c:pt>
                <c:pt idx="2709">
                  <c:v>36681</c:v>
                </c:pt>
                <c:pt idx="2710">
                  <c:v>36682</c:v>
                </c:pt>
                <c:pt idx="2711">
                  <c:v>36683</c:v>
                </c:pt>
                <c:pt idx="2712">
                  <c:v>36684</c:v>
                </c:pt>
                <c:pt idx="2713">
                  <c:v>36685</c:v>
                </c:pt>
                <c:pt idx="2714">
                  <c:v>36686</c:v>
                </c:pt>
                <c:pt idx="2715">
                  <c:v>36687</c:v>
                </c:pt>
                <c:pt idx="2716">
                  <c:v>36688</c:v>
                </c:pt>
                <c:pt idx="2717">
                  <c:v>36689</c:v>
                </c:pt>
                <c:pt idx="2718">
                  <c:v>36690</c:v>
                </c:pt>
                <c:pt idx="2719">
                  <c:v>36691</c:v>
                </c:pt>
                <c:pt idx="2720">
                  <c:v>36692</c:v>
                </c:pt>
                <c:pt idx="2721">
                  <c:v>36693</c:v>
                </c:pt>
                <c:pt idx="2722">
                  <c:v>36694</c:v>
                </c:pt>
                <c:pt idx="2723">
                  <c:v>36695</c:v>
                </c:pt>
                <c:pt idx="2724">
                  <c:v>36696</c:v>
                </c:pt>
                <c:pt idx="2725">
                  <c:v>36697</c:v>
                </c:pt>
                <c:pt idx="2726">
                  <c:v>36698</c:v>
                </c:pt>
                <c:pt idx="2727">
                  <c:v>36699</c:v>
                </c:pt>
                <c:pt idx="2728">
                  <c:v>36700</c:v>
                </c:pt>
                <c:pt idx="2729">
                  <c:v>36701</c:v>
                </c:pt>
                <c:pt idx="2730">
                  <c:v>36702</c:v>
                </c:pt>
                <c:pt idx="2731">
                  <c:v>36703</c:v>
                </c:pt>
                <c:pt idx="2732">
                  <c:v>36704</c:v>
                </c:pt>
                <c:pt idx="2733">
                  <c:v>36705</c:v>
                </c:pt>
                <c:pt idx="2734">
                  <c:v>36706</c:v>
                </c:pt>
                <c:pt idx="2735">
                  <c:v>36707</c:v>
                </c:pt>
                <c:pt idx="2736">
                  <c:v>36708</c:v>
                </c:pt>
                <c:pt idx="2737">
                  <c:v>36709</c:v>
                </c:pt>
                <c:pt idx="2738">
                  <c:v>36710</c:v>
                </c:pt>
                <c:pt idx="2739">
                  <c:v>36711</c:v>
                </c:pt>
                <c:pt idx="2740">
                  <c:v>36712</c:v>
                </c:pt>
                <c:pt idx="2741">
                  <c:v>36713</c:v>
                </c:pt>
                <c:pt idx="2742">
                  <c:v>36714</c:v>
                </c:pt>
                <c:pt idx="2743">
                  <c:v>36715</c:v>
                </c:pt>
                <c:pt idx="2744">
                  <c:v>36716</c:v>
                </c:pt>
                <c:pt idx="2745">
                  <c:v>36717</c:v>
                </c:pt>
                <c:pt idx="2746">
                  <c:v>36718</c:v>
                </c:pt>
                <c:pt idx="2747">
                  <c:v>36719</c:v>
                </c:pt>
                <c:pt idx="2748">
                  <c:v>36720</c:v>
                </c:pt>
                <c:pt idx="2749">
                  <c:v>36721</c:v>
                </c:pt>
                <c:pt idx="2750">
                  <c:v>36722</c:v>
                </c:pt>
                <c:pt idx="2751">
                  <c:v>36723</c:v>
                </c:pt>
                <c:pt idx="2752">
                  <c:v>36724</c:v>
                </c:pt>
                <c:pt idx="2753">
                  <c:v>36725</c:v>
                </c:pt>
                <c:pt idx="2754">
                  <c:v>36726</c:v>
                </c:pt>
                <c:pt idx="2755">
                  <c:v>36727</c:v>
                </c:pt>
                <c:pt idx="2756">
                  <c:v>36728</c:v>
                </c:pt>
                <c:pt idx="2757">
                  <c:v>36729</c:v>
                </c:pt>
                <c:pt idx="2758">
                  <c:v>36730</c:v>
                </c:pt>
                <c:pt idx="2759">
                  <c:v>36731</c:v>
                </c:pt>
                <c:pt idx="2760">
                  <c:v>36732</c:v>
                </c:pt>
                <c:pt idx="2761">
                  <c:v>36733</c:v>
                </c:pt>
                <c:pt idx="2762">
                  <c:v>36734</c:v>
                </c:pt>
                <c:pt idx="2763">
                  <c:v>36735</c:v>
                </c:pt>
                <c:pt idx="2764">
                  <c:v>36736</c:v>
                </c:pt>
                <c:pt idx="2765">
                  <c:v>36737</c:v>
                </c:pt>
                <c:pt idx="2766">
                  <c:v>36738</c:v>
                </c:pt>
                <c:pt idx="2767">
                  <c:v>36739</c:v>
                </c:pt>
                <c:pt idx="2768">
                  <c:v>36740</c:v>
                </c:pt>
                <c:pt idx="2769">
                  <c:v>36741</c:v>
                </c:pt>
                <c:pt idx="2770">
                  <c:v>36742</c:v>
                </c:pt>
                <c:pt idx="2771">
                  <c:v>36743</c:v>
                </c:pt>
                <c:pt idx="2772">
                  <c:v>36744</c:v>
                </c:pt>
                <c:pt idx="2773">
                  <c:v>36745</c:v>
                </c:pt>
                <c:pt idx="2774">
                  <c:v>36746</c:v>
                </c:pt>
                <c:pt idx="2775">
                  <c:v>36747</c:v>
                </c:pt>
                <c:pt idx="2776">
                  <c:v>36748</c:v>
                </c:pt>
                <c:pt idx="2777">
                  <c:v>36749</c:v>
                </c:pt>
                <c:pt idx="2778">
                  <c:v>36750</c:v>
                </c:pt>
                <c:pt idx="2779">
                  <c:v>36751</c:v>
                </c:pt>
                <c:pt idx="2780">
                  <c:v>36752</c:v>
                </c:pt>
                <c:pt idx="2781">
                  <c:v>36753</c:v>
                </c:pt>
                <c:pt idx="2782">
                  <c:v>36754</c:v>
                </c:pt>
                <c:pt idx="2783">
                  <c:v>36755</c:v>
                </c:pt>
                <c:pt idx="2784">
                  <c:v>36756</c:v>
                </c:pt>
                <c:pt idx="2785">
                  <c:v>36757</c:v>
                </c:pt>
                <c:pt idx="2786">
                  <c:v>36758</c:v>
                </c:pt>
                <c:pt idx="2787">
                  <c:v>36759</c:v>
                </c:pt>
                <c:pt idx="2788">
                  <c:v>36760</c:v>
                </c:pt>
                <c:pt idx="2789">
                  <c:v>36761</c:v>
                </c:pt>
                <c:pt idx="2790">
                  <c:v>36762</c:v>
                </c:pt>
                <c:pt idx="2791">
                  <c:v>36763</c:v>
                </c:pt>
                <c:pt idx="2792">
                  <c:v>36764</c:v>
                </c:pt>
                <c:pt idx="2793">
                  <c:v>36765</c:v>
                </c:pt>
                <c:pt idx="2794">
                  <c:v>36766</c:v>
                </c:pt>
                <c:pt idx="2795">
                  <c:v>36767</c:v>
                </c:pt>
                <c:pt idx="2796">
                  <c:v>36768</c:v>
                </c:pt>
                <c:pt idx="2797">
                  <c:v>36769</c:v>
                </c:pt>
                <c:pt idx="2798">
                  <c:v>36770</c:v>
                </c:pt>
                <c:pt idx="2799">
                  <c:v>36771</c:v>
                </c:pt>
                <c:pt idx="2800">
                  <c:v>36772</c:v>
                </c:pt>
                <c:pt idx="2801">
                  <c:v>36773</c:v>
                </c:pt>
                <c:pt idx="2802">
                  <c:v>36774</c:v>
                </c:pt>
                <c:pt idx="2803">
                  <c:v>36775</c:v>
                </c:pt>
                <c:pt idx="2804">
                  <c:v>36776</c:v>
                </c:pt>
                <c:pt idx="2805">
                  <c:v>36777</c:v>
                </c:pt>
                <c:pt idx="2806">
                  <c:v>36778</c:v>
                </c:pt>
                <c:pt idx="2807">
                  <c:v>36779</c:v>
                </c:pt>
                <c:pt idx="2808">
                  <c:v>36780</c:v>
                </c:pt>
                <c:pt idx="2809">
                  <c:v>36781</c:v>
                </c:pt>
                <c:pt idx="2810">
                  <c:v>36782</c:v>
                </c:pt>
                <c:pt idx="2811">
                  <c:v>36783</c:v>
                </c:pt>
                <c:pt idx="2812">
                  <c:v>36784</c:v>
                </c:pt>
                <c:pt idx="2813">
                  <c:v>36785</c:v>
                </c:pt>
                <c:pt idx="2814">
                  <c:v>36786</c:v>
                </c:pt>
                <c:pt idx="2815">
                  <c:v>36787</c:v>
                </c:pt>
                <c:pt idx="2816">
                  <c:v>36788</c:v>
                </c:pt>
                <c:pt idx="2817">
                  <c:v>36789</c:v>
                </c:pt>
                <c:pt idx="2818">
                  <c:v>36790</c:v>
                </c:pt>
                <c:pt idx="2819">
                  <c:v>36791</c:v>
                </c:pt>
                <c:pt idx="2820">
                  <c:v>36792</c:v>
                </c:pt>
                <c:pt idx="2821">
                  <c:v>36793</c:v>
                </c:pt>
                <c:pt idx="2822">
                  <c:v>36794</c:v>
                </c:pt>
                <c:pt idx="2823">
                  <c:v>36795</c:v>
                </c:pt>
                <c:pt idx="2824">
                  <c:v>36796</c:v>
                </c:pt>
                <c:pt idx="2825">
                  <c:v>36797</c:v>
                </c:pt>
                <c:pt idx="2826">
                  <c:v>36798</c:v>
                </c:pt>
                <c:pt idx="2827">
                  <c:v>36799</c:v>
                </c:pt>
                <c:pt idx="2828">
                  <c:v>36800</c:v>
                </c:pt>
                <c:pt idx="2829">
                  <c:v>36801</c:v>
                </c:pt>
                <c:pt idx="2830">
                  <c:v>36802</c:v>
                </c:pt>
                <c:pt idx="2831">
                  <c:v>36803</c:v>
                </c:pt>
                <c:pt idx="2832">
                  <c:v>36804</c:v>
                </c:pt>
                <c:pt idx="2833">
                  <c:v>36805</c:v>
                </c:pt>
                <c:pt idx="2834">
                  <c:v>36806</c:v>
                </c:pt>
                <c:pt idx="2835">
                  <c:v>36807</c:v>
                </c:pt>
                <c:pt idx="2836">
                  <c:v>36808</c:v>
                </c:pt>
                <c:pt idx="2837">
                  <c:v>36809</c:v>
                </c:pt>
                <c:pt idx="2838">
                  <c:v>36810</c:v>
                </c:pt>
                <c:pt idx="2839">
                  <c:v>36811</c:v>
                </c:pt>
                <c:pt idx="2840">
                  <c:v>36812</c:v>
                </c:pt>
                <c:pt idx="2841">
                  <c:v>36813</c:v>
                </c:pt>
                <c:pt idx="2842">
                  <c:v>36814</c:v>
                </c:pt>
                <c:pt idx="2843">
                  <c:v>36815</c:v>
                </c:pt>
                <c:pt idx="2844">
                  <c:v>36816</c:v>
                </c:pt>
                <c:pt idx="2845">
                  <c:v>36817</c:v>
                </c:pt>
                <c:pt idx="2846">
                  <c:v>36818</c:v>
                </c:pt>
                <c:pt idx="2847">
                  <c:v>36819</c:v>
                </c:pt>
                <c:pt idx="2848">
                  <c:v>36820</c:v>
                </c:pt>
                <c:pt idx="2849">
                  <c:v>36821</c:v>
                </c:pt>
                <c:pt idx="2850">
                  <c:v>36822</c:v>
                </c:pt>
                <c:pt idx="2851">
                  <c:v>36823</c:v>
                </c:pt>
                <c:pt idx="2852">
                  <c:v>36824</c:v>
                </c:pt>
                <c:pt idx="2853">
                  <c:v>36825</c:v>
                </c:pt>
                <c:pt idx="2854">
                  <c:v>36826</c:v>
                </c:pt>
                <c:pt idx="2855">
                  <c:v>36827</c:v>
                </c:pt>
                <c:pt idx="2856">
                  <c:v>36828</c:v>
                </c:pt>
                <c:pt idx="2857">
                  <c:v>36829</c:v>
                </c:pt>
                <c:pt idx="2858">
                  <c:v>36830</c:v>
                </c:pt>
                <c:pt idx="2859">
                  <c:v>36831</c:v>
                </c:pt>
                <c:pt idx="2860">
                  <c:v>36832</c:v>
                </c:pt>
                <c:pt idx="2861">
                  <c:v>36833</c:v>
                </c:pt>
                <c:pt idx="2862">
                  <c:v>36834</c:v>
                </c:pt>
                <c:pt idx="2863">
                  <c:v>36835</c:v>
                </c:pt>
                <c:pt idx="2864">
                  <c:v>36836</c:v>
                </c:pt>
                <c:pt idx="2865">
                  <c:v>36837</c:v>
                </c:pt>
                <c:pt idx="2866">
                  <c:v>36838</c:v>
                </c:pt>
                <c:pt idx="2867">
                  <c:v>36839</c:v>
                </c:pt>
                <c:pt idx="2868">
                  <c:v>36840</c:v>
                </c:pt>
                <c:pt idx="2869">
                  <c:v>36841</c:v>
                </c:pt>
                <c:pt idx="2870">
                  <c:v>36842</c:v>
                </c:pt>
                <c:pt idx="2871">
                  <c:v>36843</c:v>
                </c:pt>
                <c:pt idx="2872">
                  <c:v>36844</c:v>
                </c:pt>
                <c:pt idx="2873">
                  <c:v>36845</c:v>
                </c:pt>
                <c:pt idx="2874">
                  <c:v>36846</c:v>
                </c:pt>
                <c:pt idx="2875">
                  <c:v>36847</c:v>
                </c:pt>
                <c:pt idx="2876">
                  <c:v>36848</c:v>
                </c:pt>
                <c:pt idx="2877">
                  <c:v>36849</c:v>
                </c:pt>
                <c:pt idx="2878">
                  <c:v>36850</c:v>
                </c:pt>
                <c:pt idx="2879">
                  <c:v>36851</c:v>
                </c:pt>
                <c:pt idx="2880">
                  <c:v>36852</c:v>
                </c:pt>
                <c:pt idx="2881">
                  <c:v>36853</c:v>
                </c:pt>
                <c:pt idx="2882">
                  <c:v>36854</c:v>
                </c:pt>
                <c:pt idx="2883">
                  <c:v>36855</c:v>
                </c:pt>
                <c:pt idx="2884">
                  <c:v>36856</c:v>
                </c:pt>
                <c:pt idx="2885">
                  <c:v>36857</c:v>
                </c:pt>
                <c:pt idx="2886">
                  <c:v>36858</c:v>
                </c:pt>
                <c:pt idx="2887">
                  <c:v>36859</c:v>
                </c:pt>
                <c:pt idx="2888">
                  <c:v>36860</c:v>
                </c:pt>
                <c:pt idx="2889">
                  <c:v>36861</c:v>
                </c:pt>
                <c:pt idx="2890">
                  <c:v>36862</c:v>
                </c:pt>
                <c:pt idx="2891">
                  <c:v>36863</c:v>
                </c:pt>
                <c:pt idx="2892">
                  <c:v>36864</c:v>
                </c:pt>
                <c:pt idx="2893">
                  <c:v>36865</c:v>
                </c:pt>
                <c:pt idx="2894">
                  <c:v>36866</c:v>
                </c:pt>
                <c:pt idx="2895">
                  <c:v>36867</c:v>
                </c:pt>
                <c:pt idx="2896">
                  <c:v>36868</c:v>
                </c:pt>
                <c:pt idx="2897">
                  <c:v>36869</c:v>
                </c:pt>
                <c:pt idx="2898">
                  <c:v>36870</c:v>
                </c:pt>
                <c:pt idx="2899">
                  <c:v>36871</c:v>
                </c:pt>
                <c:pt idx="2900">
                  <c:v>36872</c:v>
                </c:pt>
                <c:pt idx="2901">
                  <c:v>36873</c:v>
                </c:pt>
                <c:pt idx="2902">
                  <c:v>36874</c:v>
                </c:pt>
                <c:pt idx="2903">
                  <c:v>36875</c:v>
                </c:pt>
                <c:pt idx="2904">
                  <c:v>36876</c:v>
                </c:pt>
                <c:pt idx="2905">
                  <c:v>36877</c:v>
                </c:pt>
                <c:pt idx="2906">
                  <c:v>36878</c:v>
                </c:pt>
                <c:pt idx="2907">
                  <c:v>36879</c:v>
                </c:pt>
                <c:pt idx="2908">
                  <c:v>36880</c:v>
                </c:pt>
                <c:pt idx="2909">
                  <c:v>36881</c:v>
                </c:pt>
                <c:pt idx="2910">
                  <c:v>36882</c:v>
                </c:pt>
                <c:pt idx="2911">
                  <c:v>36883</c:v>
                </c:pt>
                <c:pt idx="2912">
                  <c:v>36884</c:v>
                </c:pt>
                <c:pt idx="2913">
                  <c:v>36885</c:v>
                </c:pt>
                <c:pt idx="2914">
                  <c:v>36886</c:v>
                </c:pt>
                <c:pt idx="2915">
                  <c:v>36887</c:v>
                </c:pt>
                <c:pt idx="2916">
                  <c:v>36888</c:v>
                </c:pt>
                <c:pt idx="2917">
                  <c:v>36889</c:v>
                </c:pt>
                <c:pt idx="2918">
                  <c:v>36890</c:v>
                </c:pt>
                <c:pt idx="2919">
                  <c:v>36891</c:v>
                </c:pt>
                <c:pt idx="2920">
                  <c:v>36892</c:v>
                </c:pt>
                <c:pt idx="2921">
                  <c:v>36893</c:v>
                </c:pt>
                <c:pt idx="2922">
                  <c:v>36894</c:v>
                </c:pt>
                <c:pt idx="2923">
                  <c:v>36895</c:v>
                </c:pt>
                <c:pt idx="2924">
                  <c:v>36896</c:v>
                </c:pt>
                <c:pt idx="2925">
                  <c:v>36897</c:v>
                </c:pt>
                <c:pt idx="2926">
                  <c:v>36898</c:v>
                </c:pt>
                <c:pt idx="2927">
                  <c:v>36899</c:v>
                </c:pt>
                <c:pt idx="2928">
                  <c:v>36900</c:v>
                </c:pt>
                <c:pt idx="2929">
                  <c:v>36901</c:v>
                </c:pt>
                <c:pt idx="2930">
                  <c:v>36902</c:v>
                </c:pt>
                <c:pt idx="2931">
                  <c:v>36903</c:v>
                </c:pt>
                <c:pt idx="2932">
                  <c:v>36904</c:v>
                </c:pt>
                <c:pt idx="2933">
                  <c:v>36905</c:v>
                </c:pt>
                <c:pt idx="2934">
                  <c:v>36906</c:v>
                </c:pt>
                <c:pt idx="2935">
                  <c:v>36907</c:v>
                </c:pt>
                <c:pt idx="2936">
                  <c:v>36908</c:v>
                </c:pt>
                <c:pt idx="2937">
                  <c:v>36909</c:v>
                </c:pt>
                <c:pt idx="2938">
                  <c:v>36910</c:v>
                </c:pt>
                <c:pt idx="2939">
                  <c:v>36911</c:v>
                </c:pt>
                <c:pt idx="2940">
                  <c:v>36912</c:v>
                </c:pt>
                <c:pt idx="2941">
                  <c:v>36913</c:v>
                </c:pt>
                <c:pt idx="2942">
                  <c:v>36914</c:v>
                </c:pt>
                <c:pt idx="2943">
                  <c:v>36915</c:v>
                </c:pt>
                <c:pt idx="2944">
                  <c:v>36916</c:v>
                </c:pt>
                <c:pt idx="2945">
                  <c:v>36917</c:v>
                </c:pt>
                <c:pt idx="2946">
                  <c:v>36918</c:v>
                </c:pt>
                <c:pt idx="2947">
                  <c:v>36919</c:v>
                </c:pt>
                <c:pt idx="2948">
                  <c:v>36920</c:v>
                </c:pt>
                <c:pt idx="2949">
                  <c:v>36921</c:v>
                </c:pt>
                <c:pt idx="2950">
                  <c:v>36922</c:v>
                </c:pt>
                <c:pt idx="2951">
                  <c:v>36923</c:v>
                </c:pt>
                <c:pt idx="2952">
                  <c:v>36924</c:v>
                </c:pt>
                <c:pt idx="2953">
                  <c:v>36925</c:v>
                </c:pt>
                <c:pt idx="2954">
                  <c:v>36926</c:v>
                </c:pt>
                <c:pt idx="2955">
                  <c:v>36927</c:v>
                </c:pt>
                <c:pt idx="2956">
                  <c:v>36928</c:v>
                </c:pt>
                <c:pt idx="2957">
                  <c:v>36929</c:v>
                </c:pt>
                <c:pt idx="2958">
                  <c:v>36930</c:v>
                </c:pt>
                <c:pt idx="2959">
                  <c:v>36931</c:v>
                </c:pt>
                <c:pt idx="2960">
                  <c:v>36932</c:v>
                </c:pt>
                <c:pt idx="2961">
                  <c:v>36933</c:v>
                </c:pt>
                <c:pt idx="2962">
                  <c:v>36934</c:v>
                </c:pt>
                <c:pt idx="2963">
                  <c:v>36935</c:v>
                </c:pt>
                <c:pt idx="2964">
                  <c:v>36936</c:v>
                </c:pt>
                <c:pt idx="2965">
                  <c:v>36937</c:v>
                </c:pt>
                <c:pt idx="2966">
                  <c:v>36938</c:v>
                </c:pt>
                <c:pt idx="2967">
                  <c:v>36939</c:v>
                </c:pt>
                <c:pt idx="2968">
                  <c:v>36940</c:v>
                </c:pt>
                <c:pt idx="2969">
                  <c:v>36941</c:v>
                </c:pt>
                <c:pt idx="2970">
                  <c:v>36942</c:v>
                </c:pt>
                <c:pt idx="2971">
                  <c:v>36943</c:v>
                </c:pt>
                <c:pt idx="2972">
                  <c:v>36944</c:v>
                </c:pt>
                <c:pt idx="2973">
                  <c:v>36945</c:v>
                </c:pt>
                <c:pt idx="2974">
                  <c:v>36946</c:v>
                </c:pt>
                <c:pt idx="2975">
                  <c:v>36947</c:v>
                </c:pt>
                <c:pt idx="2976">
                  <c:v>36948</c:v>
                </c:pt>
                <c:pt idx="2977">
                  <c:v>36949</c:v>
                </c:pt>
                <c:pt idx="2978">
                  <c:v>36950</c:v>
                </c:pt>
                <c:pt idx="2979">
                  <c:v>36951</c:v>
                </c:pt>
                <c:pt idx="2980">
                  <c:v>36952</c:v>
                </c:pt>
                <c:pt idx="2981">
                  <c:v>36953</c:v>
                </c:pt>
                <c:pt idx="2982">
                  <c:v>36954</c:v>
                </c:pt>
                <c:pt idx="2983">
                  <c:v>36955</c:v>
                </c:pt>
                <c:pt idx="2984">
                  <c:v>36956</c:v>
                </c:pt>
                <c:pt idx="2985">
                  <c:v>36957</c:v>
                </c:pt>
                <c:pt idx="2986">
                  <c:v>36958</c:v>
                </c:pt>
                <c:pt idx="2987">
                  <c:v>36959</c:v>
                </c:pt>
                <c:pt idx="2988">
                  <c:v>36960</c:v>
                </c:pt>
                <c:pt idx="2989">
                  <c:v>36961</c:v>
                </c:pt>
                <c:pt idx="2990">
                  <c:v>36962</c:v>
                </c:pt>
                <c:pt idx="2991">
                  <c:v>36963</c:v>
                </c:pt>
                <c:pt idx="2992">
                  <c:v>36964</c:v>
                </c:pt>
                <c:pt idx="2993">
                  <c:v>36965</c:v>
                </c:pt>
                <c:pt idx="2994">
                  <c:v>36966</c:v>
                </c:pt>
                <c:pt idx="2995">
                  <c:v>36967</c:v>
                </c:pt>
                <c:pt idx="2996">
                  <c:v>36968</c:v>
                </c:pt>
                <c:pt idx="2997">
                  <c:v>36969</c:v>
                </c:pt>
                <c:pt idx="2998">
                  <c:v>36970</c:v>
                </c:pt>
                <c:pt idx="2999">
                  <c:v>36971</c:v>
                </c:pt>
                <c:pt idx="3000">
                  <c:v>36972</c:v>
                </c:pt>
                <c:pt idx="3001">
                  <c:v>36973</c:v>
                </c:pt>
                <c:pt idx="3002">
                  <c:v>36974</c:v>
                </c:pt>
                <c:pt idx="3003">
                  <c:v>36975</c:v>
                </c:pt>
                <c:pt idx="3004">
                  <c:v>36976</c:v>
                </c:pt>
                <c:pt idx="3005">
                  <c:v>36977</c:v>
                </c:pt>
                <c:pt idx="3006">
                  <c:v>36978</c:v>
                </c:pt>
                <c:pt idx="3007">
                  <c:v>36979</c:v>
                </c:pt>
                <c:pt idx="3008">
                  <c:v>36980</c:v>
                </c:pt>
                <c:pt idx="3009">
                  <c:v>36981</c:v>
                </c:pt>
                <c:pt idx="3010">
                  <c:v>36982</c:v>
                </c:pt>
                <c:pt idx="3011">
                  <c:v>36983</c:v>
                </c:pt>
                <c:pt idx="3012">
                  <c:v>36984</c:v>
                </c:pt>
                <c:pt idx="3013">
                  <c:v>36985</c:v>
                </c:pt>
                <c:pt idx="3014">
                  <c:v>36986</c:v>
                </c:pt>
                <c:pt idx="3015">
                  <c:v>36987</c:v>
                </c:pt>
                <c:pt idx="3016">
                  <c:v>36988</c:v>
                </c:pt>
                <c:pt idx="3017">
                  <c:v>36989</c:v>
                </c:pt>
                <c:pt idx="3018">
                  <c:v>36990</c:v>
                </c:pt>
                <c:pt idx="3019">
                  <c:v>36991</c:v>
                </c:pt>
                <c:pt idx="3020">
                  <c:v>36992</c:v>
                </c:pt>
                <c:pt idx="3021">
                  <c:v>36993</c:v>
                </c:pt>
                <c:pt idx="3022">
                  <c:v>36994</c:v>
                </c:pt>
                <c:pt idx="3023">
                  <c:v>36995</c:v>
                </c:pt>
                <c:pt idx="3024">
                  <c:v>36996</c:v>
                </c:pt>
                <c:pt idx="3025">
                  <c:v>36997</c:v>
                </c:pt>
                <c:pt idx="3026">
                  <c:v>36998</c:v>
                </c:pt>
                <c:pt idx="3027">
                  <c:v>36999</c:v>
                </c:pt>
                <c:pt idx="3028">
                  <c:v>37000</c:v>
                </c:pt>
                <c:pt idx="3029">
                  <c:v>37001</c:v>
                </c:pt>
                <c:pt idx="3030">
                  <c:v>37002</c:v>
                </c:pt>
                <c:pt idx="3031">
                  <c:v>37003</c:v>
                </c:pt>
                <c:pt idx="3032">
                  <c:v>37004</c:v>
                </c:pt>
                <c:pt idx="3033">
                  <c:v>37005</c:v>
                </c:pt>
                <c:pt idx="3034">
                  <c:v>37006</c:v>
                </c:pt>
                <c:pt idx="3035">
                  <c:v>37007</c:v>
                </c:pt>
                <c:pt idx="3036">
                  <c:v>37008</c:v>
                </c:pt>
                <c:pt idx="3037">
                  <c:v>37009</c:v>
                </c:pt>
                <c:pt idx="3038">
                  <c:v>37010</c:v>
                </c:pt>
                <c:pt idx="3039">
                  <c:v>37011</c:v>
                </c:pt>
                <c:pt idx="3040">
                  <c:v>37012</c:v>
                </c:pt>
                <c:pt idx="3041">
                  <c:v>37013</c:v>
                </c:pt>
                <c:pt idx="3042">
                  <c:v>37014</c:v>
                </c:pt>
                <c:pt idx="3043">
                  <c:v>37015</c:v>
                </c:pt>
                <c:pt idx="3044">
                  <c:v>37016</c:v>
                </c:pt>
                <c:pt idx="3045">
                  <c:v>37017</c:v>
                </c:pt>
                <c:pt idx="3046">
                  <c:v>37018</c:v>
                </c:pt>
                <c:pt idx="3047">
                  <c:v>37019</c:v>
                </c:pt>
                <c:pt idx="3048">
                  <c:v>37020</c:v>
                </c:pt>
                <c:pt idx="3049">
                  <c:v>37021</c:v>
                </c:pt>
                <c:pt idx="3050">
                  <c:v>37022</c:v>
                </c:pt>
                <c:pt idx="3051">
                  <c:v>37023</c:v>
                </c:pt>
                <c:pt idx="3052">
                  <c:v>37024</c:v>
                </c:pt>
                <c:pt idx="3053">
                  <c:v>37025</c:v>
                </c:pt>
                <c:pt idx="3054">
                  <c:v>37026</c:v>
                </c:pt>
                <c:pt idx="3055">
                  <c:v>37027</c:v>
                </c:pt>
                <c:pt idx="3056">
                  <c:v>37028</c:v>
                </c:pt>
                <c:pt idx="3057">
                  <c:v>37029</c:v>
                </c:pt>
                <c:pt idx="3058">
                  <c:v>37030</c:v>
                </c:pt>
                <c:pt idx="3059">
                  <c:v>37031</c:v>
                </c:pt>
                <c:pt idx="3060">
                  <c:v>37032</c:v>
                </c:pt>
                <c:pt idx="3061">
                  <c:v>37033</c:v>
                </c:pt>
                <c:pt idx="3062">
                  <c:v>37034</c:v>
                </c:pt>
                <c:pt idx="3063">
                  <c:v>37035</c:v>
                </c:pt>
                <c:pt idx="3064">
                  <c:v>37036</c:v>
                </c:pt>
                <c:pt idx="3065">
                  <c:v>37037</c:v>
                </c:pt>
                <c:pt idx="3066">
                  <c:v>37038</c:v>
                </c:pt>
                <c:pt idx="3067">
                  <c:v>37039</c:v>
                </c:pt>
                <c:pt idx="3068">
                  <c:v>37040</c:v>
                </c:pt>
                <c:pt idx="3069">
                  <c:v>37041</c:v>
                </c:pt>
                <c:pt idx="3070">
                  <c:v>37042</c:v>
                </c:pt>
                <c:pt idx="3071">
                  <c:v>37043</c:v>
                </c:pt>
                <c:pt idx="3072">
                  <c:v>37044</c:v>
                </c:pt>
                <c:pt idx="3073">
                  <c:v>37045</c:v>
                </c:pt>
                <c:pt idx="3074">
                  <c:v>37046</c:v>
                </c:pt>
                <c:pt idx="3075">
                  <c:v>37047</c:v>
                </c:pt>
                <c:pt idx="3076">
                  <c:v>37048</c:v>
                </c:pt>
                <c:pt idx="3077">
                  <c:v>37049</c:v>
                </c:pt>
                <c:pt idx="3078">
                  <c:v>37050</c:v>
                </c:pt>
                <c:pt idx="3079">
                  <c:v>37051</c:v>
                </c:pt>
                <c:pt idx="3080">
                  <c:v>37052</c:v>
                </c:pt>
                <c:pt idx="3081">
                  <c:v>37053</c:v>
                </c:pt>
                <c:pt idx="3082">
                  <c:v>37054</c:v>
                </c:pt>
                <c:pt idx="3083">
                  <c:v>37055</c:v>
                </c:pt>
                <c:pt idx="3084">
                  <c:v>37056</c:v>
                </c:pt>
                <c:pt idx="3085">
                  <c:v>37057</c:v>
                </c:pt>
                <c:pt idx="3086">
                  <c:v>37058</c:v>
                </c:pt>
                <c:pt idx="3087">
                  <c:v>37059</c:v>
                </c:pt>
                <c:pt idx="3088">
                  <c:v>37060</c:v>
                </c:pt>
                <c:pt idx="3089">
                  <c:v>37061</c:v>
                </c:pt>
                <c:pt idx="3090">
                  <c:v>37062</c:v>
                </c:pt>
                <c:pt idx="3091">
                  <c:v>37063</c:v>
                </c:pt>
                <c:pt idx="3092">
                  <c:v>37064</c:v>
                </c:pt>
                <c:pt idx="3093">
                  <c:v>37065</c:v>
                </c:pt>
                <c:pt idx="3094">
                  <c:v>37066</c:v>
                </c:pt>
                <c:pt idx="3095">
                  <c:v>37067</c:v>
                </c:pt>
                <c:pt idx="3096">
                  <c:v>37068</c:v>
                </c:pt>
                <c:pt idx="3097">
                  <c:v>37069</c:v>
                </c:pt>
                <c:pt idx="3098">
                  <c:v>37070</c:v>
                </c:pt>
                <c:pt idx="3099">
                  <c:v>37071</c:v>
                </c:pt>
                <c:pt idx="3100">
                  <c:v>37072</c:v>
                </c:pt>
                <c:pt idx="3101">
                  <c:v>37073</c:v>
                </c:pt>
                <c:pt idx="3102">
                  <c:v>37074</c:v>
                </c:pt>
                <c:pt idx="3103">
                  <c:v>37075</c:v>
                </c:pt>
                <c:pt idx="3104">
                  <c:v>37076</c:v>
                </c:pt>
                <c:pt idx="3105">
                  <c:v>37077</c:v>
                </c:pt>
                <c:pt idx="3106">
                  <c:v>37078</c:v>
                </c:pt>
                <c:pt idx="3107">
                  <c:v>37079</c:v>
                </c:pt>
                <c:pt idx="3108">
                  <c:v>37080</c:v>
                </c:pt>
                <c:pt idx="3109">
                  <c:v>37081</c:v>
                </c:pt>
                <c:pt idx="3110">
                  <c:v>37082</c:v>
                </c:pt>
                <c:pt idx="3111">
                  <c:v>37083</c:v>
                </c:pt>
                <c:pt idx="3112">
                  <c:v>37084</c:v>
                </c:pt>
                <c:pt idx="3113">
                  <c:v>37085</c:v>
                </c:pt>
                <c:pt idx="3114">
                  <c:v>37086</c:v>
                </c:pt>
                <c:pt idx="3115">
                  <c:v>37087</c:v>
                </c:pt>
                <c:pt idx="3116">
                  <c:v>37088</c:v>
                </c:pt>
                <c:pt idx="3117">
                  <c:v>37089</c:v>
                </c:pt>
                <c:pt idx="3118">
                  <c:v>37090</c:v>
                </c:pt>
                <c:pt idx="3119">
                  <c:v>37091</c:v>
                </c:pt>
                <c:pt idx="3120">
                  <c:v>37092</c:v>
                </c:pt>
                <c:pt idx="3121">
                  <c:v>37093</c:v>
                </c:pt>
                <c:pt idx="3122">
                  <c:v>37094</c:v>
                </c:pt>
                <c:pt idx="3123">
                  <c:v>37095</c:v>
                </c:pt>
                <c:pt idx="3124">
                  <c:v>37096</c:v>
                </c:pt>
                <c:pt idx="3125">
                  <c:v>37097</c:v>
                </c:pt>
                <c:pt idx="3126">
                  <c:v>37098</c:v>
                </c:pt>
                <c:pt idx="3127">
                  <c:v>37099</c:v>
                </c:pt>
                <c:pt idx="3128">
                  <c:v>37100</c:v>
                </c:pt>
                <c:pt idx="3129">
                  <c:v>37101</c:v>
                </c:pt>
                <c:pt idx="3130">
                  <c:v>37102</c:v>
                </c:pt>
                <c:pt idx="3131">
                  <c:v>37103</c:v>
                </c:pt>
                <c:pt idx="3132">
                  <c:v>37104</c:v>
                </c:pt>
                <c:pt idx="3133">
                  <c:v>37105</c:v>
                </c:pt>
                <c:pt idx="3134">
                  <c:v>37106</c:v>
                </c:pt>
                <c:pt idx="3135">
                  <c:v>37107</c:v>
                </c:pt>
                <c:pt idx="3136">
                  <c:v>37108</c:v>
                </c:pt>
                <c:pt idx="3137">
                  <c:v>37109</c:v>
                </c:pt>
                <c:pt idx="3138">
                  <c:v>37110</c:v>
                </c:pt>
                <c:pt idx="3139">
                  <c:v>37111</c:v>
                </c:pt>
                <c:pt idx="3140">
                  <c:v>37112</c:v>
                </c:pt>
                <c:pt idx="3141">
                  <c:v>37113</c:v>
                </c:pt>
                <c:pt idx="3142">
                  <c:v>37114</c:v>
                </c:pt>
                <c:pt idx="3143">
                  <c:v>37115</c:v>
                </c:pt>
                <c:pt idx="3144">
                  <c:v>37116</c:v>
                </c:pt>
                <c:pt idx="3145">
                  <c:v>37117</c:v>
                </c:pt>
                <c:pt idx="3146">
                  <c:v>37118</c:v>
                </c:pt>
                <c:pt idx="3147">
                  <c:v>37119</c:v>
                </c:pt>
                <c:pt idx="3148">
                  <c:v>37120</c:v>
                </c:pt>
                <c:pt idx="3149">
                  <c:v>37121</c:v>
                </c:pt>
                <c:pt idx="3150">
                  <c:v>37122</c:v>
                </c:pt>
                <c:pt idx="3151">
                  <c:v>37123</c:v>
                </c:pt>
                <c:pt idx="3152">
                  <c:v>37124</c:v>
                </c:pt>
                <c:pt idx="3153">
                  <c:v>37125</c:v>
                </c:pt>
                <c:pt idx="3154">
                  <c:v>37126</c:v>
                </c:pt>
                <c:pt idx="3155">
                  <c:v>37127</c:v>
                </c:pt>
                <c:pt idx="3156">
                  <c:v>37128</c:v>
                </c:pt>
                <c:pt idx="3157">
                  <c:v>37129</c:v>
                </c:pt>
                <c:pt idx="3158">
                  <c:v>37130</c:v>
                </c:pt>
                <c:pt idx="3159">
                  <c:v>37131</c:v>
                </c:pt>
                <c:pt idx="3160">
                  <c:v>37132</c:v>
                </c:pt>
                <c:pt idx="3161">
                  <c:v>37133</c:v>
                </c:pt>
                <c:pt idx="3162">
                  <c:v>37134</c:v>
                </c:pt>
                <c:pt idx="3163">
                  <c:v>37135</c:v>
                </c:pt>
                <c:pt idx="3164">
                  <c:v>37136</c:v>
                </c:pt>
                <c:pt idx="3165">
                  <c:v>37137</c:v>
                </c:pt>
                <c:pt idx="3166">
                  <c:v>37138</c:v>
                </c:pt>
                <c:pt idx="3167">
                  <c:v>37139</c:v>
                </c:pt>
                <c:pt idx="3168">
                  <c:v>37140</c:v>
                </c:pt>
                <c:pt idx="3169">
                  <c:v>37141</c:v>
                </c:pt>
                <c:pt idx="3170">
                  <c:v>37142</c:v>
                </c:pt>
                <c:pt idx="3171">
                  <c:v>37143</c:v>
                </c:pt>
                <c:pt idx="3172">
                  <c:v>37144</c:v>
                </c:pt>
                <c:pt idx="3173">
                  <c:v>37145</c:v>
                </c:pt>
                <c:pt idx="3174">
                  <c:v>37146</c:v>
                </c:pt>
                <c:pt idx="3175">
                  <c:v>37147</c:v>
                </c:pt>
                <c:pt idx="3176">
                  <c:v>37148</c:v>
                </c:pt>
                <c:pt idx="3177">
                  <c:v>37149</c:v>
                </c:pt>
                <c:pt idx="3178">
                  <c:v>37150</c:v>
                </c:pt>
                <c:pt idx="3179">
                  <c:v>37151</c:v>
                </c:pt>
                <c:pt idx="3180">
                  <c:v>37152</c:v>
                </c:pt>
                <c:pt idx="3181">
                  <c:v>37153</c:v>
                </c:pt>
                <c:pt idx="3182">
                  <c:v>37154</c:v>
                </c:pt>
                <c:pt idx="3183">
                  <c:v>37155</c:v>
                </c:pt>
                <c:pt idx="3184">
                  <c:v>37156</c:v>
                </c:pt>
                <c:pt idx="3185">
                  <c:v>37157</c:v>
                </c:pt>
                <c:pt idx="3186">
                  <c:v>37158</c:v>
                </c:pt>
                <c:pt idx="3187">
                  <c:v>37159</c:v>
                </c:pt>
                <c:pt idx="3188">
                  <c:v>37160</c:v>
                </c:pt>
                <c:pt idx="3189">
                  <c:v>37161</c:v>
                </c:pt>
                <c:pt idx="3190">
                  <c:v>37162</c:v>
                </c:pt>
                <c:pt idx="3191">
                  <c:v>37163</c:v>
                </c:pt>
                <c:pt idx="3192">
                  <c:v>37164</c:v>
                </c:pt>
                <c:pt idx="3193">
                  <c:v>37165</c:v>
                </c:pt>
                <c:pt idx="3194">
                  <c:v>37166</c:v>
                </c:pt>
                <c:pt idx="3195">
                  <c:v>37167</c:v>
                </c:pt>
                <c:pt idx="3196">
                  <c:v>37168</c:v>
                </c:pt>
                <c:pt idx="3197">
                  <c:v>37169</c:v>
                </c:pt>
                <c:pt idx="3198">
                  <c:v>37170</c:v>
                </c:pt>
                <c:pt idx="3199">
                  <c:v>37171</c:v>
                </c:pt>
                <c:pt idx="3200">
                  <c:v>37172</c:v>
                </c:pt>
                <c:pt idx="3201">
                  <c:v>37173</c:v>
                </c:pt>
                <c:pt idx="3202">
                  <c:v>37174</c:v>
                </c:pt>
                <c:pt idx="3203">
                  <c:v>37175</c:v>
                </c:pt>
                <c:pt idx="3204">
                  <c:v>37176</c:v>
                </c:pt>
                <c:pt idx="3205">
                  <c:v>37177</c:v>
                </c:pt>
                <c:pt idx="3206">
                  <c:v>37178</c:v>
                </c:pt>
                <c:pt idx="3207">
                  <c:v>37179</c:v>
                </c:pt>
                <c:pt idx="3208">
                  <c:v>37180</c:v>
                </c:pt>
                <c:pt idx="3209">
                  <c:v>37181</c:v>
                </c:pt>
                <c:pt idx="3210">
                  <c:v>37182</c:v>
                </c:pt>
                <c:pt idx="3211">
                  <c:v>37183</c:v>
                </c:pt>
                <c:pt idx="3212">
                  <c:v>37184</c:v>
                </c:pt>
                <c:pt idx="3213">
                  <c:v>37185</c:v>
                </c:pt>
                <c:pt idx="3214">
                  <c:v>37186</c:v>
                </c:pt>
                <c:pt idx="3215">
                  <c:v>37187</c:v>
                </c:pt>
                <c:pt idx="3216">
                  <c:v>37188</c:v>
                </c:pt>
                <c:pt idx="3217">
                  <c:v>37189</c:v>
                </c:pt>
                <c:pt idx="3218">
                  <c:v>37190</c:v>
                </c:pt>
                <c:pt idx="3219">
                  <c:v>37191</c:v>
                </c:pt>
                <c:pt idx="3220">
                  <c:v>37192</c:v>
                </c:pt>
                <c:pt idx="3221">
                  <c:v>37193</c:v>
                </c:pt>
                <c:pt idx="3222">
                  <c:v>37194</c:v>
                </c:pt>
                <c:pt idx="3223">
                  <c:v>37195</c:v>
                </c:pt>
                <c:pt idx="3224">
                  <c:v>37196</c:v>
                </c:pt>
                <c:pt idx="3225">
                  <c:v>37197</c:v>
                </c:pt>
                <c:pt idx="3226">
                  <c:v>37198</c:v>
                </c:pt>
                <c:pt idx="3227">
                  <c:v>37199</c:v>
                </c:pt>
                <c:pt idx="3228">
                  <c:v>37200</c:v>
                </c:pt>
                <c:pt idx="3229">
                  <c:v>37201</c:v>
                </c:pt>
                <c:pt idx="3230">
                  <c:v>37202</c:v>
                </c:pt>
                <c:pt idx="3231">
                  <c:v>37203</c:v>
                </c:pt>
                <c:pt idx="3232">
                  <c:v>37204</c:v>
                </c:pt>
                <c:pt idx="3233">
                  <c:v>37205</c:v>
                </c:pt>
                <c:pt idx="3234">
                  <c:v>37206</c:v>
                </c:pt>
                <c:pt idx="3235">
                  <c:v>37207</c:v>
                </c:pt>
                <c:pt idx="3236">
                  <c:v>37208</c:v>
                </c:pt>
                <c:pt idx="3237">
                  <c:v>37209</c:v>
                </c:pt>
                <c:pt idx="3238">
                  <c:v>37210</c:v>
                </c:pt>
                <c:pt idx="3239">
                  <c:v>37211</c:v>
                </c:pt>
                <c:pt idx="3240">
                  <c:v>37212</c:v>
                </c:pt>
                <c:pt idx="3241">
                  <c:v>37213</c:v>
                </c:pt>
                <c:pt idx="3242">
                  <c:v>37214</c:v>
                </c:pt>
                <c:pt idx="3243">
                  <c:v>37215</c:v>
                </c:pt>
                <c:pt idx="3244">
                  <c:v>37216</c:v>
                </c:pt>
                <c:pt idx="3245">
                  <c:v>37217</c:v>
                </c:pt>
                <c:pt idx="3246">
                  <c:v>37218</c:v>
                </c:pt>
                <c:pt idx="3247">
                  <c:v>37219</c:v>
                </c:pt>
                <c:pt idx="3248">
                  <c:v>37220</c:v>
                </c:pt>
                <c:pt idx="3249">
                  <c:v>37221</c:v>
                </c:pt>
                <c:pt idx="3250">
                  <c:v>37222</c:v>
                </c:pt>
                <c:pt idx="3251">
                  <c:v>37223</c:v>
                </c:pt>
                <c:pt idx="3252">
                  <c:v>37224</c:v>
                </c:pt>
                <c:pt idx="3253">
                  <c:v>37225</c:v>
                </c:pt>
                <c:pt idx="3254">
                  <c:v>37226</c:v>
                </c:pt>
                <c:pt idx="3255">
                  <c:v>37227</c:v>
                </c:pt>
                <c:pt idx="3256">
                  <c:v>37228</c:v>
                </c:pt>
                <c:pt idx="3257">
                  <c:v>37229</c:v>
                </c:pt>
                <c:pt idx="3258">
                  <c:v>37230</c:v>
                </c:pt>
                <c:pt idx="3259">
                  <c:v>37231</c:v>
                </c:pt>
                <c:pt idx="3260">
                  <c:v>37232</c:v>
                </c:pt>
                <c:pt idx="3261">
                  <c:v>37233</c:v>
                </c:pt>
                <c:pt idx="3262">
                  <c:v>37234</c:v>
                </c:pt>
                <c:pt idx="3263">
                  <c:v>37235</c:v>
                </c:pt>
                <c:pt idx="3264">
                  <c:v>37236</c:v>
                </c:pt>
                <c:pt idx="3265">
                  <c:v>37237</c:v>
                </c:pt>
                <c:pt idx="3266">
                  <c:v>37238</c:v>
                </c:pt>
                <c:pt idx="3267">
                  <c:v>37239</c:v>
                </c:pt>
                <c:pt idx="3268">
                  <c:v>37240</c:v>
                </c:pt>
                <c:pt idx="3269">
                  <c:v>37241</c:v>
                </c:pt>
                <c:pt idx="3270">
                  <c:v>37242</c:v>
                </c:pt>
                <c:pt idx="3271">
                  <c:v>37243</c:v>
                </c:pt>
                <c:pt idx="3272">
                  <c:v>37244</c:v>
                </c:pt>
                <c:pt idx="3273">
                  <c:v>37245</c:v>
                </c:pt>
                <c:pt idx="3274">
                  <c:v>37246</c:v>
                </c:pt>
                <c:pt idx="3275">
                  <c:v>37247</c:v>
                </c:pt>
                <c:pt idx="3276">
                  <c:v>37248</c:v>
                </c:pt>
                <c:pt idx="3277">
                  <c:v>37249</c:v>
                </c:pt>
                <c:pt idx="3278">
                  <c:v>37250</c:v>
                </c:pt>
                <c:pt idx="3279">
                  <c:v>37251</c:v>
                </c:pt>
                <c:pt idx="3280">
                  <c:v>37252</c:v>
                </c:pt>
                <c:pt idx="3281">
                  <c:v>37253</c:v>
                </c:pt>
                <c:pt idx="3282">
                  <c:v>37254</c:v>
                </c:pt>
                <c:pt idx="3283">
                  <c:v>37255</c:v>
                </c:pt>
                <c:pt idx="3284">
                  <c:v>37256</c:v>
                </c:pt>
                <c:pt idx="3285">
                  <c:v>37257</c:v>
                </c:pt>
                <c:pt idx="3286">
                  <c:v>37258</c:v>
                </c:pt>
                <c:pt idx="3287">
                  <c:v>37259</c:v>
                </c:pt>
                <c:pt idx="3288">
                  <c:v>37260</c:v>
                </c:pt>
                <c:pt idx="3289">
                  <c:v>37261</c:v>
                </c:pt>
                <c:pt idx="3290">
                  <c:v>37262</c:v>
                </c:pt>
                <c:pt idx="3291">
                  <c:v>37263</c:v>
                </c:pt>
                <c:pt idx="3292">
                  <c:v>37264</c:v>
                </c:pt>
                <c:pt idx="3293">
                  <c:v>37265</c:v>
                </c:pt>
                <c:pt idx="3294">
                  <c:v>37266</c:v>
                </c:pt>
                <c:pt idx="3295">
                  <c:v>37267</c:v>
                </c:pt>
                <c:pt idx="3296">
                  <c:v>37268</c:v>
                </c:pt>
                <c:pt idx="3297">
                  <c:v>37269</c:v>
                </c:pt>
                <c:pt idx="3298">
                  <c:v>37270</c:v>
                </c:pt>
                <c:pt idx="3299">
                  <c:v>37271</c:v>
                </c:pt>
                <c:pt idx="3300">
                  <c:v>37272</c:v>
                </c:pt>
                <c:pt idx="3301">
                  <c:v>37273</c:v>
                </c:pt>
                <c:pt idx="3302">
                  <c:v>37274</c:v>
                </c:pt>
                <c:pt idx="3303">
                  <c:v>37275</c:v>
                </c:pt>
                <c:pt idx="3304">
                  <c:v>37276</c:v>
                </c:pt>
                <c:pt idx="3305">
                  <c:v>37277</c:v>
                </c:pt>
                <c:pt idx="3306">
                  <c:v>37278</c:v>
                </c:pt>
                <c:pt idx="3307">
                  <c:v>37279</c:v>
                </c:pt>
                <c:pt idx="3308">
                  <c:v>37280</c:v>
                </c:pt>
                <c:pt idx="3309">
                  <c:v>37281</c:v>
                </c:pt>
                <c:pt idx="3310">
                  <c:v>37282</c:v>
                </c:pt>
                <c:pt idx="3311">
                  <c:v>37283</c:v>
                </c:pt>
                <c:pt idx="3312">
                  <c:v>37284</c:v>
                </c:pt>
                <c:pt idx="3313">
                  <c:v>37285</c:v>
                </c:pt>
                <c:pt idx="3314">
                  <c:v>37286</c:v>
                </c:pt>
                <c:pt idx="3315">
                  <c:v>37287</c:v>
                </c:pt>
                <c:pt idx="3316">
                  <c:v>37288</c:v>
                </c:pt>
                <c:pt idx="3317">
                  <c:v>37289</c:v>
                </c:pt>
                <c:pt idx="3318">
                  <c:v>37290</c:v>
                </c:pt>
                <c:pt idx="3319">
                  <c:v>37291</c:v>
                </c:pt>
                <c:pt idx="3320">
                  <c:v>37292</c:v>
                </c:pt>
                <c:pt idx="3321">
                  <c:v>37293</c:v>
                </c:pt>
                <c:pt idx="3322">
                  <c:v>37294</c:v>
                </c:pt>
                <c:pt idx="3323">
                  <c:v>37295</c:v>
                </c:pt>
                <c:pt idx="3324">
                  <c:v>37296</c:v>
                </c:pt>
                <c:pt idx="3325">
                  <c:v>37297</c:v>
                </c:pt>
                <c:pt idx="3326">
                  <c:v>37298</c:v>
                </c:pt>
                <c:pt idx="3327">
                  <c:v>37299</c:v>
                </c:pt>
                <c:pt idx="3328">
                  <c:v>37300</c:v>
                </c:pt>
                <c:pt idx="3329">
                  <c:v>37301</c:v>
                </c:pt>
                <c:pt idx="3330">
                  <c:v>37302</c:v>
                </c:pt>
                <c:pt idx="3331">
                  <c:v>37303</c:v>
                </c:pt>
                <c:pt idx="3332">
                  <c:v>37304</c:v>
                </c:pt>
                <c:pt idx="3333">
                  <c:v>37305</c:v>
                </c:pt>
                <c:pt idx="3334">
                  <c:v>37306</c:v>
                </c:pt>
                <c:pt idx="3335">
                  <c:v>37307</c:v>
                </c:pt>
                <c:pt idx="3336">
                  <c:v>37308</c:v>
                </c:pt>
                <c:pt idx="3337">
                  <c:v>37309</c:v>
                </c:pt>
                <c:pt idx="3338">
                  <c:v>37310</c:v>
                </c:pt>
                <c:pt idx="3339">
                  <c:v>37311</c:v>
                </c:pt>
                <c:pt idx="3340">
                  <c:v>37312</c:v>
                </c:pt>
                <c:pt idx="3341">
                  <c:v>37313</c:v>
                </c:pt>
                <c:pt idx="3342">
                  <c:v>37314</c:v>
                </c:pt>
                <c:pt idx="3343">
                  <c:v>37315</c:v>
                </c:pt>
                <c:pt idx="3344">
                  <c:v>37316</c:v>
                </c:pt>
                <c:pt idx="3345">
                  <c:v>37317</c:v>
                </c:pt>
                <c:pt idx="3346">
                  <c:v>37318</c:v>
                </c:pt>
                <c:pt idx="3347">
                  <c:v>37319</c:v>
                </c:pt>
                <c:pt idx="3348">
                  <c:v>37320</c:v>
                </c:pt>
                <c:pt idx="3349">
                  <c:v>37321</c:v>
                </c:pt>
                <c:pt idx="3350">
                  <c:v>37322</c:v>
                </c:pt>
                <c:pt idx="3351">
                  <c:v>37323</c:v>
                </c:pt>
                <c:pt idx="3352">
                  <c:v>37324</c:v>
                </c:pt>
                <c:pt idx="3353">
                  <c:v>37325</c:v>
                </c:pt>
                <c:pt idx="3354">
                  <c:v>37326</c:v>
                </c:pt>
                <c:pt idx="3355">
                  <c:v>37327</c:v>
                </c:pt>
                <c:pt idx="3356">
                  <c:v>37328</c:v>
                </c:pt>
                <c:pt idx="3357">
                  <c:v>37329</c:v>
                </c:pt>
                <c:pt idx="3358">
                  <c:v>37330</c:v>
                </c:pt>
                <c:pt idx="3359">
                  <c:v>37331</c:v>
                </c:pt>
                <c:pt idx="3360">
                  <c:v>37332</c:v>
                </c:pt>
                <c:pt idx="3361">
                  <c:v>37333</c:v>
                </c:pt>
                <c:pt idx="3362">
                  <c:v>37334</c:v>
                </c:pt>
                <c:pt idx="3363">
                  <c:v>37335</c:v>
                </c:pt>
                <c:pt idx="3364">
                  <c:v>37336</c:v>
                </c:pt>
                <c:pt idx="3365">
                  <c:v>37337</c:v>
                </c:pt>
                <c:pt idx="3366">
                  <c:v>37338</c:v>
                </c:pt>
                <c:pt idx="3367">
                  <c:v>37339</c:v>
                </c:pt>
                <c:pt idx="3368">
                  <c:v>37340</c:v>
                </c:pt>
                <c:pt idx="3369">
                  <c:v>37341</c:v>
                </c:pt>
                <c:pt idx="3370">
                  <c:v>37342</c:v>
                </c:pt>
                <c:pt idx="3371">
                  <c:v>37343</c:v>
                </c:pt>
                <c:pt idx="3372">
                  <c:v>37344</c:v>
                </c:pt>
                <c:pt idx="3373">
                  <c:v>37345</c:v>
                </c:pt>
                <c:pt idx="3374">
                  <c:v>37346</c:v>
                </c:pt>
                <c:pt idx="3375">
                  <c:v>37347</c:v>
                </c:pt>
                <c:pt idx="3376">
                  <c:v>37348</c:v>
                </c:pt>
                <c:pt idx="3377">
                  <c:v>37349</c:v>
                </c:pt>
                <c:pt idx="3378">
                  <c:v>37350</c:v>
                </c:pt>
                <c:pt idx="3379">
                  <c:v>37351</c:v>
                </c:pt>
                <c:pt idx="3380">
                  <c:v>37352</c:v>
                </c:pt>
                <c:pt idx="3381">
                  <c:v>37353</c:v>
                </c:pt>
                <c:pt idx="3382">
                  <c:v>37354</c:v>
                </c:pt>
                <c:pt idx="3383">
                  <c:v>37355</c:v>
                </c:pt>
                <c:pt idx="3384">
                  <c:v>37356</c:v>
                </c:pt>
                <c:pt idx="3385">
                  <c:v>37357</c:v>
                </c:pt>
                <c:pt idx="3386">
                  <c:v>37358</c:v>
                </c:pt>
                <c:pt idx="3387">
                  <c:v>37359</c:v>
                </c:pt>
                <c:pt idx="3388">
                  <c:v>37360</c:v>
                </c:pt>
                <c:pt idx="3389">
                  <c:v>37361</c:v>
                </c:pt>
                <c:pt idx="3390">
                  <c:v>37362</c:v>
                </c:pt>
                <c:pt idx="3391">
                  <c:v>37363</c:v>
                </c:pt>
                <c:pt idx="3392">
                  <c:v>37364</c:v>
                </c:pt>
                <c:pt idx="3393">
                  <c:v>37365</c:v>
                </c:pt>
                <c:pt idx="3394">
                  <c:v>37366</c:v>
                </c:pt>
                <c:pt idx="3395">
                  <c:v>37367</c:v>
                </c:pt>
                <c:pt idx="3396">
                  <c:v>37368</c:v>
                </c:pt>
                <c:pt idx="3397">
                  <c:v>37369</c:v>
                </c:pt>
                <c:pt idx="3398">
                  <c:v>37370</c:v>
                </c:pt>
                <c:pt idx="3399">
                  <c:v>37371</c:v>
                </c:pt>
                <c:pt idx="3400">
                  <c:v>37372</c:v>
                </c:pt>
                <c:pt idx="3401">
                  <c:v>37373</c:v>
                </c:pt>
                <c:pt idx="3402">
                  <c:v>37374</c:v>
                </c:pt>
                <c:pt idx="3403">
                  <c:v>37375</c:v>
                </c:pt>
                <c:pt idx="3404">
                  <c:v>37376</c:v>
                </c:pt>
                <c:pt idx="3405">
                  <c:v>37377</c:v>
                </c:pt>
                <c:pt idx="3406">
                  <c:v>37378</c:v>
                </c:pt>
                <c:pt idx="3407">
                  <c:v>37379</c:v>
                </c:pt>
                <c:pt idx="3408">
                  <c:v>37380</c:v>
                </c:pt>
                <c:pt idx="3409">
                  <c:v>37381</c:v>
                </c:pt>
                <c:pt idx="3410">
                  <c:v>37382</c:v>
                </c:pt>
                <c:pt idx="3411">
                  <c:v>37383</c:v>
                </c:pt>
                <c:pt idx="3412">
                  <c:v>37384</c:v>
                </c:pt>
                <c:pt idx="3413">
                  <c:v>37385</c:v>
                </c:pt>
                <c:pt idx="3414">
                  <c:v>37386</c:v>
                </c:pt>
                <c:pt idx="3415">
                  <c:v>37387</c:v>
                </c:pt>
                <c:pt idx="3416">
                  <c:v>37388</c:v>
                </c:pt>
                <c:pt idx="3417">
                  <c:v>37389</c:v>
                </c:pt>
                <c:pt idx="3418">
                  <c:v>37390</c:v>
                </c:pt>
                <c:pt idx="3419">
                  <c:v>37391</c:v>
                </c:pt>
                <c:pt idx="3420">
                  <c:v>37392</c:v>
                </c:pt>
                <c:pt idx="3421">
                  <c:v>37393</c:v>
                </c:pt>
                <c:pt idx="3422">
                  <c:v>37394</c:v>
                </c:pt>
                <c:pt idx="3423">
                  <c:v>37395</c:v>
                </c:pt>
                <c:pt idx="3424">
                  <c:v>37396</c:v>
                </c:pt>
                <c:pt idx="3425">
                  <c:v>37397</c:v>
                </c:pt>
                <c:pt idx="3426">
                  <c:v>37398</c:v>
                </c:pt>
                <c:pt idx="3427">
                  <c:v>37399</c:v>
                </c:pt>
                <c:pt idx="3428">
                  <c:v>37400</c:v>
                </c:pt>
                <c:pt idx="3429">
                  <c:v>37401</c:v>
                </c:pt>
                <c:pt idx="3430">
                  <c:v>37402</c:v>
                </c:pt>
                <c:pt idx="3431">
                  <c:v>37403</c:v>
                </c:pt>
                <c:pt idx="3432">
                  <c:v>37404</c:v>
                </c:pt>
                <c:pt idx="3433">
                  <c:v>37405</c:v>
                </c:pt>
                <c:pt idx="3434">
                  <c:v>37406</c:v>
                </c:pt>
                <c:pt idx="3435">
                  <c:v>37407</c:v>
                </c:pt>
                <c:pt idx="3436">
                  <c:v>37408</c:v>
                </c:pt>
                <c:pt idx="3437">
                  <c:v>37409</c:v>
                </c:pt>
                <c:pt idx="3438">
                  <c:v>37410</c:v>
                </c:pt>
                <c:pt idx="3439">
                  <c:v>37411</c:v>
                </c:pt>
                <c:pt idx="3440">
                  <c:v>37412</c:v>
                </c:pt>
                <c:pt idx="3441">
                  <c:v>37413</c:v>
                </c:pt>
                <c:pt idx="3442">
                  <c:v>37414</c:v>
                </c:pt>
                <c:pt idx="3443">
                  <c:v>37415</c:v>
                </c:pt>
                <c:pt idx="3444">
                  <c:v>37416</c:v>
                </c:pt>
                <c:pt idx="3445">
                  <c:v>37417</c:v>
                </c:pt>
                <c:pt idx="3446">
                  <c:v>37418</c:v>
                </c:pt>
                <c:pt idx="3447">
                  <c:v>37419</c:v>
                </c:pt>
                <c:pt idx="3448">
                  <c:v>37420</c:v>
                </c:pt>
                <c:pt idx="3449">
                  <c:v>37421</c:v>
                </c:pt>
                <c:pt idx="3450">
                  <c:v>37422</c:v>
                </c:pt>
                <c:pt idx="3451">
                  <c:v>37423</c:v>
                </c:pt>
                <c:pt idx="3452">
                  <c:v>37424</c:v>
                </c:pt>
                <c:pt idx="3453">
                  <c:v>37425</c:v>
                </c:pt>
                <c:pt idx="3454">
                  <c:v>37426</c:v>
                </c:pt>
                <c:pt idx="3455">
                  <c:v>37427</c:v>
                </c:pt>
                <c:pt idx="3456">
                  <c:v>37428</c:v>
                </c:pt>
                <c:pt idx="3457">
                  <c:v>37429</c:v>
                </c:pt>
                <c:pt idx="3458">
                  <c:v>37430</c:v>
                </c:pt>
                <c:pt idx="3459">
                  <c:v>37431</c:v>
                </c:pt>
                <c:pt idx="3460">
                  <c:v>37432</c:v>
                </c:pt>
                <c:pt idx="3461">
                  <c:v>37433</c:v>
                </c:pt>
                <c:pt idx="3462">
                  <c:v>37434</c:v>
                </c:pt>
                <c:pt idx="3463">
                  <c:v>37435</c:v>
                </c:pt>
                <c:pt idx="3464">
                  <c:v>37436</c:v>
                </c:pt>
                <c:pt idx="3465">
                  <c:v>37437</c:v>
                </c:pt>
                <c:pt idx="3466">
                  <c:v>37438</c:v>
                </c:pt>
                <c:pt idx="3467">
                  <c:v>37439</c:v>
                </c:pt>
                <c:pt idx="3468">
                  <c:v>37440</c:v>
                </c:pt>
                <c:pt idx="3469">
                  <c:v>37441</c:v>
                </c:pt>
                <c:pt idx="3470">
                  <c:v>37442</c:v>
                </c:pt>
                <c:pt idx="3471">
                  <c:v>37443</c:v>
                </c:pt>
                <c:pt idx="3472">
                  <c:v>37444</c:v>
                </c:pt>
                <c:pt idx="3473">
                  <c:v>37445</c:v>
                </c:pt>
                <c:pt idx="3474">
                  <c:v>37446</c:v>
                </c:pt>
                <c:pt idx="3475">
                  <c:v>37447</c:v>
                </c:pt>
                <c:pt idx="3476">
                  <c:v>37448</c:v>
                </c:pt>
                <c:pt idx="3477">
                  <c:v>37449</c:v>
                </c:pt>
                <c:pt idx="3478">
                  <c:v>37450</c:v>
                </c:pt>
                <c:pt idx="3479">
                  <c:v>37451</c:v>
                </c:pt>
                <c:pt idx="3480">
                  <c:v>37452</c:v>
                </c:pt>
                <c:pt idx="3481">
                  <c:v>37453</c:v>
                </c:pt>
                <c:pt idx="3482">
                  <c:v>37454</c:v>
                </c:pt>
                <c:pt idx="3483">
                  <c:v>37455</c:v>
                </c:pt>
                <c:pt idx="3484">
                  <c:v>37456</c:v>
                </c:pt>
                <c:pt idx="3485">
                  <c:v>37457</c:v>
                </c:pt>
                <c:pt idx="3486">
                  <c:v>37458</c:v>
                </c:pt>
                <c:pt idx="3487">
                  <c:v>37459</c:v>
                </c:pt>
                <c:pt idx="3488">
                  <c:v>37460</c:v>
                </c:pt>
                <c:pt idx="3489">
                  <c:v>37461</c:v>
                </c:pt>
                <c:pt idx="3490">
                  <c:v>37462</c:v>
                </c:pt>
                <c:pt idx="3491">
                  <c:v>37463</c:v>
                </c:pt>
                <c:pt idx="3492">
                  <c:v>37464</c:v>
                </c:pt>
                <c:pt idx="3493">
                  <c:v>37465</c:v>
                </c:pt>
                <c:pt idx="3494">
                  <c:v>37466</c:v>
                </c:pt>
                <c:pt idx="3495">
                  <c:v>37467</c:v>
                </c:pt>
                <c:pt idx="3496">
                  <c:v>37468</c:v>
                </c:pt>
                <c:pt idx="3497">
                  <c:v>37469</c:v>
                </c:pt>
                <c:pt idx="3498">
                  <c:v>37470</c:v>
                </c:pt>
                <c:pt idx="3499">
                  <c:v>37471</c:v>
                </c:pt>
                <c:pt idx="3500">
                  <c:v>37472</c:v>
                </c:pt>
                <c:pt idx="3501">
                  <c:v>37473</c:v>
                </c:pt>
                <c:pt idx="3502">
                  <c:v>37474</c:v>
                </c:pt>
                <c:pt idx="3503">
                  <c:v>37475</c:v>
                </c:pt>
                <c:pt idx="3504">
                  <c:v>37476</c:v>
                </c:pt>
                <c:pt idx="3505">
                  <c:v>37477</c:v>
                </c:pt>
                <c:pt idx="3506">
                  <c:v>37478</c:v>
                </c:pt>
                <c:pt idx="3507">
                  <c:v>37479</c:v>
                </c:pt>
                <c:pt idx="3508">
                  <c:v>37480</c:v>
                </c:pt>
                <c:pt idx="3509">
                  <c:v>37481</c:v>
                </c:pt>
                <c:pt idx="3510">
                  <c:v>37482</c:v>
                </c:pt>
                <c:pt idx="3511">
                  <c:v>37483</c:v>
                </c:pt>
                <c:pt idx="3512">
                  <c:v>37484</c:v>
                </c:pt>
                <c:pt idx="3513">
                  <c:v>37485</c:v>
                </c:pt>
                <c:pt idx="3514">
                  <c:v>37486</c:v>
                </c:pt>
                <c:pt idx="3515">
                  <c:v>37487</c:v>
                </c:pt>
                <c:pt idx="3516">
                  <c:v>37488</c:v>
                </c:pt>
                <c:pt idx="3517">
                  <c:v>37489</c:v>
                </c:pt>
                <c:pt idx="3518">
                  <c:v>37490</c:v>
                </c:pt>
                <c:pt idx="3519">
                  <c:v>37491</c:v>
                </c:pt>
                <c:pt idx="3520">
                  <c:v>37492</c:v>
                </c:pt>
                <c:pt idx="3521">
                  <c:v>37493</c:v>
                </c:pt>
                <c:pt idx="3522">
                  <c:v>37494</c:v>
                </c:pt>
                <c:pt idx="3523">
                  <c:v>37495</c:v>
                </c:pt>
                <c:pt idx="3524">
                  <c:v>37496</c:v>
                </c:pt>
                <c:pt idx="3525">
                  <c:v>37497</c:v>
                </c:pt>
                <c:pt idx="3526">
                  <c:v>37498</c:v>
                </c:pt>
                <c:pt idx="3527">
                  <c:v>37499</c:v>
                </c:pt>
                <c:pt idx="3528">
                  <c:v>37500</c:v>
                </c:pt>
                <c:pt idx="3529">
                  <c:v>37501</c:v>
                </c:pt>
                <c:pt idx="3530">
                  <c:v>37502</c:v>
                </c:pt>
                <c:pt idx="3531">
                  <c:v>37503</c:v>
                </c:pt>
                <c:pt idx="3532">
                  <c:v>37504</c:v>
                </c:pt>
                <c:pt idx="3533">
                  <c:v>37505</c:v>
                </c:pt>
                <c:pt idx="3534">
                  <c:v>37506</c:v>
                </c:pt>
                <c:pt idx="3535">
                  <c:v>37507</c:v>
                </c:pt>
                <c:pt idx="3536">
                  <c:v>37508</c:v>
                </c:pt>
                <c:pt idx="3537">
                  <c:v>37509</c:v>
                </c:pt>
                <c:pt idx="3538">
                  <c:v>37510</c:v>
                </c:pt>
                <c:pt idx="3539">
                  <c:v>37511</c:v>
                </c:pt>
                <c:pt idx="3540">
                  <c:v>37512</c:v>
                </c:pt>
                <c:pt idx="3541">
                  <c:v>37513</c:v>
                </c:pt>
                <c:pt idx="3542">
                  <c:v>37514</c:v>
                </c:pt>
                <c:pt idx="3543">
                  <c:v>37515</c:v>
                </c:pt>
                <c:pt idx="3544">
                  <c:v>37516</c:v>
                </c:pt>
                <c:pt idx="3545">
                  <c:v>37517</c:v>
                </c:pt>
                <c:pt idx="3546">
                  <c:v>37518</c:v>
                </c:pt>
                <c:pt idx="3547">
                  <c:v>37519</c:v>
                </c:pt>
                <c:pt idx="3548">
                  <c:v>37520</c:v>
                </c:pt>
                <c:pt idx="3549">
                  <c:v>37521</c:v>
                </c:pt>
                <c:pt idx="3550">
                  <c:v>37522</c:v>
                </c:pt>
                <c:pt idx="3551">
                  <c:v>37523</c:v>
                </c:pt>
                <c:pt idx="3552">
                  <c:v>37524</c:v>
                </c:pt>
                <c:pt idx="3553">
                  <c:v>37525</c:v>
                </c:pt>
                <c:pt idx="3554">
                  <c:v>37526</c:v>
                </c:pt>
                <c:pt idx="3555">
                  <c:v>37527</c:v>
                </c:pt>
                <c:pt idx="3556">
                  <c:v>37528</c:v>
                </c:pt>
                <c:pt idx="3557">
                  <c:v>37529</c:v>
                </c:pt>
                <c:pt idx="3558">
                  <c:v>37530</c:v>
                </c:pt>
                <c:pt idx="3559">
                  <c:v>37531</c:v>
                </c:pt>
                <c:pt idx="3560">
                  <c:v>37532</c:v>
                </c:pt>
                <c:pt idx="3561">
                  <c:v>37533</c:v>
                </c:pt>
                <c:pt idx="3562">
                  <c:v>37534</c:v>
                </c:pt>
                <c:pt idx="3563">
                  <c:v>37535</c:v>
                </c:pt>
                <c:pt idx="3564">
                  <c:v>37536</c:v>
                </c:pt>
                <c:pt idx="3565">
                  <c:v>37537</c:v>
                </c:pt>
                <c:pt idx="3566">
                  <c:v>37538</c:v>
                </c:pt>
                <c:pt idx="3567">
                  <c:v>37539</c:v>
                </c:pt>
                <c:pt idx="3568">
                  <c:v>37540</c:v>
                </c:pt>
                <c:pt idx="3569">
                  <c:v>37541</c:v>
                </c:pt>
                <c:pt idx="3570">
                  <c:v>37542</c:v>
                </c:pt>
                <c:pt idx="3571">
                  <c:v>37543</c:v>
                </c:pt>
                <c:pt idx="3572">
                  <c:v>37544</c:v>
                </c:pt>
                <c:pt idx="3573">
                  <c:v>37545</c:v>
                </c:pt>
                <c:pt idx="3574">
                  <c:v>37546</c:v>
                </c:pt>
                <c:pt idx="3575">
                  <c:v>37547</c:v>
                </c:pt>
                <c:pt idx="3576">
                  <c:v>37548</c:v>
                </c:pt>
                <c:pt idx="3577">
                  <c:v>37549</c:v>
                </c:pt>
                <c:pt idx="3578">
                  <c:v>37550</c:v>
                </c:pt>
                <c:pt idx="3579">
                  <c:v>37551</c:v>
                </c:pt>
                <c:pt idx="3580">
                  <c:v>37552</c:v>
                </c:pt>
                <c:pt idx="3581">
                  <c:v>37553</c:v>
                </c:pt>
                <c:pt idx="3582">
                  <c:v>37554</c:v>
                </c:pt>
                <c:pt idx="3583">
                  <c:v>37555</c:v>
                </c:pt>
                <c:pt idx="3584">
                  <c:v>37556</c:v>
                </c:pt>
                <c:pt idx="3585">
                  <c:v>37557</c:v>
                </c:pt>
                <c:pt idx="3586">
                  <c:v>37558</c:v>
                </c:pt>
                <c:pt idx="3587">
                  <c:v>37559</c:v>
                </c:pt>
                <c:pt idx="3588">
                  <c:v>37560</c:v>
                </c:pt>
                <c:pt idx="3589">
                  <c:v>37561</c:v>
                </c:pt>
                <c:pt idx="3590">
                  <c:v>37562</c:v>
                </c:pt>
                <c:pt idx="3591">
                  <c:v>37563</c:v>
                </c:pt>
                <c:pt idx="3592">
                  <c:v>37564</c:v>
                </c:pt>
                <c:pt idx="3593">
                  <c:v>37565</c:v>
                </c:pt>
                <c:pt idx="3594">
                  <c:v>37566</c:v>
                </c:pt>
                <c:pt idx="3595">
                  <c:v>37567</c:v>
                </c:pt>
                <c:pt idx="3596">
                  <c:v>37568</c:v>
                </c:pt>
                <c:pt idx="3597">
                  <c:v>37569</c:v>
                </c:pt>
                <c:pt idx="3598">
                  <c:v>37570</c:v>
                </c:pt>
                <c:pt idx="3599">
                  <c:v>37571</c:v>
                </c:pt>
                <c:pt idx="3600">
                  <c:v>37572</c:v>
                </c:pt>
                <c:pt idx="3601">
                  <c:v>37573</c:v>
                </c:pt>
                <c:pt idx="3602">
                  <c:v>37574</c:v>
                </c:pt>
                <c:pt idx="3603">
                  <c:v>37575</c:v>
                </c:pt>
                <c:pt idx="3604">
                  <c:v>37576</c:v>
                </c:pt>
                <c:pt idx="3605">
                  <c:v>37577</c:v>
                </c:pt>
                <c:pt idx="3606">
                  <c:v>37578</c:v>
                </c:pt>
                <c:pt idx="3607">
                  <c:v>37579</c:v>
                </c:pt>
                <c:pt idx="3608">
                  <c:v>37580</c:v>
                </c:pt>
                <c:pt idx="3609">
                  <c:v>37581</c:v>
                </c:pt>
                <c:pt idx="3610">
                  <c:v>37582</c:v>
                </c:pt>
                <c:pt idx="3611">
                  <c:v>37583</c:v>
                </c:pt>
                <c:pt idx="3612">
                  <c:v>37584</c:v>
                </c:pt>
                <c:pt idx="3613">
                  <c:v>37585</c:v>
                </c:pt>
                <c:pt idx="3614">
                  <c:v>37586</c:v>
                </c:pt>
                <c:pt idx="3615">
                  <c:v>37587</c:v>
                </c:pt>
                <c:pt idx="3616">
                  <c:v>37588</c:v>
                </c:pt>
                <c:pt idx="3617">
                  <c:v>37589</c:v>
                </c:pt>
                <c:pt idx="3618">
                  <c:v>37590</c:v>
                </c:pt>
                <c:pt idx="3619">
                  <c:v>37591</c:v>
                </c:pt>
                <c:pt idx="3620">
                  <c:v>37592</c:v>
                </c:pt>
                <c:pt idx="3621">
                  <c:v>37593</c:v>
                </c:pt>
                <c:pt idx="3622">
                  <c:v>37594</c:v>
                </c:pt>
                <c:pt idx="3623">
                  <c:v>37595</c:v>
                </c:pt>
                <c:pt idx="3624">
                  <c:v>37596</c:v>
                </c:pt>
                <c:pt idx="3625">
                  <c:v>37597</c:v>
                </c:pt>
                <c:pt idx="3626">
                  <c:v>37598</c:v>
                </c:pt>
                <c:pt idx="3627">
                  <c:v>37599</c:v>
                </c:pt>
                <c:pt idx="3628">
                  <c:v>37600</c:v>
                </c:pt>
                <c:pt idx="3629">
                  <c:v>37601</c:v>
                </c:pt>
                <c:pt idx="3630">
                  <c:v>37602</c:v>
                </c:pt>
                <c:pt idx="3631">
                  <c:v>37603</c:v>
                </c:pt>
                <c:pt idx="3632">
                  <c:v>37604</c:v>
                </c:pt>
                <c:pt idx="3633">
                  <c:v>37605</c:v>
                </c:pt>
                <c:pt idx="3634">
                  <c:v>37606</c:v>
                </c:pt>
                <c:pt idx="3635">
                  <c:v>37607</c:v>
                </c:pt>
                <c:pt idx="3636">
                  <c:v>37608</c:v>
                </c:pt>
                <c:pt idx="3637">
                  <c:v>37609</c:v>
                </c:pt>
                <c:pt idx="3638">
                  <c:v>37610</c:v>
                </c:pt>
                <c:pt idx="3639">
                  <c:v>37611</c:v>
                </c:pt>
                <c:pt idx="3640">
                  <c:v>37612</c:v>
                </c:pt>
                <c:pt idx="3641">
                  <c:v>37613</c:v>
                </c:pt>
                <c:pt idx="3642">
                  <c:v>37614</c:v>
                </c:pt>
                <c:pt idx="3643">
                  <c:v>37615</c:v>
                </c:pt>
                <c:pt idx="3644">
                  <c:v>37616</c:v>
                </c:pt>
                <c:pt idx="3645">
                  <c:v>37617</c:v>
                </c:pt>
                <c:pt idx="3646">
                  <c:v>37618</c:v>
                </c:pt>
                <c:pt idx="3647">
                  <c:v>37619</c:v>
                </c:pt>
                <c:pt idx="3648">
                  <c:v>37620</c:v>
                </c:pt>
                <c:pt idx="3649">
                  <c:v>37621</c:v>
                </c:pt>
                <c:pt idx="3650">
                  <c:v>37622</c:v>
                </c:pt>
                <c:pt idx="3651">
                  <c:v>37623</c:v>
                </c:pt>
                <c:pt idx="3652">
                  <c:v>37624</c:v>
                </c:pt>
                <c:pt idx="3653">
                  <c:v>37625</c:v>
                </c:pt>
                <c:pt idx="3654">
                  <c:v>37626</c:v>
                </c:pt>
                <c:pt idx="3655">
                  <c:v>37627</c:v>
                </c:pt>
                <c:pt idx="3656">
                  <c:v>37628</c:v>
                </c:pt>
                <c:pt idx="3657">
                  <c:v>37629</c:v>
                </c:pt>
                <c:pt idx="3658">
                  <c:v>37630</c:v>
                </c:pt>
                <c:pt idx="3659">
                  <c:v>37631</c:v>
                </c:pt>
                <c:pt idx="3660">
                  <c:v>37632</c:v>
                </c:pt>
                <c:pt idx="3661">
                  <c:v>37633</c:v>
                </c:pt>
                <c:pt idx="3662">
                  <c:v>37634</c:v>
                </c:pt>
                <c:pt idx="3663">
                  <c:v>37635</c:v>
                </c:pt>
                <c:pt idx="3664">
                  <c:v>37636</c:v>
                </c:pt>
                <c:pt idx="3665">
                  <c:v>37637</c:v>
                </c:pt>
                <c:pt idx="3666">
                  <c:v>37638</c:v>
                </c:pt>
                <c:pt idx="3667">
                  <c:v>37639</c:v>
                </c:pt>
                <c:pt idx="3668">
                  <c:v>37640</c:v>
                </c:pt>
                <c:pt idx="3669">
                  <c:v>37641</c:v>
                </c:pt>
                <c:pt idx="3670">
                  <c:v>37642</c:v>
                </c:pt>
                <c:pt idx="3671">
                  <c:v>37643</c:v>
                </c:pt>
                <c:pt idx="3672">
                  <c:v>37644</c:v>
                </c:pt>
                <c:pt idx="3673">
                  <c:v>37645</c:v>
                </c:pt>
                <c:pt idx="3674">
                  <c:v>37646</c:v>
                </c:pt>
                <c:pt idx="3675">
                  <c:v>37647</c:v>
                </c:pt>
                <c:pt idx="3676">
                  <c:v>37648</c:v>
                </c:pt>
                <c:pt idx="3677">
                  <c:v>37649</c:v>
                </c:pt>
                <c:pt idx="3678">
                  <c:v>37650</c:v>
                </c:pt>
                <c:pt idx="3679">
                  <c:v>37651</c:v>
                </c:pt>
                <c:pt idx="3680">
                  <c:v>37652</c:v>
                </c:pt>
                <c:pt idx="3681">
                  <c:v>37653</c:v>
                </c:pt>
                <c:pt idx="3682">
                  <c:v>37654</c:v>
                </c:pt>
                <c:pt idx="3683">
                  <c:v>37655</c:v>
                </c:pt>
                <c:pt idx="3684">
                  <c:v>37656</c:v>
                </c:pt>
                <c:pt idx="3685">
                  <c:v>37657</c:v>
                </c:pt>
                <c:pt idx="3686">
                  <c:v>37658</c:v>
                </c:pt>
                <c:pt idx="3687">
                  <c:v>37659</c:v>
                </c:pt>
                <c:pt idx="3688">
                  <c:v>37660</c:v>
                </c:pt>
                <c:pt idx="3689">
                  <c:v>37661</c:v>
                </c:pt>
                <c:pt idx="3690">
                  <c:v>37662</c:v>
                </c:pt>
                <c:pt idx="3691">
                  <c:v>37663</c:v>
                </c:pt>
                <c:pt idx="3692">
                  <c:v>37664</c:v>
                </c:pt>
                <c:pt idx="3693">
                  <c:v>37665</c:v>
                </c:pt>
                <c:pt idx="3694">
                  <c:v>37666</c:v>
                </c:pt>
                <c:pt idx="3695">
                  <c:v>37667</c:v>
                </c:pt>
                <c:pt idx="3696">
                  <c:v>37668</c:v>
                </c:pt>
                <c:pt idx="3697">
                  <c:v>37669</c:v>
                </c:pt>
                <c:pt idx="3698">
                  <c:v>37670</c:v>
                </c:pt>
                <c:pt idx="3699">
                  <c:v>37671</c:v>
                </c:pt>
                <c:pt idx="3700">
                  <c:v>37672</c:v>
                </c:pt>
                <c:pt idx="3701">
                  <c:v>37673</c:v>
                </c:pt>
                <c:pt idx="3702">
                  <c:v>37674</c:v>
                </c:pt>
                <c:pt idx="3703">
                  <c:v>37675</c:v>
                </c:pt>
                <c:pt idx="3704">
                  <c:v>37676</c:v>
                </c:pt>
                <c:pt idx="3705">
                  <c:v>37677</c:v>
                </c:pt>
                <c:pt idx="3706">
                  <c:v>37678</c:v>
                </c:pt>
                <c:pt idx="3707">
                  <c:v>37679</c:v>
                </c:pt>
                <c:pt idx="3708">
                  <c:v>37680</c:v>
                </c:pt>
                <c:pt idx="3709">
                  <c:v>37681</c:v>
                </c:pt>
                <c:pt idx="3710">
                  <c:v>37682</c:v>
                </c:pt>
                <c:pt idx="3711">
                  <c:v>37683</c:v>
                </c:pt>
                <c:pt idx="3712">
                  <c:v>37684</c:v>
                </c:pt>
                <c:pt idx="3713">
                  <c:v>37685</c:v>
                </c:pt>
                <c:pt idx="3714">
                  <c:v>37686</c:v>
                </c:pt>
                <c:pt idx="3715">
                  <c:v>37687</c:v>
                </c:pt>
                <c:pt idx="3716">
                  <c:v>37688</c:v>
                </c:pt>
                <c:pt idx="3717">
                  <c:v>37689</c:v>
                </c:pt>
                <c:pt idx="3718">
                  <c:v>37690</c:v>
                </c:pt>
                <c:pt idx="3719">
                  <c:v>37691</c:v>
                </c:pt>
                <c:pt idx="3720">
                  <c:v>37692</c:v>
                </c:pt>
                <c:pt idx="3721">
                  <c:v>37693</c:v>
                </c:pt>
                <c:pt idx="3722">
                  <c:v>37694</c:v>
                </c:pt>
                <c:pt idx="3723">
                  <c:v>37695</c:v>
                </c:pt>
                <c:pt idx="3724">
                  <c:v>37696</c:v>
                </c:pt>
                <c:pt idx="3725">
                  <c:v>37697</c:v>
                </c:pt>
                <c:pt idx="3726">
                  <c:v>37698</c:v>
                </c:pt>
                <c:pt idx="3727">
                  <c:v>37699</c:v>
                </c:pt>
                <c:pt idx="3728">
                  <c:v>37700</c:v>
                </c:pt>
                <c:pt idx="3729">
                  <c:v>37701</c:v>
                </c:pt>
                <c:pt idx="3730">
                  <c:v>37702</c:v>
                </c:pt>
                <c:pt idx="3731">
                  <c:v>37703</c:v>
                </c:pt>
                <c:pt idx="3732">
                  <c:v>37704</c:v>
                </c:pt>
                <c:pt idx="3733">
                  <c:v>37705</c:v>
                </c:pt>
                <c:pt idx="3734">
                  <c:v>37706</c:v>
                </c:pt>
                <c:pt idx="3735">
                  <c:v>37707</c:v>
                </c:pt>
                <c:pt idx="3736">
                  <c:v>37708</c:v>
                </c:pt>
                <c:pt idx="3737">
                  <c:v>37709</c:v>
                </c:pt>
                <c:pt idx="3738">
                  <c:v>37710</c:v>
                </c:pt>
                <c:pt idx="3739">
                  <c:v>37711</c:v>
                </c:pt>
                <c:pt idx="3740">
                  <c:v>37712</c:v>
                </c:pt>
                <c:pt idx="3741">
                  <c:v>37713</c:v>
                </c:pt>
                <c:pt idx="3742">
                  <c:v>37714</c:v>
                </c:pt>
                <c:pt idx="3743">
                  <c:v>37715</c:v>
                </c:pt>
                <c:pt idx="3744">
                  <c:v>37716</c:v>
                </c:pt>
                <c:pt idx="3745">
                  <c:v>37717</c:v>
                </c:pt>
                <c:pt idx="3746">
                  <c:v>37718</c:v>
                </c:pt>
                <c:pt idx="3747">
                  <c:v>37719</c:v>
                </c:pt>
                <c:pt idx="3748">
                  <c:v>37720</c:v>
                </c:pt>
                <c:pt idx="3749">
                  <c:v>37721</c:v>
                </c:pt>
                <c:pt idx="3750">
                  <c:v>37722</c:v>
                </c:pt>
                <c:pt idx="3751">
                  <c:v>37723</c:v>
                </c:pt>
                <c:pt idx="3752">
                  <c:v>37724</c:v>
                </c:pt>
                <c:pt idx="3753">
                  <c:v>37725</c:v>
                </c:pt>
                <c:pt idx="3754">
                  <c:v>37726</c:v>
                </c:pt>
                <c:pt idx="3755">
                  <c:v>37727</c:v>
                </c:pt>
                <c:pt idx="3756">
                  <c:v>37728</c:v>
                </c:pt>
                <c:pt idx="3757">
                  <c:v>37729</c:v>
                </c:pt>
                <c:pt idx="3758">
                  <c:v>37730</c:v>
                </c:pt>
                <c:pt idx="3759">
                  <c:v>37731</c:v>
                </c:pt>
                <c:pt idx="3760">
                  <c:v>37732</c:v>
                </c:pt>
                <c:pt idx="3761">
                  <c:v>37733</c:v>
                </c:pt>
                <c:pt idx="3762">
                  <c:v>37734</c:v>
                </c:pt>
                <c:pt idx="3763">
                  <c:v>37735</c:v>
                </c:pt>
                <c:pt idx="3764">
                  <c:v>37736</c:v>
                </c:pt>
                <c:pt idx="3765">
                  <c:v>37737</c:v>
                </c:pt>
                <c:pt idx="3766">
                  <c:v>37738</c:v>
                </c:pt>
                <c:pt idx="3767">
                  <c:v>37739</c:v>
                </c:pt>
                <c:pt idx="3768">
                  <c:v>37740</c:v>
                </c:pt>
                <c:pt idx="3769">
                  <c:v>37741</c:v>
                </c:pt>
                <c:pt idx="3770">
                  <c:v>37742</c:v>
                </c:pt>
                <c:pt idx="3771">
                  <c:v>37743</c:v>
                </c:pt>
                <c:pt idx="3772">
                  <c:v>37744</c:v>
                </c:pt>
                <c:pt idx="3773">
                  <c:v>37745</c:v>
                </c:pt>
                <c:pt idx="3774">
                  <c:v>37746</c:v>
                </c:pt>
                <c:pt idx="3775">
                  <c:v>37747</c:v>
                </c:pt>
                <c:pt idx="3776">
                  <c:v>37748</c:v>
                </c:pt>
                <c:pt idx="3777">
                  <c:v>37749</c:v>
                </c:pt>
                <c:pt idx="3778">
                  <c:v>37750</c:v>
                </c:pt>
                <c:pt idx="3779">
                  <c:v>37751</c:v>
                </c:pt>
                <c:pt idx="3780">
                  <c:v>37752</c:v>
                </c:pt>
                <c:pt idx="3781">
                  <c:v>37753</c:v>
                </c:pt>
                <c:pt idx="3782">
                  <c:v>37754</c:v>
                </c:pt>
                <c:pt idx="3783">
                  <c:v>37755</c:v>
                </c:pt>
                <c:pt idx="3784">
                  <c:v>37756</c:v>
                </c:pt>
                <c:pt idx="3785">
                  <c:v>37757</c:v>
                </c:pt>
                <c:pt idx="3786">
                  <c:v>37758</c:v>
                </c:pt>
                <c:pt idx="3787">
                  <c:v>37759</c:v>
                </c:pt>
                <c:pt idx="3788">
                  <c:v>37760</c:v>
                </c:pt>
                <c:pt idx="3789">
                  <c:v>37761</c:v>
                </c:pt>
                <c:pt idx="3790">
                  <c:v>37762</c:v>
                </c:pt>
                <c:pt idx="3791">
                  <c:v>37763</c:v>
                </c:pt>
                <c:pt idx="3792">
                  <c:v>37764</c:v>
                </c:pt>
                <c:pt idx="3793">
                  <c:v>37765</c:v>
                </c:pt>
                <c:pt idx="3794">
                  <c:v>37766</c:v>
                </c:pt>
                <c:pt idx="3795">
                  <c:v>37767</c:v>
                </c:pt>
                <c:pt idx="3796">
                  <c:v>37768</c:v>
                </c:pt>
                <c:pt idx="3797">
                  <c:v>37769</c:v>
                </c:pt>
                <c:pt idx="3798">
                  <c:v>37770</c:v>
                </c:pt>
                <c:pt idx="3799">
                  <c:v>37771</c:v>
                </c:pt>
                <c:pt idx="3800">
                  <c:v>37772</c:v>
                </c:pt>
                <c:pt idx="3801">
                  <c:v>37773</c:v>
                </c:pt>
                <c:pt idx="3802">
                  <c:v>37774</c:v>
                </c:pt>
                <c:pt idx="3803">
                  <c:v>37775</c:v>
                </c:pt>
                <c:pt idx="3804">
                  <c:v>37776</c:v>
                </c:pt>
                <c:pt idx="3805">
                  <c:v>37777</c:v>
                </c:pt>
                <c:pt idx="3806">
                  <c:v>37778</c:v>
                </c:pt>
                <c:pt idx="3807">
                  <c:v>37779</c:v>
                </c:pt>
                <c:pt idx="3808">
                  <c:v>37780</c:v>
                </c:pt>
                <c:pt idx="3809">
                  <c:v>37781</c:v>
                </c:pt>
                <c:pt idx="3810">
                  <c:v>37782</c:v>
                </c:pt>
                <c:pt idx="3811">
                  <c:v>37783</c:v>
                </c:pt>
                <c:pt idx="3812">
                  <c:v>37784</c:v>
                </c:pt>
                <c:pt idx="3813">
                  <c:v>37785</c:v>
                </c:pt>
                <c:pt idx="3814">
                  <c:v>37786</c:v>
                </c:pt>
                <c:pt idx="3815">
                  <c:v>37787</c:v>
                </c:pt>
                <c:pt idx="3816">
                  <c:v>37788</c:v>
                </c:pt>
                <c:pt idx="3817">
                  <c:v>37789</c:v>
                </c:pt>
                <c:pt idx="3818">
                  <c:v>37790</c:v>
                </c:pt>
                <c:pt idx="3819">
                  <c:v>37791</c:v>
                </c:pt>
                <c:pt idx="3820">
                  <c:v>37792</c:v>
                </c:pt>
                <c:pt idx="3821">
                  <c:v>37793</c:v>
                </c:pt>
                <c:pt idx="3822">
                  <c:v>37794</c:v>
                </c:pt>
                <c:pt idx="3823">
                  <c:v>37795</c:v>
                </c:pt>
                <c:pt idx="3824">
                  <c:v>37796</c:v>
                </c:pt>
                <c:pt idx="3825">
                  <c:v>37797</c:v>
                </c:pt>
                <c:pt idx="3826">
                  <c:v>37798</c:v>
                </c:pt>
                <c:pt idx="3827">
                  <c:v>37799</c:v>
                </c:pt>
                <c:pt idx="3828">
                  <c:v>37800</c:v>
                </c:pt>
                <c:pt idx="3829">
                  <c:v>37801</c:v>
                </c:pt>
                <c:pt idx="3830">
                  <c:v>37802</c:v>
                </c:pt>
                <c:pt idx="3831">
                  <c:v>37803</c:v>
                </c:pt>
                <c:pt idx="3832">
                  <c:v>37804</c:v>
                </c:pt>
                <c:pt idx="3833">
                  <c:v>37805</c:v>
                </c:pt>
                <c:pt idx="3834">
                  <c:v>37806</c:v>
                </c:pt>
                <c:pt idx="3835">
                  <c:v>37807</c:v>
                </c:pt>
                <c:pt idx="3836">
                  <c:v>37808</c:v>
                </c:pt>
                <c:pt idx="3837">
                  <c:v>37809</c:v>
                </c:pt>
                <c:pt idx="3838">
                  <c:v>37810</c:v>
                </c:pt>
                <c:pt idx="3839">
                  <c:v>37811</c:v>
                </c:pt>
                <c:pt idx="3840">
                  <c:v>37812</c:v>
                </c:pt>
                <c:pt idx="3841">
                  <c:v>37813</c:v>
                </c:pt>
                <c:pt idx="3842">
                  <c:v>37814</c:v>
                </c:pt>
                <c:pt idx="3843">
                  <c:v>37815</c:v>
                </c:pt>
                <c:pt idx="3844">
                  <c:v>37816</c:v>
                </c:pt>
                <c:pt idx="3845">
                  <c:v>37817</c:v>
                </c:pt>
                <c:pt idx="3846">
                  <c:v>37818</c:v>
                </c:pt>
                <c:pt idx="3847">
                  <c:v>37819</c:v>
                </c:pt>
                <c:pt idx="3848">
                  <c:v>37820</c:v>
                </c:pt>
                <c:pt idx="3849">
                  <c:v>37821</c:v>
                </c:pt>
                <c:pt idx="3850">
                  <c:v>37822</c:v>
                </c:pt>
                <c:pt idx="3851">
                  <c:v>37823</c:v>
                </c:pt>
                <c:pt idx="3852">
                  <c:v>37824</c:v>
                </c:pt>
                <c:pt idx="3853">
                  <c:v>37825</c:v>
                </c:pt>
                <c:pt idx="3854">
                  <c:v>37826</c:v>
                </c:pt>
                <c:pt idx="3855">
                  <c:v>37827</c:v>
                </c:pt>
                <c:pt idx="3856">
                  <c:v>37828</c:v>
                </c:pt>
                <c:pt idx="3857">
                  <c:v>37829</c:v>
                </c:pt>
                <c:pt idx="3858">
                  <c:v>37830</c:v>
                </c:pt>
                <c:pt idx="3859">
                  <c:v>37831</c:v>
                </c:pt>
                <c:pt idx="3860">
                  <c:v>37832</c:v>
                </c:pt>
                <c:pt idx="3861">
                  <c:v>37833</c:v>
                </c:pt>
                <c:pt idx="3862">
                  <c:v>37834</c:v>
                </c:pt>
                <c:pt idx="3863">
                  <c:v>37835</c:v>
                </c:pt>
                <c:pt idx="3864">
                  <c:v>37836</c:v>
                </c:pt>
                <c:pt idx="3865">
                  <c:v>37837</c:v>
                </c:pt>
                <c:pt idx="3866">
                  <c:v>37838</c:v>
                </c:pt>
                <c:pt idx="3867">
                  <c:v>37839</c:v>
                </c:pt>
                <c:pt idx="3868">
                  <c:v>37840</c:v>
                </c:pt>
                <c:pt idx="3869">
                  <c:v>37841</c:v>
                </c:pt>
                <c:pt idx="3870">
                  <c:v>37842</c:v>
                </c:pt>
                <c:pt idx="3871">
                  <c:v>37843</c:v>
                </c:pt>
                <c:pt idx="3872">
                  <c:v>37844</c:v>
                </c:pt>
                <c:pt idx="3873">
                  <c:v>37845</c:v>
                </c:pt>
                <c:pt idx="3874">
                  <c:v>37846</c:v>
                </c:pt>
                <c:pt idx="3875">
                  <c:v>37847</c:v>
                </c:pt>
                <c:pt idx="3876">
                  <c:v>37848</c:v>
                </c:pt>
                <c:pt idx="3877">
                  <c:v>37849</c:v>
                </c:pt>
                <c:pt idx="3878">
                  <c:v>37850</c:v>
                </c:pt>
                <c:pt idx="3879">
                  <c:v>37851</c:v>
                </c:pt>
                <c:pt idx="3880">
                  <c:v>37852</c:v>
                </c:pt>
                <c:pt idx="3881">
                  <c:v>37853</c:v>
                </c:pt>
                <c:pt idx="3882">
                  <c:v>37854</c:v>
                </c:pt>
                <c:pt idx="3883">
                  <c:v>37855</c:v>
                </c:pt>
                <c:pt idx="3884">
                  <c:v>37856</c:v>
                </c:pt>
                <c:pt idx="3885">
                  <c:v>37857</c:v>
                </c:pt>
                <c:pt idx="3886">
                  <c:v>37858</c:v>
                </c:pt>
                <c:pt idx="3887">
                  <c:v>37859</c:v>
                </c:pt>
                <c:pt idx="3888">
                  <c:v>37860</c:v>
                </c:pt>
                <c:pt idx="3889">
                  <c:v>37861</c:v>
                </c:pt>
                <c:pt idx="3890">
                  <c:v>37862</c:v>
                </c:pt>
                <c:pt idx="3891">
                  <c:v>37863</c:v>
                </c:pt>
                <c:pt idx="3892">
                  <c:v>37864</c:v>
                </c:pt>
                <c:pt idx="3893">
                  <c:v>37865</c:v>
                </c:pt>
                <c:pt idx="3894">
                  <c:v>37866</c:v>
                </c:pt>
                <c:pt idx="3895">
                  <c:v>37867</c:v>
                </c:pt>
                <c:pt idx="3896">
                  <c:v>37868</c:v>
                </c:pt>
                <c:pt idx="3897">
                  <c:v>37869</c:v>
                </c:pt>
                <c:pt idx="3898">
                  <c:v>37870</c:v>
                </c:pt>
                <c:pt idx="3899">
                  <c:v>37871</c:v>
                </c:pt>
                <c:pt idx="3900">
                  <c:v>37872</c:v>
                </c:pt>
                <c:pt idx="3901">
                  <c:v>37873</c:v>
                </c:pt>
                <c:pt idx="3902">
                  <c:v>37874</c:v>
                </c:pt>
                <c:pt idx="3903">
                  <c:v>37875</c:v>
                </c:pt>
                <c:pt idx="3904">
                  <c:v>37876</c:v>
                </c:pt>
                <c:pt idx="3905">
                  <c:v>37877</c:v>
                </c:pt>
                <c:pt idx="3906">
                  <c:v>37878</c:v>
                </c:pt>
                <c:pt idx="3907">
                  <c:v>37879</c:v>
                </c:pt>
                <c:pt idx="3908">
                  <c:v>37880</c:v>
                </c:pt>
                <c:pt idx="3909">
                  <c:v>37881</c:v>
                </c:pt>
                <c:pt idx="3910">
                  <c:v>37882</c:v>
                </c:pt>
                <c:pt idx="3911">
                  <c:v>37883</c:v>
                </c:pt>
                <c:pt idx="3912">
                  <c:v>37884</c:v>
                </c:pt>
                <c:pt idx="3913">
                  <c:v>37885</c:v>
                </c:pt>
                <c:pt idx="3914">
                  <c:v>37886</c:v>
                </c:pt>
                <c:pt idx="3915">
                  <c:v>37887</c:v>
                </c:pt>
                <c:pt idx="3916">
                  <c:v>37888</c:v>
                </c:pt>
                <c:pt idx="3917">
                  <c:v>37889</c:v>
                </c:pt>
                <c:pt idx="3918">
                  <c:v>37890</c:v>
                </c:pt>
                <c:pt idx="3919">
                  <c:v>37891</c:v>
                </c:pt>
                <c:pt idx="3920">
                  <c:v>37892</c:v>
                </c:pt>
                <c:pt idx="3921">
                  <c:v>37893</c:v>
                </c:pt>
                <c:pt idx="3922">
                  <c:v>37894</c:v>
                </c:pt>
                <c:pt idx="3923">
                  <c:v>37895</c:v>
                </c:pt>
                <c:pt idx="3924">
                  <c:v>37896</c:v>
                </c:pt>
                <c:pt idx="3925">
                  <c:v>37897</c:v>
                </c:pt>
                <c:pt idx="3926">
                  <c:v>37898</c:v>
                </c:pt>
                <c:pt idx="3927">
                  <c:v>37899</c:v>
                </c:pt>
                <c:pt idx="3928">
                  <c:v>37900</c:v>
                </c:pt>
                <c:pt idx="3929">
                  <c:v>37901</c:v>
                </c:pt>
                <c:pt idx="3930">
                  <c:v>37902</c:v>
                </c:pt>
                <c:pt idx="3931">
                  <c:v>37903</c:v>
                </c:pt>
                <c:pt idx="3932">
                  <c:v>37904</c:v>
                </c:pt>
                <c:pt idx="3933">
                  <c:v>37905</c:v>
                </c:pt>
                <c:pt idx="3934">
                  <c:v>37906</c:v>
                </c:pt>
                <c:pt idx="3935">
                  <c:v>37907</c:v>
                </c:pt>
                <c:pt idx="3936">
                  <c:v>37908</c:v>
                </c:pt>
                <c:pt idx="3937">
                  <c:v>37909</c:v>
                </c:pt>
                <c:pt idx="3938">
                  <c:v>37910</c:v>
                </c:pt>
                <c:pt idx="3939">
                  <c:v>37911</c:v>
                </c:pt>
                <c:pt idx="3940">
                  <c:v>37912</c:v>
                </c:pt>
                <c:pt idx="3941">
                  <c:v>37913</c:v>
                </c:pt>
                <c:pt idx="3942">
                  <c:v>37914</c:v>
                </c:pt>
                <c:pt idx="3943">
                  <c:v>37915</c:v>
                </c:pt>
                <c:pt idx="3944">
                  <c:v>37916</c:v>
                </c:pt>
                <c:pt idx="3945">
                  <c:v>37917</c:v>
                </c:pt>
                <c:pt idx="3946">
                  <c:v>37918</c:v>
                </c:pt>
                <c:pt idx="3947">
                  <c:v>37919</c:v>
                </c:pt>
                <c:pt idx="3948">
                  <c:v>37920</c:v>
                </c:pt>
                <c:pt idx="3949">
                  <c:v>37921</c:v>
                </c:pt>
                <c:pt idx="3950">
                  <c:v>37922</c:v>
                </c:pt>
                <c:pt idx="3951">
                  <c:v>37923</c:v>
                </c:pt>
                <c:pt idx="3952">
                  <c:v>37924</c:v>
                </c:pt>
                <c:pt idx="3953">
                  <c:v>37925</c:v>
                </c:pt>
                <c:pt idx="3954">
                  <c:v>37926</c:v>
                </c:pt>
                <c:pt idx="3955">
                  <c:v>37927</c:v>
                </c:pt>
                <c:pt idx="3956">
                  <c:v>37928</c:v>
                </c:pt>
                <c:pt idx="3957">
                  <c:v>37929</c:v>
                </c:pt>
                <c:pt idx="3958">
                  <c:v>37930</c:v>
                </c:pt>
                <c:pt idx="3959">
                  <c:v>37931</c:v>
                </c:pt>
                <c:pt idx="3960">
                  <c:v>37932</c:v>
                </c:pt>
                <c:pt idx="3961">
                  <c:v>37933</c:v>
                </c:pt>
                <c:pt idx="3962">
                  <c:v>37934</c:v>
                </c:pt>
                <c:pt idx="3963">
                  <c:v>37935</c:v>
                </c:pt>
                <c:pt idx="3964">
                  <c:v>37936</c:v>
                </c:pt>
                <c:pt idx="3965">
                  <c:v>37937</c:v>
                </c:pt>
                <c:pt idx="3966">
                  <c:v>37938</c:v>
                </c:pt>
                <c:pt idx="3967">
                  <c:v>37939</c:v>
                </c:pt>
                <c:pt idx="3968">
                  <c:v>37940</c:v>
                </c:pt>
                <c:pt idx="3969">
                  <c:v>37941</c:v>
                </c:pt>
                <c:pt idx="3970">
                  <c:v>37942</c:v>
                </c:pt>
                <c:pt idx="3971">
                  <c:v>37943</c:v>
                </c:pt>
                <c:pt idx="3972">
                  <c:v>37944</c:v>
                </c:pt>
                <c:pt idx="3973">
                  <c:v>37945</c:v>
                </c:pt>
                <c:pt idx="3974">
                  <c:v>37946</c:v>
                </c:pt>
                <c:pt idx="3975">
                  <c:v>37947</c:v>
                </c:pt>
                <c:pt idx="3976">
                  <c:v>37948</c:v>
                </c:pt>
                <c:pt idx="3977">
                  <c:v>37949</c:v>
                </c:pt>
                <c:pt idx="3978">
                  <c:v>37950</c:v>
                </c:pt>
                <c:pt idx="3979">
                  <c:v>37951</c:v>
                </c:pt>
                <c:pt idx="3980">
                  <c:v>37952</c:v>
                </c:pt>
                <c:pt idx="3981">
                  <c:v>37953</c:v>
                </c:pt>
                <c:pt idx="3982">
                  <c:v>37954</c:v>
                </c:pt>
                <c:pt idx="3983">
                  <c:v>37955</c:v>
                </c:pt>
                <c:pt idx="3984">
                  <c:v>37956</c:v>
                </c:pt>
                <c:pt idx="3985">
                  <c:v>37957</c:v>
                </c:pt>
                <c:pt idx="3986">
                  <c:v>37958</c:v>
                </c:pt>
                <c:pt idx="3987">
                  <c:v>37959</c:v>
                </c:pt>
                <c:pt idx="3988">
                  <c:v>37960</c:v>
                </c:pt>
                <c:pt idx="3989">
                  <c:v>37961</c:v>
                </c:pt>
                <c:pt idx="3990">
                  <c:v>37962</c:v>
                </c:pt>
                <c:pt idx="3991">
                  <c:v>37963</c:v>
                </c:pt>
                <c:pt idx="3992">
                  <c:v>37964</c:v>
                </c:pt>
                <c:pt idx="3993">
                  <c:v>37965</c:v>
                </c:pt>
                <c:pt idx="3994">
                  <c:v>37966</c:v>
                </c:pt>
                <c:pt idx="3995">
                  <c:v>37967</c:v>
                </c:pt>
                <c:pt idx="3996">
                  <c:v>37968</c:v>
                </c:pt>
                <c:pt idx="3997">
                  <c:v>37969</c:v>
                </c:pt>
                <c:pt idx="3998">
                  <c:v>37970</c:v>
                </c:pt>
                <c:pt idx="3999">
                  <c:v>37971</c:v>
                </c:pt>
                <c:pt idx="4000">
                  <c:v>37972</c:v>
                </c:pt>
                <c:pt idx="4001">
                  <c:v>37973</c:v>
                </c:pt>
                <c:pt idx="4002">
                  <c:v>37974</c:v>
                </c:pt>
                <c:pt idx="4003">
                  <c:v>37975</c:v>
                </c:pt>
                <c:pt idx="4004">
                  <c:v>37976</c:v>
                </c:pt>
                <c:pt idx="4005">
                  <c:v>37977</c:v>
                </c:pt>
                <c:pt idx="4006">
                  <c:v>37978</c:v>
                </c:pt>
                <c:pt idx="4007">
                  <c:v>37979</c:v>
                </c:pt>
                <c:pt idx="4008">
                  <c:v>37980</c:v>
                </c:pt>
                <c:pt idx="4009">
                  <c:v>37981</c:v>
                </c:pt>
                <c:pt idx="4010">
                  <c:v>37982</c:v>
                </c:pt>
                <c:pt idx="4011">
                  <c:v>37983</c:v>
                </c:pt>
                <c:pt idx="4012">
                  <c:v>37984</c:v>
                </c:pt>
                <c:pt idx="4013">
                  <c:v>37985</c:v>
                </c:pt>
                <c:pt idx="4014">
                  <c:v>37986</c:v>
                </c:pt>
                <c:pt idx="4015">
                  <c:v>37987</c:v>
                </c:pt>
                <c:pt idx="4016">
                  <c:v>37988</c:v>
                </c:pt>
                <c:pt idx="4017">
                  <c:v>37989</c:v>
                </c:pt>
                <c:pt idx="4018">
                  <c:v>37990</c:v>
                </c:pt>
                <c:pt idx="4019">
                  <c:v>37991</c:v>
                </c:pt>
                <c:pt idx="4020">
                  <c:v>37992</c:v>
                </c:pt>
                <c:pt idx="4021">
                  <c:v>37993</c:v>
                </c:pt>
                <c:pt idx="4022">
                  <c:v>37994</c:v>
                </c:pt>
                <c:pt idx="4023">
                  <c:v>37995</c:v>
                </c:pt>
                <c:pt idx="4024">
                  <c:v>37996</c:v>
                </c:pt>
                <c:pt idx="4025">
                  <c:v>37997</c:v>
                </c:pt>
                <c:pt idx="4026">
                  <c:v>37998</c:v>
                </c:pt>
                <c:pt idx="4027">
                  <c:v>37999</c:v>
                </c:pt>
                <c:pt idx="4028">
                  <c:v>38000</c:v>
                </c:pt>
                <c:pt idx="4029">
                  <c:v>38001</c:v>
                </c:pt>
                <c:pt idx="4030">
                  <c:v>38002</c:v>
                </c:pt>
                <c:pt idx="4031">
                  <c:v>38003</c:v>
                </c:pt>
                <c:pt idx="4032">
                  <c:v>38004</c:v>
                </c:pt>
                <c:pt idx="4033">
                  <c:v>38005</c:v>
                </c:pt>
                <c:pt idx="4034">
                  <c:v>38006</c:v>
                </c:pt>
                <c:pt idx="4035">
                  <c:v>38007</c:v>
                </c:pt>
                <c:pt idx="4036">
                  <c:v>38008</c:v>
                </c:pt>
                <c:pt idx="4037">
                  <c:v>38009</c:v>
                </c:pt>
                <c:pt idx="4038">
                  <c:v>38010</c:v>
                </c:pt>
                <c:pt idx="4039">
                  <c:v>38011</c:v>
                </c:pt>
                <c:pt idx="4040">
                  <c:v>38012</c:v>
                </c:pt>
                <c:pt idx="4041">
                  <c:v>38013</c:v>
                </c:pt>
                <c:pt idx="4042">
                  <c:v>38014</c:v>
                </c:pt>
                <c:pt idx="4043">
                  <c:v>38015</c:v>
                </c:pt>
                <c:pt idx="4044">
                  <c:v>38016</c:v>
                </c:pt>
                <c:pt idx="4045">
                  <c:v>38017</c:v>
                </c:pt>
                <c:pt idx="4046">
                  <c:v>38018</c:v>
                </c:pt>
                <c:pt idx="4047">
                  <c:v>38019</c:v>
                </c:pt>
                <c:pt idx="4048">
                  <c:v>38020</c:v>
                </c:pt>
                <c:pt idx="4049">
                  <c:v>38021</c:v>
                </c:pt>
                <c:pt idx="4050">
                  <c:v>38022</c:v>
                </c:pt>
                <c:pt idx="4051">
                  <c:v>38023</c:v>
                </c:pt>
                <c:pt idx="4052">
                  <c:v>38024</c:v>
                </c:pt>
                <c:pt idx="4053">
                  <c:v>38025</c:v>
                </c:pt>
                <c:pt idx="4054">
                  <c:v>38026</c:v>
                </c:pt>
                <c:pt idx="4055">
                  <c:v>38027</c:v>
                </c:pt>
                <c:pt idx="4056">
                  <c:v>38028</c:v>
                </c:pt>
                <c:pt idx="4057">
                  <c:v>38029</c:v>
                </c:pt>
                <c:pt idx="4058">
                  <c:v>38030</c:v>
                </c:pt>
                <c:pt idx="4059">
                  <c:v>38031</c:v>
                </c:pt>
                <c:pt idx="4060">
                  <c:v>38032</c:v>
                </c:pt>
                <c:pt idx="4061">
                  <c:v>38033</c:v>
                </c:pt>
                <c:pt idx="4062">
                  <c:v>38034</c:v>
                </c:pt>
                <c:pt idx="4063">
                  <c:v>38035</c:v>
                </c:pt>
                <c:pt idx="4064">
                  <c:v>38036</c:v>
                </c:pt>
                <c:pt idx="4065">
                  <c:v>38037</c:v>
                </c:pt>
                <c:pt idx="4066">
                  <c:v>38038</c:v>
                </c:pt>
                <c:pt idx="4067">
                  <c:v>38039</c:v>
                </c:pt>
                <c:pt idx="4068">
                  <c:v>38040</c:v>
                </c:pt>
                <c:pt idx="4069">
                  <c:v>38041</c:v>
                </c:pt>
                <c:pt idx="4070">
                  <c:v>38042</c:v>
                </c:pt>
                <c:pt idx="4071">
                  <c:v>38043</c:v>
                </c:pt>
                <c:pt idx="4072">
                  <c:v>38044</c:v>
                </c:pt>
                <c:pt idx="4073">
                  <c:v>38045</c:v>
                </c:pt>
                <c:pt idx="4074">
                  <c:v>38047</c:v>
                </c:pt>
                <c:pt idx="4075">
                  <c:v>38048</c:v>
                </c:pt>
                <c:pt idx="4076">
                  <c:v>38049</c:v>
                </c:pt>
                <c:pt idx="4077">
                  <c:v>38050</c:v>
                </c:pt>
                <c:pt idx="4078">
                  <c:v>38051</c:v>
                </c:pt>
                <c:pt idx="4079">
                  <c:v>38052</c:v>
                </c:pt>
                <c:pt idx="4080">
                  <c:v>38053</c:v>
                </c:pt>
                <c:pt idx="4081">
                  <c:v>38054</c:v>
                </c:pt>
                <c:pt idx="4082">
                  <c:v>38055</c:v>
                </c:pt>
                <c:pt idx="4083">
                  <c:v>38056</c:v>
                </c:pt>
                <c:pt idx="4084">
                  <c:v>38057</c:v>
                </c:pt>
                <c:pt idx="4085">
                  <c:v>38058</c:v>
                </c:pt>
                <c:pt idx="4086">
                  <c:v>38059</c:v>
                </c:pt>
                <c:pt idx="4087">
                  <c:v>38060</c:v>
                </c:pt>
                <c:pt idx="4088">
                  <c:v>38061</c:v>
                </c:pt>
                <c:pt idx="4089">
                  <c:v>38062</c:v>
                </c:pt>
                <c:pt idx="4090">
                  <c:v>38063</c:v>
                </c:pt>
                <c:pt idx="4091">
                  <c:v>38064</c:v>
                </c:pt>
                <c:pt idx="4092">
                  <c:v>38065</c:v>
                </c:pt>
                <c:pt idx="4093">
                  <c:v>38066</c:v>
                </c:pt>
                <c:pt idx="4094">
                  <c:v>38067</c:v>
                </c:pt>
                <c:pt idx="4095">
                  <c:v>38068</c:v>
                </c:pt>
                <c:pt idx="4096">
                  <c:v>38069</c:v>
                </c:pt>
                <c:pt idx="4097">
                  <c:v>38070</c:v>
                </c:pt>
                <c:pt idx="4098">
                  <c:v>38071</c:v>
                </c:pt>
                <c:pt idx="4099">
                  <c:v>38072</c:v>
                </c:pt>
                <c:pt idx="4100">
                  <c:v>38073</c:v>
                </c:pt>
                <c:pt idx="4101">
                  <c:v>38074</c:v>
                </c:pt>
                <c:pt idx="4102">
                  <c:v>38075</c:v>
                </c:pt>
                <c:pt idx="4103">
                  <c:v>38076</c:v>
                </c:pt>
                <c:pt idx="4104">
                  <c:v>38077</c:v>
                </c:pt>
                <c:pt idx="4105">
                  <c:v>38078</c:v>
                </c:pt>
                <c:pt idx="4106">
                  <c:v>38079</c:v>
                </c:pt>
                <c:pt idx="4107">
                  <c:v>38080</c:v>
                </c:pt>
                <c:pt idx="4108">
                  <c:v>38081</c:v>
                </c:pt>
                <c:pt idx="4109">
                  <c:v>38082</c:v>
                </c:pt>
                <c:pt idx="4110">
                  <c:v>38083</c:v>
                </c:pt>
                <c:pt idx="4111">
                  <c:v>38084</c:v>
                </c:pt>
                <c:pt idx="4112">
                  <c:v>38085</c:v>
                </c:pt>
                <c:pt idx="4113">
                  <c:v>38086</c:v>
                </c:pt>
                <c:pt idx="4114">
                  <c:v>38087</c:v>
                </c:pt>
                <c:pt idx="4115">
                  <c:v>38088</c:v>
                </c:pt>
                <c:pt idx="4116">
                  <c:v>38089</c:v>
                </c:pt>
                <c:pt idx="4117">
                  <c:v>38090</c:v>
                </c:pt>
                <c:pt idx="4118">
                  <c:v>38091</c:v>
                </c:pt>
                <c:pt idx="4119">
                  <c:v>38092</c:v>
                </c:pt>
                <c:pt idx="4120">
                  <c:v>38093</c:v>
                </c:pt>
                <c:pt idx="4121">
                  <c:v>38094</c:v>
                </c:pt>
                <c:pt idx="4122">
                  <c:v>38095</c:v>
                </c:pt>
                <c:pt idx="4123">
                  <c:v>38096</c:v>
                </c:pt>
                <c:pt idx="4124">
                  <c:v>38097</c:v>
                </c:pt>
                <c:pt idx="4125">
                  <c:v>38098</c:v>
                </c:pt>
                <c:pt idx="4126">
                  <c:v>38099</c:v>
                </c:pt>
                <c:pt idx="4127">
                  <c:v>38100</c:v>
                </c:pt>
                <c:pt idx="4128">
                  <c:v>38101</c:v>
                </c:pt>
                <c:pt idx="4129">
                  <c:v>38102</c:v>
                </c:pt>
                <c:pt idx="4130">
                  <c:v>38103</c:v>
                </c:pt>
                <c:pt idx="4131">
                  <c:v>38104</c:v>
                </c:pt>
                <c:pt idx="4132">
                  <c:v>38105</c:v>
                </c:pt>
                <c:pt idx="4133">
                  <c:v>38106</c:v>
                </c:pt>
                <c:pt idx="4134">
                  <c:v>38107</c:v>
                </c:pt>
                <c:pt idx="4135">
                  <c:v>38108</c:v>
                </c:pt>
                <c:pt idx="4136">
                  <c:v>38109</c:v>
                </c:pt>
                <c:pt idx="4137">
                  <c:v>38110</c:v>
                </c:pt>
                <c:pt idx="4138">
                  <c:v>38111</c:v>
                </c:pt>
                <c:pt idx="4139">
                  <c:v>38112</c:v>
                </c:pt>
                <c:pt idx="4140">
                  <c:v>38113</c:v>
                </c:pt>
                <c:pt idx="4141">
                  <c:v>38114</c:v>
                </c:pt>
                <c:pt idx="4142">
                  <c:v>38115</c:v>
                </c:pt>
                <c:pt idx="4143">
                  <c:v>38116</c:v>
                </c:pt>
                <c:pt idx="4144">
                  <c:v>38117</c:v>
                </c:pt>
                <c:pt idx="4145">
                  <c:v>38118</c:v>
                </c:pt>
                <c:pt idx="4146">
                  <c:v>38119</c:v>
                </c:pt>
                <c:pt idx="4147">
                  <c:v>38120</c:v>
                </c:pt>
                <c:pt idx="4148">
                  <c:v>38121</c:v>
                </c:pt>
                <c:pt idx="4149">
                  <c:v>38122</c:v>
                </c:pt>
                <c:pt idx="4150">
                  <c:v>38123</c:v>
                </c:pt>
                <c:pt idx="4151">
                  <c:v>38124</c:v>
                </c:pt>
                <c:pt idx="4152">
                  <c:v>38125</c:v>
                </c:pt>
                <c:pt idx="4153">
                  <c:v>38126</c:v>
                </c:pt>
                <c:pt idx="4154">
                  <c:v>38127</c:v>
                </c:pt>
                <c:pt idx="4155">
                  <c:v>38128</c:v>
                </c:pt>
                <c:pt idx="4156">
                  <c:v>38129</c:v>
                </c:pt>
                <c:pt idx="4157">
                  <c:v>38130</c:v>
                </c:pt>
                <c:pt idx="4158">
                  <c:v>38131</c:v>
                </c:pt>
                <c:pt idx="4159">
                  <c:v>38132</c:v>
                </c:pt>
                <c:pt idx="4160">
                  <c:v>38133</c:v>
                </c:pt>
                <c:pt idx="4161">
                  <c:v>38134</c:v>
                </c:pt>
                <c:pt idx="4162">
                  <c:v>38135</c:v>
                </c:pt>
                <c:pt idx="4163">
                  <c:v>38136</c:v>
                </c:pt>
                <c:pt idx="4164">
                  <c:v>38137</c:v>
                </c:pt>
                <c:pt idx="4165">
                  <c:v>38138</c:v>
                </c:pt>
                <c:pt idx="4166">
                  <c:v>38139</c:v>
                </c:pt>
                <c:pt idx="4167">
                  <c:v>38140</c:v>
                </c:pt>
                <c:pt idx="4168">
                  <c:v>38141</c:v>
                </c:pt>
                <c:pt idx="4169">
                  <c:v>38142</c:v>
                </c:pt>
                <c:pt idx="4170">
                  <c:v>38143</c:v>
                </c:pt>
                <c:pt idx="4171">
                  <c:v>38144</c:v>
                </c:pt>
                <c:pt idx="4172">
                  <c:v>38145</c:v>
                </c:pt>
                <c:pt idx="4173">
                  <c:v>38146</c:v>
                </c:pt>
                <c:pt idx="4174">
                  <c:v>38147</c:v>
                </c:pt>
                <c:pt idx="4175">
                  <c:v>38148</c:v>
                </c:pt>
                <c:pt idx="4176">
                  <c:v>38149</c:v>
                </c:pt>
                <c:pt idx="4177">
                  <c:v>38150</c:v>
                </c:pt>
                <c:pt idx="4178">
                  <c:v>38151</c:v>
                </c:pt>
                <c:pt idx="4179">
                  <c:v>38152</c:v>
                </c:pt>
                <c:pt idx="4180">
                  <c:v>38153</c:v>
                </c:pt>
                <c:pt idx="4181">
                  <c:v>38154</c:v>
                </c:pt>
                <c:pt idx="4182">
                  <c:v>38155</c:v>
                </c:pt>
                <c:pt idx="4183">
                  <c:v>38156</c:v>
                </c:pt>
                <c:pt idx="4184">
                  <c:v>38157</c:v>
                </c:pt>
                <c:pt idx="4185">
                  <c:v>38158</c:v>
                </c:pt>
                <c:pt idx="4186">
                  <c:v>38159</c:v>
                </c:pt>
                <c:pt idx="4187">
                  <c:v>38160</c:v>
                </c:pt>
                <c:pt idx="4188">
                  <c:v>38161</c:v>
                </c:pt>
                <c:pt idx="4189">
                  <c:v>38162</c:v>
                </c:pt>
                <c:pt idx="4190">
                  <c:v>38163</c:v>
                </c:pt>
                <c:pt idx="4191">
                  <c:v>38164</c:v>
                </c:pt>
                <c:pt idx="4192">
                  <c:v>38165</c:v>
                </c:pt>
                <c:pt idx="4193">
                  <c:v>38166</c:v>
                </c:pt>
                <c:pt idx="4194">
                  <c:v>38167</c:v>
                </c:pt>
                <c:pt idx="4195">
                  <c:v>38168</c:v>
                </c:pt>
                <c:pt idx="4196">
                  <c:v>38169</c:v>
                </c:pt>
                <c:pt idx="4197">
                  <c:v>38170</c:v>
                </c:pt>
                <c:pt idx="4198">
                  <c:v>38171</c:v>
                </c:pt>
                <c:pt idx="4199">
                  <c:v>38172</c:v>
                </c:pt>
                <c:pt idx="4200">
                  <c:v>38173</c:v>
                </c:pt>
                <c:pt idx="4201">
                  <c:v>38174</c:v>
                </c:pt>
                <c:pt idx="4202">
                  <c:v>38175</c:v>
                </c:pt>
                <c:pt idx="4203">
                  <c:v>38176</c:v>
                </c:pt>
                <c:pt idx="4204">
                  <c:v>38177</c:v>
                </c:pt>
                <c:pt idx="4205">
                  <c:v>38178</c:v>
                </c:pt>
                <c:pt idx="4206">
                  <c:v>38179</c:v>
                </c:pt>
                <c:pt idx="4207">
                  <c:v>38180</c:v>
                </c:pt>
                <c:pt idx="4208">
                  <c:v>38181</c:v>
                </c:pt>
                <c:pt idx="4209">
                  <c:v>38182</c:v>
                </c:pt>
                <c:pt idx="4210">
                  <c:v>38183</c:v>
                </c:pt>
                <c:pt idx="4211">
                  <c:v>38184</c:v>
                </c:pt>
                <c:pt idx="4212">
                  <c:v>38185</c:v>
                </c:pt>
                <c:pt idx="4213">
                  <c:v>38186</c:v>
                </c:pt>
                <c:pt idx="4214">
                  <c:v>38187</c:v>
                </c:pt>
                <c:pt idx="4215">
                  <c:v>38188</c:v>
                </c:pt>
                <c:pt idx="4216">
                  <c:v>38189</c:v>
                </c:pt>
                <c:pt idx="4217">
                  <c:v>38190</c:v>
                </c:pt>
                <c:pt idx="4218">
                  <c:v>38191</c:v>
                </c:pt>
                <c:pt idx="4219">
                  <c:v>38192</c:v>
                </c:pt>
                <c:pt idx="4220">
                  <c:v>38193</c:v>
                </c:pt>
                <c:pt idx="4221">
                  <c:v>38194</c:v>
                </c:pt>
                <c:pt idx="4222">
                  <c:v>38195</c:v>
                </c:pt>
                <c:pt idx="4223">
                  <c:v>38196</c:v>
                </c:pt>
                <c:pt idx="4224">
                  <c:v>38197</c:v>
                </c:pt>
                <c:pt idx="4225">
                  <c:v>38198</c:v>
                </c:pt>
                <c:pt idx="4226">
                  <c:v>38199</c:v>
                </c:pt>
                <c:pt idx="4227">
                  <c:v>38200</c:v>
                </c:pt>
                <c:pt idx="4228">
                  <c:v>38201</c:v>
                </c:pt>
                <c:pt idx="4229">
                  <c:v>38202</c:v>
                </c:pt>
                <c:pt idx="4230">
                  <c:v>38203</c:v>
                </c:pt>
                <c:pt idx="4231">
                  <c:v>38204</c:v>
                </c:pt>
                <c:pt idx="4232">
                  <c:v>38205</c:v>
                </c:pt>
                <c:pt idx="4233">
                  <c:v>38206</c:v>
                </c:pt>
                <c:pt idx="4234">
                  <c:v>38207</c:v>
                </c:pt>
                <c:pt idx="4235">
                  <c:v>38208</c:v>
                </c:pt>
                <c:pt idx="4236">
                  <c:v>38209</c:v>
                </c:pt>
                <c:pt idx="4237">
                  <c:v>38210</c:v>
                </c:pt>
                <c:pt idx="4238">
                  <c:v>38211</c:v>
                </c:pt>
                <c:pt idx="4239">
                  <c:v>38212</c:v>
                </c:pt>
                <c:pt idx="4240">
                  <c:v>38213</c:v>
                </c:pt>
                <c:pt idx="4241">
                  <c:v>38214</c:v>
                </c:pt>
                <c:pt idx="4242">
                  <c:v>38215</c:v>
                </c:pt>
                <c:pt idx="4243">
                  <c:v>38216</c:v>
                </c:pt>
                <c:pt idx="4244">
                  <c:v>38217</c:v>
                </c:pt>
                <c:pt idx="4245">
                  <c:v>38218</c:v>
                </c:pt>
                <c:pt idx="4246">
                  <c:v>38219</c:v>
                </c:pt>
                <c:pt idx="4247">
                  <c:v>38220</c:v>
                </c:pt>
                <c:pt idx="4248">
                  <c:v>38221</c:v>
                </c:pt>
                <c:pt idx="4249">
                  <c:v>38222</c:v>
                </c:pt>
                <c:pt idx="4250">
                  <c:v>38223</c:v>
                </c:pt>
                <c:pt idx="4251">
                  <c:v>38224</c:v>
                </c:pt>
                <c:pt idx="4252">
                  <c:v>38225</c:v>
                </c:pt>
                <c:pt idx="4253">
                  <c:v>38226</c:v>
                </c:pt>
                <c:pt idx="4254">
                  <c:v>38227</c:v>
                </c:pt>
                <c:pt idx="4255">
                  <c:v>38228</c:v>
                </c:pt>
                <c:pt idx="4256">
                  <c:v>38229</c:v>
                </c:pt>
                <c:pt idx="4257">
                  <c:v>38230</c:v>
                </c:pt>
                <c:pt idx="4258">
                  <c:v>38231</c:v>
                </c:pt>
                <c:pt idx="4259">
                  <c:v>38232</c:v>
                </c:pt>
                <c:pt idx="4260">
                  <c:v>38233</c:v>
                </c:pt>
                <c:pt idx="4261">
                  <c:v>38234</c:v>
                </c:pt>
                <c:pt idx="4262">
                  <c:v>38235</c:v>
                </c:pt>
                <c:pt idx="4263">
                  <c:v>38236</c:v>
                </c:pt>
                <c:pt idx="4264">
                  <c:v>38237</c:v>
                </c:pt>
                <c:pt idx="4265">
                  <c:v>38238</c:v>
                </c:pt>
                <c:pt idx="4266">
                  <c:v>38239</c:v>
                </c:pt>
                <c:pt idx="4267">
                  <c:v>38240</c:v>
                </c:pt>
                <c:pt idx="4268">
                  <c:v>38241</c:v>
                </c:pt>
                <c:pt idx="4269">
                  <c:v>38242</c:v>
                </c:pt>
                <c:pt idx="4270">
                  <c:v>38243</c:v>
                </c:pt>
                <c:pt idx="4271">
                  <c:v>38244</c:v>
                </c:pt>
                <c:pt idx="4272">
                  <c:v>38245</c:v>
                </c:pt>
                <c:pt idx="4273">
                  <c:v>38246</c:v>
                </c:pt>
                <c:pt idx="4274">
                  <c:v>38247</c:v>
                </c:pt>
                <c:pt idx="4275">
                  <c:v>38248</c:v>
                </c:pt>
                <c:pt idx="4276">
                  <c:v>38249</c:v>
                </c:pt>
                <c:pt idx="4277">
                  <c:v>38250</c:v>
                </c:pt>
                <c:pt idx="4278">
                  <c:v>38251</c:v>
                </c:pt>
                <c:pt idx="4279">
                  <c:v>38252</c:v>
                </c:pt>
                <c:pt idx="4280">
                  <c:v>38253</c:v>
                </c:pt>
                <c:pt idx="4281">
                  <c:v>38254</c:v>
                </c:pt>
                <c:pt idx="4282">
                  <c:v>38255</c:v>
                </c:pt>
                <c:pt idx="4283">
                  <c:v>38256</c:v>
                </c:pt>
                <c:pt idx="4284">
                  <c:v>38257</c:v>
                </c:pt>
                <c:pt idx="4285">
                  <c:v>38258</c:v>
                </c:pt>
                <c:pt idx="4286">
                  <c:v>38259</c:v>
                </c:pt>
                <c:pt idx="4287">
                  <c:v>38260</c:v>
                </c:pt>
                <c:pt idx="4288">
                  <c:v>38261</c:v>
                </c:pt>
                <c:pt idx="4289">
                  <c:v>38262</c:v>
                </c:pt>
                <c:pt idx="4290">
                  <c:v>38263</c:v>
                </c:pt>
                <c:pt idx="4291">
                  <c:v>38264</c:v>
                </c:pt>
                <c:pt idx="4292">
                  <c:v>38265</c:v>
                </c:pt>
                <c:pt idx="4293">
                  <c:v>38266</c:v>
                </c:pt>
                <c:pt idx="4294">
                  <c:v>38267</c:v>
                </c:pt>
                <c:pt idx="4295">
                  <c:v>38268</c:v>
                </c:pt>
                <c:pt idx="4296">
                  <c:v>38269</c:v>
                </c:pt>
                <c:pt idx="4297">
                  <c:v>38270</c:v>
                </c:pt>
                <c:pt idx="4298">
                  <c:v>38271</c:v>
                </c:pt>
                <c:pt idx="4299">
                  <c:v>38272</c:v>
                </c:pt>
                <c:pt idx="4300">
                  <c:v>38273</c:v>
                </c:pt>
                <c:pt idx="4301">
                  <c:v>38274</c:v>
                </c:pt>
                <c:pt idx="4302">
                  <c:v>38275</c:v>
                </c:pt>
                <c:pt idx="4303">
                  <c:v>38276</c:v>
                </c:pt>
                <c:pt idx="4304">
                  <c:v>38277</c:v>
                </c:pt>
                <c:pt idx="4305">
                  <c:v>38278</c:v>
                </c:pt>
                <c:pt idx="4306">
                  <c:v>38279</c:v>
                </c:pt>
                <c:pt idx="4307">
                  <c:v>38280</c:v>
                </c:pt>
                <c:pt idx="4308">
                  <c:v>38281</c:v>
                </c:pt>
                <c:pt idx="4309">
                  <c:v>38282</c:v>
                </c:pt>
                <c:pt idx="4310">
                  <c:v>38283</c:v>
                </c:pt>
                <c:pt idx="4311">
                  <c:v>38284</c:v>
                </c:pt>
                <c:pt idx="4312">
                  <c:v>38285</c:v>
                </c:pt>
                <c:pt idx="4313">
                  <c:v>38286</c:v>
                </c:pt>
                <c:pt idx="4314">
                  <c:v>38287</c:v>
                </c:pt>
                <c:pt idx="4315">
                  <c:v>38288</c:v>
                </c:pt>
                <c:pt idx="4316">
                  <c:v>38289</c:v>
                </c:pt>
                <c:pt idx="4317">
                  <c:v>38290</c:v>
                </c:pt>
                <c:pt idx="4318">
                  <c:v>38291</c:v>
                </c:pt>
                <c:pt idx="4319">
                  <c:v>38292</c:v>
                </c:pt>
                <c:pt idx="4320">
                  <c:v>38293</c:v>
                </c:pt>
                <c:pt idx="4321">
                  <c:v>38294</c:v>
                </c:pt>
                <c:pt idx="4322">
                  <c:v>38295</c:v>
                </c:pt>
                <c:pt idx="4323">
                  <c:v>38296</c:v>
                </c:pt>
                <c:pt idx="4324">
                  <c:v>38297</c:v>
                </c:pt>
                <c:pt idx="4325">
                  <c:v>38298</c:v>
                </c:pt>
                <c:pt idx="4326">
                  <c:v>38299</c:v>
                </c:pt>
                <c:pt idx="4327">
                  <c:v>38300</c:v>
                </c:pt>
                <c:pt idx="4328">
                  <c:v>38301</c:v>
                </c:pt>
                <c:pt idx="4329">
                  <c:v>38302</c:v>
                </c:pt>
                <c:pt idx="4330">
                  <c:v>38303</c:v>
                </c:pt>
                <c:pt idx="4331">
                  <c:v>38304</c:v>
                </c:pt>
                <c:pt idx="4332">
                  <c:v>38305</c:v>
                </c:pt>
                <c:pt idx="4333">
                  <c:v>38306</c:v>
                </c:pt>
                <c:pt idx="4334">
                  <c:v>38307</c:v>
                </c:pt>
                <c:pt idx="4335">
                  <c:v>38308</c:v>
                </c:pt>
                <c:pt idx="4336">
                  <c:v>38309</c:v>
                </c:pt>
                <c:pt idx="4337">
                  <c:v>38310</c:v>
                </c:pt>
                <c:pt idx="4338">
                  <c:v>38311</c:v>
                </c:pt>
                <c:pt idx="4339">
                  <c:v>38312</c:v>
                </c:pt>
                <c:pt idx="4340">
                  <c:v>38313</c:v>
                </c:pt>
                <c:pt idx="4341">
                  <c:v>38314</c:v>
                </c:pt>
                <c:pt idx="4342">
                  <c:v>38315</c:v>
                </c:pt>
                <c:pt idx="4343">
                  <c:v>38316</c:v>
                </c:pt>
                <c:pt idx="4344">
                  <c:v>38317</c:v>
                </c:pt>
                <c:pt idx="4345">
                  <c:v>38318</c:v>
                </c:pt>
                <c:pt idx="4346">
                  <c:v>38319</c:v>
                </c:pt>
                <c:pt idx="4347">
                  <c:v>38320</c:v>
                </c:pt>
                <c:pt idx="4348">
                  <c:v>38321</c:v>
                </c:pt>
                <c:pt idx="4349">
                  <c:v>38322</c:v>
                </c:pt>
                <c:pt idx="4350">
                  <c:v>38323</c:v>
                </c:pt>
                <c:pt idx="4351">
                  <c:v>38324</c:v>
                </c:pt>
                <c:pt idx="4352">
                  <c:v>38325</c:v>
                </c:pt>
                <c:pt idx="4353">
                  <c:v>38326</c:v>
                </c:pt>
                <c:pt idx="4354">
                  <c:v>38327</c:v>
                </c:pt>
                <c:pt idx="4355">
                  <c:v>38328</c:v>
                </c:pt>
                <c:pt idx="4356">
                  <c:v>38329</c:v>
                </c:pt>
                <c:pt idx="4357">
                  <c:v>38330</c:v>
                </c:pt>
                <c:pt idx="4358">
                  <c:v>38331</c:v>
                </c:pt>
                <c:pt idx="4359">
                  <c:v>38332</c:v>
                </c:pt>
                <c:pt idx="4360">
                  <c:v>38333</c:v>
                </c:pt>
                <c:pt idx="4361">
                  <c:v>38334</c:v>
                </c:pt>
                <c:pt idx="4362">
                  <c:v>38335</c:v>
                </c:pt>
                <c:pt idx="4363">
                  <c:v>38336</c:v>
                </c:pt>
                <c:pt idx="4364">
                  <c:v>38337</c:v>
                </c:pt>
                <c:pt idx="4365">
                  <c:v>38338</c:v>
                </c:pt>
                <c:pt idx="4366">
                  <c:v>38339</c:v>
                </c:pt>
                <c:pt idx="4367">
                  <c:v>38340</c:v>
                </c:pt>
                <c:pt idx="4368">
                  <c:v>38341</c:v>
                </c:pt>
                <c:pt idx="4369">
                  <c:v>38342</c:v>
                </c:pt>
                <c:pt idx="4370">
                  <c:v>38343</c:v>
                </c:pt>
                <c:pt idx="4371">
                  <c:v>38344</c:v>
                </c:pt>
                <c:pt idx="4372">
                  <c:v>38345</c:v>
                </c:pt>
                <c:pt idx="4373">
                  <c:v>38346</c:v>
                </c:pt>
                <c:pt idx="4374">
                  <c:v>38347</c:v>
                </c:pt>
                <c:pt idx="4375">
                  <c:v>38348</c:v>
                </c:pt>
                <c:pt idx="4376">
                  <c:v>38349</c:v>
                </c:pt>
                <c:pt idx="4377">
                  <c:v>38350</c:v>
                </c:pt>
                <c:pt idx="4378">
                  <c:v>38351</c:v>
                </c:pt>
                <c:pt idx="4379">
                  <c:v>38352</c:v>
                </c:pt>
                <c:pt idx="4380">
                  <c:v>38353</c:v>
                </c:pt>
                <c:pt idx="4381">
                  <c:v>38354</c:v>
                </c:pt>
                <c:pt idx="4382">
                  <c:v>38355</c:v>
                </c:pt>
                <c:pt idx="4383">
                  <c:v>38356</c:v>
                </c:pt>
                <c:pt idx="4384">
                  <c:v>38357</c:v>
                </c:pt>
                <c:pt idx="4385">
                  <c:v>38358</c:v>
                </c:pt>
                <c:pt idx="4386">
                  <c:v>38359</c:v>
                </c:pt>
                <c:pt idx="4387">
                  <c:v>38360</c:v>
                </c:pt>
                <c:pt idx="4388">
                  <c:v>38361</c:v>
                </c:pt>
                <c:pt idx="4389">
                  <c:v>38362</c:v>
                </c:pt>
                <c:pt idx="4390">
                  <c:v>38363</c:v>
                </c:pt>
                <c:pt idx="4391">
                  <c:v>38364</c:v>
                </c:pt>
                <c:pt idx="4392">
                  <c:v>38365</c:v>
                </c:pt>
                <c:pt idx="4393">
                  <c:v>38366</c:v>
                </c:pt>
                <c:pt idx="4394">
                  <c:v>38367</c:v>
                </c:pt>
                <c:pt idx="4395">
                  <c:v>38368</c:v>
                </c:pt>
                <c:pt idx="4396">
                  <c:v>38369</c:v>
                </c:pt>
                <c:pt idx="4397">
                  <c:v>38370</c:v>
                </c:pt>
                <c:pt idx="4398">
                  <c:v>38371</c:v>
                </c:pt>
                <c:pt idx="4399">
                  <c:v>38372</c:v>
                </c:pt>
                <c:pt idx="4400">
                  <c:v>38373</c:v>
                </c:pt>
                <c:pt idx="4401">
                  <c:v>38374</c:v>
                </c:pt>
                <c:pt idx="4402">
                  <c:v>38375</c:v>
                </c:pt>
                <c:pt idx="4403">
                  <c:v>38376</c:v>
                </c:pt>
                <c:pt idx="4404">
                  <c:v>38377</c:v>
                </c:pt>
                <c:pt idx="4405">
                  <c:v>38378</c:v>
                </c:pt>
                <c:pt idx="4406">
                  <c:v>38379</c:v>
                </c:pt>
                <c:pt idx="4407">
                  <c:v>38380</c:v>
                </c:pt>
                <c:pt idx="4408">
                  <c:v>38381</c:v>
                </c:pt>
                <c:pt idx="4409">
                  <c:v>38382</c:v>
                </c:pt>
                <c:pt idx="4410">
                  <c:v>38383</c:v>
                </c:pt>
                <c:pt idx="4411">
                  <c:v>38384</c:v>
                </c:pt>
                <c:pt idx="4412">
                  <c:v>38385</c:v>
                </c:pt>
                <c:pt idx="4413">
                  <c:v>38386</c:v>
                </c:pt>
                <c:pt idx="4414">
                  <c:v>38387</c:v>
                </c:pt>
                <c:pt idx="4415">
                  <c:v>38388</c:v>
                </c:pt>
                <c:pt idx="4416">
                  <c:v>38389</c:v>
                </c:pt>
                <c:pt idx="4417">
                  <c:v>38390</c:v>
                </c:pt>
                <c:pt idx="4418">
                  <c:v>38391</c:v>
                </c:pt>
                <c:pt idx="4419">
                  <c:v>38392</c:v>
                </c:pt>
                <c:pt idx="4420">
                  <c:v>38393</c:v>
                </c:pt>
                <c:pt idx="4421">
                  <c:v>38394</c:v>
                </c:pt>
                <c:pt idx="4422">
                  <c:v>38395</c:v>
                </c:pt>
                <c:pt idx="4423">
                  <c:v>38396</c:v>
                </c:pt>
                <c:pt idx="4424">
                  <c:v>38397</c:v>
                </c:pt>
                <c:pt idx="4425">
                  <c:v>38398</c:v>
                </c:pt>
                <c:pt idx="4426">
                  <c:v>38399</c:v>
                </c:pt>
                <c:pt idx="4427">
                  <c:v>38400</c:v>
                </c:pt>
                <c:pt idx="4428">
                  <c:v>38401</c:v>
                </c:pt>
                <c:pt idx="4429">
                  <c:v>38402</c:v>
                </c:pt>
                <c:pt idx="4430">
                  <c:v>38403</c:v>
                </c:pt>
                <c:pt idx="4431">
                  <c:v>38404</c:v>
                </c:pt>
                <c:pt idx="4432">
                  <c:v>38405</c:v>
                </c:pt>
                <c:pt idx="4433">
                  <c:v>38406</c:v>
                </c:pt>
                <c:pt idx="4434">
                  <c:v>38407</c:v>
                </c:pt>
                <c:pt idx="4435">
                  <c:v>38408</c:v>
                </c:pt>
                <c:pt idx="4436">
                  <c:v>38409</c:v>
                </c:pt>
                <c:pt idx="4437">
                  <c:v>38410</c:v>
                </c:pt>
                <c:pt idx="4438">
                  <c:v>38411</c:v>
                </c:pt>
                <c:pt idx="4439">
                  <c:v>38412</c:v>
                </c:pt>
                <c:pt idx="4440">
                  <c:v>38413</c:v>
                </c:pt>
                <c:pt idx="4441">
                  <c:v>38414</c:v>
                </c:pt>
                <c:pt idx="4442">
                  <c:v>38415</c:v>
                </c:pt>
                <c:pt idx="4443">
                  <c:v>38416</c:v>
                </c:pt>
                <c:pt idx="4444">
                  <c:v>38417</c:v>
                </c:pt>
                <c:pt idx="4445">
                  <c:v>38418</c:v>
                </c:pt>
                <c:pt idx="4446">
                  <c:v>38419</c:v>
                </c:pt>
                <c:pt idx="4447">
                  <c:v>38420</c:v>
                </c:pt>
                <c:pt idx="4448">
                  <c:v>38421</c:v>
                </c:pt>
                <c:pt idx="4449">
                  <c:v>38422</c:v>
                </c:pt>
                <c:pt idx="4450">
                  <c:v>38423</c:v>
                </c:pt>
                <c:pt idx="4451">
                  <c:v>38424</c:v>
                </c:pt>
                <c:pt idx="4452">
                  <c:v>38425</c:v>
                </c:pt>
                <c:pt idx="4453">
                  <c:v>38426</c:v>
                </c:pt>
                <c:pt idx="4454">
                  <c:v>38427</c:v>
                </c:pt>
                <c:pt idx="4455">
                  <c:v>38428</c:v>
                </c:pt>
                <c:pt idx="4456">
                  <c:v>38429</c:v>
                </c:pt>
                <c:pt idx="4457">
                  <c:v>38430</c:v>
                </c:pt>
                <c:pt idx="4458">
                  <c:v>38431</c:v>
                </c:pt>
                <c:pt idx="4459">
                  <c:v>38432</c:v>
                </c:pt>
                <c:pt idx="4460">
                  <c:v>38433</c:v>
                </c:pt>
                <c:pt idx="4461">
                  <c:v>38434</c:v>
                </c:pt>
                <c:pt idx="4462">
                  <c:v>38435</c:v>
                </c:pt>
                <c:pt idx="4463">
                  <c:v>38436</c:v>
                </c:pt>
                <c:pt idx="4464">
                  <c:v>38437</c:v>
                </c:pt>
                <c:pt idx="4465">
                  <c:v>38438</c:v>
                </c:pt>
                <c:pt idx="4466">
                  <c:v>38439</c:v>
                </c:pt>
                <c:pt idx="4467">
                  <c:v>38440</c:v>
                </c:pt>
                <c:pt idx="4468">
                  <c:v>38441</c:v>
                </c:pt>
                <c:pt idx="4469">
                  <c:v>38442</c:v>
                </c:pt>
                <c:pt idx="4470">
                  <c:v>38443</c:v>
                </c:pt>
                <c:pt idx="4471">
                  <c:v>38444</c:v>
                </c:pt>
                <c:pt idx="4472">
                  <c:v>38445</c:v>
                </c:pt>
                <c:pt idx="4473">
                  <c:v>38446</c:v>
                </c:pt>
                <c:pt idx="4474">
                  <c:v>38447</c:v>
                </c:pt>
                <c:pt idx="4475">
                  <c:v>38448</c:v>
                </c:pt>
                <c:pt idx="4476">
                  <c:v>38449</c:v>
                </c:pt>
                <c:pt idx="4477">
                  <c:v>38450</c:v>
                </c:pt>
                <c:pt idx="4478">
                  <c:v>38451</c:v>
                </c:pt>
                <c:pt idx="4479">
                  <c:v>38452</c:v>
                </c:pt>
                <c:pt idx="4480">
                  <c:v>38453</c:v>
                </c:pt>
                <c:pt idx="4481">
                  <c:v>38454</c:v>
                </c:pt>
                <c:pt idx="4482">
                  <c:v>38455</c:v>
                </c:pt>
                <c:pt idx="4483">
                  <c:v>38456</c:v>
                </c:pt>
                <c:pt idx="4484">
                  <c:v>38457</c:v>
                </c:pt>
                <c:pt idx="4485">
                  <c:v>38458</c:v>
                </c:pt>
                <c:pt idx="4486">
                  <c:v>38459</c:v>
                </c:pt>
                <c:pt idx="4487">
                  <c:v>38460</c:v>
                </c:pt>
                <c:pt idx="4488">
                  <c:v>38461</c:v>
                </c:pt>
                <c:pt idx="4489">
                  <c:v>38462</c:v>
                </c:pt>
                <c:pt idx="4490">
                  <c:v>38463</c:v>
                </c:pt>
                <c:pt idx="4491">
                  <c:v>38464</c:v>
                </c:pt>
                <c:pt idx="4492">
                  <c:v>38465</c:v>
                </c:pt>
                <c:pt idx="4493">
                  <c:v>38466</c:v>
                </c:pt>
                <c:pt idx="4494">
                  <c:v>38467</c:v>
                </c:pt>
                <c:pt idx="4495">
                  <c:v>38468</c:v>
                </c:pt>
                <c:pt idx="4496">
                  <c:v>38469</c:v>
                </c:pt>
                <c:pt idx="4497">
                  <c:v>38470</c:v>
                </c:pt>
                <c:pt idx="4498">
                  <c:v>38471</c:v>
                </c:pt>
                <c:pt idx="4499">
                  <c:v>38472</c:v>
                </c:pt>
                <c:pt idx="4500">
                  <c:v>38473</c:v>
                </c:pt>
                <c:pt idx="4501">
                  <c:v>38474</c:v>
                </c:pt>
                <c:pt idx="4502">
                  <c:v>38475</c:v>
                </c:pt>
                <c:pt idx="4503">
                  <c:v>38476</c:v>
                </c:pt>
                <c:pt idx="4504">
                  <c:v>38477</c:v>
                </c:pt>
                <c:pt idx="4505">
                  <c:v>38478</c:v>
                </c:pt>
                <c:pt idx="4506">
                  <c:v>38479</c:v>
                </c:pt>
                <c:pt idx="4507">
                  <c:v>38480</c:v>
                </c:pt>
                <c:pt idx="4508">
                  <c:v>38481</c:v>
                </c:pt>
                <c:pt idx="4509">
                  <c:v>38482</c:v>
                </c:pt>
                <c:pt idx="4510">
                  <c:v>38483</c:v>
                </c:pt>
                <c:pt idx="4511">
                  <c:v>38484</c:v>
                </c:pt>
                <c:pt idx="4512">
                  <c:v>38485</c:v>
                </c:pt>
                <c:pt idx="4513">
                  <c:v>38486</c:v>
                </c:pt>
                <c:pt idx="4514">
                  <c:v>38487</c:v>
                </c:pt>
                <c:pt idx="4515">
                  <c:v>38488</c:v>
                </c:pt>
                <c:pt idx="4516">
                  <c:v>38489</c:v>
                </c:pt>
                <c:pt idx="4517">
                  <c:v>38490</c:v>
                </c:pt>
                <c:pt idx="4518">
                  <c:v>38491</c:v>
                </c:pt>
                <c:pt idx="4519">
                  <c:v>38492</c:v>
                </c:pt>
                <c:pt idx="4520">
                  <c:v>38493</c:v>
                </c:pt>
                <c:pt idx="4521">
                  <c:v>38494</c:v>
                </c:pt>
                <c:pt idx="4522">
                  <c:v>38495</c:v>
                </c:pt>
                <c:pt idx="4523">
                  <c:v>38496</c:v>
                </c:pt>
                <c:pt idx="4524">
                  <c:v>38497</c:v>
                </c:pt>
                <c:pt idx="4525">
                  <c:v>38498</c:v>
                </c:pt>
                <c:pt idx="4526">
                  <c:v>38499</c:v>
                </c:pt>
                <c:pt idx="4527">
                  <c:v>38500</c:v>
                </c:pt>
                <c:pt idx="4528">
                  <c:v>38501</c:v>
                </c:pt>
                <c:pt idx="4529">
                  <c:v>38502</c:v>
                </c:pt>
                <c:pt idx="4530">
                  <c:v>38503</c:v>
                </c:pt>
                <c:pt idx="4531">
                  <c:v>38504</c:v>
                </c:pt>
                <c:pt idx="4532">
                  <c:v>38505</c:v>
                </c:pt>
                <c:pt idx="4533">
                  <c:v>38506</c:v>
                </c:pt>
                <c:pt idx="4534">
                  <c:v>38507</c:v>
                </c:pt>
                <c:pt idx="4535">
                  <c:v>38508</c:v>
                </c:pt>
                <c:pt idx="4536">
                  <c:v>38509</c:v>
                </c:pt>
                <c:pt idx="4537">
                  <c:v>38510</c:v>
                </c:pt>
                <c:pt idx="4538">
                  <c:v>38511</c:v>
                </c:pt>
                <c:pt idx="4539">
                  <c:v>38512</c:v>
                </c:pt>
                <c:pt idx="4540">
                  <c:v>38513</c:v>
                </c:pt>
                <c:pt idx="4541">
                  <c:v>38514</c:v>
                </c:pt>
                <c:pt idx="4542">
                  <c:v>38515</c:v>
                </c:pt>
                <c:pt idx="4543">
                  <c:v>38516</c:v>
                </c:pt>
                <c:pt idx="4544">
                  <c:v>38517</c:v>
                </c:pt>
                <c:pt idx="4545">
                  <c:v>38518</c:v>
                </c:pt>
                <c:pt idx="4546">
                  <c:v>38519</c:v>
                </c:pt>
                <c:pt idx="4547">
                  <c:v>38520</c:v>
                </c:pt>
                <c:pt idx="4548">
                  <c:v>38521</c:v>
                </c:pt>
                <c:pt idx="4549">
                  <c:v>38522</c:v>
                </c:pt>
                <c:pt idx="4550">
                  <c:v>38523</c:v>
                </c:pt>
                <c:pt idx="4551">
                  <c:v>38524</c:v>
                </c:pt>
                <c:pt idx="4552">
                  <c:v>38525</c:v>
                </c:pt>
                <c:pt idx="4553">
                  <c:v>38526</c:v>
                </c:pt>
                <c:pt idx="4554">
                  <c:v>38527</c:v>
                </c:pt>
                <c:pt idx="4555">
                  <c:v>38528</c:v>
                </c:pt>
                <c:pt idx="4556">
                  <c:v>38529</c:v>
                </c:pt>
                <c:pt idx="4557">
                  <c:v>38530</c:v>
                </c:pt>
                <c:pt idx="4558">
                  <c:v>38531</c:v>
                </c:pt>
                <c:pt idx="4559">
                  <c:v>38532</c:v>
                </c:pt>
                <c:pt idx="4560">
                  <c:v>38533</c:v>
                </c:pt>
                <c:pt idx="4561">
                  <c:v>38534</c:v>
                </c:pt>
                <c:pt idx="4562">
                  <c:v>38535</c:v>
                </c:pt>
                <c:pt idx="4563">
                  <c:v>38536</c:v>
                </c:pt>
                <c:pt idx="4564">
                  <c:v>38537</c:v>
                </c:pt>
                <c:pt idx="4565">
                  <c:v>38538</c:v>
                </c:pt>
                <c:pt idx="4566">
                  <c:v>38539</c:v>
                </c:pt>
                <c:pt idx="4567">
                  <c:v>38540</c:v>
                </c:pt>
                <c:pt idx="4568">
                  <c:v>38541</c:v>
                </c:pt>
                <c:pt idx="4569">
                  <c:v>38542</c:v>
                </c:pt>
                <c:pt idx="4570">
                  <c:v>38543</c:v>
                </c:pt>
                <c:pt idx="4571">
                  <c:v>38544</c:v>
                </c:pt>
                <c:pt idx="4572">
                  <c:v>38545</c:v>
                </c:pt>
                <c:pt idx="4573">
                  <c:v>38546</c:v>
                </c:pt>
                <c:pt idx="4574">
                  <c:v>38547</c:v>
                </c:pt>
                <c:pt idx="4575">
                  <c:v>38548</c:v>
                </c:pt>
                <c:pt idx="4576">
                  <c:v>38549</c:v>
                </c:pt>
                <c:pt idx="4577">
                  <c:v>38550</c:v>
                </c:pt>
                <c:pt idx="4578">
                  <c:v>38551</c:v>
                </c:pt>
                <c:pt idx="4579">
                  <c:v>38552</c:v>
                </c:pt>
                <c:pt idx="4580">
                  <c:v>38553</c:v>
                </c:pt>
                <c:pt idx="4581">
                  <c:v>38554</c:v>
                </c:pt>
                <c:pt idx="4582">
                  <c:v>38555</c:v>
                </c:pt>
                <c:pt idx="4583">
                  <c:v>38556</c:v>
                </c:pt>
                <c:pt idx="4584">
                  <c:v>38557</c:v>
                </c:pt>
                <c:pt idx="4585">
                  <c:v>38558</c:v>
                </c:pt>
                <c:pt idx="4586">
                  <c:v>38559</c:v>
                </c:pt>
                <c:pt idx="4587">
                  <c:v>38560</c:v>
                </c:pt>
                <c:pt idx="4588">
                  <c:v>38561</c:v>
                </c:pt>
                <c:pt idx="4589">
                  <c:v>38562</c:v>
                </c:pt>
                <c:pt idx="4590">
                  <c:v>38563</c:v>
                </c:pt>
                <c:pt idx="4591">
                  <c:v>38564</c:v>
                </c:pt>
                <c:pt idx="4592">
                  <c:v>38565</c:v>
                </c:pt>
                <c:pt idx="4593">
                  <c:v>38566</c:v>
                </c:pt>
                <c:pt idx="4594">
                  <c:v>38567</c:v>
                </c:pt>
                <c:pt idx="4595">
                  <c:v>38568</c:v>
                </c:pt>
                <c:pt idx="4596">
                  <c:v>38569</c:v>
                </c:pt>
                <c:pt idx="4597">
                  <c:v>38570</c:v>
                </c:pt>
                <c:pt idx="4598">
                  <c:v>38571</c:v>
                </c:pt>
                <c:pt idx="4599">
                  <c:v>38572</c:v>
                </c:pt>
                <c:pt idx="4600">
                  <c:v>38573</c:v>
                </c:pt>
                <c:pt idx="4601">
                  <c:v>38574</c:v>
                </c:pt>
                <c:pt idx="4602">
                  <c:v>38575</c:v>
                </c:pt>
                <c:pt idx="4603">
                  <c:v>38576</c:v>
                </c:pt>
                <c:pt idx="4604">
                  <c:v>38577</c:v>
                </c:pt>
                <c:pt idx="4605">
                  <c:v>38578</c:v>
                </c:pt>
                <c:pt idx="4606">
                  <c:v>38579</c:v>
                </c:pt>
                <c:pt idx="4607">
                  <c:v>38580</c:v>
                </c:pt>
                <c:pt idx="4608">
                  <c:v>38581</c:v>
                </c:pt>
                <c:pt idx="4609">
                  <c:v>38582</c:v>
                </c:pt>
                <c:pt idx="4610">
                  <c:v>38583</c:v>
                </c:pt>
                <c:pt idx="4611">
                  <c:v>38584</c:v>
                </c:pt>
                <c:pt idx="4612">
                  <c:v>38585</c:v>
                </c:pt>
                <c:pt idx="4613">
                  <c:v>38586</c:v>
                </c:pt>
                <c:pt idx="4614">
                  <c:v>38587</c:v>
                </c:pt>
                <c:pt idx="4615">
                  <c:v>38588</c:v>
                </c:pt>
                <c:pt idx="4616">
                  <c:v>38589</c:v>
                </c:pt>
                <c:pt idx="4617">
                  <c:v>38590</c:v>
                </c:pt>
                <c:pt idx="4618">
                  <c:v>38591</c:v>
                </c:pt>
                <c:pt idx="4619">
                  <c:v>38592</c:v>
                </c:pt>
                <c:pt idx="4620">
                  <c:v>38593</c:v>
                </c:pt>
                <c:pt idx="4621">
                  <c:v>38594</c:v>
                </c:pt>
                <c:pt idx="4622">
                  <c:v>38595</c:v>
                </c:pt>
                <c:pt idx="4623">
                  <c:v>38596</c:v>
                </c:pt>
                <c:pt idx="4624">
                  <c:v>38597</c:v>
                </c:pt>
                <c:pt idx="4625">
                  <c:v>38598</c:v>
                </c:pt>
                <c:pt idx="4626">
                  <c:v>38599</c:v>
                </c:pt>
                <c:pt idx="4627">
                  <c:v>38600</c:v>
                </c:pt>
                <c:pt idx="4628">
                  <c:v>38601</c:v>
                </c:pt>
                <c:pt idx="4629">
                  <c:v>38602</c:v>
                </c:pt>
                <c:pt idx="4630">
                  <c:v>38603</c:v>
                </c:pt>
                <c:pt idx="4631">
                  <c:v>38604</c:v>
                </c:pt>
                <c:pt idx="4632">
                  <c:v>38605</c:v>
                </c:pt>
                <c:pt idx="4633">
                  <c:v>38606</c:v>
                </c:pt>
                <c:pt idx="4634">
                  <c:v>38607</c:v>
                </c:pt>
                <c:pt idx="4635">
                  <c:v>38608</c:v>
                </c:pt>
                <c:pt idx="4636">
                  <c:v>38609</c:v>
                </c:pt>
                <c:pt idx="4637">
                  <c:v>38610</c:v>
                </c:pt>
                <c:pt idx="4638">
                  <c:v>38611</c:v>
                </c:pt>
                <c:pt idx="4639">
                  <c:v>38612</c:v>
                </c:pt>
                <c:pt idx="4640">
                  <c:v>38613</c:v>
                </c:pt>
                <c:pt idx="4641">
                  <c:v>38614</c:v>
                </c:pt>
                <c:pt idx="4642">
                  <c:v>38615</c:v>
                </c:pt>
                <c:pt idx="4643">
                  <c:v>38616</c:v>
                </c:pt>
                <c:pt idx="4644">
                  <c:v>38617</c:v>
                </c:pt>
                <c:pt idx="4645">
                  <c:v>38618</c:v>
                </c:pt>
                <c:pt idx="4646">
                  <c:v>38619</c:v>
                </c:pt>
                <c:pt idx="4647">
                  <c:v>38620</c:v>
                </c:pt>
                <c:pt idx="4648">
                  <c:v>38621</c:v>
                </c:pt>
                <c:pt idx="4649">
                  <c:v>38622</c:v>
                </c:pt>
                <c:pt idx="4650">
                  <c:v>38623</c:v>
                </c:pt>
                <c:pt idx="4651">
                  <c:v>38624</c:v>
                </c:pt>
                <c:pt idx="4652">
                  <c:v>38625</c:v>
                </c:pt>
                <c:pt idx="4653">
                  <c:v>38626</c:v>
                </c:pt>
                <c:pt idx="4654">
                  <c:v>38627</c:v>
                </c:pt>
                <c:pt idx="4655">
                  <c:v>38628</c:v>
                </c:pt>
                <c:pt idx="4656">
                  <c:v>38629</c:v>
                </c:pt>
                <c:pt idx="4657">
                  <c:v>38630</c:v>
                </c:pt>
                <c:pt idx="4658">
                  <c:v>38631</c:v>
                </c:pt>
                <c:pt idx="4659">
                  <c:v>38632</c:v>
                </c:pt>
                <c:pt idx="4660">
                  <c:v>38633</c:v>
                </c:pt>
                <c:pt idx="4661">
                  <c:v>38634</c:v>
                </c:pt>
                <c:pt idx="4662">
                  <c:v>38635</c:v>
                </c:pt>
                <c:pt idx="4663">
                  <c:v>38636</c:v>
                </c:pt>
                <c:pt idx="4664">
                  <c:v>38637</c:v>
                </c:pt>
                <c:pt idx="4665">
                  <c:v>38638</c:v>
                </c:pt>
                <c:pt idx="4666">
                  <c:v>38639</c:v>
                </c:pt>
                <c:pt idx="4667">
                  <c:v>38640</c:v>
                </c:pt>
                <c:pt idx="4668">
                  <c:v>38641</c:v>
                </c:pt>
                <c:pt idx="4669">
                  <c:v>38642</c:v>
                </c:pt>
                <c:pt idx="4670">
                  <c:v>38643</c:v>
                </c:pt>
                <c:pt idx="4671">
                  <c:v>38644</c:v>
                </c:pt>
                <c:pt idx="4672">
                  <c:v>38645</c:v>
                </c:pt>
                <c:pt idx="4673">
                  <c:v>38646</c:v>
                </c:pt>
                <c:pt idx="4674">
                  <c:v>38647</c:v>
                </c:pt>
                <c:pt idx="4675">
                  <c:v>38648</c:v>
                </c:pt>
                <c:pt idx="4676">
                  <c:v>38649</c:v>
                </c:pt>
                <c:pt idx="4677">
                  <c:v>38650</c:v>
                </c:pt>
                <c:pt idx="4678">
                  <c:v>38651</c:v>
                </c:pt>
                <c:pt idx="4679">
                  <c:v>38652</c:v>
                </c:pt>
                <c:pt idx="4680">
                  <c:v>38653</c:v>
                </c:pt>
                <c:pt idx="4681">
                  <c:v>38654</c:v>
                </c:pt>
                <c:pt idx="4682">
                  <c:v>38655</c:v>
                </c:pt>
                <c:pt idx="4683">
                  <c:v>38656</c:v>
                </c:pt>
                <c:pt idx="4684">
                  <c:v>38657</c:v>
                </c:pt>
                <c:pt idx="4685">
                  <c:v>38658</c:v>
                </c:pt>
                <c:pt idx="4686">
                  <c:v>38659</c:v>
                </c:pt>
                <c:pt idx="4687">
                  <c:v>38660</c:v>
                </c:pt>
                <c:pt idx="4688">
                  <c:v>38661</c:v>
                </c:pt>
                <c:pt idx="4689">
                  <c:v>38662</c:v>
                </c:pt>
                <c:pt idx="4690">
                  <c:v>38663</c:v>
                </c:pt>
                <c:pt idx="4691">
                  <c:v>38664</c:v>
                </c:pt>
                <c:pt idx="4692">
                  <c:v>38665</c:v>
                </c:pt>
                <c:pt idx="4693">
                  <c:v>38666</c:v>
                </c:pt>
                <c:pt idx="4694">
                  <c:v>38667</c:v>
                </c:pt>
                <c:pt idx="4695">
                  <c:v>38668</c:v>
                </c:pt>
                <c:pt idx="4696">
                  <c:v>38669</c:v>
                </c:pt>
                <c:pt idx="4697">
                  <c:v>38670</c:v>
                </c:pt>
                <c:pt idx="4698">
                  <c:v>38671</c:v>
                </c:pt>
                <c:pt idx="4699">
                  <c:v>38672</c:v>
                </c:pt>
                <c:pt idx="4700">
                  <c:v>38673</c:v>
                </c:pt>
                <c:pt idx="4701">
                  <c:v>38674</c:v>
                </c:pt>
                <c:pt idx="4702">
                  <c:v>38675</c:v>
                </c:pt>
                <c:pt idx="4703">
                  <c:v>38676</c:v>
                </c:pt>
                <c:pt idx="4704">
                  <c:v>38677</c:v>
                </c:pt>
                <c:pt idx="4705">
                  <c:v>38678</c:v>
                </c:pt>
                <c:pt idx="4706">
                  <c:v>38679</c:v>
                </c:pt>
                <c:pt idx="4707">
                  <c:v>38680</c:v>
                </c:pt>
                <c:pt idx="4708">
                  <c:v>38681</c:v>
                </c:pt>
                <c:pt idx="4709">
                  <c:v>38682</c:v>
                </c:pt>
                <c:pt idx="4710">
                  <c:v>38683</c:v>
                </c:pt>
                <c:pt idx="4711">
                  <c:v>38684</c:v>
                </c:pt>
                <c:pt idx="4712">
                  <c:v>38685</c:v>
                </c:pt>
                <c:pt idx="4713">
                  <c:v>38686</c:v>
                </c:pt>
                <c:pt idx="4714">
                  <c:v>38687</c:v>
                </c:pt>
                <c:pt idx="4715">
                  <c:v>38688</c:v>
                </c:pt>
                <c:pt idx="4716">
                  <c:v>38689</c:v>
                </c:pt>
                <c:pt idx="4717">
                  <c:v>38690</c:v>
                </c:pt>
                <c:pt idx="4718">
                  <c:v>38691</c:v>
                </c:pt>
                <c:pt idx="4719">
                  <c:v>38692</c:v>
                </c:pt>
                <c:pt idx="4720">
                  <c:v>38693</c:v>
                </c:pt>
                <c:pt idx="4721">
                  <c:v>38694</c:v>
                </c:pt>
                <c:pt idx="4722">
                  <c:v>38695</c:v>
                </c:pt>
                <c:pt idx="4723">
                  <c:v>38696</c:v>
                </c:pt>
                <c:pt idx="4724">
                  <c:v>38697</c:v>
                </c:pt>
                <c:pt idx="4725">
                  <c:v>38698</c:v>
                </c:pt>
                <c:pt idx="4726">
                  <c:v>38699</c:v>
                </c:pt>
                <c:pt idx="4727">
                  <c:v>38700</c:v>
                </c:pt>
                <c:pt idx="4728">
                  <c:v>38701</c:v>
                </c:pt>
                <c:pt idx="4729">
                  <c:v>38702</c:v>
                </c:pt>
                <c:pt idx="4730">
                  <c:v>38703</c:v>
                </c:pt>
                <c:pt idx="4731">
                  <c:v>38704</c:v>
                </c:pt>
                <c:pt idx="4732">
                  <c:v>38705</c:v>
                </c:pt>
                <c:pt idx="4733">
                  <c:v>38706</c:v>
                </c:pt>
                <c:pt idx="4734">
                  <c:v>38707</c:v>
                </c:pt>
                <c:pt idx="4735">
                  <c:v>38708</c:v>
                </c:pt>
                <c:pt idx="4736">
                  <c:v>38709</c:v>
                </c:pt>
                <c:pt idx="4737">
                  <c:v>38710</c:v>
                </c:pt>
                <c:pt idx="4738">
                  <c:v>38711</c:v>
                </c:pt>
                <c:pt idx="4739">
                  <c:v>38712</c:v>
                </c:pt>
                <c:pt idx="4740">
                  <c:v>38713</c:v>
                </c:pt>
                <c:pt idx="4741">
                  <c:v>38714</c:v>
                </c:pt>
                <c:pt idx="4742">
                  <c:v>38715</c:v>
                </c:pt>
                <c:pt idx="4743">
                  <c:v>38716</c:v>
                </c:pt>
                <c:pt idx="4744">
                  <c:v>38717</c:v>
                </c:pt>
                <c:pt idx="4745">
                  <c:v>38718</c:v>
                </c:pt>
                <c:pt idx="4746">
                  <c:v>38719</c:v>
                </c:pt>
                <c:pt idx="4747">
                  <c:v>38720</c:v>
                </c:pt>
                <c:pt idx="4748">
                  <c:v>38721</c:v>
                </c:pt>
                <c:pt idx="4749">
                  <c:v>38722</c:v>
                </c:pt>
                <c:pt idx="4750">
                  <c:v>38723</c:v>
                </c:pt>
                <c:pt idx="4751">
                  <c:v>38724</c:v>
                </c:pt>
                <c:pt idx="4752">
                  <c:v>38725</c:v>
                </c:pt>
                <c:pt idx="4753">
                  <c:v>38726</c:v>
                </c:pt>
                <c:pt idx="4754">
                  <c:v>38727</c:v>
                </c:pt>
                <c:pt idx="4755">
                  <c:v>38728</c:v>
                </c:pt>
                <c:pt idx="4756">
                  <c:v>38729</c:v>
                </c:pt>
                <c:pt idx="4757">
                  <c:v>38730</c:v>
                </c:pt>
                <c:pt idx="4758">
                  <c:v>38731</c:v>
                </c:pt>
                <c:pt idx="4759">
                  <c:v>38732</c:v>
                </c:pt>
                <c:pt idx="4760">
                  <c:v>38733</c:v>
                </c:pt>
                <c:pt idx="4761">
                  <c:v>38734</c:v>
                </c:pt>
                <c:pt idx="4762">
                  <c:v>38735</c:v>
                </c:pt>
                <c:pt idx="4763">
                  <c:v>38736</c:v>
                </c:pt>
                <c:pt idx="4764">
                  <c:v>38737</c:v>
                </c:pt>
                <c:pt idx="4765">
                  <c:v>38738</c:v>
                </c:pt>
                <c:pt idx="4766">
                  <c:v>38739</c:v>
                </c:pt>
                <c:pt idx="4767">
                  <c:v>38740</c:v>
                </c:pt>
                <c:pt idx="4768">
                  <c:v>38741</c:v>
                </c:pt>
                <c:pt idx="4769">
                  <c:v>38742</c:v>
                </c:pt>
                <c:pt idx="4770">
                  <c:v>38743</c:v>
                </c:pt>
                <c:pt idx="4771">
                  <c:v>38744</c:v>
                </c:pt>
                <c:pt idx="4772">
                  <c:v>38745</c:v>
                </c:pt>
                <c:pt idx="4773">
                  <c:v>38746</c:v>
                </c:pt>
                <c:pt idx="4774">
                  <c:v>38747</c:v>
                </c:pt>
                <c:pt idx="4775">
                  <c:v>38748</c:v>
                </c:pt>
                <c:pt idx="4776">
                  <c:v>38749</c:v>
                </c:pt>
                <c:pt idx="4777">
                  <c:v>38750</c:v>
                </c:pt>
                <c:pt idx="4778">
                  <c:v>38751</c:v>
                </c:pt>
                <c:pt idx="4779">
                  <c:v>38752</c:v>
                </c:pt>
                <c:pt idx="4780">
                  <c:v>38753</c:v>
                </c:pt>
                <c:pt idx="4781">
                  <c:v>38754</c:v>
                </c:pt>
                <c:pt idx="4782">
                  <c:v>38755</c:v>
                </c:pt>
                <c:pt idx="4783">
                  <c:v>38756</c:v>
                </c:pt>
                <c:pt idx="4784">
                  <c:v>38757</c:v>
                </c:pt>
                <c:pt idx="4785">
                  <c:v>38758</c:v>
                </c:pt>
                <c:pt idx="4786">
                  <c:v>38759</c:v>
                </c:pt>
                <c:pt idx="4787">
                  <c:v>38760</c:v>
                </c:pt>
                <c:pt idx="4788">
                  <c:v>38761</c:v>
                </c:pt>
                <c:pt idx="4789">
                  <c:v>38762</c:v>
                </c:pt>
                <c:pt idx="4790">
                  <c:v>38763</c:v>
                </c:pt>
                <c:pt idx="4791">
                  <c:v>38764</c:v>
                </c:pt>
                <c:pt idx="4792">
                  <c:v>38765</c:v>
                </c:pt>
                <c:pt idx="4793">
                  <c:v>38766</c:v>
                </c:pt>
                <c:pt idx="4794">
                  <c:v>38767</c:v>
                </c:pt>
                <c:pt idx="4795">
                  <c:v>38768</c:v>
                </c:pt>
                <c:pt idx="4796">
                  <c:v>38769</c:v>
                </c:pt>
                <c:pt idx="4797">
                  <c:v>38770</c:v>
                </c:pt>
                <c:pt idx="4798">
                  <c:v>38771</c:v>
                </c:pt>
                <c:pt idx="4799">
                  <c:v>38772</c:v>
                </c:pt>
                <c:pt idx="4800">
                  <c:v>38773</c:v>
                </c:pt>
                <c:pt idx="4801">
                  <c:v>38774</c:v>
                </c:pt>
                <c:pt idx="4802">
                  <c:v>38775</c:v>
                </c:pt>
                <c:pt idx="4803">
                  <c:v>38776</c:v>
                </c:pt>
                <c:pt idx="4804">
                  <c:v>38777</c:v>
                </c:pt>
                <c:pt idx="4805">
                  <c:v>38778</c:v>
                </c:pt>
                <c:pt idx="4806">
                  <c:v>38779</c:v>
                </c:pt>
                <c:pt idx="4807">
                  <c:v>38780</c:v>
                </c:pt>
                <c:pt idx="4808">
                  <c:v>38781</c:v>
                </c:pt>
                <c:pt idx="4809">
                  <c:v>38782</c:v>
                </c:pt>
                <c:pt idx="4810">
                  <c:v>38783</c:v>
                </c:pt>
                <c:pt idx="4811">
                  <c:v>38784</c:v>
                </c:pt>
                <c:pt idx="4812">
                  <c:v>38785</c:v>
                </c:pt>
                <c:pt idx="4813">
                  <c:v>38786</c:v>
                </c:pt>
                <c:pt idx="4814">
                  <c:v>38787</c:v>
                </c:pt>
                <c:pt idx="4815">
                  <c:v>38788</c:v>
                </c:pt>
                <c:pt idx="4816">
                  <c:v>38789</c:v>
                </c:pt>
                <c:pt idx="4817">
                  <c:v>38790</c:v>
                </c:pt>
                <c:pt idx="4818">
                  <c:v>38791</c:v>
                </c:pt>
                <c:pt idx="4819">
                  <c:v>38792</c:v>
                </c:pt>
                <c:pt idx="4820">
                  <c:v>38793</c:v>
                </c:pt>
                <c:pt idx="4821">
                  <c:v>38794</c:v>
                </c:pt>
                <c:pt idx="4822">
                  <c:v>38795</c:v>
                </c:pt>
                <c:pt idx="4823">
                  <c:v>38796</c:v>
                </c:pt>
                <c:pt idx="4824">
                  <c:v>38797</c:v>
                </c:pt>
                <c:pt idx="4825">
                  <c:v>38798</c:v>
                </c:pt>
                <c:pt idx="4826">
                  <c:v>38799</c:v>
                </c:pt>
                <c:pt idx="4827">
                  <c:v>38800</c:v>
                </c:pt>
                <c:pt idx="4828">
                  <c:v>38801</c:v>
                </c:pt>
                <c:pt idx="4829">
                  <c:v>38802</c:v>
                </c:pt>
                <c:pt idx="4830">
                  <c:v>38803</c:v>
                </c:pt>
                <c:pt idx="4831">
                  <c:v>38804</c:v>
                </c:pt>
                <c:pt idx="4832">
                  <c:v>38805</c:v>
                </c:pt>
                <c:pt idx="4833">
                  <c:v>38806</c:v>
                </c:pt>
                <c:pt idx="4834">
                  <c:v>38807</c:v>
                </c:pt>
                <c:pt idx="4835">
                  <c:v>38808</c:v>
                </c:pt>
                <c:pt idx="4836">
                  <c:v>38809</c:v>
                </c:pt>
                <c:pt idx="4837">
                  <c:v>38810</c:v>
                </c:pt>
                <c:pt idx="4838">
                  <c:v>38811</c:v>
                </c:pt>
                <c:pt idx="4839">
                  <c:v>38812</c:v>
                </c:pt>
                <c:pt idx="4840">
                  <c:v>38813</c:v>
                </c:pt>
                <c:pt idx="4841">
                  <c:v>38814</c:v>
                </c:pt>
                <c:pt idx="4842">
                  <c:v>38815</c:v>
                </c:pt>
                <c:pt idx="4843">
                  <c:v>38816</c:v>
                </c:pt>
                <c:pt idx="4844">
                  <c:v>38817</c:v>
                </c:pt>
                <c:pt idx="4845">
                  <c:v>38818</c:v>
                </c:pt>
                <c:pt idx="4846">
                  <c:v>38819</c:v>
                </c:pt>
                <c:pt idx="4847">
                  <c:v>38820</c:v>
                </c:pt>
                <c:pt idx="4848">
                  <c:v>38821</c:v>
                </c:pt>
                <c:pt idx="4849">
                  <c:v>38822</c:v>
                </c:pt>
                <c:pt idx="4850">
                  <c:v>38823</c:v>
                </c:pt>
                <c:pt idx="4851">
                  <c:v>38824</c:v>
                </c:pt>
                <c:pt idx="4852">
                  <c:v>38825</c:v>
                </c:pt>
                <c:pt idx="4853">
                  <c:v>38826</c:v>
                </c:pt>
                <c:pt idx="4854">
                  <c:v>38827</c:v>
                </c:pt>
                <c:pt idx="4855">
                  <c:v>38828</c:v>
                </c:pt>
                <c:pt idx="4856">
                  <c:v>38829</c:v>
                </c:pt>
                <c:pt idx="4857">
                  <c:v>38830</c:v>
                </c:pt>
                <c:pt idx="4858">
                  <c:v>38831</c:v>
                </c:pt>
                <c:pt idx="4859">
                  <c:v>38832</c:v>
                </c:pt>
                <c:pt idx="4860">
                  <c:v>38833</c:v>
                </c:pt>
                <c:pt idx="4861">
                  <c:v>38834</c:v>
                </c:pt>
                <c:pt idx="4862">
                  <c:v>38835</c:v>
                </c:pt>
                <c:pt idx="4863">
                  <c:v>38836</c:v>
                </c:pt>
                <c:pt idx="4864">
                  <c:v>38837</c:v>
                </c:pt>
                <c:pt idx="4865">
                  <c:v>38838</c:v>
                </c:pt>
                <c:pt idx="4866">
                  <c:v>38839</c:v>
                </c:pt>
                <c:pt idx="4867">
                  <c:v>38840</c:v>
                </c:pt>
                <c:pt idx="4868">
                  <c:v>38841</c:v>
                </c:pt>
                <c:pt idx="4869">
                  <c:v>38842</c:v>
                </c:pt>
                <c:pt idx="4870">
                  <c:v>38843</c:v>
                </c:pt>
                <c:pt idx="4871">
                  <c:v>38844</c:v>
                </c:pt>
                <c:pt idx="4872">
                  <c:v>38845</c:v>
                </c:pt>
                <c:pt idx="4873">
                  <c:v>38846</c:v>
                </c:pt>
                <c:pt idx="4874">
                  <c:v>38847</c:v>
                </c:pt>
                <c:pt idx="4875">
                  <c:v>38848</c:v>
                </c:pt>
                <c:pt idx="4876">
                  <c:v>38849</c:v>
                </c:pt>
                <c:pt idx="4877">
                  <c:v>38850</c:v>
                </c:pt>
                <c:pt idx="4878">
                  <c:v>38851</c:v>
                </c:pt>
                <c:pt idx="4879">
                  <c:v>38852</c:v>
                </c:pt>
                <c:pt idx="4880">
                  <c:v>38853</c:v>
                </c:pt>
                <c:pt idx="4881">
                  <c:v>38854</c:v>
                </c:pt>
                <c:pt idx="4882">
                  <c:v>38855</c:v>
                </c:pt>
                <c:pt idx="4883">
                  <c:v>38856</c:v>
                </c:pt>
                <c:pt idx="4884">
                  <c:v>38857</c:v>
                </c:pt>
                <c:pt idx="4885">
                  <c:v>38858</c:v>
                </c:pt>
                <c:pt idx="4886">
                  <c:v>38859</c:v>
                </c:pt>
                <c:pt idx="4887">
                  <c:v>38860</c:v>
                </c:pt>
                <c:pt idx="4888">
                  <c:v>38861</c:v>
                </c:pt>
                <c:pt idx="4889">
                  <c:v>38862</c:v>
                </c:pt>
                <c:pt idx="4890">
                  <c:v>38863</c:v>
                </c:pt>
                <c:pt idx="4891">
                  <c:v>38864</c:v>
                </c:pt>
                <c:pt idx="4892">
                  <c:v>38865</c:v>
                </c:pt>
                <c:pt idx="4893">
                  <c:v>38866</c:v>
                </c:pt>
                <c:pt idx="4894">
                  <c:v>38867</c:v>
                </c:pt>
                <c:pt idx="4895">
                  <c:v>38868</c:v>
                </c:pt>
                <c:pt idx="4896">
                  <c:v>38869</c:v>
                </c:pt>
                <c:pt idx="4897">
                  <c:v>38870</c:v>
                </c:pt>
                <c:pt idx="4898">
                  <c:v>38871</c:v>
                </c:pt>
                <c:pt idx="4899">
                  <c:v>38872</c:v>
                </c:pt>
                <c:pt idx="4900">
                  <c:v>38873</c:v>
                </c:pt>
                <c:pt idx="4901">
                  <c:v>38874</c:v>
                </c:pt>
                <c:pt idx="4902">
                  <c:v>38875</c:v>
                </c:pt>
                <c:pt idx="4903">
                  <c:v>38876</c:v>
                </c:pt>
                <c:pt idx="4904">
                  <c:v>38877</c:v>
                </c:pt>
                <c:pt idx="4905">
                  <c:v>38878</c:v>
                </c:pt>
                <c:pt idx="4906">
                  <c:v>38879</c:v>
                </c:pt>
                <c:pt idx="4907">
                  <c:v>38880</c:v>
                </c:pt>
                <c:pt idx="4908">
                  <c:v>38881</c:v>
                </c:pt>
                <c:pt idx="4909">
                  <c:v>38882</c:v>
                </c:pt>
                <c:pt idx="4910">
                  <c:v>38883</c:v>
                </c:pt>
                <c:pt idx="4911">
                  <c:v>38884</c:v>
                </c:pt>
                <c:pt idx="4912">
                  <c:v>38885</c:v>
                </c:pt>
                <c:pt idx="4913">
                  <c:v>38886</c:v>
                </c:pt>
                <c:pt idx="4914">
                  <c:v>38887</c:v>
                </c:pt>
                <c:pt idx="4915">
                  <c:v>38888</c:v>
                </c:pt>
                <c:pt idx="4916">
                  <c:v>38889</c:v>
                </c:pt>
                <c:pt idx="4917">
                  <c:v>38890</c:v>
                </c:pt>
                <c:pt idx="4918">
                  <c:v>38891</c:v>
                </c:pt>
                <c:pt idx="4919">
                  <c:v>38892</c:v>
                </c:pt>
                <c:pt idx="4920">
                  <c:v>38893</c:v>
                </c:pt>
                <c:pt idx="4921">
                  <c:v>38894</c:v>
                </c:pt>
                <c:pt idx="4922">
                  <c:v>38895</c:v>
                </c:pt>
                <c:pt idx="4923">
                  <c:v>38896</c:v>
                </c:pt>
                <c:pt idx="4924">
                  <c:v>38897</c:v>
                </c:pt>
                <c:pt idx="4925">
                  <c:v>38898</c:v>
                </c:pt>
                <c:pt idx="4926">
                  <c:v>38899</c:v>
                </c:pt>
                <c:pt idx="4927">
                  <c:v>38900</c:v>
                </c:pt>
                <c:pt idx="4928">
                  <c:v>38901</c:v>
                </c:pt>
                <c:pt idx="4929">
                  <c:v>38902</c:v>
                </c:pt>
                <c:pt idx="4930">
                  <c:v>38903</c:v>
                </c:pt>
                <c:pt idx="4931">
                  <c:v>38904</c:v>
                </c:pt>
                <c:pt idx="4932">
                  <c:v>38905</c:v>
                </c:pt>
                <c:pt idx="4933">
                  <c:v>38906</c:v>
                </c:pt>
                <c:pt idx="4934">
                  <c:v>38907</c:v>
                </c:pt>
                <c:pt idx="4935">
                  <c:v>38908</c:v>
                </c:pt>
                <c:pt idx="4936">
                  <c:v>38909</c:v>
                </c:pt>
                <c:pt idx="4937">
                  <c:v>38910</c:v>
                </c:pt>
                <c:pt idx="4938">
                  <c:v>38911</c:v>
                </c:pt>
                <c:pt idx="4939">
                  <c:v>38912</c:v>
                </c:pt>
                <c:pt idx="4940">
                  <c:v>38913</c:v>
                </c:pt>
                <c:pt idx="4941">
                  <c:v>38914</c:v>
                </c:pt>
                <c:pt idx="4942">
                  <c:v>38915</c:v>
                </c:pt>
                <c:pt idx="4943">
                  <c:v>38916</c:v>
                </c:pt>
                <c:pt idx="4944">
                  <c:v>38917</c:v>
                </c:pt>
                <c:pt idx="4945">
                  <c:v>38918</c:v>
                </c:pt>
                <c:pt idx="4946">
                  <c:v>38919</c:v>
                </c:pt>
                <c:pt idx="4947">
                  <c:v>38920</c:v>
                </c:pt>
                <c:pt idx="4948">
                  <c:v>38921</c:v>
                </c:pt>
                <c:pt idx="4949">
                  <c:v>38922</c:v>
                </c:pt>
                <c:pt idx="4950">
                  <c:v>38923</c:v>
                </c:pt>
                <c:pt idx="4951">
                  <c:v>38924</c:v>
                </c:pt>
                <c:pt idx="4952">
                  <c:v>38925</c:v>
                </c:pt>
                <c:pt idx="4953">
                  <c:v>38926</c:v>
                </c:pt>
                <c:pt idx="4954">
                  <c:v>38927</c:v>
                </c:pt>
                <c:pt idx="4955">
                  <c:v>38928</c:v>
                </c:pt>
                <c:pt idx="4956">
                  <c:v>38929</c:v>
                </c:pt>
                <c:pt idx="4957">
                  <c:v>38930</c:v>
                </c:pt>
                <c:pt idx="4958">
                  <c:v>38931</c:v>
                </c:pt>
                <c:pt idx="4959">
                  <c:v>38932</c:v>
                </c:pt>
                <c:pt idx="4960">
                  <c:v>38933</c:v>
                </c:pt>
                <c:pt idx="4961">
                  <c:v>38934</c:v>
                </c:pt>
                <c:pt idx="4962">
                  <c:v>38935</c:v>
                </c:pt>
                <c:pt idx="4963">
                  <c:v>38936</c:v>
                </c:pt>
                <c:pt idx="4964">
                  <c:v>38937</c:v>
                </c:pt>
                <c:pt idx="4965">
                  <c:v>38938</c:v>
                </c:pt>
                <c:pt idx="4966">
                  <c:v>38939</c:v>
                </c:pt>
                <c:pt idx="4967">
                  <c:v>38940</c:v>
                </c:pt>
                <c:pt idx="4968">
                  <c:v>38941</c:v>
                </c:pt>
                <c:pt idx="4969">
                  <c:v>38942</c:v>
                </c:pt>
                <c:pt idx="4970">
                  <c:v>38943</c:v>
                </c:pt>
                <c:pt idx="4971">
                  <c:v>38944</c:v>
                </c:pt>
                <c:pt idx="4972">
                  <c:v>38945</c:v>
                </c:pt>
                <c:pt idx="4973">
                  <c:v>38946</c:v>
                </c:pt>
                <c:pt idx="4974">
                  <c:v>38947</c:v>
                </c:pt>
                <c:pt idx="4975">
                  <c:v>38948</c:v>
                </c:pt>
                <c:pt idx="4976">
                  <c:v>38949</c:v>
                </c:pt>
                <c:pt idx="4977">
                  <c:v>38950</c:v>
                </c:pt>
                <c:pt idx="4978">
                  <c:v>38951</c:v>
                </c:pt>
                <c:pt idx="4979">
                  <c:v>38952</c:v>
                </c:pt>
                <c:pt idx="4980">
                  <c:v>38953</c:v>
                </c:pt>
                <c:pt idx="4981">
                  <c:v>38954</c:v>
                </c:pt>
                <c:pt idx="4982">
                  <c:v>38955</c:v>
                </c:pt>
                <c:pt idx="4983">
                  <c:v>38956</c:v>
                </c:pt>
                <c:pt idx="4984">
                  <c:v>38957</c:v>
                </c:pt>
                <c:pt idx="4985">
                  <c:v>38958</c:v>
                </c:pt>
                <c:pt idx="4986">
                  <c:v>38959</c:v>
                </c:pt>
                <c:pt idx="4987">
                  <c:v>38960</c:v>
                </c:pt>
                <c:pt idx="4988">
                  <c:v>38961</c:v>
                </c:pt>
                <c:pt idx="4989">
                  <c:v>38962</c:v>
                </c:pt>
                <c:pt idx="4990">
                  <c:v>38963</c:v>
                </c:pt>
                <c:pt idx="4991">
                  <c:v>38964</c:v>
                </c:pt>
                <c:pt idx="4992">
                  <c:v>38965</c:v>
                </c:pt>
                <c:pt idx="4993">
                  <c:v>38966</c:v>
                </c:pt>
                <c:pt idx="4994">
                  <c:v>38967</c:v>
                </c:pt>
                <c:pt idx="4995">
                  <c:v>38968</c:v>
                </c:pt>
                <c:pt idx="4996">
                  <c:v>38969</c:v>
                </c:pt>
                <c:pt idx="4997">
                  <c:v>38970</c:v>
                </c:pt>
                <c:pt idx="4998">
                  <c:v>38971</c:v>
                </c:pt>
                <c:pt idx="4999">
                  <c:v>38972</c:v>
                </c:pt>
                <c:pt idx="5000">
                  <c:v>38973</c:v>
                </c:pt>
                <c:pt idx="5001">
                  <c:v>38974</c:v>
                </c:pt>
                <c:pt idx="5002">
                  <c:v>38975</c:v>
                </c:pt>
                <c:pt idx="5003">
                  <c:v>38976</c:v>
                </c:pt>
                <c:pt idx="5004">
                  <c:v>38977</c:v>
                </c:pt>
                <c:pt idx="5005">
                  <c:v>38978</c:v>
                </c:pt>
                <c:pt idx="5006">
                  <c:v>38979</c:v>
                </c:pt>
                <c:pt idx="5007">
                  <c:v>38980</c:v>
                </c:pt>
                <c:pt idx="5008">
                  <c:v>38981</c:v>
                </c:pt>
                <c:pt idx="5009">
                  <c:v>38982</c:v>
                </c:pt>
                <c:pt idx="5010">
                  <c:v>38983</c:v>
                </c:pt>
                <c:pt idx="5011">
                  <c:v>38984</c:v>
                </c:pt>
                <c:pt idx="5012">
                  <c:v>38985</c:v>
                </c:pt>
                <c:pt idx="5013">
                  <c:v>38986</c:v>
                </c:pt>
                <c:pt idx="5014">
                  <c:v>38987</c:v>
                </c:pt>
                <c:pt idx="5015">
                  <c:v>38988</c:v>
                </c:pt>
                <c:pt idx="5016">
                  <c:v>38989</c:v>
                </c:pt>
                <c:pt idx="5017">
                  <c:v>38990</c:v>
                </c:pt>
                <c:pt idx="5018">
                  <c:v>38991</c:v>
                </c:pt>
                <c:pt idx="5019">
                  <c:v>38992</c:v>
                </c:pt>
                <c:pt idx="5020">
                  <c:v>38993</c:v>
                </c:pt>
                <c:pt idx="5021">
                  <c:v>38994</c:v>
                </c:pt>
                <c:pt idx="5022">
                  <c:v>38995</c:v>
                </c:pt>
                <c:pt idx="5023">
                  <c:v>38996</c:v>
                </c:pt>
                <c:pt idx="5024">
                  <c:v>38997</c:v>
                </c:pt>
                <c:pt idx="5025">
                  <c:v>38998</c:v>
                </c:pt>
                <c:pt idx="5026">
                  <c:v>38999</c:v>
                </c:pt>
                <c:pt idx="5027">
                  <c:v>39000</c:v>
                </c:pt>
                <c:pt idx="5028">
                  <c:v>39001</c:v>
                </c:pt>
                <c:pt idx="5029">
                  <c:v>39002</c:v>
                </c:pt>
                <c:pt idx="5030">
                  <c:v>39003</c:v>
                </c:pt>
                <c:pt idx="5031">
                  <c:v>39004</c:v>
                </c:pt>
                <c:pt idx="5032">
                  <c:v>39005</c:v>
                </c:pt>
                <c:pt idx="5033">
                  <c:v>39006</c:v>
                </c:pt>
                <c:pt idx="5034">
                  <c:v>39007</c:v>
                </c:pt>
                <c:pt idx="5035">
                  <c:v>39008</c:v>
                </c:pt>
                <c:pt idx="5036">
                  <c:v>39009</c:v>
                </c:pt>
                <c:pt idx="5037">
                  <c:v>39010</c:v>
                </c:pt>
                <c:pt idx="5038">
                  <c:v>39011</c:v>
                </c:pt>
                <c:pt idx="5039">
                  <c:v>39012</c:v>
                </c:pt>
                <c:pt idx="5040">
                  <c:v>39013</c:v>
                </c:pt>
                <c:pt idx="5041">
                  <c:v>39014</c:v>
                </c:pt>
                <c:pt idx="5042">
                  <c:v>39015</c:v>
                </c:pt>
                <c:pt idx="5043">
                  <c:v>39016</c:v>
                </c:pt>
                <c:pt idx="5044">
                  <c:v>39017</c:v>
                </c:pt>
                <c:pt idx="5045">
                  <c:v>39018</c:v>
                </c:pt>
                <c:pt idx="5046">
                  <c:v>39019</c:v>
                </c:pt>
                <c:pt idx="5047">
                  <c:v>39020</c:v>
                </c:pt>
                <c:pt idx="5048">
                  <c:v>39021</c:v>
                </c:pt>
                <c:pt idx="5049">
                  <c:v>39022</c:v>
                </c:pt>
                <c:pt idx="5050">
                  <c:v>39023</c:v>
                </c:pt>
                <c:pt idx="5051">
                  <c:v>39024</c:v>
                </c:pt>
                <c:pt idx="5052">
                  <c:v>39025</c:v>
                </c:pt>
                <c:pt idx="5053">
                  <c:v>39026</c:v>
                </c:pt>
                <c:pt idx="5054">
                  <c:v>39027</c:v>
                </c:pt>
                <c:pt idx="5055">
                  <c:v>39028</c:v>
                </c:pt>
                <c:pt idx="5056">
                  <c:v>39029</c:v>
                </c:pt>
                <c:pt idx="5057">
                  <c:v>39030</c:v>
                </c:pt>
                <c:pt idx="5058">
                  <c:v>39031</c:v>
                </c:pt>
                <c:pt idx="5059">
                  <c:v>39032</c:v>
                </c:pt>
                <c:pt idx="5060">
                  <c:v>39033</c:v>
                </c:pt>
                <c:pt idx="5061">
                  <c:v>39034</c:v>
                </c:pt>
                <c:pt idx="5062">
                  <c:v>39035</c:v>
                </c:pt>
                <c:pt idx="5063">
                  <c:v>39036</c:v>
                </c:pt>
                <c:pt idx="5064">
                  <c:v>39037</c:v>
                </c:pt>
                <c:pt idx="5065">
                  <c:v>39038</c:v>
                </c:pt>
                <c:pt idx="5066">
                  <c:v>39039</c:v>
                </c:pt>
                <c:pt idx="5067">
                  <c:v>39040</c:v>
                </c:pt>
                <c:pt idx="5068">
                  <c:v>39041</c:v>
                </c:pt>
                <c:pt idx="5069">
                  <c:v>39042</c:v>
                </c:pt>
                <c:pt idx="5070">
                  <c:v>39043</c:v>
                </c:pt>
                <c:pt idx="5071">
                  <c:v>39044</c:v>
                </c:pt>
                <c:pt idx="5072">
                  <c:v>39045</c:v>
                </c:pt>
                <c:pt idx="5073">
                  <c:v>39046</c:v>
                </c:pt>
                <c:pt idx="5074">
                  <c:v>39047</c:v>
                </c:pt>
                <c:pt idx="5075">
                  <c:v>39048</c:v>
                </c:pt>
                <c:pt idx="5076">
                  <c:v>39049</c:v>
                </c:pt>
                <c:pt idx="5077">
                  <c:v>39050</c:v>
                </c:pt>
                <c:pt idx="5078">
                  <c:v>39051</c:v>
                </c:pt>
                <c:pt idx="5079">
                  <c:v>39052</c:v>
                </c:pt>
                <c:pt idx="5080">
                  <c:v>39053</c:v>
                </c:pt>
                <c:pt idx="5081">
                  <c:v>39054</c:v>
                </c:pt>
                <c:pt idx="5082">
                  <c:v>39055</c:v>
                </c:pt>
                <c:pt idx="5083">
                  <c:v>39056</c:v>
                </c:pt>
                <c:pt idx="5084">
                  <c:v>39057</c:v>
                </c:pt>
                <c:pt idx="5085">
                  <c:v>39058</c:v>
                </c:pt>
                <c:pt idx="5086">
                  <c:v>39059</c:v>
                </c:pt>
                <c:pt idx="5087">
                  <c:v>39060</c:v>
                </c:pt>
                <c:pt idx="5088">
                  <c:v>39061</c:v>
                </c:pt>
                <c:pt idx="5089">
                  <c:v>39062</c:v>
                </c:pt>
                <c:pt idx="5090">
                  <c:v>39063</c:v>
                </c:pt>
                <c:pt idx="5091">
                  <c:v>39064</c:v>
                </c:pt>
                <c:pt idx="5092">
                  <c:v>39065</c:v>
                </c:pt>
                <c:pt idx="5093">
                  <c:v>39066</c:v>
                </c:pt>
                <c:pt idx="5094">
                  <c:v>39067</c:v>
                </c:pt>
                <c:pt idx="5095">
                  <c:v>39068</c:v>
                </c:pt>
                <c:pt idx="5096">
                  <c:v>39069</c:v>
                </c:pt>
                <c:pt idx="5097">
                  <c:v>39070</c:v>
                </c:pt>
                <c:pt idx="5098">
                  <c:v>39071</c:v>
                </c:pt>
                <c:pt idx="5099">
                  <c:v>39072</c:v>
                </c:pt>
                <c:pt idx="5100">
                  <c:v>39073</c:v>
                </c:pt>
                <c:pt idx="5101">
                  <c:v>39074</c:v>
                </c:pt>
                <c:pt idx="5102">
                  <c:v>39075</c:v>
                </c:pt>
                <c:pt idx="5103">
                  <c:v>39076</c:v>
                </c:pt>
                <c:pt idx="5104">
                  <c:v>39077</c:v>
                </c:pt>
                <c:pt idx="5105">
                  <c:v>39078</c:v>
                </c:pt>
                <c:pt idx="5106">
                  <c:v>39079</c:v>
                </c:pt>
                <c:pt idx="5107">
                  <c:v>39080</c:v>
                </c:pt>
                <c:pt idx="5108">
                  <c:v>39081</c:v>
                </c:pt>
                <c:pt idx="5109">
                  <c:v>39082</c:v>
                </c:pt>
              </c:numCache>
            </c:numRef>
          </c:xVal>
          <c:yVal>
            <c:numRef>
              <c:f>Sheet2!#REF!</c:f>
              <c:numCache>
                <c:formatCode>General</c:formatCode>
                <c:ptCount val="1"/>
                <c:pt idx="0">
                  <c:v>1</c:v>
                </c:pt>
              </c:numCache>
            </c:numRef>
          </c:yVal>
          <c:smooth val="1"/>
          <c:extLst>
            <c:ext xmlns:c16="http://schemas.microsoft.com/office/drawing/2014/chart" uri="{C3380CC4-5D6E-409C-BE32-E72D297353CC}">
              <c16:uniqueId val="{00000000-9CE0-4177-8DF4-C16A2D19B186}"/>
            </c:ext>
          </c:extLst>
        </c:ser>
        <c:ser>
          <c:idx val="2"/>
          <c:order val="1"/>
          <c:tx>
            <c:strRef>
              <c:f>Sheet2!$C$1</c:f>
              <c:strCache>
                <c:ptCount val="1"/>
                <c:pt idx="0">
                  <c:v>Discharge</c:v>
                </c:pt>
              </c:strCache>
            </c:strRef>
          </c:tx>
          <c:spPr>
            <a:ln w="6350" cap="rnd">
              <a:solidFill>
                <a:schemeClr val="accent1"/>
              </a:solidFill>
              <a:round/>
            </a:ln>
            <a:effectLst/>
          </c:spPr>
          <c:marker>
            <c:symbol val="none"/>
          </c:marker>
          <c:xVal>
            <c:numRef>
              <c:f>Sheet2!$A$2:$A$5111</c:f>
              <c:numCache>
                <c:formatCode>d\-mmm\-yy</c:formatCode>
                <c:ptCount val="5110"/>
                <c:pt idx="0">
                  <c:v>33970</c:v>
                </c:pt>
                <c:pt idx="1">
                  <c:v>33971</c:v>
                </c:pt>
                <c:pt idx="2">
                  <c:v>33972</c:v>
                </c:pt>
                <c:pt idx="3">
                  <c:v>33973</c:v>
                </c:pt>
                <c:pt idx="4">
                  <c:v>33974</c:v>
                </c:pt>
                <c:pt idx="5">
                  <c:v>33975</c:v>
                </c:pt>
                <c:pt idx="6">
                  <c:v>33976</c:v>
                </c:pt>
                <c:pt idx="7">
                  <c:v>33977</c:v>
                </c:pt>
                <c:pt idx="8">
                  <c:v>33978</c:v>
                </c:pt>
                <c:pt idx="9">
                  <c:v>33979</c:v>
                </c:pt>
                <c:pt idx="10">
                  <c:v>33980</c:v>
                </c:pt>
                <c:pt idx="11">
                  <c:v>33981</c:v>
                </c:pt>
                <c:pt idx="12">
                  <c:v>33982</c:v>
                </c:pt>
                <c:pt idx="13">
                  <c:v>33983</c:v>
                </c:pt>
                <c:pt idx="14">
                  <c:v>33984</c:v>
                </c:pt>
                <c:pt idx="15">
                  <c:v>33985</c:v>
                </c:pt>
                <c:pt idx="16">
                  <c:v>33986</c:v>
                </c:pt>
                <c:pt idx="17">
                  <c:v>33987</c:v>
                </c:pt>
                <c:pt idx="18">
                  <c:v>33988</c:v>
                </c:pt>
                <c:pt idx="19">
                  <c:v>33989</c:v>
                </c:pt>
                <c:pt idx="20">
                  <c:v>33990</c:v>
                </c:pt>
                <c:pt idx="21">
                  <c:v>33991</c:v>
                </c:pt>
                <c:pt idx="22">
                  <c:v>33992</c:v>
                </c:pt>
                <c:pt idx="23">
                  <c:v>33993</c:v>
                </c:pt>
                <c:pt idx="24">
                  <c:v>33994</c:v>
                </c:pt>
                <c:pt idx="25">
                  <c:v>33995</c:v>
                </c:pt>
                <c:pt idx="26">
                  <c:v>33996</c:v>
                </c:pt>
                <c:pt idx="27">
                  <c:v>33997</c:v>
                </c:pt>
                <c:pt idx="28">
                  <c:v>33998</c:v>
                </c:pt>
                <c:pt idx="29">
                  <c:v>33999</c:v>
                </c:pt>
                <c:pt idx="30">
                  <c:v>34000</c:v>
                </c:pt>
                <c:pt idx="31">
                  <c:v>34001</c:v>
                </c:pt>
                <c:pt idx="32">
                  <c:v>34002</c:v>
                </c:pt>
                <c:pt idx="33">
                  <c:v>34003</c:v>
                </c:pt>
                <c:pt idx="34">
                  <c:v>34004</c:v>
                </c:pt>
                <c:pt idx="35">
                  <c:v>34005</c:v>
                </c:pt>
                <c:pt idx="36">
                  <c:v>34006</c:v>
                </c:pt>
                <c:pt idx="37">
                  <c:v>34007</c:v>
                </c:pt>
                <c:pt idx="38">
                  <c:v>34008</c:v>
                </c:pt>
                <c:pt idx="39">
                  <c:v>34009</c:v>
                </c:pt>
                <c:pt idx="40">
                  <c:v>34010</c:v>
                </c:pt>
                <c:pt idx="41">
                  <c:v>34011</c:v>
                </c:pt>
                <c:pt idx="42">
                  <c:v>34012</c:v>
                </c:pt>
                <c:pt idx="43">
                  <c:v>34013</c:v>
                </c:pt>
                <c:pt idx="44">
                  <c:v>34014</c:v>
                </c:pt>
                <c:pt idx="45">
                  <c:v>34015</c:v>
                </c:pt>
                <c:pt idx="46">
                  <c:v>34016</c:v>
                </c:pt>
                <c:pt idx="47">
                  <c:v>34017</c:v>
                </c:pt>
                <c:pt idx="48">
                  <c:v>34018</c:v>
                </c:pt>
                <c:pt idx="49">
                  <c:v>34019</c:v>
                </c:pt>
                <c:pt idx="50">
                  <c:v>34020</c:v>
                </c:pt>
                <c:pt idx="51">
                  <c:v>34021</c:v>
                </c:pt>
                <c:pt idx="52">
                  <c:v>34022</c:v>
                </c:pt>
                <c:pt idx="53">
                  <c:v>34023</c:v>
                </c:pt>
                <c:pt idx="54">
                  <c:v>34024</c:v>
                </c:pt>
                <c:pt idx="55">
                  <c:v>34025</c:v>
                </c:pt>
                <c:pt idx="56">
                  <c:v>34026</c:v>
                </c:pt>
                <c:pt idx="57">
                  <c:v>34027</c:v>
                </c:pt>
                <c:pt idx="58">
                  <c:v>34028</c:v>
                </c:pt>
                <c:pt idx="59">
                  <c:v>34029</c:v>
                </c:pt>
                <c:pt idx="60">
                  <c:v>34030</c:v>
                </c:pt>
                <c:pt idx="61">
                  <c:v>34031</c:v>
                </c:pt>
                <c:pt idx="62">
                  <c:v>34032</c:v>
                </c:pt>
                <c:pt idx="63">
                  <c:v>34033</c:v>
                </c:pt>
                <c:pt idx="64">
                  <c:v>34034</c:v>
                </c:pt>
                <c:pt idx="65">
                  <c:v>34035</c:v>
                </c:pt>
                <c:pt idx="66">
                  <c:v>34036</c:v>
                </c:pt>
                <c:pt idx="67">
                  <c:v>34037</c:v>
                </c:pt>
                <c:pt idx="68">
                  <c:v>34038</c:v>
                </c:pt>
                <c:pt idx="69">
                  <c:v>34039</c:v>
                </c:pt>
                <c:pt idx="70">
                  <c:v>34040</c:v>
                </c:pt>
                <c:pt idx="71">
                  <c:v>34041</c:v>
                </c:pt>
                <c:pt idx="72">
                  <c:v>34042</c:v>
                </c:pt>
                <c:pt idx="73">
                  <c:v>34043</c:v>
                </c:pt>
                <c:pt idx="74">
                  <c:v>34044</c:v>
                </c:pt>
                <c:pt idx="75">
                  <c:v>34045</c:v>
                </c:pt>
                <c:pt idx="76">
                  <c:v>34046</c:v>
                </c:pt>
                <c:pt idx="77">
                  <c:v>34047</c:v>
                </c:pt>
                <c:pt idx="78">
                  <c:v>34048</c:v>
                </c:pt>
                <c:pt idx="79">
                  <c:v>34049</c:v>
                </c:pt>
                <c:pt idx="80">
                  <c:v>34050</c:v>
                </c:pt>
                <c:pt idx="81">
                  <c:v>34051</c:v>
                </c:pt>
                <c:pt idx="82">
                  <c:v>34052</c:v>
                </c:pt>
                <c:pt idx="83">
                  <c:v>34053</c:v>
                </c:pt>
                <c:pt idx="84">
                  <c:v>34054</c:v>
                </c:pt>
                <c:pt idx="85">
                  <c:v>34055</c:v>
                </c:pt>
                <c:pt idx="86">
                  <c:v>34056</c:v>
                </c:pt>
                <c:pt idx="87">
                  <c:v>34057</c:v>
                </c:pt>
                <c:pt idx="88">
                  <c:v>34058</c:v>
                </c:pt>
                <c:pt idx="89">
                  <c:v>34059</c:v>
                </c:pt>
                <c:pt idx="90">
                  <c:v>34060</c:v>
                </c:pt>
                <c:pt idx="91">
                  <c:v>34061</c:v>
                </c:pt>
                <c:pt idx="92">
                  <c:v>34062</c:v>
                </c:pt>
                <c:pt idx="93">
                  <c:v>34063</c:v>
                </c:pt>
                <c:pt idx="94">
                  <c:v>34064</c:v>
                </c:pt>
                <c:pt idx="95">
                  <c:v>34065</c:v>
                </c:pt>
                <c:pt idx="96">
                  <c:v>34066</c:v>
                </c:pt>
                <c:pt idx="97">
                  <c:v>34067</c:v>
                </c:pt>
                <c:pt idx="98">
                  <c:v>34068</c:v>
                </c:pt>
                <c:pt idx="99">
                  <c:v>34069</c:v>
                </c:pt>
                <c:pt idx="100">
                  <c:v>34070</c:v>
                </c:pt>
                <c:pt idx="101">
                  <c:v>34071</c:v>
                </c:pt>
                <c:pt idx="102">
                  <c:v>34072</c:v>
                </c:pt>
                <c:pt idx="103">
                  <c:v>34073</c:v>
                </c:pt>
                <c:pt idx="104">
                  <c:v>34074</c:v>
                </c:pt>
                <c:pt idx="105">
                  <c:v>34075</c:v>
                </c:pt>
                <c:pt idx="106">
                  <c:v>34076</c:v>
                </c:pt>
                <c:pt idx="107">
                  <c:v>34077</c:v>
                </c:pt>
                <c:pt idx="108">
                  <c:v>34078</c:v>
                </c:pt>
                <c:pt idx="109">
                  <c:v>34079</c:v>
                </c:pt>
                <c:pt idx="110">
                  <c:v>34080</c:v>
                </c:pt>
                <c:pt idx="111">
                  <c:v>34081</c:v>
                </c:pt>
                <c:pt idx="112">
                  <c:v>34082</c:v>
                </c:pt>
                <c:pt idx="113">
                  <c:v>34083</c:v>
                </c:pt>
                <c:pt idx="114">
                  <c:v>34084</c:v>
                </c:pt>
                <c:pt idx="115">
                  <c:v>34085</c:v>
                </c:pt>
                <c:pt idx="116">
                  <c:v>34086</c:v>
                </c:pt>
                <c:pt idx="117">
                  <c:v>34087</c:v>
                </c:pt>
                <c:pt idx="118">
                  <c:v>34088</c:v>
                </c:pt>
                <c:pt idx="119">
                  <c:v>34089</c:v>
                </c:pt>
                <c:pt idx="120">
                  <c:v>34090</c:v>
                </c:pt>
                <c:pt idx="121">
                  <c:v>34091</c:v>
                </c:pt>
                <c:pt idx="122">
                  <c:v>34092</c:v>
                </c:pt>
                <c:pt idx="123">
                  <c:v>34093</c:v>
                </c:pt>
                <c:pt idx="124">
                  <c:v>34094</c:v>
                </c:pt>
                <c:pt idx="125">
                  <c:v>34095</c:v>
                </c:pt>
                <c:pt idx="126">
                  <c:v>34096</c:v>
                </c:pt>
                <c:pt idx="127">
                  <c:v>34097</c:v>
                </c:pt>
                <c:pt idx="128">
                  <c:v>34098</c:v>
                </c:pt>
                <c:pt idx="129">
                  <c:v>34099</c:v>
                </c:pt>
                <c:pt idx="130">
                  <c:v>34100</c:v>
                </c:pt>
                <c:pt idx="131">
                  <c:v>34101</c:v>
                </c:pt>
                <c:pt idx="132">
                  <c:v>34102</c:v>
                </c:pt>
                <c:pt idx="133">
                  <c:v>34103</c:v>
                </c:pt>
                <c:pt idx="134">
                  <c:v>34104</c:v>
                </c:pt>
                <c:pt idx="135">
                  <c:v>34105</c:v>
                </c:pt>
                <c:pt idx="136">
                  <c:v>34106</c:v>
                </c:pt>
                <c:pt idx="137">
                  <c:v>34107</c:v>
                </c:pt>
                <c:pt idx="138">
                  <c:v>34108</c:v>
                </c:pt>
                <c:pt idx="139">
                  <c:v>34109</c:v>
                </c:pt>
                <c:pt idx="140">
                  <c:v>34110</c:v>
                </c:pt>
                <c:pt idx="141">
                  <c:v>34111</c:v>
                </c:pt>
                <c:pt idx="142">
                  <c:v>34112</c:v>
                </c:pt>
                <c:pt idx="143">
                  <c:v>34113</c:v>
                </c:pt>
                <c:pt idx="144">
                  <c:v>34114</c:v>
                </c:pt>
                <c:pt idx="145">
                  <c:v>34115</c:v>
                </c:pt>
                <c:pt idx="146">
                  <c:v>34116</c:v>
                </c:pt>
                <c:pt idx="147">
                  <c:v>34117</c:v>
                </c:pt>
                <c:pt idx="148">
                  <c:v>34118</c:v>
                </c:pt>
                <c:pt idx="149">
                  <c:v>34119</c:v>
                </c:pt>
                <c:pt idx="150">
                  <c:v>34120</c:v>
                </c:pt>
                <c:pt idx="151">
                  <c:v>34121</c:v>
                </c:pt>
                <c:pt idx="152">
                  <c:v>34122</c:v>
                </c:pt>
                <c:pt idx="153">
                  <c:v>34123</c:v>
                </c:pt>
                <c:pt idx="154">
                  <c:v>34124</c:v>
                </c:pt>
                <c:pt idx="155">
                  <c:v>34125</c:v>
                </c:pt>
                <c:pt idx="156">
                  <c:v>34126</c:v>
                </c:pt>
                <c:pt idx="157">
                  <c:v>34127</c:v>
                </c:pt>
                <c:pt idx="158">
                  <c:v>34128</c:v>
                </c:pt>
                <c:pt idx="159">
                  <c:v>34129</c:v>
                </c:pt>
                <c:pt idx="160">
                  <c:v>34130</c:v>
                </c:pt>
                <c:pt idx="161">
                  <c:v>34131</c:v>
                </c:pt>
                <c:pt idx="162">
                  <c:v>34132</c:v>
                </c:pt>
                <c:pt idx="163">
                  <c:v>34133</c:v>
                </c:pt>
                <c:pt idx="164">
                  <c:v>34134</c:v>
                </c:pt>
                <c:pt idx="165">
                  <c:v>34135</c:v>
                </c:pt>
                <c:pt idx="166">
                  <c:v>34136</c:v>
                </c:pt>
                <c:pt idx="167">
                  <c:v>34137</c:v>
                </c:pt>
                <c:pt idx="168">
                  <c:v>34138</c:v>
                </c:pt>
                <c:pt idx="169">
                  <c:v>34139</c:v>
                </c:pt>
                <c:pt idx="170">
                  <c:v>34140</c:v>
                </c:pt>
                <c:pt idx="171">
                  <c:v>34141</c:v>
                </c:pt>
                <c:pt idx="172">
                  <c:v>34142</c:v>
                </c:pt>
                <c:pt idx="173">
                  <c:v>34143</c:v>
                </c:pt>
                <c:pt idx="174">
                  <c:v>34144</c:v>
                </c:pt>
                <c:pt idx="175">
                  <c:v>34145</c:v>
                </c:pt>
                <c:pt idx="176">
                  <c:v>34146</c:v>
                </c:pt>
                <c:pt idx="177">
                  <c:v>34147</c:v>
                </c:pt>
                <c:pt idx="178">
                  <c:v>34148</c:v>
                </c:pt>
                <c:pt idx="179">
                  <c:v>34149</c:v>
                </c:pt>
                <c:pt idx="180">
                  <c:v>34150</c:v>
                </c:pt>
                <c:pt idx="181">
                  <c:v>34151</c:v>
                </c:pt>
                <c:pt idx="182">
                  <c:v>34152</c:v>
                </c:pt>
                <c:pt idx="183">
                  <c:v>34153</c:v>
                </c:pt>
                <c:pt idx="184">
                  <c:v>34154</c:v>
                </c:pt>
                <c:pt idx="185">
                  <c:v>34155</c:v>
                </c:pt>
                <c:pt idx="186">
                  <c:v>34156</c:v>
                </c:pt>
                <c:pt idx="187">
                  <c:v>34157</c:v>
                </c:pt>
                <c:pt idx="188">
                  <c:v>34158</c:v>
                </c:pt>
                <c:pt idx="189">
                  <c:v>34159</c:v>
                </c:pt>
                <c:pt idx="190">
                  <c:v>34160</c:v>
                </c:pt>
                <c:pt idx="191">
                  <c:v>34161</c:v>
                </c:pt>
                <c:pt idx="192">
                  <c:v>34162</c:v>
                </c:pt>
                <c:pt idx="193">
                  <c:v>34163</c:v>
                </c:pt>
                <c:pt idx="194">
                  <c:v>34164</c:v>
                </c:pt>
                <c:pt idx="195">
                  <c:v>34165</c:v>
                </c:pt>
                <c:pt idx="196">
                  <c:v>34166</c:v>
                </c:pt>
                <c:pt idx="197">
                  <c:v>34167</c:v>
                </c:pt>
                <c:pt idx="198">
                  <c:v>34168</c:v>
                </c:pt>
                <c:pt idx="199">
                  <c:v>34169</c:v>
                </c:pt>
                <c:pt idx="200">
                  <c:v>34170</c:v>
                </c:pt>
                <c:pt idx="201">
                  <c:v>34171</c:v>
                </c:pt>
                <c:pt idx="202">
                  <c:v>34172</c:v>
                </c:pt>
                <c:pt idx="203">
                  <c:v>34173</c:v>
                </c:pt>
                <c:pt idx="204">
                  <c:v>34174</c:v>
                </c:pt>
                <c:pt idx="205">
                  <c:v>34175</c:v>
                </c:pt>
                <c:pt idx="206">
                  <c:v>34176</c:v>
                </c:pt>
                <c:pt idx="207">
                  <c:v>34177</c:v>
                </c:pt>
                <c:pt idx="208">
                  <c:v>34178</c:v>
                </c:pt>
                <c:pt idx="209">
                  <c:v>34179</c:v>
                </c:pt>
                <c:pt idx="210">
                  <c:v>34180</c:v>
                </c:pt>
                <c:pt idx="211">
                  <c:v>34181</c:v>
                </c:pt>
                <c:pt idx="212">
                  <c:v>34182</c:v>
                </c:pt>
                <c:pt idx="213">
                  <c:v>34183</c:v>
                </c:pt>
                <c:pt idx="214">
                  <c:v>34184</c:v>
                </c:pt>
                <c:pt idx="215">
                  <c:v>34185</c:v>
                </c:pt>
                <c:pt idx="216">
                  <c:v>34186</c:v>
                </c:pt>
                <c:pt idx="217">
                  <c:v>34187</c:v>
                </c:pt>
                <c:pt idx="218">
                  <c:v>34188</c:v>
                </c:pt>
                <c:pt idx="219">
                  <c:v>34189</c:v>
                </c:pt>
                <c:pt idx="220">
                  <c:v>34190</c:v>
                </c:pt>
                <c:pt idx="221">
                  <c:v>34191</c:v>
                </c:pt>
                <c:pt idx="222">
                  <c:v>34192</c:v>
                </c:pt>
                <c:pt idx="223">
                  <c:v>34193</c:v>
                </c:pt>
                <c:pt idx="224">
                  <c:v>34194</c:v>
                </c:pt>
                <c:pt idx="225">
                  <c:v>34195</c:v>
                </c:pt>
                <c:pt idx="226">
                  <c:v>34196</c:v>
                </c:pt>
                <c:pt idx="227">
                  <c:v>34197</c:v>
                </c:pt>
                <c:pt idx="228">
                  <c:v>34198</c:v>
                </c:pt>
                <c:pt idx="229">
                  <c:v>34199</c:v>
                </c:pt>
                <c:pt idx="230">
                  <c:v>34200</c:v>
                </c:pt>
                <c:pt idx="231">
                  <c:v>34201</c:v>
                </c:pt>
                <c:pt idx="232">
                  <c:v>34202</c:v>
                </c:pt>
                <c:pt idx="233">
                  <c:v>34203</c:v>
                </c:pt>
                <c:pt idx="234">
                  <c:v>34204</c:v>
                </c:pt>
                <c:pt idx="235">
                  <c:v>34205</c:v>
                </c:pt>
                <c:pt idx="236">
                  <c:v>34206</c:v>
                </c:pt>
                <c:pt idx="237">
                  <c:v>34207</c:v>
                </c:pt>
                <c:pt idx="238">
                  <c:v>34208</c:v>
                </c:pt>
                <c:pt idx="239">
                  <c:v>34209</c:v>
                </c:pt>
                <c:pt idx="240">
                  <c:v>34210</c:v>
                </c:pt>
                <c:pt idx="241">
                  <c:v>34211</c:v>
                </c:pt>
                <c:pt idx="242">
                  <c:v>34212</c:v>
                </c:pt>
                <c:pt idx="243">
                  <c:v>34213</c:v>
                </c:pt>
                <c:pt idx="244">
                  <c:v>34214</c:v>
                </c:pt>
                <c:pt idx="245">
                  <c:v>34215</c:v>
                </c:pt>
                <c:pt idx="246">
                  <c:v>34216</c:v>
                </c:pt>
                <c:pt idx="247">
                  <c:v>34217</c:v>
                </c:pt>
                <c:pt idx="248">
                  <c:v>34218</c:v>
                </c:pt>
                <c:pt idx="249">
                  <c:v>34219</c:v>
                </c:pt>
                <c:pt idx="250">
                  <c:v>34220</c:v>
                </c:pt>
                <c:pt idx="251">
                  <c:v>34221</c:v>
                </c:pt>
                <c:pt idx="252">
                  <c:v>34222</c:v>
                </c:pt>
                <c:pt idx="253">
                  <c:v>34223</c:v>
                </c:pt>
                <c:pt idx="254">
                  <c:v>34224</c:v>
                </c:pt>
                <c:pt idx="255">
                  <c:v>34225</c:v>
                </c:pt>
                <c:pt idx="256">
                  <c:v>34226</c:v>
                </c:pt>
                <c:pt idx="257">
                  <c:v>34227</c:v>
                </c:pt>
                <c:pt idx="258">
                  <c:v>34228</c:v>
                </c:pt>
                <c:pt idx="259">
                  <c:v>34229</c:v>
                </c:pt>
                <c:pt idx="260">
                  <c:v>34230</c:v>
                </c:pt>
                <c:pt idx="261">
                  <c:v>34231</c:v>
                </c:pt>
                <c:pt idx="262">
                  <c:v>34232</c:v>
                </c:pt>
                <c:pt idx="263">
                  <c:v>34233</c:v>
                </c:pt>
                <c:pt idx="264">
                  <c:v>34234</c:v>
                </c:pt>
                <c:pt idx="265">
                  <c:v>34235</c:v>
                </c:pt>
                <c:pt idx="266">
                  <c:v>34236</c:v>
                </c:pt>
                <c:pt idx="267">
                  <c:v>34237</c:v>
                </c:pt>
                <c:pt idx="268">
                  <c:v>34238</c:v>
                </c:pt>
                <c:pt idx="269">
                  <c:v>34239</c:v>
                </c:pt>
                <c:pt idx="270">
                  <c:v>34240</c:v>
                </c:pt>
                <c:pt idx="271">
                  <c:v>34241</c:v>
                </c:pt>
                <c:pt idx="272">
                  <c:v>34242</c:v>
                </c:pt>
                <c:pt idx="273">
                  <c:v>34243</c:v>
                </c:pt>
                <c:pt idx="274">
                  <c:v>34244</c:v>
                </c:pt>
                <c:pt idx="275">
                  <c:v>34245</c:v>
                </c:pt>
                <c:pt idx="276">
                  <c:v>34246</c:v>
                </c:pt>
                <c:pt idx="277">
                  <c:v>34247</c:v>
                </c:pt>
                <c:pt idx="278">
                  <c:v>34248</c:v>
                </c:pt>
                <c:pt idx="279">
                  <c:v>34249</c:v>
                </c:pt>
                <c:pt idx="280">
                  <c:v>34250</c:v>
                </c:pt>
                <c:pt idx="281">
                  <c:v>34251</c:v>
                </c:pt>
                <c:pt idx="282">
                  <c:v>34252</c:v>
                </c:pt>
                <c:pt idx="283">
                  <c:v>34253</c:v>
                </c:pt>
                <c:pt idx="284">
                  <c:v>34254</c:v>
                </c:pt>
                <c:pt idx="285">
                  <c:v>34255</c:v>
                </c:pt>
                <c:pt idx="286">
                  <c:v>34256</c:v>
                </c:pt>
                <c:pt idx="287">
                  <c:v>34257</c:v>
                </c:pt>
                <c:pt idx="288">
                  <c:v>34258</c:v>
                </c:pt>
                <c:pt idx="289">
                  <c:v>34259</c:v>
                </c:pt>
                <c:pt idx="290">
                  <c:v>34260</c:v>
                </c:pt>
                <c:pt idx="291">
                  <c:v>34261</c:v>
                </c:pt>
                <c:pt idx="292">
                  <c:v>34262</c:v>
                </c:pt>
                <c:pt idx="293">
                  <c:v>34263</c:v>
                </c:pt>
                <c:pt idx="294">
                  <c:v>34264</c:v>
                </c:pt>
                <c:pt idx="295">
                  <c:v>34265</c:v>
                </c:pt>
                <c:pt idx="296">
                  <c:v>34266</c:v>
                </c:pt>
                <c:pt idx="297">
                  <c:v>34267</c:v>
                </c:pt>
                <c:pt idx="298">
                  <c:v>34268</c:v>
                </c:pt>
                <c:pt idx="299">
                  <c:v>34269</c:v>
                </c:pt>
                <c:pt idx="300">
                  <c:v>34270</c:v>
                </c:pt>
                <c:pt idx="301">
                  <c:v>34271</c:v>
                </c:pt>
                <c:pt idx="302">
                  <c:v>34272</c:v>
                </c:pt>
                <c:pt idx="303">
                  <c:v>34273</c:v>
                </c:pt>
                <c:pt idx="304">
                  <c:v>34274</c:v>
                </c:pt>
                <c:pt idx="305">
                  <c:v>34275</c:v>
                </c:pt>
                <c:pt idx="306">
                  <c:v>34276</c:v>
                </c:pt>
                <c:pt idx="307">
                  <c:v>34277</c:v>
                </c:pt>
                <c:pt idx="308">
                  <c:v>34278</c:v>
                </c:pt>
                <c:pt idx="309">
                  <c:v>34279</c:v>
                </c:pt>
                <c:pt idx="310">
                  <c:v>34280</c:v>
                </c:pt>
                <c:pt idx="311">
                  <c:v>34281</c:v>
                </c:pt>
                <c:pt idx="312">
                  <c:v>34282</c:v>
                </c:pt>
                <c:pt idx="313">
                  <c:v>34283</c:v>
                </c:pt>
                <c:pt idx="314">
                  <c:v>34284</c:v>
                </c:pt>
                <c:pt idx="315">
                  <c:v>34285</c:v>
                </c:pt>
                <c:pt idx="316">
                  <c:v>34286</c:v>
                </c:pt>
                <c:pt idx="317">
                  <c:v>34287</c:v>
                </c:pt>
                <c:pt idx="318">
                  <c:v>34288</c:v>
                </c:pt>
                <c:pt idx="319">
                  <c:v>34289</c:v>
                </c:pt>
                <c:pt idx="320">
                  <c:v>34290</c:v>
                </c:pt>
                <c:pt idx="321">
                  <c:v>34291</c:v>
                </c:pt>
                <c:pt idx="322">
                  <c:v>34292</c:v>
                </c:pt>
                <c:pt idx="323">
                  <c:v>34293</c:v>
                </c:pt>
                <c:pt idx="324">
                  <c:v>34294</c:v>
                </c:pt>
                <c:pt idx="325">
                  <c:v>34295</c:v>
                </c:pt>
                <c:pt idx="326">
                  <c:v>34296</c:v>
                </c:pt>
                <c:pt idx="327">
                  <c:v>34297</c:v>
                </c:pt>
                <c:pt idx="328">
                  <c:v>34298</c:v>
                </c:pt>
                <c:pt idx="329">
                  <c:v>34299</c:v>
                </c:pt>
                <c:pt idx="330">
                  <c:v>34300</c:v>
                </c:pt>
                <c:pt idx="331">
                  <c:v>34301</c:v>
                </c:pt>
                <c:pt idx="332">
                  <c:v>34302</c:v>
                </c:pt>
                <c:pt idx="333">
                  <c:v>34303</c:v>
                </c:pt>
                <c:pt idx="334">
                  <c:v>34304</c:v>
                </c:pt>
                <c:pt idx="335">
                  <c:v>34305</c:v>
                </c:pt>
                <c:pt idx="336">
                  <c:v>34306</c:v>
                </c:pt>
                <c:pt idx="337">
                  <c:v>34307</c:v>
                </c:pt>
                <c:pt idx="338">
                  <c:v>34308</c:v>
                </c:pt>
                <c:pt idx="339">
                  <c:v>34309</c:v>
                </c:pt>
                <c:pt idx="340">
                  <c:v>34310</c:v>
                </c:pt>
                <c:pt idx="341">
                  <c:v>34311</c:v>
                </c:pt>
                <c:pt idx="342">
                  <c:v>34312</c:v>
                </c:pt>
                <c:pt idx="343">
                  <c:v>34313</c:v>
                </c:pt>
                <c:pt idx="344">
                  <c:v>34314</c:v>
                </c:pt>
                <c:pt idx="345">
                  <c:v>34315</c:v>
                </c:pt>
                <c:pt idx="346">
                  <c:v>34316</c:v>
                </c:pt>
                <c:pt idx="347">
                  <c:v>34317</c:v>
                </c:pt>
                <c:pt idx="348">
                  <c:v>34318</c:v>
                </c:pt>
                <c:pt idx="349">
                  <c:v>34319</c:v>
                </c:pt>
                <c:pt idx="350">
                  <c:v>34320</c:v>
                </c:pt>
                <c:pt idx="351">
                  <c:v>34321</c:v>
                </c:pt>
                <c:pt idx="352">
                  <c:v>34322</c:v>
                </c:pt>
                <c:pt idx="353">
                  <c:v>34323</c:v>
                </c:pt>
                <c:pt idx="354">
                  <c:v>34324</c:v>
                </c:pt>
                <c:pt idx="355">
                  <c:v>34325</c:v>
                </c:pt>
                <c:pt idx="356">
                  <c:v>34326</c:v>
                </c:pt>
                <c:pt idx="357">
                  <c:v>34327</c:v>
                </c:pt>
                <c:pt idx="358">
                  <c:v>34328</c:v>
                </c:pt>
                <c:pt idx="359">
                  <c:v>34329</c:v>
                </c:pt>
                <c:pt idx="360">
                  <c:v>34330</c:v>
                </c:pt>
                <c:pt idx="361">
                  <c:v>34331</c:v>
                </c:pt>
                <c:pt idx="362">
                  <c:v>34332</c:v>
                </c:pt>
                <c:pt idx="363">
                  <c:v>34333</c:v>
                </c:pt>
                <c:pt idx="364">
                  <c:v>34334</c:v>
                </c:pt>
                <c:pt idx="365">
                  <c:v>34335</c:v>
                </c:pt>
                <c:pt idx="366">
                  <c:v>34336</c:v>
                </c:pt>
                <c:pt idx="367">
                  <c:v>34337</c:v>
                </c:pt>
                <c:pt idx="368">
                  <c:v>34338</c:v>
                </c:pt>
                <c:pt idx="369">
                  <c:v>34339</c:v>
                </c:pt>
                <c:pt idx="370">
                  <c:v>34340</c:v>
                </c:pt>
                <c:pt idx="371">
                  <c:v>34341</c:v>
                </c:pt>
                <c:pt idx="372">
                  <c:v>34342</c:v>
                </c:pt>
                <c:pt idx="373">
                  <c:v>34343</c:v>
                </c:pt>
                <c:pt idx="374">
                  <c:v>34344</c:v>
                </c:pt>
                <c:pt idx="375">
                  <c:v>34345</c:v>
                </c:pt>
                <c:pt idx="376">
                  <c:v>34346</c:v>
                </c:pt>
                <c:pt idx="377">
                  <c:v>34347</c:v>
                </c:pt>
                <c:pt idx="378">
                  <c:v>34348</c:v>
                </c:pt>
                <c:pt idx="379">
                  <c:v>34349</c:v>
                </c:pt>
                <c:pt idx="380">
                  <c:v>34350</c:v>
                </c:pt>
                <c:pt idx="381">
                  <c:v>34351</c:v>
                </c:pt>
                <c:pt idx="382">
                  <c:v>34352</c:v>
                </c:pt>
                <c:pt idx="383">
                  <c:v>34353</c:v>
                </c:pt>
                <c:pt idx="384">
                  <c:v>34354</c:v>
                </c:pt>
                <c:pt idx="385">
                  <c:v>34355</c:v>
                </c:pt>
                <c:pt idx="386">
                  <c:v>34356</c:v>
                </c:pt>
                <c:pt idx="387">
                  <c:v>34357</c:v>
                </c:pt>
                <c:pt idx="388">
                  <c:v>34358</c:v>
                </c:pt>
                <c:pt idx="389">
                  <c:v>34359</c:v>
                </c:pt>
                <c:pt idx="390">
                  <c:v>34360</c:v>
                </c:pt>
                <c:pt idx="391">
                  <c:v>34361</c:v>
                </c:pt>
                <c:pt idx="392">
                  <c:v>34362</c:v>
                </c:pt>
                <c:pt idx="393">
                  <c:v>34363</c:v>
                </c:pt>
                <c:pt idx="394">
                  <c:v>34364</c:v>
                </c:pt>
                <c:pt idx="395">
                  <c:v>34365</c:v>
                </c:pt>
                <c:pt idx="396">
                  <c:v>34366</c:v>
                </c:pt>
                <c:pt idx="397">
                  <c:v>34367</c:v>
                </c:pt>
                <c:pt idx="398">
                  <c:v>34368</c:v>
                </c:pt>
                <c:pt idx="399">
                  <c:v>34369</c:v>
                </c:pt>
                <c:pt idx="400">
                  <c:v>34370</c:v>
                </c:pt>
                <c:pt idx="401">
                  <c:v>34371</c:v>
                </c:pt>
                <c:pt idx="402">
                  <c:v>34372</c:v>
                </c:pt>
                <c:pt idx="403">
                  <c:v>34373</c:v>
                </c:pt>
                <c:pt idx="404">
                  <c:v>34374</c:v>
                </c:pt>
                <c:pt idx="405">
                  <c:v>34375</c:v>
                </c:pt>
                <c:pt idx="406">
                  <c:v>34376</c:v>
                </c:pt>
                <c:pt idx="407">
                  <c:v>34377</c:v>
                </c:pt>
                <c:pt idx="408">
                  <c:v>34378</c:v>
                </c:pt>
                <c:pt idx="409">
                  <c:v>34379</c:v>
                </c:pt>
                <c:pt idx="410">
                  <c:v>34380</c:v>
                </c:pt>
                <c:pt idx="411">
                  <c:v>34381</c:v>
                </c:pt>
                <c:pt idx="412">
                  <c:v>34382</c:v>
                </c:pt>
                <c:pt idx="413">
                  <c:v>34383</c:v>
                </c:pt>
                <c:pt idx="414">
                  <c:v>34384</c:v>
                </c:pt>
                <c:pt idx="415">
                  <c:v>34385</c:v>
                </c:pt>
                <c:pt idx="416">
                  <c:v>34386</c:v>
                </c:pt>
                <c:pt idx="417">
                  <c:v>34387</c:v>
                </c:pt>
                <c:pt idx="418">
                  <c:v>34388</c:v>
                </c:pt>
                <c:pt idx="419">
                  <c:v>34389</c:v>
                </c:pt>
                <c:pt idx="420">
                  <c:v>34390</c:v>
                </c:pt>
                <c:pt idx="421">
                  <c:v>34391</c:v>
                </c:pt>
                <c:pt idx="422">
                  <c:v>34392</c:v>
                </c:pt>
                <c:pt idx="423">
                  <c:v>34393</c:v>
                </c:pt>
                <c:pt idx="424">
                  <c:v>34394</c:v>
                </c:pt>
                <c:pt idx="425">
                  <c:v>34395</c:v>
                </c:pt>
                <c:pt idx="426">
                  <c:v>34396</c:v>
                </c:pt>
                <c:pt idx="427">
                  <c:v>34397</c:v>
                </c:pt>
                <c:pt idx="428">
                  <c:v>34398</c:v>
                </c:pt>
                <c:pt idx="429">
                  <c:v>34399</c:v>
                </c:pt>
                <c:pt idx="430">
                  <c:v>34400</c:v>
                </c:pt>
                <c:pt idx="431">
                  <c:v>34401</c:v>
                </c:pt>
                <c:pt idx="432">
                  <c:v>34402</c:v>
                </c:pt>
                <c:pt idx="433">
                  <c:v>34403</c:v>
                </c:pt>
                <c:pt idx="434">
                  <c:v>34404</c:v>
                </c:pt>
                <c:pt idx="435">
                  <c:v>34405</c:v>
                </c:pt>
                <c:pt idx="436">
                  <c:v>34406</c:v>
                </c:pt>
                <c:pt idx="437">
                  <c:v>34407</c:v>
                </c:pt>
                <c:pt idx="438">
                  <c:v>34408</c:v>
                </c:pt>
                <c:pt idx="439">
                  <c:v>34409</c:v>
                </c:pt>
                <c:pt idx="440">
                  <c:v>34410</c:v>
                </c:pt>
                <c:pt idx="441">
                  <c:v>34411</c:v>
                </c:pt>
                <c:pt idx="442">
                  <c:v>34412</c:v>
                </c:pt>
                <c:pt idx="443">
                  <c:v>34413</c:v>
                </c:pt>
                <c:pt idx="444">
                  <c:v>34414</c:v>
                </c:pt>
                <c:pt idx="445">
                  <c:v>34415</c:v>
                </c:pt>
                <c:pt idx="446">
                  <c:v>34416</c:v>
                </c:pt>
                <c:pt idx="447">
                  <c:v>34417</c:v>
                </c:pt>
                <c:pt idx="448">
                  <c:v>34418</c:v>
                </c:pt>
                <c:pt idx="449">
                  <c:v>34419</c:v>
                </c:pt>
                <c:pt idx="450">
                  <c:v>34420</c:v>
                </c:pt>
                <c:pt idx="451">
                  <c:v>34421</c:v>
                </c:pt>
                <c:pt idx="452">
                  <c:v>34422</c:v>
                </c:pt>
                <c:pt idx="453">
                  <c:v>34423</c:v>
                </c:pt>
                <c:pt idx="454">
                  <c:v>34424</c:v>
                </c:pt>
                <c:pt idx="455">
                  <c:v>34425</c:v>
                </c:pt>
                <c:pt idx="456">
                  <c:v>34426</c:v>
                </c:pt>
                <c:pt idx="457">
                  <c:v>34427</c:v>
                </c:pt>
                <c:pt idx="458">
                  <c:v>34428</c:v>
                </c:pt>
                <c:pt idx="459">
                  <c:v>34429</c:v>
                </c:pt>
                <c:pt idx="460">
                  <c:v>34430</c:v>
                </c:pt>
                <c:pt idx="461">
                  <c:v>34431</c:v>
                </c:pt>
                <c:pt idx="462">
                  <c:v>34432</c:v>
                </c:pt>
                <c:pt idx="463">
                  <c:v>34433</c:v>
                </c:pt>
                <c:pt idx="464">
                  <c:v>34434</c:v>
                </c:pt>
                <c:pt idx="465">
                  <c:v>34435</c:v>
                </c:pt>
                <c:pt idx="466">
                  <c:v>34436</c:v>
                </c:pt>
                <c:pt idx="467">
                  <c:v>34437</c:v>
                </c:pt>
                <c:pt idx="468">
                  <c:v>34438</c:v>
                </c:pt>
                <c:pt idx="469">
                  <c:v>34439</c:v>
                </c:pt>
                <c:pt idx="470">
                  <c:v>34440</c:v>
                </c:pt>
                <c:pt idx="471">
                  <c:v>34441</c:v>
                </c:pt>
                <c:pt idx="472">
                  <c:v>34442</c:v>
                </c:pt>
                <c:pt idx="473">
                  <c:v>34443</c:v>
                </c:pt>
                <c:pt idx="474">
                  <c:v>34444</c:v>
                </c:pt>
                <c:pt idx="475">
                  <c:v>34445</c:v>
                </c:pt>
                <c:pt idx="476">
                  <c:v>34446</c:v>
                </c:pt>
                <c:pt idx="477">
                  <c:v>34447</c:v>
                </c:pt>
                <c:pt idx="478">
                  <c:v>34448</c:v>
                </c:pt>
                <c:pt idx="479">
                  <c:v>34449</c:v>
                </c:pt>
                <c:pt idx="480">
                  <c:v>34450</c:v>
                </c:pt>
                <c:pt idx="481">
                  <c:v>34451</c:v>
                </c:pt>
                <c:pt idx="482">
                  <c:v>34452</c:v>
                </c:pt>
                <c:pt idx="483">
                  <c:v>34453</c:v>
                </c:pt>
                <c:pt idx="484">
                  <c:v>34454</c:v>
                </c:pt>
                <c:pt idx="485">
                  <c:v>34455</c:v>
                </c:pt>
                <c:pt idx="486">
                  <c:v>34456</c:v>
                </c:pt>
                <c:pt idx="487">
                  <c:v>34457</c:v>
                </c:pt>
                <c:pt idx="488">
                  <c:v>34458</c:v>
                </c:pt>
                <c:pt idx="489">
                  <c:v>34459</c:v>
                </c:pt>
                <c:pt idx="490">
                  <c:v>34460</c:v>
                </c:pt>
                <c:pt idx="491">
                  <c:v>34461</c:v>
                </c:pt>
                <c:pt idx="492">
                  <c:v>34462</c:v>
                </c:pt>
                <c:pt idx="493">
                  <c:v>34463</c:v>
                </c:pt>
                <c:pt idx="494">
                  <c:v>34464</c:v>
                </c:pt>
                <c:pt idx="495">
                  <c:v>34465</c:v>
                </c:pt>
                <c:pt idx="496">
                  <c:v>34466</c:v>
                </c:pt>
                <c:pt idx="497">
                  <c:v>34467</c:v>
                </c:pt>
                <c:pt idx="498">
                  <c:v>34468</c:v>
                </c:pt>
                <c:pt idx="499">
                  <c:v>34469</c:v>
                </c:pt>
                <c:pt idx="500">
                  <c:v>34470</c:v>
                </c:pt>
                <c:pt idx="501">
                  <c:v>34471</c:v>
                </c:pt>
                <c:pt idx="502">
                  <c:v>34472</c:v>
                </c:pt>
                <c:pt idx="503">
                  <c:v>34473</c:v>
                </c:pt>
                <c:pt idx="504">
                  <c:v>34474</c:v>
                </c:pt>
                <c:pt idx="505">
                  <c:v>34475</c:v>
                </c:pt>
                <c:pt idx="506">
                  <c:v>34476</c:v>
                </c:pt>
                <c:pt idx="507">
                  <c:v>34477</c:v>
                </c:pt>
                <c:pt idx="508">
                  <c:v>34478</c:v>
                </c:pt>
                <c:pt idx="509">
                  <c:v>34479</c:v>
                </c:pt>
                <c:pt idx="510">
                  <c:v>34480</c:v>
                </c:pt>
                <c:pt idx="511">
                  <c:v>34481</c:v>
                </c:pt>
                <c:pt idx="512">
                  <c:v>34482</c:v>
                </c:pt>
                <c:pt idx="513">
                  <c:v>34483</c:v>
                </c:pt>
                <c:pt idx="514">
                  <c:v>34484</c:v>
                </c:pt>
                <c:pt idx="515">
                  <c:v>34485</c:v>
                </c:pt>
                <c:pt idx="516">
                  <c:v>34486</c:v>
                </c:pt>
                <c:pt idx="517">
                  <c:v>34487</c:v>
                </c:pt>
                <c:pt idx="518">
                  <c:v>34488</c:v>
                </c:pt>
                <c:pt idx="519">
                  <c:v>34489</c:v>
                </c:pt>
                <c:pt idx="520">
                  <c:v>34490</c:v>
                </c:pt>
                <c:pt idx="521">
                  <c:v>34491</c:v>
                </c:pt>
                <c:pt idx="522">
                  <c:v>34492</c:v>
                </c:pt>
                <c:pt idx="523">
                  <c:v>34493</c:v>
                </c:pt>
                <c:pt idx="524">
                  <c:v>34494</c:v>
                </c:pt>
                <c:pt idx="525">
                  <c:v>34495</c:v>
                </c:pt>
                <c:pt idx="526">
                  <c:v>34496</c:v>
                </c:pt>
                <c:pt idx="527">
                  <c:v>34497</c:v>
                </c:pt>
                <c:pt idx="528">
                  <c:v>34498</c:v>
                </c:pt>
                <c:pt idx="529">
                  <c:v>34499</c:v>
                </c:pt>
                <c:pt idx="530">
                  <c:v>34500</c:v>
                </c:pt>
                <c:pt idx="531">
                  <c:v>34501</c:v>
                </c:pt>
                <c:pt idx="532">
                  <c:v>34502</c:v>
                </c:pt>
                <c:pt idx="533">
                  <c:v>34503</c:v>
                </c:pt>
                <c:pt idx="534">
                  <c:v>34504</c:v>
                </c:pt>
                <c:pt idx="535">
                  <c:v>34505</c:v>
                </c:pt>
                <c:pt idx="536">
                  <c:v>34506</c:v>
                </c:pt>
                <c:pt idx="537">
                  <c:v>34507</c:v>
                </c:pt>
                <c:pt idx="538">
                  <c:v>34508</c:v>
                </c:pt>
                <c:pt idx="539">
                  <c:v>34509</c:v>
                </c:pt>
                <c:pt idx="540">
                  <c:v>34510</c:v>
                </c:pt>
                <c:pt idx="541">
                  <c:v>34511</c:v>
                </c:pt>
                <c:pt idx="542">
                  <c:v>34512</c:v>
                </c:pt>
                <c:pt idx="543">
                  <c:v>34513</c:v>
                </c:pt>
                <c:pt idx="544">
                  <c:v>34514</c:v>
                </c:pt>
                <c:pt idx="545">
                  <c:v>34515</c:v>
                </c:pt>
                <c:pt idx="546">
                  <c:v>34516</c:v>
                </c:pt>
                <c:pt idx="547">
                  <c:v>34517</c:v>
                </c:pt>
                <c:pt idx="548">
                  <c:v>34518</c:v>
                </c:pt>
                <c:pt idx="549">
                  <c:v>34519</c:v>
                </c:pt>
                <c:pt idx="550">
                  <c:v>34520</c:v>
                </c:pt>
                <c:pt idx="551">
                  <c:v>34521</c:v>
                </c:pt>
                <c:pt idx="552">
                  <c:v>34522</c:v>
                </c:pt>
                <c:pt idx="553">
                  <c:v>34523</c:v>
                </c:pt>
                <c:pt idx="554">
                  <c:v>34524</c:v>
                </c:pt>
                <c:pt idx="555">
                  <c:v>34525</c:v>
                </c:pt>
                <c:pt idx="556">
                  <c:v>34526</c:v>
                </c:pt>
                <c:pt idx="557">
                  <c:v>34527</c:v>
                </c:pt>
                <c:pt idx="558">
                  <c:v>34528</c:v>
                </c:pt>
                <c:pt idx="559">
                  <c:v>34529</c:v>
                </c:pt>
                <c:pt idx="560">
                  <c:v>34530</c:v>
                </c:pt>
                <c:pt idx="561">
                  <c:v>34531</c:v>
                </c:pt>
                <c:pt idx="562">
                  <c:v>34532</c:v>
                </c:pt>
                <c:pt idx="563">
                  <c:v>34533</c:v>
                </c:pt>
                <c:pt idx="564">
                  <c:v>34534</c:v>
                </c:pt>
                <c:pt idx="565">
                  <c:v>34535</c:v>
                </c:pt>
                <c:pt idx="566">
                  <c:v>34536</c:v>
                </c:pt>
                <c:pt idx="567">
                  <c:v>34537</c:v>
                </c:pt>
                <c:pt idx="568">
                  <c:v>34538</c:v>
                </c:pt>
                <c:pt idx="569">
                  <c:v>34539</c:v>
                </c:pt>
                <c:pt idx="570">
                  <c:v>34540</c:v>
                </c:pt>
                <c:pt idx="571">
                  <c:v>34541</c:v>
                </c:pt>
                <c:pt idx="572">
                  <c:v>34542</c:v>
                </c:pt>
                <c:pt idx="573">
                  <c:v>34543</c:v>
                </c:pt>
                <c:pt idx="574">
                  <c:v>34544</c:v>
                </c:pt>
                <c:pt idx="575">
                  <c:v>34545</c:v>
                </c:pt>
                <c:pt idx="576">
                  <c:v>34546</c:v>
                </c:pt>
                <c:pt idx="577">
                  <c:v>34547</c:v>
                </c:pt>
                <c:pt idx="578">
                  <c:v>34548</c:v>
                </c:pt>
                <c:pt idx="579">
                  <c:v>34549</c:v>
                </c:pt>
                <c:pt idx="580">
                  <c:v>34550</c:v>
                </c:pt>
                <c:pt idx="581">
                  <c:v>34551</c:v>
                </c:pt>
                <c:pt idx="582">
                  <c:v>34552</c:v>
                </c:pt>
                <c:pt idx="583">
                  <c:v>34553</c:v>
                </c:pt>
                <c:pt idx="584">
                  <c:v>34554</c:v>
                </c:pt>
                <c:pt idx="585">
                  <c:v>34555</c:v>
                </c:pt>
                <c:pt idx="586">
                  <c:v>34556</c:v>
                </c:pt>
                <c:pt idx="587">
                  <c:v>34557</c:v>
                </c:pt>
                <c:pt idx="588">
                  <c:v>34558</c:v>
                </c:pt>
                <c:pt idx="589">
                  <c:v>34559</c:v>
                </c:pt>
                <c:pt idx="590">
                  <c:v>34560</c:v>
                </c:pt>
                <c:pt idx="591">
                  <c:v>34561</c:v>
                </c:pt>
                <c:pt idx="592">
                  <c:v>34562</c:v>
                </c:pt>
                <c:pt idx="593">
                  <c:v>34563</c:v>
                </c:pt>
                <c:pt idx="594">
                  <c:v>34564</c:v>
                </c:pt>
                <c:pt idx="595">
                  <c:v>34565</c:v>
                </c:pt>
                <c:pt idx="596">
                  <c:v>34566</c:v>
                </c:pt>
                <c:pt idx="597">
                  <c:v>34567</c:v>
                </c:pt>
                <c:pt idx="598">
                  <c:v>34568</c:v>
                </c:pt>
                <c:pt idx="599">
                  <c:v>34569</c:v>
                </c:pt>
                <c:pt idx="600">
                  <c:v>34570</c:v>
                </c:pt>
                <c:pt idx="601">
                  <c:v>34571</c:v>
                </c:pt>
                <c:pt idx="602">
                  <c:v>34572</c:v>
                </c:pt>
                <c:pt idx="603">
                  <c:v>34573</c:v>
                </c:pt>
                <c:pt idx="604">
                  <c:v>34574</c:v>
                </c:pt>
                <c:pt idx="605">
                  <c:v>34575</c:v>
                </c:pt>
                <c:pt idx="606">
                  <c:v>34576</c:v>
                </c:pt>
                <c:pt idx="607">
                  <c:v>34577</c:v>
                </c:pt>
                <c:pt idx="608">
                  <c:v>34578</c:v>
                </c:pt>
                <c:pt idx="609">
                  <c:v>34579</c:v>
                </c:pt>
                <c:pt idx="610">
                  <c:v>34580</c:v>
                </c:pt>
                <c:pt idx="611">
                  <c:v>34581</c:v>
                </c:pt>
                <c:pt idx="612">
                  <c:v>34582</c:v>
                </c:pt>
                <c:pt idx="613">
                  <c:v>34583</c:v>
                </c:pt>
                <c:pt idx="614">
                  <c:v>34584</c:v>
                </c:pt>
                <c:pt idx="615">
                  <c:v>34585</c:v>
                </c:pt>
                <c:pt idx="616">
                  <c:v>34586</c:v>
                </c:pt>
                <c:pt idx="617">
                  <c:v>34587</c:v>
                </c:pt>
                <c:pt idx="618">
                  <c:v>34588</c:v>
                </c:pt>
                <c:pt idx="619">
                  <c:v>34589</c:v>
                </c:pt>
                <c:pt idx="620">
                  <c:v>34590</c:v>
                </c:pt>
                <c:pt idx="621">
                  <c:v>34591</c:v>
                </c:pt>
                <c:pt idx="622">
                  <c:v>34592</c:v>
                </c:pt>
                <c:pt idx="623">
                  <c:v>34593</c:v>
                </c:pt>
                <c:pt idx="624">
                  <c:v>34594</c:v>
                </c:pt>
                <c:pt idx="625">
                  <c:v>34595</c:v>
                </c:pt>
                <c:pt idx="626">
                  <c:v>34596</c:v>
                </c:pt>
                <c:pt idx="627">
                  <c:v>34597</c:v>
                </c:pt>
                <c:pt idx="628">
                  <c:v>34598</c:v>
                </c:pt>
                <c:pt idx="629">
                  <c:v>34599</c:v>
                </c:pt>
                <c:pt idx="630">
                  <c:v>34600</c:v>
                </c:pt>
                <c:pt idx="631">
                  <c:v>34601</c:v>
                </c:pt>
                <c:pt idx="632">
                  <c:v>34602</c:v>
                </c:pt>
                <c:pt idx="633">
                  <c:v>34603</c:v>
                </c:pt>
                <c:pt idx="634">
                  <c:v>34604</c:v>
                </c:pt>
                <c:pt idx="635">
                  <c:v>34605</c:v>
                </c:pt>
                <c:pt idx="636">
                  <c:v>34606</c:v>
                </c:pt>
                <c:pt idx="637">
                  <c:v>34607</c:v>
                </c:pt>
                <c:pt idx="638">
                  <c:v>34608</c:v>
                </c:pt>
                <c:pt idx="639">
                  <c:v>34609</c:v>
                </c:pt>
                <c:pt idx="640">
                  <c:v>34610</c:v>
                </c:pt>
                <c:pt idx="641">
                  <c:v>34611</c:v>
                </c:pt>
                <c:pt idx="642">
                  <c:v>34612</c:v>
                </c:pt>
                <c:pt idx="643">
                  <c:v>34613</c:v>
                </c:pt>
                <c:pt idx="644">
                  <c:v>34614</c:v>
                </c:pt>
                <c:pt idx="645">
                  <c:v>34615</c:v>
                </c:pt>
                <c:pt idx="646">
                  <c:v>34616</c:v>
                </c:pt>
                <c:pt idx="647">
                  <c:v>34617</c:v>
                </c:pt>
                <c:pt idx="648">
                  <c:v>34618</c:v>
                </c:pt>
                <c:pt idx="649">
                  <c:v>34619</c:v>
                </c:pt>
                <c:pt idx="650">
                  <c:v>34620</c:v>
                </c:pt>
                <c:pt idx="651">
                  <c:v>34621</c:v>
                </c:pt>
                <c:pt idx="652">
                  <c:v>34622</c:v>
                </c:pt>
                <c:pt idx="653">
                  <c:v>34623</c:v>
                </c:pt>
                <c:pt idx="654">
                  <c:v>34624</c:v>
                </c:pt>
                <c:pt idx="655">
                  <c:v>34625</c:v>
                </c:pt>
                <c:pt idx="656">
                  <c:v>34626</c:v>
                </c:pt>
                <c:pt idx="657">
                  <c:v>34627</c:v>
                </c:pt>
                <c:pt idx="658">
                  <c:v>34628</c:v>
                </c:pt>
                <c:pt idx="659">
                  <c:v>34629</c:v>
                </c:pt>
                <c:pt idx="660">
                  <c:v>34630</c:v>
                </c:pt>
                <c:pt idx="661">
                  <c:v>34631</c:v>
                </c:pt>
                <c:pt idx="662">
                  <c:v>34632</c:v>
                </c:pt>
                <c:pt idx="663">
                  <c:v>34633</c:v>
                </c:pt>
                <c:pt idx="664">
                  <c:v>34634</c:v>
                </c:pt>
                <c:pt idx="665">
                  <c:v>34635</c:v>
                </c:pt>
                <c:pt idx="666">
                  <c:v>34636</c:v>
                </c:pt>
                <c:pt idx="667">
                  <c:v>34637</c:v>
                </c:pt>
                <c:pt idx="668">
                  <c:v>34638</c:v>
                </c:pt>
                <c:pt idx="669">
                  <c:v>34639</c:v>
                </c:pt>
                <c:pt idx="670">
                  <c:v>34640</c:v>
                </c:pt>
                <c:pt idx="671">
                  <c:v>34641</c:v>
                </c:pt>
                <c:pt idx="672">
                  <c:v>34642</c:v>
                </c:pt>
                <c:pt idx="673">
                  <c:v>34643</c:v>
                </c:pt>
                <c:pt idx="674">
                  <c:v>34644</c:v>
                </c:pt>
                <c:pt idx="675">
                  <c:v>34645</c:v>
                </c:pt>
                <c:pt idx="676">
                  <c:v>34646</c:v>
                </c:pt>
                <c:pt idx="677">
                  <c:v>34647</c:v>
                </c:pt>
                <c:pt idx="678">
                  <c:v>34648</c:v>
                </c:pt>
                <c:pt idx="679">
                  <c:v>34649</c:v>
                </c:pt>
                <c:pt idx="680">
                  <c:v>34650</c:v>
                </c:pt>
                <c:pt idx="681">
                  <c:v>34651</c:v>
                </c:pt>
                <c:pt idx="682">
                  <c:v>34652</c:v>
                </c:pt>
                <c:pt idx="683">
                  <c:v>34653</c:v>
                </c:pt>
                <c:pt idx="684">
                  <c:v>34654</c:v>
                </c:pt>
                <c:pt idx="685">
                  <c:v>34655</c:v>
                </c:pt>
                <c:pt idx="686">
                  <c:v>34656</c:v>
                </c:pt>
                <c:pt idx="687">
                  <c:v>34657</c:v>
                </c:pt>
                <c:pt idx="688">
                  <c:v>34658</c:v>
                </c:pt>
                <c:pt idx="689">
                  <c:v>34659</c:v>
                </c:pt>
                <c:pt idx="690">
                  <c:v>34660</c:v>
                </c:pt>
                <c:pt idx="691">
                  <c:v>34661</c:v>
                </c:pt>
                <c:pt idx="692">
                  <c:v>34662</c:v>
                </c:pt>
                <c:pt idx="693">
                  <c:v>34663</c:v>
                </c:pt>
                <c:pt idx="694">
                  <c:v>34664</c:v>
                </c:pt>
                <c:pt idx="695">
                  <c:v>34665</c:v>
                </c:pt>
                <c:pt idx="696">
                  <c:v>34666</c:v>
                </c:pt>
                <c:pt idx="697">
                  <c:v>34667</c:v>
                </c:pt>
                <c:pt idx="698">
                  <c:v>34668</c:v>
                </c:pt>
                <c:pt idx="699">
                  <c:v>34669</c:v>
                </c:pt>
                <c:pt idx="700">
                  <c:v>34670</c:v>
                </c:pt>
                <c:pt idx="701">
                  <c:v>34671</c:v>
                </c:pt>
                <c:pt idx="702">
                  <c:v>34672</c:v>
                </c:pt>
                <c:pt idx="703">
                  <c:v>34673</c:v>
                </c:pt>
                <c:pt idx="704">
                  <c:v>34674</c:v>
                </c:pt>
                <c:pt idx="705">
                  <c:v>34675</c:v>
                </c:pt>
                <c:pt idx="706">
                  <c:v>34676</c:v>
                </c:pt>
                <c:pt idx="707">
                  <c:v>34677</c:v>
                </c:pt>
                <c:pt idx="708">
                  <c:v>34678</c:v>
                </c:pt>
                <c:pt idx="709">
                  <c:v>34679</c:v>
                </c:pt>
                <c:pt idx="710">
                  <c:v>34680</c:v>
                </c:pt>
                <c:pt idx="711">
                  <c:v>34681</c:v>
                </c:pt>
                <c:pt idx="712">
                  <c:v>34682</c:v>
                </c:pt>
                <c:pt idx="713">
                  <c:v>34683</c:v>
                </c:pt>
                <c:pt idx="714">
                  <c:v>34684</c:v>
                </c:pt>
                <c:pt idx="715">
                  <c:v>34685</c:v>
                </c:pt>
                <c:pt idx="716">
                  <c:v>34686</c:v>
                </c:pt>
                <c:pt idx="717">
                  <c:v>34687</c:v>
                </c:pt>
                <c:pt idx="718">
                  <c:v>34688</c:v>
                </c:pt>
                <c:pt idx="719">
                  <c:v>34689</c:v>
                </c:pt>
                <c:pt idx="720">
                  <c:v>34690</c:v>
                </c:pt>
                <c:pt idx="721">
                  <c:v>34691</c:v>
                </c:pt>
                <c:pt idx="722">
                  <c:v>34692</c:v>
                </c:pt>
                <c:pt idx="723">
                  <c:v>34693</c:v>
                </c:pt>
                <c:pt idx="724">
                  <c:v>34694</c:v>
                </c:pt>
                <c:pt idx="725">
                  <c:v>34695</c:v>
                </c:pt>
                <c:pt idx="726">
                  <c:v>34696</c:v>
                </c:pt>
                <c:pt idx="727">
                  <c:v>34697</c:v>
                </c:pt>
                <c:pt idx="728">
                  <c:v>34698</c:v>
                </c:pt>
                <c:pt idx="729">
                  <c:v>34699</c:v>
                </c:pt>
                <c:pt idx="730">
                  <c:v>34700</c:v>
                </c:pt>
                <c:pt idx="731">
                  <c:v>34701</c:v>
                </c:pt>
                <c:pt idx="732">
                  <c:v>34702</c:v>
                </c:pt>
                <c:pt idx="733">
                  <c:v>34703</c:v>
                </c:pt>
                <c:pt idx="734">
                  <c:v>34704</c:v>
                </c:pt>
                <c:pt idx="735">
                  <c:v>34705</c:v>
                </c:pt>
                <c:pt idx="736">
                  <c:v>34706</c:v>
                </c:pt>
                <c:pt idx="737">
                  <c:v>34707</c:v>
                </c:pt>
                <c:pt idx="738">
                  <c:v>34708</c:v>
                </c:pt>
                <c:pt idx="739">
                  <c:v>34709</c:v>
                </c:pt>
                <c:pt idx="740">
                  <c:v>34710</c:v>
                </c:pt>
                <c:pt idx="741">
                  <c:v>34711</c:v>
                </c:pt>
                <c:pt idx="742">
                  <c:v>34712</c:v>
                </c:pt>
                <c:pt idx="743">
                  <c:v>34713</c:v>
                </c:pt>
                <c:pt idx="744">
                  <c:v>34714</c:v>
                </c:pt>
                <c:pt idx="745">
                  <c:v>34715</c:v>
                </c:pt>
                <c:pt idx="746">
                  <c:v>34716</c:v>
                </c:pt>
                <c:pt idx="747">
                  <c:v>34717</c:v>
                </c:pt>
                <c:pt idx="748">
                  <c:v>34718</c:v>
                </c:pt>
                <c:pt idx="749">
                  <c:v>34719</c:v>
                </c:pt>
                <c:pt idx="750">
                  <c:v>34720</c:v>
                </c:pt>
                <c:pt idx="751">
                  <c:v>34721</c:v>
                </c:pt>
                <c:pt idx="752">
                  <c:v>34722</c:v>
                </c:pt>
                <c:pt idx="753">
                  <c:v>34723</c:v>
                </c:pt>
                <c:pt idx="754">
                  <c:v>34724</c:v>
                </c:pt>
                <c:pt idx="755">
                  <c:v>34725</c:v>
                </c:pt>
                <c:pt idx="756">
                  <c:v>34726</c:v>
                </c:pt>
                <c:pt idx="757">
                  <c:v>34727</c:v>
                </c:pt>
                <c:pt idx="758">
                  <c:v>34728</c:v>
                </c:pt>
                <c:pt idx="759">
                  <c:v>34729</c:v>
                </c:pt>
                <c:pt idx="760">
                  <c:v>34730</c:v>
                </c:pt>
                <c:pt idx="761">
                  <c:v>34731</c:v>
                </c:pt>
                <c:pt idx="762">
                  <c:v>34732</c:v>
                </c:pt>
                <c:pt idx="763">
                  <c:v>34733</c:v>
                </c:pt>
                <c:pt idx="764">
                  <c:v>34734</c:v>
                </c:pt>
                <c:pt idx="765">
                  <c:v>34735</c:v>
                </c:pt>
                <c:pt idx="766">
                  <c:v>34736</c:v>
                </c:pt>
                <c:pt idx="767">
                  <c:v>34737</c:v>
                </c:pt>
                <c:pt idx="768">
                  <c:v>34738</c:v>
                </c:pt>
                <c:pt idx="769">
                  <c:v>34739</c:v>
                </c:pt>
                <c:pt idx="770">
                  <c:v>34740</c:v>
                </c:pt>
                <c:pt idx="771">
                  <c:v>34741</c:v>
                </c:pt>
                <c:pt idx="772">
                  <c:v>34742</c:v>
                </c:pt>
                <c:pt idx="773">
                  <c:v>34743</c:v>
                </c:pt>
                <c:pt idx="774">
                  <c:v>34744</c:v>
                </c:pt>
                <c:pt idx="775">
                  <c:v>34745</c:v>
                </c:pt>
                <c:pt idx="776">
                  <c:v>34746</c:v>
                </c:pt>
                <c:pt idx="777">
                  <c:v>34747</c:v>
                </c:pt>
                <c:pt idx="778">
                  <c:v>34748</c:v>
                </c:pt>
                <c:pt idx="779">
                  <c:v>34749</c:v>
                </c:pt>
                <c:pt idx="780">
                  <c:v>34750</c:v>
                </c:pt>
                <c:pt idx="781">
                  <c:v>34751</c:v>
                </c:pt>
                <c:pt idx="782">
                  <c:v>34752</c:v>
                </c:pt>
                <c:pt idx="783">
                  <c:v>34753</c:v>
                </c:pt>
                <c:pt idx="784">
                  <c:v>34754</c:v>
                </c:pt>
                <c:pt idx="785">
                  <c:v>34755</c:v>
                </c:pt>
                <c:pt idx="786">
                  <c:v>34756</c:v>
                </c:pt>
                <c:pt idx="787">
                  <c:v>34757</c:v>
                </c:pt>
                <c:pt idx="788">
                  <c:v>34758</c:v>
                </c:pt>
                <c:pt idx="789">
                  <c:v>34759</c:v>
                </c:pt>
                <c:pt idx="790">
                  <c:v>34760</c:v>
                </c:pt>
                <c:pt idx="791">
                  <c:v>34761</c:v>
                </c:pt>
                <c:pt idx="792">
                  <c:v>34762</c:v>
                </c:pt>
                <c:pt idx="793">
                  <c:v>34763</c:v>
                </c:pt>
                <c:pt idx="794">
                  <c:v>34764</c:v>
                </c:pt>
                <c:pt idx="795">
                  <c:v>34765</c:v>
                </c:pt>
                <c:pt idx="796">
                  <c:v>34766</c:v>
                </c:pt>
                <c:pt idx="797">
                  <c:v>34767</c:v>
                </c:pt>
                <c:pt idx="798">
                  <c:v>34768</c:v>
                </c:pt>
                <c:pt idx="799">
                  <c:v>34769</c:v>
                </c:pt>
                <c:pt idx="800">
                  <c:v>34770</c:v>
                </c:pt>
                <c:pt idx="801">
                  <c:v>34771</c:v>
                </c:pt>
                <c:pt idx="802">
                  <c:v>34772</c:v>
                </c:pt>
                <c:pt idx="803">
                  <c:v>34773</c:v>
                </c:pt>
                <c:pt idx="804">
                  <c:v>34774</c:v>
                </c:pt>
                <c:pt idx="805">
                  <c:v>34775</c:v>
                </c:pt>
                <c:pt idx="806">
                  <c:v>34776</c:v>
                </c:pt>
                <c:pt idx="807">
                  <c:v>34777</c:v>
                </c:pt>
                <c:pt idx="808">
                  <c:v>34778</c:v>
                </c:pt>
                <c:pt idx="809">
                  <c:v>34779</c:v>
                </c:pt>
                <c:pt idx="810">
                  <c:v>34780</c:v>
                </c:pt>
                <c:pt idx="811">
                  <c:v>34781</c:v>
                </c:pt>
                <c:pt idx="812">
                  <c:v>34782</c:v>
                </c:pt>
                <c:pt idx="813">
                  <c:v>34783</c:v>
                </c:pt>
                <c:pt idx="814">
                  <c:v>34784</c:v>
                </c:pt>
                <c:pt idx="815">
                  <c:v>34785</c:v>
                </c:pt>
                <c:pt idx="816">
                  <c:v>34786</c:v>
                </c:pt>
                <c:pt idx="817">
                  <c:v>34787</c:v>
                </c:pt>
                <c:pt idx="818">
                  <c:v>34788</c:v>
                </c:pt>
                <c:pt idx="819">
                  <c:v>34789</c:v>
                </c:pt>
                <c:pt idx="820">
                  <c:v>34790</c:v>
                </c:pt>
                <c:pt idx="821">
                  <c:v>34791</c:v>
                </c:pt>
                <c:pt idx="822">
                  <c:v>34792</c:v>
                </c:pt>
                <c:pt idx="823">
                  <c:v>34793</c:v>
                </c:pt>
                <c:pt idx="824">
                  <c:v>34794</c:v>
                </c:pt>
                <c:pt idx="825">
                  <c:v>34795</c:v>
                </c:pt>
                <c:pt idx="826">
                  <c:v>34796</c:v>
                </c:pt>
                <c:pt idx="827">
                  <c:v>34797</c:v>
                </c:pt>
                <c:pt idx="828">
                  <c:v>34798</c:v>
                </c:pt>
                <c:pt idx="829">
                  <c:v>34799</c:v>
                </c:pt>
                <c:pt idx="830">
                  <c:v>34800</c:v>
                </c:pt>
                <c:pt idx="831">
                  <c:v>34801</c:v>
                </c:pt>
                <c:pt idx="832">
                  <c:v>34802</c:v>
                </c:pt>
                <c:pt idx="833">
                  <c:v>34803</c:v>
                </c:pt>
                <c:pt idx="834">
                  <c:v>34804</c:v>
                </c:pt>
                <c:pt idx="835">
                  <c:v>34805</c:v>
                </c:pt>
                <c:pt idx="836">
                  <c:v>34806</c:v>
                </c:pt>
                <c:pt idx="837">
                  <c:v>34807</c:v>
                </c:pt>
                <c:pt idx="838">
                  <c:v>34808</c:v>
                </c:pt>
                <c:pt idx="839">
                  <c:v>34809</c:v>
                </c:pt>
                <c:pt idx="840">
                  <c:v>34810</c:v>
                </c:pt>
                <c:pt idx="841">
                  <c:v>34811</c:v>
                </c:pt>
                <c:pt idx="842">
                  <c:v>34812</c:v>
                </c:pt>
                <c:pt idx="843">
                  <c:v>34813</c:v>
                </c:pt>
                <c:pt idx="844">
                  <c:v>34814</c:v>
                </c:pt>
                <c:pt idx="845">
                  <c:v>34815</c:v>
                </c:pt>
                <c:pt idx="846">
                  <c:v>34816</c:v>
                </c:pt>
                <c:pt idx="847">
                  <c:v>34817</c:v>
                </c:pt>
                <c:pt idx="848">
                  <c:v>34818</c:v>
                </c:pt>
                <c:pt idx="849">
                  <c:v>34819</c:v>
                </c:pt>
                <c:pt idx="850">
                  <c:v>34820</c:v>
                </c:pt>
                <c:pt idx="851">
                  <c:v>34821</c:v>
                </c:pt>
                <c:pt idx="852">
                  <c:v>34822</c:v>
                </c:pt>
                <c:pt idx="853">
                  <c:v>34823</c:v>
                </c:pt>
                <c:pt idx="854">
                  <c:v>34824</c:v>
                </c:pt>
                <c:pt idx="855">
                  <c:v>34825</c:v>
                </c:pt>
                <c:pt idx="856">
                  <c:v>34826</c:v>
                </c:pt>
                <c:pt idx="857">
                  <c:v>34827</c:v>
                </c:pt>
                <c:pt idx="858">
                  <c:v>34828</c:v>
                </c:pt>
                <c:pt idx="859">
                  <c:v>34829</c:v>
                </c:pt>
                <c:pt idx="860">
                  <c:v>34830</c:v>
                </c:pt>
                <c:pt idx="861">
                  <c:v>34831</c:v>
                </c:pt>
                <c:pt idx="862">
                  <c:v>34832</c:v>
                </c:pt>
                <c:pt idx="863">
                  <c:v>34833</c:v>
                </c:pt>
                <c:pt idx="864">
                  <c:v>34834</c:v>
                </c:pt>
                <c:pt idx="865">
                  <c:v>34835</c:v>
                </c:pt>
                <c:pt idx="866">
                  <c:v>34836</c:v>
                </c:pt>
                <c:pt idx="867">
                  <c:v>34837</c:v>
                </c:pt>
                <c:pt idx="868">
                  <c:v>34838</c:v>
                </c:pt>
                <c:pt idx="869">
                  <c:v>34839</c:v>
                </c:pt>
                <c:pt idx="870">
                  <c:v>34840</c:v>
                </c:pt>
                <c:pt idx="871">
                  <c:v>34841</c:v>
                </c:pt>
                <c:pt idx="872">
                  <c:v>34842</c:v>
                </c:pt>
                <c:pt idx="873">
                  <c:v>34843</c:v>
                </c:pt>
                <c:pt idx="874">
                  <c:v>34844</c:v>
                </c:pt>
                <c:pt idx="875">
                  <c:v>34845</c:v>
                </c:pt>
                <c:pt idx="876">
                  <c:v>34846</c:v>
                </c:pt>
                <c:pt idx="877">
                  <c:v>34847</c:v>
                </c:pt>
                <c:pt idx="878">
                  <c:v>34848</c:v>
                </c:pt>
                <c:pt idx="879">
                  <c:v>34849</c:v>
                </c:pt>
                <c:pt idx="880">
                  <c:v>34850</c:v>
                </c:pt>
                <c:pt idx="881">
                  <c:v>34851</c:v>
                </c:pt>
                <c:pt idx="882">
                  <c:v>34852</c:v>
                </c:pt>
                <c:pt idx="883">
                  <c:v>34853</c:v>
                </c:pt>
                <c:pt idx="884">
                  <c:v>34854</c:v>
                </c:pt>
                <c:pt idx="885">
                  <c:v>34855</c:v>
                </c:pt>
                <c:pt idx="886">
                  <c:v>34856</c:v>
                </c:pt>
                <c:pt idx="887">
                  <c:v>34857</c:v>
                </c:pt>
                <c:pt idx="888">
                  <c:v>34858</c:v>
                </c:pt>
                <c:pt idx="889">
                  <c:v>34859</c:v>
                </c:pt>
                <c:pt idx="890">
                  <c:v>34860</c:v>
                </c:pt>
                <c:pt idx="891">
                  <c:v>34861</c:v>
                </c:pt>
                <c:pt idx="892">
                  <c:v>34862</c:v>
                </c:pt>
                <c:pt idx="893">
                  <c:v>34863</c:v>
                </c:pt>
                <c:pt idx="894">
                  <c:v>34864</c:v>
                </c:pt>
                <c:pt idx="895">
                  <c:v>34865</c:v>
                </c:pt>
                <c:pt idx="896">
                  <c:v>34866</c:v>
                </c:pt>
                <c:pt idx="897">
                  <c:v>34867</c:v>
                </c:pt>
                <c:pt idx="898">
                  <c:v>34868</c:v>
                </c:pt>
                <c:pt idx="899">
                  <c:v>34869</c:v>
                </c:pt>
                <c:pt idx="900">
                  <c:v>34870</c:v>
                </c:pt>
                <c:pt idx="901">
                  <c:v>34871</c:v>
                </c:pt>
                <c:pt idx="902">
                  <c:v>34872</c:v>
                </c:pt>
                <c:pt idx="903">
                  <c:v>34873</c:v>
                </c:pt>
                <c:pt idx="904">
                  <c:v>34874</c:v>
                </c:pt>
                <c:pt idx="905">
                  <c:v>34875</c:v>
                </c:pt>
                <c:pt idx="906">
                  <c:v>34876</c:v>
                </c:pt>
                <c:pt idx="907">
                  <c:v>34877</c:v>
                </c:pt>
                <c:pt idx="908">
                  <c:v>34878</c:v>
                </c:pt>
                <c:pt idx="909">
                  <c:v>34879</c:v>
                </c:pt>
                <c:pt idx="910">
                  <c:v>34880</c:v>
                </c:pt>
                <c:pt idx="911">
                  <c:v>34881</c:v>
                </c:pt>
                <c:pt idx="912">
                  <c:v>34882</c:v>
                </c:pt>
                <c:pt idx="913">
                  <c:v>34883</c:v>
                </c:pt>
                <c:pt idx="914">
                  <c:v>34884</c:v>
                </c:pt>
                <c:pt idx="915">
                  <c:v>34885</c:v>
                </c:pt>
                <c:pt idx="916">
                  <c:v>34886</c:v>
                </c:pt>
                <c:pt idx="917">
                  <c:v>34887</c:v>
                </c:pt>
                <c:pt idx="918">
                  <c:v>34888</c:v>
                </c:pt>
                <c:pt idx="919">
                  <c:v>34889</c:v>
                </c:pt>
                <c:pt idx="920">
                  <c:v>34890</c:v>
                </c:pt>
                <c:pt idx="921">
                  <c:v>34891</c:v>
                </c:pt>
                <c:pt idx="922">
                  <c:v>34892</c:v>
                </c:pt>
                <c:pt idx="923">
                  <c:v>34893</c:v>
                </c:pt>
                <c:pt idx="924">
                  <c:v>34894</c:v>
                </c:pt>
                <c:pt idx="925">
                  <c:v>34895</c:v>
                </c:pt>
                <c:pt idx="926">
                  <c:v>34896</c:v>
                </c:pt>
                <c:pt idx="927">
                  <c:v>34897</c:v>
                </c:pt>
                <c:pt idx="928">
                  <c:v>34898</c:v>
                </c:pt>
                <c:pt idx="929">
                  <c:v>34899</c:v>
                </c:pt>
                <c:pt idx="930">
                  <c:v>34900</c:v>
                </c:pt>
                <c:pt idx="931">
                  <c:v>34901</c:v>
                </c:pt>
                <c:pt idx="932">
                  <c:v>34902</c:v>
                </c:pt>
                <c:pt idx="933">
                  <c:v>34903</c:v>
                </c:pt>
                <c:pt idx="934">
                  <c:v>34904</c:v>
                </c:pt>
                <c:pt idx="935">
                  <c:v>34905</c:v>
                </c:pt>
                <c:pt idx="936">
                  <c:v>34906</c:v>
                </c:pt>
                <c:pt idx="937">
                  <c:v>34907</c:v>
                </c:pt>
                <c:pt idx="938">
                  <c:v>34908</c:v>
                </c:pt>
                <c:pt idx="939">
                  <c:v>34909</c:v>
                </c:pt>
                <c:pt idx="940">
                  <c:v>34910</c:v>
                </c:pt>
                <c:pt idx="941">
                  <c:v>34911</c:v>
                </c:pt>
                <c:pt idx="942">
                  <c:v>34912</c:v>
                </c:pt>
                <c:pt idx="943">
                  <c:v>34913</c:v>
                </c:pt>
                <c:pt idx="944">
                  <c:v>34914</c:v>
                </c:pt>
                <c:pt idx="945">
                  <c:v>34915</c:v>
                </c:pt>
                <c:pt idx="946">
                  <c:v>34916</c:v>
                </c:pt>
                <c:pt idx="947">
                  <c:v>34917</c:v>
                </c:pt>
                <c:pt idx="948">
                  <c:v>34918</c:v>
                </c:pt>
                <c:pt idx="949">
                  <c:v>34919</c:v>
                </c:pt>
                <c:pt idx="950">
                  <c:v>34920</c:v>
                </c:pt>
                <c:pt idx="951">
                  <c:v>34921</c:v>
                </c:pt>
                <c:pt idx="952">
                  <c:v>34922</c:v>
                </c:pt>
                <c:pt idx="953">
                  <c:v>34923</c:v>
                </c:pt>
                <c:pt idx="954">
                  <c:v>34924</c:v>
                </c:pt>
                <c:pt idx="955">
                  <c:v>34925</c:v>
                </c:pt>
                <c:pt idx="956">
                  <c:v>34926</c:v>
                </c:pt>
                <c:pt idx="957">
                  <c:v>34927</c:v>
                </c:pt>
                <c:pt idx="958">
                  <c:v>34928</c:v>
                </c:pt>
                <c:pt idx="959">
                  <c:v>34929</c:v>
                </c:pt>
                <c:pt idx="960">
                  <c:v>34930</c:v>
                </c:pt>
                <c:pt idx="961">
                  <c:v>34931</c:v>
                </c:pt>
                <c:pt idx="962">
                  <c:v>34932</c:v>
                </c:pt>
                <c:pt idx="963">
                  <c:v>34933</c:v>
                </c:pt>
                <c:pt idx="964">
                  <c:v>34934</c:v>
                </c:pt>
                <c:pt idx="965">
                  <c:v>34935</c:v>
                </c:pt>
                <c:pt idx="966">
                  <c:v>34936</c:v>
                </c:pt>
                <c:pt idx="967">
                  <c:v>34937</c:v>
                </c:pt>
                <c:pt idx="968">
                  <c:v>34938</c:v>
                </c:pt>
                <c:pt idx="969">
                  <c:v>34939</c:v>
                </c:pt>
                <c:pt idx="970">
                  <c:v>34940</c:v>
                </c:pt>
                <c:pt idx="971">
                  <c:v>34941</c:v>
                </c:pt>
                <c:pt idx="972">
                  <c:v>34942</c:v>
                </c:pt>
                <c:pt idx="973">
                  <c:v>34943</c:v>
                </c:pt>
                <c:pt idx="974">
                  <c:v>34944</c:v>
                </c:pt>
                <c:pt idx="975">
                  <c:v>34945</c:v>
                </c:pt>
                <c:pt idx="976">
                  <c:v>34946</c:v>
                </c:pt>
                <c:pt idx="977">
                  <c:v>34947</c:v>
                </c:pt>
                <c:pt idx="978">
                  <c:v>34948</c:v>
                </c:pt>
                <c:pt idx="979">
                  <c:v>34949</c:v>
                </c:pt>
                <c:pt idx="980">
                  <c:v>34950</c:v>
                </c:pt>
                <c:pt idx="981">
                  <c:v>34951</c:v>
                </c:pt>
                <c:pt idx="982">
                  <c:v>34952</c:v>
                </c:pt>
                <c:pt idx="983">
                  <c:v>34953</c:v>
                </c:pt>
                <c:pt idx="984">
                  <c:v>34954</c:v>
                </c:pt>
                <c:pt idx="985">
                  <c:v>34955</c:v>
                </c:pt>
                <c:pt idx="986">
                  <c:v>34956</c:v>
                </c:pt>
                <c:pt idx="987">
                  <c:v>34957</c:v>
                </c:pt>
                <c:pt idx="988">
                  <c:v>34958</c:v>
                </c:pt>
                <c:pt idx="989">
                  <c:v>34959</c:v>
                </c:pt>
                <c:pt idx="990">
                  <c:v>34960</c:v>
                </c:pt>
                <c:pt idx="991">
                  <c:v>34961</c:v>
                </c:pt>
                <c:pt idx="992">
                  <c:v>34962</c:v>
                </c:pt>
                <c:pt idx="993">
                  <c:v>34963</c:v>
                </c:pt>
                <c:pt idx="994">
                  <c:v>34964</c:v>
                </c:pt>
                <c:pt idx="995">
                  <c:v>34965</c:v>
                </c:pt>
                <c:pt idx="996">
                  <c:v>34966</c:v>
                </c:pt>
                <c:pt idx="997">
                  <c:v>34967</c:v>
                </c:pt>
                <c:pt idx="998">
                  <c:v>34968</c:v>
                </c:pt>
                <c:pt idx="999">
                  <c:v>34969</c:v>
                </c:pt>
                <c:pt idx="1000">
                  <c:v>34970</c:v>
                </c:pt>
                <c:pt idx="1001">
                  <c:v>34971</c:v>
                </c:pt>
                <c:pt idx="1002">
                  <c:v>34972</c:v>
                </c:pt>
                <c:pt idx="1003">
                  <c:v>34973</c:v>
                </c:pt>
                <c:pt idx="1004">
                  <c:v>34974</c:v>
                </c:pt>
                <c:pt idx="1005">
                  <c:v>34975</c:v>
                </c:pt>
                <c:pt idx="1006">
                  <c:v>34976</c:v>
                </c:pt>
                <c:pt idx="1007">
                  <c:v>34977</c:v>
                </c:pt>
                <c:pt idx="1008">
                  <c:v>34978</c:v>
                </c:pt>
                <c:pt idx="1009">
                  <c:v>34979</c:v>
                </c:pt>
                <c:pt idx="1010">
                  <c:v>34980</c:v>
                </c:pt>
                <c:pt idx="1011">
                  <c:v>34981</c:v>
                </c:pt>
                <c:pt idx="1012">
                  <c:v>34982</c:v>
                </c:pt>
                <c:pt idx="1013">
                  <c:v>34983</c:v>
                </c:pt>
                <c:pt idx="1014">
                  <c:v>34984</c:v>
                </c:pt>
                <c:pt idx="1015">
                  <c:v>34985</c:v>
                </c:pt>
                <c:pt idx="1016">
                  <c:v>34986</c:v>
                </c:pt>
                <c:pt idx="1017">
                  <c:v>34987</c:v>
                </c:pt>
                <c:pt idx="1018">
                  <c:v>34988</c:v>
                </c:pt>
                <c:pt idx="1019">
                  <c:v>34989</c:v>
                </c:pt>
                <c:pt idx="1020">
                  <c:v>34990</c:v>
                </c:pt>
                <c:pt idx="1021">
                  <c:v>34991</c:v>
                </c:pt>
                <c:pt idx="1022">
                  <c:v>34992</c:v>
                </c:pt>
                <c:pt idx="1023">
                  <c:v>34993</c:v>
                </c:pt>
                <c:pt idx="1024">
                  <c:v>34994</c:v>
                </c:pt>
                <c:pt idx="1025">
                  <c:v>34995</c:v>
                </c:pt>
                <c:pt idx="1026">
                  <c:v>34996</c:v>
                </c:pt>
                <c:pt idx="1027">
                  <c:v>34997</c:v>
                </c:pt>
                <c:pt idx="1028">
                  <c:v>34998</c:v>
                </c:pt>
                <c:pt idx="1029">
                  <c:v>34999</c:v>
                </c:pt>
                <c:pt idx="1030">
                  <c:v>35000</c:v>
                </c:pt>
                <c:pt idx="1031">
                  <c:v>35001</c:v>
                </c:pt>
                <c:pt idx="1032">
                  <c:v>35002</c:v>
                </c:pt>
                <c:pt idx="1033">
                  <c:v>35003</c:v>
                </c:pt>
                <c:pt idx="1034">
                  <c:v>35004</c:v>
                </c:pt>
                <c:pt idx="1035">
                  <c:v>35005</c:v>
                </c:pt>
                <c:pt idx="1036">
                  <c:v>35006</c:v>
                </c:pt>
                <c:pt idx="1037">
                  <c:v>35007</c:v>
                </c:pt>
                <c:pt idx="1038">
                  <c:v>35008</c:v>
                </c:pt>
                <c:pt idx="1039">
                  <c:v>35009</c:v>
                </c:pt>
                <c:pt idx="1040">
                  <c:v>35010</c:v>
                </c:pt>
                <c:pt idx="1041">
                  <c:v>35011</c:v>
                </c:pt>
                <c:pt idx="1042">
                  <c:v>35012</c:v>
                </c:pt>
                <c:pt idx="1043">
                  <c:v>35013</c:v>
                </c:pt>
                <c:pt idx="1044">
                  <c:v>35014</c:v>
                </c:pt>
                <c:pt idx="1045">
                  <c:v>35015</c:v>
                </c:pt>
                <c:pt idx="1046">
                  <c:v>35016</c:v>
                </c:pt>
                <c:pt idx="1047">
                  <c:v>35017</c:v>
                </c:pt>
                <c:pt idx="1048">
                  <c:v>35018</c:v>
                </c:pt>
                <c:pt idx="1049">
                  <c:v>35019</c:v>
                </c:pt>
                <c:pt idx="1050">
                  <c:v>35020</c:v>
                </c:pt>
                <c:pt idx="1051">
                  <c:v>35021</c:v>
                </c:pt>
                <c:pt idx="1052">
                  <c:v>35022</c:v>
                </c:pt>
                <c:pt idx="1053">
                  <c:v>35023</c:v>
                </c:pt>
                <c:pt idx="1054">
                  <c:v>35024</c:v>
                </c:pt>
                <c:pt idx="1055">
                  <c:v>35025</c:v>
                </c:pt>
                <c:pt idx="1056">
                  <c:v>35026</c:v>
                </c:pt>
                <c:pt idx="1057">
                  <c:v>35027</c:v>
                </c:pt>
                <c:pt idx="1058">
                  <c:v>35028</c:v>
                </c:pt>
                <c:pt idx="1059">
                  <c:v>35029</c:v>
                </c:pt>
                <c:pt idx="1060">
                  <c:v>35030</c:v>
                </c:pt>
                <c:pt idx="1061">
                  <c:v>35031</c:v>
                </c:pt>
                <c:pt idx="1062">
                  <c:v>35032</c:v>
                </c:pt>
                <c:pt idx="1063">
                  <c:v>35033</c:v>
                </c:pt>
                <c:pt idx="1064">
                  <c:v>35034</c:v>
                </c:pt>
                <c:pt idx="1065">
                  <c:v>35035</c:v>
                </c:pt>
                <c:pt idx="1066">
                  <c:v>35036</c:v>
                </c:pt>
                <c:pt idx="1067">
                  <c:v>35037</c:v>
                </c:pt>
                <c:pt idx="1068">
                  <c:v>35038</c:v>
                </c:pt>
                <c:pt idx="1069">
                  <c:v>35039</c:v>
                </c:pt>
                <c:pt idx="1070">
                  <c:v>35040</c:v>
                </c:pt>
                <c:pt idx="1071">
                  <c:v>35041</c:v>
                </c:pt>
                <c:pt idx="1072">
                  <c:v>35042</c:v>
                </c:pt>
                <c:pt idx="1073">
                  <c:v>35043</c:v>
                </c:pt>
                <c:pt idx="1074">
                  <c:v>35044</c:v>
                </c:pt>
                <c:pt idx="1075">
                  <c:v>35045</c:v>
                </c:pt>
                <c:pt idx="1076">
                  <c:v>35046</c:v>
                </c:pt>
                <c:pt idx="1077">
                  <c:v>35047</c:v>
                </c:pt>
                <c:pt idx="1078">
                  <c:v>35048</c:v>
                </c:pt>
                <c:pt idx="1079">
                  <c:v>35049</c:v>
                </c:pt>
                <c:pt idx="1080">
                  <c:v>35050</c:v>
                </c:pt>
                <c:pt idx="1081">
                  <c:v>35051</c:v>
                </c:pt>
                <c:pt idx="1082">
                  <c:v>35052</c:v>
                </c:pt>
                <c:pt idx="1083">
                  <c:v>35053</c:v>
                </c:pt>
                <c:pt idx="1084">
                  <c:v>35054</c:v>
                </c:pt>
                <c:pt idx="1085">
                  <c:v>35055</c:v>
                </c:pt>
                <c:pt idx="1086">
                  <c:v>35056</c:v>
                </c:pt>
                <c:pt idx="1087">
                  <c:v>35057</c:v>
                </c:pt>
                <c:pt idx="1088">
                  <c:v>35058</c:v>
                </c:pt>
                <c:pt idx="1089">
                  <c:v>35059</c:v>
                </c:pt>
                <c:pt idx="1090">
                  <c:v>35060</c:v>
                </c:pt>
                <c:pt idx="1091">
                  <c:v>35061</c:v>
                </c:pt>
                <c:pt idx="1092">
                  <c:v>35062</c:v>
                </c:pt>
                <c:pt idx="1093">
                  <c:v>35063</c:v>
                </c:pt>
                <c:pt idx="1094">
                  <c:v>35064</c:v>
                </c:pt>
                <c:pt idx="1095">
                  <c:v>35065</c:v>
                </c:pt>
                <c:pt idx="1096">
                  <c:v>35066</c:v>
                </c:pt>
                <c:pt idx="1097">
                  <c:v>35067</c:v>
                </c:pt>
                <c:pt idx="1098">
                  <c:v>35068</c:v>
                </c:pt>
                <c:pt idx="1099">
                  <c:v>35069</c:v>
                </c:pt>
                <c:pt idx="1100">
                  <c:v>35070</c:v>
                </c:pt>
                <c:pt idx="1101">
                  <c:v>35071</c:v>
                </c:pt>
                <c:pt idx="1102">
                  <c:v>35072</c:v>
                </c:pt>
                <c:pt idx="1103">
                  <c:v>35073</c:v>
                </c:pt>
                <c:pt idx="1104">
                  <c:v>35074</c:v>
                </c:pt>
                <c:pt idx="1105">
                  <c:v>35075</c:v>
                </c:pt>
                <c:pt idx="1106">
                  <c:v>35076</c:v>
                </c:pt>
                <c:pt idx="1107">
                  <c:v>35077</c:v>
                </c:pt>
                <c:pt idx="1108">
                  <c:v>35078</c:v>
                </c:pt>
                <c:pt idx="1109">
                  <c:v>35079</c:v>
                </c:pt>
                <c:pt idx="1110">
                  <c:v>35080</c:v>
                </c:pt>
                <c:pt idx="1111">
                  <c:v>35081</c:v>
                </c:pt>
                <c:pt idx="1112">
                  <c:v>35082</c:v>
                </c:pt>
                <c:pt idx="1113">
                  <c:v>35083</c:v>
                </c:pt>
                <c:pt idx="1114">
                  <c:v>35084</c:v>
                </c:pt>
                <c:pt idx="1115">
                  <c:v>35085</c:v>
                </c:pt>
                <c:pt idx="1116">
                  <c:v>35086</c:v>
                </c:pt>
                <c:pt idx="1117">
                  <c:v>35087</c:v>
                </c:pt>
                <c:pt idx="1118">
                  <c:v>35088</c:v>
                </c:pt>
                <c:pt idx="1119">
                  <c:v>35089</c:v>
                </c:pt>
                <c:pt idx="1120">
                  <c:v>35090</c:v>
                </c:pt>
                <c:pt idx="1121">
                  <c:v>35091</c:v>
                </c:pt>
                <c:pt idx="1122">
                  <c:v>35092</c:v>
                </c:pt>
                <c:pt idx="1123">
                  <c:v>35093</c:v>
                </c:pt>
                <c:pt idx="1124">
                  <c:v>35094</c:v>
                </c:pt>
                <c:pt idx="1125">
                  <c:v>35095</c:v>
                </c:pt>
                <c:pt idx="1126">
                  <c:v>35096</c:v>
                </c:pt>
                <c:pt idx="1127">
                  <c:v>35097</c:v>
                </c:pt>
                <c:pt idx="1128">
                  <c:v>35098</c:v>
                </c:pt>
                <c:pt idx="1129">
                  <c:v>35099</c:v>
                </c:pt>
                <c:pt idx="1130">
                  <c:v>35100</c:v>
                </c:pt>
                <c:pt idx="1131">
                  <c:v>35101</c:v>
                </c:pt>
                <c:pt idx="1132">
                  <c:v>35102</c:v>
                </c:pt>
                <c:pt idx="1133">
                  <c:v>35103</c:v>
                </c:pt>
                <c:pt idx="1134">
                  <c:v>35104</c:v>
                </c:pt>
                <c:pt idx="1135">
                  <c:v>35105</c:v>
                </c:pt>
                <c:pt idx="1136">
                  <c:v>35106</c:v>
                </c:pt>
                <c:pt idx="1137">
                  <c:v>35107</c:v>
                </c:pt>
                <c:pt idx="1138">
                  <c:v>35108</c:v>
                </c:pt>
                <c:pt idx="1139">
                  <c:v>35109</c:v>
                </c:pt>
                <c:pt idx="1140">
                  <c:v>35110</c:v>
                </c:pt>
                <c:pt idx="1141">
                  <c:v>35111</c:v>
                </c:pt>
                <c:pt idx="1142">
                  <c:v>35112</c:v>
                </c:pt>
                <c:pt idx="1143">
                  <c:v>35113</c:v>
                </c:pt>
                <c:pt idx="1144">
                  <c:v>35114</c:v>
                </c:pt>
                <c:pt idx="1145">
                  <c:v>35115</c:v>
                </c:pt>
                <c:pt idx="1146">
                  <c:v>35116</c:v>
                </c:pt>
                <c:pt idx="1147">
                  <c:v>35117</c:v>
                </c:pt>
                <c:pt idx="1148">
                  <c:v>35118</c:v>
                </c:pt>
                <c:pt idx="1149">
                  <c:v>35119</c:v>
                </c:pt>
                <c:pt idx="1150">
                  <c:v>35120</c:v>
                </c:pt>
                <c:pt idx="1151">
                  <c:v>35121</c:v>
                </c:pt>
                <c:pt idx="1152">
                  <c:v>35122</c:v>
                </c:pt>
                <c:pt idx="1153">
                  <c:v>35123</c:v>
                </c:pt>
                <c:pt idx="1154">
                  <c:v>35125</c:v>
                </c:pt>
                <c:pt idx="1155">
                  <c:v>35126</c:v>
                </c:pt>
                <c:pt idx="1156">
                  <c:v>35127</c:v>
                </c:pt>
                <c:pt idx="1157">
                  <c:v>35128</c:v>
                </c:pt>
                <c:pt idx="1158">
                  <c:v>35129</c:v>
                </c:pt>
                <c:pt idx="1159">
                  <c:v>35130</c:v>
                </c:pt>
                <c:pt idx="1160">
                  <c:v>35131</c:v>
                </c:pt>
                <c:pt idx="1161">
                  <c:v>35132</c:v>
                </c:pt>
                <c:pt idx="1162">
                  <c:v>35133</c:v>
                </c:pt>
                <c:pt idx="1163">
                  <c:v>35134</c:v>
                </c:pt>
                <c:pt idx="1164">
                  <c:v>35135</c:v>
                </c:pt>
                <c:pt idx="1165">
                  <c:v>35136</c:v>
                </c:pt>
                <c:pt idx="1166">
                  <c:v>35137</c:v>
                </c:pt>
                <c:pt idx="1167">
                  <c:v>35138</c:v>
                </c:pt>
                <c:pt idx="1168">
                  <c:v>35139</c:v>
                </c:pt>
                <c:pt idx="1169">
                  <c:v>35140</c:v>
                </c:pt>
                <c:pt idx="1170">
                  <c:v>35141</c:v>
                </c:pt>
                <c:pt idx="1171">
                  <c:v>35142</c:v>
                </c:pt>
                <c:pt idx="1172">
                  <c:v>35143</c:v>
                </c:pt>
                <c:pt idx="1173">
                  <c:v>35144</c:v>
                </c:pt>
                <c:pt idx="1174">
                  <c:v>35145</c:v>
                </c:pt>
                <c:pt idx="1175">
                  <c:v>35146</c:v>
                </c:pt>
                <c:pt idx="1176">
                  <c:v>35147</c:v>
                </c:pt>
                <c:pt idx="1177">
                  <c:v>35148</c:v>
                </c:pt>
                <c:pt idx="1178">
                  <c:v>35149</c:v>
                </c:pt>
                <c:pt idx="1179">
                  <c:v>35150</c:v>
                </c:pt>
                <c:pt idx="1180">
                  <c:v>35151</c:v>
                </c:pt>
                <c:pt idx="1181">
                  <c:v>35152</c:v>
                </c:pt>
                <c:pt idx="1182">
                  <c:v>35153</c:v>
                </c:pt>
                <c:pt idx="1183">
                  <c:v>35154</c:v>
                </c:pt>
                <c:pt idx="1184">
                  <c:v>35155</c:v>
                </c:pt>
                <c:pt idx="1185">
                  <c:v>35156</c:v>
                </c:pt>
                <c:pt idx="1186">
                  <c:v>35157</c:v>
                </c:pt>
                <c:pt idx="1187">
                  <c:v>35158</c:v>
                </c:pt>
                <c:pt idx="1188">
                  <c:v>35159</c:v>
                </c:pt>
                <c:pt idx="1189">
                  <c:v>35160</c:v>
                </c:pt>
                <c:pt idx="1190">
                  <c:v>35161</c:v>
                </c:pt>
                <c:pt idx="1191">
                  <c:v>35162</c:v>
                </c:pt>
                <c:pt idx="1192">
                  <c:v>35163</c:v>
                </c:pt>
                <c:pt idx="1193">
                  <c:v>35164</c:v>
                </c:pt>
                <c:pt idx="1194">
                  <c:v>35165</c:v>
                </c:pt>
                <c:pt idx="1195">
                  <c:v>35166</c:v>
                </c:pt>
                <c:pt idx="1196">
                  <c:v>35167</c:v>
                </c:pt>
                <c:pt idx="1197">
                  <c:v>35168</c:v>
                </c:pt>
                <c:pt idx="1198">
                  <c:v>35169</c:v>
                </c:pt>
                <c:pt idx="1199">
                  <c:v>35170</c:v>
                </c:pt>
                <c:pt idx="1200">
                  <c:v>35171</c:v>
                </c:pt>
                <c:pt idx="1201">
                  <c:v>35172</c:v>
                </c:pt>
                <c:pt idx="1202">
                  <c:v>35173</c:v>
                </c:pt>
                <c:pt idx="1203">
                  <c:v>35174</c:v>
                </c:pt>
                <c:pt idx="1204">
                  <c:v>35175</c:v>
                </c:pt>
                <c:pt idx="1205">
                  <c:v>35176</c:v>
                </c:pt>
                <c:pt idx="1206">
                  <c:v>35177</c:v>
                </c:pt>
                <c:pt idx="1207">
                  <c:v>35178</c:v>
                </c:pt>
                <c:pt idx="1208">
                  <c:v>35179</c:v>
                </c:pt>
                <c:pt idx="1209">
                  <c:v>35180</c:v>
                </c:pt>
                <c:pt idx="1210">
                  <c:v>35181</c:v>
                </c:pt>
                <c:pt idx="1211">
                  <c:v>35182</c:v>
                </c:pt>
                <c:pt idx="1212">
                  <c:v>35183</c:v>
                </c:pt>
                <c:pt idx="1213">
                  <c:v>35184</c:v>
                </c:pt>
                <c:pt idx="1214">
                  <c:v>35185</c:v>
                </c:pt>
                <c:pt idx="1215">
                  <c:v>35186</c:v>
                </c:pt>
                <c:pt idx="1216">
                  <c:v>35187</c:v>
                </c:pt>
                <c:pt idx="1217">
                  <c:v>35188</c:v>
                </c:pt>
                <c:pt idx="1218">
                  <c:v>35189</c:v>
                </c:pt>
                <c:pt idx="1219">
                  <c:v>35190</c:v>
                </c:pt>
                <c:pt idx="1220">
                  <c:v>35191</c:v>
                </c:pt>
                <c:pt idx="1221">
                  <c:v>35192</c:v>
                </c:pt>
                <c:pt idx="1222">
                  <c:v>35193</c:v>
                </c:pt>
                <c:pt idx="1223">
                  <c:v>35194</c:v>
                </c:pt>
                <c:pt idx="1224">
                  <c:v>35195</c:v>
                </c:pt>
                <c:pt idx="1225">
                  <c:v>35196</c:v>
                </c:pt>
                <c:pt idx="1226">
                  <c:v>35197</c:v>
                </c:pt>
                <c:pt idx="1227">
                  <c:v>35198</c:v>
                </c:pt>
                <c:pt idx="1228">
                  <c:v>35199</c:v>
                </c:pt>
                <c:pt idx="1229">
                  <c:v>35200</c:v>
                </c:pt>
                <c:pt idx="1230">
                  <c:v>35201</c:v>
                </c:pt>
                <c:pt idx="1231">
                  <c:v>35202</c:v>
                </c:pt>
                <c:pt idx="1232">
                  <c:v>35203</c:v>
                </c:pt>
                <c:pt idx="1233">
                  <c:v>35204</c:v>
                </c:pt>
                <c:pt idx="1234">
                  <c:v>35205</c:v>
                </c:pt>
                <c:pt idx="1235">
                  <c:v>35206</c:v>
                </c:pt>
                <c:pt idx="1236">
                  <c:v>35207</c:v>
                </c:pt>
                <c:pt idx="1237">
                  <c:v>35208</c:v>
                </c:pt>
                <c:pt idx="1238">
                  <c:v>35209</c:v>
                </c:pt>
                <c:pt idx="1239">
                  <c:v>35210</c:v>
                </c:pt>
                <c:pt idx="1240">
                  <c:v>35211</c:v>
                </c:pt>
                <c:pt idx="1241">
                  <c:v>35212</c:v>
                </c:pt>
                <c:pt idx="1242">
                  <c:v>35213</c:v>
                </c:pt>
                <c:pt idx="1243">
                  <c:v>35214</c:v>
                </c:pt>
                <c:pt idx="1244">
                  <c:v>35215</c:v>
                </c:pt>
                <c:pt idx="1245">
                  <c:v>35216</c:v>
                </c:pt>
                <c:pt idx="1246">
                  <c:v>35217</c:v>
                </c:pt>
                <c:pt idx="1247">
                  <c:v>35218</c:v>
                </c:pt>
                <c:pt idx="1248">
                  <c:v>35219</c:v>
                </c:pt>
                <c:pt idx="1249">
                  <c:v>35220</c:v>
                </c:pt>
                <c:pt idx="1250">
                  <c:v>35221</c:v>
                </c:pt>
                <c:pt idx="1251">
                  <c:v>35222</c:v>
                </c:pt>
                <c:pt idx="1252">
                  <c:v>35223</c:v>
                </c:pt>
                <c:pt idx="1253">
                  <c:v>35224</c:v>
                </c:pt>
                <c:pt idx="1254">
                  <c:v>35225</c:v>
                </c:pt>
                <c:pt idx="1255">
                  <c:v>35226</c:v>
                </c:pt>
                <c:pt idx="1256">
                  <c:v>35227</c:v>
                </c:pt>
                <c:pt idx="1257">
                  <c:v>35228</c:v>
                </c:pt>
                <c:pt idx="1258">
                  <c:v>35229</c:v>
                </c:pt>
                <c:pt idx="1259">
                  <c:v>35230</c:v>
                </c:pt>
                <c:pt idx="1260">
                  <c:v>35231</c:v>
                </c:pt>
                <c:pt idx="1261">
                  <c:v>35232</c:v>
                </c:pt>
                <c:pt idx="1262">
                  <c:v>35233</c:v>
                </c:pt>
                <c:pt idx="1263">
                  <c:v>35234</c:v>
                </c:pt>
                <c:pt idx="1264">
                  <c:v>35235</c:v>
                </c:pt>
                <c:pt idx="1265">
                  <c:v>35236</c:v>
                </c:pt>
                <c:pt idx="1266">
                  <c:v>35237</c:v>
                </c:pt>
                <c:pt idx="1267">
                  <c:v>35238</c:v>
                </c:pt>
                <c:pt idx="1268">
                  <c:v>35239</c:v>
                </c:pt>
                <c:pt idx="1269">
                  <c:v>35240</c:v>
                </c:pt>
                <c:pt idx="1270">
                  <c:v>35241</c:v>
                </c:pt>
                <c:pt idx="1271">
                  <c:v>35242</c:v>
                </c:pt>
                <c:pt idx="1272">
                  <c:v>35243</c:v>
                </c:pt>
                <c:pt idx="1273">
                  <c:v>35244</c:v>
                </c:pt>
                <c:pt idx="1274">
                  <c:v>35245</c:v>
                </c:pt>
                <c:pt idx="1275">
                  <c:v>35246</c:v>
                </c:pt>
                <c:pt idx="1276">
                  <c:v>35247</c:v>
                </c:pt>
                <c:pt idx="1277">
                  <c:v>35248</c:v>
                </c:pt>
                <c:pt idx="1278">
                  <c:v>35249</c:v>
                </c:pt>
                <c:pt idx="1279">
                  <c:v>35250</c:v>
                </c:pt>
                <c:pt idx="1280">
                  <c:v>35251</c:v>
                </c:pt>
                <c:pt idx="1281">
                  <c:v>35252</c:v>
                </c:pt>
                <c:pt idx="1282">
                  <c:v>35253</c:v>
                </c:pt>
                <c:pt idx="1283">
                  <c:v>35254</c:v>
                </c:pt>
                <c:pt idx="1284">
                  <c:v>35255</c:v>
                </c:pt>
                <c:pt idx="1285">
                  <c:v>35256</c:v>
                </c:pt>
                <c:pt idx="1286">
                  <c:v>35257</c:v>
                </c:pt>
                <c:pt idx="1287">
                  <c:v>35258</c:v>
                </c:pt>
                <c:pt idx="1288">
                  <c:v>35259</c:v>
                </c:pt>
                <c:pt idx="1289">
                  <c:v>35260</c:v>
                </c:pt>
                <c:pt idx="1290">
                  <c:v>35261</c:v>
                </c:pt>
                <c:pt idx="1291">
                  <c:v>35262</c:v>
                </c:pt>
                <c:pt idx="1292">
                  <c:v>35263</c:v>
                </c:pt>
                <c:pt idx="1293">
                  <c:v>35264</c:v>
                </c:pt>
                <c:pt idx="1294">
                  <c:v>35265</c:v>
                </c:pt>
                <c:pt idx="1295">
                  <c:v>35266</c:v>
                </c:pt>
                <c:pt idx="1296">
                  <c:v>35267</c:v>
                </c:pt>
                <c:pt idx="1297">
                  <c:v>35268</c:v>
                </c:pt>
                <c:pt idx="1298">
                  <c:v>35269</c:v>
                </c:pt>
                <c:pt idx="1299">
                  <c:v>35270</c:v>
                </c:pt>
                <c:pt idx="1300">
                  <c:v>35271</c:v>
                </c:pt>
                <c:pt idx="1301">
                  <c:v>35272</c:v>
                </c:pt>
                <c:pt idx="1302">
                  <c:v>35273</c:v>
                </c:pt>
                <c:pt idx="1303">
                  <c:v>35274</c:v>
                </c:pt>
                <c:pt idx="1304">
                  <c:v>35275</c:v>
                </c:pt>
                <c:pt idx="1305">
                  <c:v>35276</c:v>
                </c:pt>
                <c:pt idx="1306">
                  <c:v>35277</c:v>
                </c:pt>
                <c:pt idx="1307">
                  <c:v>35278</c:v>
                </c:pt>
                <c:pt idx="1308">
                  <c:v>35279</c:v>
                </c:pt>
                <c:pt idx="1309">
                  <c:v>35280</c:v>
                </c:pt>
                <c:pt idx="1310">
                  <c:v>35281</c:v>
                </c:pt>
                <c:pt idx="1311">
                  <c:v>35282</c:v>
                </c:pt>
                <c:pt idx="1312">
                  <c:v>35283</c:v>
                </c:pt>
                <c:pt idx="1313">
                  <c:v>35284</c:v>
                </c:pt>
                <c:pt idx="1314">
                  <c:v>35285</c:v>
                </c:pt>
                <c:pt idx="1315">
                  <c:v>35286</c:v>
                </c:pt>
                <c:pt idx="1316">
                  <c:v>35287</c:v>
                </c:pt>
                <c:pt idx="1317">
                  <c:v>35288</c:v>
                </c:pt>
                <c:pt idx="1318">
                  <c:v>35289</c:v>
                </c:pt>
                <c:pt idx="1319">
                  <c:v>35290</c:v>
                </c:pt>
                <c:pt idx="1320">
                  <c:v>35291</c:v>
                </c:pt>
                <c:pt idx="1321">
                  <c:v>35292</c:v>
                </c:pt>
                <c:pt idx="1322">
                  <c:v>35293</c:v>
                </c:pt>
                <c:pt idx="1323">
                  <c:v>35294</c:v>
                </c:pt>
                <c:pt idx="1324">
                  <c:v>35295</c:v>
                </c:pt>
                <c:pt idx="1325">
                  <c:v>35296</c:v>
                </c:pt>
                <c:pt idx="1326">
                  <c:v>35297</c:v>
                </c:pt>
                <c:pt idx="1327">
                  <c:v>35298</c:v>
                </c:pt>
                <c:pt idx="1328">
                  <c:v>35299</c:v>
                </c:pt>
                <c:pt idx="1329">
                  <c:v>35300</c:v>
                </c:pt>
                <c:pt idx="1330">
                  <c:v>35301</c:v>
                </c:pt>
                <c:pt idx="1331">
                  <c:v>35302</c:v>
                </c:pt>
                <c:pt idx="1332">
                  <c:v>35303</c:v>
                </c:pt>
                <c:pt idx="1333">
                  <c:v>35304</c:v>
                </c:pt>
                <c:pt idx="1334">
                  <c:v>35305</c:v>
                </c:pt>
                <c:pt idx="1335">
                  <c:v>35306</c:v>
                </c:pt>
                <c:pt idx="1336">
                  <c:v>35307</c:v>
                </c:pt>
                <c:pt idx="1337">
                  <c:v>35308</c:v>
                </c:pt>
                <c:pt idx="1338">
                  <c:v>35309</c:v>
                </c:pt>
                <c:pt idx="1339">
                  <c:v>35310</c:v>
                </c:pt>
                <c:pt idx="1340">
                  <c:v>35311</c:v>
                </c:pt>
                <c:pt idx="1341">
                  <c:v>35312</c:v>
                </c:pt>
                <c:pt idx="1342">
                  <c:v>35313</c:v>
                </c:pt>
                <c:pt idx="1343">
                  <c:v>35314</c:v>
                </c:pt>
                <c:pt idx="1344">
                  <c:v>35315</c:v>
                </c:pt>
                <c:pt idx="1345">
                  <c:v>35316</c:v>
                </c:pt>
                <c:pt idx="1346">
                  <c:v>35317</c:v>
                </c:pt>
                <c:pt idx="1347">
                  <c:v>35318</c:v>
                </c:pt>
                <c:pt idx="1348">
                  <c:v>35319</c:v>
                </c:pt>
                <c:pt idx="1349">
                  <c:v>35320</c:v>
                </c:pt>
                <c:pt idx="1350">
                  <c:v>35321</c:v>
                </c:pt>
                <c:pt idx="1351">
                  <c:v>35322</c:v>
                </c:pt>
                <c:pt idx="1352">
                  <c:v>35323</c:v>
                </c:pt>
                <c:pt idx="1353">
                  <c:v>35324</c:v>
                </c:pt>
                <c:pt idx="1354">
                  <c:v>35325</c:v>
                </c:pt>
                <c:pt idx="1355">
                  <c:v>35326</c:v>
                </c:pt>
                <c:pt idx="1356">
                  <c:v>35327</c:v>
                </c:pt>
                <c:pt idx="1357">
                  <c:v>35328</c:v>
                </c:pt>
                <c:pt idx="1358">
                  <c:v>35329</c:v>
                </c:pt>
                <c:pt idx="1359">
                  <c:v>35330</c:v>
                </c:pt>
                <c:pt idx="1360">
                  <c:v>35331</c:v>
                </c:pt>
                <c:pt idx="1361">
                  <c:v>35332</c:v>
                </c:pt>
                <c:pt idx="1362">
                  <c:v>35333</c:v>
                </c:pt>
                <c:pt idx="1363">
                  <c:v>35334</c:v>
                </c:pt>
                <c:pt idx="1364">
                  <c:v>35335</c:v>
                </c:pt>
                <c:pt idx="1365">
                  <c:v>35336</c:v>
                </c:pt>
                <c:pt idx="1366">
                  <c:v>35337</c:v>
                </c:pt>
                <c:pt idx="1367">
                  <c:v>35338</c:v>
                </c:pt>
                <c:pt idx="1368">
                  <c:v>35339</c:v>
                </c:pt>
                <c:pt idx="1369">
                  <c:v>35340</c:v>
                </c:pt>
                <c:pt idx="1370">
                  <c:v>35341</c:v>
                </c:pt>
                <c:pt idx="1371">
                  <c:v>35342</c:v>
                </c:pt>
                <c:pt idx="1372">
                  <c:v>35343</c:v>
                </c:pt>
                <c:pt idx="1373">
                  <c:v>35344</c:v>
                </c:pt>
                <c:pt idx="1374">
                  <c:v>35345</c:v>
                </c:pt>
                <c:pt idx="1375">
                  <c:v>35346</c:v>
                </c:pt>
                <c:pt idx="1376">
                  <c:v>35347</c:v>
                </c:pt>
                <c:pt idx="1377">
                  <c:v>35348</c:v>
                </c:pt>
                <c:pt idx="1378">
                  <c:v>35349</c:v>
                </c:pt>
                <c:pt idx="1379">
                  <c:v>35350</c:v>
                </c:pt>
                <c:pt idx="1380">
                  <c:v>35351</c:v>
                </c:pt>
                <c:pt idx="1381">
                  <c:v>35352</c:v>
                </c:pt>
                <c:pt idx="1382">
                  <c:v>35353</c:v>
                </c:pt>
                <c:pt idx="1383">
                  <c:v>35354</c:v>
                </c:pt>
                <c:pt idx="1384">
                  <c:v>35355</c:v>
                </c:pt>
                <c:pt idx="1385">
                  <c:v>35356</c:v>
                </c:pt>
                <c:pt idx="1386">
                  <c:v>35357</c:v>
                </c:pt>
                <c:pt idx="1387">
                  <c:v>35358</c:v>
                </c:pt>
                <c:pt idx="1388">
                  <c:v>35359</c:v>
                </c:pt>
                <c:pt idx="1389">
                  <c:v>35360</c:v>
                </c:pt>
                <c:pt idx="1390">
                  <c:v>35361</c:v>
                </c:pt>
                <c:pt idx="1391">
                  <c:v>35362</c:v>
                </c:pt>
                <c:pt idx="1392">
                  <c:v>35363</c:v>
                </c:pt>
                <c:pt idx="1393">
                  <c:v>35364</c:v>
                </c:pt>
                <c:pt idx="1394">
                  <c:v>35365</c:v>
                </c:pt>
                <c:pt idx="1395">
                  <c:v>35366</c:v>
                </c:pt>
                <c:pt idx="1396">
                  <c:v>35367</c:v>
                </c:pt>
                <c:pt idx="1397">
                  <c:v>35368</c:v>
                </c:pt>
                <c:pt idx="1398">
                  <c:v>35369</c:v>
                </c:pt>
                <c:pt idx="1399">
                  <c:v>35370</c:v>
                </c:pt>
                <c:pt idx="1400">
                  <c:v>35371</c:v>
                </c:pt>
                <c:pt idx="1401">
                  <c:v>35372</c:v>
                </c:pt>
                <c:pt idx="1402">
                  <c:v>35373</c:v>
                </c:pt>
                <c:pt idx="1403">
                  <c:v>35374</c:v>
                </c:pt>
                <c:pt idx="1404">
                  <c:v>35375</c:v>
                </c:pt>
                <c:pt idx="1405">
                  <c:v>35376</c:v>
                </c:pt>
                <c:pt idx="1406">
                  <c:v>35377</c:v>
                </c:pt>
                <c:pt idx="1407">
                  <c:v>35378</c:v>
                </c:pt>
                <c:pt idx="1408">
                  <c:v>35379</c:v>
                </c:pt>
                <c:pt idx="1409">
                  <c:v>35380</c:v>
                </c:pt>
                <c:pt idx="1410">
                  <c:v>35381</c:v>
                </c:pt>
                <c:pt idx="1411">
                  <c:v>35382</c:v>
                </c:pt>
                <c:pt idx="1412">
                  <c:v>35383</c:v>
                </c:pt>
                <c:pt idx="1413">
                  <c:v>35384</c:v>
                </c:pt>
                <c:pt idx="1414">
                  <c:v>35385</c:v>
                </c:pt>
                <c:pt idx="1415">
                  <c:v>35386</c:v>
                </c:pt>
                <c:pt idx="1416">
                  <c:v>35387</c:v>
                </c:pt>
                <c:pt idx="1417">
                  <c:v>35388</c:v>
                </c:pt>
                <c:pt idx="1418">
                  <c:v>35389</c:v>
                </c:pt>
                <c:pt idx="1419">
                  <c:v>35390</c:v>
                </c:pt>
                <c:pt idx="1420">
                  <c:v>35391</c:v>
                </c:pt>
                <c:pt idx="1421">
                  <c:v>35392</c:v>
                </c:pt>
                <c:pt idx="1422">
                  <c:v>35393</c:v>
                </c:pt>
                <c:pt idx="1423">
                  <c:v>35394</c:v>
                </c:pt>
                <c:pt idx="1424">
                  <c:v>35395</c:v>
                </c:pt>
                <c:pt idx="1425">
                  <c:v>35396</c:v>
                </c:pt>
                <c:pt idx="1426">
                  <c:v>35397</c:v>
                </c:pt>
                <c:pt idx="1427">
                  <c:v>35398</c:v>
                </c:pt>
                <c:pt idx="1428">
                  <c:v>35399</c:v>
                </c:pt>
                <c:pt idx="1429">
                  <c:v>35400</c:v>
                </c:pt>
                <c:pt idx="1430">
                  <c:v>35401</c:v>
                </c:pt>
                <c:pt idx="1431">
                  <c:v>35402</c:v>
                </c:pt>
                <c:pt idx="1432">
                  <c:v>35403</c:v>
                </c:pt>
                <c:pt idx="1433">
                  <c:v>35404</c:v>
                </c:pt>
                <c:pt idx="1434">
                  <c:v>35405</c:v>
                </c:pt>
                <c:pt idx="1435">
                  <c:v>35406</c:v>
                </c:pt>
                <c:pt idx="1436">
                  <c:v>35407</c:v>
                </c:pt>
                <c:pt idx="1437">
                  <c:v>35408</c:v>
                </c:pt>
                <c:pt idx="1438">
                  <c:v>35409</c:v>
                </c:pt>
                <c:pt idx="1439">
                  <c:v>35410</c:v>
                </c:pt>
                <c:pt idx="1440">
                  <c:v>35411</c:v>
                </c:pt>
                <c:pt idx="1441">
                  <c:v>35412</c:v>
                </c:pt>
                <c:pt idx="1442">
                  <c:v>35413</c:v>
                </c:pt>
                <c:pt idx="1443">
                  <c:v>35414</c:v>
                </c:pt>
                <c:pt idx="1444">
                  <c:v>35415</c:v>
                </c:pt>
                <c:pt idx="1445">
                  <c:v>35416</c:v>
                </c:pt>
                <c:pt idx="1446">
                  <c:v>35417</c:v>
                </c:pt>
                <c:pt idx="1447">
                  <c:v>35418</c:v>
                </c:pt>
                <c:pt idx="1448">
                  <c:v>35419</c:v>
                </c:pt>
                <c:pt idx="1449">
                  <c:v>35420</c:v>
                </c:pt>
                <c:pt idx="1450">
                  <c:v>35421</c:v>
                </c:pt>
                <c:pt idx="1451">
                  <c:v>35422</c:v>
                </c:pt>
                <c:pt idx="1452">
                  <c:v>35423</c:v>
                </c:pt>
                <c:pt idx="1453">
                  <c:v>35424</c:v>
                </c:pt>
                <c:pt idx="1454">
                  <c:v>35425</c:v>
                </c:pt>
                <c:pt idx="1455">
                  <c:v>35426</c:v>
                </c:pt>
                <c:pt idx="1456">
                  <c:v>35427</c:v>
                </c:pt>
                <c:pt idx="1457">
                  <c:v>35428</c:v>
                </c:pt>
                <c:pt idx="1458">
                  <c:v>35429</c:v>
                </c:pt>
                <c:pt idx="1459">
                  <c:v>35430</c:v>
                </c:pt>
                <c:pt idx="1460">
                  <c:v>35431</c:v>
                </c:pt>
                <c:pt idx="1461">
                  <c:v>35432</c:v>
                </c:pt>
                <c:pt idx="1462">
                  <c:v>35433</c:v>
                </c:pt>
                <c:pt idx="1463">
                  <c:v>35434</c:v>
                </c:pt>
                <c:pt idx="1464">
                  <c:v>35435</c:v>
                </c:pt>
                <c:pt idx="1465">
                  <c:v>35436</c:v>
                </c:pt>
                <c:pt idx="1466">
                  <c:v>35437</c:v>
                </c:pt>
                <c:pt idx="1467">
                  <c:v>35438</c:v>
                </c:pt>
                <c:pt idx="1468">
                  <c:v>35439</c:v>
                </c:pt>
                <c:pt idx="1469">
                  <c:v>35440</c:v>
                </c:pt>
                <c:pt idx="1470">
                  <c:v>35441</c:v>
                </c:pt>
                <c:pt idx="1471">
                  <c:v>35442</c:v>
                </c:pt>
                <c:pt idx="1472">
                  <c:v>35443</c:v>
                </c:pt>
                <c:pt idx="1473">
                  <c:v>35444</c:v>
                </c:pt>
                <c:pt idx="1474">
                  <c:v>35445</c:v>
                </c:pt>
                <c:pt idx="1475">
                  <c:v>35446</c:v>
                </c:pt>
                <c:pt idx="1476">
                  <c:v>35447</c:v>
                </c:pt>
                <c:pt idx="1477">
                  <c:v>35448</c:v>
                </c:pt>
                <c:pt idx="1478">
                  <c:v>35449</c:v>
                </c:pt>
                <c:pt idx="1479">
                  <c:v>35450</c:v>
                </c:pt>
                <c:pt idx="1480">
                  <c:v>35451</c:v>
                </c:pt>
                <c:pt idx="1481">
                  <c:v>35452</c:v>
                </c:pt>
                <c:pt idx="1482">
                  <c:v>35453</c:v>
                </c:pt>
                <c:pt idx="1483">
                  <c:v>35454</c:v>
                </c:pt>
                <c:pt idx="1484">
                  <c:v>35455</c:v>
                </c:pt>
                <c:pt idx="1485">
                  <c:v>35456</c:v>
                </c:pt>
                <c:pt idx="1486">
                  <c:v>35457</c:v>
                </c:pt>
                <c:pt idx="1487">
                  <c:v>35458</c:v>
                </c:pt>
                <c:pt idx="1488">
                  <c:v>35459</c:v>
                </c:pt>
                <c:pt idx="1489">
                  <c:v>35460</c:v>
                </c:pt>
                <c:pt idx="1490">
                  <c:v>35461</c:v>
                </c:pt>
                <c:pt idx="1491">
                  <c:v>35462</c:v>
                </c:pt>
                <c:pt idx="1492">
                  <c:v>35463</c:v>
                </c:pt>
                <c:pt idx="1493">
                  <c:v>35464</c:v>
                </c:pt>
                <c:pt idx="1494">
                  <c:v>35465</c:v>
                </c:pt>
                <c:pt idx="1495">
                  <c:v>35466</c:v>
                </c:pt>
                <c:pt idx="1496">
                  <c:v>35467</c:v>
                </c:pt>
                <c:pt idx="1497">
                  <c:v>35468</c:v>
                </c:pt>
                <c:pt idx="1498">
                  <c:v>35469</c:v>
                </c:pt>
                <c:pt idx="1499">
                  <c:v>35470</c:v>
                </c:pt>
                <c:pt idx="1500">
                  <c:v>35471</c:v>
                </c:pt>
                <c:pt idx="1501">
                  <c:v>35472</c:v>
                </c:pt>
                <c:pt idx="1502">
                  <c:v>35473</c:v>
                </c:pt>
                <c:pt idx="1503">
                  <c:v>35474</c:v>
                </c:pt>
                <c:pt idx="1504">
                  <c:v>35475</c:v>
                </c:pt>
                <c:pt idx="1505">
                  <c:v>35476</c:v>
                </c:pt>
                <c:pt idx="1506">
                  <c:v>35477</c:v>
                </c:pt>
                <c:pt idx="1507">
                  <c:v>35478</c:v>
                </c:pt>
                <c:pt idx="1508">
                  <c:v>35479</c:v>
                </c:pt>
                <c:pt idx="1509">
                  <c:v>35480</c:v>
                </c:pt>
                <c:pt idx="1510">
                  <c:v>35481</c:v>
                </c:pt>
                <c:pt idx="1511">
                  <c:v>35482</c:v>
                </c:pt>
                <c:pt idx="1512">
                  <c:v>35483</c:v>
                </c:pt>
                <c:pt idx="1513">
                  <c:v>35484</c:v>
                </c:pt>
                <c:pt idx="1514">
                  <c:v>35485</c:v>
                </c:pt>
                <c:pt idx="1515">
                  <c:v>35486</c:v>
                </c:pt>
                <c:pt idx="1516">
                  <c:v>35487</c:v>
                </c:pt>
                <c:pt idx="1517">
                  <c:v>35488</c:v>
                </c:pt>
                <c:pt idx="1518">
                  <c:v>35489</c:v>
                </c:pt>
                <c:pt idx="1519">
                  <c:v>35490</c:v>
                </c:pt>
                <c:pt idx="1520">
                  <c:v>35491</c:v>
                </c:pt>
                <c:pt idx="1521">
                  <c:v>35492</c:v>
                </c:pt>
                <c:pt idx="1522">
                  <c:v>35493</c:v>
                </c:pt>
                <c:pt idx="1523">
                  <c:v>35494</c:v>
                </c:pt>
                <c:pt idx="1524">
                  <c:v>35495</c:v>
                </c:pt>
                <c:pt idx="1525">
                  <c:v>35496</c:v>
                </c:pt>
                <c:pt idx="1526">
                  <c:v>35497</c:v>
                </c:pt>
                <c:pt idx="1527">
                  <c:v>35498</c:v>
                </c:pt>
                <c:pt idx="1528">
                  <c:v>35499</c:v>
                </c:pt>
                <c:pt idx="1529">
                  <c:v>35500</c:v>
                </c:pt>
                <c:pt idx="1530">
                  <c:v>35501</c:v>
                </c:pt>
                <c:pt idx="1531">
                  <c:v>35502</c:v>
                </c:pt>
                <c:pt idx="1532">
                  <c:v>35503</c:v>
                </c:pt>
                <c:pt idx="1533">
                  <c:v>35504</c:v>
                </c:pt>
                <c:pt idx="1534">
                  <c:v>35505</c:v>
                </c:pt>
                <c:pt idx="1535">
                  <c:v>35506</c:v>
                </c:pt>
                <c:pt idx="1536">
                  <c:v>35507</c:v>
                </c:pt>
                <c:pt idx="1537">
                  <c:v>35508</c:v>
                </c:pt>
                <c:pt idx="1538">
                  <c:v>35509</c:v>
                </c:pt>
                <c:pt idx="1539">
                  <c:v>35510</c:v>
                </c:pt>
                <c:pt idx="1540">
                  <c:v>35511</c:v>
                </c:pt>
                <c:pt idx="1541">
                  <c:v>35512</c:v>
                </c:pt>
                <c:pt idx="1542">
                  <c:v>35513</c:v>
                </c:pt>
                <c:pt idx="1543">
                  <c:v>35514</c:v>
                </c:pt>
                <c:pt idx="1544">
                  <c:v>35515</c:v>
                </c:pt>
                <c:pt idx="1545">
                  <c:v>35516</c:v>
                </c:pt>
                <c:pt idx="1546">
                  <c:v>35517</c:v>
                </c:pt>
                <c:pt idx="1547">
                  <c:v>35518</c:v>
                </c:pt>
                <c:pt idx="1548">
                  <c:v>35519</c:v>
                </c:pt>
                <c:pt idx="1549">
                  <c:v>35520</c:v>
                </c:pt>
                <c:pt idx="1550">
                  <c:v>35521</c:v>
                </c:pt>
                <c:pt idx="1551">
                  <c:v>35522</c:v>
                </c:pt>
                <c:pt idx="1552">
                  <c:v>35523</c:v>
                </c:pt>
                <c:pt idx="1553">
                  <c:v>35524</c:v>
                </c:pt>
                <c:pt idx="1554">
                  <c:v>35525</c:v>
                </c:pt>
                <c:pt idx="1555">
                  <c:v>35526</c:v>
                </c:pt>
                <c:pt idx="1556">
                  <c:v>35527</c:v>
                </c:pt>
                <c:pt idx="1557">
                  <c:v>35528</c:v>
                </c:pt>
                <c:pt idx="1558">
                  <c:v>35529</c:v>
                </c:pt>
                <c:pt idx="1559">
                  <c:v>35530</c:v>
                </c:pt>
                <c:pt idx="1560">
                  <c:v>35531</c:v>
                </c:pt>
                <c:pt idx="1561">
                  <c:v>35532</c:v>
                </c:pt>
                <c:pt idx="1562">
                  <c:v>35533</c:v>
                </c:pt>
                <c:pt idx="1563">
                  <c:v>35534</c:v>
                </c:pt>
                <c:pt idx="1564">
                  <c:v>35535</c:v>
                </c:pt>
                <c:pt idx="1565">
                  <c:v>35536</c:v>
                </c:pt>
                <c:pt idx="1566">
                  <c:v>35537</c:v>
                </c:pt>
                <c:pt idx="1567">
                  <c:v>35538</c:v>
                </c:pt>
                <c:pt idx="1568">
                  <c:v>35539</c:v>
                </c:pt>
                <c:pt idx="1569">
                  <c:v>35540</c:v>
                </c:pt>
                <c:pt idx="1570">
                  <c:v>35541</c:v>
                </c:pt>
                <c:pt idx="1571">
                  <c:v>35542</c:v>
                </c:pt>
                <c:pt idx="1572">
                  <c:v>35543</c:v>
                </c:pt>
                <c:pt idx="1573">
                  <c:v>35544</c:v>
                </c:pt>
                <c:pt idx="1574">
                  <c:v>35545</c:v>
                </c:pt>
                <c:pt idx="1575">
                  <c:v>35546</c:v>
                </c:pt>
                <c:pt idx="1576">
                  <c:v>35547</c:v>
                </c:pt>
                <c:pt idx="1577">
                  <c:v>35548</c:v>
                </c:pt>
                <c:pt idx="1578">
                  <c:v>35549</c:v>
                </c:pt>
                <c:pt idx="1579">
                  <c:v>35550</c:v>
                </c:pt>
                <c:pt idx="1580">
                  <c:v>35551</c:v>
                </c:pt>
                <c:pt idx="1581">
                  <c:v>35552</c:v>
                </c:pt>
                <c:pt idx="1582">
                  <c:v>35553</c:v>
                </c:pt>
                <c:pt idx="1583">
                  <c:v>35554</c:v>
                </c:pt>
                <c:pt idx="1584">
                  <c:v>35555</c:v>
                </c:pt>
                <c:pt idx="1585">
                  <c:v>35556</c:v>
                </c:pt>
                <c:pt idx="1586">
                  <c:v>35557</c:v>
                </c:pt>
                <c:pt idx="1587">
                  <c:v>35558</c:v>
                </c:pt>
                <c:pt idx="1588">
                  <c:v>35559</c:v>
                </c:pt>
                <c:pt idx="1589">
                  <c:v>35560</c:v>
                </c:pt>
                <c:pt idx="1590">
                  <c:v>35561</c:v>
                </c:pt>
                <c:pt idx="1591">
                  <c:v>35562</c:v>
                </c:pt>
                <c:pt idx="1592">
                  <c:v>35563</c:v>
                </c:pt>
                <c:pt idx="1593">
                  <c:v>35564</c:v>
                </c:pt>
                <c:pt idx="1594">
                  <c:v>35565</c:v>
                </c:pt>
                <c:pt idx="1595">
                  <c:v>35566</c:v>
                </c:pt>
                <c:pt idx="1596">
                  <c:v>35567</c:v>
                </c:pt>
                <c:pt idx="1597">
                  <c:v>35568</c:v>
                </c:pt>
                <c:pt idx="1598">
                  <c:v>35569</c:v>
                </c:pt>
                <c:pt idx="1599">
                  <c:v>35570</c:v>
                </c:pt>
                <c:pt idx="1600">
                  <c:v>35571</c:v>
                </c:pt>
                <c:pt idx="1601">
                  <c:v>35572</c:v>
                </c:pt>
                <c:pt idx="1602">
                  <c:v>35573</c:v>
                </c:pt>
                <c:pt idx="1603">
                  <c:v>35574</c:v>
                </c:pt>
                <c:pt idx="1604">
                  <c:v>35575</c:v>
                </c:pt>
                <c:pt idx="1605">
                  <c:v>35576</c:v>
                </c:pt>
                <c:pt idx="1606">
                  <c:v>35577</c:v>
                </c:pt>
                <c:pt idx="1607">
                  <c:v>35578</c:v>
                </c:pt>
                <c:pt idx="1608">
                  <c:v>35579</c:v>
                </c:pt>
                <c:pt idx="1609">
                  <c:v>35580</c:v>
                </c:pt>
                <c:pt idx="1610">
                  <c:v>35581</c:v>
                </c:pt>
                <c:pt idx="1611">
                  <c:v>35582</c:v>
                </c:pt>
                <c:pt idx="1612">
                  <c:v>35583</c:v>
                </c:pt>
                <c:pt idx="1613">
                  <c:v>35584</c:v>
                </c:pt>
                <c:pt idx="1614">
                  <c:v>35585</c:v>
                </c:pt>
                <c:pt idx="1615">
                  <c:v>35586</c:v>
                </c:pt>
                <c:pt idx="1616">
                  <c:v>35587</c:v>
                </c:pt>
                <c:pt idx="1617">
                  <c:v>35588</c:v>
                </c:pt>
                <c:pt idx="1618">
                  <c:v>35589</c:v>
                </c:pt>
                <c:pt idx="1619">
                  <c:v>35590</c:v>
                </c:pt>
                <c:pt idx="1620">
                  <c:v>35591</c:v>
                </c:pt>
                <c:pt idx="1621">
                  <c:v>35592</c:v>
                </c:pt>
                <c:pt idx="1622">
                  <c:v>35593</c:v>
                </c:pt>
                <c:pt idx="1623">
                  <c:v>35594</c:v>
                </c:pt>
                <c:pt idx="1624">
                  <c:v>35595</c:v>
                </c:pt>
                <c:pt idx="1625">
                  <c:v>35596</c:v>
                </c:pt>
                <c:pt idx="1626">
                  <c:v>35597</c:v>
                </c:pt>
                <c:pt idx="1627">
                  <c:v>35598</c:v>
                </c:pt>
                <c:pt idx="1628">
                  <c:v>35599</c:v>
                </c:pt>
                <c:pt idx="1629">
                  <c:v>35600</c:v>
                </c:pt>
                <c:pt idx="1630">
                  <c:v>35601</c:v>
                </c:pt>
                <c:pt idx="1631">
                  <c:v>35602</c:v>
                </c:pt>
                <c:pt idx="1632">
                  <c:v>35603</c:v>
                </c:pt>
                <c:pt idx="1633">
                  <c:v>35604</c:v>
                </c:pt>
                <c:pt idx="1634">
                  <c:v>35605</c:v>
                </c:pt>
                <c:pt idx="1635">
                  <c:v>35606</c:v>
                </c:pt>
                <c:pt idx="1636">
                  <c:v>35607</c:v>
                </c:pt>
                <c:pt idx="1637">
                  <c:v>35608</c:v>
                </c:pt>
                <c:pt idx="1638">
                  <c:v>35609</c:v>
                </c:pt>
                <c:pt idx="1639">
                  <c:v>35610</c:v>
                </c:pt>
                <c:pt idx="1640">
                  <c:v>35611</c:v>
                </c:pt>
                <c:pt idx="1641">
                  <c:v>35612</c:v>
                </c:pt>
                <c:pt idx="1642">
                  <c:v>35613</c:v>
                </c:pt>
                <c:pt idx="1643">
                  <c:v>35614</c:v>
                </c:pt>
                <c:pt idx="1644">
                  <c:v>35615</c:v>
                </c:pt>
                <c:pt idx="1645">
                  <c:v>35616</c:v>
                </c:pt>
                <c:pt idx="1646">
                  <c:v>35617</c:v>
                </c:pt>
                <c:pt idx="1647">
                  <c:v>35618</c:v>
                </c:pt>
                <c:pt idx="1648">
                  <c:v>35619</c:v>
                </c:pt>
                <c:pt idx="1649">
                  <c:v>35620</c:v>
                </c:pt>
                <c:pt idx="1650">
                  <c:v>35621</c:v>
                </c:pt>
                <c:pt idx="1651">
                  <c:v>35622</c:v>
                </c:pt>
                <c:pt idx="1652">
                  <c:v>35623</c:v>
                </c:pt>
                <c:pt idx="1653">
                  <c:v>35624</c:v>
                </c:pt>
                <c:pt idx="1654">
                  <c:v>35625</c:v>
                </c:pt>
                <c:pt idx="1655">
                  <c:v>35626</c:v>
                </c:pt>
                <c:pt idx="1656">
                  <c:v>35627</c:v>
                </c:pt>
                <c:pt idx="1657">
                  <c:v>35628</c:v>
                </c:pt>
                <c:pt idx="1658">
                  <c:v>35629</c:v>
                </c:pt>
                <c:pt idx="1659">
                  <c:v>35630</c:v>
                </c:pt>
                <c:pt idx="1660">
                  <c:v>35631</c:v>
                </c:pt>
                <c:pt idx="1661">
                  <c:v>35632</c:v>
                </c:pt>
                <c:pt idx="1662">
                  <c:v>35633</c:v>
                </c:pt>
                <c:pt idx="1663">
                  <c:v>35634</c:v>
                </c:pt>
                <c:pt idx="1664">
                  <c:v>35635</c:v>
                </c:pt>
                <c:pt idx="1665">
                  <c:v>35636</c:v>
                </c:pt>
                <c:pt idx="1666">
                  <c:v>35637</c:v>
                </c:pt>
                <c:pt idx="1667">
                  <c:v>35638</c:v>
                </c:pt>
                <c:pt idx="1668">
                  <c:v>35639</c:v>
                </c:pt>
                <c:pt idx="1669">
                  <c:v>35640</c:v>
                </c:pt>
                <c:pt idx="1670">
                  <c:v>35641</c:v>
                </c:pt>
                <c:pt idx="1671">
                  <c:v>35642</c:v>
                </c:pt>
                <c:pt idx="1672">
                  <c:v>35643</c:v>
                </c:pt>
                <c:pt idx="1673">
                  <c:v>35644</c:v>
                </c:pt>
                <c:pt idx="1674">
                  <c:v>35645</c:v>
                </c:pt>
                <c:pt idx="1675">
                  <c:v>35646</c:v>
                </c:pt>
                <c:pt idx="1676">
                  <c:v>35647</c:v>
                </c:pt>
                <c:pt idx="1677">
                  <c:v>35648</c:v>
                </c:pt>
                <c:pt idx="1678">
                  <c:v>35649</c:v>
                </c:pt>
                <c:pt idx="1679">
                  <c:v>35650</c:v>
                </c:pt>
                <c:pt idx="1680">
                  <c:v>35651</c:v>
                </c:pt>
                <c:pt idx="1681">
                  <c:v>35652</c:v>
                </c:pt>
                <c:pt idx="1682">
                  <c:v>35653</c:v>
                </c:pt>
                <c:pt idx="1683">
                  <c:v>35654</c:v>
                </c:pt>
                <c:pt idx="1684">
                  <c:v>35655</c:v>
                </c:pt>
                <c:pt idx="1685">
                  <c:v>35656</c:v>
                </c:pt>
                <c:pt idx="1686">
                  <c:v>35657</c:v>
                </c:pt>
                <c:pt idx="1687">
                  <c:v>35658</c:v>
                </c:pt>
                <c:pt idx="1688">
                  <c:v>35659</c:v>
                </c:pt>
                <c:pt idx="1689">
                  <c:v>35660</c:v>
                </c:pt>
                <c:pt idx="1690">
                  <c:v>35661</c:v>
                </c:pt>
                <c:pt idx="1691">
                  <c:v>35662</c:v>
                </c:pt>
                <c:pt idx="1692">
                  <c:v>35663</c:v>
                </c:pt>
                <c:pt idx="1693">
                  <c:v>35664</c:v>
                </c:pt>
                <c:pt idx="1694">
                  <c:v>35665</c:v>
                </c:pt>
                <c:pt idx="1695">
                  <c:v>35666</c:v>
                </c:pt>
                <c:pt idx="1696">
                  <c:v>35667</c:v>
                </c:pt>
                <c:pt idx="1697">
                  <c:v>35668</c:v>
                </c:pt>
                <c:pt idx="1698">
                  <c:v>35669</c:v>
                </c:pt>
                <c:pt idx="1699">
                  <c:v>35670</c:v>
                </c:pt>
                <c:pt idx="1700">
                  <c:v>35671</c:v>
                </c:pt>
                <c:pt idx="1701">
                  <c:v>35672</c:v>
                </c:pt>
                <c:pt idx="1702">
                  <c:v>35673</c:v>
                </c:pt>
                <c:pt idx="1703">
                  <c:v>35674</c:v>
                </c:pt>
                <c:pt idx="1704">
                  <c:v>35675</c:v>
                </c:pt>
                <c:pt idx="1705">
                  <c:v>35676</c:v>
                </c:pt>
                <c:pt idx="1706">
                  <c:v>35677</c:v>
                </c:pt>
                <c:pt idx="1707">
                  <c:v>35678</c:v>
                </c:pt>
                <c:pt idx="1708">
                  <c:v>35679</c:v>
                </c:pt>
                <c:pt idx="1709">
                  <c:v>35680</c:v>
                </c:pt>
                <c:pt idx="1710">
                  <c:v>35681</c:v>
                </c:pt>
                <c:pt idx="1711">
                  <c:v>35682</c:v>
                </c:pt>
                <c:pt idx="1712">
                  <c:v>35683</c:v>
                </c:pt>
                <c:pt idx="1713">
                  <c:v>35684</c:v>
                </c:pt>
                <c:pt idx="1714">
                  <c:v>35685</c:v>
                </c:pt>
                <c:pt idx="1715">
                  <c:v>35686</c:v>
                </c:pt>
                <c:pt idx="1716">
                  <c:v>35687</c:v>
                </c:pt>
                <c:pt idx="1717">
                  <c:v>35688</c:v>
                </c:pt>
                <c:pt idx="1718">
                  <c:v>35689</c:v>
                </c:pt>
                <c:pt idx="1719">
                  <c:v>35690</c:v>
                </c:pt>
                <c:pt idx="1720">
                  <c:v>35691</c:v>
                </c:pt>
                <c:pt idx="1721">
                  <c:v>35692</c:v>
                </c:pt>
                <c:pt idx="1722">
                  <c:v>35693</c:v>
                </c:pt>
                <c:pt idx="1723">
                  <c:v>35694</c:v>
                </c:pt>
                <c:pt idx="1724">
                  <c:v>35695</c:v>
                </c:pt>
                <c:pt idx="1725">
                  <c:v>35696</c:v>
                </c:pt>
                <c:pt idx="1726">
                  <c:v>35697</c:v>
                </c:pt>
                <c:pt idx="1727">
                  <c:v>35698</c:v>
                </c:pt>
                <c:pt idx="1728">
                  <c:v>35699</c:v>
                </c:pt>
                <c:pt idx="1729">
                  <c:v>35700</c:v>
                </c:pt>
                <c:pt idx="1730">
                  <c:v>35701</c:v>
                </c:pt>
                <c:pt idx="1731">
                  <c:v>35702</c:v>
                </c:pt>
                <c:pt idx="1732">
                  <c:v>35703</c:v>
                </c:pt>
                <c:pt idx="1733">
                  <c:v>35704</c:v>
                </c:pt>
                <c:pt idx="1734">
                  <c:v>35705</c:v>
                </c:pt>
                <c:pt idx="1735">
                  <c:v>35706</c:v>
                </c:pt>
                <c:pt idx="1736">
                  <c:v>35707</c:v>
                </c:pt>
                <c:pt idx="1737">
                  <c:v>35708</c:v>
                </c:pt>
                <c:pt idx="1738">
                  <c:v>35709</c:v>
                </c:pt>
                <c:pt idx="1739">
                  <c:v>35710</c:v>
                </c:pt>
                <c:pt idx="1740">
                  <c:v>35711</c:v>
                </c:pt>
                <c:pt idx="1741">
                  <c:v>35712</c:v>
                </c:pt>
                <c:pt idx="1742">
                  <c:v>35713</c:v>
                </c:pt>
                <c:pt idx="1743">
                  <c:v>35714</c:v>
                </c:pt>
                <c:pt idx="1744">
                  <c:v>35715</c:v>
                </c:pt>
                <c:pt idx="1745">
                  <c:v>35716</c:v>
                </c:pt>
                <c:pt idx="1746">
                  <c:v>35717</c:v>
                </c:pt>
                <c:pt idx="1747">
                  <c:v>35718</c:v>
                </c:pt>
                <c:pt idx="1748">
                  <c:v>35719</c:v>
                </c:pt>
                <c:pt idx="1749">
                  <c:v>35720</c:v>
                </c:pt>
                <c:pt idx="1750">
                  <c:v>35721</c:v>
                </c:pt>
                <c:pt idx="1751">
                  <c:v>35722</c:v>
                </c:pt>
                <c:pt idx="1752">
                  <c:v>35723</c:v>
                </c:pt>
                <c:pt idx="1753">
                  <c:v>35724</c:v>
                </c:pt>
                <c:pt idx="1754">
                  <c:v>35725</c:v>
                </c:pt>
                <c:pt idx="1755">
                  <c:v>35726</c:v>
                </c:pt>
                <c:pt idx="1756">
                  <c:v>35727</c:v>
                </c:pt>
                <c:pt idx="1757">
                  <c:v>35728</c:v>
                </c:pt>
                <c:pt idx="1758">
                  <c:v>35729</c:v>
                </c:pt>
                <c:pt idx="1759">
                  <c:v>35730</c:v>
                </c:pt>
                <c:pt idx="1760">
                  <c:v>35731</c:v>
                </c:pt>
                <c:pt idx="1761">
                  <c:v>35732</c:v>
                </c:pt>
                <c:pt idx="1762">
                  <c:v>35733</c:v>
                </c:pt>
                <c:pt idx="1763">
                  <c:v>35734</c:v>
                </c:pt>
                <c:pt idx="1764">
                  <c:v>35735</c:v>
                </c:pt>
                <c:pt idx="1765">
                  <c:v>35736</c:v>
                </c:pt>
                <c:pt idx="1766">
                  <c:v>35737</c:v>
                </c:pt>
                <c:pt idx="1767">
                  <c:v>35738</c:v>
                </c:pt>
                <c:pt idx="1768">
                  <c:v>35739</c:v>
                </c:pt>
                <c:pt idx="1769">
                  <c:v>35740</c:v>
                </c:pt>
                <c:pt idx="1770">
                  <c:v>35741</c:v>
                </c:pt>
                <c:pt idx="1771">
                  <c:v>35742</c:v>
                </c:pt>
                <c:pt idx="1772">
                  <c:v>35743</c:v>
                </c:pt>
                <c:pt idx="1773">
                  <c:v>35744</c:v>
                </c:pt>
                <c:pt idx="1774">
                  <c:v>35745</c:v>
                </c:pt>
                <c:pt idx="1775">
                  <c:v>35746</c:v>
                </c:pt>
                <c:pt idx="1776">
                  <c:v>35747</c:v>
                </c:pt>
                <c:pt idx="1777">
                  <c:v>35748</c:v>
                </c:pt>
                <c:pt idx="1778">
                  <c:v>35749</c:v>
                </c:pt>
                <c:pt idx="1779">
                  <c:v>35750</c:v>
                </c:pt>
                <c:pt idx="1780">
                  <c:v>35751</c:v>
                </c:pt>
                <c:pt idx="1781">
                  <c:v>35752</c:v>
                </c:pt>
                <c:pt idx="1782">
                  <c:v>35753</c:v>
                </c:pt>
                <c:pt idx="1783">
                  <c:v>35754</c:v>
                </c:pt>
                <c:pt idx="1784">
                  <c:v>35755</c:v>
                </c:pt>
                <c:pt idx="1785">
                  <c:v>35756</c:v>
                </c:pt>
                <c:pt idx="1786">
                  <c:v>35757</c:v>
                </c:pt>
                <c:pt idx="1787">
                  <c:v>35758</c:v>
                </c:pt>
                <c:pt idx="1788">
                  <c:v>35759</c:v>
                </c:pt>
                <c:pt idx="1789">
                  <c:v>35760</c:v>
                </c:pt>
                <c:pt idx="1790">
                  <c:v>35761</c:v>
                </c:pt>
                <c:pt idx="1791">
                  <c:v>35762</c:v>
                </c:pt>
                <c:pt idx="1792">
                  <c:v>35763</c:v>
                </c:pt>
                <c:pt idx="1793">
                  <c:v>35764</c:v>
                </c:pt>
                <c:pt idx="1794">
                  <c:v>35765</c:v>
                </c:pt>
                <c:pt idx="1795">
                  <c:v>35766</c:v>
                </c:pt>
                <c:pt idx="1796">
                  <c:v>35767</c:v>
                </c:pt>
                <c:pt idx="1797">
                  <c:v>35768</c:v>
                </c:pt>
                <c:pt idx="1798">
                  <c:v>35769</c:v>
                </c:pt>
                <c:pt idx="1799">
                  <c:v>35770</c:v>
                </c:pt>
                <c:pt idx="1800">
                  <c:v>35771</c:v>
                </c:pt>
                <c:pt idx="1801">
                  <c:v>35772</c:v>
                </c:pt>
                <c:pt idx="1802">
                  <c:v>35773</c:v>
                </c:pt>
                <c:pt idx="1803">
                  <c:v>35774</c:v>
                </c:pt>
                <c:pt idx="1804">
                  <c:v>35775</c:v>
                </c:pt>
                <c:pt idx="1805">
                  <c:v>35776</c:v>
                </c:pt>
                <c:pt idx="1806">
                  <c:v>35777</c:v>
                </c:pt>
                <c:pt idx="1807">
                  <c:v>35778</c:v>
                </c:pt>
                <c:pt idx="1808">
                  <c:v>35779</c:v>
                </c:pt>
                <c:pt idx="1809">
                  <c:v>35780</c:v>
                </c:pt>
                <c:pt idx="1810">
                  <c:v>35781</c:v>
                </c:pt>
                <c:pt idx="1811">
                  <c:v>35782</c:v>
                </c:pt>
                <c:pt idx="1812">
                  <c:v>35783</c:v>
                </c:pt>
                <c:pt idx="1813">
                  <c:v>35784</c:v>
                </c:pt>
                <c:pt idx="1814">
                  <c:v>35785</c:v>
                </c:pt>
                <c:pt idx="1815">
                  <c:v>35786</c:v>
                </c:pt>
                <c:pt idx="1816">
                  <c:v>35787</c:v>
                </c:pt>
                <c:pt idx="1817">
                  <c:v>35788</c:v>
                </c:pt>
                <c:pt idx="1818">
                  <c:v>35789</c:v>
                </c:pt>
                <c:pt idx="1819">
                  <c:v>35790</c:v>
                </c:pt>
                <c:pt idx="1820">
                  <c:v>35791</c:v>
                </c:pt>
                <c:pt idx="1821">
                  <c:v>35792</c:v>
                </c:pt>
                <c:pt idx="1822">
                  <c:v>35793</c:v>
                </c:pt>
                <c:pt idx="1823">
                  <c:v>35794</c:v>
                </c:pt>
                <c:pt idx="1824">
                  <c:v>35795</c:v>
                </c:pt>
                <c:pt idx="1825">
                  <c:v>35796</c:v>
                </c:pt>
                <c:pt idx="1826">
                  <c:v>35797</c:v>
                </c:pt>
                <c:pt idx="1827">
                  <c:v>35798</c:v>
                </c:pt>
                <c:pt idx="1828">
                  <c:v>35799</c:v>
                </c:pt>
                <c:pt idx="1829">
                  <c:v>35800</c:v>
                </c:pt>
                <c:pt idx="1830">
                  <c:v>35801</c:v>
                </c:pt>
                <c:pt idx="1831">
                  <c:v>35802</c:v>
                </c:pt>
                <c:pt idx="1832">
                  <c:v>35803</c:v>
                </c:pt>
                <c:pt idx="1833">
                  <c:v>35804</c:v>
                </c:pt>
                <c:pt idx="1834">
                  <c:v>35805</c:v>
                </c:pt>
                <c:pt idx="1835">
                  <c:v>35806</c:v>
                </c:pt>
                <c:pt idx="1836">
                  <c:v>35807</c:v>
                </c:pt>
                <c:pt idx="1837">
                  <c:v>35808</c:v>
                </c:pt>
                <c:pt idx="1838">
                  <c:v>35809</c:v>
                </c:pt>
                <c:pt idx="1839">
                  <c:v>35810</c:v>
                </c:pt>
                <c:pt idx="1840">
                  <c:v>35811</c:v>
                </c:pt>
                <c:pt idx="1841">
                  <c:v>35812</c:v>
                </c:pt>
                <c:pt idx="1842">
                  <c:v>35813</c:v>
                </c:pt>
                <c:pt idx="1843">
                  <c:v>35814</c:v>
                </c:pt>
                <c:pt idx="1844">
                  <c:v>35815</c:v>
                </c:pt>
                <c:pt idx="1845">
                  <c:v>35816</c:v>
                </c:pt>
                <c:pt idx="1846">
                  <c:v>35817</c:v>
                </c:pt>
                <c:pt idx="1847">
                  <c:v>35818</c:v>
                </c:pt>
                <c:pt idx="1848">
                  <c:v>35819</c:v>
                </c:pt>
                <c:pt idx="1849">
                  <c:v>35820</c:v>
                </c:pt>
                <c:pt idx="1850">
                  <c:v>35821</c:v>
                </c:pt>
                <c:pt idx="1851">
                  <c:v>35822</c:v>
                </c:pt>
                <c:pt idx="1852">
                  <c:v>35823</c:v>
                </c:pt>
                <c:pt idx="1853">
                  <c:v>35824</c:v>
                </c:pt>
                <c:pt idx="1854">
                  <c:v>35825</c:v>
                </c:pt>
                <c:pt idx="1855">
                  <c:v>35826</c:v>
                </c:pt>
                <c:pt idx="1856">
                  <c:v>35827</c:v>
                </c:pt>
                <c:pt idx="1857">
                  <c:v>35828</c:v>
                </c:pt>
                <c:pt idx="1858">
                  <c:v>35829</c:v>
                </c:pt>
                <c:pt idx="1859">
                  <c:v>35830</c:v>
                </c:pt>
                <c:pt idx="1860">
                  <c:v>35831</c:v>
                </c:pt>
                <c:pt idx="1861">
                  <c:v>35832</c:v>
                </c:pt>
                <c:pt idx="1862">
                  <c:v>35833</c:v>
                </c:pt>
                <c:pt idx="1863">
                  <c:v>35834</c:v>
                </c:pt>
                <c:pt idx="1864">
                  <c:v>35835</c:v>
                </c:pt>
                <c:pt idx="1865">
                  <c:v>35836</c:v>
                </c:pt>
                <c:pt idx="1866">
                  <c:v>35837</c:v>
                </c:pt>
                <c:pt idx="1867">
                  <c:v>35838</c:v>
                </c:pt>
                <c:pt idx="1868">
                  <c:v>35839</c:v>
                </c:pt>
                <c:pt idx="1869">
                  <c:v>35840</c:v>
                </c:pt>
                <c:pt idx="1870">
                  <c:v>35841</c:v>
                </c:pt>
                <c:pt idx="1871">
                  <c:v>35842</c:v>
                </c:pt>
                <c:pt idx="1872">
                  <c:v>35843</c:v>
                </c:pt>
                <c:pt idx="1873">
                  <c:v>35844</c:v>
                </c:pt>
                <c:pt idx="1874">
                  <c:v>35845</c:v>
                </c:pt>
                <c:pt idx="1875">
                  <c:v>35846</c:v>
                </c:pt>
                <c:pt idx="1876">
                  <c:v>35847</c:v>
                </c:pt>
                <c:pt idx="1877">
                  <c:v>35848</c:v>
                </c:pt>
                <c:pt idx="1878">
                  <c:v>35849</c:v>
                </c:pt>
                <c:pt idx="1879">
                  <c:v>35850</c:v>
                </c:pt>
                <c:pt idx="1880">
                  <c:v>35851</c:v>
                </c:pt>
                <c:pt idx="1881">
                  <c:v>35852</c:v>
                </c:pt>
                <c:pt idx="1882">
                  <c:v>35853</c:v>
                </c:pt>
                <c:pt idx="1883">
                  <c:v>35854</c:v>
                </c:pt>
                <c:pt idx="1884">
                  <c:v>35855</c:v>
                </c:pt>
                <c:pt idx="1885">
                  <c:v>35856</c:v>
                </c:pt>
                <c:pt idx="1886">
                  <c:v>35857</c:v>
                </c:pt>
                <c:pt idx="1887">
                  <c:v>35858</c:v>
                </c:pt>
                <c:pt idx="1888">
                  <c:v>35859</c:v>
                </c:pt>
                <c:pt idx="1889">
                  <c:v>35860</c:v>
                </c:pt>
                <c:pt idx="1890">
                  <c:v>35861</c:v>
                </c:pt>
                <c:pt idx="1891">
                  <c:v>35862</c:v>
                </c:pt>
                <c:pt idx="1892">
                  <c:v>35863</c:v>
                </c:pt>
                <c:pt idx="1893">
                  <c:v>35864</c:v>
                </c:pt>
                <c:pt idx="1894">
                  <c:v>35865</c:v>
                </c:pt>
                <c:pt idx="1895">
                  <c:v>35866</c:v>
                </c:pt>
                <c:pt idx="1896">
                  <c:v>35867</c:v>
                </c:pt>
                <c:pt idx="1897">
                  <c:v>35868</c:v>
                </c:pt>
                <c:pt idx="1898">
                  <c:v>35869</c:v>
                </c:pt>
                <c:pt idx="1899">
                  <c:v>35870</c:v>
                </c:pt>
                <c:pt idx="1900">
                  <c:v>35871</c:v>
                </c:pt>
                <c:pt idx="1901">
                  <c:v>35872</c:v>
                </c:pt>
                <c:pt idx="1902">
                  <c:v>35873</c:v>
                </c:pt>
                <c:pt idx="1903">
                  <c:v>35874</c:v>
                </c:pt>
                <c:pt idx="1904">
                  <c:v>35875</c:v>
                </c:pt>
                <c:pt idx="1905">
                  <c:v>35876</c:v>
                </c:pt>
                <c:pt idx="1906">
                  <c:v>35877</c:v>
                </c:pt>
                <c:pt idx="1907">
                  <c:v>35878</c:v>
                </c:pt>
                <c:pt idx="1908">
                  <c:v>35879</c:v>
                </c:pt>
                <c:pt idx="1909">
                  <c:v>35880</c:v>
                </c:pt>
                <c:pt idx="1910">
                  <c:v>35881</c:v>
                </c:pt>
                <c:pt idx="1911">
                  <c:v>35882</c:v>
                </c:pt>
                <c:pt idx="1912">
                  <c:v>35883</c:v>
                </c:pt>
                <c:pt idx="1913">
                  <c:v>35884</c:v>
                </c:pt>
                <c:pt idx="1914">
                  <c:v>35885</c:v>
                </c:pt>
                <c:pt idx="1915">
                  <c:v>35886</c:v>
                </c:pt>
                <c:pt idx="1916">
                  <c:v>35887</c:v>
                </c:pt>
                <c:pt idx="1917">
                  <c:v>35888</c:v>
                </c:pt>
                <c:pt idx="1918">
                  <c:v>35889</c:v>
                </c:pt>
                <c:pt idx="1919">
                  <c:v>35890</c:v>
                </c:pt>
                <c:pt idx="1920">
                  <c:v>35891</c:v>
                </c:pt>
                <c:pt idx="1921">
                  <c:v>35892</c:v>
                </c:pt>
                <c:pt idx="1922">
                  <c:v>35893</c:v>
                </c:pt>
                <c:pt idx="1923">
                  <c:v>35894</c:v>
                </c:pt>
                <c:pt idx="1924">
                  <c:v>35895</c:v>
                </c:pt>
                <c:pt idx="1925">
                  <c:v>35896</c:v>
                </c:pt>
                <c:pt idx="1926">
                  <c:v>35897</c:v>
                </c:pt>
                <c:pt idx="1927">
                  <c:v>35898</c:v>
                </c:pt>
                <c:pt idx="1928">
                  <c:v>35899</c:v>
                </c:pt>
                <c:pt idx="1929">
                  <c:v>35900</c:v>
                </c:pt>
                <c:pt idx="1930">
                  <c:v>35901</c:v>
                </c:pt>
                <c:pt idx="1931">
                  <c:v>35902</c:v>
                </c:pt>
                <c:pt idx="1932">
                  <c:v>35903</c:v>
                </c:pt>
                <c:pt idx="1933">
                  <c:v>35904</c:v>
                </c:pt>
                <c:pt idx="1934">
                  <c:v>35905</c:v>
                </c:pt>
                <c:pt idx="1935">
                  <c:v>35906</c:v>
                </c:pt>
                <c:pt idx="1936">
                  <c:v>35907</c:v>
                </c:pt>
                <c:pt idx="1937">
                  <c:v>35908</c:v>
                </c:pt>
                <c:pt idx="1938">
                  <c:v>35909</c:v>
                </c:pt>
                <c:pt idx="1939">
                  <c:v>35910</c:v>
                </c:pt>
                <c:pt idx="1940">
                  <c:v>35911</c:v>
                </c:pt>
                <c:pt idx="1941">
                  <c:v>35912</c:v>
                </c:pt>
                <c:pt idx="1942">
                  <c:v>35913</c:v>
                </c:pt>
                <c:pt idx="1943">
                  <c:v>35914</c:v>
                </c:pt>
                <c:pt idx="1944">
                  <c:v>35915</c:v>
                </c:pt>
                <c:pt idx="1945">
                  <c:v>35916</c:v>
                </c:pt>
                <c:pt idx="1946">
                  <c:v>35917</c:v>
                </c:pt>
                <c:pt idx="1947">
                  <c:v>35918</c:v>
                </c:pt>
                <c:pt idx="1948">
                  <c:v>35919</c:v>
                </c:pt>
                <c:pt idx="1949">
                  <c:v>35920</c:v>
                </c:pt>
                <c:pt idx="1950">
                  <c:v>35921</c:v>
                </c:pt>
                <c:pt idx="1951">
                  <c:v>35922</c:v>
                </c:pt>
                <c:pt idx="1952">
                  <c:v>35923</c:v>
                </c:pt>
                <c:pt idx="1953">
                  <c:v>35924</c:v>
                </c:pt>
                <c:pt idx="1954">
                  <c:v>35925</c:v>
                </c:pt>
                <c:pt idx="1955">
                  <c:v>35926</c:v>
                </c:pt>
                <c:pt idx="1956">
                  <c:v>35927</c:v>
                </c:pt>
                <c:pt idx="1957">
                  <c:v>35928</c:v>
                </c:pt>
                <c:pt idx="1958">
                  <c:v>35929</c:v>
                </c:pt>
                <c:pt idx="1959">
                  <c:v>35930</c:v>
                </c:pt>
                <c:pt idx="1960">
                  <c:v>35931</c:v>
                </c:pt>
                <c:pt idx="1961">
                  <c:v>35932</c:v>
                </c:pt>
                <c:pt idx="1962">
                  <c:v>35933</c:v>
                </c:pt>
                <c:pt idx="1963">
                  <c:v>35934</c:v>
                </c:pt>
                <c:pt idx="1964">
                  <c:v>35935</c:v>
                </c:pt>
                <c:pt idx="1965">
                  <c:v>35936</c:v>
                </c:pt>
                <c:pt idx="1966">
                  <c:v>35937</c:v>
                </c:pt>
                <c:pt idx="1967">
                  <c:v>35938</c:v>
                </c:pt>
                <c:pt idx="1968">
                  <c:v>35939</c:v>
                </c:pt>
                <c:pt idx="1969">
                  <c:v>35940</c:v>
                </c:pt>
                <c:pt idx="1970">
                  <c:v>35941</c:v>
                </c:pt>
                <c:pt idx="1971">
                  <c:v>35942</c:v>
                </c:pt>
                <c:pt idx="1972">
                  <c:v>35943</c:v>
                </c:pt>
                <c:pt idx="1973">
                  <c:v>35944</c:v>
                </c:pt>
                <c:pt idx="1974">
                  <c:v>35945</c:v>
                </c:pt>
                <c:pt idx="1975">
                  <c:v>35946</c:v>
                </c:pt>
                <c:pt idx="1976">
                  <c:v>35947</c:v>
                </c:pt>
                <c:pt idx="1977">
                  <c:v>35948</c:v>
                </c:pt>
                <c:pt idx="1978">
                  <c:v>35949</c:v>
                </c:pt>
                <c:pt idx="1979">
                  <c:v>35950</c:v>
                </c:pt>
                <c:pt idx="1980">
                  <c:v>35951</c:v>
                </c:pt>
                <c:pt idx="1981">
                  <c:v>35952</c:v>
                </c:pt>
                <c:pt idx="1982">
                  <c:v>35953</c:v>
                </c:pt>
                <c:pt idx="1983">
                  <c:v>35954</c:v>
                </c:pt>
                <c:pt idx="1984">
                  <c:v>35955</c:v>
                </c:pt>
                <c:pt idx="1985">
                  <c:v>35956</c:v>
                </c:pt>
                <c:pt idx="1986">
                  <c:v>35957</c:v>
                </c:pt>
                <c:pt idx="1987">
                  <c:v>35958</c:v>
                </c:pt>
                <c:pt idx="1988">
                  <c:v>35959</c:v>
                </c:pt>
                <c:pt idx="1989">
                  <c:v>35960</c:v>
                </c:pt>
                <c:pt idx="1990">
                  <c:v>35961</c:v>
                </c:pt>
                <c:pt idx="1991">
                  <c:v>35962</c:v>
                </c:pt>
                <c:pt idx="1992">
                  <c:v>35963</c:v>
                </c:pt>
                <c:pt idx="1993">
                  <c:v>35964</c:v>
                </c:pt>
                <c:pt idx="1994">
                  <c:v>35965</c:v>
                </c:pt>
                <c:pt idx="1995">
                  <c:v>35966</c:v>
                </c:pt>
                <c:pt idx="1996">
                  <c:v>35967</c:v>
                </c:pt>
                <c:pt idx="1997">
                  <c:v>35968</c:v>
                </c:pt>
                <c:pt idx="1998">
                  <c:v>35969</c:v>
                </c:pt>
                <c:pt idx="1999">
                  <c:v>35970</c:v>
                </c:pt>
                <c:pt idx="2000">
                  <c:v>35971</c:v>
                </c:pt>
                <c:pt idx="2001">
                  <c:v>35972</c:v>
                </c:pt>
                <c:pt idx="2002">
                  <c:v>35973</c:v>
                </c:pt>
                <c:pt idx="2003">
                  <c:v>35974</c:v>
                </c:pt>
                <c:pt idx="2004">
                  <c:v>35975</c:v>
                </c:pt>
                <c:pt idx="2005">
                  <c:v>35976</c:v>
                </c:pt>
                <c:pt idx="2006">
                  <c:v>35977</c:v>
                </c:pt>
                <c:pt idx="2007">
                  <c:v>35978</c:v>
                </c:pt>
                <c:pt idx="2008">
                  <c:v>35979</c:v>
                </c:pt>
                <c:pt idx="2009">
                  <c:v>35980</c:v>
                </c:pt>
                <c:pt idx="2010">
                  <c:v>35981</c:v>
                </c:pt>
                <c:pt idx="2011">
                  <c:v>35982</c:v>
                </c:pt>
                <c:pt idx="2012">
                  <c:v>35983</c:v>
                </c:pt>
                <c:pt idx="2013">
                  <c:v>35984</c:v>
                </c:pt>
                <c:pt idx="2014">
                  <c:v>35985</c:v>
                </c:pt>
                <c:pt idx="2015">
                  <c:v>35986</c:v>
                </c:pt>
                <c:pt idx="2016">
                  <c:v>35987</c:v>
                </c:pt>
                <c:pt idx="2017">
                  <c:v>35988</c:v>
                </c:pt>
                <c:pt idx="2018">
                  <c:v>35989</c:v>
                </c:pt>
                <c:pt idx="2019">
                  <c:v>35990</c:v>
                </c:pt>
                <c:pt idx="2020">
                  <c:v>35991</c:v>
                </c:pt>
                <c:pt idx="2021">
                  <c:v>35992</c:v>
                </c:pt>
                <c:pt idx="2022">
                  <c:v>35993</c:v>
                </c:pt>
                <c:pt idx="2023">
                  <c:v>35994</c:v>
                </c:pt>
                <c:pt idx="2024">
                  <c:v>35995</c:v>
                </c:pt>
                <c:pt idx="2025">
                  <c:v>35996</c:v>
                </c:pt>
                <c:pt idx="2026">
                  <c:v>35997</c:v>
                </c:pt>
                <c:pt idx="2027">
                  <c:v>35998</c:v>
                </c:pt>
                <c:pt idx="2028">
                  <c:v>35999</c:v>
                </c:pt>
                <c:pt idx="2029">
                  <c:v>36000</c:v>
                </c:pt>
                <c:pt idx="2030">
                  <c:v>36001</c:v>
                </c:pt>
                <c:pt idx="2031">
                  <c:v>36002</c:v>
                </c:pt>
                <c:pt idx="2032">
                  <c:v>36003</c:v>
                </c:pt>
                <c:pt idx="2033">
                  <c:v>36004</c:v>
                </c:pt>
                <c:pt idx="2034">
                  <c:v>36005</c:v>
                </c:pt>
                <c:pt idx="2035">
                  <c:v>36006</c:v>
                </c:pt>
                <c:pt idx="2036">
                  <c:v>36007</c:v>
                </c:pt>
                <c:pt idx="2037">
                  <c:v>36008</c:v>
                </c:pt>
                <c:pt idx="2038">
                  <c:v>36009</c:v>
                </c:pt>
                <c:pt idx="2039">
                  <c:v>36010</c:v>
                </c:pt>
                <c:pt idx="2040">
                  <c:v>36011</c:v>
                </c:pt>
                <c:pt idx="2041">
                  <c:v>36012</c:v>
                </c:pt>
                <c:pt idx="2042">
                  <c:v>36013</c:v>
                </c:pt>
                <c:pt idx="2043">
                  <c:v>36014</c:v>
                </c:pt>
                <c:pt idx="2044">
                  <c:v>36015</c:v>
                </c:pt>
                <c:pt idx="2045">
                  <c:v>36016</c:v>
                </c:pt>
                <c:pt idx="2046">
                  <c:v>36017</c:v>
                </c:pt>
                <c:pt idx="2047">
                  <c:v>36018</c:v>
                </c:pt>
                <c:pt idx="2048">
                  <c:v>36019</c:v>
                </c:pt>
                <c:pt idx="2049">
                  <c:v>36020</c:v>
                </c:pt>
                <c:pt idx="2050">
                  <c:v>36021</c:v>
                </c:pt>
                <c:pt idx="2051">
                  <c:v>36022</c:v>
                </c:pt>
                <c:pt idx="2052">
                  <c:v>36023</c:v>
                </c:pt>
                <c:pt idx="2053">
                  <c:v>36024</c:v>
                </c:pt>
                <c:pt idx="2054">
                  <c:v>36025</c:v>
                </c:pt>
                <c:pt idx="2055">
                  <c:v>36026</c:v>
                </c:pt>
                <c:pt idx="2056">
                  <c:v>36027</c:v>
                </c:pt>
                <c:pt idx="2057">
                  <c:v>36028</c:v>
                </c:pt>
                <c:pt idx="2058">
                  <c:v>36029</c:v>
                </c:pt>
                <c:pt idx="2059">
                  <c:v>36030</c:v>
                </c:pt>
                <c:pt idx="2060">
                  <c:v>36031</c:v>
                </c:pt>
                <c:pt idx="2061">
                  <c:v>36032</c:v>
                </c:pt>
                <c:pt idx="2062">
                  <c:v>36033</c:v>
                </c:pt>
                <c:pt idx="2063">
                  <c:v>36034</c:v>
                </c:pt>
                <c:pt idx="2064">
                  <c:v>36035</c:v>
                </c:pt>
                <c:pt idx="2065">
                  <c:v>36036</c:v>
                </c:pt>
                <c:pt idx="2066">
                  <c:v>36037</c:v>
                </c:pt>
                <c:pt idx="2067">
                  <c:v>36038</c:v>
                </c:pt>
                <c:pt idx="2068">
                  <c:v>36039</c:v>
                </c:pt>
                <c:pt idx="2069">
                  <c:v>36040</c:v>
                </c:pt>
                <c:pt idx="2070">
                  <c:v>36041</c:v>
                </c:pt>
                <c:pt idx="2071">
                  <c:v>36042</c:v>
                </c:pt>
                <c:pt idx="2072">
                  <c:v>36043</c:v>
                </c:pt>
                <c:pt idx="2073">
                  <c:v>36044</c:v>
                </c:pt>
                <c:pt idx="2074">
                  <c:v>36045</c:v>
                </c:pt>
                <c:pt idx="2075">
                  <c:v>36046</c:v>
                </c:pt>
                <c:pt idx="2076">
                  <c:v>36047</c:v>
                </c:pt>
                <c:pt idx="2077">
                  <c:v>36048</c:v>
                </c:pt>
                <c:pt idx="2078">
                  <c:v>36049</c:v>
                </c:pt>
                <c:pt idx="2079">
                  <c:v>36050</c:v>
                </c:pt>
                <c:pt idx="2080">
                  <c:v>36051</c:v>
                </c:pt>
                <c:pt idx="2081">
                  <c:v>36052</c:v>
                </c:pt>
                <c:pt idx="2082">
                  <c:v>36053</c:v>
                </c:pt>
                <c:pt idx="2083">
                  <c:v>36054</c:v>
                </c:pt>
                <c:pt idx="2084">
                  <c:v>36055</c:v>
                </c:pt>
                <c:pt idx="2085">
                  <c:v>36056</c:v>
                </c:pt>
                <c:pt idx="2086">
                  <c:v>36057</c:v>
                </c:pt>
                <c:pt idx="2087">
                  <c:v>36058</c:v>
                </c:pt>
                <c:pt idx="2088">
                  <c:v>36059</c:v>
                </c:pt>
                <c:pt idx="2089">
                  <c:v>36060</c:v>
                </c:pt>
                <c:pt idx="2090">
                  <c:v>36061</c:v>
                </c:pt>
                <c:pt idx="2091">
                  <c:v>36062</c:v>
                </c:pt>
                <c:pt idx="2092">
                  <c:v>36063</c:v>
                </c:pt>
                <c:pt idx="2093">
                  <c:v>36064</c:v>
                </c:pt>
                <c:pt idx="2094">
                  <c:v>36065</c:v>
                </c:pt>
                <c:pt idx="2095">
                  <c:v>36066</c:v>
                </c:pt>
                <c:pt idx="2096">
                  <c:v>36067</c:v>
                </c:pt>
                <c:pt idx="2097">
                  <c:v>36068</c:v>
                </c:pt>
                <c:pt idx="2098">
                  <c:v>36069</c:v>
                </c:pt>
                <c:pt idx="2099">
                  <c:v>36070</c:v>
                </c:pt>
                <c:pt idx="2100">
                  <c:v>36071</c:v>
                </c:pt>
                <c:pt idx="2101">
                  <c:v>36072</c:v>
                </c:pt>
                <c:pt idx="2102">
                  <c:v>36073</c:v>
                </c:pt>
                <c:pt idx="2103">
                  <c:v>36074</c:v>
                </c:pt>
                <c:pt idx="2104">
                  <c:v>36075</c:v>
                </c:pt>
                <c:pt idx="2105">
                  <c:v>36076</c:v>
                </c:pt>
                <c:pt idx="2106">
                  <c:v>36077</c:v>
                </c:pt>
                <c:pt idx="2107">
                  <c:v>36078</c:v>
                </c:pt>
                <c:pt idx="2108">
                  <c:v>36079</c:v>
                </c:pt>
                <c:pt idx="2109">
                  <c:v>36080</c:v>
                </c:pt>
                <c:pt idx="2110">
                  <c:v>36081</c:v>
                </c:pt>
                <c:pt idx="2111">
                  <c:v>36082</c:v>
                </c:pt>
                <c:pt idx="2112">
                  <c:v>36083</c:v>
                </c:pt>
                <c:pt idx="2113">
                  <c:v>36084</c:v>
                </c:pt>
                <c:pt idx="2114">
                  <c:v>36085</c:v>
                </c:pt>
                <c:pt idx="2115">
                  <c:v>36086</c:v>
                </c:pt>
                <c:pt idx="2116">
                  <c:v>36087</c:v>
                </c:pt>
                <c:pt idx="2117">
                  <c:v>36088</c:v>
                </c:pt>
                <c:pt idx="2118">
                  <c:v>36089</c:v>
                </c:pt>
                <c:pt idx="2119">
                  <c:v>36090</c:v>
                </c:pt>
                <c:pt idx="2120">
                  <c:v>36091</c:v>
                </c:pt>
                <c:pt idx="2121">
                  <c:v>36092</c:v>
                </c:pt>
                <c:pt idx="2122">
                  <c:v>36093</c:v>
                </c:pt>
                <c:pt idx="2123">
                  <c:v>36094</c:v>
                </c:pt>
                <c:pt idx="2124">
                  <c:v>36095</c:v>
                </c:pt>
                <c:pt idx="2125">
                  <c:v>36096</c:v>
                </c:pt>
                <c:pt idx="2126">
                  <c:v>36097</c:v>
                </c:pt>
                <c:pt idx="2127">
                  <c:v>36098</c:v>
                </c:pt>
                <c:pt idx="2128">
                  <c:v>36099</c:v>
                </c:pt>
                <c:pt idx="2129">
                  <c:v>36100</c:v>
                </c:pt>
                <c:pt idx="2130">
                  <c:v>36101</c:v>
                </c:pt>
                <c:pt idx="2131">
                  <c:v>36102</c:v>
                </c:pt>
                <c:pt idx="2132">
                  <c:v>36103</c:v>
                </c:pt>
                <c:pt idx="2133">
                  <c:v>36104</c:v>
                </c:pt>
                <c:pt idx="2134">
                  <c:v>36105</c:v>
                </c:pt>
                <c:pt idx="2135">
                  <c:v>36106</c:v>
                </c:pt>
                <c:pt idx="2136">
                  <c:v>36107</c:v>
                </c:pt>
                <c:pt idx="2137">
                  <c:v>36108</c:v>
                </c:pt>
                <c:pt idx="2138">
                  <c:v>36109</c:v>
                </c:pt>
                <c:pt idx="2139">
                  <c:v>36110</c:v>
                </c:pt>
                <c:pt idx="2140">
                  <c:v>36111</c:v>
                </c:pt>
                <c:pt idx="2141">
                  <c:v>36112</c:v>
                </c:pt>
                <c:pt idx="2142">
                  <c:v>36113</c:v>
                </c:pt>
                <c:pt idx="2143">
                  <c:v>36114</c:v>
                </c:pt>
                <c:pt idx="2144">
                  <c:v>36115</c:v>
                </c:pt>
                <c:pt idx="2145">
                  <c:v>36116</c:v>
                </c:pt>
                <c:pt idx="2146">
                  <c:v>36117</c:v>
                </c:pt>
                <c:pt idx="2147">
                  <c:v>36118</c:v>
                </c:pt>
                <c:pt idx="2148">
                  <c:v>36119</c:v>
                </c:pt>
                <c:pt idx="2149">
                  <c:v>36120</c:v>
                </c:pt>
                <c:pt idx="2150">
                  <c:v>36121</c:v>
                </c:pt>
                <c:pt idx="2151">
                  <c:v>36122</c:v>
                </c:pt>
                <c:pt idx="2152">
                  <c:v>36123</c:v>
                </c:pt>
                <c:pt idx="2153">
                  <c:v>36124</c:v>
                </c:pt>
                <c:pt idx="2154">
                  <c:v>36125</c:v>
                </c:pt>
                <c:pt idx="2155">
                  <c:v>36126</c:v>
                </c:pt>
                <c:pt idx="2156">
                  <c:v>36127</c:v>
                </c:pt>
                <c:pt idx="2157">
                  <c:v>36128</c:v>
                </c:pt>
                <c:pt idx="2158">
                  <c:v>36129</c:v>
                </c:pt>
                <c:pt idx="2159">
                  <c:v>36130</c:v>
                </c:pt>
                <c:pt idx="2160">
                  <c:v>36131</c:v>
                </c:pt>
                <c:pt idx="2161">
                  <c:v>36132</c:v>
                </c:pt>
                <c:pt idx="2162">
                  <c:v>36133</c:v>
                </c:pt>
                <c:pt idx="2163">
                  <c:v>36134</c:v>
                </c:pt>
                <c:pt idx="2164">
                  <c:v>36135</c:v>
                </c:pt>
                <c:pt idx="2165">
                  <c:v>36136</c:v>
                </c:pt>
                <c:pt idx="2166">
                  <c:v>36137</c:v>
                </c:pt>
                <c:pt idx="2167">
                  <c:v>36138</c:v>
                </c:pt>
                <c:pt idx="2168">
                  <c:v>36139</c:v>
                </c:pt>
                <c:pt idx="2169">
                  <c:v>36140</c:v>
                </c:pt>
                <c:pt idx="2170">
                  <c:v>36141</c:v>
                </c:pt>
                <c:pt idx="2171">
                  <c:v>36142</c:v>
                </c:pt>
                <c:pt idx="2172">
                  <c:v>36143</c:v>
                </c:pt>
                <c:pt idx="2173">
                  <c:v>36144</c:v>
                </c:pt>
                <c:pt idx="2174">
                  <c:v>36145</c:v>
                </c:pt>
                <c:pt idx="2175">
                  <c:v>36146</c:v>
                </c:pt>
                <c:pt idx="2176">
                  <c:v>36147</c:v>
                </c:pt>
                <c:pt idx="2177">
                  <c:v>36148</c:v>
                </c:pt>
                <c:pt idx="2178">
                  <c:v>36149</c:v>
                </c:pt>
                <c:pt idx="2179">
                  <c:v>36150</c:v>
                </c:pt>
                <c:pt idx="2180">
                  <c:v>36151</c:v>
                </c:pt>
                <c:pt idx="2181">
                  <c:v>36152</c:v>
                </c:pt>
                <c:pt idx="2182">
                  <c:v>36153</c:v>
                </c:pt>
                <c:pt idx="2183">
                  <c:v>36154</c:v>
                </c:pt>
                <c:pt idx="2184">
                  <c:v>36155</c:v>
                </c:pt>
                <c:pt idx="2185">
                  <c:v>36156</c:v>
                </c:pt>
                <c:pt idx="2186">
                  <c:v>36157</c:v>
                </c:pt>
                <c:pt idx="2187">
                  <c:v>36158</c:v>
                </c:pt>
                <c:pt idx="2188">
                  <c:v>36159</c:v>
                </c:pt>
                <c:pt idx="2189">
                  <c:v>36160</c:v>
                </c:pt>
                <c:pt idx="2190">
                  <c:v>36161</c:v>
                </c:pt>
                <c:pt idx="2191">
                  <c:v>36162</c:v>
                </c:pt>
                <c:pt idx="2192">
                  <c:v>36163</c:v>
                </c:pt>
                <c:pt idx="2193">
                  <c:v>36164</c:v>
                </c:pt>
                <c:pt idx="2194">
                  <c:v>36165</c:v>
                </c:pt>
                <c:pt idx="2195">
                  <c:v>36166</c:v>
                </c:pt>
                <c:pt idx="2196">
                  <c:v>36167</c:v>
                </c:pt>
                <c:pt idx="2197">
                  <c:v>36168</c:v>
                </c:pt>
                <c:pt idx="2198">
                  <c:v>36169</c:v>
                </c:pt>
                <c:pt idx="2199">
                  <c:v>36170</c:v>
                </c:pt>
                <c:pt idx="2200">
                  <c:v>36171</c:v>
                </c:pt>
                <c:pt idx="2201">
                  <c:v>36172</c:v>
                </c:pt>
                <c:pt idx="2202">
                  <c:v>36173</c:v>
                </c:pt>
                <c:pt idx="2203">
                  <c:v>36174</c:v>
                </c:pt>
                <c:pt idx="2204">
                  <c:v>36175</c:v>
                </c:pt>
                <c:pt idx="2205">
                  <c:v>36176</c:v>
                </c:pt>
                <c:pt idx="2206">
                  <c:v>36177</c:v>
                </c:pt>
                <c:pt idx="2207">
                  <c:v>36178</c:v>
                </c:pt>
                <c:pt idx="2208">
                  <c:v>36179</c:v>
                </c:pt>
                <c:pt idx="2209">
                  <c:v>36180</c:v>
                </c:pt>
                <c:pt idx="2210">
                  <c:v>36181</c:v>
                </c:pt>
                <c:pt idx="2211">
                  <c:v>36182</c:v>
                </c:pt>
                <c:pt idx="2212">
                  <c:v>36183</c:v>
                </c:pt>
                <c:pt idx="2213">
                  <c:v>36184</c:v>
                </c:pt>
                <c:pt idx="2214">
                  <c:v>36185</c:v>
                </c:pt>
                <c:pt idx="2215">
                  <c:v>36186</c:v>
                </c:pt>
                <c:pt idx="2216">
                  <c:v>36187</c:v>
                </c:pt>
                <c:pt idx="2217">
                  <c:v>36188</c:v>
                </c:pt>
                <c:pt idx="2218">
                  <c:v>36189</c:v>
                </c:pt>
                <c:pt idx="2219">
                  <c:v>36190</c:v>
                </c:pt>
                <c:pt idx="2220">
                  <c:v>36191</c:v>
                </c:pt>
                <c:pt idx="2221">
                  <c:v>36192</c:v>
                </c:pt>
                <c:pt idx="2222">
                  <c:v>36193</c:v>
                </c:pt>
                <c:pt idx="2223">
                  <c:v>36194</c:v>
                </c:pt>
                <c:pt idx="2224">
                  <c:v>36195</c:v>
                </c:pt>
                <c:pt idx="2225">
                  <c:v>36196</c:v>
                </c:pt>
                <c:pt idx="2226">
                  <c:v>36197</c:v>
                </c:pt>
                <c:pt idx="2227">
                  <c:v>36198</c:v>
                </c:pt>
                <c:pt idx="2228">
                  <c:v>36199</c:v>
                </c:pt>
                <c:pt idx="2229">
                  <c:v>36200</c:v>
                </c:pt>
                <c:pt idx="2230">
                  <c:v>36201</c:v>
                </c:pt>
                <c:pt idx="2231">
                  <c:v>36202</c:v>
                </c:pt>
                <c:pt idx="2232">
                  <c:v>36203</c:v>
                </c:pt>
                <c:pt idx="2233">
                  <c:v>36204</c:v>
                </c:pt>
                <c:pt idx="2234">
                  <c:v>36205</c:v>
                </c:pt>
                <c:pt idx="2235">
                  <c:v>36206</c:v>
                </c:pt>
                <c:pt idx="2236">
                  <c:v>36207</c:v>
                </c:pt>
                <c:pt idx="2237">
                  <c:v>36208</c:v>
                </c:pt>
                <c:pt idx="2238">
                  <c:v>36209</c:v>
                </c:pt>
                <c:pt idx="2239">
                  <c:v>36210</c:v>
                </c:pt>
                <c:pt idx="2240">
                  <c:v>36211</c:v>
                </c:pt>
                <c:pt idx="2241">
                  <c:v>36212</c:v>
                </c:pt>
                <c:pt idx="2242">
                  <c:v>36213</c:v>
                </c:pt>
                <c:pt idx="2243">
                  <c:v>36214</c:v>
                </c:pt>
                <c:pt idx="2244">
                  <c:v>36215</c:v>
                </c:pt>
                <c:pt idx="2245">
                  <c:v>36216</c:v>
                </c:pt>
                <c:pt idx="2246">
                  <c:v>36217</c:v>
                </c:pt>
                <c:pt idx="2247">
                  <c:v>36218</c:v>
                </c:pt>
                <c:pt idx="2248">
                  <c:v>36219</c:v>
                </c:pt>
                <c:pt idx="2249">
                  <c:v>36220</c:v>
                </c:pt>
                <c:pt idx="2250">
                  <c:v>36221</c:v>
                </c:pt>
                <c:pt idx="2251">
                  <c:v>36222</c:v>
                </c:pt>
                <c:pt idx="2252">
                  <c:v>36223</c:v>
                </c:pt>
                <c:pt idx="2253">
                  <c:v>36224</c:v>
                </c:pt>
                <c:pt idx="2254">
                  <c:v>36225</c:v>
                </c:pt>
                <c:pt idx="2255">
                  <c:v>36226</c:v>
                </c:pt>
                <c:pt idx="2256">
                  <c:v>36227</c:v>
                </c:pt>
                <c:pt idx="2257">
                  <c:v>36228</c:v>
                </c:pt>
                <c:pt idx="2258">
                  <c:v>36229</c:v>
                </c:pt>
                <c:pt idx="2259">
                  <c:v>36230</c:v>
                </c:pt>
                <c:pt idx="2260">
                  <c:v>36231</c:v>
                </c:pt>
                <c:pt idx="2261">
                  <c:v>36232</c:v>
                </c:pt>
                <c:pt idx="2262">
                  <c:v>36233</c:v>
                </c:pt>
                <c:pt idx="2263">
                  <c:v>36234</c:v>
                </c:pt>
                <c:pt idx="2264">
                  <c:v>36235</c:v>
                </c:pt>
                <c:pt idx="2265">
                  <c:v>36236</c:v>
                </c:pt>
                <c:pt idx="2266">
                  <c:v>36237</c:v>
                </c:pt>
                <c:pt idx="2267">
                  <c:v>36238</c:v>
                </c:pt>
                <c:pt idx="2268">
                  <c:v>36239</c:v>
                </c:pt>
                <c:pt idx="2269">
                  <c:v>36240</c:v>
                </c:pt>
                <c:pt idx="2270">
                  <c:v>36241</c:v>
                </c:pt>
                <c:pt idx="2271">
                  <c:v>36242</c:v>
                </c:pt>
                <c:pt idx="2272">
                  <c:v>36243</c:v>
                </c:pt>
                <c:pt idx="2273">
                  <c:v>36244</c:v>
                </c:pt>
                <c:pt idx="2274">
                  <c:v>36245</c:v>
                </c:pt>
                <c:pt idx="2275">
                  <c:v>36246</c:v>
                </c:pt>
                <c:pt idx="2276">
                  <c:v>36247</c:v>
                </c:pt>
                <c:pt idx="2277">
                  <c:v>36248</c:v>
                </c:pt>
                <c:pt idx="2278">
                  <c:v>36249</c:v>
                </c:pt>
                <c:pt idx="2279">
                  <c:v>36250</c:v>
                </c:pt>
                <c:pt idx="2280">
                  <c:v>36251</c:v>
                </c:pt>
                <c:pt idx="2281">
                  <c:v>36252</c:v>
                </c:pt>
                <c:pt idx="2282">
                  <c:v>36253</c:v>
                </c:pt>
                <c:pt idx="2283">
                  <c:v>36254</c:v>
                </c:pt>
                <c:pt idx="2284">
                  <c:v>36255</c:v>
                </c:pt>
                <c:pt idx="2285">
                  <c:v>36256</c:v>
                </c:pt>
                <c:pt idx="2286">
                  <c:v>36257</c:v>
                </c:pt>
                <c:pt idx="2287">
                  <c:v>36258</c:v>
                </c:pt>
                <c:pt idx="2288">
                  <c:v>36259</c:v>
                </c:pt>
                <c:pt idx="2289">
                  <c:v>36260</c:v>
                </c:pt>
                <c:pt idx="2290">
                  <c:v>36261</c:v>
                </c:pt>
                <c:pt idx="2291">
                  <c:v>36262</c:v>
                </c:pt>
                <c:pt idx="2292">
                  <c:v>36263</c:v>
                </c:pt>
                <c:pt idx="2293">
                  <c:v>36264</c:v>
                </c:pt>
                <c:pt idx="2294">
                  <c:v>36265</c:v>
                </c:pt>
                <c:pt idx="2295">
                  <c:v>36266</c:v>
                </c:pt>
                <c:pt idx="2296">
                  <c:v>36267</c:v>
                </c:pt>
                <c:pt idx="2297">
                  <c:v>36268</c:v>
                </c:pt>
                <c:pt idx="2298">
                  <c:v>36269</c:v>
                </c:pt>
                <c:pt idx="2299">
                  <c:v>36270</c:v>
                </c:pt>
                <c:pt idx="2300">
                  <c:v>36271</c:v>
                </c:pt>
                <c:pt idx="2301">
                  <c:v>36272</c:v>
                </c:pt>
                <c:pt idx="2302">
                  <c:v>36273</c:v>
                </c:pt>
                <c:pt idx="2303">
                  <c:v>36274</c:v>
                </c:pt>
                <c:pt idx="2304">
                  <c:v>36275</c:v>
                </c:pt>
                <c:pt idx="2305">
                  <c:v>36276</c:v>
                </c:pt>
                <c:pt idx="2306">
                  <c:v>36277</c:v>
                </c:pt>
                <c:pt idx="2307">
                  <c:v>36278</c:v>
                </c:pt>
                <c:pt idx="2308">
                  <c:v>36279</c:v>
                </c:pt>
                <c:pt idx="2309">
                  <c:v>36280</c:v>
                </c:pt>
                <c:pt idx="2310">
                  <c:v>36281</c:v>
                </c:pt>
                <c:pt idx="2311">
                  <c:v>36282</c:v>
                </c:pt>
                <c:pt idx="2312">
                  <c:v>36283</c:v>
                </c:pt>
                <c:pt idx="2313">
                  <c:v>36284</c:v>
                </c:pt>
                <c:pt idx="2314">
                  <c:v>36285</c:v>
                </c:pt>
                <c:pt idx="2315">
                  <c:v>36286</c:v>
                </c:pt>
                <c:pt idx="2316">
                  <c:v>36287</c:v>
                </c:pt>
                <c:pt idx="2317">
                  <c:v>36288</c:v>
                </c:pt>
                <c:pt idx="2318">
                  <c:v>36289</c:v>
                </c:pt>
                <c:pt idx="2319">
                  <c:v>36290</c:v>
                </c:pt>
                <c:pt idx="2320">
                  <c:v>36291</c:v>
                </c:pt>
                <c:pt idx="2321">
                  <c:v>36292</c:v>
                </c:pt>
                <c:pt idx="2322">
                  <c:v>36293</c:v>
                </c:pt>
                <c:pt idx="2323">
                  <c:v>36294</c:v>
                </c:pt>
                <c:pt idx="2324">
                  <c:v>36295</c:v>
                </c:pt>
                <c:pt idx="2325">
                  <c:v>36296</c:v>
                </c:pt>
                <c:pt idx="2326">
                  <c:v>36297</c:v>
                </c:pt>
                <c:pt idx="2327">
                  <c:v>36298</c:v>
                </c:pt>
                <c:pt idx="2328">
                  <c:v>36299</c:v>
                </c:pt>
                <c:pt idx="2329">
                  <c:v>36300</c:v>
                </c:pt>
                <c:pt idx="2330">
                  <c:v>36301</c:v>
                </c:pt>
                <c:pt idx="2331">
                  <c:v>36302</c:v>
                </c:pt>
                <c:pt idx="2332">
                  <c:v>36303</c:v>
                </c:pt>
                <c:pt idx="2333">
                  <c:v>36304</c:v>
                </c:pt>
                <c:pt idx="2334">
                  <c:v>36305</c:v>
                </c:pt>
                <c:pt idx="2335">
                  <c:v>36306</c:v>
                </c:pt>
                <c:pt idx="2336">
                  <c:v>36307</c:v>
                </c:pt>
                <c:pt idx="2337">
                  <c:v>36308</c:v>
                </c:pt>
                <c:pt idx="2338">
                  <c:v>36309</c:v>
                </c:pt>
                <c:pt idx="2339">
                  <c:v>36310</c:v>
                </c:pt>
                <c:pt idx="2340">
                  <c:v>36311</c:v>
                </c:pt>
                <c:pt idx="2341">
                  <c:v>36312</c:v>
                </c:pt>
                <c:pt idx="2342">
                  <c:v>36313</c:v>
                </c:pt>
                <c:pt idx="2343">
                  <c:v>36314</c:v>
                </c:pt>
                <c:pt idx="2344">
                  <c:v>36315</c:v>
                </c:pt>
                <c:pt idx="2345">
                  <c:v>36316</c:v>
                </c:pt>
                <c:pt idx="2346">
                  <c:v>36317</c:v>
                </c:pt>
                <c:pt idx="2347">
                  <c:v>36318</c:v>
                </c:pt>
                <c:pt idx="2348">
                  <c:v>36319</c:v>
                </c:pt>
                <c:pt idx="2349">
                  <c:v>36320</c:v>
                </c:pt>
                <c:pt idx="2350">
                  <c:v>36321</c:v>
                </c:pt>
                <c:pt idx="2351">
                  <c:v>36322</c:v>
                </c:pt>
                <c:pt idx="2352">
                  <c:v>36323</c:v>
                </c:pt>
                <c:pt idx="2353">
                  <c:v>36324</c:v>
                </c:pt>
                <c:pt idx="2354">
                  <c:v>36325</c:v>
                </c:pt>
                <c:pt idx="2355">
                  <c:v>36326</c:v>
                </c:pt>
                <c:pt idx="2356">
                  <c:v>36327</c:v>
                </c:pt>
                <c:pt idx="2357">
                  <c:v>36328</c:v>
                </c:pt>
                <c:pt idx="2358">
                  <c:v>36329</c:v>
                </c:pt>
                <c:pt idx="2359">
                  <c:v>36330</c:v>
                </c:pt>
                <c:pt idx="2360">
                  <c:v>36331</c:v>
                </c:pt>
                <c:pt idx="2361">
                  <c:v>36332</c:v>
                </c:pt>
                <c:pt idx="2362">
                  <c:v>36333</c:v>
                </c:pt>
                <c:pt idx="2363">
                  <c:v>36334</c:v>
                </c:pt>
                <c:pt idx="2364">
                  <c:v>36335</c:v>
                </c:pt>
                <c:pt idx="2365">
                  <c:v>36336</c:v>
                </c:pt>
                <c:pt idx="2366">
                  <c:v>36337</c:v>
                </c:pt>
                <c:pt idx="2367">
                  <c:v>36338</c:v>
                </c:pt>
                <c:pt idx="2368">
                  <c:v>36339</c:v>
                </c:pt>
                <c:pt idx="2369">
                  <c:v>36340</c:v>
                </c:pt>
                <c:pt idx="2370">
                  <c:v>36341</c:v>
                </c:pt>
                <c:pt idx="2371">
                  <c:v>36342</c:v>
                </c:pt>
                <c:pt idx="2372">
                  <c:v>36343</c:v>
                </c:pt>
                <c:pt idx="2373">
                  <c:v>36344</c:v>
                </c:pt>
                <c:pt idx="2374">
                  <c:v>36345</c:v>
                </c:pt>
                <c:pt idx="2375">
                  <c:v>36346</c:v>
                </c:pt>
                <c:pt idx="2376">
                  <c:v>36347</c:v>
                </c:pt>
                <c:pt idx="2377">
                  <c:v>36348</c:v>
                </c:pt>
                <c:pt idx="2378">
                  <c:v>36349</c:v>
                </c:pt>
                <c:pt idx="2379">
                  <c:v>36350</c:v>
                </c:pt>
                <c:pt idx="2380">
                  <c:v>36351</c:v>
                </c:pt>
                <c:pt idx="2381">
                  <c:v>36352</c:v>
                </c:pt>
                <c:pt idx="2382">
                  <c:v>36353</c:v>
                </c:pt>
                <c:pt idx="2383">
                  <c:v>36354</c:v>
                </c:pt>
                <c:pt idx="2384">
                  <c:v>36355</c:v>
                </c:pt>
                <c:pt idx="2385">
                  <c:v>36356</c:v>
                </c:pt>
                <c:pt idx="2386">
                  <c:v>36357</c:v>
                </c:pt>
                <c:pt idx="2387">
                  <c:v>36358</c:v>
                </c:pt>
                <c:pt idx="2388">
                  <c:v>36359</c:v>
                </c:pt>
                <c:pt idx="2389">
                  <c:v>36360</c:v>
                </c:pt>
                <c:pt idx="2390">
                  <c:v>36361</c:v>
                </c:pt>
                <c:pt idx="2391">
                  <c:v>36362</c:v>
                </c:pt>
                <c:pt idx="2392">
                  <c:v>36363</c:v>
                </c:pt>
                <c:pt idx="2393">
                  <c:v>36364</c:v>
                </c:pt>
                <c:pt idx="2394">
                  <c:v>36365</c:v>
                </c:pt>
                <c:pt idx="2395">
                  <c:v>36366</c:v>
                </c:pt>
                <c:pt idx="2396">
                  <c:v>36367</c:v>
                </c:pt>
                <c:pt idx="2397">
                  <c:v>36368</c:v>
                </c:pt>
                <c:pt idx="2398">
                  <c:v>36369</c:v>
                </c:pt>
                <c:pt idx="2399">
                  <c:v>36370</c:v>
                </c:pt>
                <c:pt idx="2400">
                  <c:v>36371</c:v>
                </c:pt>
                <c:pt idx="2401">
                  <c:v>36372</c:v>
                </c:pt>
                <c:pt idx="2402">
                  <c:v>36373</c:v>
                </c:pt>
                <c:pt idx="2403">
                  <c:v>36374</c:v>
                </c:pt>
                <c:pt idx="2404">
                  <c:v>36375</c:v>
                </c:pt>
                <c:pt idx="2405">
                  <c:v>36376</c:v>
                </c:pt>
                <c:pt idx="2406">
                  <c:v>36377</c:v>
                </c:pt>
                <c:pt idx="2407">
                  <c:v>36378</c:v>
                </c:pt>
                <c:pt idx="2408">
                  <c:v>36379</c:v>
                </c:pt>
                <c:pt idx="2409">
                  <c:v>36380</c:v>
                </c:pt>
                <c:pt idx="2410">
                  <c:v>36381</c:v>
                </c:pt>
                <c:pt idx="2411">
                  <c:v>36382</c:v>
                </c:pt>
                <c:pt idx="2412">
                  <c:v>36383</c:v>
                </c:pt>
                <c:pt idx="2413">
                  <c:v>36384</c:v>
                </c:pt>
                <c:pt idx="2414">
                  <c:v>36385</c:v>
                </c:pt>
                <c:pt idx="2415">
                  <c:v>36386</c:v>
                </c:pt>
                <c:pt idx="2416">
                  <c:v>36387</c:v>
                </c:pt>
                <c:pt idx="2417">
                  <c:v>36388</c:v>
                </c:pt>
                <c:pt idx="2418">
                  <c:v>36389</c:v>
                </c:pt>
                <c:pt idx="2419">
                  <c:v>36390</c:v>
                </c:pt>
                <c:pt idx="2420">
                  <c:v>36391</c:v>
                </c:pt>
                <c:pt idx="2421">
                  <c:v>36392</c:v>
                </c:pt>
                <c:pt idx="2422">
                  <c:v>36393</c:v>
                </c:pt>
                <c:pt idx="2423">
                  <c:v>36394</c:v>
                </c:pt>
                <c:pt idx="2424">
                  <c:v>36395</c:v>
                </c:pt>
                <c:pt idx="2425">
                  <c:v>36396</c:v>
                </c:pt>
                <c:pt idx="2426">
                  <c:v>36397</c:v>
                </c:pt>
                <c:pt idx="2427">
                  <c:v>36398</c:v>
                </c:pt>
                <c:pt idx="2428">
                  <c:v>36399</c:v>
                </c:pt>
                <c:pt idx="2429">
                  <c:v>36400</c:v>
                </c:pt>
                <c:pt idx="2430">
                  <c:v>36401</c:v>
                </c:pt>
                <c:pt idx="2431">
                  <c:v>36402</c:v>
                </c:pt>
                <c:pt idx="2432">
                  <c:v>36403</c:v>
                </c:pt>
                <c:pt idx="2433">
                  <c:v>36404</c:v>
                </c:pt>
                <c:pt idx="2434">
                  <c:v>36405</c:v>
                </c:pt>
                <c:pt idx="2435">
                  <c:v>36406</c:v>
                </c:pt>
                <c:pt idx="2436">
                  <c:v>36407</c:v>
                </c:pt>
                <c:pt idx="2437">
                  <c:v>36408</c:v>
                </c:pt>
                <c:pt idx="2438">
                  <c:v>36409</c:v>
                </c:pt>
                <c:pt idx="2439">
                  <c:v>36410</c:v>
                </c:pt>
                <c:pt idx="2440">
                  <c:v>36411</c:v>
                </c:pt>
                <c:pt idx="2441">
                  <c:v>36412</c:v>
                </c:pt>
                <c:pt idx="2442">
                  <c:v>36413</c:v>
                </c:pt>
                <c:pt idx="2443">
                  <c:v>36414</c:v>
                </c:pt>
                <c:pt idx="2444">
                  <c:v>36415</c:v>
                </c:pt>
                <c:pt idx="2445">
                  <c:v>36416</c:v>
                </c:pt>
                <c:pt idx="2446">
                  <c:v>36417</c:v>
                </c:pt>
                <c:pt idx="2447">
                  <c:v>36418</c:v>
                </c:pt>
                <c:pt idx="2448">
                  <c:v>36419</c:v>
                </c:pt>
                <c:pt idx="2449">
                  <c:v>36420</c:v>
                </c:pt>
                <c:pt idx="2450">
                  <c:v>36421</c:v>
                </c:pt>
                <c:pt idx="2451">
                  <c:v>36422</c:v>
                </c:pt>
                <c:pt idx="2452">
                  <c:v>36423</c:v>
                </c:pt>
                <c:pt idx="2453">
                  <c:v>36424</c:v>
                </c:pt>
                <c:pt idx="2454">
                  <c:v>36425</c:v>
                </c:pt>
                <c:pt idx="2455">
                  <c:v>36426</c:v>
                </c:pt>
                <c:pt idx="2456">
                  <c:v>36427</c:v>
                </c:pt>
                <c:pt idx="2457">
                  <c:v>36428</c:v>
                </c:pt>
                <c:pt idx="2458">
                  <c:v>36429</c:v>
                </c:pt>
                <c:pt idx="2459">
                  <c:v>36430</c:v>
                </c:pt>
                <c:pt idx="2460">
                  <c:v>36431</c:v>
                </c:pt>
                <c:pt idx="2461">
                  <c:v>36432</c:v>
                </c:pt>
                <c:pt idx="2462">
                  <c:v>36433</c:v>
                </c:pt>
                <c:pt idx="2463">
                  <c:v>36434</c:v>
                </c:pt>
                <c:pt idx="2464">
                  <c:v>36435</c:v>
                </c:pt>
                <c:pt idx="2465">
                  <c:v>36436</c:v>
                </c:pt>
                <c:pt idx="2466">
                  <c:v>36437</c:v>
                </c:pt>
                <c:pt idx="2467">
                  <c:v>36438</c:v>
                </c:pt>
                <c:pt idx="2468">
                  <c:v>36439</c:v>
                </c:pt>
                <c:pt idx="2469">
                  <c:v>36440</c:v>
                </c:pt>
                <c:pt idx="2470">
                  <c:v>36441</c:v>
                </c:pt>
                <c:pt idx="2471">
                  <c:v>36442</c:v>
                </c:pt>
                <c:pt idx="2472">
                  <c:v>36443</c:v>
                </c:pt>
                <c:pt idx="2473">
                  <c:v>36444</c:v>
                </c:pt>
                <c:pt idx="2474">
                  <c:v>36445</c:v>
                </c:pt>
                <c:pt idx="2475">
                  <c:v>36446</c:v>
                </c:pt>
                <c:pt idx="2476">
                  <c:v>36447</c:v>
                </c:pt>
                <c:pt idx="2477">
                  <c:v>36448</c:v>
                </c:pt>
                <c:pt idx="2478">
                  <c:v>36449</c:v>
                </c:pt>
                <c:pt idx="2479">
                  <c:v>36450</c:v>
                </c:pt>
                <c:pt idx="2480">
                  <c:v>36451</c:v>
                </c:pt>
                <c:pt idx="2481">
                  <c:v>36452</c:v>
                </c:pt>
                <c:pt idx="2482">
                  <c:v>36453</c:v>
                </c:pt>
                <c:pt idx="2483">
                  <c:v>36454</c:v>
                </c:pt>
                <c:pt idx="2484">
                  <c:v>36455</c:v>
                </c:pt>
                <c:pt idx="2485">
                  <c:v>36456</c:v>
                </c:pt>
                <c:pt idx="2486">
                  <c:v>36457</c:v>
                </c:pt>
                <c:pt idx="2487">
                  <c:v>36458</c:v>
                </c:pt>
                <c:pt idx="2488">
                  <c:v>36459</c:v>
                </c:pt>
                <c:pt idx="2489">
                  <c:v>36460</c:v>
                </c:pt>
                <c:pt idx="2490">
                  <c:v>36461</c:v>
                </c:pt>
                <c:pt idx="2491">
                  <c:v>36462</c:v>
                </c:pt>
                <c:pt idx="2492">
                  <c:v>36463</c:v>
                </c:pt>
                <c:pt idx="2493">
                  <c:v>36464</c:v>
                </c:pt>
                <c:pt idx="2494">
                  <c:v>36465</c:v>
                </c:pt>
                <c:pt idx="2495">
                  <c:v>36466</c:v>
                </c:pt>
                <c:pt idx="2496">
                  <c:v>36467</c:v>
                </c:pt>
                <c:pt idx="2497">
                  <c:v>36468</c:v>
                </c:pt>
                <c:pt idx="2498">
                  <c:v>36469</c:v>
                </c:pt>
                <c:pt idx="2499">
                  <c:v>36470</c:v>
                </c:pt>
                <c:pt idx="2500">
                  <c:v>36471</c:v>
                </c:pt>
                <c:pt idx="2501">
                  <c:v>36472</c:v>
                </c:pt>
                <c:pt idx="2502">
                  <c:v>36473</c:v>
                </c:pt>
                <c:pt idx="2503">
                  <c:v>36474</c:v>
                </c:pt>
                <c:pt idx="2504">
                  <c:v>36475</c:v>
                </c:pt>
                <c:pt idx="2505">
                  <c:v>36476</c:v>
                </c:pt>
                <c:pt idx="2506">
                  <c:v>36477</c:v>
                </c:pt>
                <c:pt idx="2507">
                  <c:v>36478</c:v>
                </c:pt>
                <c:pt idx="2508">
                  <c:v>36479</c:v>
                </c:pt>
                <c:pt idx="2509">
                  <c:v>36480</c:v>
                </c:pt>
                <c:pt idx="2510">
                  <c:v>36481</c:v>
                </c:pt>
                <c:pt idx="2511">
                  <c:v>36482</c:v>
                </c:pt>
                <c:pt idx="2512">
                  <c:v>36483</c:v>
                </c:pt>
                <c:pt idx="2513">
                  <c:v>36484</c:v>
                </c:pt>
                <c:pt idx="2514">
                  <c:v>36485</c:v>
                </c:pt>
                <c:pt idx="2515">
                  <c:v>36486</c:v>
                </c:pt>
                <c:pt idx="2516">
                  <c:v>36487</c:v>
                </c:pt>
                <c:pt idx="2517">
                  <c:v>36488</c:v>
                </c:pt>
                <c:pt idx="2518">
                  <c:v>36489</c:v>
                </c:pt>
                <c:pt idx="2519">
                  <c:v>36490</c:v>
                </c:pt>
                <c:pt idx="2520">
                  <c:v>36491</c:v>
                </c:pt>
                <c:pt idx="2521">
                  <c:v>36492</c:v>
                </c:pt>
                <c:pt idx="2522">
                  <c:v>36493</c:v>
                </c:pt>
                <c:pt idx="2523">
                  <c:v>36494</c:v>
                </c:pt>
                <c:pt idx="2524">
                  <c:v>36495</c:v>
                </c:pt>
                <c:pt idx="2525">
                  <c:v>36496</c:v>
                </c:pt>
                <c:pt idx="2526">
                  <c:v>36497</c:v>
                </c:pt>
                <c:pt idx="2527">
                  <c:v>36498</c:v>
                </c:pt>
                <c:pt idx="2528">
                  <c:v>36499</c:v>
                </c:pt>
                <c:pt idx="2529">
                  <c:v>36500</c:v>
                </c:pt>
                <c:pt idx="2530">
                  <c:v>36501</c:v>
                </c:pt>
                <c:pt idx="2531">
                  <c:v>36502</c:v>
                </c:pt>
                <c:pt idx="2532">
                  <c:v>36503</c:v>
                </c:pt>
                <c:pt idx="2533">
                  <c:v>36504</c:v>
                </c:pt>
                <c:pt idx="2534">
                  <c:v>36505</c:v>
                </c:pt>
                <c:pt idx="2535">
                  <c:v>36506</c:v>
                </c:pt>
                <c:pt idx="2536">
                  <c:v>36507</c:v>
                </c:pt>
                <c:pt idx="2537">
                  <c:v>36508</c:v>
                </c:pt>
                <c:pt idx="2538">
                  <c:v>36509</c:v>
                </c:pt>
                <c:pt idx="2539">
                  <c:v>36510</c:v>
                </c:pt>
                <c:pt idx="2540">
                  <c:v>36511</c:v>
                </c:pt>
                <c:pt idx="2541">
                  <c:v>36512</c:v>
                </c:pt>
                <c:pt idx="2542">
                  <c:v>36513</c:v>
                </c:pt>
                <c:pt idx="2543">
                  <c:v>36514</c:v>
                </c:pt>
                <c:pt idx="2544">
                  <c:v>36515</c:v>
                </c:pt>
                <c:pt idx="2545">
                  <c:v>36516</c:v>
                </c:pt>
                <c:pt idx="2546">
                  <c:v>36517</c:v>
                </c:pt>
                <c:pt idx="2547">
                  <c:v>36518</c:v>
                </c:pt>
                <c:pt idx="2548">
                  <c:v>36519</c:v>
                </c:pt>
                <c:pt idx="2549">
                  <c:v>36520</c:v>
                </c:pt>
                <c:pt idx="2550">
                  <c:v>36521</c:v>
                </c:pt>
                <c:pt idx="2551">
                  <c:v>36522</c:v>
                </c:pt>
                <c:pt idx="2552">
                  <c:v>36523</c:v>
                </c:pt>
                <c:pt idx="2553">
                  <c:v>36524</c:v>
                </c:pt>
                <c:pt idx="2554">
                  <c:v>36525</c:v>
                </c:pt>
                <c:pt idx="2555">
                  <c:v>36526</c:v>
                </c:pt>
                <c:pt idx="2556">
                  <c:v>36527</c:v>
                </c:pt>
                <c:pt idx="2557">
                  <c:v>36528</c:v>
                </c:pt>
                <c:pt idx="2558">
                  <c:v>36529</c:v>
                </c:pt>
                <c:pt idx="2559">
                  <c:v>36530</c:v>
                </c:pt>
                <c:pt idx="2560">
                  <c:v>36531</c:v>
                </c:pt>
                <c:pt idx="2561">
                  <c:v>36532</c:v>
                </c:pt>
                <c:pt idx="2562">
                  <c:v>36533</c:v>
                </c:pt>
                <c:pt idx="2563">
                  <c:v>36534</c:v>
                </c:pt>
                <c:pt idx="2564">
                  <c:v>36535</c:v>
                </c:pt>
                <c:pt idx="2565">
                  <c:v>36536</c:v>
                </c:pt>
                <c:pt idx="2566">
                  <c:v>36537</c:v>
                </c:pt>
                <c:pt idx="2567">
                  <c:v>36538</c:v>
                </c:pt>
                <c:pt idx="2568">
                  <c:v>36539</c:v>
                </c:pt>
                <c:pt idx="2569">
                  <c:v>36540</c:v>
                </c:pt>
                <c:pt idx="2570">
                  <c:v>36541</c:v>
                </c:pt>
                <c:pt idx="2571">
                  <c:v>36542</c:v>
                </c:pt>
                <c:pt idx="2572">
                  <c:v>36543</c:v>
                </c:pt>
                <c:pt idx="2573">
                  <c:v>36544</c:v>
                </c:pt>
                <c:pt idx="2574">
                  <c:v>36545</c:v>
                </c:pt>
                <c:pt idx="2575">
                  <c:v>36546</c:v>
                </c:pt>
                <c:pt idx="2576">
                  <c:v>36547</c:v>
                </c:pt>
                <c:pt idx="2577">
                  <c:v>36548</c:v>
                </c:pt>
                <c:pt idx="2578">
                  <c:v>36549</c:v>
                </c:pt>
                <c:pt idx="2579">
                  <c:v>36550</c:v>
                </c:pt>
                <c:pt idx="2580">
                  <c:v>36551</c:v>
                </c:pt>
                <c:pt idx="2581">
                  <c:v>36552</c:v>
                </c:pt>
                <c:pt idx="2582">
                  <c:v>36553</c:v>
                </c:pt>
                <c:pt idx="2583">
                  <c:v>36554</c:v>
                </c:pt>
                <c:pt idx="2584">
                  <c:v>36555</c:v>
                </c:pt>
                <c:pt idx="2585">
                  <c:v>36556</c:v>
                </c:pt>
                <c:pt idx="2586">
                  <c:v>36557</c:v>
                </c:pt>
                <c:pt idx="2587">
                  <c:v>36558</c:v>
                </c:pt>
                <c:pt idx="2588">
                  <c:v>36559</c:v>
                </c:pt>
                <c:pt idx="2589">
                  <c:v>36560</c:v>
                </c:pt>
                <c:pt idx="2590">
                  <c:v>36561</c:v>
                </c:pt>
                <c:pt idx="2591">
                  <c:v>36562</c:v>
                </c:pt>
                <c:pt idx="2592">
                  <c:v>36563</c:v>
                </c:pt>
                <c:pt idx="2593">
                  <c:v>36564</c:v>
                </c:pt>
                <c:pt idx="2594">
                  <c:v>36565</c:v>
                </c:pt>
                <c:pt idx="2595">
                  <c:v>36566</c:v>
                </c:pt>
                <c:pt idx="2596">
                  <c:v>36567</c:v>
                </c:pt>
                <c:pt idx="2597">
                  <c:v>36568</c:v>
                </c:pt>
                <c:pt idx="2598">
                  <c:v>36569</c:v>
                </c:pt>
                <c:pt idx="2599">
                  <c:v>36570</c:v>
                </c:pt>
                <c:pt idx="2600">
                  <c:v>36571</c:v>
                </c:pt>
                <c:pt idx="2601">
                  <c:v>36572</c:v>
                </c:pt>
                <c:pt idx="2602">
                  <c:v>36573</c:v>
                </c:pt>
                <c:pt idx="2603">
                  <c:v>36574</c:v>
                </c:pt>
                <c:pt idx="2604">
                  <c:v>36575</c:v>
                </c:pt>
                <c:pt idx="2605">
                  <c:v>36576</c:v>
                </c:pt>
                <c:pt idx="2606">
                  <c:v>36577</c:v>
                </c:pt>
                <c:pt idx="2607">
                  <c:v>36578</c:v>
                </c:pt>
                <c:pt idx="2608">
                  <c:v>36579</c:v>
                </c:pt>
                <c:pt idx="2609">
                  <c:v>36580</c:v>
                </c:pt>
                <c:pt idx="2610">
                  <c:v>36581</c:v>
                </c:pt>
                <c:pt idx="2611">
                  <c:v>36582</c:v>
                </c:pt>
                <c:pt idx="2612">
                  <c:v>36583</c:v>
                </c:pt>
                <c:pt idx="2613">
                  <c:v>36584</c:v>
                </c:pt>
                <c:pt idx="2614">
                  <c:v>36586</c:v>
                </c:pt>
                <c:pt idx="2615">
                  <c:v>36587</c:v>
                </c:pt>
                <c:pt idx="2616">
                  <c:v>36588</c:v>
                </c:pt>
                <c:pt idx="2617">
                  <c:v>36589</c:v>
                </c:pt>
                <c:pt idx="2618">
                  <c:v>36590</c:v>
                </c:pt>
                <c:pt idx="2619">
                  <c:v>36591</c:v>
                </c:pt>
                <c:pt idx="2620">
                  <c:v>36592</c:v>
                </c:pt>
                <c:pt idx="2621">
                  <c:v>36593</c:v>
                </c:pt>
                <c:pt idx="2622">
                  <c:v>36594</c:v>
                </c:pt>
                <c:pt idx="2623">
                  <c:v>36595</c:v>
                </c:pt>
                <c:pt idx="2624">
                  <c:v>36596</c:v>
                </c:pt>
                <c:pt idx="2625">
                  <c:v>36597</c:v>
                </c:pt>
                <c:pt idx="2626">
                  <c:v>36598</c:v>
                </c:pt>
                <c:pt idx="2627">
                  <c:v>36599</c:v>
                </c:pt>
                <c:pt idx="2628">
                  <c:v>36600</c:v>
                </c:pt>
                <c:pt idx="2629">
                  <c:v>36601</c:v>
                </c:pt>
                <c:pt idx="2630">
                  <c:v>36602</c:v>
                </c:pt>
                <c:pt idx="2631">
                  <c:v>36603</c:v>
                </c:pt>
                <c:pt idx="2632">
                  <c:v>36604</c:v>
                </c:pt>
                <c:pt idx="2633">
                  <c:v>36605</c:v>
                </c:pt>
                <c:pt idx="2634">
                  <c:v>36606</c:v>
                </c:pt>
                <c:pt idx="2635">
                  <c:v>36607</c:v>
                </c:pt>
                <c:pt idx="2636">
                  <c:v>36608</c:v>
                </c:pt>
                <c:pt idx="2637">
                  <c:v>36609</c:v>
                </c:pt>
                <c:pt idx="2638">
                  <c:v>36610</c:v>
                </c:pt>
                <c:pt idx="2639">
                  <c:v>36611</c:v>
                </c:pt>
                <c:pt idx="2640">
                  <c:v>36612</c:v>
                </c:pt>
                <c:pt idx="2641">
                  <c:v>36613</c:v>
                </c:pt>
                <c:pt idx="2642">
                  <c:v>36614</c:v>
                </c:pt>
                <c:pt idx="2643">
                  <c:v>36615</c:v>
                </c:pt>
                <c:pt idx="2644">
                  <c:v>36616</c:v>
                </c:pt>
                <c:pt idx="2645">
                  <c:v>36617</c:v>
                </c:pt>
                <c:pt idx="2646">
                  <c:v>36618</c:v>
                </c:pt>
                <c:pt idx="2647">
                  <c:v>36619</c:v>
                </c:pt>
                <c:pt idx="2648">
                  <c:v>36620</c:v>
                </c:pt>
                <c:pt idx="2649">
                  <c:v>36621</c:v>
                </c:pt>
                <c:pt idx="2650">
                  <c:v>36622</c:v>
                </c:pt>
                <c:pt idx="2651">
                  <c:v>36623</c:v>
                </c:pt>
                <c:pt idx="2652">
                  <c:v>36624</c:v>
                </c:pt>
                <c:pt idx="2653">
                  <c:v>36625</c:v>
                </c:pt>
                <c:pt idx="2654">
                  <c:v>36626</c:v>
                </c:pt>
                <c:pt idx="2655">
                  <c:v>36627</c:v>
                </c:pt>
                <c:pt idx="2656">
                  <c:v>36628</c:v>
                </c:pt>
                <c:pt idx="2657">
                  <c:v>36629</c:v>
                </c:pt>
                <c:pt idx="2658">
                  <c:v>36630</c:v>
                </c:pt>
                <c:pt idx="2659">
                  <c:v>36631</c:v>
                </c:pt>
                <c:pt idx="2660">
                  <c:v>36632</c:v>
                </c:pt>
                <c:pt idx="2661">
                  <c:v>36633</c:v>
                </c:pt>
                <c:pt idx="2662">
                  <c:v>36634</c:v>
                </c:pt>
                <c:pt idx="2663">
                  <c:v>36635</c:v>
                </c:pt>
                <c:pt idx="2664">
                  <c:v>36636</c:v>
                </c:pt>
                <c:pt idx="2665">
                  <c:v>36637</c:v>
                </c:pt>
                <c:pt idx="2666">
                  <c:v>36638</c:v>
                </c:pt>
                <c:pt idx="2667">
                  <c:v>36639</c:v>
                </c:pt>
                <c:pt idx="2668">
                  <c:v>36640</c:v>
                </c:pt>
                <c:pt idx="2669">
                  <c:v>36641</c:v>
                </c:pt>
                <c:pt idx="2670">
                  <c:v>36642</c:v>
                </c:pt>
                <c:pt idx="2671">
                  <c:v>36643</c:v>
                </c:pt>
                <c:pt idx="2672">
                  <c:v>36644</c:v>
                </c:pt>
                <c:pt idx="2673">
                  <c:v>36645</c:v>
                </c:pt>
                <c:pt idx="2674">
                  <c:v>36646</c:v>
                </c:pt>
                <c:pt idx="2675">
                  <c:v>36647</c:v>
                </c:pt>
                <c:pt idx="2676">
                  <c:v>36648</c:v>
                </c:pt>
                <c:pt idx="2677">
                  <c:v>36649</c:v>
                </c:pt>
                <c:pt idx="2678">
                  <c:v>36650</c:v>
                </c:pt>
                <c:pt idx="2679">
                  <c:v>36651</c:v>
                </c:pt>
                <c:pt idx="2680">
                  <c:v>36652</c:v>
                </c:pt>
                <c:pt idx="2681">
                  <c:v>36653</c:v>
                </c:pt>
                <c:pt idx="2682">
                  <c:v>36654</c:v>
                </c:pt>
                <c:pt idx="2683">
                  <c:v>36655</c:v>
                </c:pt>
                <c:pt idx="2684">
                  <c:v>36656</c:v>
                </c:pt>
                <c:pt idx="2685">
                  <c:v>36657</c:v>
                </c:pt>
                <c:pt idx="2686">
                  <c:v>36658</c:v>
                </c:pt>
                <c:pt idx="2687">
                  <c:v>36659</c:v>
                </c:pt>
                <c:pt idx="2688">
                  <c:v>36660</c:v>
                </c:pt>
                <c:pt idx="2689">
                  <c:v>36661</c:v>
                </c:pt>
                <c:pt idx="2690">
                  <c:v>36662</c:v>
                </c:pt>
                <c:pt idx="2691">
                  <c:v>36663</c:v>
                </c:pt>
                <c:pt idx="2692">
                  <c:v>36664</c:v>
                </c:pt>
                <c:pt idx="2693">
                  <c:v>36665</c:v>
                </c:pt>
                <c:pt idx="2694">
                  <c:v>36666</c:v>
                </c:pt>
                <c:pt idx="2695">
                  <c:v>36667</c:v>
                </c:pt>
                <c:pt idx="2696">
                  <c:v>36668</c:v>
                </c:pt>
                <c:pt idx="2697">
                  <c:v>36669</c:v>
                </c:pt>
                <c:pt idx="2698">
                  <c:v>36670</c:v>
                </c:pt>
                <c:pt idx="2699">
                  <c:v>36671</c:v>
                </c:pt>
                <c:pt idx="2700">
                  <c:v>36672</c:v>
                </c:pt>
                <c:pt idx="2701">
                  <c:v>36673</c:v>
                </c:pt>
                <c:pt idx="2702">
                  <c:v>36674</c:v>
                </c:pt>
                <c:pt idx="2703">
                  <c:v>36675</c:v>
                </c:pt>
                <c:pt idx="2704">
                  <c:v>36676</c:v>
                </c:pt>
                <c:pt idx="2705">
                  <c:v>36677</c:v>
                </c:pt>
                <c:pt idx="2706">
                  <c:v>36678</c:v>
                </c:pt>
                <c:pt idx="2707">
                  <c:v>36679</c:v>
                </c:pt>
                <c:pt idx="2708">
                  <c:v>36680</c:v>
                </c:pt>
                <c:pt idx="2709">
                  <c:v>36681</c:v>
                </c:pt>
                <c:pt idx="2710">
                  <c:v>36682</c:v>
                </c:pt>
                <c:pt idx="2711">
                  <c:v>36683</c:v>
                </c:pt>
                <c:pt idx="2712">
                  <c:v>36684</c:v>
                </c:pt>
                <c:pt idx="2713">
                  <c:v>36685</c:v>
                </c:pt>
                <c:pt idx="2714">
                  <c:v>36686</c:v>
                </c:pt>
                <c:pt idx="2715">
                  <c:v>36687</c:v>
                </c:pt>
                <c:pt idx="2716">
                  <c:v>36688</c:v>
                </c:pt>
                <c:pt idx="2717">
                  <c:v>36689</c:v>
                </c:pt>
                <c:pt idx="2718">
                  <c:v>36690</c:v>
                </c:pt>
                <c:pt idx="2719">
                  <c:v>36691</c:v>
                </c:pt>
                <c:pt idx="2720">
                  <c:v>36692</c:v>
                </c:pt>
                <c:pt idx="2721">
                  <c:v>36693</c:v>
                </c:pt>
                <c:pt idx="2722">
                  <c:v>36694</c:v>
                </c:pt>
                <c:pt idx="2723">
                  <c:v>36695</c:v>
                </c:pt>
                <c:pt idx="2724">
                  <c:v>36696</c:v>
                </c:pt>
                <c:pt idx="2725">
                  <c:v>36697</c:v>
                </c:pt>
                <c:pt idx="2726">
                  <c:v>36698</c:v>
                </c:pt>
                <c:pt idx="2727">
                  <c:v>36699</c:v>
                </c:pt>
                <c:pt idx="2728">
                  <c:v>36700</c:v>
                </c:pt>
                <c:pt idx="2729">
                  <c:v>36701</c:v>
                </c:pt>
                <c:pt idx="2730">
                  <c:v>36702</c:v>
                </c:pt>
                <c:pt idx="2731">
                  <c:v>36703</c:v>
                </c:pt>
                <c:pt idx="2732">
                  <c:v>36704</c:v>
                </c:pt>
                <c:pt idx="2733">
                  <c:v>36705</c:v>
                </c:pt>
                <c:pt idx="2734">
                  <c:v>36706</c:v>
                </c:pt>
                <c:pt idx="2735">
                  <c:v>36707</c:v>
                </c:pt>
                <c:pt idx="2736">
                  <c:v>36708</c:v>
                </c:pt>
                <c:pt idx="2737">
                  <c:v>36709</c:v>
                </c:pt>
                <c:pt idx="2738">
                  <c:v>36710</c:v>
                </c:pt>
                <c:pt idx="2739">
                  <c:v>36711</c:v>
                </c:pt>
                <c:pt idx="2740">
                  <c:v>36712</c:v>
                </c:pt>
                <c:pt idx="2741">
                  <c:v>36713</c:v>
                </c:pt>
                <c:pt idx="2742">
                  <c:v>36714</c:v>
                </c:pt>
                <c:pt idx="2743">
                  <c:v>36715</c:v>
                </c:pt>
                <c:pt idx="2744">
                  <c:v>36716</c:v>
                </c:pt>
                <c:pt idx="2745">
                  <c:v>36717</c:v>
                </c:pt>
                <c:pt idx="2746">
                  <c:v>36718</c:v>
                </c:pt>
                <c:pt idx="2747">
                  <c:v>36719</c:v>
                </c:pt>
                <c:pt idx="2748">
                  <c:v>36720</c:v>
                </c:pt>
                <c:pt idx="2749">
                  <c:v>36721</c:v>
                </c:pt>
                <c:pt idx="2750">
                  <c:v>36722</c:v>
                </c:pt>
                <c:pt idx="2751">
                  <c:v>36723</c:v>
                </c:pt>
                <c:pt idx="2752">
                  <c:v>36724</c:v>
                </c:pt>
                <c:pt idx="2753">
                  <c:v>36725</c:v>
                </c:pt>
                <c:pt idx="2754">
                  <c:v>36726</c:v>
                </c:pt>
                <c:pt idx="2755">
                  <c:v>36727</c:v>
                </c:pt>
                <c:pt idx="2756">
                  <c:v>36728</c:v>
                </c:pt>
                <c:pt idx="2757">
                  <c:v>36729</c:v>
                </c:pt>
                <c:pt idx="2758">
                  <c:v>36730</c:v>
                </c:pt>
                <c:pt idx="2759">
                  <c:v>36731</c:v>
                </c:pt>
                <c:pt idx="2760">
                  <c:v>36732</c:v>
                </c:pt>
                <c:pt idx="2761">
                  <c:v>36733</c:v>
                </c:pt>
                <c:pt idx="2762">
                  <c:v>36734</c:v>
                </c:pt>
                <c:pt idx="2763">
                  <c:v>36735</c:v>
                </c:pt>
                <c:pt idx="2764">
                  <c:v>36736</c:v>
                </c:pt>
                <c:pt idx="2765">
                  <c:v>36737</c:v>
                </c:pt>
                <c:pt idx="2766">
                  <c:v>36738</c:v>
                </c:pt>
                <c:pt idx="2767">
                  <c:v>36739</c:v>
                </c:pt>
                <c:pt idx="2768">
                  <c:v>36740</c:v>
                </c:pt>
                <c:pt idx="2769">
                  <c:v>36741</c:v>
                </c:pt>
                <c:pt idx="2770">
                  <c:v>36742</c:v>
                </c:pt>
                <c:pt idx="2771">
                  <c:v>36743</c:v>
                </c:pt>
                <c:pt idx="2772">
                  <c:v>36744</c:v>
                </c:pt>
                <c:pt idx="2773">
                  <c:v>36745</c:v>
                </c:pt>
                <c:pt idx="2774">
                  <c:v>36746</c:v>
                </c:pt>
                <c:pt idx="2775">
                  <c:v>36747</c:v>
                </c:pt>
                <c:pt idx="2776">
                  <c:v>36748</c:v>
                </c:pt>
                <c:pt idx="2777">
                  <c:v>36749</c:v>
                </c:pt>
                <c:pt idx="2778">
                  <c:v>36750</c:v>
                </c:pt>
                <c:pt idx="2779">
                  <c:v>36751</c:v>
                </c:pt>
                <c:pt idx="2780">
                  <c:v>36752</c:v>
                </c:pt>
                <c:pt idx="2781">
                  <c:v>36753</c:v>
                </c:pt>
                <c:pt idx="2782">
                  <c:v>36754</c:v>
                </c:pt>
                <c:pt idx="2783">
                  <c:v>36755</c:v>
                </c:pt>
                <c:pt idx="2784">
                  <c:v>36756</c:v>
                </c:pt>
                <c:pt idx="2785">
                  <c:v>36757</c:v>
                </c:pt>
                <c:pt idx="2786">
                  <c:v>36758</c:v>
                </c:pt>
                <c:pt idx="2787">
                  <c:v>36759</c:v>
                </c:pt>
                <c:pt idx="2788">
                  <c:v>36760</c:v>
                </c:pt>
                <c:pt idx="2789">
                  <c:v>36761</c:v>
                </c:pt>
                <c:pt idx="2790">
                  <c:v>36762</c:v>
                </c:pt>
                <c:pt idx="2791">
                  <c:v>36763</c:v>
                </c:pt>
                <c:pt idx="2792">
                  <c:v>36764</c:v>
                </c:pt>
                <c:pt idx="2793">
                  <c:v>36765</c:v>
                </c:pt>
                <c:pt idx="2794">
                  <c:v>36766</c:v>
                </c:pt>
                <c:pt idx="2795">
                  <c:v>36767</c:v>
                </c:pt>
                <c:pt idx="2796">
                  <c:v>36768</c:v>
                </c:pt>
                <c:pt idx="2797">
                  <c:v>36769</c:v>
                </c:pt>
                <c:pt idx="2798">
                  <c:v>36770</c:v>
                </c:pt>
                <c:pt idx="2799">
                  <c:v>36771</c:v>
                </c:pt>
                <c:pt idx="2800">
                  <c:v>36772</c:v>
                </c:pt>
                <c:pt idx="2801">
                  <c:v>36773</c:v>
                </c:pt>
                <c:pt idx="2802">
                  <c:v>36774</c:v>
                </c:pt>
                <c:pt idx="2803">
                  <c:v>36775</c:v>
                </c:pt>
                <c:pt idx="2804">
                  <c:v>36776</c:v>
                </c:pt>
                <c:pt idx="2805">
                  <c:v>36777</c:v>
                </c:pt>
                <c:pt idx="2806">
                  <c:v>36778</c:v>
                </c:pt>
                <c:pt idx="2807">
                  <c:v>36779</c:v>
                </c:pt>
                <c:pt idx="2808">
                  <c:v>36780</c:v>
                </c:pt>
                <c:pt idx="2809">
                  <c:v>36781</c:v>
                </c:pt>
                <c:pt idx="2810">
                  <c:v>36782</c:v>
                </c:pt>
                <c:pt idx="2811">
                  <c:v>36783</c:v>
                </c:pt>
                <c:pt idx="2812">
                  <c:v>36784</c:v>
                </c:pt>
                <c:pt idx="2813">
                  <c:v>36785</c:v>
                </c:pt>
                <c:pt idx="2814">
                  <c:v>36786</c:v>
                </c:pt>
                <c:pt idx="2815">
                  <c:v>36787</c:v>
                </c:pt>
                <c:pt idx="2816">
                  <c:v>36788</c:v>
                </c:pt>
                <c:pt idx="2817">
                  <c:v>36789</c:v>
                </c:pt>
                <c:pt idx="2818">
                  <c:v>36790</c:v>
                </c:pt>
                <c:pt idx="2819">
                  <c:v>36791</c:v>
                </c:pt>
                <c:pt idx="2820">
                  <c:v>36792</c:v>
                </c:pt>
                <c:pt idx="2821">
                  <c:v>36793</c:v>
                </c:pt>
                <c:pt idx="2822">
                  <c:v>36794</c:v>
                </c:pt>
                <c:pt idx="2823">
                  <c:v>36795</c:v>
                </c:pt>
                <c:pt idx="2824">
                  <c:v>36796</c:v>
                </c:pt>
                <c:pt idx="2825">
                  <c:v>36797</c:v>
                </c:pt>
                <c:pt idx="2826">
                  <c:v>36798</c:v>
                </c:pt>
                <c:pt idx="2827">
                  <c:v>36799</c:v>
                </c:pt>
                <c:pt idx="2828">
                  <c:v>36800</c:v>
                </c:pt>
                <c:pt idx="2829">
                  <c:v>36801</c:v>
                </c:pt>
                <c:pt idx="2830">
                  <c:v>36802</c:v>
                </c:pt>
                <c:pt idx="2831">
                  <c:v>36803</c:v>
                </c:pt>
                <c:pt idx="2832">
                  <c:v>36804</c:v>
                </c:pt>
                <c:pt idx="2833">
                  <c:v>36805</c:v>
                </c:pt>
                <c:pt idx="2834">
                  <c:v>36806</c:v>
                </c:pt>
                <c:pt idx="2835">
                  <c:v>36807</c:v>
                </c:pt>
                <c:pt idx="2836">
                  <c:v>36808</c:v>
                </c:pt>
                <c:pt idx="2837">
                  <c:v>36809</c:v>
                </c:pt>
                <c:pt idx="2838">
                  <c:v>36810</c:v>
                </c:pt>
                <c:pt idx="2839">
                  <c:v>36811</c:v>
                </c:pt>
                <c:pt idx="2840">
                  <c:v>36812</c:v>
                </c:pt>
                <c:pt idx="2841">
                  <c:v>36813</c:v>
                </c:pt>
                <c:pt idx="2842">
                  <c:v>36814</c:v>
                </c:pt>
                <c:pt idx="2843">
                  <c:v>36815</c:v>
                </c:pt>
                <c:pt idx="2844">
                  <c:v>36816</c:v>
                </c:pt>
                <c:pt idx="2845">
                  <c:v>36817</c:v>
                </c:pt>
                <c:pt idx="2846">
                  <c:v>36818</c:v>
                </c:pt>
                <c:pt idx="2847">
                  <c:v>36819</c:v>
                </c:pt>
                <c:pt idx="2848">
                  <c:v>36820</c:v>
                </c:pt>
                <c:pt idx="2849">
                  <c:v>36821</c:v>
                </c:pt>
                <c:pt idx="2850">
                  <c:v>36822</c:v>
                </c:pt>
                <c:pt idx="2851">
                  <c:v>36823</c:v>
                </c:pt>
                <c:pt idx="2852">
                  <c:v>36824</c:v>
                </c:pt>
                <c:pt idx="2853">
                  <c:v>36825</c:v>
                </c:pt>
                <c:pt idx="2854">
                  <c:v>36826</c:v>
                </c:pt>
                <c:pt idx="2855">
                  <c:v>36827</c:v>
                </c:pt>
                <c:pt idx="2856">
                  <c:v>36828</c:v>
                </c:pt>
                <c:pt idx="2857">
                  <c:v>36829</c:v>
                </c:pt>
                <c:pt idx="2858">
                  <c:v>36830</c:v>
                </c:pt>
                <c:pt idx="2859">
                  <c:v>36831</c:v>
                </c:pt>
                <c:pt idx="2860">
                  <c:v>36832</c:v>
                </c:pt>
                <c:pt idx="2861">
                  <c:v>36833</c:v>
                </c:pt>
                <c:pt idx="2862">
                  <c:v>36834</c:v>
                </c:pt>
                <c:pt idx="2863">
                  <c:v>36835</c:v>
                </c:pt>
                <c:pt idx="2864">
                  <c:v>36836</c:v>
                </c:pt>
                <c:pt idx="2865">
                  <c:v>36837</c:v>
                </c:pt>
                <c:pt idx="2866">
                  <c:v>36838</c:v>
                </c:pt>
                <c:pt idx="2867">
                  <c:v>36839</c:v>
                </c:pt>
                <c:pt idx="2868">
                  <c:v>36840</c:v>
                </c:pt>
                <c:pt idx="2869">
                  <c:v>36841</c:v>
                </c:pt>
                <c:pt idx="2870">
                  <c:v>36842</c:v>
                </c:pt>
                <c:pt idx="2871">
                  <c:v>36843</c:v>
                </c:pt>
                <c:pt idx="2872">
                  <c:v>36844</c:v>
                </c:pt>
                <c:pt idx="2873">
                  <c:v>36845</c:v>
                </c:pt>
                <c:pt idx="2874">
                  <c:v>36846</c:v>
                </c:pt>
                <c:pt idx="2875">
                  <c:v>36847</c:v>
                </c:pt>
                <c:pt idx="2876">
                  <c:v>36848</c:v>
                </c:pt>
                <c:pt idx="2877">
                  <c:v>36849</c:v>
                </c:pt>
                <c:pt idx="2878">
                  <c:v>36850</c:v>
                </c:pt>
                <c:pt idx="2879">
                  <c:v>36851</c:v>
                </c:pt>
                <c:pt idx="2880">
                  <c:v>36852</c:v>
                </c:pt>
                <c:pt idx="2881">
                  <c:v>36853</c:v>
                </c:pt>
                <c:pt idx="2882">
                  <c:v>36854</c:v>
                </c:pt>
                <c:pt idx="2883">
                  <c:v>36855</c:v>
                </c:pt>
                <c:pt idx="2884">
                  <c:v>36856</c:v>
                </c:pt>
                <c:pt idx="2885">
                  <c:v>36857</c:v>
                </c:pt>
                <c:pt idx="2886">
                  <c:v>36858</c:v>
                </c:pt>
                <c:pt idx="2887">
                  <c:v>36859</c:v>
                </c:pt>
                <c:pt idx="2888">
                  <c:v>36860</c:v>
                </c:pt>
                <c:pt idx="2889">
                  <c:v>36861</c:v>
                </c:pt>
                <c:pt idx="2890">
                  <c:v>36862</c:v>
                </c:pt>
                <c:pt idx="2891">
                  <c:v>36863</c:v>
                </c:pt>
                <c:pt idx="2892">
                  <c:v>36864</c:v>
                </c:pt>
                <c:pt idx="2893">
                  <c:v>36865</c:v>
                </c:pt>
                <c:pt idx="2894">
                  <c:v>36866</c:v>
                </c:pt>
                <c:pt idx="2895">
                  <c:v>36867</c:v>
                </c:pt>
                <c:pt idx="2896">
                  <c:v>36868</c:v>
                </c:pt>
                <c:pt idx="2897">
                  <c:v>36869</c:v>
                </c:pt>
                <c:pt idx="2898">
                  <c:v>36870</c:v>
                </c:pt>
                <c:pt idx="2899">
                  <c:v>36871</c:v>
                </c:pt>
                <c:pt idx="2900">
                  <c:v>36872</c:v>
                </c:pt>
                <c:pt idx="2901">
                  <c:v>36873</c:v>
                </c:pt>
                <c:pt idx="2902">
                  <c:v>36874</c:v>
                </c:pt>
                <c:pt idx="2903">
                  <c:v>36875</c:v>
                </c:pt>
                <c:pt idx="2904">
                  <c:v>36876</c:v>
                </c:pt>
                <c:pt idx="2905">
                  <c:v>36877</c:v>
                </c:pt>
                <c:pt idx="2906">
                  <c:v>36878</c:v>
                </c:pt>
                <c:pt idx="2907">
                  <c:v>36879</c:v>
                </c:pt>
                <c:pt idx="2908">
                  <c:v>36880</c:v>
                </c:pt>
                <c:pt idx="2909">
                  <c:v>36881</c:v>
                </c:pt>
                <c:pt idx="2910">
                  <c:v>36882</c:v>
                </c:pt>
                <c:pt idx="2911">
                  <c:v>36883</c:v>
                </c:pt>
                <c:pt idx="2912">
                  <c:v>36884</c:v>
                </c:pt>
                <c:pt idx="2913">
                  <c:v>36885</c:v>
                </c:pt>
                <c:pt idx="2914">
                  <c:v>36886</c:v>
                </c:pt>
                <c:pt idx="2915">
                  <c:v>36887</c:v>
                </c:pt>
                <c:pt idx="2916">
                  <c:v>36888</c:v>
                </c:pt>
                <c:pt idx="2917">
                  <c:v>36889</c:v>
                </c:pt>
                <c:pt idx="2918">
                  <c:v>36890</c:v>
                </c:pt>
                <c:pt idx="2919">
                  <c:v>36891</c:v>
                </c:pt>
                <c:pt idx="2920">
                  <c:v>36892</c:v>
                </c:pt>
                <c:pt idx="2921">
                  <c:v>36893</c:v>
                </c:pt>
                <c:pt idx="2922">
                  <c:v>36894</c:v>
                </c:pt>
                <c:pt idx="2923">
                  <c:v>36895</c:v>
                </c:pt>
                <c:pt idx="2924">
                  <c:v>36896</c:v>
                </c:pt>
                <c:pt idx="2925">
                  <c:v>36897</c:v>
                </c:pt>
                <c:pt idx="2926">
                  <c:v>36898</c:v>
                </c:pt>
                <c:pt idx="2927">
                  <c:v>36899</c:v>
                </c:pt>
                <c:pt idx="2928">
                  <c:v>36900</c:v>
                </c:pt>
                <c:pt idx="2929">
                  <c:v>36901</c:v>
                </c:pt>
                <c:pt idx="2930">
                  <c:v>36902</c:v>
                </c:pt>
                <c:pt idx="2931">
                  <c:v>36903</c:v>
                </c:pt>
                <c:pt idx="2932">
                  <c:v>36904</c:v>
                </c:pt>
                <c:pt idx="2933">
                  <c:v>36905</c:v>
                </c:pt>
                <c:pt idx="2934">
                  <c:v>36906</c:v>
                </c:pt>
                <c:pt idx="2935">
                  <c:v>36907</c:v>
                </c:pt>
                <c:pt idx="2936">
                  <c:v>36908</c:v>
                </c:pt>
                <c:pt idx="2937">
                  <c:v>36909</c:v>
                </c:pt>
                <c:pt idx="2938">
                  <c:v>36910</c:v>
                </c:pt>
                <c:pt idx="2939">
                  <c:v>36911</c:v>
                </c:pt>
                <c:pt idx="2940">
                  <c:v>36912</c:v>
                </c:pt>
                <c:pt idx="2941">
                  <c:v>36913</c:v>
                </c:pt>
                <c:pt idx="2942">
                  <c:v>36914</c:v>
                </c:pt>
                <c:pt idx="2943">
                  <c:v>36915</c:v>
                </c:pt>
                <c:pt idx="2944">
                  <c:v>36916</c:v>
                </c:pt>
                <c:pt idx="2945">
                  <c:v>36917</c:v>
                </c:pt>
                <c:pt idx="2946">
                  <c:v>36918</c:v>
                </c:pt>
                <c:pt idx="2947">
                  <c:v>36919</c:v>
                </c:pt>
                <c:pt idx="2948">
                  <c:v>36920</c:v>
                </c:pt>
                <c:pt idx="2949">
                  <c:v>36921</c:v>
                </c:pt>
                <c:pt idx="2950">
                  <c:v>36922</c:v>
                </c:pt>
                <c:pt idx="2951">
                  <c:v>36923</c:v>
                </c:pt>
                <c:pt idx="2952">
                  <c:v>36924</c:v>
                </c:pt>
                <c:pt idx="2953">
                  <c:v>36925</c:v>
                </c:pt>
                <c:pt idx="2954">
                  <c:v>36926</c:v>
                </c:pt>
                <c:pt idx="2955">
                  <c:v>36927</c:v>
                </c:pt>
                <c:pt idx="2956">
                  <c:v>36928</c:v>
                </c:pt>
                <c:pt idx="2957">
                  <c:v>36929</c:v>
                </c:pt>
                <c:pt idx="2958">
                  <c:v>36930</c:v>
                </c:pt>
                <c:pt idx="2959">
                  <c:v>36931</c:v>
                </c:pt>
                <c:pt idx="2960">
                  <c:v>36932</c:v>
                </c:pt>
                <c:pt idx="2961">
                  <c:v>36933</c:v>
                </c:pt>
                <c:pt idx="2962">
                  <c:v>36934</c:v>
                </c:pt>
                <c:pt idx="2963">
                  <c:v>36935</c:v>
                </c:pt>
                <c:pt idx="2964">
                  <c:v>36936</c:v>
                </c:pt>
                <c:pt idx="2965">
                  <c:v>36937</c:v>
                </c:pt>
                <c:pt idx="2966">
                  <c:v>36938</c:v>
                </c:pt>
                <c:pt idx="2967">
                  <c:v>36939</c:v>
                </c:pt>
                <c:pt idx="2968">
                  <c:v>36940</c:v>
                </c:pt>
                <c:pt idx="2969">
                  <c:v>36941</c:v>
                </c:pt>
                <c:pt idx="2970">
                  <c:v>36942</c:v>
                </c:pt>
                <c:pt idx="2971">
                  <c:v>36943</c:v>
                </c:pt>
                <c:pt idx="2972">
                  <c:v>36944</c:v>
                </c:pt>
                <c:pt idx="2973">
                  <c:v>36945</c:v>
                </c:pt>
                <c:pt idx="2974">
                  <c:v>36946</c:v>
                </c:pt>
                <c:pt idx="2975">
                  <c:v>36947</c:v>
                </c:pt>
                <c:pt idx="2976">
                  <c:v>36948</c:v>
                </c:pt>
                <c:pt idx="2977">
                  <c:v>36949</c:v>
                </c:pt>
                <c:pt idx="2978">
                  <c:v>36950</c:v>
                </c:pt>
                <c:pt idx="2979">
                  <c:v>36951</c:v>
                </c:pt>
                <c:pt idx="2980">
                  <c:v>36952</c:v>
                </c:pt>
                <c:pt idx="2981">
                  <c:v>36953</c:v>
                </c:pt>
                <c:pt idx="2982">
                  <c:v>36954</c:v>
                </c:pt>
                <c:pt idx="2983">
                  <c:v>36955</c:v>
                </c:pt>
                <c:pt idx="2984">
                  <c:v>36956</c:v>
                </c:pt>
                <c:pt idx="2985">
                  <c:v>36957</c:v>
                </c:pt>
                <c:pt idx="2986">
                  <c:v>36958</c:v>
                </c:pt>
                <c:pt idx="2987">
                  <c:v>36959</c:v>
                </c:pt>
                <c:pt idx="2988">
                  <c:v>36960</c:v>
                </c:pt>
                <c:pt idx="2989">
                  <c:v>36961</c:v>
                </c:pt>
                <c:pt idx="2990">
                  <c:v>36962</c:v>
                </c:pt>
                <c:pt idx="2991">
                  <c:v>36963</c:v>
                </c:pt>
                <c:pt idx="2992">
                  <c:v>36964</c:v>
                </c:pt>
                <c:pt idx="2993">
                  <c:v>36965</c:v>
                </c:pt>
                <c:pt idx="2994">
                  <c:v>36966</c:v>
                </c:pt>
                <c:pt idx="2995">
                  <c:v>36967</c:v>
                </c:pt>
                <c:pt idx="2996">
                  <c:v>36968</c:v>
                </c:pt>
                <c:pt idx="2997">
                  <c:v>36969</c:v>
                </c:pt>
                <c:pt idx="2998">
                  <c:v>36970</c:v>
                </c:pt>
                <c:pt idx="2999">
                  <c:v>36971</c:v>
                </c:pt>
                <c:pt idx="3000">
                  <c:v>36972</c:v>
                </c:pt>
                <c:pt idx="3001">
                  <c:v>36973</c:v>
                </c:pt>
                <c:pt idx="3002">
                  <c:v>36974</c:v>
                </c:pt>
                <c:pt idx="3003">
                  <c:v>36975</c:v>
                </c:pt>
                <c:pt idx="3004">
                  <c:v>36976</c:v>
                </c:pt>
                <c:pt idx="3005">
                  <c:v>36977</c:v>
                </c:pt>
                <c:pt idx="3006">
                  <c:v>36978</c:v>
                </c:pt>
                <c:pt idx="3007">
                  <c:v>36979</c:v>
                </c:pt>
                <c:pt idx="3008">
                  <c:v>36980</c:v>
                </c:pt>
                <c:pt idx="3009">
                  <c:v>36981</c:v>
                </c:pt>
                <c:pt idx="3010">
                  <c:v>36982</c:v>
                </c:pt>
                <c:pt idx="3011">
                  <c:v>36983</c:v>
                </c:pt>
                <c:pt idx="3012">
                  <c:v>36984</c:v>
                </c:pt>
                <c:pt idx="3013">
                  <c:v>36985</c:v>
                </c:pt>
                <c:pt idx="3014">
                  <c:v>36986</c:v>
                </c:pt>
                <c:pt idx="3015">
                  <c:v>36987</c:v>
                </c:pt>
                <c:pt idx="3016">
                  <c:v>36988</c:v>
                </c:pt>
                <c:pt idx="3017">
                  <c:v>36989</c:v>
                </c:pt>
                <c:pt idx="3018">
                  <c:v>36990</c:v>
                </c:pt>
                <c:pt idx="3019">
                  <c:v>36991</c:v>
                </c:pt>
                <c:pt idx="3020">
                  <c:v>36992</c:v>
                </c:pt>
                <c:pt idx="3021">
                  <c:v>36993</c:v>
                </c:pt>
                <c:pt idx="3022">
                  <c:v>36994</c:v>
                </c:pt>
                <c:pt idx="3023">
                  <c:v>36995</c:v>
                </c:pt>
                <c:pt idx="3024">
                  <c:v>36996</c:v>
                </c:pt>
                <c:pt idx="3025">
                  <c:v>36997</c:v>
                </c:pt>
                <c:pt idx="3026">
                  <c:v>36998</c:v>
                </c:pt>
                <c:pt idx="3027">
                  <c:v>36999</c:v>
                </c:pt>
                <c:pt idx="3028">
                  <c:v>37000</c:v>
                </c:pt>
                <c:pt idx="3029">
                  <c:v>37001</c:v>
                </c:pt>
                <c:pt idx="3030">
                  <c:v>37002</c:v>
                </c:pt>
                <c:pt idx="3031">
                  <c:v>37003</c:v>
                </c:pt>
                <c:pt idx="3032">
                  <c:v>37004</c:v>
                </c:pt>
                <c:pt idx="3033">
                  <c:v>37005</c:v>
                </c:pt>
                <c:pt idx="3034">
                  <c:v>37006</c:v>
                </c:pt>
                <c:pt idx="3035">
                  <c:v>37007</c:v>
                </c:pt>
                <c:pt idx="3036">
                  <c:v>37008</c:v>
                </c:pt>
                <c:pt idx="3037">
                  <c:v>37009</c:v>
                </c:pt>
                <c:pt idx="3038">
                  <c:v>37010</c:v>
                </c:pt>
                <c:pt idx="3039">
                  <c:v>37011</c:v>
                </c:pt>
                <c:pt idx="3040">
                  <c:v>37012</c:v>
                </c:pt>
                <c:pt idx="3041">
                  <c:v>37013</c:v>
                </c:pt>
                <c:pt idx="3042">
                  <c:v>37014</c:v>
                </c:pt>
                <c:pt idx="3043">
                  <c:v>37015</c:v>
                </c:pt>
                <c:pt idx="3044">
                  <c:v>37016</c:v>
                </c:pt>
                <c:pt idx="3045">
                  <c:v>37017</c:v>
                </c:pt>
                <c:pt idx="3046">
                  <c:v>37018</c:v>
                </c:pt>
                <c:pt idx="3047">
                  <c:v>37019</c:v>
                </c:pt>
                <c:pt idx="3048">
                  <c:v>37020</c:v>
                </c:pt>
                <c:pt idx="3049">
                  <c:v>37021</c:v>
                </c:pt>
                <c:pt idx="3050">
                  <c:v>37022</c:v>
                </c:pt>
                <c:pt idx="3051">
                  <c:v>37023</c:v>
                </c:pt>
                <c:pt idx="3052">
                  <c:v>37024</c:v>
                </c:pt>
                <c:pt idx="3053">
                  <c:v>37025</c:v>
                </c:pt>
                <c:pt idx="3054">
                  <c:v>37026</c:v>
                </c:pt>
                <c:pt idx="3055">
                  <c:v>37027</c:v>
                </c:pt>
                <c:pt idx="3056">
                  <c:v>37028</c:v>
                </c:pt>
                <c:pt idx="3057">
                  <c:v>37029</c:v>
                </c:pt>
                <c:pt idx="3058">
                  <c:v>37030</c:v>
                </c:pt>
                <c:pt idx="3059">
                  <c:v>37031</c:v>
                </c:pt>
                <c:pt idx="3060">
                  <c:v>37032</c:v>
                </c:pt>
                <c:pt idx="3061">
                  <c:v>37033</c:v>
                </c:pt>
                <c:pt idx="3062">
                  <c:v>37034</c:v>
                </c:pt>
                <c:pt idx="3063">
                  <c:v>37035</c:v>
                </c:pt>
                <c:pt idx="3064">
                  <c:v>37036</c:v>
                </c:pt>
                <c:pt idx="3065">
                  <c:v>37037</c:v>
                </c:pt>
                <c:pt idx="3066">
                  <c:v>37038</c:v>
                </c:pt>
                <c:pt idx="3067">
                  <c:v>37039</c:v>
                </c:pt>
                <c:pt idx="3068">
                  <c:v>37040</c:v>
                </c:pt>
                <c:pt idx="3069">
                  <c:v>37041</c:v>
                </c:pt>
                <c:pt idx="3070">
                  <c:v>37042</c:v>
                </c:pt>
                <c:pt idx="3071">
                  <c:v>37043</c:v>
                </c:pt>
                <c:pt idx="3072">
                  <c:v>37044</c:v>
                </c:pt>
                <c:pt idx="3073">
                  <c:v>37045</c:v>
                </c:pt>
                <c:pt idx="3074">
                  <c:v>37046</c:v>
                </c:pt>
                <c:pt idx="3075">
                  <c:v>37047</c:v>
                </c:pt>
                <c:pt idx="3076">
                  <c:v>37048</c:v>
                </c:pt>
                <c:pt idx="3077">
                  <c:v>37049</c:v>
                </c:pt>
                <c:pt idx="3078">
                  <c:v>37050</c:v>
                </c:pt>
                <c:pt idx="3079">
                  <c:v>37051</c:v>
                </c:pt>
                <c:pt idx="3080">
                  <c:v>37052</c:v>
                </c:pt>
                <c:pt idx="3081">
                  <c:v>37053</c:v>
                </c:pt>
                <c:pt idx="3082">
                  <c:v>37054</c:v>
                </c:pt>
                <c:pt idx="3083">
                  <c:v>37055</c:v>
                </c:pt>
                <c:pt idx="3084">
                  <c:v>37056</c:v>
                </c:pt>
                <c:pt idx="3085">
                  <c:v>37057</c:v>
                </c:pt>
                <c:pt idx="3086">
                  <c:v>37058</c:v>
                </c:pt>
                <c:pt idx="3087">
                  <c:v>37059</c:v>
                </c:pt>
                <c:pt idx="3088">
                  <c:v>37060</c:v>
                </c:pt>
                <c:pt idx="3089">
                  <c:v>37061</c:v>
                </c:pt>
                <c:pt idx="3090">
                  <c:v>37062</c:v>
                </c:pt>
                <c:pt idx="3091">
                  <c:v>37063</c:v>
                </c:pt>
                <c:pt idx="3092">
                  <c:v>37064</c:v>
                </c:pt>
                <c:pt idx="3093">
                  <c:v>37065</c:v>
                </c:pt>
                <c:pt idx="3094">
                  <c:v>37066</c:v>
                </c:pt>
                <c:pt idx="3095">
                  <c:v>37067</c:v>
                </c:pt>
                <c:pt idx="3096">
                  <c:v>37068</c:v>
                </c:pt>
                <c:pt idx="3097">
                  <c:v>37069</c:v>
                </c:pt>
                <c:pt idx="3098">
                  <c:v>37070</c:v>
                </c:pt>
                <c:pt idx="3099">
                  <c:v>37071</c:v>
                </c:pt>
                <c:pt idx="3100">
                  <c:v>37072</c:v>
                </c:pt>
                <c:pt idx="3101">
                  <c:v>37073</c:v>
                </c:pt>
                <c:pt idx="3102">
                  <c:v>37074</c:v>
                </c:pt>
                <c:pt idx="3103">
                  <c:v>37075</c:v>
                </c:pt>
                <c:pt idx="3104">
                  <c:v>37076</c:v>
                </c:pt>
                <c:pt idx="3105">
                  <c:v>37077</c:v>
                </c:pt>
                <c:pt idx="3106">
                  <c:v>37078</c:v>
                </c:pt>
                <c:pt idx="3107">
                  <c:v>37079</c:v>
                </c:pt>
                <c:pt idx="3108">
                  <c:v>37080</c:v>
                </c:pt>
                <c:pt idx="3109">
                  <c:v>37081</c:v>
                </c:pt>
                <c:pt idx="3110">
                  <c:v>37082</c:v>
                </c:pt>
                <c:pt idx="3111">
                  <c:v>37083</c:v>
                </c:pt>
                <c:pt idx="3112">
                  <c:v>37084</c:v>
                </c:pt>
                <c:pt idx="3113">
                  <c:v>37085</c:v>
                </c:pt>
                <c:pt idx="3114">
                  <c:v>37086</c:v>
                </c:pt>
                <c:pt idx="3115">
                  <c:v>37087</c:v>
                </c:pt>
                <c:pt idx="3116">
                  <c:v>37088</c:v>
                </c:pt>
                <c:pt idx="3117">
                  <c:v>37089</c:v>
                </c:pt>
                <c:pt idx="3118">
                  <c:v>37090</c:v>
                </c:pt>
                <c:pt idx="3119">
                  <c:v>37091</c:v>
                </c:pt>
                <c:pt idx="3120">
                  <c:v>37092</c:v>
                </c:pt>
                <c:pt idx="3121">
                  <c:v>37093</c:v>
                </c:pt>
                <c:pt idx="3122">
                  <c:v>37094</c:v>
                </c:pt>
                <c:pt idx="3123">
                  <c:v>37095</c:v>
                </c:pt>
                <c:pt idx="3124">
                  <c:v>37096</c:v>
                </c:pt>
                <c:pt idx="3125">
                  <c:v>37097</c:v>
                </c:pt>
                <c:pt idx="3126">
                  <c:v>37098</c:v>
                </c:pt>
                <c:pt idx="3127">
                  <c:v>37099</c:v>
                </c:pt>
                <c:pt idx="3128">
                  <c:v>37100</c:v>
                </c:pt>
                <c:pt idx="3129">
                  <c:v>37101</c:v>
                </c:pt>
                <c:pt idx="3130">
                  <c:v>37102</c:v>
                </c:pt>
                <c:pt idx="3131">
                  <c:v>37103</c:v>
                </c:pt>
                <c:pt idx="3132">
                  <c:v>37104</c:v>
                </c:pt>
                <c:pt idx="3133">
                  <c:v>37105</c:v>
                </c:pt>
                <c:pt idx="3134">
                  <c:v>37106</c:v>
                </c:pt>
                <c:pt idx="3135">
                  <c:v>37107</c:v>
                </c:pt>
                <c:pt idx="3136">
                  <c:v>37108</c:v>
                </c:pt>
                <c:pt idx="3137">
                  <c:v>37109</c:v>
                </c:pt>
                <c:pt idx="3138">
                  <c:v>37110</c:v>
                </c:pt>
                <c:pt idx="3139">
                  <c:v>37111</c:v>
                </c:pt>
                <c:pt idx="3140">
                  <c:v>37112</c:v>
                </c:pt>
                <c:pt idx="3141">
                  <c:v>37113</c:v>
                </c:pt>
                <c:pt idx="3142">
                  <c:v>37114</c:v>
                </c:pt>
                <c:pt idx="3143">
                  <c:v>37115</c:v>
                </c:pt>
                <c:pt idx="3144">
                  <c:v>37116</c:v>
                </c:pt>
                <c:pt idx="3145">
                  <c:v>37117</c:v>
                </c:pt>
                <c:pt idx="3146">
                  <c:v>37118</c:v>
                </c:pt>
                <c:pt idx="3147">
                  <c:v>37119</c:v>
                </c:pt>
                <c:pt idx="3148">
                  <c:v>37120</c:v>
                </c:pt>
                <c:pt idx="3149">
                  <c:v>37121</c:v>
                </c:pt>
                <c:pt idx="3150">
                  <c:v>37122</c:v>
                </c:pt>
                <c:pt idx="3151">
                  <c:v>37123</c:v>
                </c:pt>
                <c:pt idx="3152">
                  <c:v>37124</c:v>
                </c:pt>
                <c:pt idx="3153">
                  <c:v>37125</c:v>
                </c:pt>
                <c:pt idx="3154">
                  <c:v>37126</c:v>
                </c:pt>
                <c:pt idx="3155">
                  <c:v>37127</c:v>
                </c:pt>
                <c:pt idx="3156">
                  <c:v>37128</c:v>
                </c:pt>
                <c:pt idx="3157">
                  <c:v>37129</c:v>
                </c:pt>
                <c:pt idx="3158">
                  <c:v>37130</c:v>
                </c:pt>
                <c:pt idx="3159">
                  <c:v>37131</c:v>
                </c:pt>
                <c:pt idx="3160">
                  <c:v>37132</c:v>
                </c:pt>
                <c:pt idx="3161">
                  <c:v>37133</c:v>
                </c:pt>
                <c:pt idx="3162">
                  <c:v>37134</c:v>
                </c:pt>
                <c:pt idx="3163">
                  <c:v>37135</c:v>
                </c:pt>
                <c:pt idx="3164">
                  <c:v>37136</c:v>
                </c:pt>
                <c:pt idx="3165">
                  <c:v>37137</c:v>
                </c:pt>
                <c:pt idx="3166">
                  <c:v>37138</c:v>
                </c:pt>
                <c:pt idx="3167">
                  <c:v>37139</c:v>
                </c:pt>
                <c:pt idx="3168">
                  <c:v>37140</c:v>
                </c:pt>
                <c:pt idx="3169">
                  <c:v>37141</c:v>
                </c:pt>
                <c:pt idx="3170">
                  <c:v>37142</c:v>
                </c:pt>
                <c:pt idx="3171">
                  <c:v>37143</c:v>
                </c:pt>
                <c:pt idx="3172">
                  <c:v>37144</c:v>
                </c:pt>
                <c:pt idx="3173">
                  <c:v>37145</c:v>
                </c:pt>
                <c:pt idx="3174">
                  <c:v>37146</c:v>
                </c:pt>
                <c:pt idx="3175">
                  <c:v>37147</c:v>
                </c:pt>
                <c:pt idx="3176">
                  <c:v>37148</c:v>
                </c:pt>
                <c:pt idx="3177">
                  <c:v>37149</c:v>
                </c:pt>
                <c:pt idx="3178">
                  <c:v>37150</c:v>
                </c:pt>
                <c:pt idx="3179">
                  <c:v>37151</c:v>
                </c:pt>
                <c:pt idx="3180">
                  <c:v>37152</c:v>
                </c:pt>
                <c:pt idx="3181">
                  <c:v>37153</c:v>
                </c:pt>
                <c:pt idx="3182">
                  <c:v>37154</c:v>
                </c:pt>
                <c:pt idx="3183">
                  <c:v>37155</c:v>
                </c:pt>
                <c:pt idx="3184">
                  <c:v>37156</c:v>
                </c:pt>
                <c:pt idx="3185">
                  <c:v>37157</c:v>
                </c:pt>
                <c:pt idx="3186">
                  <c:v>37158</c:v>
                </c:pt>
                <c:pt idx="3187">
                  <c:v>37159</c:v>
                </c:pt>
                <c:pt idx="3188">
                  <c:v>37160</c:v>
                </c:pt>
                <c:pt idx="3189">
                  <c:v>37161</c:v>
                </c:pt>
                <c:pt idx="3190">
                  <c:v>37162</c:v>
                </c:pt>
                <c:pt idx="3191">
                  <c:v>37163</c:v>
                </c:pt>
                <c:pt idx="3192">
                  <c:v>37164</c:v>
                </c:pt>
                <c:pt idx="3193">
                  <c:v>37165</c:v>
                </c:pt>
                <c:pt idx="3194">
                  <c:v>37166</c:v>
                </c:pt>
                <c:pt idx="3195">
                  <c:v>37167</c:v>
                </c:pt>
                <c:pt idx="3196">
                  <c:v>37168</c:v>
                </c:pt>
                <c:pt idx="3197">
                  <c:v>37169</c:v>
                </c:pt>
                <c:pt idx="3198">
                  <c:v>37170</c:v>
                </c:pt>
                <c:pt idx="3199">
                  <c:v>37171</c:v>
                </c:pt>
                <c:pt idx="3200">
                  <c:v>37172</c:v>
                </c:pt>
                <c:pt idx="3201">
                  <c:v>37173</c:v>
                </c:pt>
                <c:pt idx="3202">
                  <c:v>37174</c:v>
                </c:pt>
                <c:pt idx="3203">
                  <c:v>37175</c:v>
                </c:pt>
                <c:pt idx="3204">
                  <c:v>37176</c:v>
                </c:pt>
                <c:pt idx="3205">
                  <c:v>37177</c:v>
                </c:pt>
                <c:pt idx="3206">
                  <c:v>37178</c:v>
                </c:pt>
                <c:pt idx="3207">
                  <c:v>37179</c:v>
                </c:pt>
                <c:pt idx="3208">
                  <c:v>37180</c:v>
                </c:pt>
                <c:pt idx="3209">
                  <c:v>37181</c:v>
                </c:pt>
                <c:pt idx="3210">
                  <c:v>37182</c:v>
                </c:pt>
                <c:pt idx="3211">
                  <c:v>37183</c:v>
                </c:pt>
                <c:pt idx="3212">
                  <c:v>37184</c:v>
                </c:pt>
                <c:pt idx="3213">
                  <c:v>37185</c:v>
                </c:pt>
                <c:pt idx="3214">
                  <c:v>37186</c:v>
                </c:pt>
                <c:pt idx="3215">
                  <c:v>37187</c:v>
                </c:pt>
                <c:pt idx="3216">
                  <c:v>37188</c:v>
                </c:pt>
                <c:pt idx="3217">
                  <c:v>37189</c:v>
                </c:pt>
                <c:pt idx="3218">
                  <c:v>37190</c:v>
                </c:pt>
                <c:pt idx="3219">
                  <c:v>37191</c:v>
                </c:pt>
                <c:pt idx="3220">
                  <c:v>37192</c:v>
                </c:pt>
                <c:pt idx="3221">
                  <c:v>37193</c:v>
                </c:pt>
                <c:pt idx="3222">
                  <c:v>37194</c:v>
                </c:pt>
                <c:pt idx="3223">
                  <c:v>37195</c:v>
                </c:pt>
                <c:pt idx="3224">
                  <c:v>37196</c:v>
                </c:pt>
                <c:pt idx="3225">
                  <c:v>37197</c:v>
                </c:pt>
                <c:pt idx="3226">
                  <c:v>37198</c:v>
                </c:pt>
                <c:pt idx="3227">
                  <c:v>37199</c:v>
                </c:pt>
                <c:pt idx="3228">
                  <c:v>37200</c:v>
                </c:pt>
                <c:pt idx="3229">
                  <c:v>37201</c:v>
                </c:pt>
                <c:pt idx="3230">
                  <c:v>37202</c:v>
                </c:pt>
                <c:pt idx="3231">
                  <c:v>37203</c:v>
                </c:pt>
                <c:pt idx="3232">
                  <c:v>37204</c:v>
                </c:pt>
                <c:pt idx="3233">
                  <c:v>37205</c:v>
                </c:pt>
                <c:pt idx="3234">
                  <c:v>37206</c:v>
                </c:pt>
                <c:pt idx="3235">
                  <c:v>37207</c:v>
                </c:pt>
                <c:pt idx="3236">
                  <c:v>37208</c:v>
                </c:pt>
                <c:pt idx="3237">
                  <c:v>37209</c:v>
                </c:pt>
                <c:pt idx="3238">
                  <c:v>37210</c:v>
                </c:pt>
                <c:pt idx="3239">
                  <c:v>37211</c:v>
                </c:pt>
                <c:pt idx="3240">
                  <c:v>37212</c:v>
                </c:pt>
                <c:pt idx="3241">
                  <c:v>37213</c:v>
                </c:pt>
                <c:pt idx="3242">
                  <c:v>37214</c:v>
                </c:pt>
                <c:pt idx="3243">
                  <c:v>37215</c:v>
                </c:pt>
                <c:pt idx="3244">
                  <c:v>37216</c:v>
                </c:pt>
                <c:pt idx="3245">
                  <c:v>37217</c:v>
                </c:pt>
                <c:pt idx="3246">
                  <c:v>37218</c:v>
                </c:pt>
                <c:pt idx="3247">
                  <c:v>37219</c:v>
                </c:pt>
                <c:pt idx="3248">
                  <c:v>37220</c:v>
                </c:pt>
                <c:pt idx="3249">
                  <c:v>37221</c:v>
                </c:pt>
                <c:pt idx="3250">
                  <c:v>37222</c:v>
                </c:pt>
                <c:pt idx="3251">
                  <c:v>37223</c:v>
                </c:pt>
                <c:pt idx="3252">
                  <c:v>37224</c:v>
                </c:pt>
                <c:pt idx="3253">
                  <c:v>37225</c:v>
                </c:pt>
                <c:pt idx="3254">
                  <c:v>37226</c:v>
                </c:pt>
                <c:pt idx="3255">
                  <c:v>37227</c:v>
                </c:pt>
                <c:pt idx="3256">
                  <c:v>37228</c:v>
                </c:pt>
                <c:pt idx="3257">
                  <c:v>37229</c:v>
                </c:pt>
                <c:pt idx="3258">
                  <c:v>37230</c:v>
                </c:pt>
                <c:pt idx="3259">
                  <c:v>37231</c:v>
                </c:pt>
                <c:pt idx="3260">
                  <c:v>37232</c:v>
                </c:pt>
                <c:pt idx="3261">
                  <c:v>37233</c:v>
                </c:pt>
                <c:pt idx="3262">
                  <c:v>37234</c:v>
                </c:pt>
                <c:pt idx="3263">
                  <c:v>37235</c:v>
                </c:pt>
                <c:pt idx="3264">
                  <c:v>37236</c:v>
                </c:pt>
                <c:pt idx="3265">
                  <c:v>37237</c:v>
                </c:pt>
                <c:pt idx="3266">
                  <c:v>37238</c:v>
                </c:pt>
                <c:pt idx="3267">
                  <c:v>37239</c:v>
                </c:pt>
                <c:pt idx="3268">
                  <c:v>37240</c:v>
                </c:pt>
                <c:pt idx="3269">
                  <c:v>37241</c:v>
                </c:pt>
                <c:pt idx="3270">
                  <c:v>37242</c:v>
                </c:pt>
                <c:pt idx="3271">
                  <c:v>37243</c:v>
                </c:pt>
                <c:pt idx="3272">
                  <c:v>37244</c:v>
                </c:pt>
                <c:pt idx="3273">
                  <c:v>37245</c:v>
                </c:pt>
                <c:pt idx="3274">
                  <c:v>37246</c:v>
                </c:pt>
                <c:pt idx="3275">
                  <c:v>37247</c:v>
                </c:pt>
                <c:pt idx="3276">
                  <c:v>37248</c:v>
                </c:pt>
                <c:pt idx="3277">
                  <c:v>37249</c:v>
                </c:pt>
                <c:pt idx="3278">
                  <c:v>37250</c:v>
                </c:pt>
                <c:pt idx="3279">
                  <c:v>37251</c:v>
                </c:pt>
                <c:pt idx="3280">
                  <c:v>37252</c:v>
                </c:pt>
                <c:pt idx="3281">
                  <c:v>37253</c:v>
                </c:pt>
                <c:pt idx="3282">
                  <c:v>37254</c:v>
                </c:pt>
                <c:pt idx="3283">
                  <c:v>37255</c:v>
                </c:pt>
                <c:pt idx="3284">
                  <c:v>37256</c:v>
                </c:pt>
                <c:pt idx="3285">
                  <c:v>37257</c:v>
                </c:pt>
                <c:pt idx="3286">
                  <c:v>37258</c:v>
                </c:pt>
                <c:pt idx="3287">
                  <c:v>37259</c:v>
                </c:pt>
                <c:pt idx="3288">
                  <c:v>37260</c:v>
                </c:pt>
                <c:pt idx="3289">
                  <c:v>37261</c:v>
                </c:pt>
                <c:pt idx="3290">
                  <c:v>37262</c:v>
                </c:pt>
                <c:pt idx="3291">
                  <c:v>37263</c:v>
                </c:pt>
                <c:pt idx="3292">
                  <c:v>37264</c:v>
                </c:pt>
                <c:pt idx="3293">
                  <c:v>37265</c:v>
                </c:pt>
                <c:pt idx="3294">
                  <c:v>37266</c:v>
                </c:pt>
                <c:pt idx="3295">
                  <c:v>37267</c:v>
                </c:pt>
                <c:pt idx="3296">
                  <c:v>37268</c:v>
                </c:pt>
                <c:pt idx="3297">
                  <c:v>37269</c:v>
                </c:pt>
                <c:pt idx="3298">
                  <c:v>37270</c:v>
                </c:pt>
                <c:pt idx="3299">
                  <c:v>37271</c:v>
                </c:pt>
                <c:pt idx="3300">
                  <c:v>37272</c:v>
                </c:pt>
                <c:pt idx="3301">
                  <c:v>37273</c:v>
                </c:pt>
                <c:pt idx="3302">
                  <c:v>37274</c:v>
                </c:pt>
                <c:pt idx="3303">
                  <c:v>37275</c:v>
                </c:pt>
                <c:pt idx="3304">
                  <c:v>37276</c:v>
                </c:pt>
                <c:pt idx="3305">
                  <c:v>37277</c:v>
                </c:pt>
                <c:pt idx="3306">
                  <c:v>37278</c:v>
                </c:pt>
                <c:pt idx="3307">
                  <c:v>37279</c:v>
                </c:pt>
                <c:pt idx="3308">
                  <c:v>37280</c:v>
                </c:pt>
                <c:pt idx="3309">
                  <c:v>37281</c:v>
                </c:pt>
                <c:pt idx="3310">
                  <c:v>37282</c:v>
                </c:pt>
                <c:pt idx="3311">
                  <c:v>37283</c:v>
                </c:pt>
                <c:pt idx="3312">
                  <c:v>37284</c:v>
                </c:pt>
                <c:pt idx="3313">
                  <c:v>37285</c:v>
                </c:pt>
                <c:pt idx="3314">
                  <c:v>37286</c:v>
                </c:pt>
                <c:pt idx="3315">
                  <c:v>37287</c:v>
                </c:pt>
                <c:pt idx="3316">
                  <c:v>37288</c:v>
                </c:pt>
                <c:pt idx="3317">
                  <c:v>37289</c:v>
                </c:pt>
                <c:pt idx="3318">
                  <c:v>37290</c:v>
                </c:pt>
                <c:pt idx="3319">
                  <c:v>37291</c:v>
                </c:pt>
                <c:pt idx="3320">
                  <c:v>37292</c:v>
                </c:pt>
                <c:pt idx="3321">
                  <c:v>37293</c:v>
                </c:pt>
                <c:pt idx="3322">
                  <c:v>37294</c:v>
                </c:pt>
                <c:pt idx="3323">
                  <c:v>37295</c:v>
                </c:pt>
                <c:pt idx="3324">
                  <c:v>37296</c:v>
                </c:pt>
                <c:pt idx="3325">
                  <c:v>37297</c:v>
                </c:pt>
                <c:pt idx="3326">
                  <c:v>37298</c:v>
                </c:pt>
                <c:pt idx="3327">
                  <c:v>37299</c:v>
                </c:pt>
                <c:pt idx="3328">
                  <c:v>37300</c:v>
                </c:pt>
                <c:pt idx="3329">
                  <c:v>37301</c:v>
                </c:pt>
                <c:pt idx="3330">
                  <c:v>37302</c:v>
                </c:pt>
                <c:pt idx="3331">
                  <c:v>37303</c:v>
                </c:pt>
                <c:pt idx="3332">
                  <c:v>37304</c:v>
                </c:pt>
                <c:pt idx="3333">
                  <c:v>37305</c:v>
                </c:pt>
                <c:pt idx="3334">
                  <c:v>37306</c:v>
                </c:pt>
                <c:pt idx="3335">
                  <c:v>37307</c:v>
                </c:pt>
                <c:pt idx="3336">
                  <c:v>37308</c:v>
                </c:pt>
                <c:pt idx="3337">
                  <c:v>37309</c:v>
                </c:pt>
                <c:pt idx="3338">
                  <c:v>37310</c:v>
                </c:pt>
                <c:pt idx="3339">
                  <c:v>37311</c:v>
                </c:pt>
                <c:pt idx="3340">
                  <c:v>37312</c:v>
                </c:pt>
                <c:pt idx="3341">
                  <c:v>37313</c:v>
                </c:pt>
                <c:pt idx="3342">
                  <c:v>37314</c:v>
                </c:pt>
                <c:pt idx="3343">
                  <c:v>37315</c:v>
                </c:pt>
                <c:pt idx="3344">
                  <c:v>37316</c:v>
                </c:pt>
                <c:pt idx="3345">
                  <c:v>37317</c:v>
                </c:pt>
                <c:pt idx="3346">
                  <c:v>37318</c:v>
                </c:pt>
                <c:pt idx="3347">
                  <c:v>37319</c:v>
                </c:pt>
                <c:pt idx="3348">
                  <c:v>37320</c:v>
                </c:pt>
                <c:pt idx="3349">
                  <c:v>37321</c:v>
                </c:pt>
                <c:pt idx="3350">
                  <c:v>37322</c:v>
                </c:pt>
                <c:pt idx="3351">
                  <c:v>37323</c:v>
                </c:pt>
                <c:pt idx="3352">
                  <c:v>37324</c:v>
                </c:pt>
                <c:pt idx="3353">
                  <c:v>37325</c:v>
                </c:pt>
                <c:pt idx="3354">
                  <c:v>37326</c:v>
                </c:pt>
                <c:pt idx="3355">
                  <c:v>37327</c:v>
                </c:pt>
                <c:pt idx="3356">
                  <c:v>37328</c:v>
                </c:pt>
                <c:pt idx="3357">
                  <c:v>37329</c:v>
                </c:pt>
                <c:pt idx="3358">
                  <c:v>37330</c:v>
                </c:pt>
                <c:pt idx="3359">
                  <c:v>37331</c:v>
                </c:pt>
                <c:pt idx="3360">
                  <c:v>37332</c:v>
                </c:pt>
                <c:pt idx="3361">
                  <c:v>37333</c:v>
                </c:pt>
                <c:pt idx="3362">
                  <c:v>37334</c:v>
                </c:pt>
                <c:pt idx="3363">
                  <c:v>37335</c:v>
                </c:pt>
                <c:pt idx="3364">
                  <c:v>37336</c:v>
                </c:pt>
                <c:pt idx="3365">
                  <c:v>37337</c:v>
                </c:pt>
                <c:pt idx="3366">
                  <c:v>37338</c:v>
                </c:pt>
                <c:pt idx="3367">
                  <c:v>37339</c:v>
                </c:pt>
                <c:pt idx="3368">
                  <c:v>37340</c:v>
                </c:pt>
                <c:pt idx="3369">
                  <c:v>37341</c:v>
                </c:pt>
                <c:pt idx="3370">
                  <c:v>37342</c:v>
                </c:pt>
                <c:pt idx="3371">
                  <c:v>37343</c:v>
                </c:pt>
                <c:pt idx="3372">
                  <c:v>37344</c:v>
                </c:pt>
                <c:pt idx="3373">
                  <c:v>37345</c:v>
                </c:pt>
                <c:pt idx="3374">
                  <c:v>37346</c:v>
                </c:pt>
                <c:pt idx="3375">
                  <c:v>37347</c:v>
                </c:pt>
                <c:pt idx="3376">
                  <c:v>37348</c:v>
                </c:pt>
                <c:pt idx="3377">
                  <c:v>37349</c:v>
                </c:pt>
                <c:pt idx="3378">
                  <c:v>37350</c:v>
                </c:pt>
                <c:pt idx="3379">
                  <c:v>37351</c:v>
                </c:pt>
                <c:pt idx="3380">
                  <c:v>37352</c:v>
                </c:pt>
                <c:pt idx="3381">
                  <c:v>37353</c:v>
                </c:pt>
                <c:pt idx="3382">
                  <c:v>37354</c:v>
                </c:pt>
                <c:pt idx="3383">
                  <c:v>37355</c:v>
                </c:pt>
                <c:pt idx="3384">
                  <c:v>37356</c:v>
                </c:pt>
                <c:pt idx="3385">
                  <c:v>37357</c:v>
                </c:pt>
                <c:pt idx="3386">
                  <c:v>37358</c:v>
                </c:pt>
                <c:pt idx="3387">
                  <c:v>37359</c:v>
                </c:pt>
                <c:pt idx="3388">
                  <c:v>37360</c:v>
                </c:pt>
                <c:pt idx="3389">
                  <c:v>37361</c:v>
                </c:pt>
                <c:pt idx="3390">
                  <c:v>37362</c:v>
                </c:pt>
                <c:pt idx="3391">
                  <c:v>37363</c:v>
                </c:pt>
                <c:pt idx="3392">
                  <c:v>37364</c:v>
                </c:pt>
                <c:pt idx="3393">
                  <c:v>37365</c:v>
                </c:pt>
                <c:pt idx="3394">
                  <c:v>37366</c:v>
                </c:pt>
                <c:pt idx="3395">
                  <c:v>37367</c:v>
                </c:pt>
                <c:pt idx="3396">
                  <c:v>37368</c:v>
                </c:pt>
                <c:pt idx="3397">
                  <c:v>37369</c:v>
                </c:pt>
                <c:pt idx="3398">
                  <c:v>37370</c:v>
                </c:pt>
                <c:pt idx="3399">
                  <c:v>37371</c:v>
                </c:pt>
                <c:pt idx="3400">
                  <c:v>37372</c:v>
                </c:pt>
                <c:pt idx="3401">
                  <c:v>37373</c:v>
                </c:pt>
                <c:pt idx="3402">
                  <c:v>37374</c:v>
                </c:pt>
                <c:pt idx="3403">
                  <c:v>37375</c:v>
                </c:pt>
                <c:pt idx="3404">
                  <c:v>37376</c:v>
                </c:pt>
                <c:pt idx="3405">
                  <c:v>37377</c:v>
                </c:pt>
                <c:pt idx="3406">
                  <c:v>37378</c:v>
                </c:pt>
                <c:pt idx="3407">
                  <c:v>37379</c:v>
                </c:pt>
                <c:pt idx="3408">
                  <c:v>37380</c:v>
                </c:pt>
                <c:pt idx="3409">
                  <c:v>37381</c:v>
                </c:pt>
                <c:pt idx="3410">
                  <c:v>37382</c:v>
                </c:pt>
                <c:pt idx="3411">
                  <c:v>37383</c:v>
                </c:pt>
                <c:pt idx="3412">
                  <c:v>37384</c:v>
                </c:pt>
                <c:pt idx="3413">
                  <c:v>37385</c:v>
                </c:pt>
                <c:pt idx="3414">
                  <c:v>37386</c:v>
                </c:pt>
                <c:pt idx="3415">
                  <c:v>37387</c:v>
                </c:pt>
                <c:pt idx="3416">
                  <c:v>37388</c:v>
                </c:pt>
                <c:pt idx="3417">
                  <c:v>37389</c:v>
                </c:pt>
                <c:pt idx="3418">
                  <c:v>37390</c:v>
                </c:pt>
                <c:pt idx="3419">
                  <c:v>37391</c:v>
                </c:pt>
                <c:pt idx="3420">
                  <c:v>37392</c:v>
                </c:pt>
                <c:pt idx="3421">
                  <c:v>37393</c:v>
                </c:pt>
                <c:pt idx="3422">
                  <c:v>37394</c:v>
                </c:pt>
                <c:pt idx="3423">
                  <c:v>37395</c:v>
                </c:pt>
                <c:pt idx="3424">
                  <c:v>37396</c:v>
                </c:pt>
                <c:pt idx="3425">
                  <c:v>37397</c:v>
                </c:pt>
                <c:pt idx="3426">
                  <c:v>37398</c:v>
                </c:pt>
                <c:pt idx="3427">
                  <c:v>37399</c:v>
                </c:pt>
                <c:pt idx="3428">
                  <c:v>37400</c:v>
                </c:pt>
                <c:pt idx="3429">
                  <c:v>37401</c:v>
                </c:pt>
                <c:pt idx="3430">
                  <c:v>37402</c:v>
                </c:pt>
                <c:pt idx="3431">
                  <c:v>37403</c:v>
                </c:pt>
                <c:pt idx="3432">
                  <c:v>37404</c:v>
                </c:pt>
                <c:pt idx="3433">
                  <c:v>37405</c:v>
                </c:pt>
                <c:pt idx="3434">
                  <c:v>37406</c:v>
                </c:pt>
                <c:pt idx="3435">
                  <c:v>37407</c:v>
                </c:pt>
                <c:pt idx="3436">
                  <c:v>37408</c:v>
                </c:pt>
                <c:pt idx="3437">
                  <c:v>37409</c:v>
                </c:pt>
                <c:pt idx="3438">
                  <c:v>37410</c:v>
                </c:pt>
                <c:pt idx="3439">
                  <c:v>37411</c:v>
                </c:pt>
                <c:pt idx="3440">
                  <c:v>37412</c:v>
                </c:pt>
                <c:pt idx="3441">
                  <c:v>37413</c:v>
                </c:pt>
                <c:pt idx="3442">
                  <c:v>37414</c:v>
                </c:pt>
                <c:pt idx="3443">
                  <c:v>37415</c:v>
                </c:pt>
                <c:pt idx="3444">
                  <c:v>37416</c:v>
                </c:pt>
                <c:pt idx="3445">
                  <c:v>37417</c:v>
                </c:pt>
                <c:pt idx="3446">
                  <c:v>37418</c:v>
                </c:pt>
                <c:pt idx="3447">
                  <c:v>37419</c:v>
                </c:pt>
                <c:pt idx="3448">
                  <c:v>37420</c:v>
                </c:pt>
                <c:pt idx="3449">
                  <c:v>37421</c:v>
                </c:pt>
                <c:pt idx="3450">
                  <c:v>37422</c:v>
                </c:pt>
                <c:pt idx="3451">
                  <c:v>37423</c:v>
                </c:pt>
                <c:pt idx="3452">
                  <c:v>37424</c:v>
                </c:pt>
                <c:pt idx="3453">
                  <c:v>37425</c:v>
                </c:pt>
                <c:pt idx="3454">
                  <c:v>37426</c:v>
                </c:pt>
                <c:pt idx="3455">
                  <c:v>37427</c:v>
                </c:pt>
                <c:pt idx="3456">
                  <c:v>37428</c:v>
                </c:pt>
                <c:pt idx="3457">
                  <c:v>37429</c:v>
                </c:pt>
                <c:pt idx="3458">
                  <c:v>37430</c:v>
                </c:pt>
                <c:pt idx="3459">
                  <c:v>37431</c:v>
                </c:pt>
                <c:pt idx="3460">
                  <c:v>37432</c:v>
                </c:pt>
                <c:pt idx="3461">
                  <c:v>37433</c:v>
                </c:pt>
                <c:pt idx="3462">
                  <c:v>37434</c:v>
                </c:pt>
                <c:pt idx="3463">
                  <c:v>37435</c:v>
                </c:pt>
                <c:pt idx="3464">
                  <c:v>37436</c:v>
                </c:pt>
                <c:pt idx="3465">
                  <c:v>37437</c:v>
                </c:pt>
                <c:pt idx="3466">
                  <c:v>37438</c:v>
                </c:pt>
                <c:pt idx="3467">
                  <c:v>37439</c:v>
                </c:pt>
                <c:pt idx="3468">
                  <c:v>37440</c:v>
                </c:pt>
                <c:pt idx="3469">
                  <c:v>37441</c:v>
                </c:pt>
                <c:pt idx="3470">
                  <c:v>37442</c:v>
                </c:pt>
                <c:pt idx="3471">
                  <c:v>37443</c:v>
                </c:pt>
                <c:pt idx="3472">
                  <c:v>37444</c:v>
                </c:pt>
                <c:pt idx="3473">
                  <c:v>37445</c:v>
                </c:pt>
                <c:pt idx="3474">
                  <c:v>37446</c:v>
                </c:pt>
                <c:pt idx="3475">
                  <c:v>37447</c:v>
                </c:pt>
                <c:pt idx="3476">
                  <c:v>37448</c:v>
                </c:pt>
                <c:pt idx="3477">
                  <c:v>37449</c:v>
                </c:pt>
                <c:pt idx="3478">
                  <c:v>37450</c:v>
                </c:pt>
                <c:pt idx="3479">
                  <c:v>37451</c:v>
                </c:pt>
                <c:pt idx="3480">
                  <c:v>37452</c:v>
                </c:pt>
                <c:pt idx="3481">
                  <c:v>37453</c:v>
                </c:pt>
                <c:pt idx="3482">
                  <c:v>37454</c:v>
                </c:pt>
                <c:pt idx="3483">
                  <c:v>37455</c:v>
                </c:pt>
                <c:pt idx="3484">
                  <c:v>37456</c:v>
                </c:pt>
                <c:pt idx="3485">
                  <c:v>37457</c:v>
                </c:pt>
                <c:pt idx="3486">
                  <c:v>37458</c:v>
                </c:pt>
                <c:pt idx="3487">
                  <c:v>37459</c:v>
                </c:pt>
                <c:pt idx="3488">
                  <c:v>37460</c:v>
                </c:pt>
                <c:pt idx="3489">
                  <c:v>37461</c:v>
                </c:pt>
                <c:pt idx="3490">
                  <c:v>37462</c:v>
                </c:pt>
                <c:pt idx="3491">
                  <c:v>37463</c:v>
                </c:pt>
                <c:pt idx="3492">
                  <c:v>37464</c:v>
                </c:pt>
                <c:pt idx="3493">
                  <c:v>37465</c:v>
                </c:pt>
                <c:pt idx="3494">
                  <c:v>37466</c:v>
                </c:pt>
                <c:pt idx="3495">
                  <c:v>37467</c:v>
                </c:pt>
                <c:pt idx="3496">
                  <c:v>37468</c:v>
                </c:pt>
                <c:pt idx="3497">
                  <c:v>37469</c:v>
                </c:pt>
                <c:pt idx="3498">
                  <c:v>37470</c:v>
                </c:pt>
                <c:pt idx="3499">
                  <c:v>37471</c:v>
                </c:pt>
                <c:pt idx="3500">
                  <c:v>37472</c:v>
                </c:pt>
                <c:pt idx="3501">
                  <c:v>37473</c:v>
                </c:pt>
                <c:pt idx="3502">
                  <c:v>37474</c:v>
                </c:pt>
                <c:pt idx="3503">
                  <c:v>37475</c:v>
                </c:pt>
                <c:pt idx="3504">
                  <c:v>37476</c:v>
                </c:pt>
                <c:pt idx="3505">
                  <c:v>37477</c:v>
                </c:pt>
                <c:pt idx="3506">
                  <c:v>37478</c:v>
                </c:pt>
                <c:pt idx="3507">
                  <c:v>37479</c:v>
                </c:pt>
                <c:pt idx="3508">
                  <c:v>37480</c:v>
                </c:pt>
                <c:pt idx="3509">
                  <c:v>37481</c:v>
                </c:pt>
                <c:pt idx="3510">
                  <c:v>37482</c:v>
                </c:pt>
                <c:pt idx="3511">
                  <c:v>37483</c:v>
                </c:pt>
                <c:pt idx="3512">
                  <c:v>37484</c:v>
                </c:pt>
                <c:pt idx="3513">
                  <c:v>37485</c:v>
                </c:pt>
                <c:pt idx="3514">
                  <c:v>37486</c:v>
                </c:pt>
                <c:pt idx="3515">
                  <c:v>37487</c:v>
                </c:pt>
                <c:pt idx="3516">
                  <c:v>37488</c:v>
                </c:pt>
                <c:pt idx="3517">
                  <c:v>37489</c:v>
                </c:pt>
                <c:pt idx="3518">
                  <c:v>37490</c:v>
                </c:pt>
                <c:pt idx="3519">
                  <c:v>37491</c:v>
                </c:pt>
                <c:pt idx="3520">
                  <c:v>37492</c:v>
                </c:pt>
                <c:pt idx="3521">
                  <c:v>37493</c:v>
                </c:pt>
                <c:pt idx="3522">
                  <c:v>37494</c:v>
                </c:pt>
                <c:pt idx="3523">
                  <c:v>37495</c:v>
                </c:pt>
                <c:pt idx="3524">
                  <c:v>37496</c:v>
                </c:pt>
                <c:pt idx="3525">
                  <c:v>37497</c:v>
                </c:pt>
                <c:pt idx="3526">
                  <c:v>37498</c:v>
                </c:pt>
                <c:pt idx="3527">
                  <c:v>37499</c:v>
                </c:pt>
                <c:pt idx="3528">
                  <c:v>37500</c:v>
                </c:pt>
                <c:pt idx="3529">
                  <c:v>37501</c:v>
                </c:pt>
                <c:pt idx="3530">
                  <c:v>37502</c:v>
                </c:pt>
                <c:pt idx="3531">
                  <c:v>37503</c:v>
                </c:pt>
                <c:pt idx="3532">
                  <c:v>37504</c:v>
                </c:pt>
                <c:pt idx="3533">
                  <c:v>37505</c:v>
                </c:pt>
                <c:pt idx="3534">
                  <c:v>37506</c:v>
                </c:pt>
                <c:pt idx="3535">
                  <c:v>37507</c:v>
                </c:pt>
                <c:pt idx="3536">
                  <c:v>37508</c:v>
                </c:pt>
                <c:pt idx="3537">
                  <c:v>37509</c:v>
                </c:pt>
                <c:pt idx="3538">
                  <c:v>37510</c:v>
                </c:pt>
                <c:pt idx="3539">
                  <c:v>37511</c:v>
                </c:pt>
                <c:pt idx="3540">
                  <c:v>37512</c:v>
                </c:pt>
                <c:pt idx="3541">
                  <c:v>37513</c:v>
                </c:pt>
                <c:pt idx="3542">
                  <c:v>37514</c:v>
                </c:pt>
                <c:pt idx="3543">
                  <c:v>37515</c:v>
                </c:pt>
                <c:pt idx="3544">
                  <c:v>37516</c:v>
                </c:pt>
                <c:pt idx="3545">
                  <c:v>37517</c:v>
                </c:pt>
                <c:pt idx="3546">
                  <c:v>37518</c:v>
                </c:pt>
                <c:pt idx="3547">
                  <c:v>37519</c:v>
                </c:pt>
                <c:pt idx="3548">
                  <c:v>37520</c:v>
                </c:pt>
                <c:pt idx="3549">
                  <c:v>37521</c:v>
                </c:pt>
                <c:pt idx="3550">
                  <c:v>37522</c:v>
                </c:pt>
                <c:pt idx="3551">
                  <c:v>37523</c:v>
                </c:pt>
                <c:pt idx="3552">
                  <c:v>37524</c:v>
                </c:pt>
                <c:pt idx="3553">
                  <c:v>37525</c:v>
                </c:pt>
                <c:pt idx="3554">
                  <c:v>37526</c:v>
                </c:pt>
                <c:pt idx="3555">
                  <c:v>37527</c:v>
                </c:pt>
                <c:pt idx="3556">
                  <c:v>37528</c:v>
                </c:pt>
                <c:pt idx="3557">
                  <c:v>37529</c:v>
                </c:pt>
                <c:pt idx="3558">
                  <c:v>37530</c:v>
                </c:pt>
                <c:pt idx="3559">
                  <c:v>37531</c:v>
                </c:pt>
                <c:pt idx="3560">
                  <c:v>37532</c:v>
                </c:pt>
                <c:pt idx="3561">
                  <c:v>37533</c:v>
                </c:pt>
                <c:pt idx="3562">
                  <c:v>37534</c:v>
                </c:pt>
                <c:pt idx="3563">
                  <c:v>37535</c:v>
                </c:pt>
                <c:pt idx="3564">
                  <c:v>37536</c:v>
                </c:pt>
                <c:pt idx="3565">
                  <c:v>37537</c:v>
                </c:pt>
                <c:pt idx="3566">
                  <c:v>37538</c:v>
                </c:pt>
                <c:pt idx="3567">
                  <c:v>37539</c:v>
                </c:pt>
                <c:pt idx="3568">
                  <c:v>37540</c:v>
                </c:pt>
                <c:pt idx="3569">
                  <c:v>37541</c:v>
                </c:pt>
                <c:pt idx="3570">
                  <c:v>37542</c:v>
                </c:pt>
                <c:pt idx="3571">
                  <c:v>37543</c:v>
                </c:pt>
                <c:pt idx="3572">
                  <c:v>37544</c:v>
                </c:pt>
                <c:pt idx="3573">
                  <c:v>37545</c:v>
                </c:pt>
                <c:pt idx="3574">
                  <c:v>37546</c:v>
                </c:pt>
                <c:pt idx="3575">
                  <c:v>37547</c:v>
                </c:pt>
                <c:pt idx="3576">
                  <c:v>37548</c:v>
                </c:pt>
                <c:pt idx="3577">
                  <c:v>37549</c:v>
                </c:pt>
                <c:pt idx="3578">
                  <c:v>37550</c:v>
                </c:pt>
                <c:pt idx="3579">
                  <c:v>37551</c:v>
                </c:pt>
                <c:pt idx="3580">
                  <c:v>37552</c:v>
                </c:pt>
                <c:pt idx="3581">
                  <c:v>37553</c:v>
                </c:pt>
                <c:pt idx="3582">
                  <c:v>37554</c:v>
                </c:pt>
                <c:pt idx="3583">
                  <c:v>37555</c:v>
                </c:pt>
                <c:pt idx="3584">
                  <c:v>37556</c:v>
                </c:pt>
                <c:pt idx="3585">
                  <c:v>37557</c:v>
                </c:pt>
                <c:pt idx="3586">
                  <c:v>37558</c:v>
                </c:pt>
                <c:pt idx="3587">
                  <c:v>37559</c:v>
                </c:pt>
                <c:pt idx="3588">
                  <c:v>37560</c:v>
                </c:pt>
                <c:pt idx="3589">
                  <c:v>37561</c:v>
                </c:pt>
                <c:pt idx="3590">
                  <c:v>37562</c:v>
                </c:pt>
                <c:pt idx="3591">
                  <c:v>37563</c:v>
                </c:pt>
                <c:pt idx="3592">
                  <c:v>37564</c:v>
                </c:pt>
                <c:pt idx="3593">
                  <c:v>37565</c:v>
                </c:pt>
                <c:pt idx="3594">
                  <c:v>37566</c:v>
                </c:pt>
                <c:pt idx="3595">
                  <c:v>37567</c:v>
                </c:pt>
                <c:pt idx="3596">
                  <c:v>37568</c:v>
                </c:pt>
                <c:pt idx="3597">
                  <c:v>37569</c:v>
                </c:pt>
                <c:pt idx="3598">
                  <c:v>37570</c:v>
                </c:pt>
                <c:pt idx="3599">
                  <c:v>37571</c:v>
                </c:pt>
                <c:pt idx="3600">
                  <c:v>37572</c:v>
                </c:pt>
                <c:pt idx="3601">
                  <c:v>37573</c:v>
                </c:pt>
                <c:pt idx="3602">
                  <c:v>37574</c:v>
                </c:pt>
                <c:pt idx="3603">
                  <c:v>37575</c:v>
                </c:pt>
                <c:pt idx="3604">
                  <c:v>37576</c:v>
                </c:pt>
                <c:pt idx="3605">
                  <c:v>37577</c:v>
                </c:pt>
                <c:pt idx="3606">
                  <c:v>37578</c:v>
                </c:pt>
                <c:pt idx="3607">
                  <c:v>37579</c:v>
                </c:pt>
                <c:pt idx="3608">
                  <c:v>37580</c:v>
                </c:pt>
                <c:pt idx="3609">
                  <c:v>37581</c:v>
                </c:pt>
                <c:pt idx="3610">
                  <c:v>37582</c:v>
                </c:pt>
                <c:pt idx="3611">
                  <c:v>37583</c:v>
                </c:pt>
                <c:pt idx="3612">
                  <c:v>37584</c:v>
                </c:pt>
                <c:pt idx="3613">
                  <c:v>37585</c:v>
                </c:pt>
                <c:pt idx="3614">
                  <c:v>37586</c:v>
                </c:pt>
                <c:pt idx="3615">
                  <c:v>37587</c:v>
                </c:pt>
                <c:pt idx="3616">
                  <c:v>37588</c:v>
                </c:pt>
                <c:pt idx="3617">
                  <c:v>37589</c:v>
                </c:pt>
                <c:pt idx="3618">
                  <c:v>37590</c:v>
                </c:pt>
                <c:pt idx="3619">
                  <c:v>37591</c:v>
                </c:pt>
                <c:pt idx="3620">
                  <c:v>37592</c:v>
                </c:pt>
                <c:pt idx="3621">
                  <c:v>37593</c:v>
                </c:pt>
                <c:pt idx="3622">
                  <c:v>37594</c:v>
                </c:pt>
                <c:pt idx="3623">
                  <c:v>37595</c:v>
                </c:pt>
                <c:pt idx="3624">
                  <c:v>37596</c:v>
                </c:pt>
                <c:pt idx="3625">
                  <c:v>37597</c:v>
                </c:pt>
                <c:pt idx="3626">
                  <c:v>37598</c:v>
                </c:pt>
                <c:pt idx="3627">
                  <c:v>37599</c:v>
                </c:pt>
                <c:pt idx="3628">
                  <c:v>37600</c:v>
                </c:pt>
                <c:pt idx="3629">
                  <c:v>37601</c:v>
                </c:pt>
                <c:pt idx="3630">
                  <c:v>37602</c:v>
                </c:pt>
                <c:pt idx="3631">
                  <c:v>37603</c:v>
                </c:pt>
                <c:pt idx="3632">
                  <c:v>37604</c:v>
                </c:pt>
                <c:pt idx="3633">
                  <c:v>37605</c:v>
                </c:pt>
                <c:pt idx="3634">
                  <c:v>37606</c:v>
                </c:pt>
                <c:pt idx="3635">
                  <c:v>37607</c:v>
                </c:pt>
                <c:pt idx="3636">
                  <c:v>37608</c:v>
                </c:pt>
                <c:pt idx="3637">
                  <c:v>37609</c:v>
                </c:pt>
                <c:pt idx="3638">
                  <c:v>37610</c:v>
                </c:pt>
                <c:pt idx="3639">
                  <c:v>37611</c:v>
                </c:pt>
                <c:pt idx="3640">
                  <c:v>37612</c:v>
                </c:pt>
                <c:pt idx="3641">
                  <c:v>37613</c:v>
                </c:pt>
                <c:pt idx="3642">
                  <c:v>37614</c:v>
                </c:pt>
                <c:pt idx="3643">
                  <c:v>37615</c:v>
                </c:pt>
                <c:pt idx="3644">
                  <c:v>37616</c:v>
                </c:pt>
                <c:pt idx="3645">
                  <c:v>37617</c:v>
                </c:pt>
                <c:pt idx="3646">
                  <c:v>37618</c:v>
                </c:pt>
                <c:pt idx="3647">
                  <c:v>37619</c:v>
                </c:pt>
                <c:pt idx="3648">
                  <c:v>37620</c:v>
                </c:pt>
                <c:pt idx="3649">
                  <c:v>37621</c:v>
                </c:pt>
                <c:pt idx="3650">
                  <c:v>37622</c:v>
                </c:pt>
                <c:pt idx="3651">
                  <c:v>37623</c:v>
                </c:pt>
                <c:pt idx="3652">
                  <c:v>37624</c:v>
                </c:pt>
                <c:pt idx="3653">
                  <c:v>37625</c:v>
                </c:pt>
                <c:pt idx="3654">
                  <c:v>37626</c:v>
                </c:pt>
                <c:pt idx="3655">
                  <c:v>37627</c:v>
                </c:pt>
                <c:pt idx="3656">
                  <c:v>37628</c:v>
                </c:pt>
                <c:pt idx="3657">
                  <c:v>37629</c:v>
                </c:pt>
                <c:pt idx="3658">
                  <c:v>37630</c:v>
                </c:pt>
                <c:pt idx="3659">
                  <c:v>37631</c:v>
                </c:pt>
                <c:pt idx="3660">
                  <c:v>37632</c:v>
                </c:pt>
                <c:pt idx="3661">
                  <c:v>37633</c:v>
                </c:pt>
                <c:pt idx="3662">
                  <c:v>37634</c:v>
                </c:pt>
                <c:pt idx="3663">
                  <c:v>37635</c:v>
                </c:pt>
                <c:pt idx="3664">
                  <c:v>37636</c:v>
                </c:pt>
                <c:pt idx="3665">
                  <c:v>37637</c:v>
                </c:pt>
                <c:pt idx="3666">
                  <c:v>37638</c:v>
                </c:pt>
                <c:pt idx="3667">
                  <c:v>37639</c:v>
                </c:pt>
                <c:pt idx="3668">
                  <c:v>37640</c:v>
                </c:pt>
                <c:pt idx="3669">
                  <c:v>37641</c:v>
                </c:pt>
                <c:pt idx="3670">
                  <c:v>37642</c:v>
                </c:pt>
                <c:pt idx="3671">
                  <c:v>37643</c:v>
                </c:pt>
                <c:pt idx="3672">
                  <c:v>37644</c:v>
                </c:pt>
                <c:pt idx="3673">
                  <c:v>37645</c:v>
                </c:pt>
                <c:pt idx="3674">
                  <c:v>37646</c:v>
                </c:pt>
                <c:pt idx="3675">
                  <c:v>37647</c:v>
                </c:pt>
                <c:pt idx="3676">
                  <c:v>37648</c:v>
                </c:pt>
                <c:pt idx="3677">
                  <c:v>37649</c:v>
                </c:pt>
                <c:pt idx="3678">
                  <c:v>37650</c:v>
                </c:pt>
                <c:pt idx="3679">
                  <c:v>37651</c:v>
                </c:pt>
                <c:pt idx="3680">
                  <c:v>37652</c:v>
                </c:pt>
                <c:pt idx="3681">
                  <c:v>37653</c:v>
                </c:pt>
                <c:pt idx="3682">
                  <c:v>37654</c:v>
                </c:pt>
                <c:pt idx="3683">
                  <c:v>37655</c:v>
                </c:pt>
                <c:pt idx="3684">
                  <c:v>37656</c:v>
                </c:pt>
                <c:pt idx="3685">
                  <c:v>37657</c:v>
                </c:pt>
                <c:pt idx="3686">
                  <c:v>37658</c:v>
                </c:pt>
                <c:pt idx="3687">
                  <c:v>37659</c:v>
                </c:pt>
                <c:pt idx="3688">
                  <c:v>37660</c:v>
                </c:pt>
                <c:pt idx="3689">
                  <c:v>37661</c:v>
                </c:pt>
                <c:pt idx="3690">
                  <c:v>37662</c:v>
                </c:pt>
                <c:pt idx="3691">
                  <c:v>37663</c:v>
                </c:pt>
                <c:pt idx="3692">
                  <c:v>37664</c:v>
                </c:pt>
                <c:pt idx="3693">
                  <c:v>37665</c:v>
                </c:pt>
                <c:pt idx="3694">
                  <c:v>37666</c:v>
                </c:pt>
                <c:pt idx="3695">
                  <c:v>37667</c:v>
                </c:pt>
                <c:pt idx="3696">
                  <c:v>37668</c:v>
                </c:pt>
                <c:pt idx="3697">
                  <c:v>37669</c:v>
                </c:pt>
                <c:pt idx="3698">
                  <c:v>37670</c:v>
                </c:pt>
                <c:pt idx="3699">
                  <c:v>37671</c:v>
                </c:pt>
                <c:pt idx="3700">
                  <c:v>37672</c:v>
                </c:pt>
                <c:pt idx="3701">
                  <c:v>37673</c:v>
                </c:pt>
                <c:pt idx="3702">
                  <c:v>37674</c:v>
                </c:pt>
                <c:pt idx="3703">
                  <c:v>37675</c:v>
                </c:pt>
                <c:pt idx="3704">
                  <c:v>37676</c:v>
                </c:pt>
                <c:pt idx="3705">
                  <c:v>37677</c:v>
                </c:pt>
                <c:pt idx="3706">
                  <c:v>37678</c:v>
                </c:pt>
                <c:pt idx="3707">
                  <c:v>37679</c:v>
                </c:pt>
                <c:pt idx="3708">
                  <c:v>37680</c:v>
                </c:pt>
                <c:pt idx="3709">
                  <c:v>37681</c:v>
                </c:pt>
                <c:pt idx="3710">
                  <c:v>37682</c:v>
                </c:pt>
                <c:pt idx="3711">
                  <c:v>37683</c:v>
                </c:pt>
                <c:pt idx="3712">
                  <c:v>37684</c:v>
                </c:pt>
                <c:pt idx="3713">
                  <c:v>37685</c:v>
                </c:pt>
                <c:pt idx="3714">
                  <c:v>37686</c:v>
                </c:pt>
                <c:pt idx="3715">
                  <c:v>37687</c:v>
                </c:pt>
                <c:pt idx="3716">
                  <c:v>37688</c:v>
                </c:pt>
                <c:pt idx="3717">
                  <c:v>37689</c:v>
                </c:pt>
                <c:pt idx="3718">
                  <c:v>37690</c:v>
                </c:pt>
                <c:pt idx="3719">
                  <c:v>37691</c:v>
                </c:pt>
                <c:pt idx="3720">
                  <c:v>37692</c:v>
                </c:pt>
                <c:pt idx="3721">
                  <c:v>37693</c:v>
                </c:pt>
                <c:pt idx="3722">
                  <c:v>37694</c:v>
                </c:pt>
                <c:pt idx="3723">
                  <c:v>37695</c:v>
                </c:pt>
                <c:pt idx="3724">
                  <c:v>37696</c:v>
                </c:pt>
                <c:pt idx="3725">
                  <c:v>37697</c:v>
                </c:pt>
                <c:pt idx="3726">
                  <c:v>37698</c:v>
                </c:pt>
                <c:pt idx="3727">
                  <c:v>37699</c:v>
                </c:pt>
                <c:pt idx="3728">
                  <c:v>37700</c:v>
                </c:pt>
                <c:pt idx="3729">
                  <c:v>37701</c:v>
                </c:pt>
                <c:pt idx="3730">
                  <c:v>37702</c:v>
                </c:pt>
                <c:pt idx="3731">
                  <c:v>37703</c:v>
                </c:pt>
                <c:pt idx="3732">
                  <c:v>37704</c:v>
                </c:pt>
                <c:pt idx="3733">
                  <c:v>37705</c:v>
                </c:pt>
                <c:pt idx="3734">
                  <c:v>37706</c:v>
                </c:pt>
                <c:pt idx="3735">
                  <c:v>37707</c:v>
                </c:pt>
                <c:pt idx="3736">
                  <c:v>37708</c:v>
                </c:pt>
                <c:pt idx="3737">
                  <c:v>37709</c:v>
                </c:pt>
                <c:pt idx="3738">
                  <c:v>37710</c:v>
                </c:pt>
                <c:pt idx="3739">
                  <c:v>37711</c:v>
                </c:pt>
                <c:pt idx="3740">
                  <c:v>37712</c:v>
                </c:pt>
                <c:pt idx="3741">
                  <c:v>37713</c:v>
                </c:pt>
                <c:pt idx="3742">
                  <c:v>37714</c:v>
                </c:pt>
                <c:pt idx="3743">
                  <c:v>37715</c:v>
                </c:pt>
                <c:pt idx="3744">
                  <c:v>37716</c:v>
                </c:pt>
                <c:pt idx="3745">
                  <c:v>37717</c:v>
                </c:pt>
                <c:pt idx="3746">
                  <c:v>37718</c:v>
                </c:pt>
                <c:pt idx="3747">
                  <c:v>37719</c:v>
                </c:pt>
                <c:pt idx="3748">
                  <c:v>37720</c:v>
                </c:pt>
                <c:pt idx="3749">
                  <c:v>37721</c:v>
                </c:pt>
                <c:pt idx="3750">
                  <c:v>37722</c:v>
                </c:pt>
                <c:pt idx="3751">
                  <c:v>37723</c:v>
                </c:pt>
                <c:pt idx="3752">
                  <c:v>37724</c:v>
                </c:pt>
                <c:pt idx="3753">
                  <c:v>37725</c:v>
                </c:pt>
                <c:pt idx="3754">
                  <c:v>37726</c:v>
                </c:pt>
                <c:pt idx="3755">
                  <c:v>37727</c:v>
                </c:pt>
                <c:pt idx="3756">
                  <c:v>37728</c:v>
                </c:pt>
                <c:pt idx="3757">
                  <c:v>37729</c:v>
                </c:pt>
                <c:pt idx="3758">
                  <c:v>37730</c:v>
                </c:pt>
                <c:pt idx="3759">
                  <c:v>37731</c:v>
                </c:pt>
                <c:pt idx="3760">
                  <c:v>37732</c:v>
                </c:pt>
                <c:pt idx="3761">
                  <c:v>37733</c:v>
                </c:pt>
                <c:pt idx="3762">
                  <c:v>37734</c:v>
                </c:pt>
                <c:pt idx="3763">
                  <c:v>37735</c:v>
                </c:pt>
                <c:pt idx="3764">
                  <c:v>37736</c:v>
                </c:pt>
                <c:pt idx="3765">
                  <c:v>37737</c:v>
                </c:pt>
                <c:pt idx="3766">
                  <c:v>37738</c:v>
                </c:pt>
                <c:pt idx="3767">
                  <c:v>37739</c:v>
                </c:pt>
                <c:pt idx="3768">
                  <c:v>37740</c:v>
                </c:pt>
                <c:pt idx="3769">
                  <c:v>37741</c:v>
                </c:pt>
                <c:pt idx="3770">
                  <c:v>37742</c:v>
                </c:pt>
                <c:pt idx="3771">
                  <c:v>37743</c:v>
                </c:pt>
                <c:pt idx="3772">
                  <c:v>37744</c:v>
                </c:pt>
                <c:pt idx="3773">
                  <c:v>37745</c:v>
                </c:pt>
                <c:pt idx="3774">
                  <c:v>37746</c:v>
                </c:pt>
                <c:pt idx="3775">
                  <c:v>37747</c:v>
                </c:pt>
                <c:pt idx="3776">
                  <c:v>37748</c:v>
                </c:pt>
                <c:pt idx="3777">
                  <c:v>37749</c:v>
                </c:pt>
                <c:pt idx="3778">
                  <c:v>37750</c:v>
                </c:pt>
                <c:pt idx="3779">
                  <c:v>37751</c:v>
                </c:pt>
                <c:pt idx="3780">
                  <c:v>37752</c:v>
                </c:pt>
                <c:pt idx="3781">
                  <c:v>37753</c:v>
                </c:pt>
                <c:pt idx="3782">
                  <c:v>37754</c:v>
                </c:pt>
                <c:pt idx="3783">
                  <c:v>37755</c:v>
                </c:pt>
                <c:pt idx="3784">
                  <c:v>37756</c:v>
                </c:pt>
                <c:pt idx="3785">
                  <c:v>37757</c:v>
                </c:pt>
                <c:pt idx="3786">
                  <c:v>37758</c:v>
                </c:pt>
                <c:pt idx="3787">
                  <c:v>37759</c:v>
                </c:pt>
                <c:pt idx="3788">
                  <c:v>37760</c:v>
                </c:pt>
                <c:pt idx="3789">
                  <c:v>37761</c:v>
                </c:pt>
                <c:pt idx="3790">
                  <c:v>37762</c:v>
                </c:pt>
                <c:pt idx="3791">
                  <c:v>37763</c:v>
                </c:pt>
                <c:pt idx="3792">
                  <c:v>37764</c:v>
                </c:pt>
                <c:pt idx="3793">
                  <c:v>37765</c:v>
                </c:pt>
                <c:pt idx="3794">
                  <c:v>37766</c:v>
                </c:pt>
                <c:pt idx="3795">
                  <c:v>37767</c:v>
                </c:pt>
                <c:pt idx="3796">
                  <c:v>37768</c:v>
                </c:pt>
                <c:pt idx="3797">
                  <c:v>37769</c:v>
                </c:pt>
                <c:pt idx="3798">
                  <c:v>37770</c:v>
                </c:pt>
                <c:pt idx="3799">
                  <c:v>37771</c:v>
                </c:pt>
                <c:pt idx="3800">
                  <c:v>37772</c:v>
                </c:pt>
                <c:pt idx="3801">
                  <c:v>37773</c:v>
                </c:pt>
                <c:pt idx="3802">
                  <c:v>37774</c:v>
                </c:pt>
                <c:pt idx="3803">
                  <c:v>37775</c:v>
                </c:pt>
                <c:pt idx="3804">
                  <c:v>37776</c:v>
                </c:pt>
                <c:pt idx="3805">
                  <c:v>37777</c:v>
                </c:pt>
                <c:pt idx="3806">
                  <c:v>37778</c:v>
                </c:pt>
                <c:pt idx="3807">
                  <c:v>37779</c:v>
                </c:pt>
                <c:pt idx="3808">
                  <c:v>37780</c:v>
                </c:pt>
                <c:pt idx="3809">
                  <c:v>37781</c:v>
                </c:pt>
                <c:pt idx="3810">
                  <c:v>37782</c:v>
                </c:pt>
                <c:pt idx="3811">
                  <c:v>37783</c:v>
                </c:pt>
                <c:pt idx="3812">
                  <c:v>37784</c:v>
                </c:pt>
                <c:pt idx="3813">
                  <c:v>37785</c:v>
                </c:pt>
                <c:pt idx="3814">
                  <c:v>37786</c:v>
                </c:pt>
                <c:pt idx="3815">
                  <c:v>37787</c:v>
                </c:pt>
                <c:pt idx="3816">
                  <c:v>37788</c:v>
                </c:pt>
                <c:pt idx="3817">
                  <c:v>37789</c:v>
                </c:pt>
                <c:pt idx="3818">
                  <c:v>37790</c:v>
                </c:pt>
                <c:pt idx="3819">
                  <c:v>37791</c:v>
                </c:pt>
                <c:pt idx="3820">
                  <c:v>37792</c:v>
                </c:pt>
                <c:pt idx="3821">
                  <c:v>37793</c:v>
                </c:pt>
                <c:pt idx="3822">
                  <c:v>37794</c:v>
                </c:pt>
                <c:pt idx="3823">
                  <c:v>37795</c:v>
                </c:pt>
                <c:pt idx="3824">
                  <c:v>37796</c:v>
                </c:pt>
                <c:pt idx="3825">
                  <c:v>37797</c:v>
                </c:pt>
                <c:pt idx="3826">
                  <c:v>37798</c:v>
                </c:pt>
                <c:pt idx="3827">
                  <c:v>37799</c:v>
                </c:pt>
                <c:pt idx="3828">
                  <c:v>37800</c:v>
                </c:pt>
                <c:pt idx="3829">
                  <c:v>37801</c:v>
                </c:pt>
                <c:pt idx="3830">
                  <c:v>37802</c:v>
                </c:pt>
                <c:pt idx="3831">
                  <c:v>37803</c:v>
                </c:pt>
                <c:pt idx="3832">
                  <c:v>37804</c:v>
                </c:pt>
                <c:pt idx="3833">
                  <c:v>37805</c:v>
                </c:pt>
                <c:pt idx="3834">
                  <c:v>37806</c:v>
                </c:pt>
                <c:pt idx="3835">
                  <c:v>37807</c:v>
                </c:pt>
                <c:pt idx="3836">
                  <c:v>37808</c:v>
                </c:pt>
                <c:pt idx="3837">
                  <c:v>37809</c:v>
                </c:pt>
                <c:pt idx="3838">
                  <c:v>37810</c:v>
                </c:pt>
                <c:pt idx="3839">
                  <c:v>37811</c:v>
                </c:pt>
                <c:pt idx="3840">
                  <c:v>37812</c:v>
                </c:pt>
                <c:pt idx="3841">
                  <c:v>37813</c:v>
                </c:pt>
                <c:pt idx="3842">
                  <c:v>37814</c:v>
                </c:pt>
                <c:pt idx="3843">
                  <c:v>37815</c:v>
                </c:pt>
                <c:pt idx="3844">
                  <c:v>37816</c:v>
                </c:pt>
                <c:pt idx="3845">
                  <c:v>37817</c:v>
                </c:pt>
                <c:pt idx="3846">
                  <c:v>37818</c:v>
                </c:pt>
                <c:pt idx="3847">
                  <c:v>37819</c:v>
                </c:pt>
                <c:pt idx="3848">
                  <c:v>37820</c:v>
                </c:pt>
                <c:pt idx="3849">
                  <c:v>37821</c:v>
                </c:pt>
                <c:pt idx="3850">
                  <c:v>37822</c:v>
                </c:pt>
                <c:pt idx="3851">
                  <c:v>37823</c:v>
                </c:pt>
                <c:pt idx="3852">
                  <c:v>37824</c:v>
                </c:pt>
                <c:pt idx="3853">
                  <c:v>37825</c:v>
                </c:pt>
                <c:pt idx="3854">
                  <c:v>37826</c:v>
                </c:pt>
                <c:pt idx="3855">
                  <c:v>37827</c:v>
                </c:pt>
                <c:pt idx="3856">
                  <c:v>37828</c:v>
                </c:pt>
                <c:pt idx="3857">
                  <c:v>37829</c:v>
                </c:pt>
                <c:pt idx="3858">
                  <c:v>37830</c:v>
                </c:pt>
                <c:pt idx="3859">
                  <c:v>37831</c:v>
                </c:pt>
                <c:pt idx="3860">
                  <c:v>37832</c:v>
                </c:pt>
                <c:pt idx="3861">
                  <c:v>37833</c:v>
                </c:pt>
                <c:pt idx="3862">
                  <c:v>37834</c:v>
                </c:pt>
                <c:pt idx="3863">
                  <c:v>37835</c:v>
                </c:pt>
                <c:pt idx="3864">
                  <c:v>37836</c:v>
                </c:pt>
                <c:pt idx="3865">
                  <c:v>37837</c:v>
                </c:pt>
                <c:pt idx="3866">
                  <c:v>37838</c:v>
                </c:pt>
                <c:pt idx="3867">
                  <c:v>37839</c:v>
                </c:pt>
                <c:pt idx="3868">
                  <c:v>37840</c:v>
                </c:pt>
                <c:pt idx="3869">
                  <c:v>37841</c:v>
                </c:pt>
                <c:pt idx="3870">
                  <c:v>37842</c:v>
                </c:pt>
                <c:pt idx="3871">
                  <c:v>37843</c:v>
                </c:pt>
                <c:pt idx="3872">
                  <c:v>37844</c:v>
                </c:pt>
                <c:pt idx="3873">
                  <c:v>37845</c:v>
                </c:pt>
                <c:pt idx="3874">
                  <c:v>37846</c:v>
                </c:pt>
                <c:pt idx="3875">
                  <c:v>37847</c:v>
                </c:pt>
                <c:pt idx="3876">
                  <c:v>37848</c:v>
                </c:pt>
                <c:pt idx="3877">
                  <c:v>37849</c:v>
                </c:pt>
                <c:pt idx="3878">
                  <c:v>37850</c:v>
                </c:pt>
                <c:pt idx="3879">
                  <c:v>37851</c:v>
                </c:pt>
                <c:pt idx="3880">
                  <c:v>37852</c:v>
                </c:pt>
                <c:pt idx="3881">
                  <c:v>37853</c:v>
                </c:pt>
                <c:pt idx="3882">
                  <c:v>37854</c:v>
                </c:pt>
                <c:pt idx="3883">
                  <c:v>37855</c:v>
                </c:pt>
                <c:pt idx="3884">
                  <c:v>37856</c:v>
                </c:pt>
                <c:pt idx="3885">
                  <c:v>37857</c:v>
                </c:pt>
                <c:pt idx="3886">
                  <c:v>37858</c:v>
                </c:pt>
                <c:pt idx="3887">
                  <c:v>37859</c:v>
                </c:pt>
                <c:pt idx="3888">
                  <c:v>37860</c:v>
                </c:pt>
                <c:pt idx="3889">
                  <c:v>37861</c:v>
                </c:pt>
                <c:pt idx="3890">
                  <c:v>37862</c:v>
                </c:pt>
                <c:pt idx="3891">
                  <c:v>37863</c:v>
                </c:pt>
                <c:pt idx="3892">
                  <c:v>37864</c:v>
                </c:pt>
                <c:pt idx="3893">
                  <c:v>37865</c:v>
                </c:pt>
                <c:pt idx="3894">
                  <c:v>37866</c:v>
                </c:pt>
                <c:pt idx="3895">
                  <c:v>37867</c:v>
                </c:pt>
                <c:pt idx="3896">
                  <c:v>37868</c:v>
                </c:pt>
                <c:pt idx="3897">
                  <c:v>37869</c:v>
                </c:pt>
                <c:pt idx="3898">
                  <c:v>37870</c:v>
                </c:pt>
                <c:pt idx="3899">
                  <c:v>37871</c:v>
                </c:pt>
                <c:pt idx="3900">
                  <c:v>37872</c:v>
                </c:pt>
                <c:pt idx="3901">
                  <c:v>37873</c:v>
                </c:pt>
                <c:pt idx="3902">
                  <c:v>37874</c:v>
                </c:pt>
                <c:pt idx="3903">
                  <c:v>37875</c:v>
                </c:pt>
                <c:pt idx="3904">
                  <c:v>37876</c:v>
                </c:pt>
                <c:pt idx="3905">
                  <c:v>37877</c:v>
                </c:pt>
                <c:pt idx="3906">
                  <c:v>37878</c:v>
                </c:pt>
                <c:pt idx="3907">
                  <c:v>37879</c:v>
                </c:pt>
                <c:pt idx="3908">
                  <c:v>37880</c:v>
                </c:pt>
                <c:pt idx="3909">
                  <c:v>37881</c:v>
                </c:pt>
                <c:pt idx="3910">
                  <c:v>37882</c:v>
                </c:pt>
                <c:pt idx="3911">
                  <c:v>37883</c:v>
                </c:pt>
                <c:pt idx="3912">
                  <c:v>37884</c:v>
                </c:pt>
                <c:pt idx="3913">
                  <c:v>37885</c:v>
                </c:pt>
                <c:pt idx="3914">
                  <c:v>37886</c:v>
                </c:pt>
                <c:pt idx="3915">
                  <c:v>37887</c:v>
                </c:pt>
                <c:pt idx="3916">
                  <c:v>37888</c:v>
                </c:pt>
                <c:pt idx="3917">
                  <c:v>37889</c:v>
                </c:pt>
                <c:pt idx="3918">
                  <c:v>37890</c:v>
                </c:pt>
                <c:pt idx="3919">
                  <c:v>37891</c:v>
                </c:pt>
                <c:pt idx="3920">
                  <c:v>37892</c:v>
                </c:pt>
                <c:pt idx="3921">
                  <c:v>37893</c:v>
                </c:pt>
                <c:pt idx="3922">
                  <c:v>37894</c:v>
                </c:pt>
                <c:pt idx="3923">
                  <c:v>37895</c:v>
                </c:pt>
                <c:pt idx="3924">
                  <c:v>37896</c:v>
                </c:pt>
                <c:pt idx="3925">
                  <c:v>37897</c:v>
                </c:pt>
                <c:pt idx="3926">
                  <c:v>37898</c:v>
                </c:pt>
                <c:pt idx="3927">
                  <c:v>37899</c:v>
                </c:pt>
                <c:pt idx="3928">
                  <c:v>37900</c:v>
                </c:pt>
                <c:pt idx="3929">
                  <c:v>37901</c:v>
                </c:pt>
                <c:pt idx="3930">
                  <c:v>37902</c:v>
                </c:pt>
                <c:pt idx="3931">
                  <c:v>37903</c:v>
                </c:pt>
                <c:pt idx="3932">
                  <c:v>37904</c:v>
                </c:pt>
                <c:pt idx="3933">
                  <c:v>37905</c:v>
                </c:pt>
                <c:pt idx="3934">
                  <c:v>37906</c:v>
                </c:pt>
                <c:pt idx="3935">
                  <c:v>37907</c:v>
                </c:pt>
                <c:pt idx="3936">
                  <c:v>37908</c:v>
                </c:pt>
                <c:pt idx="3937">
                  <c:v>37909</c:v>
                </c:pt>
                <c:pt idx="3938">
                  <c:v>37910</c:v>
                </c:pt>
                <c:pt idx="3939">
                  <c:v>37911</c:v>
                </c:pt>
                <c:pt idx="3940">
                  <c:v>37912</c:v>
                </c:pt>
                <c:pt idx="3941">
                  <c:v>37913</c:v>
                </c:pt>
                <c:pt idx="3942">
                  <c:v>37914</c:v>
                </c:pt>
                <c:pt idx="3943">
                  <c:v>37915</c:v>
                </c:pt>
                <c:pt idx="3944">
                  <c:v>37916</c:v>
                </c:pt>
                <c:pt idx="3945">
                  <c:v>37917</c:v>
                </c:pt>
                <c:pt idx="3946">
                  <c:v>37918</c:v>
                </c:pt>
                <c:pt idx="3947">
                  <c:v>37919</c:v>
                </c:pt>
                <c:pt idx="3948">
                  <c:v>37920</c:v>
                </c:pt>
                <c:pt idx="3949">
                  <c:v>37921</c:v>
                </c:pt>
                <c:pt idx="3950">
                  <c:v>37922</c:v>
                </c:pt>
                <c:pt idx="3951">
                  <c:v>37923</c:v>
                </c:pt>
                <c:pt idx="3952">
                  <c:v>37924</c:v>
                </c:pt>
                <c:pt idx="3953">
                  <c:v>37925</c:v>
                </c:pt>
                <c:pt idx="3954">
                  <c:v>37926</c:v>
                </c:pt>
                <c:pt idx="3955">
                  <c:v>37927</c:v>
                </c:pt>
                <c:pt idx="3956">
                  <c:v>37928</c:v>
                </c:pt>
                <c:pt idx="3957">
                  <c:v>37929</c:v>
                </c:pt>
                <c:pt idx="3958">
                  <c:v>37930</c:v>
                </c:pt>
                <c:pt idx="3959">
                  <c:v>37931</c:v>
                </c:pt>
                <c:pt idx="3960">
                  <c:v>37932</c:v>
                </c:pt>
                <c:pt idx="3961">
                  <c:v>37933</c:v>
                </c:pt>
                <c:pt idx="3962">
                  <c:v>37934</c:v>
                </c:pt>
                <c:pt idx="3963">
                  <c:v>37935</c:v>
                </c:pt>
                <c:pt idx="3964">
                  <c:v>37936</c:v>
                </c:pt>
                <c:pt idx="3965">
                  <c:v>37937</c:v>
                </c:pt>
                <c:pt idx="3966">
                  <c:v>37938</c:v>
                </c:pt>
                <c:pt idx="3967">
                  <c:v>37939</c:v>
                </c:pt>
                <c:pt idx="3968">
                  <c:v>37940</c:v>
                </c:pt>
                <c:pt idx="3969">
                  <c:v>37941</c:v>
                </c:pt>
                <c:pt idx="3970">
                  <c:v>37942</c:v>
                </c:pt>
                <c:pt idx="3971">
                  <c:v>37943</c:v>
                </c:pt>
                <c:pt idx="3972">
                  <c:v>37944</c:v>
                </c:pt>
                <c:pt idx="3973">
                  <c:v>37945</c:v>
                </c:pt>
                <c:pt idx="3974">
                  <c:v>37946</c:v>
                </c:pt>
                <c:pt idx="3975">
                  <c:v>37947</c:v>
                </c:pt>
                <c:pt idx="3976">
                  <c:v>37948</c:v>
                </c:pt>
                <c:pt idx="3977">
                  <c:v>37949</c:v>
                </c:pt>
                <c:pt idx="3978">
                  <c:v>37950</c:v>
                </c:pt>
                <c:pt idx="3979">
                  <c:v>37951</c:v>
                </c:pt>
                <c:pt idx="3980">
                  <c:v>37952</c:v>
                </c:pt>
                <c:pt idx="3981">
                  <c:v>37953</c:v>
                </c:pt>
                <c:pt idx="3982">
                  <c:v>37954</c:v>
                </c:pt>
                <c:pt idx="3983">
                  <c:v>37955</c:v>
                </c:pt>
                <c:pt idx="3984">
                  <c:v>37956</c:v>
                </c:pt>
                <c:pt idx="3985">
                  <c:v>37957</c:v>
                </c:pt>
                <c:pt idx="3986">
                  <c:v>37958</c:v>
                </c:pt>
                <c:pt idx="3987">
                  <c:v>37959</c:v>
                </c:pt>
                <c:pt idx="3988">
                  <c:v>37960</c:v>
                </c:pt>
                <c:pt idx="3989">
                  <c:v>37961</c:v>
                </c:pt>
                <c:pt idx="3990">
                  <c:v>37962</c:v>
                </c:pt>
                <c:pt idx="3991">
                  <c:v>37963</c:v>
                </c:pt>
                <c:pt idx="3992">
                  <c:v>37964</c:v>
                </c:pt>
                <c:pt idx="3993">
                  <c:v>37965</c:v>
                </c:pt>
                <c:pt idx="3994">
                  <c:v>37966</c:v>
                </c:pt>
                <c:pt idx="3995">
                  <c:v>37967</c:v>
                </c:pt>
                <c:pt idx="3996">
                  <c:v>37968</c:v>
                </c:pt>
                <c:pt idx="3997">
                  <c:v>37969</c:v>
                </c:pt>
                <c:pt idx="3998">
                  <c:v>37970</c:v>
                </c:pt>
                <c:pt idx="3999">
                  <c:v>37971</c:v>
                </c:pt>
                <c:pt idx="4000">
                  <c:v>37972</c:v>
                </c:pt>
                <c:pt idx="4001">
                  <c:v>37973</c:v>
                </c:pt>
                <c:pt idx="4002">
                  <c:v>37974</c:v>
                </c:pt>
                <c:pt idx="4003">
                  <c:v>37975</c:v>
                </c:pt>
                <c:pt idx="4004">
                  <c:v>37976</c:v>
                </c:pt>
                <c:pt idx="4005">
                  <c:v>37977</c:v>
                </c:pt>
                <c:pt idx="4006">
                  <c:v>37978</c:v>
                </c:pt>
                <c:pt idx="4007">
                  <c:v>37979</c:v>
                </c:pt>
                <c:pt idx="4008">
                  <c:v>37980</c:v>
                </c:pt>
                <c:pt idx="4009">
                  <c:v>37981</c:v>
                </c:pt>
                <c:pt idx="4010">
                  <c:v>37982</c:v>
                </c:pt>
                <c:pt idx="4011">
                  <c:v>37983</c:v>
                </c:pt>
                <c:pt idx="4012">
                  <c:v>37984</c:v>
                </c:pt>
                <c:pt idx="4013">
                  <c:v>37985</c:v>
                </c:pt>
                <c:pt idx="4014">
                  <c:v>37986</c:v>
                </c:pt>
                <c:pt idx="4015">
                  <c:v>37987</c:v>
                </c:pt>
                <c:pt idx="4016">
                  <c:v>37988</c:v>
                </c:pt>
                <c:pt idx="4017">
                  <c:v>37989</c:v>
                </c:pt>
                <c:pt idx="4018">
                  <c:v>37990</c:v>
                </c:pt>
                <c:pt idx="4019">
                  <c:v>37991</c:v>
                </c:pt>
                <c:pt idx="4020">
                  <c:v>37992</c:v>
                </c:pt>
                <c:pt idx="4021">
                  <c:v>37993</c:v>
                </c:pt>
                <c:pt idx="4022">
                  <c:v>37994</c:v>
                </c:pt>
                <c:pt idx="4023">
                  <c:v>37995</c:v>
                </c:pt>
                <c:pt idx="4024">
                  <c:v>37996</c:v>
                </c:pt>
                <c:pt idx="4025">
                  <c:v>37997</c:v>
                </c:pt>
                <c:pt idx="4026">
                  <c:v>37998</c:v>
                </c:pt>
                <c:pt idx="4027">
                  <c:v>37999</c:v>
                </c:pt>
                <c:pt idx="4028">
                  <c:v>38000</c:v>
                </c:pt>
                <c:pt idx="4029">
                  <c:v>38001</c:v>
                </c:pt>
                <c:pt idx="4030">
                  <c:v>38002</c:v>
                </c:pt>
                <c:pt idx="4031">
                  <c:v>38003</c:v>
                </c:pt>
                <c:pt idx="4032">
                  <c:v>38004</c:v>
                </c:pt>
                <c:pt idx="4033">
                  <c:v>38005</c:v>
                </c:pt>
                <c:pt idx="4034">
                  <c:v>38006</c:v>
                </c:pt>
                <c:pt idx="4035">
                  <c:v>38007</c:v>
                </c:pt>
                <c:pt idx="4036">
                  <c:v>38008</c:v>
                </c:pt>
                <c:pt idx="4037">
                  <c:v>38009</c:v>
                </c:pt>
                <c:pt idx="4038">
                  <c:v>38010</c:v>
                </c:pt>
                <c:pt idx="4039">
                  <c:v>38011</c:v>
                </c:pt>
                <c:pt idx="4040">
                  <c:v>38012</c:v>
                </c:pt>
                <c:pt idx="4041">
                  <c:v>38013</c:v>
                </c:pt>
                <c:pt idx="4042">
                  <c:v>38014</c:v>
                </c:pt>
                <c:pt idx="4043">
                  <c:v>38015</c:v>
                </c:pt>
                <c:pt idx="4044">
                  <c:v>38016</c:v>
                </c:pt>
                <c:pt idx="4045">
                  <c:v>38017</c:v>
                </c:pt>
                <c:pt idx="4046">
                  <c:v>38018</c:v>
                </c:pt>
                <c:pt idx="4047">
                  <c:v>38019</c:v>
                </c:pt>
                <c:pt idx="4048">
                  <c:v>38020</c:v>
                </c:pt>
                <c:pt idx="4049">
                  <c:v>38021</c:v>
                </c:pt>
                <c:pt idx="4050">
                  <c:v>38022</c:v>
                </c:pt>
                <c:pt idx="4051">
                  <c:v>38023</c:v>
                </c:pt>
                <c:pt idx="4052">
                  <c:v>38024</c:v>
                </c:pt>
                <c:pt idx="4053">
                  <c:v>38025</c:v>
                </c:pt>
                <c:pt idx="4054">
                  <c:v>38026</c:v>
                </c:pt>
                <c:pt idx="4055">
                  <c:v>38027</c:v>
                </c:pt>
                <c:pt idx="4056">
                  <c:v>38028</c:v>
                </c:pt>
                <c:pt idx="4057">
                  <c:v>38029</c:v>
                </c:pt>
                <c:pt idx="4058">
                  <c:v>38030</c:v>
                </c:pt>
                <c:pt idx="4059">
                  <c:v>38031</c:v>
                </c:pt>
                <c:pt idx="4060">
                  <c:v>38032</c:v>
                </c:pt>
                <c:pt idx="4061">
                  <c:v>38033</c:v>
                </c:pt>
                <c:pt idx="4062">
                  <c:v>38034</c:v>
                </c:pt>
                <c:pt idx="4063">
                  <c:v>38035</c:v>
                </c:pt>
                <c:pt idx="4064">
                  <c:v>38036</c:v>
                </c:pt>
                <c:pt idx="4065">
                  <c:v>38037</c:v>
                </c:pt>
                <c:pt idx="4066">
                  <c:v>38038</c:v>
                </c:pt>
                <c:pt idx="4067">
                  <c:v>38039</c:v>
                </c:pt>
                <c:pt idx="4068">
                  <c:v>38040</c:v>
                </c:pt>
                <c:pt idx="4069">
                  <c:v>38041</c:v>
                </c:pt>
                <c:pt idx="4070">
                  <c:v>38042</c:v>
                </c:pt>
                <c:pt idx="4071">
                  <c:v>38043</c:v>
                </c:pt>
                <c:pt idx="4072">
                  <c:v>38044</c:v>
                </c:pt>
                <c:pt idx="4073">
                  <c:v>38045</c:v>
                </c:pt>
                <c:pt idx="4074">
                  <c:v>38047</c:v>
                </c:pt>
                <c:pt idx="4075">
                  <c:v>38048</c:v>
                </c:pt>
                <c:pt idx="4076">
                  <c:v>38049</c:v>
                </c:pt>
                <c:pt idx="4077">
                  <c:v>38050</c:v>
                </c:pt>
                <c:pt idx="4078">
                  <c:v>38051</c:v>
                </c:pt>
                <c:pt idx="4079">
                  <c:v>38052</c:v>
                </c:pt>
                <c:pt idx="4080">
                  <c:v>38053</c:v>
                </c:pt>
                <c:pt idx="4081">
                  <c:v>38054</c:v>
                </c:pt>
                <c:pt idx="4082">
                  <c:v>38055</c:v>
                </c:pt>
                <c:pt idx="4083">
                  <c:v>38056</c:v>
                </c:pt>
                <c:pt idx="4084">
                  <c:v>38057</c:v>
                </c:pt>
                <c:pt idx="4085">
                  <c:v>38058</c:v>
                </c:pt>
                <c:pt idx="4086">
                  <c:v>38059</c:v>
                </c:pt>
                <c:pt idx="4087">
                  <c:v>38060</c:v>
                </c:pt>
                <c:pt idx="4088">
                  <c:v>38061</c:v>
                </c:pt>
                <c:pt idx="4089">
                  <c:v>38062</c:v>
                </c:pt>
                <c:pt idx="4090">
                  <c:v>38063</c:v>
                </c:pt>
                <c:pt idx="4091">
                  <c:v>38064</c:v>
                </c:pt>
                <c:pt idx="4092">
                  <c:v>38065</c:v>
                </c:pt>
                <c:pt idx="4093">
                  <c:v>38066</c:v>
                </c:pt>
                <c:pt idx="4094">
                  <c:v>38067</c:v>
                </c:pt>
                <c:pt idx="4095">
                  <c:v>38068</c:v>
                </c:pt>
                <c:pt idx="4096">
                  <c:v>38069</c:v>
                </c:pt>
                <c:pt idx="4097">
                  <c:v>38070</c:v>
                </c:pt>
                <c:pt idx="4098">
                  <c:v>38071</c:v>
                </c:pt>
                <c:pt idx="4099">
                  <c:v>38072</c:v>
                </c:pt>
                <c:pt idx="4100">
                  <c:v>38073</c:v>
                </c:pt>
                <c:pt idx="4101">
                  <c:v>38074</c:v>
                </c:pt>
                <c:pt idx="4102">
                  <c:v>38075</c:v>
                </c:pt>
                <c:pt idx="4103">
                  <c:v>38076</c:v>
                </c:pt>
                <c:pt idx="4104">
                  <c:v>38077</c:v>
                </c:pt>
                <c:pt idx="4105">
                  <c:v>38078</c:v>
                </c:pt>
                <c:pt idx="4106">
                  <c:v>38079</c:v>
                </c:pt>
                <c:pt idx="4107">
                  <c:v>38080</c:v>
                </c:pt>
                <c:pt idx="4108">
                  <c:v>38081</c:v>
                </c:pt>
                <c:pt idx="4109">
                  <c:v>38082</c:v>
                </c:pt>
                <c:pt idx="4110">
                  <c:v>38083</c:v>
                </c:pt>
                <c:pt idx="4111">
                  <c:v>38084</c:v>
                </c:pt>
                <c:pt idx="4112">
                  <c:v>38085</c:v>
                </c:pt>
                <c:pt idx="4113">
                  <c:v>38086</c:v>
                </c:pt>
                <c:pt idx="4114">
                  <c:v>38087</c:v>
                </c:pt>
                <c:pt idx="4115">
                  <c:v>38088</c:v>
                </c:pt>
                <c:pt idx="4116">
                  <c:v>38089</c:v>
                </c:pt>
                <c:pt idx="4117">
                  <c:v>38090</c:v>
                </c:pt>
                <c:pt idx="4118">
                  <c:v>38091</c:v>
                </c:pt>
                <c:pt idx="4119">
                  <c:v>38092</c:v>
                </c:pt>
                <c:pt idx="4120">
                  <c:v>38093</c:v>
                </c:pt>
                <c:pt idx="4121">
                  <c:v>38094</c:v>
                </c:pt>
                <c:pt idx="4122">
                  <c:v>38095</c:v>
                </c:pt>
                <c:pt idx="4123">
                  <c:v>38096</c:v>
                </c:pt>
                <c:pt idx="4124">
                  <c:v>38097</c:v>
                </c:pt>
                <c:pt idx="4125">
                  <c:v>38098</c:v>
                </c:pt>
                <c:pt idx="4126">
                  <c:v>38099</c:v>
                </c:pt>
                <c:pt idx="4127">
                  <c:v>38100</c:v>
                </c:pt>
                <c:pt idx="4128">
                  <c:v>38101</c:v>
                </c:pt>
                <c:pt idx="4129">
                  <c:v>38102</c:v>
                </c:pt>
                <c:pt idx="4130">
                  <c:v>38103</c:v>
                </c:pt>
                <c:pt idx="4131">
                  <c:v>38104</c:v>
                </c:pt>
                <c:pt idx="4132">
                  <c:v>38105</c:v>
                </c:pt>
                <c:pt idx="4133">
                  <c:v>38106</c:v>
                </c:pt>
                <c:pt idx="4134">
                  <c:v>38107</c:v>
                </c:pt>
                <c:pt idx="4135">
                  <c:v>38108</c:v>
                </c:pt>
                <c:pt idx="4136">
                  <c:v>38109</c:v>
                </c:pt>
                <c:pt idx="4137">
                  <c:v>38110</c:v>
                </c:pt>
                <c:pt idx="4138">
                  <c:v>38111</c:v>
                </c:pt>
                <c:pt idx="4139">
                  <c:v>38112</c:v>
                </c:pt>
                <c:pt idx="4140">
                  <c:v>38113</c:v>
                </c:pt>
                <c:pt idx="4141">
                  <c:v>38114</c:v>
                </c:pt>
                <c:pt idx="4142">
                  <c:v>38115</c:v>
                </c:pt>
                <c:pt idx="4143">
                  <c:v>38116</c:v>
                </c:pt>
                <c:pt idx="4144">
                  <c:v>38117</c:v>
                </c:pt>
                <c:pt idx="4145">
                  <c:v>38118</c:v>
                </c:pt>
                <c:pt idx="4146">
                  <c:v>38119</c:v>
                </c:pt>
                <c:pt idx="4147">
                  <c:v>38120</c:v>
                </c:pt>
                <c:pt idx="4148">
                  <c:v>38121</c:v>
                </c:pt>
                <c:pt idx="4149">
                  <c:v>38122</c:v>
                </c:pt>
                <c:pt idx="4150">
                  <c:v>38123</c:v>
                </c:pt>
                <c:pt idx="4151">
                  <c:v>38124</c:v>
                </c:pt>
                <c:pt idx="4152">
                  <c:v>38125</c:v>
                </c:pt>
                <c:pt idx="4153">
                  <c:v>38126</c:v>
                </c:pt>
                <c:pt idx="4154">
                  <c:v>38127</c:v>
                </c:pt>
                <c:pt idx="4155">
                  <c:v>38128</c:v>
                </c:pt>
                <c:pt idx="4156">
                  <c:v>38129</c:v>
                </c:pt>
                <c:pt idx="4157">
                  <c:v>38130</c:v>
                </c:pt>
                <c:pt idx="4158">
                  <c:v>38131</c:v>
                </c:pt>
                <c:pt idx="4159">
                  <c:v>38132</c:v>
                </c:pt>
                <c:pt idx="4160">
                  <c:v>38133</c:v>
                </c:pt>
                <c:pt idx="4161">
                  <c:v>38134</c:v>
                </c:pt>
                <c:pt idx="4162">
                  <c:v>38135</c:v>
                </c:pt>
                <c:pt idx="4163">
                  <c:v>38136</c:v>
                </c:pt>
                <c:pt idx="4164">
                  <c:v>38137</c:v>
                </c:pt>
                <c:pt idx="4165">
                  <c:v>38138</c:v>
                </c:pt>
                <c:pt idx="4166">
                  <c:v>38139</c:v>
                </c:pt>
                <c:pt idx="4167">
                  <c:v>38140</c:v>
                </c:pt>
                <c:pt idx="4168">
                  <c:v>38141</c:v>
                </c:pt>
                <c:pt idx="4169">
                  <c:v>38142</c:v>
                </c:pt>
                <c:pt idx="4170">
                  <c:v>38143</c:v>
                </c:pt>
                <c:pt idx="4171">
                  <c:v>38144</c:v>
                </c:pt>
                <c:pt idx="4172">
                  <c:v>38145</c:v>
                </c:pt>
                <c:pt idx="4173">
                  <c:v>38146</c:v>
                </c:pt>
                <c:pt idx="4174">
                  <c:v>38147</c:v>
                </c:pt>
                <c:pt idx="4175">
                  <c:v>38148</c:v>
                </c:pt>
                <c:pt idx="4176">
                  <c:v>38149</c:v>
                </c:pt>
                <c:pt idx="4177">
                  <c:v>38150</c:v>
                </c:pt>
                <c:pt idx="4178">
                  <c:v>38151</c:v>
                </c:pt>
                <c:pt idx="4179">
                  <c:v>38152</c:v>
                </c:pt>
                <c:pt idx="4180">
                  <c:v>38153</c:v>
                </c:pt>
                <c:pt idx="4181">
                  <c:v>38154</c:v>
                </c:pt>
                <c:pt idx="4182">
                  <c:v>38155</c:v>
                </c:pt>
                <c:pt idx="4183">
                  <c:v>38156</c:v>
                </c:pt>
                <c:pt idx="4184">
                  <c:v>38157</c:v>
                </c:pt>
                <c:pt idx="4185">
                  <c:v>38158</c:v>
                </c:pt>
                <c:pt idx="4186">
                  <c:v>38159</c:v>
                </c:pt>
                <c:pt idx="4187">
                  <c:v>38160</c:v>
                </c:pt>
                <c:pt idx="4188">
                  <c:v>38161</c:v>
                </c:pt>
                <c:pt idx="4189">
                  <c:v>38162</c:v>
                </c:pt>
                <c:pt idx="4190">
                  <c:v>38163</c:v>
                </c:pt>
                <c:pt idx="4191">
                  <c:v>38164</c:v>
                </c:pt>
                <c:pt idx="4192">
                  <c:v>38165</c:v>
                </c:pt>
                <c:pt idx="4193">
                  <c:v>38166</c:v>
                </c:pt>
                <c:pt idx="4194">
                  <c:v>38167</c:v>
                </c:pt>
                <c:pt idx="4195">
                  <c:v>38168</c:v>
                </c:pt>
                <c:pt idx="4196">
                  <c:v>38169</c:v>
                </c:pt>
                <c:pt idx="4197">
                  <c:v>38170</c:v>
                </c:pt>
                <c:pt idx="4198">
                  <c:v>38171</c:v>
                </c:pt>
                <c:pt idx="4199">
                  <c:v>38172</c:v>
                </c:pt>
                <c:pt idx="4200">
                  <c:v>38173</c:v>
                </c:pt>
                <c:pt idx="4201">
                  <c:v>38174</c:v>
                </c:pt>
                <c:pt idx="4202">
                  <c:v>38175</c:v>
                </c:pt>
                <c:pt idx="4203">
                  <c:v>38176</c:v>
                </c:pt>
                <c:pt idx="4204">
                  <c:v>38177</c:v>
                </c:pt>
                <c:pt idx="4205">
                  <c:v>38178</c:v>
                </c:pt>
                <c:pt idx="4206">
                  <c:v>38179</c:v>
                </c:pt>
                <c:pt idx="4207">
                  <c:v>38180</c:v>
                </c:pt>
                <c:pt idx="4208">
                  <c:v>38181</c:v>
                </c:pt>
                <c:pt idx="4209">
                  <c:v>38182</c:v>
                </c:pt>
                <c:pt idx="4210">
                  <c:v>38183</c:v>
                </c:pt>
                <c:pt idx="4211">
                  <c:v>38184</c:v>
                </c:pt>
                <c:pt idx="4212">
                  <c:v>38185</c:v>
                </c:pt>
                <c:pt idx="4213">
                  <c:v>38186</c:v>
                </c:pt>
                <c:pt idx="4214">
                  <c:v>38187</c:v>
                </c:pt>
                <c:pt idx="4215">
                  <c:v>38188</c:v>
                </c:pt>
                <c:pt idx="4216">
                  <c:v>38189</c:v>
                </c:pt>
                <c:pt idx="4217">
                  <c:v>38190</c:v>
                </c:pt>
                <c:pt idx="4218">
                  <c:v>38191</c:v>
                </c:pt>
                <c:pt idx="4219">
                  <c:v>38192</c:v>
                </c:pt>
                <c:pt idx="4220">
                  <c:v>38193</c:v>
                </c:pt>
                <c:pt idx="4221">
                  <c:v>38194</c:v>
                </c:pt>
                <c:pt idx="4222">
                  <c:v>38195</c:v>
                </c:pt>
                <c:pt idx="4223">
                  <c:v>38196</c:v>
                </c:pt>
                <c:pt idx="4224">
                  <c:v>38197</c:v>
                </c:pt>
                <c:pt idx="4225">
                  <c:v>38198</c:v>
                </c:pt>
                <c:pt idx="4226">
                  <c:v>38199</c:v>
                </c:pt>
                <c:pt idx="4227">
                  <c:v>38200</c:v>
                </c:pt>
                <c:pt idx="4228">
                  <c:v>38201</c:v>
                </c:pt>
                <c:pt idx="4229">
                  <c:v>38202</c:v>
                </c:pt>
                <c:pt idx="4230">
                  <c:v>38203</c:v>
                </c:pt>
                <c:pt idx="4231">
                  <c:v>38204</c:v>
                </c:pt>
                <c:pt idx="4232">
                  <c:v>38205</c:v>
                </c:pt>
                <c:pt idx="4233">
                  <c:v>38206</c:v>
                </c:pt>
                <c:pt idx="4234">
                  <c:v>38207</c:v>
                </c:pt>
                <c:pt idx="4235">
                  <c:v>38208</c:v>
                </c:pt>
                <c:pt idx="4236">
                  <c:v>38209</c:v>
                </c:pt>
                <c:pt idx="4237">
                  <c:v>38210</c:v>
                </c:pt>
                <c:pt idx="4238">
                  <c:v>38211</c:v>
                </c:pt>
                <c:pt idx="4239">
                  <c:v>38212</c:v>
                </c:pt>
                <c:pt idx="4240">
                  <c:v>38213</c:v>
                </c:pt>
                <c:pt idx="4241">
                  <c:v>38214</c:v>
                </c:pt>
                <c:pt idx="4242">
                  <c:v>38215</c:v>
                </c:pt>
                <c:pt idx="4243">
                  <c:v>38216</c:v>
                </c:pt>
                <c:pt idx="4244">
                  <c:v>38217</c:v>
                </c:pt>
                <c:pt idx="4245">
                  <c:v>38218</c:v>
                </c:pt>
                <c:pt idx="4246">
                  <c:v>38219</c:v>
                </c:pt>
                <c:pt idx="4247">
                  <c:v>38220</c:v>
                </c:pt>
                <c:pt idx="4248">
                  <c:v>38221</c:v>
                </c:pt>
                <c:pt idx="4249">
                  <c:v>38222</c:v>
                </c:pt>
                <c:pt idx="4250">
                  <c:v>38223</c:v>
                </c:pt>
                <c:pt idx="4251">
                  <c:v>38224</c:v>
                </c:pt>
                <c:pt idx="4252">
                  <c:v>38225</c:v>
                </c:pt>
                <c:pt idx="4253">
                  <c:v>38226</c:v>
                </c:pt>
                <c:pt idx="4254">
                  <c:v>38227</c:v>
                </c:pt>
                <c:pt idx="4255">
                  <c:v>38228</c:v>
                </c:pt>
                <c:pt idx="4256">
                  <c:v>38229</c:v>
                </c:pt>
                <c:pt idx="4257">
                  <c:v>38230</c:v>
                </c:pt>
                <c:pt idx="4258">
                  <c:v>38231</c:v>
                </c:pt>
                <c:pt idx="4259">
                  <c:v>38232</c:v>
                </c:pt>
                <c:pt idx="4260">
                  <c:v>38233</c:v>
                </c:pt>
                <c:pt idx="4261">
                  <c:v>38234</c:v>
                </c:pt>
                <c:pt idx="4262">
                  <c:v>38235</c:v>
                </c:pt>
                <c:pt idx="4263">
                  <c:v>38236</c:v>
                </c:pt>
                <c:pt idx="4264">
                  <c:v>38237</c:v>
                </c:pt>
                <c:pt idx="4265">
                  <c:v>38238</c:v>
                </c:pt>
                <c:pt idx="4266">
                  <c:v>38239</c:v>
                </c:pt>
                <c:pt idx="4267">
                  <c:v>38240</c:v>
                </c:pt>
                <c:pt idx="4268">
                  <c:v>38241</c:v>
                </c:pt>
                <c:pt idx="4269">
                  <c:v>38242</c:v>
                </c:pt>
                <c:pt idx="4270">
                  <c:v>38243</c:v>
                </c:pt>
                <c:pt idx="4271">
                  <c:v>38244</c:v>
                </c:pt>
                <c:pt idx="4272">
                  <c:v>38245</c:v>
                </c:pt>
                <c:pt idx="4273">
                  <c:v>38246</c:v>
                </c:pt>
                <c:pt idx="4274">
                  <c:v>38247</c:v>
                </c:pt>
                <c:pt idx="4275">
                  <c:v>38248</c:v>
                </c:pt>
                <c:pt idx="4276">
                  <c:v>38249</c:v>
                </c:pt>
                <c:pt idx="4277">
                  <c:v>38250</c:v>
                </c:pt>
                <c:pt idx="4278">
                  <c:v>38251</c:v>
                </c:pt>
                <c:pt idx="4279">
                  <c:v>38252</c:v>
                </c:pt>
                <c:pt idx="4280">
                  <c:v>38253</c:v>
                </c:pt>
                <c:pt idx="4281">
                  <c:v>38254</c:v>
                </c:pt>
                <c:pt idx="4282">
                  <c:v>38255</c:v>
                </c:pt>
                <c:pt idx="4283">
                  <c:v>38256</c:v>
                </c:pt>
                <c:pt idx="4284">
                  <c:v>38257</c:v>
                </c:pt>
                <c:pt idx="4285">
                  <c:v>38258</c:v>
                </c:pt>
                <c:pt idx="4286">
                  <c:v>38259</c:v>
                </c:pt>
                <c:pt idx="4287">
                  <c:v>38260</c:v>
                </c:pt>
                <c:pt idx="4288">
                  <c:v>38261</c:v>
                </c:pt>
                <c:pt idx="4289">
                  <c:v>38262</c:v>
                </c:pt>
                <c:pt idx="4290">
                  <c:v>38263</c:v>
                </c:pt>
                <c:pt idx="4291">
                  <c:v>38264</c:v>
                </c:pt>
                <c:pt idx="4292">
                  <c:v>38265</c:v>
                </c:pt>
                <c:pt idx="4293">
                  <c:v>38266</c:v>
                </c:pt>
                <c:pt idx="4294">
                  <c:v>38267</c:v>
                </c:pt>
                <c:pt idx="4295">
                  <c:v>38268</c:v>
                </c:pt>
                <c:pt idx="4296">
                  <c:v>38269</c:v>
                </c:pt>
                <c:pt idx="4297">
                  <c:v>38270</c:v>
                </c:pt>
                <c:pt idx="4298">
                  <c:v>38271</c:v>
                </c:pt>
                <c:pt idx="4299">
                  <c:v>38272</c:v>
                </c:pt>
                <c:pt idx="4300">
                  <c:v>38273</c:v>
                </c:pt>
                <c:pt idx="4301">
                  <c:v>38274</c:v>
                </c:pt>
                <c:pt idx="4302">
                  <c:v>38275</c:v>
                </c:pt>
                <c:pt idx="4303">
                  <c:v>38276</c:v>
                </c:pt>
                <c:pt idx="4304">
                  <c:v>38277</c:v>
                </c:pt>
                <c:pt idx="4305">
                  <c:v>38278</c:v>
                </c:pt>
                <c:pt idx="4306">
                  <c:v>38279</c:v>
                </c:pt>
                <c:pt idx="4307">
                  <c:v>38280</c:v>
                </c:pt>
                <c:pt idx="4308">
                  <c:v>38281</c:v>
                </c:pt>
                <c:pt idx="4309">
                  <c:v>38282</c:v>
                </c:pt>
                <c:pt idx="4310">
                  <c:v>38283</c:v>
                </c:pt>
                <c:pt idx="4311">
                  <c:v>38284</c:v>
                </c:pt>
                <c:pt idx="4312">
                  <c:v>38285</c:v>
                </c:pt>
                <c:pt idx="4313">
                  <c:v>38286</c:v>
                </c:pt>
                <c:pt idx="4314">
                  <c:v>38287</c:v>
                </c:pt>
                <c:pt idx="4315">
                  <c:v>38288</c:v>
                </c:pt>
                <c:pt idx="4316">
                  <c:v>38289</c:v>
                </c:pt>
                <c:pt idx="4317">
                  <c:v>38290</c:v>
                </c:pt>
                <c:pt idx="4318">
                  <c:v>38291</c:v>
                </c:pt>
                <c:pt idx="4319">
                  <c:v>38292</c:v>
                </c:pt>
                <c:pt idx="4320">
                  <c:v>38293</c:v>
                </c:pt>
                <c:pt idx="4321">
                  <c:v>38294</c:v>
                </c:pt>
                <c:pt idx="4322">
                  <c:v>38295</c:v>
                </c:pt>
                <c:pt idx="4323">
                  <c:v>38296</c:v>
                </c:pt>
                <c:pt idx="4324">
                  <c:v>38297</c:v>
                </c:pt>
                <c:pt idx="4325">
                  <c:v>38298</c:v>
                </c:pt>
                <c:pt idx="4326">
                  <c:v>38299</c:v>
                </c:pt>
                <c:pt idx="4327">
                  <c:v>38300</c:v>
                </c:pt>
                <c:pt idx="4328">
                  <c:v>38301</c:v>
                </c:pt>
                <c:pt idx="4329">
                  <c:v>38302</c:v>
                </c:pt>
                <c:pt idx="4330">
                  <c:v>38303</c:v>
                </c:pt>
                <c:pt idx="4331">
                  <c:v>38304</c:v>
                </c:pt>
                <c:pt idx="4332">
                  <c:v>38305</c:v>
                </c:pt>
                <c:pt idx="4333">
                  <c:v>38306</c:v>
                </c:pt>
                <c:pt idx="4334">
                  <c:v>38307</c:v>
                </c:pt>
                <c:pt idx="4335">
                  <c:v>38308</c:v>
                </c:pt>
                <c:pt idx="4336">
                  <c:v>38309</c:v>
                </c:pt>
                <c:pt idx="4337">
                  <c:v>38310</c:v>
                </c:pt>
                <c:pt idx="4338">
                  <c:v>38311</c:v>
                </c:pt>
                <c:pt idx="4339">
                  <c:v>38312</c:v>
                </c:pt>
                <c:pt idx="4340">
                  <c:v>38313</c:v>
                </c:pt>
                <c:pt idx="4341">
                  <c:v>38314</c:v>
                </c:pt>
                <c:pt idx="4342">
                  <c:v>38315</c:v>
                </c:pt>
                <c:pt idx="4343">
                  <c:v>38316</c:v>
                </c:pt>
                <c:pt idx="4344">
                  <c:v>38317</c:v>
                </c:pt>
                <c:pt idx="4345">
                  <c:v>38318</c:v>
                </c:pt>
                <c:pt idx="4346">
                  <c:v>38319</c:v>
                </c:pt>
                <c:pt idx="4347">
                  <c:v>38320</c:v>
                </c:pt>
                <c:pt idx="4348">
                  <c:v>38321</c:v>
                </c:pt>
                <c:pt idx="4349">
                  <c:v>38322</c:v>
                </c:pt>
                <c:pt idx="4350">
                  <c:v>38323</c:v>
                </c:pt>
                <c:pt idx="4351">
                  <c:v>38324</c:v>
                </c:pt>
                <c:pt idx="4352">
                  <c:v>38325</c:v>
                </c:pt>
                <c:pt idx="4353">
                  <c:v>38326</c:v>
                </c:pt>
                <c:pt idx="4354">
                  <c:v>38327</c:v>
                </c:pt>
                <c:pt idx="4355">
                  <c:v>38328</c:v>
                </c:pt>
                <c:pt idx="4356">
                  <c:v>38329</c:v>
                </c:pt>
                <c:pt idx="4357">
                  <c:v>38330</c:v>
                </c:pt>
                <c:pt idx="4358">
                  <c:v>38331</c:v>
                </c:pt>
                <c:pt idx="4359">
                  <c:v>38332</c:v>
                </c:pt>
                <c:pt idx="4360">
                  <c:v>38333</c:v>
                </c:pt>
                <c:pt idx="4361">
                  <c:v>38334</c:v>
                </c:pt>
                <c:pt idx="4362">
                  <c:v>38335</c:v>
                </c:pt>
                <c:pt idx="4363">
                  <c:v>38336</c:v>
                </c:pt>
                <c:pt idx="4364">
                  <c:v>38337</c:v>
                </c:pt>
                <c:pt idx="4365">
                  <c:v>38338</c:v>
                </c:pt>
                <c:pt idx="4366">
                  <c:v>38339</c:v>
                </c:pt>
                <c:pt idx="4367">
                  <c:v>38340</c:v>
                </c:pt>
                <c:pt idx="4368">
                  <c:v>38341</c:v>
                </c:pt>
                <c:pt idx="4369">
                  <c:v>38342</c:v>
                </c:pt>
                <c:pt idx="4370">
                  <c:v>38343</c:v>
                </c:pt>
                <c:pt idx="4371">
                  <c:v>38344</c:v>
                </c:pt>
                <c:pt idx="4372">
                  <c:v>38345</c:v>
                </c:pt>
                <c:pt idx="4373">
                  <c:v>38346</c:v>
                </c:pt>
                <c:pt idx="4374">
                  <c:v>38347</c:v>
                </c:pt>
                <c:pt idx="4375">
                  <c:v>38348</c:v>
                </c:pt>
                <c:pt idx="4376">
                  <c:v>38349</c:v>
                </c:pt>
                <c:pt idx="4377">
                  <c:v>38350</c:v>
                </c:pt>
                <c:pt idx="4378">
                  <c:v>38351</c:v>
                </c:pt>
                <c:pt idx="4379">
                  <c:v>38352</c:v>
                </c:pt>
                <c:pt idx="4380">
                  <c:v>38353</c:v>
                </c:pt>
                <c:pt idx="4381">
                  <c:v>38354</c:v>
                </c:pt>
                <c:pt idx="4382">
                  <c:v>38355</c:v>
                </c:pt>
                <c:pt idx="4383">
                  <c:v>38356</c:v>
                </c:pt>
                <c:pt idx="4384">
                  <c:v>38357</c:v>
                </c:pt>
                <c:pt idx="4385">
                  <c:v>38358</c:v>
                </c:pt>
                <c:pt idx="4386">
                  <c:v>38359</c:v>
                </c:pt>
                <c:pt idx="4387">
                  <c:v>38360</c:v>
                </c:pt>
                <c:pt idx="4388">
                  <c:v>38361</c:v>
                </c:pt>
                <c:pt idx="4389">
                  <c:v>38362</c:v>
                </c:pt>
                <c:pt idx="4390">
                  <c:v>38363</c:v>
                </c:pt>
                <c:pt idx="4391">
                  <c:v>38364</c:v>
                </c:pt>
                <c:pt idx="4392">
                  <c:v>38365</c:v>
                </c:pt>
                <c:pt idx="4393">
                  <c:v>38366</c:v>
                </c:pt>
                <c:pt idx="4394">
                  <c:v>38367</c:v>
                </c:pt>
                <c:pt idx="4395">
                  <c:v>38368</c:v>
                </c:pt>
                <c:pt idx="4396">
                  <c:v>38369</c:v>
                </c:pt>
                <c:pt idx="4397">
                  <c:v>38370</c:v>
                </c:pt>
                <c:pt idx="4398">
                  <c:v>38371</c:v>
                </c:pt>
                <c:pt idx="4399">
                  <c:v>38372</c:v>
                </c:pt>
                <c:pt idx="4400">
                  <c:v>38373</c:v>
                </c:pt>
                <c:pt idx="4401">
                  <c:v>38374</c:v>
                </c:pt>
                <c:pt idx="4402">
                  <c:v>38375</c:v>
                </c:pt>
                <c:pt idx="4403">
                  <c:v>38376</c:v>
                </c:pt>
                <c:pt idx="4404">
                  <c:v>38377</c:v>
                </c:pt>
                <c:pt idx="4405">
                  <c:v>38378</c:v>
                </c:pt>
                <c:pt idx="4406">
                  <c:v>38379</c:v>
                </c:pt>
                <c:pt idx="4407">
                  <c:v>38380</c:v>
                </c:pt>
                <c:pt idx="4408">
                  <c:v>38381</c:v>
                </c:pt>
                <c:pt idx="4409">
                  <c:v>38382</c:v>
                </c:pt>
                <c:pt idx="4410">
                  <c:v>38383</c:v>
                </c:pt>
                <c:pt idx="4411">
                  <c:v>38384</c:v>
                </c:pt>
                <c:pt idx="4412">
                  <c:v>38385</c:v>
                </c:pt>
                <c:pt idx="4413">
                  <c:v>38386</c:v>
                </c:pt>
                <c:pt idx="4414">
                  <c:v>38387</c:v>
                </c:pt>
                <c:pt idx="4415">
                  <c:v>38388</c:v>
                </c:pt>
                <c:pt idx="4416">
                  <c:v>38389</c:v>
                </c:pt>
                <c:pt idx="4417">
                  <c:v>38390</c:v>
                </c:pt>
                <c:pt idx="4418">
                  <c:v>38391</c:v>
                </c:pt>
                <c:pt idx="4419">
                  <c:v>38392</c:v>
                </c:pt>
                <c:pt idx="4420">
                  <c:v>38393</c:v>
                </c:pt>
                <c:pt idx="4421">
                  <c:v>38394</c:v>
                </c:pt>
                <c:pt idx="4422">
                  <c:v>38395</c:v>
                </c:pt>
                <c:pt idx="4423">
                  <c:v>38396</c:v>
                </c:pt>
                <c:pt idx="4424">
                  <c:v>38397</c:v>
                </c:pt>
                <c:pt idx="4425">
                  <c:v>38398</c:v>
                </c:pt>
                <c:pt idx="4426">
                  <c:v>38399</c:v>
                </c:pt>
                <c:pt idx="4427">
                  <c:v>38400</c:v>
                </c:pt>
                <c:pt idx="4428">
                  <c:v>38401</c:v>
                </c:pt>
                <c:pt idx="4429">
                  <c:v>38402</c:v>
                </c:pt>
                <c:pt idx="4430">
                  <c:v>38403</c:v>
                </c:pt>
                <c:pt idx="4431">
                  <c:v>38404</c:v>
                </c:pt>
                <c:pt idx="4432">
                  <c:v>38405</c:v>
                </c:pt>
                <c:pt idx="4433">
                  <c:v>38406</c:v>
                </c:pt>
                <c:pt idx="4434">
                  <c:v>38407</c:v>
                </c:pt>
                <c:pt idx="4435">
                  <c:v>38408</c:v>
                </c:pt>
                <c:pt idx="4436">
                  <c:v>38409</c:v>
                </c:pt>
                <c:pt idx="4437">
                  <c:v>38410</c:v>
                </c:pt>
                <c:pt idx="4438">
                  <c:v>38411</c:v>
                </c:pt>
                <c:pt idx="4439">
                  <c:v>38412</c:v>
                </c:pt>
                <c:pt idx="4440">
                  <c:v>38413</c:v>
                </c:pt>
                <c:pt idx="4441">
                  <c:v>38414</c:v>
                </c:pt>
                <c:pt idx="4442">
                  <c:v>38415</c:v>
                </c:pt>
                <c:pt idx="4443">
                  <c:v>38416</c:v>
                </c:pt>
                <c:pt idx="4444">
                  <c:v>38417</c:v>
                </c:pt>
                <c:pt idx="4445">
                  <c:v>38418</c:v>
                </c:pt>
                <c:pt idx="4446">
                  <c:v>38419</c:v>
                </c:pt>
                <c:pt idx="4447">
                  <c:v>38420</c:v>
                </c:pt>
                <c:pt idx="4448">
                  <c:v>38421</c:v>
                </c:pt>
                <c:pt idx="4449">
                  <c:v>38422</c:v>
                </c:pt>
                <c:pt idx="4450">
                  <c:v>38423</c:v>
                </c:pt>
                <c:pt idx="4451">
                  <c:v>38424</c:v>
                </c:pt>
                <c:pt idx="4452">
                  <c:v>38425</c:v>
                </c:pt>
                <c:pt idx="4453">
                  <c:v>38426</c:v>
                </c:pt>
                <c:pt idx="4454">
                  <c:v>38427</c:v>
                </c:pt>
                <c:pt idx="4455">
                  <c:v>38428</c:v>
                </c:pt>
                <c:pt idx="4456">
                  <c:v>38429</c:v>
                </c:pt>
                <c:pt idx="4457">
                  <c:v>38430</c:v>
                </c:pt>
                <c:pt idx="4458">
                  <c:v>38431</c:v>
                </c:pt>
                <c:pt idx="4459">
                  <c:v>38432</c:v>
                </c:pt>
                <c:pt idx="4460">
                  <c:v>38433</c:v>
                </c:pt>
                <c:pt idx="4461">
                  <c:v>38434</c:v>
                </c:pt>
                <c:pt idx="4462">
                  <c:v>38435</c:v>
                </c:pt>
                <c:pt idx="4463">
                  <c:v>38436</c:v>
                </c:pt>
                <c:pt idx="4464">
                  <c:v>38437</c:v>
                </c:pt>
                <c:pt idx="4465">
                  <c:v>38438</c:v>
                </c:pt>
                <c:pt idx="4466">
                  <c:v>38439</c:v>
                </c:pt>
                <c:pt idx="4467">
                  <c:v>38440</c:v>
                </c:pt>
                <c:pt idx="4468">
                  <c:v>38441</c:v>
                </c:pt>
                <c:pt idx="4469">
                  <c:v>38442</c:v>
                </c:pt>
                <c:pt idx="4470">
                  <c:v>38443</c:v>
                </c:pt>
                <c:pt idx="4471">
                  <c:v>38444</c:v>
                </c:pt>
                <c:pt idx="4472">
                  <c:v>38445</c:v>
                </c:pt>
                <c:pt idx="4473">
                  <c:v>38446</c:v>
                </c:pt>
                <c:pt idx="4474">
                  <c:v>38447</c:v>
                </c:pt>
                <c:pt idx="4475">
                  <c:v>38448</c:v>
                </c:pt>
                <c:pt idx="4476">
                  <c:v>38449</c:v>
                </c:pt>
                <c:pt idx="4477">
                  <c:v>38450</c:v>
                </c:pt>
                <c:pt idx="4478">
                  <c:v>38451</c:v>
                </c:pt>
                <c:pt idx="4479">
                  <c:v>38452</c:v>
                </c:pt>
                <c:pt idx="4480">
                  <c:v>38453</c:v>
                </c:pt>
                <c:pt idx="4481">
                  <c:v>38454</c:v>
                </c:pt>
                <c:pt idx="4482">
                  <c:v>38455</c:v>
                </c:pt>
                <c:pt idx="4483">
                  <c:v>38456</c:v>
                </c:pt>
                <c:pt idx="4484">
                  <c:v>38457</c:v>
                </c:pt>
                <c:pt idx="4485">
                  <c:v>38458</c:v>
                </c:pt>
                <c:pt idx="4486">
                  <c:v>38459</c:v>
                </c:pt>
                <c:pt idx="4487">
                  <c:v>38460</c:v>
                </c:pt>
                <c:pt idx="4488">
                  <c:v>38461</c:v>
                </c:pt>
                <c:pt idx="4489">
                  <c:v>38462</c:v>
                </c:pt>
                <c:pt idx="4490">
                  <c:v>38463</c:v>
                </c:pt>
                <c:pt idx="4491">
                  <c:v>38464</c:v>
                </c:pt>
                <c:pt idx="4492">
                  <c:v>38465</c:v>
                </c:pt>
                <c:pt idx="4493">
                  <c:v>38466</c:v>
                </c:pt>
                <c:pt idx="4494">
                  <c:v>38467</c:v>
                </c:pt>
                <c:pt idx="4495">
                  <c:v>38468</c:v>
                </c:pt>
                <c:pt idx="4496">
                  <c:v>38469</c:v>
                </c:pt>
                <c:pt idx="4497">
                  <c:v>38470</c:v>
                </c:pt>
                <c:pt idx="4498">
                  <c:v>38471</c:v>
                </c:pt>
                <c:pt idx="4499">
                  <c:v>38472</c:v>
                </c:pt>
                <c:pt idx="4500">
                  <c:v>38473</c:v>
                </c:pt>
                <c:pt idx="4501">
                  <c:v>38474</c:v>
                </c:pt>
                <c:pt idx="4502">
                  <c:v>38475</c:v>
                </c:pt>
                <c:pt idx="4503">
                  <c:v>38476</c:v>
                </c:pt>
                <c:pt idx="4504">
                  <c:v>38477</c:v>
                </c:pt>
                <c:pt idx="4505">
                  <c:v>38478</c:v>
                </c:pt>
                <c:pt idx="4506">
                  <c:v>38479</c:v>
                </c:pt>
                <c:pt idx="4507">
                  <c:v>38480</c:v>
                </c:pt>
                <c:pt idx="4508">
                  <c:v>38481</c:v>
                </c:pt>
                <c:pt idx="4509">
                  <c:v>38482</c:v>
                </c:pt>
                <c:pt idx="4510">
                  <c:v>38483</c:v>
                </c:pt>
                <c:pt idx="4511">
                  <c:v>38484</c:v>
                </c:pt>
                <c:pt idx="4512">
                  <c:v>38485</c:v>
                </c:pt>
                <c:pt idx="4513">
                  <c:v>38486</c:v>
                </c:pt>
                <c:pt idx="4514">
                  <c:v>38487</c:v>
                </c:pt>
                <c:pt idx="4515">
                  <c:v>38488</c:v>
                </c:pt>
                <c:pt idx="4516">
                  <c:v>38489</c:v>
                </c:pt>
                <c:pt idx="4517">
                  <c:v>38490</c:v>
                </c:pt>
                <c:pt idx="4518">
                  <c:v>38491</c:v>
                </c:pt>
                <c:pt idx="4519">
                  <c:v>38492</c:v>
                </c:pt>
                <c:pt idx="4520">
                  <c:v>38493</c:v>
                </c:pt>
                <c:pt idx="4521">
                  <c:v>38494</c:v>
                </c:pt>
                <c:pt idx="4522">
                  <c:v>38495</c:v>
                </c:pt>
                <c:pt idx="4523">
                  <c:v>38496</c:v>
                </c:pt>
                <c:pt idx="4524">
                  <c:v>38497</c:v>
                </c:pt>
                <c:pt idx="4525">
                  <c:v>38498</c:v>
                </c:pt>
                <c:pt idx="4526">
                  <c:v>38499</c:v>
                </c:pt>
                <c:pt idx="4527">
                  <c:v>38500</c:v>
                </c:pt>
                <c:pt idx="4528">
                  <c:v>38501</c:v>
                </c:pt>
                <c:pt idx="4529">
                  <c:v>38502</c:v>
                </c:pt>
                <c:pt idx="4530">
                  <c:v>38503</c:v>
                </c:pt>
                <c:pt idx="4531">
                  <c:v>38504</c:v>
                </c:pt>
                <c:pt idx="4532">
                  <c:v>38505</c:v>
                </c:pt>
                <c:pt idx="4533">
                  <c:v>38506</c:v>
                </c:pt>
                <c:pt idx="4534">
                  <c:v>38507</c:v>
                </c:pt>
                <c:pt idx="4535">
                  <c:v>38508</c:v>
                </c:pt>
                <c:pt idx="4536">
                  <c:v>38509</c:v>
                </c:pt>
                <c:pt idx="4537">
                  <c:v>38510</c:v>
                </c:pt>
                <c:pt idx="4538">
                  <c:v>38511</c:v>
                </c:pt>
                <c:pt idx="4539">
                  <c:v>38512</c:v>
                </c:pt>
                <c:pt idx="4540">
                  <c:v>38513</c:v>
                </c:pt>
                <c:pt idx="4541">
                  <c:v>38514</c:v>
                </c:pt>
                <c:pt idx="4542">
                  <c:v>38515</c:v>
                </c:pt>
                <c:pt idx="4543">
                  <c:v>38516</c:v>
                </c:pt>
                <c:pt idx="4544">
                  <c:v>38517</c:v>
                </c:pt>
                <c:pt idx="4545">
                  <c:v>38518</c:v>
                </c:pt>
                <c:pt idx="4546">
                  <c:v>38519</c:v>
                </c:pt>
                <c:pt idx="4547">
                  <c:v>38520</c:v>
                </c:pt>
                <c:pt idx="4548">
                  <c:v>38521</c:v>
                </c:pt>
                <c:pt idx="4549">
                  <c:v>38522</c:v>
                </c:pt>
                <c:pt idx="4550">
                  <c:v>38523</c:v>
                </c:pt>
                <c:pt idx="4551">
                  <c:v>38524</c:v>
                </c:pt>
                <c:pt idx="4552">
                  <c:v>38525</c:v>
                </c:pt>
                <c:pt idx="4553">
                  <c:v>38526</c:v>
                </c:pt>
                <c:pt idx="4554">
                  <c:v>38527</c:v>
                </c:pt>
                <c:pt idx="4555">
                  <c:v>38528</c:v>
                </c:pt>
                <c:pt idx="4556">
                  <c:v>38529</c:v>
                </c:pt>
                <c:pt idx="4557">
                  <c:v>38530</c:v>
                </c:pt>
                <c:pt idx="4558">
                  <c:v>38531</c:v>
                </c:pt>
                <c:pt idx="4559">
                  <c:v>38532</c:v>
                </c:pt>
                <c:pt idx="4560">
                  <c:v>38533</c:v>
                </c:pt>
                <c:pt idx="4561">
                  <c:v>38534</c:v>
                </c:pt>
                <c:pt idx="4562">
                  <c:v>38535</c:v>
                </c:pt>
                <c:pt idx="4563">
                  <c:v>38536</c:v>
                </c:pt>
                <c:pt idx="4564">
                  <c:v>38537</c:v>
                </c:pt>
                <c:pt idx="4565">
                  <c:v>38538</c:v>
                </c:pt>
                <c:pt idx="4566">
                  <c:v>38539</c:v>
                </c:pt>
                <c:pt idx="4567">
                  <c:v>38540</c:v>
                </c:pt>
                <c:pt idx="4568">
                  <c:v>38541</c:v>
                </c:pt>
                <c:pt idx="4569">
                  <c:v>38542</c:v>
                </c:pt>
                <c:pt idx="4570">
                  <c:v>38543</c:v>
                </c:pt>
                <c:pt idx="4571">
                  <c:v>38544</c:v>
                </c:pt>
                <c:pt idx="4572">
                  <c:v>38545</c:v>
                </c:pt>
                <c:pt idx="4573">
                  <c:v>38546</c:v>
                </c:pt>
                <c:pt idx="4574">
                  <c:v>38547</c:v>
                </c:pt>
                <c:pt idx="4575">
                  <c:v>38548</c:v>
                </c:pt>
                <c:pt idx="4576">
                  <c:v>38549</c:v>
                </c:pt>
                <c:pt idx="4577">
                  <c:v>38550</c:v>
                </c:pt>
                <c:pt idx="4578">
                  <c:v>38551</c:v>
                </c:pt>
                <c:pt idx="4579">
                  <c:v>38552</c:v>
                </c:pt>
                <c:pt idx="4580">
                  <c:v>38553</c:v>
                </c:pt>
                <c:pt idx="4581">
                  <c:v>38554</c:v>
                </c:pt>
                <c:pt idx="4582">
                  <c:v>38555</c:v>
                </c:pt>
                <c:pt idx="4583">
                  <c:v>38556</c:v>
                </c:pt>
                <c:pt idx="4584">
                  <c:v>38557</c:v>
                </c:pt>
                <c:pt idx="4585">
                  <c:v>38558</c:v>
                </c:pt>
                <c:pt idx="4586">
                  <c:v>38559</c:v>
                </c:pt>
                <c:pt idx="4587">
                  <c:v>38560</c:v>
                </c:pt>
                <c:pt idx="4588">
                  <c:v>38561</c:v>
                </c:pt>
                <c:pt idx="4589">
                  <c:v>38562</c:v>
                </c:pt>
                <c:pt idx="4590">
                  <c:v>38563</c:v>
                </c:pt>
                <c:pt idx="4591">
                  <c:v>38564</c:v>
                </c:pt>
                <c:pt idx="4592">
                  <c:v>38565</c:v>
                </c:pt>
                <c:pt idx="4593">
                  <c:v>38566</c:v>
                </c:pt>
                <c:pt idx="4594">
                  <c:v>38567</c:v>
                </c:pt>
                <c:pt idx="4595">
                  <c:v>38568</c:v>
                </c:pt>
                <c:pt idx="4596">
                  <c:v>38569</c:v>
                </c:pt>
                <c:pt idx="4597">
                  <c:v>38570</c:v>
                </c:pt>
                <c:pt idx="4598">
                  <c:v>38571</c:v>
                </c:pt>
                <c:pt idx="4599">
                  <c:v>38572</c:v>
                </c:pt>
                <c:pt idx="4600">
                  <c:v>38573</c:v>
                </c:pt>
                <c:pt idx="4601">
                  <c:v>38574</c:v>
                </c:pt>
                <c:pt idx="4602">
                  <c:v>38575</c:v>
                </c:pt>
                <c:pt idx="4603">
                  <c:v>38576</c:v>
                </c:pt>
                <c:pt idx="4604">
                  <c:v>38577</c:v>
                </c:pt>
                <c:pt idx="4605">
                  <c:v>38578</c:v>
                </c:pt>
                <c:pt idx="4606">
                  <c:v>38579</c:v>
                </c:pt>
                <c:pt idx="4607">
                  <c:v>38580</c:v>
                </c:pt>
                <c:pt idx="4608">
                  <c:v>38581</c:v>
                </c:pt>
                <c:pt idx="4609">
                  <c:v>38582</c:v>
                </c:pt>
                <c:pt idx="4610">
                  <c:v>38583</c:v>
                </c:pt>
                <c:pt idx="4611">
                  <c:v>38584</c:v>
                </c:pt>
                <c:pt idx="4612">
                  <c:v>38585</c:v>
                </c:pt>
                <c:pt idx="4613">
                  <c:v>38586</c:v>
                </c:pt>
                <c:pt idx="4614">
                  <c:v>38587</c:v>
                </c:pt>
                <c:pt idx="4615">
                  <c:v>38588</c:v>
                </c:pt>
                <c:pt idx="4616">
                  <c:v>38589</c:v>
                </c:pt>
                <c:pt idx="4617">
                  <c:v>38590</c:v>
                </c:pt>
                <c:pt idx="4618">
                  <c:v>38591</c:v>
                </c:pt>
                <c:pt idx="4619">
                  <c:v>38592</c:v>
                </c:pt>
                <c:pt idx="4620">
                  <c:v>38593</c:v>
                </c:pt>
                <c:pt idx="4621">
                  <c:v>38594</c:v>
                </c:pt>
                <c:pt idx="4622">
                  <c:v>38595</c:v>
                </c:pt>
                <c:pt idx="4623">
                  <c:v>38596</c:v>
                </c:pt>
                <c:pt idx="4624">
                  <c:v>38597</c:v>
                </c:pt>
                <c:pt idx="4625">
                  <c:v>38598</c:v>
                </c:pt>
                <c:pt idx="4626">
                  <c:v>38599</c:v>
                </c:pt>
                <c:pt idx="4627">
                  <c:v>38600</c:v>
                </c:pt>
                <c:pt idx="4628">
                  <c:v>38601</c:v>
                </c:pt>
                <c:pt idx="4629">
                  <c:v>38602</c:v>
                </c:pt>
                <c:pt idx="4630">
                  <c:v>38603</c:v>
                </c:pt>
                <c:pt idx="4631">
                  <c:v>38604</c:v>
                </c:pt>
                <c:pt idx="4632">
                  <c:v>38605</c:v>
                </c:pt>
                <c:pt idx="4633">
                  <c:v>38606</c:v>
                </c:pt>
                <c:pt idx="4634">
                  <c:v>38607</c:v>
                </c:pt>
                <c:pt idx="4635">
                  <c:v>38608</c:v>
                </c:pt>
                <c:pt idx="4636">
                  <c:v>38609</c:v>
                </c:pt>
                <c:pt idx="4637">
                  <c:v>38610</c:v>
                </c:pt>
                <c:pt idx="4638">
                  <c:v>38611</c:v>
                </c:pt>
                <c:pt idx="4639">
                  <c:v>38612</c:v>
                </c:pt>
                <c:pt idx="4640">
                  <c:v>38613</c:v>
                </c:pt>
                <c:pt idx="4641">
                  <c:v>38614</c:v>
                </c:pt>
                <c:pt idx="4642">
                  <c:v>38615</c:v>
                </c:pt>
                <c:pt idx="4643">
                  <c:v>38616</c:v>
                </c:pt>
                <c:pt idx="4644">
                  <c:v>38617</c:v>
                </c:pt>
                <c:pt idx="4645">
                  <c:v>38618</c:v>
                </c:pt>
                <c:pt idx="4646">
                  <c:v>38619</c:v>
                </c:pt>
                <c:pt idx="4647">
                  <c:v>38620</c:v>
                </c:pt>
                <c:pt idx="4648">
                  <c:v>38621</c:v>
                </c:pt>
                <c:pt idx="4649">
                  <c:v>38622</c:v>
                </c:pt>
                <c:pt idx="4650">
                  <c:v>38623</c:v>
                </c:pt>
                <c:pt idx="4651">
                  <c:v>38624</c:v>
                </c:pt>
                <c:pt idx="4652">
                  <c:v>38625</c:v>
                </c:pt>
                <c:pt idx="4653">
                  <c:v>38626</c:v>
                </c:pt>
                <c:pt idx="4654">
                  <c:v>38627</c:v>
                </c:pt>
                <c:pt idx="4655">
                  <c:v>38628</c:v>
                </c:pt>
                <c:pt idx="4656">
                  <c:v>38629</c:v>
                </c:pt>
                <c:pt idx="4657">
                  <c:v>38630</c:v>
                </c:pt>
                <c:pt idx="4658">
                  <c:v>38631</c:v>
                </c:pt>
                <c:pt idx="4659">
                  <c:v>38632</c:v>
                </c:pt>
                <c:pt idx="4660">
                  <c:v>38633</c:v>
                </c:pt>
                <c:pt idx="4661">
                  <c:v>38634</c:v>
                </c:pt>
                <c:pt idx="4662">
                  <c:v>38635</c:v>
                </c:pt>
                <c:pt idx="4663">
                  <c:v>38636</c:v>
                </c:pt>
                <c:pt idx="4664">
                  <c:v>38637</c:v>
                </c:pt>
                <c:pt idx="4665">
                  <c:v>38638</c:v>
                </c:pt>
                <c:pt idx="4666">
                  <c:v>38639</c:v>
                </c:pt>
                <c:pt idx="4667">
                  <c:v>38640</c:v>
                </c:pt>
                <c:pt idx="4668">
                  <c:v>38641</c:v>
                </c:pt>
                <c:pt idx="4669">
                  <c:v>38642</c:v>
                </c:pt>
                <c:pt idx="4670">
                  <c:v>38643</c:v>
                </c:pt>
                <c:pt idx="4671">
                  <c:v>38644</c:v>
                </c:pt>
                <c:pt idx="4672">
                  <c:v>38645</c:v>
                </c:pt>
                <c:pt idx="4673">
                  <c:v>38646</c:v>
                </c:pt>
                <c:pt idx="4674">
                  <c:v>38647</c:v>
                </c:pt>
                <c:pt idx="4675">
                  <c:v>38648</c:v>
                </c:pt>
                <c:pt idx="4676">
                  <c:v>38649</c:v>
                </c:pt>
                <c:pt idx="4677">
                  <c:v>38650</c:v>
                </c:pt>
                <c:pt idx="4678">
                  <c:v>38651</c:v>
                </c:pt>
                <c:pt idx="4679">
                  <c:v>38652</c:v>
                </c:pt>
                <c:pt idx="4680">
                  <c:v>38653</c:v>
                </c:pt>
                <c:pt idx="4681">
                  <c:v>38654</c:v>
                </c:pt>
                <c:pt idx="4682">
                  <c:v>38655</c:v>
                </c:pt>
                <c:pt idx="4683">
                  <c:v>38656</c:v>
                </c:pt>
                <c:pt idx="4684">
                  <c:v>38657</c:v>
                </c:pt>
                <c:pt idx="4685">
                  <c:v>38658</c:v>
                </c:pt>
                <c:pt idx="4686">
                  <c:v>38659</c:v>
                </c:pt>
                <c:pt idx="4687">
                  <c:v>38660</c:v>
                </c:pt>
                <c:pt idx="4688">
                  <c:v>38661</c:v>
                </c:pt>
                <c:pt idx="4689">
                  <c:v>38662</c:v>
                </c:pt>
                <c:pt idx="4690">
                  <c:v>38663</c:v>
                </c:pt>
                <c:pt idx="4691">
                  <c:v>38664</c:v>
                </c:pt>
                <c:pt idx="4692">
                  <c:v>38665</c:v>
                </c:pt>
                <c:pt idx="4693">
                  <c:v>38666</c:v>
                </c:pt>
                <c:pt idx="4694">
                  <c:v>38667</c:v>
                </c:pt>
                <c:pt idx="4695">
                  <c:v>38668</c:v>
                </c:pt>
                <c:pt idx="4696">
                  <c:v>38669</c:v>
                </c:pt>
                <c:pt idx="4697">
                  <c:v>38670</c:v>
                </c:pt>
                <c:pt idx="4698">
                  <c:v>38671</c:v>
                </c:pt>
                <c:pt idx="4699">
                  <c:v>38672</c:v>
                </c:pt>
                <c:pt idx="4700">
                  <c:v>38673</c:v>
                </c:pt>
                <c:pt idx="4701">
                  <c:v>38674</c:v>
                </c:pt>
                <c:pt idx="4702">
                  <c:v>38675</c:v>
                </c:pt>
                <c:pt idx="4703">
                  <c:v>38676</c:v>
                </c:pt>
                <c:pt idx="4704">
                  <c:v>38677</c:v>
                </c:pt>
                <c:pt idx="4705">
                  <c:v>38678</c:v>
                </c:pt>
                <c:pt idx="4706">
                  <c:v>38679</c:v>
                </c:pt>
                <c:pt idx="4707">
                  <c:v>38680</c:v>
                </c:pt>
                <c:pt idx="4708">
                  <c:v>38681</c:v>
                </c:pt>
                <c:pt idx="4709">
                  <c:v>38682</c:v>
                </c:pt>
                <c:pt idx="4710">
                  <c:v>38683</c:v>
                </c:pt>
                <c:pt idx="4711">
                  <c:v>38684</c:v>
                </c:pt>
                <c:pt idx="4712">
                  <c:v>38685</c:v>
                </c:pt>
                <c:pt idx="4713">
                  <c:v>38686</c:v>
                </c:pt>
                <c:pt idx="4714">
                  <c:v>38687</c:v>
                </c:pt>
                <c:pt idx="4715">
                  <c:v>38688</c:v>
                </c:pt>
                <c:pt idx="4716">
                  <c:v>38689</c:v>
                </c:pt>
                <c:pt idx="4717">
                  <c:v>38690</c:v>
                </c:pt>
                <c:pt idx="4718">
                  <c:v>38691</c:v>
                </c:pt>
                <c:pt idx="4719">
                  <c:v>38692</c:v>
                </c:pt>
                <c:pt idx="4720">
                  <c:v>38693</c:v>
                </c:pt>
                <c:pt idx="4721">
                  <c:v>38694</c:v>
                </c:pt>
                <c:pt idx="4722">
                  <c:v>38695</c:v>
                </c:pt>
                <c:pt idx="4723">
                  <c:v>38696</c:v>
                </c:pt>
                <c:pt idx="4724">
                  <c:v>38697</c:v>
                </c:pt>
                <c:pt idx="4725">
                  <c:v>38698</c:v>
                </c:pt>
                <c:pt idx="4726">
                  <c:v>38699</c:v>
                </c:pt>
                <c:pt idx="4727">
                  <c:v>38700</c:v>
                </c:pt>
                <c:pt idx="4728">
                  <c:v>38701</c:v>
                </c:pt>
                <c:pt idx="4729">
                  <c:v>38702</c:v>
                </c:pt>
                <c:pt idx="4730">
                  <c:v>38703</c:v>
                </c:pt>
                <c:pt idx="4731">
                  <c:v>38704</c:v>
                </c:pt>
                <c:pt idx="4732">
                  <c:v>38705</c:v>
                </c:pt>
                <c:pt idx="4733">
                  <c:v>38706</c:v>
                </c:pt>
                <c:pt idx="4734">
                  <c:v>38707</c:v>
                </c:pt>
                <c:pt idx="4735">
                  <c:v>38708</c:v>
                </c:pt>
                <c:pt idx="4736">
                  <c:v>38709</c:v>
                </c:pt>
                <c:pt idx="4737">
                  <c:v>38710</c:v>
                </c:pt>
                <c:pt idx="4738">
                  <c:v>38711</c:v>
                </c:pt>
                <c:pt idx="4739">
                  <c:v>38712</c:v>
                </c:pt>
                <c:pt idx="4740">
                  <c:v>38713</c:v>
                </c:pt>
                <c:pt idx="4741">
                  <c:v>38714</c:v>
                </c:pt>
                <c:pt idx="4742">
                  <c:v>38715</c:v>
                </c:pt>
                <c:pt idx="4743">
                  <c:v>38716</c:v>
                </c:pt>
                <c:pt idx="4744">
                  <c:v>38717</c:v>
                </c:pt>
                <c:pt idx="4745">
                  <c:v>38718</c:v>
                </c:pt>
                <c:pt idx="4746">
                  <c:v>38719</c:v>
                </c:pt>
                <c:pt idx="4747">
                  <c:v>38720</c:v>
                </c:pt>
                <c:pt idx="4748">
                  <c:v>38721</c:v>
                </c:pt>
                <c:pt idx="4749">
                  <c:v>38722</c:v>
                </c:pt>
                <c:pt idx="4750">
                  <c:v>38723</c:v>
                </c:pt>
                <c:pt idx="4751">
                  <c:v>38724</c:v>
                </c:pt>
                <c:pt idx="4752">
                  <c:v>38725</c:v>
                </c:pt>
                <c:pt idx="4753">
                  <c:v>38726</c:v>
                </c:pt>
                <c:pt idx="4754">
                  <c:v>38727</c:v>
                </c:pt>
                <c:pt idx="4755">
                  <c:v>38728</c:v>
                </c:pt>
                <c:pt idx="4756">
                  <c:v>38729</c:v>
                </c:pt>
                <c:pt idx="4757">
                  <c:v>38730</c:v>
                </c:pt>
                <c:pt idx="4758">
                  <c:v>38731</c:v>
                </c:pt>
                <c:pt idx="4759">
                  <c:v>38732</c:v>
                </c:pt>
                <c:pt idx="4760">
                  <c:v>38733</c:v>
                </c:pt>
                <c:pt idx="4761">
                  <c:v>38734</c:v>
                </c:pt>
                <c:pt idx="4762">
                  <c:v>38735</c:v>
                </c:pt>
                <c:pt idx="4763">
                  <c:v>38736</c:v>
                </c:pt>
                <c:pt idx="4764">
                  <c:v>38737</c:v>
                </c:pt>
                <c:pt idx="4765">
                  <c:v>38738</c:v>
                </c:pt>
                <c:pt idx="4766">
                  <c:v>38739</c:v>
                </c:pt>
                <c:pt idx="4767">
                  <c:v>38740</c:v>
                </c:pt>
                <c:pt idx="4768">
                  <c:v>38741</c:v>
                </c:pt>
                <c:pt idx="4769">
                  <c:v>38742</c:v>
                </c:pt>
                <c:pt idx="4770">
                  <c:v>38743</c:v>
                </c:pt>
                <c:pt idx="4771">
                  <c:v>38744</c:v>
                </c:pt>
                <c:pt idx="4772">
                  <c:v>38745</c:v>
                </c:pt>
                <c:pt idx="4773">
                  <c:v>38746</c:v>
                </c:pt>
                <c:pt idx="4774">
                  <c:v>38747</c:v>
                </c:pt>
                <c:pt idx="4775">
                  <c:v>38748</c:v>
                </c:pt>
                <c:pt idx="4776">
                  <c:v>38749</c:v>
                </c:pt>
                <c:pt idx="4777">
                  <c:v>38750</c:v>
                </c:pt>
                <c:pt idx="4778">
                  <c:v>38751</c:v>
                </c:pt>
                <c:pt idx="4779">
                  <c:v>38752</c:v>
                </c:pt>
                <c:pt idx="4780">
                  <c:v>38753</c:v>
                </c:pt>
                <c:pt idx="4781">
                  <c:v>38754</c:v>
                </c:pt>
                <c:pt idx="4782">
                  <c:v>38755</c:v>
                </c:pt>
                <c:pt idx="4783">
                  <c:v>38756</c:v>
                </c:pt>
                <c:pt idx="4784">
                  <c:v>38757</c:v>
                </c:pt>
                <c:pt idx="4785">
                  <c:v>38758</c:v>
                </c:pt>
                <c:pt idx="4786">
                  <c:v>38759</c:v>
                </c:pt>
                <c:pt idx="4787">
                  <c:v>38760</c:v>
                </c:pt>
                <c:pt idx="4788">
                  <c:v>38761</c:v>
                </c:pt>
                <c:pt idx="4789">
                  <c:v>38762</c:v>
                </c:pt>
                <c:pt idx="4790">
                  <c:v>38763</c:v>
                </c:pt>
                <c:pt idx="4791">
                  <c:v>38764</c:v>
                </c:pt>
                <c:pt idx="4792">
                  <c:v>38765</c:v>
                </c:pt>
                <c:pt idx="4793">
                  <c:v>38766</c:v>
                </c:pt>
                <c:pt idx="4794">
                  <c:v>38767</c:v>
                </c:pt>
                <c:pt idx="4795">
                  <c:v>38768</c:v>
                </c:pt>
                <c:pt idx="4796">
                  <c:v>38769</c:v>
                </c:pt>
                <c:pt idx="4797">
                  <c:v>38770</c:v>
                </c:pt>
                <c:pt idx="4798">
                  <c:v>38771</c:v>
                </c:pt>
                <c:pt idx="4799">
                  <c:v>38772</c:v>
                </c:pt>
                <c:pt idx="4800">
                  <c:v>38773</c:v>
                </c:pt>
                <c:pt idx="4801">
                  <c:v>38774</c:v>
                </c:pt>
                <c:pt idx="4802">
                  <c:v>38775</c:v>
                </c:pt>
                <c:pt idx="4803">
                  <c:v>38776</c:v>
                </c:pt>
                <c:pt idx="4804">
                  <c:v>38777</c:v>
                </c:pt>
                <c:pt idx="4805">
                  <c:v>38778</c:v>
                </c:pt>
                <c:pt idx="4806">
                  <c:v>38779</c:v>
                </c:pt>
                <c:pt idx="4807">
                  <c:v>38780</c:v>
                </c:pt>
                <c:pt idx="4808">
                  <c:v>38781</c:v>
                </c:pt>
                <c:pt idx="4809">
                  <c:v>38782</c:v>
                </c:pt>
                <c:pt idx="4810">
                  <c:v>38783</c:v>
                </c:pt>
                <c:pt idx="4811">
                  <c:v>38784</c:v>
                </c:pt>
                <c:pt idx="4812">
                  <c:v>38785</c:v>
                </c:pt>
                <c:pt idx="4813">
                  <c:v>38786</c:v>
                </c:pt>
                <c:pt idx="4814">
                  <c:v>38787</c:v>
                </c:pt>
                <c:pt idx="4815">
                  <c:v>38788</c:v>
                </c:pt>
                <c:pt idx="4816">
                  <c:v>38789</c:v>
                </c:pt>
                <c:pt idx="4817">
                  <c:v>38790</c:v>
                </c:pt>
                <c:pt idx="4818">
                  <c:v>38791</c:v>
                </c:pt>
                <c:pt idx="4819">
                  <c:v>38792</c:v>
                </c:pt>
                <c:pt idx="4820">
                  <c:v>38793</c:v>
                </c:pt>
                <c:pt idx="4821">
                  <c:v>38794</c:v>
                </c:pt>
                <c:pt idx="4822">
                  <c:v>38795</c:v>
                </c:pt>
                <c:pt idx="4823">
                  <c:v>38796</c:v>
                </c:pt>
                <c:pt idx="4824">
                  <c:v>38797</c:v>
                </c:pt>
                <c:pt idx="4825">
                  <c:v>38798</c:v>
                </c:pt>
                <c:pt idx="4826">
                  <c:v>38799</c:v>
                </c:pt>
                <c:pt idx="4827">
                  <c:v>38800</c:v>
                </c:pt>
                <c:pt idx="4828">
                  <c:v>38801</c:v>
                </c:pt>
                <c:pt idx="4829">
                  <c:v>38802</c:v>
                </c:pt>
                <c:pt idx="4830">
                  <c:v>38803</c:v>
                </c:pt>
                <c:pt idx="4831">
                  <c:v>38804</c:v>
                </c:pt>
                <c:pt idx="4832">
                  <c:v>38805</c:v>
                </c:pt>
                <c:pt idx="4833">
                  <c:v>38806</c:v>
                </c:pt>
                <c:pt idx="4834">
                  <c:v>38807</c:v>
                </c:pt>
                <c:pt idx="4835">
                  <c:v>38808</c:v>
                </c:pt>
                <c:pt idx="4836">
                  <c:v>38809</c:v>
                </c:pt>
                <c:pt idx="4837">
                  <c:v>38810</c:v>
                </c:pt>
                <c:pt idx="4838">
                  <c:v>38811</c:v>
                </c:pt>
                <c:pt idx="4839">
                  <c:v>38812</c:v>
                </c:pt>
                <c:pt idx="4840">
                  <c:v>38813</c:v>
                </c:pt>
                <c:pt idx="4841">
                  <c:v>38814</c:v>
                </c:pt>
                <c:pt idx="4842">
                  <c:v>38815</c:v>
                </c:pt>
                <c:pt idx="4843">
                  <c:v>38816</c:v>
                </c:pt>
                <c:pt idx="4844">
                  <c:v>38817</c:v>
                </c:pt>
                <c:pt idx="4845">
                  <c:v>38818</c:v>
                </c:pt>
                <c:pt idx="4846">
                  <c:v>38819</c:v>
                </c:pt>
                <c:pt idx="4847">
                  <c:v>38820</c:v>
                </c:pt>
                <c:pt idx="4848">
                  <c:v>38821</c:v>
                </c:pt>
                <c:pt idx="4849">
                  <c:v>38822</c:v>
                </c:pt>
                <c:pt idx="4850">
                  <c:v>38823</c:v>
                </c:pt>
                <c:pt idx="4851">
                  <c:v>38824</c:v>
                </c:pt>
                <c:pt idx="4852">
                  <c:v>38825</c:v>
                </c:pt>
                <c:pt idx="4853">
                  <c:v>38826</c:v>
                </c:pt>
                <c:pt idx="4854">
                  <c:v>38827</c:v>
                </c:pt>
                <c:pt idx="4855">
                  <c:v>38828</c:v>
                </c:pt>
                <c:pt idx="4856">
                  <c:v>38829</c:v>
                </c:pt>
                <c:pt idx="4857">
                  <c:v>38830</c:v>
                </c:pt>
                <c:pt idx="4858">
                  <c:v>38831</c:v>
                </c:pt>
                <c:pt idx="4859">
                  <c:v>38832</c:v>
                </c:pt>
                <c:pt idx="4860">
                  <c:v>38833</c:v>
                </c:pt>
                <c:pt idx="4861">
                  <c:v>38834</c:v>
                </c:pt>
                <c:pt idx="4862">
                  <c:v>38835</c:v>
                </c:pt>
                <c:pt idx="4863">
                  <c:v>38836</c:v>
                </c:pt>
                <c:pt idx="4864">
                  <c:v>38837</c:v>
                </c:pt>
                <c:pt idx="4865">
                  <c:v>38838</c:v>
                </c:pt>
                <c:pt idx="4866">
                  <c:v>38839</c:v>
                </c:pt>
                <c:pt idx="4867">
                  <c:v>38840</c:v>
                </c:pt>
                <c:pt idx="4868">
                  <c:v>38841</c:v>
                </c:pt>
                <c:pt idx="4869">
                  <c:v>38842</c:v>
                </c:pt>
                <c:pt idx="4870">
                  <c:v>38843</c:v>
                </c:pt>
                <c:pt idx="4871">
                  <c:v>38844</c:v>
                </c:pt>
                <c:pt idx="4872">
                  <c:v>38845</c:v>
                </c:pt>
                <c:pt idx="4873">
                  <c:v>38846</c:v>
                </c:pt>
                <c:pt idx="4874">
                  <c:v>38847</c:v>
                </c:pt>
                <c:pt idx="4875">
                  <c:v>38848</c:v>
                </c:pt>
                <c:pt idx="4876">
                  <c:v>38849</c:v>
                </c:pt>
                <c:pt idx="4877">
                  <c:v>38850</c:v>
                </c:pt>
                <c:pt idx="4878">
                  <c:v>38851</c:v>
                </c:pt>
                <c:pt idx="4879">
                  <c:v>38852</c:v>
                </c:pt>
                <c:pt idx="4880">
                  <c:v>38853</c:v>
                </c:pt>
                <c:pt idx="4881">
                  <c:v>38854</c:v>
                </c:pt>
                <c:pt idx="4882">
                  <c:v>38855</c:v>
                </c:pt>
                <c:pt idx="4883">
                  <c:v>38856</c:v>
                </c:pt>
                <c:pt idx="4884">
                  <c:v>38857</c:v>
                </c:pt>
                <c:pt idx="4885">
                  <c:v>38858</c:v>
                </c:pt>
                <c:pt idx="4886">
                  <c:v>38859</c:v>
                </c:pt>
                <c:pt idx="4887">
                  <c:v>38860</c:v>
                </c:pt>
                <c:pt idx="4888">
                  <c:v>38861</c:v>
                </c:pt>
                <c:pt idx="4889">
                  <c:v>38862</c:v>
                </c:pt>
                <c:pt idx="4890">
                  <c:v>38863</c:v>
                </c:pt>
                <c:pt idx="4891">
                  <c:v>38864</c:v>
                </c:pt>
                <c:pt idx="4892">
                  <c:v>38865</c:v>
                </c:pt>
                <c:pt idx="4893">
                  <c:v>38866</c:v>
                </c:pt>
                <c:pt idx="4894">
                  <c:v>38867</c:v>
                </c:pt>
                <c:pt idx="4895">
                  <c:v>38868</c:v>
                </c:pt>
                <c:pt idx="4896">
                  <c:v>38869</c:v>
                </c:pt>
                <c:pt idx="4897">
                  <c:v>38870</c:v>
                </c:pt>
                <c:pt idx="4898">
                  <c:v>38871</c:v>
                </c:pt>
                <c:pt idx="4899">
                  <c:v>38872</c:v>
                </c:pt>
                <c:pt idx="4900">
                  <c:v>38873</c:v>
                </c:pt>
                <c:pt idx="4901">
                  <c:v>38874</c:v>
                </c:pt>
                <c:pt idx="4902">
                  <c:v>38875</c:v>
                </c:pt>
                <c:pt idx="4903">
                  <c:v>38876</c:v>
                </c:pt>
                <c:pt idx="4904">
                  <c:v>38877</c:v>
                </c:pt>
                <c:pt idx="4905">
                  <c:v>38878</c:v>
                </c:pt>
                <c:pt idx="4906">
                  <c:v>38879</c:v>
                </c:pt>
                <c:pt idx="4907">
                  <c:v>38880</c:v>
                </c:pt>
                <c:pt idx="4908">
                  <c:v>38881</c:v>
                </c:pt>
                <c:pt idx="4909">
                  <c:v>38882</c:v>
                </c:pt>
                <c:pt idx="4910">
                  <c:v>38883</c:v>
                </c:pt>
                <c:pt idx="4911">
                  <c:v>38884</c:v>
                </c:pt>
                <c:pt idx="4912">
                  <c:v>38885</c:v>
                </c:pt>
                <c:pt idx="4913">
                  <c:v>38886</c:v>
                </c:pt>
                <c:pt idx="4914">
                  <c:v>38887</c:v>
                </c:pt>
                <c:pt idx="4915">
                  <c:v>38888</c:v>
                </c:pt>
                <c:pt idx="4916">
                  <c:v>38889</c:v>
                </c:pt>
                <c:pt idx="4917">
                  <c:v>38890</c:v>
                </c:pt>
                <c:pt idx="4918">
                  <c:v>38891</c:v>
                </c:pt>
                <c:pt idx="4919">
                  <c:v>38892</c:v>
                </c:pt>
                <c:pt idx="4920">
                  <c:v>38893</c:v>
                </c:pt>
                <c:pt idx="4921">
                  <c:v>38894</c:v>
                </c:pt>
                <c:pt idx="4922">
                  <c:v>38895</c:v>
                </c:pt>
                <c:pt idx="4923">
                  <c:v>38896</c:v>
                </c:pt>
                <c:pt idx="4924">
                  <c:v>38897</c:v>
                </c:pt>
                <c:pt idx="4925">
                  <c:v>38898</c:v>
                </c:pt>
                <c:pt idx="4926">
                  <c:v>38899</c:v>
                </c:pt>
                <c:pt idx="4927">
                  <c:v>38900</c:v>
                </c:pt>
                <c:pt idx="4928">
                  <c:v>38901</c:v>
                </c:pt>
                <c:pt idx="4929">
                  <c:v>38902</c:v>
                </c:pt>
                <c:pt idx="4930">
                  <c:v>38903</c:v>
                </c:pt>
                <c:pt idx="4931">
                  <c:v>38904</c:v>
                </c:pt>
                <c:pt idx="4932">
                  <c:v>38905</c:v>
                </c:pt>
                <c:pt idx="4933">
                  <c:v>38906</c:v>
                </c:pt>
                <c:pt idx="4934">
                  <c:v>38907</c:v>
                </c:pt>
                <c:pt idx="4935">
                  <c:v>38908</c:v>
                </c:pt>
                <c:pt idx="4936">
                  <c:v>38909</c:v>
                </c:pt>
                <c:pt idx="4937">
                  <c:v>38910</c:v>
                </c:pt>
                <c:pt idx="4938">
                  <c:v>38911</c:v>
                </c:pt>
                <c:pt idx="4939">
                  <c:v>38912</c:v>
                </c:pt>
                <c:pt idx="4940">
                  <c:v>38913</c:v>
                </c:pt>
                <c:pt idx="4941">
                  <c:v>38914</c:v>
                </c:pt>
                <c:pt idx="4942">
                  <c:v>38915</c:v>
                </c:pt>
                <c:pt idx="4943">
                  <c:v>38916</c:v>
                </c:pt>
                <c:pt idx="4944">
                  <c:v>38917</c:v>
                </c:pt>
                <c:pt idx="4945">
                  <c:v>38918</c:v>
                </c:pt>
                <c:pt idx="4946">
                  <c:v>38919</c:v>
                </c:pt>
                <c:pt idx="4947">
                  <c:v>38920</c:v>
                </c:pt>
                <c:pt idx="4948">
                  <c:v>38921</c:v>
                </c:pt>
                <c:pt idx="4949">
                  <c:v>38922</c:v>
                </c:pt>
                <c:pt idx="4950">
                  <c:v>38923</c:v>
                </c:pt>
                <c:pt idx="4951">
                  <c:v>38924</c:v>
                </c:pt>
                <c:pt idx="4952">
                  <c:v>38925</c:v>
                </c:pt>
                <c:pt idx="4953">
                  <c:v>38926</c:v>
                </c:pt>
                <c:pt idx="4954">
                  <c:v>38927</c:v>
                </c:pt>
                <c:pt idx="4955">
                  <c:v>38928</c:v>
                </c:pt>
                <c:pt idx="4956">
                  <c:v>38929</c:v>
                </c:pt>
                <c:pt idx="4957">
                  <c:v>38930</c:v>
                </c:pt>
                <c:pt idx="4958">
                  <c:v>38931</c:v>
                </c:pt>
                <c:pt idx="4959">
                  <c:v>38932</c:v>
                </c:pt>
                <c:pt idx="4960">
                  <c:v>38933</c:v>
                </c:pt>
                <c:pt idx="4961">
                  <c:v>38934</c:v>
                </c:pt>
                <c:pt idx="4962">
                  <c:v>38935</c:v>
                </c:pt>
                <c:pt idx="4963">
                  <c:v>38936</c:v>
                </c:pt>
                <c:pt idx="4964">
                  <c:v>38937</c:v>
                </c:pt>
                <c:pt idx="4965">
                  <c:v>38938</c:v>
                </c:pt>
                <c:pt idx="4966">
                  <c:v>38939</c:v>
                </c:pt>
                <c:pt idx="4967">
                  <c:v>38940</c:v>
                </c:pt>
                <c:pt idx="4968">
                  <c:v>38941</c:v>
                </c:pt>
                <c:pt idx="4969">
                  <c:v>38942</c:v>
                </c:pt>
                <c:pt idx="4970">
                  <c:v>38943</c:v>
                </c:pt>
                <c:pt idx="4971">
                  <c:v>38944</c:v>
                </c:pt>
                <c:pt idx="4972">
                  <c:v>38945</c:v>
                </c:pt>
                <c:pt idx="4973">
                  <c:v>38946</c:v>
                </c:pt>
                <c:pt idx="4974">
                  <c:v>38947</c:v>
                </c:pt>
                <c:pt idx="4975">
                  <c:v>38948</c:v>
                </c:pt>
                <c:pt idx="4976">
                  <c:v>38949</c:v>
                </c:pt>
                <c:pt idx="4977">
                  <c:v>38950</c:v>
                </c:pt>
                <c:pt idx="4978">
                  <c:v>38951</c:v>
                </c:pt>
                <c:pt idx="4979">
                  <c:v>38952</c:v>
                </c:pt>
                <c:pt idx="4980">
                  <c:v>38953</c:v>
                </c:pt>
                <c:pt idx="4981">
                  <c:v>38954</c:v>
                </c:pt>
                <c:pt idx="4982">
                  <c:v>38955</c:v>
                </c:pt>
                <c:pt idx="4983">
                  <c:v>38956</c:v>
                </c:pt>
                <c:pt idx="4984">
                  <c:v>38957</c:v>
                </c:pt>
                <c:pt idx="4985">
                  <c:v>38958</c:v>
                </c:pt>
                <c:pt idx="4986">
                  <c:v>38959</c:v>
                </c:pt>
                <c:pt idx="4987">
                  <c:v>38960</c:v>
                </c:pt>
                <c:pt idx="4988">
                  <c:v>38961</c:v>
                </c:pt>
                <c:pt idx="4989">
                  <c:v>38962</c:v>
                </c:pt>
                <c:pt idx="4990">
                  <c:v>38963</c:v>
                </c:pt>
                <c:pt idx="4991">
                  <c:v>38964</c:v>
                </c:pt>
                <c:pt idx="4992">
                  <c:v>38965</c:v>
                </c:pt>
                <c:pt idx="4993">
                  <c:v>38966</c:v>
                </c:pt>
                <c:pt idx="4994">
                  <c:v>38967</c:v>
                </c:pt>
                <c:pt idx="4995">
                  <c:v>38968</c:v>
                </c:pt>
                <c:pt idx="4996">
                  <c:v>38969</c:v>
                </c:pt>
                <c:pt idx="4997">
                  <c:v>38970</c:v>
                </c:pt>
                <c:pt idx="4998">
                  <c:v>38971</c:v>
                </c:pt>
                <c:pt idx="4999">
                  <c:v>38972</c:v>
                </c:pt>
                <c:pt idx="5000">
                  <c:v>38973</c:v>
                </c:pt>
                <c:pt idx="5001">
                  <c:v>38974</c:v>
                </c:pt>
                <c:pt idx="5002">
                  <c:v>38975</c:v>
                </c:pt>
                <c:pt idx="5003">
                  <c:v>38976</c:v>
                </c:pt>
                <c:pt idx="5004">
                  <c:v>38977</c:v>
                </c:pt>
                <c:pt idx="5005">
                  <c:v>38978</c:v>
                </c:pt>
                <c:pt idx="5006">
                  <c:v>38979</c:v>
                </c:pt>
                <c:pt idx="5007">
                  <c:v>38980</c:v>
                </c:pt>
                <c:pt idx="5008">
                  <c:v>38981</c:v>
                </c:pt>
                <c:pt idx="5009">
                  <c:v>38982</c:v>
                </c:pt>
                <c:pt idx="5010">
                  <c:v>38983</c:v>
                </c:pt>
                <c:pt idx="5011">
                  <c:v>38984</c:v>
                </c:pt>
                <c:pt idx="5012">
                  <c:v>38985</c:v>
                </c:pt>
                <c:pt idx="5013">
                  <c:v>38986</c:v>
                </c:pt>
                <c:pt idx="5014">
                  <c:v>38987</c:v>
                </c:pt>
                <c:pt idx="5015">
                  <c:v>38988</c:v>
                </c:pt>
                <c:pt idx="5016">
                  <c:v>38989</c:v>
                </c:pt>
                <c:pt idx="5017">
                  <c:v>38990</c:v>
                </c:pt>
                <c:pt idx="5018">
                  <c:v>38991</c:v>
                </c:pt>
                <c:pt idx="5019">
                  <c:v>38992</c:v>
                </c:pt>
                <c:pt idx="5020">
                  <c:v>38993</c:v>
                </c:pt>
                <c:pt idx="5021">
                  <c:v>38994</c:v>
                </c:pt>
                <c:pt idx="5022">
                  <c:v>38995</c:v>
                </c:pt>
                <c:pt idx="5023">
                  <c:v>38996</c:v>
                </c:pt>
                <c:pt idx="5024">
                  <c:v>38997</c:v>
                </c:pt>
                <c:pt idx="5025">
                  <c:v>38998</c:v>
                </c:pt>
                <c:pt idx="5026">
                  <c:v>38999</c:v>
                </c:pt>
                <c:pt idx="5027">
                  <c:v>39000</c:v>
                </c:pt>
                <c:pt idx="5028">
                  <c:v>39001</c:v>
                </c:pt>
                <c:pt idx="5029">
                  <c:v>39002</c:v>
                </c:pt>
                <c:pt idx="5030">
                  <c:v>39003</c:v>
                </c:pt>
                <c:pt idx="5031">
                  <c:v>39004</c:v>
                </c:pt>
                <c:pt idx="5032">
                  <c:v>39005</c:v>
                </c:pt>
                <c:pt idx="5033">
                  <c:v>39006</c:v>
                </c:pt>
                <c:pt idx="5034">
                  <c:v>39007</c:v>
                </c:pt>
                <c:pt idx="5035">
                  <c:v>39008</c:v>
                </c:pt>
                <c:pt idx="5036">
                  <c:v>39009</c:v>
                </c:pt>
                <c:pt idx="5037">
                  <c:v>39010</c:v>
                </c:pt>
                <c:pt idx="5038">
                  <c:v>39011</c:v>
                </c:pt>
                <c:pt idx="5039">
                  <c:v>39012</c:v>
                </c:pt>
                <c:pt idx="5040">
                  <c:v>39013</c:v>
                </c:pt>
                <c:pt idx="5041">
                  <c:v>39014</c:v>
                </c:pt>
                <c:pt idx="5042">
                  <c:v>39015</c:v>
                </c:pt>
                <c:pt idx="5043">
                  <c:v>39016</c:v>
                </c:pt>
                <c:pt idx="5044">
                  <c:v>39017</c:v>
                </c:pt>
                <c:pt idx="5045">
                  <c:v>39018</c:v>
                </c:pt>
                <c:pt idx="5046">
                  <c:v>39019</c:v>
                </c:pt>
                <c:pt idx="5047">
                  <c:v>39020</c:v>
                </c:pt>
                <c:pt idx="5048">
                  <c:v>39021</c:v>
                </c:pt>
                <c:pt idx="5049">
                  <c:v>39022</c:v>
                </c:pt>
                <c:pt idx="5050">
                  <c:v>39023</c:v>
                </c:pt>
                <c:pt idx="5051">
                  <c:v>39024</c:v>
                </c:pt>
                <c:pt idx="5052">
                  <c:v>39025</c:v>
                </c:pt>
                <c:pt idx="5053">
                  <c:v>39026</c:v>
                </c:pt>
                <c:pt idx="5054">
                  <c:v>39027</c:v>
                </c:pt>
                <c:pt idx="5055">
                  <c:v>39028</c:v>
                </c:pt>
                <c:pt idx="5056">
                  <c:v>39029</c:v>
                </c:pt>
                <c:pt idx="5057">
                  <c:v>39030</c:v>
                </c:pt>
                <c:pt idx="5058">
                  <c:v>39031</c:v>
                </c:pt>
                <c:pt idx="5059">
                  <c:v>39032</c:v>
                </c:pt>
                <c:pt idx="5060">
                  <c:v>39033</c:v>
                </c:pt>
                <c:pt idx="5061">
                  <c:v>39034</c:v>
                </c:pt>
                <c:pt idx="5062">
                  <c:v>39035</c:v>
                </c:pt>
                <c:pt idx="5063">
                  <c:v>39036</c:v>
                </c:pt>
                <c:pt idx="5064">
                  <c:v>39037</c:v>
                </c:pt>
                <c:pt idx="5065">
                  <c:v>39038</c:v>
                </c:pt>
                <c:pt idx="5066">
                  <c:v>39039</c:v>
                </c:pt>
                <c:pt idx="5067">
                  <c:v>39040</c:v>
                </c:pt>
                <c:pt idx="5068">
                  <c:v>39041</c:v>
                </c:pt>
                <c:pt idx="5069">
                  <c:v>39042</c:v>
                </c:pt>
                <c:pt idx="5070">
                  <c:v>39043</c:v>
                </c:pt>
                <c:pt idx="5071">
                  <c:v>39044</c:v>
                </c:pt>
                <c:pt idx="5072">
                  <c:v>39045</c:v>
                </c:pt>
                <c:pt idx="5073">
                  <c:v>39046</c:v>
                </c:pt>
                <c:pt idx="5074">
                  <c:v>39047</c:v>
                </c:pt>
                <c:pt idx="5075">
                  <c:v>39048</c:v>
                </c:pt>
                <c:pt idx="5076">
                  <c:v>39049</c:v>
                </c:pt>
                <c:pt idx="5077">
                  <c:v>39050</c:v>
                </c:pt>
                <c:pt idx="5078">
                  <c:v>39051</c:v>
                </c:pt>
                <c:pt idx="5079">
                  <c:v>39052</c:v>
                </c:pt>
                <c:pt idx="5080">
                  <c:v>39053</c:v>
                </c:pt>
                <c:pt idx="5081">
                  <c:v>39054</c:v>
                </c:pt>
                <c:pt idx="5082">
                  <c:v>39055</c:v>
                </c:pt>
                <c:pt idx="5083">
                  <c:v>39056</c:v>
                </c:pt>
                <c:pt idx="5084">
                  <c:v>39057</c:v>
                </c:pt>
                <c:pt idx="5085">
                  <c:v>39058</c:v>
                </c:pt>
                <c:pt idx="5086">
                  <c:v>39059</c:v>
                </c:pt>
                <c:pt idx="5087">
                  <c:v>39060</c:v>
                </c:pt>
                <c:pt idx="5088">
                  <c:v>39061</c:v>
                </c:pt>
                <c:pt idx="5089">
                  <c:v>39062</c:v>
                </c:pt>
                <c:pt idx="5090">
                  <c:v>39063</c:v>
                </c:pt>
                <c:pt idx="5091">
                  <c:v>39064</c:v>
                </c:pt>
                <c:pt idx="5092">
                  <c:v>39065</c:v>
                </c:pt>
                <c:pt idx="5093">
                  <c:v>39066</c:v>
                </c:pt>
                <c:pt idx="5094">
                  <c:v>39067</c:v>
                </c:pt>
                <c:pt idx="5095">
                  <c:v>39068</c:v>
                </c:pt>
                <c:pt idx="5096">
                  <c:v>39069</c:v>
                </c:pt>
                <c:pt idx="5097">
                  <c:v>39070</c:v>
                </c:pt>
                <c:pt idx="5098">
                  <c:v>39071</c:v>
                </c:pt>
                <c:pt idx="5099">
                  <c:v>39072</c:v>
                </c:pt>
                <c:pt idx="5100">
                  <c:v>39073</c:v>
                </c:pt>
                <c:pt idx="5101">
                  <c:v>39074</c:v>
                </c:pt>
                <c:pt idx="5102">
                  <c:v>39075</c:v>
                </c:pt>
                <c:pt idx="5103">
                  <c:v>39076</c:v>
                </c:pt>
                <c:pt idx="5104">
                  <c:v>39077</c:v>
                </c:pt>
                <c:pt idx="5105">
                  <c:v>39078</c:v>
                </c:pt>
                <c:pt idx="5106">
                  <c:v>39079</c:v>
                </c:pt>
                <c:pt idx="5107">
                  <c:v>39080</c:v>
                </c:pt>
                <c:pt idx="5108">
                  <c:v>39081</c:v>
                </c:pt>
                <c:pt idx="5109">
                  <c:v>39082</c:v>
                </c:pt>
              </c:numCache>
            </c:numRef>
          </c:xVal>
          <c:yVal>
            <c:numRef>
              <c:f>Sheet2!$C$2:$C$5111</c:f>
              <c:numCache>
                <c:formatCode>0.00</c:formatCode>
                <c:ptCount val="5110"/>
                <c:pt idx="0">
                  <c:v>584.66997483356806</c:v>
                </c:pt>
                <c:pt idx="1">
                  <c:v>640.21643483356797</c:v>
                </c:pt>
                <c:pt idx="2">
                  <c:v>678.63876483356808</c:v>
                </c:pt>
                <c:pt idx="3">
                  <c:v>678.02764483356805</c:v>
                </c:pt>
                <c:pt idx="4">
                  <c:v>666.42766483356809</c:v>
                </c:pt>
                <c:pt idx="5">
                  <c:v>629.40274483356802</c:v>
                </c:pt>
                <c:pt idx="6">
                  <c:v>611.50143483356806</c:v>
                </c:pt>
                <c:pt idx="7">
                  <c:v>614.01871483356808</c:v>
                </c:pt>
                <c:pt idx="8">
                  <c:v>662.34425483356802</c:v>
                </c:pt>
                <c:pt idx="9">
                  <c:v>668.89806483356801</c:v>
                </c:pt>
                <c:pt idx="10">
                  <c:v>667.45091483356805</c:v>
                </c:pt>
                <c:pt idx="11">
                  <c:v>614.68901483356808</c:v>
                </c:pt>
                <c:pt idx="12">
                  <c:v>596.60051483356801</c:v>
                </c:pt>
                <c:pt idx="13">
                  <c:v>616.97063483356806</c:v>
                </c:pt>
                <c:pt idx="14">
                  <c:v>637.33236483356802</c:v>
                </c:pt>
                <c:pt idx="15">
                  <c:v>662.78525483356805</c:v>
                </c:pt>
                <c:pt idx="16">
                  <c:v>669.36234526857697</c:v>
                </c:pt>
                <c:pt idx="17">
                  <c:v>669.88913717777314</c:v>
                </c:pt>
                <c:pt idx="18">
                  <c:v>652.80350071688838</c:v>
                </c:pt>
                <c:pt idx="19">
                  <c:v>643.53441165405241</c:v>
                </c:pt>
                <c:pt idx="20">
                  <c:v>640.09066204361477</c:v>
                </c:pt>
                <c:pt idx="21">
                  <c:v>642.22868339348508</c:v>
                </c:pt>
                <c:pt idx="22">
                  <c:v>640.80666686122856</c:v>
                </c:pt>
                <c:pt idx="23">
                  <c:v>642.8810998207839</c:v>
                </c:pt>
                <c:pt idx="24">
                  <c:v>652.24374568207702</c:v>
                </c:pt>
                <c:pt idx="25">
                  <c:v>732.83240880363803</c:v>
                </c:pt>
                <c:pt idx="26">
                  <c:v>715.75640053785037</c:v>
                </c:pt>
                <c:pt idx="27">
                  <c:v>671.64991818933254</c:v>
                </c:pt>
                <c:pt idx="28">
                  <c:v>651.9913531439762</c:v>
                </c:pt>
                <c:pt idx="29">
                  <c:v>652.2823782590217</c:v>
                </c:pt>
                <c:pt idx="30">
                  <c:v>652.72909354724004</c:v>
                </c:pt>
                <c:pt idx="31">
                  <c:v>681.33806586770527</c:v>
                </c:pt>
                <c:pt idx="32">
                  <c:v>710.02519018334738</c:v>
                </c:pt>
                <c:pt idx="33">
                  <c:v>703.23445210480088</c:v>
                </c:pt>
                <c:pt idx="34">
                  <c:v>670.57575877033639</c:v>
                </c:pt>
                <c:pt idx="35">
                  <c:v>643.03548587723299</c:v>
                </c:pt>
                <c:pt idx="36">
                  <c:v>633.79361530990832</c:v>
                </c:pt>
                <c:pt idx="37">
                  <c:v>669.16061137752695</c:v>
                </c:pt>
                <c:pt idx="38">
                  <c:v>718.10516250987564</c:v>
                </c:pt>
                <c:pt idx="39">
                  <c:v>716.69374639526393</c:v>
                </c:pt>
                <c:pt idx="40">
                  <c:v>689.67970663752362</c:v>
                </c:pt>
                <c:pt idx="41">
                  <c:v>710.07902475058233</c:v>
                </c:pt>
                <c:pt idx="42">
                  <c:v>697.01781913887874</c:v>
                </c:pt>
                <c:pt idx="43">
                  <c:v>700.44629007716708</c:v>
                </c:pt>
                <c:pt idx="44">
                  <c:v>690.52810026913028</c:v>
                </c:pt>
                <c:pt idx="45">
                  <c:v>689.1982274268596</c:v>
                </c:pt>
                <c:pt idx="46">
                  <c:v>684.63843650622596</c:v>
                </c:pt>
                <c:pt idx="47">
                  <c:v>672.81298880391569</c:v>
                </c:pt>
                <c:pt idx="48">
                  <c:v>626.01109667215098</c:v>
                </c:pt>
                <c:pt idx="49">
                  <c:v>670.88609900471886</c:v>
                </c:pt>
                <c:pt idx="50">
                  <c:v>676.22561963877092</c:v>
                </c:pt>
                <c:pt idx="51">
                  <c:v>677.08369869633452</c:v>
                </c:pt>
                <c:pt idx="52">
                  <c:v>671.84201277453064</c:v>
                </c:pt>
                <c:pt idx="53">
                  <c:v>665.07483601474837</c:v>
                </c:pt>
                <c:pt idx="54">
                  <c:v>660.65173532695724</c:v>
                </c:pt>
                <c:pt idx="55">
                  <c:v>631.32629895412504</c:v>
                </c:pt>
                <c:pt idx="56">
                  <c:v>651.28518073394832</c:v>
                </c:pt>
                <c:pt idx="57">
                  <c:v>660.65717073394831</c:v>
                </c:pt>
                <c:pt idx="58">
                  <c:v>659.24386031016422</c:v>
                </c:pt>
                <c:pt idx="59">
                  <c:v>651.52411376337636</c:v>
                </c:pt>
                <c:pt idx="60">
                  <c:v>660.2094119982205</c:v>
                </c:pt>
                <c:pt idx="61">
                  <c:v>648.38369204098456</c:v>
                </c:pt>
                <c:pt idx="62">
                  <c:v>645.23932901958858</c:v>
                </c:pt>
                <c:pt idx="63">
                  <c:v>636.64603935618356</c:v>
                </c:pt>
                <c:pt idx="64">
                  <c:v>628.12772907235046</c:v>
                </c:pt>
                <c:pt idx="65">
                  <c:v>628.18754907235052</c:v>
                </c:pt>
                <c:pt idx="66">
                  <c:v>650.73771277497178</c:v>
                </c:pt>
                <c:pt idx="67">
                  <c:v>670.75291891035033</c:v>
                </c:pt>
                <c:pt idx="68">
                  <c:v>662.81657184161429</c:v>
                </c:pt>
                <c:pt idx="69">
                  <c:v>655.82778483411641</c:v>
                </c:pt>
                <c:pt idx="70">
                  <c:v>635.40109946866244</c:v>
                </c:pt>
                <c:pt idx="71">
                  <c:v>617.25940412080774</c:v>
                </c:pt>
                <c:pt idx="72">
                  <c:v>676.49860345378238</c:v>
                </c:pt>
                <c:pt idx="73">
                  <c:v>710.47230828436216</c:v>
                </c:pt>
                <c:pt idx="74">
                  <c:v>675.6443487336129</c:v>
                </c:pt>
                <c:pt idx="75">
                  <c:v>658.43091059490837</c:v>
                </c:pt>
                <c:pt idx="76">
                  <c:v>640.80589359899909</c:v>
                </c:pt>
                <c:pt idx="77">
                  <c:v>627.14810717334638</c:v>
                </c:pt>
                <c:pt idx="78">
                  <c:v>624.06793018158521</c:v>
                </c:pt>
                <c:pt idx="79">
                  <c:v>613.17583927747091</c:v>
                </c:pt>
                <c:pt idx="80">
                  <c:v>622.5095604590548</c:v>
                </c:pt>
                <c:pt idx="81">
                  <c:v>608.79015144255061</c:v>
                </c:pt>
                <c:pt idx="82">
                  <c:v>610.61266648240667</c:v>
                </c:pt>
                <c:pt idx="83">
                  <c:v>612.04065140138835</c:v>
                </c:pt>
                <c:pt idx="84">
                  <c:v>595.30755225753228</c:v>
                </c:pt>
                <c:pt idx="85">
                  <c:v>596.7378737227325</c:v>
                </c:pt>
                <c:pt idx="86">
                  <c:v>609.35814724146678</c:v>
                </c:pt>
                <c:pt idx="87">
                  <c:v>595.12581941182975</c:v>
                </c:pt>
                <c:pt idx="88">
                  <c:v>587.95854560222995</c:v>
                </c:pt>
                <c:pt idx="89">
                  <c:v>574.5201802036346</c:v>
                </c:pt>
                <c:pt idx="90">
                  <c:v>578.57878419642714</c:v>
                </c:pt>
                <c:pt idx="91">
                  <c:v>567.46132743315786</c:v>
                </c:pt>
                <c:pt idx="92">
                  <c:v>580.2685585575598</c:v>
                </c:pt>
                <c:pt idx="93">
                  <c:v>585.04770905249131</c:v>
                </c:pt>
                <c:pt idx="94">
                  <c:v>626.3806589046842</c:v>
                </c:pt>
                <c:pt idx="95">
                  <c:v>635.6455950368146</c:v>
                </c:pt>
                <c:pt idx="96">
                  <c:v>611.94617712989123</c:v>
                </c:pt>
                <c:pt idx="97">
                  <c:v>586.88947509627178</c:v>
                </c:pt>
                <c:pt idx="98">
                  <c:v>554.66524960312427</c:v>
                </c:pt>
                <c:pt idx="99">
                  <c:v>555.41382522687957</c:v>
                </c:pt>
                <c:pt idx="100">
                  <c:v>536.09263801913676</c:v>
                </c:pt>
                <c:pt idx="101">
                  <c:v>532.83900332704525</c:v>
                </c:pt>
                <c:pt idx="102">
                  <c:v>543.93134457304905</c:v>
                </c:pt>
                <c:pt idx="103">
                  <c:v>546.38675633501202</c:v>
                </c:pt>
                <c:pt idx="104">
                  <c:v>548.57551635805305</c:v>
                </c:pt>
                <c:pt idx="105">
                  <c:v>547.14059772581675</c:v>
                </c:pt>
                <c:pt idx="106">
                  <c:v>544.24116508682584</c:v>
                </c:pt>
                <c:pt idx="107">
                  <c:v>536.30563619581073</c:v>
                </c:pt>
                <c:pt idx="108">
                  <c:v>539.67755043837303</c:v>
                </c:pt>
                <c:pt idx="109">
                  <c:v>533.46538710750144</c:v>
                </c:pt>
                <c:pt idx="110">
                  <c:v>536.52553708458527</c:v>
                </c:pt>
                <c:pt idx="111">
                  <c:v>539.51271826381765</c:v>
                </c:pt>
                <c:pt idx="112">
                  <c:v>551.34380674385659</c:v>
                </c:pt>
                <c:pt idx="113">
                  <c:v>584.44475854280734</c:v>
                </c:pt>
                <c:pt idx="114">
                  <c:v>570.25791734779079</c:v>
                </c:pt>
                <c:pt idx="115">
                  <c:v>552.13072502881698</c:v>
                </c:pt>
                <c:pt idx="116">
                  <c:v>523.75958274975608</c:v>
                </c:pt>
                <c:pt idx="117">
                  <c:v>518.63042431410872</c:v>
                </c:pt>
                <c:pt idx="118">
                  <c:v>523.28906175187581</c:v>
                </c:pt>
                <c:pt idx="119">
                  <c:v>518.44310357989389</c:v>
                </c:pt>
                <c:pt idx="120">
                  <c:v>524.08520944132295</c:v>
                </c:pt>
                <c:pt idx="121">
                  <c:v>527.0078659898378</c:v>
                </c:pt>
                <c:pt idx="122">
                  <c:v>518.82533011422993</c:v>
                </c:pt>
                <c:pt idx="123">
                  <c:v>531.55104523745763</c:v>
                </c:pt>
                <c:pt idx="124">
                  <c:v>539.77906187972746</c:v>
                </c:pt>
                <c:pt idx="125">
                  <c:v>544.37634221633687</c:v>
                </c:pt>
                <c:pt idx="126">
                  <c:v>576.61537465474782</c:v>
                </c:pt>
                <c:pt idx="127">
                  <c:v>564.1656514748463</c:v>
                </c:pt>
                <c:pt idx="128">
                  <c:v>548.50383726081736</c:v>
                </c:pt>
                <c:pt idx="129">
                  <c:v>521.28521087052945</c:v>
                </c:pt>
                <c:pt idx="130">
                  <c:v>582.09472104407382</c:v>
                </c:pt>
                <c:pt idx="131">
                  <c:v>516.80491956437538</c:v>
                </c:pt>
                <c:pt idx="132">
                  <c:v>472.72194033777237</c:v>
                </c:pt>
                <c:pt idx="133">
                  <c:v>460.56423124394075</c:v>
                </c:pt>
                <c:pt idx="134">
                  <c:v>450.39027979775847</c:v>
                </c:pt>
                <c:pt idx="135">
                  <c:v>438.78629607809603</c:v>
                </c:pt>
                <c:pt idx="136">
                  <c:v>417.13361877772263</c:v>
                </c:pt>
                <c:pt idx="137">
                  <c:v>438.83096198516267</c:v>
                </c:pt>
                <c:pt idx="138">
                  <c:v>437.05641062153256</c:v>
                </c:pt>
                <c:pt idx="139">
                  <c:v>418.95828997599483</c:v>
                </c:pt>
                <c:pt idx="140">
                  <c:v>429.9073093220394</c:v>
                </c:pt>
                <c:pt idx="141">
                  <c:v>467.91893471443609</c:v>
                </c:pt>
                <c:pt idx="142">
                  <c:v>531.39434823696456</c:v>
                </c:pt>
                <c:pt idx="143">
                  <c:v>540.7763474415525</c:v>
                </c:pt>
                <c:pt idx="144">
                  <c:v>499.55305404083799</c:v>
                </c:pt>
                <c:pt idx="145">
                  <c:v>508.84683253065805</c:v>
                </c:pt>
                <c:pt idx="146">
                  <c:v>464.25752071323672</c:v>
                </c:pt>
                <c:pt idx="147">
                  <c:v>456.49560381775109</c:v>
                </c:pt>
                <c:pt idx="148">
                  <c:v>446.41786012274275</c:v>
                </c:pt>
                <c:pt idx="149">
                  <c:v>440.99850229412743</c:v>
                </c:pt>
                <c:pt idx="150">
                  <c:v>441.26507465397725</c:v>
                </c:pt>
                <c:pt idx="151">
                  <c:v>438.82866133323927</c:v>
                </c:pt>
                <c:pt idx="152">
                  <c:v>430.53515019715707</c:v>
                </c:pt>
                <c:pt idx="153">
                  <c:v>423.47141803123611</c:v>
                </c:pt>
                <c:pt idx="154">
                  <c:v>422.31392716860364</c:v>
                </c:pt>
                <c:pt idx="155">
                  <c:v>419.35034417271402</c:v>
                </c:pt>
                <c:pt idx="156">
                  <c:v>411.0917720638389</c:v>
                </c:pt>
                <c:pt idx="157">
                  <c:v>403.92355214207402</c:v>
                </c:pt>
                <c:pt idx="158">
                  <c:v>410.31125568096479</c:v>
                </c:pt>
                <c:pt idx="159">
                  <c:v>418.03085368084277</c:v>
                </c:pt>
                <c:pt idx="160">
                  <c:v>420.12842375530789</c:v>
                </c:pt>
                <c:pt idx="161">
                  <c:v>432.27652156952769</c:v>
                </c:pt>
                <c:pt idx="162">
                  <c:v>476.78251773599021</c:v>
                </c:pt>
                <c:pt idx="163">
                  <c:v>527.17112705496288</c:v>
                </c:pt>
                <c:pt idx="164">
                  <c:v>573.89508594929578</c:v>
                </c:pt>
                <c:pt idx="165">
                  <c:v>643.04271754128854</c:v>
                </c:pt>
                <c:pt idx="166">
                  <c:v>1298.7283271831348</c:v>
                </c:pt>
                <c:pt idx="167">
                  <c:v>1672.5590785933664</c:v>
                </c:pt>
                <c:pt idx="168">
                  <c:v>1415.5366973768637</c:v>
                </c:pt>
                <c:pt idx="169">
                  <c:v>1262.7514009181282</c:v>
                </c:pt>
                <c:pt idx="170">
                  <c:v>1612.5685829484287</c:v>
                </c:pt>
                <c:pt idx="171">
                  <c:v>2669.7056681553449</c:v>
                </c:pt>
                <c:pt idx="172">
                  <c:v>2873.7158205472715</c:v>
                </c:pt>
                <c:pt idx="173">
                  <c:v>2475.6694667048255</c:v>
                </c:pt>
                <c:pt idx="174">
                  <c:v>2405.0809599636377</c:v>
                </c:pt>
                <c:pt idx="175">
                  <c:v>2459.1724622956526</c:v>
                </c:pt>
                <c:pt idx="176">
                  <c:v>2715.0481374490901</c:v>
                </c:pt>
                <c:pt idx="177">
                  <c:v>3700.9937243535765</c:v>
                </c:pt>
                <c:pt idx="178">
                  <c:v>4545.9216393241268</c:v>
                </c:pt>
                <c:pt idx="179">
                  <c:v>5148.7725557509912</c:v>
                </c:pt>
                <c:pt idx="180">
                  <c:v>4720.2242696544381</c:v>
                </c:pt>
                <c:pt idx="181">
                  <c:v>4264.8781288027585</c:v>
                </c:pt>
                <c:pt idx="182">
                  <c:v>3805.7607936162694</c:v>
                </c:pt>
                <c:pt idx="183">
                  <c:v>3957.1312589346044</c:v>
                </c:pt>
                <c:pt idx="184">
                  <c:v>4152.5467962957591</c:v>
                </c:pt>
                <c:pt idx="185">
                  <c:v>4561.1638405752474</c:v>
                </c:pt>
                <c:pt idx="186">
                  <c:v>4880.4475967578965</c:v>
                </c:pt>
                <c:pt idx="187">
                  <c:v>4576.9693691423008</c:v>
                </c:pt>
                <c:pt idx="188">
                  <c:v>4440.2036437606384</c:v>
                </c:pt>
                <c:pt idx="189">
                  <c:v>3938.6482790441405</c:v>
                </c:pt>
                <c:pt idx="190">
                  <c:v>3985.9107926627557</c:v>
                </c:pt>
                <c:pt idx="191">
                  <c:v>3995.0995845116609</c:v>
                </c:pt>
                <c:pt idx="192">
                  <c:v>3682.9654184644569</c:v>
                </c:pt>
                <c:pt idx="193">
                  <c:v>3185.603812402459</c:v>
                </c:pt>
                <c:pt idx="194">
                  <c:v>2672.4265328916313</c:v>
                </c:pt>
                <c:pt idx="195">
                  <c:v>2363.2622293755726</c:v>
                </c:pt>
                <c:pt idx="196">
                  <c:v>2007.1940202754947</c:v>
                </c:pt>
                <c:pt idx="197">
                  <c:v>1816.7513435769119</c:v>
                </c:pt>
                <c:pt idx="198">
                  <c:v>1696.5561094766565</c:v>
                </c:pt>
                <c:pt idx="199">
                  <c:v>1796.3882963514072</c:v>
                </c:pt>
                <c:pt idx="200">
                  <c:v>1827.224485682832</c:v>
                </c:pt>
                <c:pt idx="201">
                  <c:v>1715.5746027427003</c:v>
                </c:pt>
                <c:pt idx="202">
                  <c:v>1613.1400708032847</c:v>
                </c:pt>
                <c:pt idx="203">
                  <c:v>1515.2471632375343</c:v>
                </c:pt>
                <c:pt idx="204">
                  <c:v>1477.2356259039943</c:v>
                </c:pt>
                <c:pt idx="205">
                  <c:v>1419.5523362251101</c:v>
                </c:pt>
                <c:pt idx="206">
                  <c:v>1301.7717887132053</c:v>
                </c:pt>
                <c:pt idx="207">
                  <c:v>1169.0322155993365</c:v>
                </c:pt>
                <c:pt idx="208">
                  <c:v>1271.5517964007552</c:v>
                </c:pt>
                <c:pt idx="209">
                  <c:v>2492.9882948490213</c:v>
                </c:pt>
                <c:pt idx="210">
                  <c:v>3231.9927303442719</c:v>
                </c:pt>
                <c:pt idx="211">
                  <c:v>2737.785362347056</c:v>
                </c:pt>
                <c:pt idx="212">
                  <c:v>2568.419485329634</c:v>
                </c:pt>
                <c:pt idx="213">
                  <c:v>2342.3622844289393</c:v>
                </c:pt>
                <c:pt idx="214">
                  <c:v>2082.5041794198837</c:v>
                </c:pt>
                <c:pt idx="215">
                  <c:v>1929.7287496855006</c:v>
                </c:pt>
                <c:pt idx="216">
                  <c:v>2044.3826355385702</c:v>
                </c:pt>
                <c:pt idx="217">
                  <c:v>2569.4447164315334</c:v>
                </c:pt>
                <c:pt idx="218">
                  <c:v>2900.6739969585642</c:v>
                </c:pt>
                <c:pt idx="219">
                  <c:v>2893.2424356913261</c:v>
                </c:pt>
                <c:pt idx="220">
                  <c:v>3601.9449885246327</c:v>
                </c:pt>
                <c:pt idx="221">
                  <c:v>4311.6992762275795</c:v>
                </c:pt>
                <c:pt idx="222">
                  <c:v>4418.381884329744</c:v>
                </c:pt>
                <c:pt idx="223">
                  <c:v>4336.0160724279849</c:v>
                </c:pt>
                <c:pt idx="224">
                  <c:v>3949.398583034389</c:v>
                </c:pt>
                <c:pt idx="225">
                  <c:v>4258.6939006140447</c:v>
                </c:pt>
                <c:pt idx="226">
                  <c:v>5101.6359672192157</c:v>
                </c:pt>
                <c:pt idx="227">
                  <c:v>4912.7392132842351</c:v>
                </c:pt>
                <c:pt idx="228">
                  <c:v>4868.083488374773</c:v>
                </c:pt>
                <c:pt idx="229">
                  <c:v>4918.3562837401969</c:v>
                </c:pt>
                <c:pt idx="230">
                  <c:v>4793.6248074883915</c:v>
                </c:pt>
                <c:pt idx="231">
                  <c:v>4953.1165892588369</c:v>
                </c:pt>
                <c:pt idx="232">
                  <c:v>5535.0036865313896</c:v>
                </c:pt>
                <c:pt idx="233">
                  <c:v>4989.4108187203547</c:v>
                </c:pt>
                <c:pt idx="234">
                  <c:v>4278.6165410903786</c:v>
                </c:pt>
                <c:pt idx="235">
                  <c:v>3950.8075615468147</c:v>
                </c:pt>
                <c:pt idx="236">
                  <c:v>3802.3977297454735</c:v>
                </c:pt>
                <c:pt idx="237">
                  <c:v>3648.6215696645263</c:v>
                </c:pt>
                <c:pt idx="238">
                  <c:v>3368.6726065704793</c:v>
                </c:pt>
                <c:pt idx="239">
                  <c:v>3254.7017653858479</c:v>
                </c:pt>
                <c:pt idx="240">
                  <c:v>3254.1958222447229</c:v>
                </c:pt>
                <c:pt idx="241">
                  <c:v>3534.359606037061</c:v>
                </c:pt>
                <c:pt idx="242">
                  <c:v>3586.7719794070563</c:v>
                </c:pt>
                <c:pt idx="243">
                  <c:v>3395.1917382045281</c:v>
                </c:pt>
                <c:pt idx="244">
                  <c:v>3447.1405463445453</c:v>
                </c:pt>
                <c:pt idx="245">
                  <c:v>3153.1056048313558</c:v>
                </c:pt>
                <c:pt idx="246">
                  <c:v>2696.6075767481461</c:v>
                </c:pt>
                <c:pt idx="247">
                  <c:v>2407.3407325013632</c:v>
                </c:pt>
                <c:pt idx="248">
                  <c:v>2257.106971093815</c:v>
                </c:pt>
                <c:pt idx="249">
                  <c:v>2121.6991460678573</c:v>
                </c:pt>
                <c:pt idx="250">
                  <c:v>2211.0344476304217</c:v>
                </c:pt>
                <c:pt idx="251">
                  <c:v>2446.5285119188793</c:v>
                </c:pt>
                <c:pt idx="252">
                  <c:v>2520.5015538885864</c:v>
                </c:pt>
                <c:pt idx="253">
                  <c:v>2647.5602999697571</c:v>
                </c:pt>
                <c:pt idx="254">
                  <c:v>3068.1837497124015</c:v>
                </c:pt>
                <c:pt idx="255">
                  <c:v>2844.0648302729915</c:v>
                </c:pt>
                <c:pt idx="256">
                  <c:v>2486.5594636987084</c:v>
                </c:pt>
                <c:pt idx="257">
                  <c:v>2216.2882471722837</c:v>
                </c:pt>
                <c:pt idx="258">
                  <c:v>2272.7354711799226</c:v>
                </c:pt>
                <c:pt idx="259">
                  <c:v>2497.8015125358497</c:v>
                </c:pt>
                <c:pt idx="260">
                  <c:v>2457.1936062248988</c:v>
                </c:pt>
                <c:pt idx="261">
                  <c:v>2340.7550198730924</c:v>
                </c:pt>
                <c:pt idx="262">
                  <c:v>2138.9120264279354</c:v>
                </c:pt>
                <c:pt idx="263">
                  <c:v>2108.1966376206447</c:v>
                </c:pt>
                <c:pt idx="264">
                  <c:v>2738.0422447908804</c:v>
                </c:pt>
                <c:pt idx="265">
                  <c:v>3133.7023412005256</c:v>
                </c:pt>
                <c:pt idx="266">
                  <c:v>3430.5222578042958</c:v>
                </c:pt>
                <c:pt idx="267">
                  <c:v>3280.9721362417617</c:v>
                </c:pt>
                <c:pt idx="268">
                  <c:v>2854.2109150807601</c:v>
                </c:pt>
                <c:pt idx="269">
                  <c:v>2558.7407857717776</c:v>
                </c:pt>
                <c:pt idx="270">
                  <c:v>3018.6489742769591</c:v>
                </c:pt>
                <c:pt idx="271">
                  <c:v>4577.1690882423391</c:v>
                </c:pt>
                <c:pt idx="272">
                  <c:v>4843.0085800665856</c:v>
                </c:pt>
                <c:pt idx="273">
                  <c:v>4701.3740110420122</c:v>
                </c:pt>
                <c:pt idx="274">
                  <c:v>4385.2874672974704</c:v>
                </c:pt>
                <c:pt idx="275">
                  <c:v>4244.2415867660839</c:v>
                </c:pt>
                <c:pt idx="276">
                  <c:v>4139.5163769402543</c:v>
                </c:pt>
                <c:pt idx="277">
                  <c:v>4069.4108104579482</c:v>
                </c:pt>
                <c:pt idx="278">
                  <c:v>3693.4025684913668</c:v>
                </c:pt>
                <c:pt idx="279">
                  <c:v>3219.3975287727421</c:v>
                </c:pt>
                <c:pt idx="280">
                  <c:v>2883.5617418215593</c:v>
                </c:pt>
                <c:pt idx="281">
                  <c:v>2604.0804754956062</c:v>
                </c:pt>
                <c:pt idx="282">
                  <c:v>2304.5419337659782</c:v>
                </c:pt>
                <c:pt idx="283">
                  <c:v>2145.831567814716</c:v>
                </c:pt>
                <c:pt idx="284">
                  <c:v>2111.0149460464413</c:v>
                </c:pt>
                <c:pt idx="285">
                  <c:v>1997.0592516182253</c:v>
                </c:pt>
                <c:pt idx="286">
                  <c:v>1863.1802498738487</c:v>
                </c:pt>
                <c:pt idx="287">
                  <c:v>1778.0017933417764</c:v>
                </c:pt>
                <c:pt idx="288">
                  <c:v>1701.397603962165</c:v>
                </c:pt>
                <c:pt idx="289">
                  <c:v>1602.6372950123705</c:v>
                </c:pt>
                <c:pt idx="290">
                  <c:v>1278.3969075852333</c:v>
                </c:pt>
                <c:pt idx="291">
                  <c:v>1209.7234992959636</c:v>
                </c:pt>
                <c:pt idx="292">
                  <c:v>1184.9348745134978</c:v>
                </c:pt>
                <c:pt idx="293">
                  <c:v>1267.1984660708952</c:v>
                </c:pt>
                <c:pt idx="294">
                  <c:v>1831.8207659301981</c:v>
                </c:pt>
                <c:pt idx="295">
                  <c:v>2256.5727859050971</c:v>
                </c:pt>
                <c:pt idx="296">
                  <c:v>2047.4636245461627</c:v>
                </c:pt>
                <c:pt idx="297">
                  <c:v>1852.8333289000595</c:v>
                </c:pt>
                <c:pt idx="298">
                  <c:v>1715.6331091908089</c:v>
                </c:pt>
                <c:pt idx="299">
                  <c:v>1652.359954148639</c:v>
                </c:pt>
                <c:pt idx="300">
                  <c:v>1631.4310563822944</c:v>
                </c:pt>
                <c:pt idx="301">
                  <c:v>1510.0706919025693</c:v>
                </c:pt>
                <c:pt idx="302">
                  <c:v>1293.1007109068869</c:v>
                </c:pt>
                <c:pt idx="303">
                  <c:v>1359.7991450104203</c:v>
                </c:pt>
                <c:pt idx="304">
                  <c:v>1373.9282085612556</c:v>
                </c:pt>
                <c:pt idx="305">
                  <c:v>1282.3973932943559</c:v>
                </c:pt>
                <c:pt idx="306">
                  <c:v>1223.6253803858651</c:v>
                </c:pt>
                <c:pt idx="307">
                  <c:v>1179.15400191413</c:v>
                </c:pt>
                <c:pt idx="308">
                  <c:v>1160.3218639718309</c:v>
                </c:pt>
                <c:pt idx="309">
                  <c:v>1150.0694929773347</c:v>
                </c:pt>
                <c:pt idx="310">
                  <c:v>1161.0272108797319</c:v>
                </c:pt>
                <c:pt idx="311">
                  <c:v>1242.4626930639236</c:v>
                </c:pt>
                <c:pt idx="312">
                  <c:v>1151.6926595439777</c:v>
                </c:pt>
                <c:pt idx="313">
                  <c:v>1099.1830406318584</c:v>
                </c:pt>
                <c:pt idx="314">
                  <c:v>1243.8339870670629</c:v>
                </c:pt>
                <c:pt idx="315">
                  <c:v>1527.8584897372641</c:v>
                </c:pt>
                <c:pt idx="316">
                  <c:v>1384.4278618540991</c:v>
                </c:pt>
                <c:pt idx="317">
                  <c:v>1160.8848930506822</c:v>
                </c:pt>
                <c:pt idx="318">
                  <c:v>1092.2567607660735</c:v>
                </c:pt>
                <c:pt idx="319">
                  <c:v>1062.277829133719</c:v>
                </c:pt>
                <c:pt idx="320">
                  <c:v>1121.2450298131002</c:v>
                </c:pt>
                <c:pt idx="321">
                  <c:v>1473.6789851595936</c:v>
                </c:pt>
                <c:pt idx="322">
                  <c:v>1490.0668879359564</c:v>
                </c:pt>
                <c:pt idx="323">
                  <c:v>1407.7250748051063</c:v>
                </c:pt>
                <c:pt idx="324">
                  <c:v>1360.2813066673648</c:v>
                </c:pt>
                <c:pt idx="325">
                  <c:v>1323.6964703179628</c:v>
                </c:pt>
                <c:pt idx="326">
                  <c:v>1109.0437138624611</c:v>
                </c:pt>
                <c:pt idx="327">
                  <c:v>1073.9123084161008</c:v>
                </c:pt>
                <c:pt idx="328">
                  <c:v>1085.4261877388401</c:v>
                </c:pt>
                <c:pt idx="329">
                  <c:v>1070.3181439420894</c:v>
                </c:pt>
                <c:pt idx="330">
                  <c:v>1033.0881655174499</c:v>
                </c:pt>
                <c:pt idx="331">
                  <c:v>1030.6298032133159</c:v>
                </c:pt>
                <c:pt idx="332">
                  <c:v>1014.2047292800788</c:v>
                </c:pt>
                <c:pt idx="333">
                  <c:v>1057.9716799027779</c:v>
                </c:pt>
                <c:pt idx="334">
                  <c:v>1067.8491450175623</c:v>
                </c:pt>
                <c:pt idx="335">
                  <c:v>1055.880175996899</c:v>
                </c:pt>
                <c:pt idx="336">
                  <c:v>967.29335486881541</c:v>
                </c:pt>
                <c:pt idx="337">
                  <c:v>947.18576196533991</c:v>
                </c:pt>
                <c:pt idx="338">
                  <c:v>961.11436055028889</c:v>
                </c:pt>
                <c:pt idx="339">
                  <c:v>1009.7330601048336</c:v>
                </c:pt>
                <c:pt idx="340">
                  <c:v>998.58639064473823</c:v>
                </c:pt>
                <c:pt idx="341">
                  <c:v>992.70340738936432</c:v>
                </c:pt>
                <c:pt idx="342">
                  <c:v>971.42322931832803</c:v>
                </c:pt>
                <c:pt idx="343">
                  <c:v>956.58925640103712</c:v>
                </c:pt>
                <c:pt idx="344">
                  <c:v>935.40711196159964</c:v>
                </c:pt>
                <c:pt idx="345">
                  <c:v>866.77448794077657</c:v>
                </c:pt>
                <c:pt idx="346">
                  <c:v>884.99055770104883</c:v>
                </c:pt>
                <c:pt idx="347">
                  <c:v>880.65382377679884</c:v>
                </c:pt>
                <c:pt idx="348">
                  <c:v>867.42571505823696</c:v>
                </c:pt>
                <c:pt idx="349">
                  <c:v>859.4111569985979</c:v>
                </c:pt>
                <c:pt idx="350">
                  <c:v>786.78380533682753</c:v>
                </c:pt>
                <c:pt idx="351">
                  <c:v>811.83399939128856</c:v>
                </c:pt>
                <c:pt idx="352">
                  <c:v>841.10738686908246</c:v>
                </c:pt>
                <c:pt idx="353">
                  <c:v>836.82274916166102</c:v>
                </c:pt>
                <c:pt idx="354">
                  <c:v>829.49876082494927</c:v>
                </c:pt>
                <c:pt idx="355">
                  <c:v>795.63996303364559</c:v>
                </c:pt>
                <c:pt idx="356">
                  <c:v>792.51437315347641</c:v>
                </c:pt>
                <c:pt idx="357">
                  <c:v>784.81763092029519</c:v>
                </c:pt>
                <c:pt idx="358">
                  <c:v>769.84977877275639</c:v>
                </c:pt>
                <c:pt idx="359">
                  <c:v>780.6595024376802</c:v>
                </c:pt>
                <c:pt idx="360">
                  <c:v>805.23454303878202</c:v>
                </c:pt>
                <c:pt idx="361">
                  <c:v>794.4008958875379</c:v>
                </c:pt>
                <c:pt idx="362">
                  <c:v>790.77304813224896</c:v>
                </c:pt>
                <c:pt idx="363">
                  <c:v>786.84838543205308</c:v>
                </c:pt>
                <c:pt idx="364">
                  <c:v>813.83816721123287</c:v>
                </c:pt>
                <c:pt idx="365">
                  <c:v>715.43317492596202</c:v>
                </c:pt>
                <c:pt idx="366">
                  <c:v>703.79482312908328</c:v>
                </c:pt>
                <c:pt idx="367">
                  <c:v>708.37109929232747</c:v>
                </c:pt>
                <c:pt idx="368">
                  <c:v>778.30018184724145</c:v>
                </c:pt>
                <c:pt idx="369">
                  <c:v>786.68130500972393</c:v>
                </c:pt>
                <c:pt idx="370">
                  <c:v>770.52795122619966</c:v>
                </c:pt>
                <c:pt idx="371">
                  <c:v>737.87387303585774</c:v>
                </c:pt>
                <c:pt idx="372">
                  <c:v>728.73979462379543</c:v>
                </c:pt>
                <c:pt idx="373">
                  <c:v>728.41810074866225</c:v>
                </c:pt>
                <c:pt idx="374">
                  <c:v>716.93073574334392</c:v>
                </c:pt>
                <c:pt idx="375">
                  <c:v>717.34570439275717</c:v>
                </c:pt>
                <c:pt idx="376">
                  <c:v>718.48828113138347</c:v>
                </c:pt>
                <c:pt idx="377">
                  <c:v>719.26575095695011</c:v>
                </c:pt>
                <c:pt idx="378">
                  <c:v>730.05879245558924</c:v>
                </c:pt>
                <c:pt idx="379">
                  <c:v>791.25676589573447</c:v>
                </c:pt>
                <c:pt idx="380">
                  <c:v>791.41551393220436</c:v>
                </c:pt>
                <c:pt idx="381">
                  <c:v>753.97289968788652</c:v>
                </c:pt>
                <c:pt idx="382">
                  <c:v>746.77282460954689</c:v>
                </c:pt>
                <c:pt idx="383">
                  <c:v>739.47217044465026</c:v>
                </c:pt>
                <c:pt idx="384">
                  <c:v>742.42459461788724</c:v>
                </c:pt>
                <c:pt idx="385">
                  <c:v>740.32388943121703</c:v>
                </c:pt>
                <c:pt idx="386">
                  <c:v>753.76274585083661</c:v>
                </c:pt>
                <c:pt idx="387">
                  <c:v>809.66201090955894</c:v>
                </c:pt>
                <c:pt idx="388">
                  <c:v>995.18647677871377</c:v>
                </c:pt>
                <c:pt idx="389">
                  <c:v>1201.1540778745912</c:v>
                </c:pt>
                <c:pt idx="390">
                  <c:v>1133.2036401940736</c:v>
                </c:pt>
                <c:pt idx="391">
                  <c:v>1047.3076905488972</c:v>
                </c:pt>
                <c:pt idx="392">
                  <c:v>1008.5503131281898</c:v>
                </c:pt>
                <c:pt idx="393">
                  <c:v>986.40547459235427</c:v>
                </c:pt>
                <c:pt idx="394">
                  <c:v>949.76612802121736</c:v>
                </c:pt>
                <c:pt idx="395">
                  <c:v>913.51398738688238</c:v>
                </c:pt>
                <c:pt idx="396">
                  <c:v>807.1382295112187</c:v>
                </c:pt>
                <c:pt idx="397">
                  <c:v>796.38919595599225</c:v>
                </c:pt>
                <c:pt idx="398">
                  <c:v>792.46837900991591</c:v>
                </c:pt>
                <c:pt idx="399">
                  <c:v>794.20015493327764</c:v>
                </c:pt>
                <c:pt idx="400">
                  <c:v>787.99368442781565</c:v>
                </c:pt>
                <c:pt idx="401">
                  <c:v>761.44500387379207</c:v>
                </c:pt>
                <c:pt idx="402">
                  <c:v>746.58488569634312</c:v>
                </c:pt>
                <c:pt idx="403">
                  <c:v>738.8410802616412</c:v>
                </c:pt>
                <c:pt idx="404">
                  <c:v>740.3394154375278</c:v>
                </c:pt>
                <c:pt idx="405">
                  <c:v>715.18066052647521</c:v>
                </c:pt>
                <c:pt idx="406">
                  <c:v>703.16023232047723</c:v>
                </c:pt>
                <c:pt idx="407">
                  <c:v>701.80359558185114</c:v>
                </c:pt>
                <c:pt idx="408">
                  <c:v>712.20273540049914</c:v>
                </c:pt>
                <c:pt idx="409">
                  <c:v>787.08703775280128</c:v>
                </c:pt>
                <c:pt idx="410">
                  <c:v>1072.5727762976383</c:v>
                </c:pt>
                <c:pt idx="411">
                  <c:v>1101.6230795152242</c:v>
                </c:pt>
                <c:pt idx="412">
                  <c:v>1062.6088011973986</c:v>
                </c:pt>
                <c:pt idx="413">
                  <c:v>1438.6189599364809</c:v>
                </c:pt>
                <c:pt idx="414">
                  <c:v>1375.1936754038222</c:v>
                </c:pt>
                <c:pt idx="415">
                  <c:v>1230.5961247515772</c:v>
                </c:pt>
                <c:pt idx="416">
                  <c:v>1138.9021165198828</c:v>
                </c:pt>
                <c:pt idx="417">
                  <c:v>1071.336671736462</c:v>
                </c:pt>
                <c:pt idx="418">
                  <c:v>892.22362298237078</c:v>
                </c:pt>
                <c:pt idx="419">
                  <c:v>851.841712896442</c:v>
                </c:pt>
                <c:pt idx="420">
                  <c:v>973.62229898683518</c:v>
                </c:pt>
                <c:pt idx="421">
                  <c:v>932.43401328707239</c:v>
                </c:pt>
                <c:pt idx="422">
                  <c:v>885.34888191783602</c:v>
                </c:pt>
                <c:pt idx="423">
                  <c:v>866.63255953993121</c:v>
                </c:pt>
                <c:pt idx="424">
                  <c:v>842.06499769119819</c:v>
                </c:pt>
                <c:pt idx="425">
                  <c:v>818.71050404344055</c:v>
                </c:pt>
                <c:pt idx="426">
                  <c:v>790.30526061926616</c:v>
                </c:pt>
                <c:pt idx="427">
                  <c:v>781.98751242294634</c:v>
                </c:pt>
                <c:pt idx="428">
                  <c:v>775.74034245430221</c:v>
                </c:pt>
                <c:pt idx="429">
                  <c:v>767.9790070721233</c:v>
                </c:pt>
                <c:pt idx="430">
                  <c:v>757.58190174972765</c:v>
                </c:pt>
                <c:pt idx="431">
                  <c:v>736.00533428036249</c:v>
                </c:pt>
                <c:pt idx="432">
                  <c:v>724.45051244536717</c:v>
                </c:pt>
                <c:pt idx="433">
                  <c:v>708.12539614094158</c:v>
                </c:pt>
                <c:pt idx="434">
                  <c:v>714.36381587876417</c:v>
                </c:pt>
                <c:pt idx="435">
                  <c:v>704.91738578958734</c:v>
                </c:pt>
                <c:pt idx="436">
                  <c:v>704.73070466225352</c:v>
                </c:pt>
                <c:pt idx="437">
                  <c:v>696.91486075487546</c:v>
                </c:pt>
                <c:pt idx="438">
                  <c:v>698.53828558875875</c:v>
                </c:pt>
                <c:pt idx="439">
                  <c:v>703.89939807784538</c:v>
                </c:pt>
                <c:pt idx="440">
                  <c:v>698.37507699570801</c:v>
                </c:pt>
                <c:pt idx="441">
                  <c:v>701.37451181710605</c:v>
                </c:pt>
                <c:pt idx="442">
                  <c:v>695.6554199700779</c:v>
                </c:pt>
                <c:pt idx="443">
                  <c:v>706.7851764912898</c:v>
                </c:pt>
                <c:pt idx="444">
                  <c:v>710.27526489541992</c:v>
                </c:pt>
                <c:pt idx="445">
                  <c:v>702.08486559568507</c:v>
                </c:pt>
                <c:pt idx="446">
                  <c:v>691.91262566936416</c:v>
                </c:pt>
                <c:pt idx="447">
                  <c:v>698.07516165414415</c:v>
                </c:pt>
                <c:pt idx="448">
                  <c:v>701.0891002589525</c:v>
                </c:pt>
                <c:pt idx="449">
                  <c:v>717.15218263826455</c:v>
                </c:pt>
                <c:pt idx="450">
                  <c:v>708.0831796789812</c:v>
                </c:pt>
                <c:pt idx="451">
                  <c:v>689.70316585041871</c:v>
                </c:pt>
                <c:pt idx="452">
                  <c:v>678.4688024856672</c:v>
                </c:pt>
                <c:pt idx="453">
                  <c:v>637.536818283554</c:v>
                </c:pt>
                <c:pt idx="454">
                  <c:v>640.57463239985555</c:v>
                </c:pt>
                <c:pt idx="455">
                  <c:v>607.06626004212956</c:v>
                </c:pt>
                <c:pt idx="456">
                  <c:v>634.05869511742321</c:v>
                </c:pt>
                <c:pt idx="457">
                  <c:v>662.93094453746323</c:v>
                </c:pt>
                <c:pt idx="458">
                  <c:v>657.88654046375348</c:v>
                </c:pt>
                <c:pt idx="459">
                  <c:v>618.67906144761287</c:v>
                </c:pt>
                <c:pt idx="460">
                  <c:v>527.84350601922688</c:v>
                </c:pt>
                <c:pt idx="461">
                  <c:v>515.46734963050005</c:v>
                </c:pt>
                <c:pt idx="462">
                  <c:v>542.09548283603635</c:v>
                </c:pt>
                <c:pt idx="463">
                  <c:v>542.55585149361764</c:v>
                </c:pt>
                <c:pt idx="464">
                  <c:v>529.76858003320876</c:v>
                </c:pt>
                <c:pt idx="465">
                  <c:v>511.46884061966523</c:v>
                </c:pt>
                <c:pt idx="466">
                  <c:v>510.51643979019639</c:v>
                </c:pt>
                <c:pt idx="467">
                  <c:v>506.06777740734969</c:v>
                </c:pt>
                <c:pt idx="468">
                  <c:v>508.30628136320547</c:v>
                </c:pt>
                <c:pt idx="469">
                  <c:v>503.24927954014026</c:v>
                </c:pt>
                <c:pt idx="470">
                  <c:v>499.43008519401661</c:v>
                </c:pt>
                <c:pt idx="471">
                  <c:v>515.91246199835973</c:v>
                </c:pt>
                <c:pt idx="472">
                  <c:v>684.6323100289402</c:v>
                </c:pt>
                <c:pt idx="473">
                  <c:v>632.27806309247694</c:v>
                </c:pt>
                <c:pt idx="474">
                  <c:v>581.62554670361851</c:v>
                </c:pt>
                <c:pt idx="475">
                  <c:v>550.62238971946692</c:v>
                </c:pt>
                <c:pt idx="476">
                  <c:v>614.82677999102054</c:v>
                </c:pt>
                <c:pt idx="477">
                  <c:v>764.70394019058779</c:v>
                </c:pt>
                <c:pt idx="478">
                  <c:v>715.97733388042775</c:v>
                </c:pt>
                <c:pt idx="479">
                  <c:v>700.73975137645334</c:v>
                </c:pt>
                <c:pt idx="480">
                  <c:v>654.34535601026857</c:v>
                </c:pt>
                <c:pt idx="481">
                  <c:v>635.71023039281499</c:v>
                </c:pt>
                <c:pt idx="482">
                  <c:v>656.83510995700897</c:v>
                </c:pt>
                <c:pt idx="483">
                  <c:v>630.80741451063784</c:v>
                </c:pt>
                <c:pt idx="484">
                  <c:v>633.46980829997824</c:v>
                </c:pt>
                <c:pt idx="485">
                  <c:v>634.57555220410484</c:v>
                </c:pt>
                <c:pt idx="486">
                  <c:v>635.30053584311088</c:v>
                </c:pt>
                <c:pt idx="487">
                  <c:v>633.63405745467003</c:v>
                </c:pt>
                <c:pt idx="488">
                  <c:v>629.5583699266349</c:v>
                </c:pt>
                <c:pt idx="489">
                  <c:v>633.54680081217236</c:v>
                </c:pt>
                <c:pt idx="490">
                  <c:v>628.44816914951991</c:v>
                </c:pt>
                <c:pt idx="491">
                  <c:v>626.41436305917966</c:v>
                </c:pt>
                <c:pt idx="492">
                  <c:v>627.47998184507912</c:v>
                </c:pt>
                <c:pt idx="493">
                  <c:v>615.9092622457415</c:v>
                </c:pt>
                <c:pt idx="494">
                  <c:v>611.01312001233248</c:v>
                </c:pt>
                <c:pt idx="495">
                  <c:v>605.23052768713421</c:v>
                </c:pt>
                <c:pt idx="496">
                  <c:v>612.87338624037477</c:v>
                </c:pt>
                <c:pt idx="497">
                  <c:v>619.29039645929925</c:v>
                </c:pt>
                <c:pt idx="498">
                  <c:v>633.31353321591075</c:v>
                </c:pt>
                <c:pt idx="499">
                  <c:v>631.58128086581974</c:v>
                </c:pt>
                <c:pt idx="500">
                  <c:v>658.18108143035511</c:v>
                </c:pt>
                <c:pt idx="501">
                  <c:v>738.10371639288599</c:v>
                </c:pt>
                <c:pt idx="502">
                  <c:v>693.18746428933969</c:v>
                </c:pt>
                <c:pt idx="503">
                  <c:v>670.94400922104194</c:v>
                </c:pt>
                <c:pt idx="504">
                  <c:v>669.20815144830385</c:v>
                </c:pt>
                <c:pt idx="505">
                  <c:v>683.69359932957047</c:v>
                </c:pt>
                <c:pt idx="506">
                  <c:v>656.67698032686701</c:v>
                </c:pt>
                <c:pt idx="507">
                  <c:v>632.94371959426542</c:v>
                </c:pt>
                <c:pt idx="508">
                  <c:v>619.44825407940675</c:v>
                </c:pt>
                <c:pt idx="509">
                  <c:v>606.96545134027508</c:v>
                </c:pt>
                <c:pt idx="510">
                  <c:v>593.86042209993764</c:v>
                </c:pt>
                <c:pt idx="511">
                  <c:v>591.35798525785299</c:v>
                </c:pt>
                <c:pt idx="512">
                  <c:v>559.60422848031305</c:v>
                </c:pt>
                <c:pt idx="513">
                  <c:v>545.54836316918977</c:v>
                </c:pt>
                <c:pt idx="514">
                  <c:v>524.22235041070962</c:v>
                </c:pt>
                <c:pt idx="515">
                  <c:v>495.4872899248129</c:v>
                </c:pt>
                <c:pt idx="516">
                  <c:v>509.70894220423753</c:v>
                </c:pt>
                <c:pt idx="517">
                  <c:v>512.78311300457381</c:v>
                </c:pt>
                <c:pt idx="518">
                  <c:v>478.347745984624</c:v>
                </c:pt>
                <c:pt idx="519">
                  <c:v>325.08437371548337</c:v>
                </c:pt>
                <c:pt idx="520">
                  <c:v>297.34470540685726</c:v>
                </c:pt>
                <c:pt idx="521">
                  <c:v>279.63401923348727</c:v>
                </c:pt>
                <c:pt idx="522">
                  <c:v>276.58816619473055</c:v>
                </c:pt>
                <c:pt idx="523">
                  <c:v>279.42301495952142</c:v>
                </c:pt>
                <c:pt idx="524">
                  <c:v>285.50170850942044</c:v>
                </c:pt>
                <c:pt idx="525">
                  <c:v>303.73935540573291</c:v>
                </c:pt>
                <c:pt idx="526">
                  <c:v>472.48522435781268</c:v>
                </c:pt>
                <c:pt idx="527">
                  <c:v>546.67235771777598</c:v>
                </c:pt>
                <c:pt idx="528">
                  <c:v>534.39038946702283</c:v>
                </c:pt>
                <c:pt idx="529">
                  <c:v>580.88627045369276</c:v>
                </c:pt>
                <c:pt idx="530">
                  <c:v>561.32877975396809</c:v>
                </c:pt>
                <c:pt idx="531">
                  <c:v>539.88581395368556</c:v>
                </c:pt>
                <c:pt idx="532">
                  <c:v>447.23564212849317</c:v>
                </c:pt>
                <c:pt idx="533">
                  <c:v>404.65499389374861</c:v>
                </c:pt>
                <c:pt idx="534">
                  <c:v>386.79749476550415</c:v>
                </c:pt>
                <c:pt idx="535">
                  <c:v>424.53643309917675</c:v>
                </c:pt>
                <c:pt idx="536">
                  <c:v>499.04452674564095</c:v>
                </c:pt>
                <c:pt idx="537">
                  <c:v>534.62761519294986</c:v>
                </c:pt>
                <c:pt idx="538">
                  <c:v>550.73534720288478</c:v>
                </c:pt>
                <c:pt idx="539">
                  <c:v>459.75018086111561</c:v>
                </c:pt>
                <c:pt idx="540">
                  <c:v>418.56129409753459</c:v>
                </c:pt>
                <c:pt idx="541">
                  <c:v>424.77309939032335</c:v>
                </c:pt>
                <c:pt idx="542">
                  <c:v>444.05373136000821</c:v>
                </c:pt>
                <c:pt idx="543">
                  <c:v>537.39028452800835</c:v>
                </c:pt>
                <c:pt idx="544">
                  <c:v>752.79926403520619</c:v>
                </c:pt>
                <c:pt idx="545">
                  <c:v>1012.5163605459916</c:v>
                </c:pt>
                <c:pt idx="546">
                  <c:v>862.28641874710956</c:v>
                </c:pt>
                <c:pt idx="547">
                  <c:v>741.1635458103575</c:v>
                </c:pt>
                <c:pt idx="548">
                  <c:v>678.74216653027304</c:v>
                </c:pt>
                <c:pt idx="549">
                  <c:v>643.65838327709264</c:v>
                </c:pt>
                <c:pt idx="550">
                  <c:v>603.58280434696042</c:v>
                </c:pt>
                <c:pt idx="551">
                  <c:v>541.6938068798263</c:v>
                </c:pt>
                <c:pt idx="552">
                  <c:v>476.02280693925354</c:v>
                </c:pt>
                <c:pt idx="553">
                  <c:v>470.16006887126639</c:v>
                </c:pt>
                <c:pt idx="554">
                  <c:v>478.49536307779954</c:v>
                </c:pt>
                <c:pt idx="555">
                  <c:v>499.47247715465022</c:v>
                </c:pt>
                <c:pt idx="556">
                  <c:v>519.70380808131245</c:v>
                </c:pt>
                <c:pt idx="557">
                  <c:v>468.01037897264865</c:v>
                </c:pt>
                <c:pt idx="558">
                  <c:v>442.87295914869173</c:v>
                </c:pt>
                <c:pt idx="559">
                  <c:v>438.41139158107416</c:v>
                </c:pt>
                <c:pt idx="560">
                  <c:v>578.60729394234352</c:v>
                </c:pt>
                <c:pt idx="561">
                  <c:v>727.18479235291329</c:v>
                </c:pt>
                <c:pt idx="562">
                  <c:v>1191.9800524002853</c:v>
                </c:pt>
                <c:pt idx="563">
                  <c:v>1168.5967508338886</c:v>
                </c:pt>
                <c:pt idx="564">
                  <c:v>1044.7823177829807</c:v>
                </c:pt>
                <c:pt idx="565">
                  <c:v>923.15454590570448</c:v>
                </c:pt>
                <c:pt idx="566">
                  <c:v>792.9827205969591</c:v>
                </c:pt>
                <c:pt idx="567">
                  <c:v>858.05450586815618</c:v>
                </c:pt>
                <c:pt idx="568">
                  <c:v>1562.6624815122027</c:v>
                </c:pt>
                <c:pt idx="569">
                  <c:v>1262.7606608169194</c:v>
                </c:pt>
                <c:pt idx="570">
                  <c:v>1116.6556190449357</c:v>
                </c:pt>
                <c:pt idx="571">
                  <c:v>1058.872562814219</c:v>
                </c:pt>
                <c:pt idx="572">
                  <c:v>1009.2924230932795</c:v>
                </c:pt>
                <c:pt idx="573">
                  <c:v>876.63668661172096</c:v>
                </c:pt>
                <c:pt idx="574">
                  <c:v>763.25185184826205</c:v>
                </c:pt>
                <c:pt idx="575">
                  <c:v>726.78881107906489</c:v>
                </c:pt>
                <c:pt idx="576">
                  <c:v>628.83075935108138</c:v>
                </c:pt>
                <c:pt idx="577">
                  <c:v>624.41284493535386</c:v>
                </c:pt>
                <c:pt idx="578">
                  <c:v>698.67596423641419</c:v>
                </c:pt>
                <c:pt idx="579">
                  <c:v>849.57451828906301</c:v>
                </c:pt>
                <c:pt idx="580">
                  <c:v>931.78471108625661</c:v>
                </c:pt>
                <c:pt idx="581">
                  <c:v>1614.3866331119036</c:v>
                </c:pt>
                <c:pt idx="582">
                  <c:v>1581.8922308280657</c:v>
                </c:pt>
                <c:pt idx="583">
                  <c:v>2128.5968720392884</c:v>
                </c:pt>
                <c:pt idx="584">
                  <c:v>2013.1484169456091</c:v>
                </c:pt>
                <c:pt idx="585">
                  <c:v>1641.6394961530075</c:v>
                </c:pt>
                <c:pt idx="586">
                  <c:v>1505.6260996368128</c:v>
                </c:pt>
                <c:pt idx="587">
                  <c:v>1708.8152552187757</c:v>
                </c:pt>
                <c:pt idx="588">
                  <c:v>1842.1784544015463</c:v>
                </c:pt>
                <c:pt idx="589">
                  <c:v>2229.712976002967</c:v>
                </c:pt>
                <c:pt idx="590">
                  <c:v>2833.3197293503767</c:v>
                </c:pt>
                <c:pt idx="591">
                  <c:v>2605.6383069866524</c:v>
                </c:pt>
                <c:pt idx="592">
                  <c:v>3101.6088656356251</c:v>
                </c:pt>
                <c:pt idx="593">
                  <c:v>2930.0167236726079</c:v>
                </c:pt>
                <c:pt idx="594">
                  <c:v>2327.8566850935163</c:v>
                </c:pt>
                <c:pt idx="595">
                  <c:v>2125.5868297388483</c:v>
                </c:pt>
                <c:pt idx="596">
                  <c:v>1937.5934440985359</c:v>
                </c:pt>
                <c:pt idx="597">
                  <c:v>1672.9303761672384</c:v>
                </c:pt>
                <c:pt idx="598">
                  <c:v>1489.6531808557856</c:v>
                </c:pt>
                <c:pt idx="599">
                  <c:v>1443.8542825649313</c:v>
                </c:pt>
                <c:pt idx="600">
                  <c:v>1528.6367208272022</c:v>
                </c:pt>
                <c:pt idx="601">
                  <c:v>1493.4817975560311</c:v>
                </c:pt>
                <c:pt idx="602">
                  <c:v>1406.7141836232538</c:v>
                </c:pt>
                <c:pt idx="603">
                  <c:v>1399.2316132588296</c:v>
                </c:pt>
                <c:pt idx="604">
                  <c:v>1316.9275973080216</c:v>
                </c:pt>
                <c:pt idx="605">
                  <c:v>1201.9577909671157</c:v>
                </c:pt>
                <c:pt idx="606">
                  <c:v>1140.1002577475365</c:v>
                </c:pt>
                <c:pt idx="607">
                  <c:v>998.79077215465611</c:v>
                </c:pt>
                <c:pt idx="608">
                  <c:v>1004.587669498896</c:v>
                </c:pt>
                <c:pt idx="609">
                  <c:v>1102.8096373256706</c:v>
                </c:pt>
                <c:pt idx="610">
                  <c:v>1553.5375020731331</c:v>
                </c:pt>
                <c:pt idx="611">
                  <c:v>1892.840657364919</c:v>
                </c:pt>
                <c:pt idx="612">
                  <c:v>2144.5702231772048</c:v>
                </c:pt>
                <c:pt idx="613">
                  <c:v>2200.7953544624615</c:v>
                </c:pt>
                <c:pt idx="614">
                  <c:v>2344.1951811702634</c:v>
                </c:pt>
                <c:pt idx="615">
                  <c:v>2313.7103643396845</c:v>
                </c:pt>
                <c:pt idx="616">
                  <c:v>2219.9708298324599</c:v>
                </c:pt>
                <c:pt idx="617">
                  <c:v>2253.8017126031154</c:v>
                </c:pt>
                <c:pt idx="618">
                  <c:v>2279.1107057206873</c:v>
                </c:pt>
                <c:pt idx="619">
                  <c:v>2462.2730977841693</c:v>
                </c:pt>
                <c:pt idx="620">
                  <c:v>2711.7846771768354</c:v>
                </c:pt>
                <c:pt idx="621">
                  <c:v>2229.7090606247398</c:v>
                </c:pt>
                <c:pt idx="622">
                  <c:v>1935.1855780620281</c:v>
                </c:pt>
                <c:pt idx="623">
                  <c:v>1714.9271082748146</c:v>
                </c:pt>
                <c:pt idx="624">
                  <c:v>2016.6456340398604</c:v>
                </c:pt>
                <c:pt idx="625">
                  <c:v>3048.8694847404349</c:v>
                </c:pt>
                <c:pt idx="626">
                  <c:v>3072.0660397328238</c:v>
                </c:pt>
                <c:pt idx="627">
                  <c:v>2609.2430828332012</c:v>
                </c:pt>
                <c:pt idx="628">
                  <c:v>2340.5468489682903</c:v>
                </c:pt>
                <c:pt idx="629">
                  <c:v>1973.0749402578565</c:v>
                </c:pt>
                <c:pt idx="630">
                  <c:v>1681.3264308948105</c:v>
                </c:pt>
                <c:pt idx="631">
                  <c:v>1512.4014815394464</c:v>
                </c:pt>
                <c:pt idx="632">
                  <c:v>1417.2782135811321</c:v>
                </c:pt>
                <c:pt idx="633">
                  <c:v>1349.831331334213</c:v>
                </c:pt>
                <c:pt idx="634">
                  <c:v>1229.3601901169009</c:v>
                </c:pt>
                <c:pt idx="635">
                  <c:v>1179.4151875824418</c:v>
                </c:pt>
                <c:pt idx="636">
                  <c:v>1083.7391934243212</c:v>
                </c:pt>
                <c:pt idx="637">
                  <c:v>1022.871322266036</c:v>
                </c:pt>
                <c:pt idx="638">
                  <c:v>951.31214402155479</c:v>
                </c:pt>
                <c:pt idx="639">
                  <c:v>991.74433801184546</c:v>
                </c:pt>
                <c:pt idx="640">
                  <c:v>1009.9673704334111</c:v>
                </c:pt>
                <c:pt idx="641">
                  <c:v>1133.0150488326501</c:v>
                </c:pt>
                <c:pt idx="642">
                  <c:v>1628.7551512264702</c:v>
                </c:pt>
                <c:pt idx="643">
                  <c:v>1856.5759260670941</c:v>
                </c:pt>
                <c:pt idx="644">
                  <c:v>1600.5478930057652</c:v>
                </c:pt>
                <c:pt idx="645">
                  <c:v>1278.3568210980452</c:v>
                </c:pt>
                <c:pt idx="646">
                  <c:v>1125.6662340863927</c:v>
                </c:pt>
                <c:pt idx="647">
                  <c:v>1223.8833062032354</c:v>
                </c:pt>
                <c:pt idx="648">
                  <c:v>1351.3212961013194</c:v>
                </c:pt>
                <c:pt idx="649">
                  <c:v>1205.6954167767194</c:v>
                </c:pt>
                <c:pt idx="650">
                  <c:v>1087.9050043271054</c:v>
                </c:pt>
                <c:pt idx="651">
                  <c:v>1021.4716693668554</c:v>
                </c:pt>
                <c:pt idx="652">
                  <c:v>985.55577646870745</c:v>
                </c:pt>
                <c:pt idx="653">
                  <c:v>946.95978435018412</c:v>
                </c:pt>
                <c:pt idx="654">
                  <c:v>906.11209791548572</c:v>
                </c:pt>
                <c:pt idx="655">
                  <c:v>856.68237821330331</c:v>
                </c:pt>
                <c:pt idx="656">
                  <c:v>839.87449644693129</c:v>
                </c:pt>
                <c:pt idx="657">
                  <c:v>845.31928062330246</c:v>
                </c:pt>
                <c:pt idx="658">
                  <c:v>922.95125424685273</c:v>
                </c:pt>
                <c:pt idx="659">
                  <c:v>836.25889953431613</c:v>
                </c:pt>
                <c:pt idx="660">
                  <c:v>764.91961019182145</c:v>
                </c:pt>
                <c:pt idx="661">
                  <c:v>782.09485366251579</c:v>
                </c:pt>
                <c:pt idx="662">
                  <c:v>786.01721579711068</c:v>
                </c:pt>
                <c:pt idx="663">
                  <c:v>737.97577171131263</c:v>
                </c:pt>
                <c:pt idx="664">
                  <c:v>705.17490808445007</c:v>
                </c:pt>
                <c:pt idx="665">
                  <c:v>694.55232525848191</c:v>
                </c:pt>
                <c:pt idx="666">
                  <c:v>782.87316338049459</c:v>
                </c:pt>
                <c:pt idx="667">
                  <c:v>1064.744967512609</c:v>
                </c:pt>
                <c:pt idx="668">
                  <c:v>1130.3834273722723</c:v>
                </c:pt>
                <c:pt idx="669">
                  <c:v>964.25669156141726</c:v>
                </c:pt>
                <c:pt idx="670">
                  <c:v>930.89459302440628</c:v>
                </c:pt>
                <c:pt idx="671">
                  <c:v>883.44678575646572</c:v>
                </c:pt>
                <c:pt idx="672">
                  <c:v>831.03295247448762</c:v>
                </c:pt>
                <c:pt idx="673">
                  <c:v>794.34606948583269</c:v>
                </c:pt>
                <c:pt idx="674">
                  <c:v>824.33026488262067</c:v>
                </c:pt>
                <c:pt idx="675">
                  <c:v>814.25731016662473</c:v>
                </c:pt>
                <c:pt idx="676">
                  <c:v>789.63235385201801</c:v>
                </c:pt>
                <c:pt idx="677">
                  <c:v>759.77981183831628</c:v>
                </c:pt>
                <c:pt idx="678">
                  <c:v>756.98992045463251</c:v>
                </c:pt>
                <c:pt idx="679">
                  <c:v>808.73467352409057</c:v>
                </c:pt>
                <c:pt idx="680">
                  <c:v>791.01413934990956</c:v>
                </c:pt>
                <c:pt idx="681">
                  <c:v>768.37444900268895</c:v>
                </c:pt>
                <c:pt idx="682">
                  <c:v>743.27990513696193</c:v>
                </c:pt>
                <c:pt idx="683">
                  <c:v>737.67182444708021</c:v>
                </c:pt>
                <c:pt idx="684">
                  <c:v>734.87760221070619</c:v>
                </c:pt>
                <c:pt idx="685">
                  <c:v>765.00190035015237</c:v>
                </c:pt>
                <c:pt idx="686">
                  <c:v>753.55271829098228</c:v>
                </c:pt>
                <c:pt idx="687">
                  <c:v>732.28800175807578</c:v>
                </c:pt>
                <c:pt idx="688">
                  <c:v>672.90312831269</c:v>
                </c:pt>
                <c:pt idx="689">
                  <c:v>669.58377877249995</c:v>
                </c:pt>
                <c:pt idx="690">
                  <c:v>670.05051606109021</c:v>
                </c:pt>
                <c:pt idx="691">
                  <c:v>649.91928593617047</c:v>
                </c:pt>
                <c:pt idx="692">
                  <c:v>674.92951546160464</c:v>
                </c:pt>
                <c:pt idx="693">
                  <c:v>874.19147402502404</c:v>
                </c:pt>
                <c:pt idx="694">
                  <c:v>832.76533762462896</c:v>
                </c:pt>
                <c:pt idx="695">
                  <c:v>758.16503826946587</c:v>
                </c:pt>
                <c:pt idx="696">
                  <c:v>740.33128380431629</c:v>
                </c:pt>
                <c:pt idx="697">
                  <c:v>727.3232624420715</c:v>
                </c:pt>
                <c:pt idx="698">
                  <c:v>779.60457596719471</c:v>
                </c:pt>
                <c:pt idx="699">
                  <c:v>1438.6920626646695</c:v>
                </c:pt>
                <c:pt idx="700">
                  <c:v>1399.3034785672444</c:v>
                </c:pt>
                <c:pt idx="701">
                  <c:v>1151.9599858874074</c:v>
                </c:pt>
                <c:pt idx="702">
                  <c:v>990.90179520415563</c:v>
                </c:pt>
                <c:pt idx="703">
                  <c:v>909.58639981681154</c:v>
                </c:pt>
                <c:pt idx="704">
                  <c:v>832.66739573651807</c:v>
                </c:pt>
                <c:pt idx="705">
                  <c:v>792.39450943180623</c:v>
                </c:pt>
                <c:pt idx="706">
                  <c:v>783.3061452028611</c:v>
                </c:pt>
                <c:pt idx="707">
                  <c:v>806.07369580527859</c:v>
                </c:pt>
                <c:pt idx="708">
                  <c:v>797.28723997362567</c:v>
                </c:pt>
                <c:pt idx="709">
                  <c:v>819.51018504196759</c:v>
                </c:pt>
                <c:pt idx="710">
                  <c:v>1053.8309666632222</c:v>
                </c:pt>
                <c:pt idx="711">
                  <c:v>1000.8553884511084</c:v>
                </c:pt>
                <c:pt idx="712">
                  <c:v>923.58992579939479</c:v>
                </c:pt>
                <c:pt idx="713">
                  <c:v>808.29801284212908</c:v>
                </c:pt>
                <c:pt idx="714">
                  <c:v>729.46716288642233</c:v>
                </c:pt>
                <c:pt idx="715">
                  <c:v>700.08125860111454</c:v>
                </c:pt>
                <c:pt idx="716">
                  <c:v>654.61238804519485</c:v>
                </c:pt>
                <c:pt idx="717">
                  <c:v>635.17832795298307</c:v>
                </c:pt>
                <c:pt idx="718">
                  <c:v>631.42853144615242</c:v>
                </c:pt>
                <c:pt idx="719">
                  <c:v>614.9250016811186</c:v>
                </c:pt>
                <c:pt idx="720">
                  <c:v>600.51876320312601</c:v>
                </c:pt>
                <c:pt idx="721">
                  <c:v>628.70021970653625</c:v>
                </c:pt>
                <c:pt idx="722">
                  <c:v>678.77682954543911</c:v>
                </c:pt>
                <c:pt idx="723">
                  <c:v>672.76273300193247</c:v>
                </c:pt>
                <c:pt idx="724">
                  <c:v>689.52640774461463</c:v>
                </c:pt>
                <c:pt idx="725">
                  <c:v>651.7101131397784</c:v>
                </c:pt>
                <c:pt idx="726">
                  <c:v>572.45423535052873</c:v>
                </c:pt>
                <c:pt idx="727">
                  <c:v>553.38786746574215</c:v>
                </c:pt>
                <c:pt idx="728">
                  <c:v>568.29187856173883</c:v>
                </c:pt>
                <c:pt idx="729">
                  <c:v>528.79834644156927</c:v>
                </c:pt>
                <c:pt idx="730">
                  <c:v>529.52006169235449</c:v>
                </c:pt>
                <c:pt idx="731">
                  <c:v>523.54510064373324</c:v>
                </c:pt>
                <c:pt idx="732">
                  <c:v>526.33384138601321</c:v>
                </c:pt>
                <c:pt idx="733">
                  <c:v>539.59629957960328</c:v>
                </c:pt>
                <c:pt idx="734">
                  <c:v>511.84390604315576</c:v>
                </c:pt>
                <c:pt idx="735">
                  <c:v>508.37345120514658</c:v>
                </c:pt>
                <c:pt idx="736">
                  <c:v>506.19740780420778</c:v>
                </c:pt>
                <c:pt idx="737">
                  <c:v>504.11580130694449</c:v>
                </c:pt>
                <c:pt idx="738">
                  <c:v>514.12507454383342</c:v>
                </c:pt>
                <c:pt idx="739">
                  <c:v>496.39078664894623</c:v>
                </c:pt>
                <c:pt idx="740">
                  <c:v>480.98001730019746</c:v>
                </c:pt>
                <c:pt idx="741">
                  <c:v>474.6070731878936</c:v>
                </c:pt>
                <c:pt idx="742">
                  <c:v>475.00094063737413</c:v>
                </c:pt>
                <c:pt idx="743">
                  <c:v>465.30946334699831</c:v>
                </c:pt>
                <c:pt idx="744">
                  <c:v>474.2196901210844</c:v>
                </c:pt>
                <c:pt idx="745">
                  <c:v>474.02843291225048</c:v>
                </c:pt>
                <c:pt idx="746">
                  <c:v>464.557918745763</c:v>
                </c:pt>
                <c:pt idx="747">
                  <c:v>467.92911806487939</c:v>
                </c:pt>
                <c:pt idx="748">
                  <c:v>457.36782674459397</c:v>
                </c:pt>
                <c:pt idx="749">
                  <c:v>495.54997869038868</c:v>
                </c:pt>
                <c:pt idx="750">
                  <c:v>593.52179191694165</c:v>
                </c:pt>
                <c:pt idx="751">
                  <c:v>591.61365747815091</c:v>
                </c:pt>
                <c:pt idx="752">
                  <c:v>595.22610628292114</c:v>
                </c:pt>
                <c:pt idx="753">
                  <c:v>604.69953983811467</c:v>
                </c:pt>
                <c:pt idx="754">
                  <c:v>688.96980361510828</c:v>
                </c:pt>
                <c:pt idx="755">
                  <c:v>656.65553813608085</c:v>
                </c:pt>
                <c:pt idx="756">
                  <c:v>622.65618334225439</c:v>
                </c:pt>
                <c:pt idx="757">
                  <c:v>608.1994225414594</c:v>
                </c:pt>
                <c:pt idx="758">
                  <c:v>594.06957048315257</c:v>
                </c:pt>
                <c:pt idx="759">
                  <c:v>596.29814428391251</c:v>
                </c:pt>
                <c:pt idx="760">
                  <c:v>627.73375050122195</c:v>
                </c:pt>
                <c:pt idx="761">
                  <c:v>624.9280365261526</c:v>
                </c:pt>
                <c:pt idx="762">
                  <c:v>610.30122042076357</c:v>
                </c:pt>
                <c:pt idx="763">
                  <c:v>618.7623716937585</c:v>
                </c:pt>
                <c:pt idx="764">
                  <c:v>607.54167605273096</c:v>
                </c:pt>
                <c:pt idx="765">
                  <c:v>599.81176650481746</c:v>
                </c:pt>
                <c:pt idx="766">
                  <c:v>586.94391447026828</c:v>
                </c:pt>
                <c:pt idx="767">
                  <c:v>573.58910931806599</c:v>
                </c:pt>
                <c:pt idx="768">
                  <c:v>565.19073584903674</c:v>
                </c:pt>
                <c:pt idx="769">
                  <c:v>569.06047831801436</c:v>
                </c:pt>
                <c:pt idx="770">
                  <c:v>564.80040926775519</c:v>
                </c:pt>
                <c:pt idx="771">
                  <c:v>558.58987082953968</c:v>
                </c:pt>
                <c:pt idx="772">
                  <c:v>552.67368613923031</c:v>
                </c:pt>
                <c:pt idx="773">
                  <c:v>548.33935895860691</c:v>
                </c:pt>
                <c:pt idx="774">
                  <c:v>547.31394586109957</c:v>
                </c:pt>
                <c:pt idx="775">
                  <c:v>546.46420685651447</c:v>
                </c:pt>
                <c:pt idx="776">
                  <c:v>525.46413788833001</c:v>
                </c:pt>
                <c:pt idx="777">
                  <c:v>511.10834967223172</c:v>
                </c:pt>
                <c:pt idx="778">
                  <c:v>518.49917956149091</c:v>
                </c:pt>
                <c:pt idx="779">
                  <c:v>577.57749965220341</c:v>
                </c:pt>
                <c:pt idx="780">
                  <c:v>560.89421952929365</c:v>
                </c:pt>
                <c:pt idx="781">
                  <c:v>569.06705707895128</c:v>
                </c:pt>
                <c:pt idx="782">
                  <c:v>715.51986904822922</c:v>
                </c:pt>
                <c:pt idx="783">
                  <c:v>647.72307379521089</c:v>
                </c:pt>
                <c:pt idx="784">
                  <c:v>628.59252029495508</c:v>
                </c:pt>
                <c:pt idx="785">
                  <c:v>568.73512156922129</c:v>
                </c:pt>
                <c:pt idx="786">
                  <c:v>528.42289663548058</c:v>
                </c:pt>
                <c:pt idx="787">
                  <c:v>489.81249876461169</c:v>
                </c:pt>
                <c:pt idx="788">
                  <c:v>415.82291971671521</c:v>
                </c:pt>
                <c:pt idx="789">
                  <c:v>382.7270185309722</c:v>
                </c:pt>
                <c:pt idx="790">
                  <c:v>371.70517370649509</c:v>
                </c:pt>
                <c:pt idx="791">
                  <c:v>331.31457198679669</c:v>
                </c:pt>
                <c:pt idx="792">
                  <c:v>377.49950293249219</c:v>
                </c:pt>
                <c:pt idx="793">
                  <c:v>365.95273163708862</c:v>
                </c:pt>
                <c:pt idx="794">
                  <c:v>357.62891356575813</c:v>
                </c:pt>
                <c:pt idx="795">
                  <c:v>345.32170535482953</c:v>
                </c:pt>
                <c:pt idx="796">
                  <c:v>362.40532969776029</c:v>
                </c:pt>
                <c:pt idx="797">
                  <c:v>452.0739871827879</c:v>
                </c:pt>
                <c:pt idx="798">
                  <c:v>395.70917805281658</c:v>
                </c:pt>
                <c:pt idx="799">
                  <c:v>373.62765905748728</c:v>
                </c:pt>
                <c:pt idx="800">
                  <c:v>354.29918233161811</c:v>
                </c:pt>
                <c:pt idx="801">
                  <c:v>340.14850868298589</c:v>
                </c:pt>
                <c:pt idx="802">
                  <c:v>336.26640850942698</c:v>
                </c:pt>
                <c:pt idx="803">
                  <c:v>346.68582830912351</c:v>
                </c:pt>
                <c:pt idx="804">
                  <c:v>389.91744641449196</c:v>
                </c:pt>
                <c:pt idx="805">
                  <c:v>403.96649723448513</c:v>
                </c:pt>
                <c:pt idx="806">
                  <c:v>417.34120413159479</c:v>
                </c:pt>
                <c:pt idx="807">
                  <c:v>416.15253793087749</c:v>
                </c:pt>
                <c:pt idx="808">
                  <c:v>405.30788578494065</c:v>
                </c:pt>
                <c:pt idx="809">
                  <c:v>398.42130504417105</c:v>
                </c:pt>
                <c:pt idx="810">
                  <c:v>400.91844177970717</c:v>
                </c:pt>
                <c:pt idx="811">
                  <c:v>401.92631973696791</c:v>
                </c:pt>
                <c:pt idx="812">
                  <c:v>386.83701469247512</c:v>
                </c:pt>
                <c:pt idx="813">
                  <c:v>371.41108941931014</c:v>
                </c:pt>
                <c:pt idx="814">
                  <c:v>366.59879841872561</c:v>
                </c:pt>
                <c:pt idx="815">
                  <c:v>366.11839884549687</c:v>
                </c:pt>
                <c:pt idx="816">
                  <c:v>366.62355076565694</c:v>
                </c:pt>
                <c:pt idx="817">
                  <c:v>365.34973602482336</c:v>
                </c:pt>
                <c:pt idx="818">
                  <c:v>358.15950009942975</c:v>
                </c:pt>
                <c:pt idx="819">
                  <c:v>373.09999209240885</c:v>
                </c:pt>
                <c:pt idx="820">
                  <c:v>374.22916039640916</c:v>
                </c:pt>
                <c:pt idx="821">
                  <c:v>386.93284967718142</c:v>
                </c:pt>
                <c:pt idx="822">
                  <c:v>384.57125458109857</c:v>
                </c:pt>
                <c:pt idx="823">
                  <c:v>362.18258002779709</c:v>
                </c:pt>
                <c:pt idx="824">
                  <c:v>352.30345633548188</c:v>
                </c:pt>
                <c:pt idx="825">
                  <c:v>356.86334551112725</c:v>
                </c:pt>
                <c:pt idx="826">
                  <c:v>353.9146369376196</c:v>
                </c:pt>
                <c:pt idx="827">
                  <c:v>353.97615652678718</c:v>
                </c:pt>
                <c:pt idx="828">
                  <c:v>348.31041863286634</c:v>
                </c:pt>
                <c:pt idx="829">
                  <c:v>339.25682341624747</c:v>
                </c:pt>
                <c:pt idx="830">
                  <c:v>325.37334816254474</c:v>
                </c:pt>
                <c:pt idx="831">
                  <c:v>283.1933821891256</c:v>
                </c:pt>
                <c:pt idx="832">
                  <c:v>273.41647095743656</c:v>
                </c:pt>
                <c:pt idx="833">
                  <c:v>271.92795043400054</c:v>
                </c:pt>
                <c:pt idx="834">
                  <c:v>282.85758378000617</c:v>
                </c:pt>
                <c:pt idx="835">
                  <c:v>283.39182680782113</c:v>
                </c:pt>
                <c:pt idx="836">
                  <c:v>282.97841967104222</c:v>
                </c:pt>
                <c:pt idx="837">
                  <c:v>281.17695046652835</c:v>
                </c:pt>
                <c:pt idx="838">
                  <c:v>277.84272247673977</c:v>
                </c:pt>
                <c:pt idx="839">
                  <c:v>261.01146526692855</c:v>
                </c:pt>
                <c:pt idx="840">
                  <c:v>267.32677607222104</c:v>
                </c:pt>
                <c:pt idx="841">
                  <c:v>262.14691712052269</c:v>
                </c:pt>
                <c:pt idx="842">
                  <c:v>258.46001620998953</c:v>
                </c:pt>
                <c:pt idx="843">
                  <c:v>256.03031651418166</c:v>
                </c:pt>
                <c:pt idx="844">
                  <c:v>255.95497204016218</c:v>
                </c:pt>
                <c:pt idx="845">
                  <c:v>261.68434692956998</c:v>
                </c:pt>
                <c:pt idx="846">
                  <c:v>263.62359173831055</c:v>
                </c:pt>
                <c:pt idx="847">
                  <c:v>262.89175264984317</c:v>
                </c:pt>
                <c:pt idx="848">
                  <c:v>264.77139776299248</c:v>
                </c:pt>
                <c:pt idx="849">
                  <c:v>278.51285083217533</c:v>
                </c:pt>
                <c:pt idx="850">
                  <c:v>276.34260947262362</c:v>
                </c:pt>
                <c:pt idx="851">
                  <c:v>268.28477446346574</c:v>
                </c:pt>
                <c:pt idx="852">
                  <c:v>263.03418862295388</c:v>
                </c:pt>
                <c:pt idx="853">
                  <c:v>255.83397664678051</c:v>
                </c:pt>
                <c:pt idx="854">
                  <c:v>256.37045477616732</c:v>
                </c:pt>
                <c:pt idx="855">
                  <c:v>253.34302551510729</c:v>
                </c:pt>
                <c:pt idx="856">
                  <c:v>250.85234344737236</c:v>
                </c:pt>
                <c:pt idx="857">
                  <c:v>247.66212551510728</c:v>
                </c:pt>
                <c:pt idx="858">
                  <c:v>242.18508865627555</c:v>
                </c:pt>
                <c:pt idx="859">
                  <c:v>235.79149534908063</c:v>
                </c:pt>
                <c:pt idx="860">
                  <c:v>233.59799423723348</c:v>
                </c:pt>
                <c:pt idx="861">
                  <c:v>233.0790924632044</c:v>
                </c:pt>
                <c:pt idx="862">
                  <c:v>232.73998896492077</c:v>
                </c:pt>
                <c:pt idx="863">
                  <c:v>229.47495958953021</c:v>
                </c:pt>
                <c:pt idx="864">
                  <c:v>229.74972696876333</c:v>
                </c:pt>
                <c:pt idx="865">
                  <c:v>232.50657554028317</c:v>
                </c:pt>
                <c:pt idx="866">
                  <c:v>251.19324523071919</c:v>
                </c:pt>
                <c:pt idx="867">
                  <c:v>241.46570775530989</c:v>
                </c:pt>
                <c:pt idx="868">
                  <c:v>241.15881905123535</c:v>
                </c:pt>
                <c:pt idx="869">
                  <c:v>241.31390391098876</c:v>
                </c:pt>
                <c:pt idx="870">
                  <c:v>237.97896039704932</c:v>
                </c:pt>
                <c:pt idx="871">
                  <c:v>233.54908502715313</c:v>
                </c:pt>
                <c:pt idx="872">
                  <c:v>243.73229022545613</c:v>
                </c:pt>
                <c:pt idx="873">
                  <c:v>355.03002482852116</c:v>
                </c:pt>
                <c:pt idx="874">
                  <c:v>411.94419486326461</c:v>
                </c:pt>
                <c:pt idx="875">
                  <c:v>415.99105257868479</c:v>
                </c:pt>
                <c:pt idx="876">
                  <c:v>428.98684772352055</c:v>
                </c:pt>
                <c:pt idx="877">
                  <c:v>441.39962387695067</c:v>
                </c:pt>
                <c:pt idx="878">
                  <c:v>465.10283886111296</c:v>
                </c:pt>
                <c:pt idx="879">
                  <c:v>462.63796441542905</c:v>
                </c:pt>
                <c:pt idx="880">
                  <c:v>575.91576045306272</c:v>
                </c:pt>
                <c:pt idx="881">
                  <c:v>643.57944304904277</c:v>
                </c:pt>
                <c:pt idx="882">
                  <c:v>630.37824663622791</c:v>
                </c:pt>
                <c:pt idx="883">
                  <c:v>431.29323815567813</c:v>
                </c:pt>
                <c:pt idx="884">
                  <c:v>390.21776345821132</c:v>
                </c:pt>
                <c:pt idx="885">
                  <c:v>381.56850257184362</c:v>
                </c:pt>
                <c:pt idx="886">
                  <c:v>297.8677106682249</c:v>
                </c:pt>
                <c:pt idx="887">
                  <c:v>263.56574832231507</c:v>
                </c:pt>
                <c:pt idx="888">
                  <c:v>259.38986919083356</c:v>
                </c:pt>
                <c:pt idx="889">
                  <c:v>247.6836660274071</c:v>
                </c:pt>
                <c:pt idx="890">
                  <c:v>240.16912151127013</c:v>
                </c:pt>
                <c:pt idx="891">
                  <c:v>247.46888709145637</c:v>
                </c:pt>
                <c:pt idx="892">
                  <c:v>261.32076698826211</c:v>
                </c:pt>
                <c:pt idx="893">
                  <c:v>348.00497077079672</c:v>
                </c:pt>
                <c:pt idx="894">
                  <c:v>517.38604889383748</c:v>
                </c:pt>
                <c:pt idx="895">
                  <c:v>499.04420337182927</c:v>
                </c:pt>
                <c:pt idx="896">
                  <c:v>390.53511447216209</c:v>
                </c:pt>
                <c:pt idx="897">
                  <c:v>348.65341409819683</c:v>
                </c:pt>
                <c:pt idx="898">
                  <c:v>369.15013897697469</c:v>
                </c:pt>
                <c:pt idx="899">
                  <c:v>874.43191017971435</c:v>
                </c:pt>
                <c:pt idx="900">
                  <c:v>1275.4660298005608</c:v>
                </c:pt>
                <c:pt idx="901">
                  <c:v>1173.7410931162974</c:v>
                </c:pt>
                <c:pt idx="902">
                  <c:v>1245.4968694219313</c:v>
                </c:pt>
                <c:pt idx="903">
                  <c:v>1023.1879392897358</c:v>
                </c:pt>
                <c:pt idx="904">
                  <c:v>681.06990670204527</c:v>
                </c:pt>
                <c:pt idx="905">
                  <c:v>655.01128246308053</c:v>
                </c:pt>
                <c:pt idx="906">
                  <c:v>618.24135449888684</c:v>
                </c:pt>
                <c:pt idx="907">
                  <c:v>562.72724749991949</c:v>
                </c:pt>
                <c:pt idx="908">
                  <c:v>501.86107393159853</c:v>
                </c:pt>
                <c:pt idx="909">
                  <c:v>482.41490850995876</c:v>
                </c:pt>
                <c:pt idx="910">
                  <c:v>500.48253961513717</c:v>
                </c:pt>
                <c:pt idx="911">
                  <c:v>556.75511984825039</c:v>
                </c:pt>
                <c:pt idx="912">
                  <c:v>589.74617832154331</c:v>
                </c:pt>
                <c:pt idx="913">
                  <c:v>571.48486698265572</c:v>
                </c:pt>
                <c:pt idx="914">
                  <c:v>546.68375788898993</c:v>
                </c:pt>
                <c:pt idx="915">
                  <c:v>507.03014405067643</c:v>
                </c:pt>
                <c:pt idx="916">
                  <c:v>456.20398446357405</c:v>
                </c:pt>
                <c:pt idx="917">
                  <c:v>459.5944043241671</c:v>
                </c:pt>
                <c:pt idx="918">
                  <c:v>616.17886994156538</c:v>
                </c:pt>
                <c:pt idx="919">
                  <c:v>946.13453198443949</c:v>
                </c:pt>
                <c:pt idx="920">
                  <c:v>1509.0598733216111</c:v>
                </c:pt>
                <c:pt idx="921">
                  <c:v>2174.5487702449113</c:v>
                </c:pt>
                <c:pt idx="922">
                  <c:v>1922.7626288703839</c:v>
                </c:pt>
                <c:pt idx="923">
                  <c:v>1983.3528565970673</c:v>
                </c:pt>
                <c:pt idx="924">
                  <c:v>2432.9338780598687</c:v>
                </c:pt>
                <c:pt idx="925">
                  <c:v>2024.0701331087485</c:v>
                </c:pt>
                <c:pt idx="926">
                  <c:v>1885.5469275247624</c:v>
                </c:pt>
                <c:pt idx="927">
                  <c:v>1674.7912853751343</c:v>
                </c:pt>
                <c:pt idx="928">
                  <c:v>1559.2518015021481</c:v>
                </c:pt>
                <c:pt idx="929">
                  <c:v>1446.9251954237866</c:v>
                </c:pt>
                <c:pt idx="930">
                  <c:v>1245.5083988940055</c:v>
                </c:pt>
                <c:pt idx="931">
                  <c:v>1661.2564339347348</c:v>
                </c:pt>
                <c:pt idx="932">
                  <c:v>1480.7847603787652</c:v>
                </c:pt>
                <c:pt idx="933">
                  <c:v>1325.2922221519188</c:v>
                </c:pt>
                <c:pt idx="934">
                  <c:v>1380.9621253587707</c:v>
                </c:pt>
                <c:pt idx="935">
                  <c:v>1618.7117707047282</c:v>
                </c:pt>
                <c:pt idx="936">
                  <c:v>2013.7881696744116</c:v>
                </c:pt>
                <c:pt idx="937">
                  <c:v>2607.0721871231221</c:v>
                </c:pt>
                <c:pt idx="938">
                  <c:v>2589.0820211635869</c:v>
                </c:pt>
                <c:pt idx="939">
                  <c:v>2842.3259101172512</c:v>
                </c:pt>
                <c:pt idx="940">
                  <c:v>2625.6784312790828</c:v>
                </c:pt>
                <c:pt idx="941">
                  <c:v>2135.5053064135122</c:v>
                </c:pt>
                <c:pt idx="942">
                  <c:v>1815.1404300944389</c:v>
                </c:pt>
                <c:pt idx="943">
                  <c:v>1517.3567499735404</c:v>
                </c:pt>
                <c:pt idx="944">
                  <c:v>1298.2230542037987</c:v>
                </c:pt>
                <c:pt idx="945">
                  <c:v>1208.2909855121179</c:v>
                </c:pt>
                <c:pt idx="946">
                  <c:v>1386.4675286430088</c:v>
                </c:pt>
                <c:pt idx="947">
                  <c:v>1578.7940769380871</c:v>
                </c:pt>
                <c:pt idx="948">
                  <c:v>1936.1456101154026</c:v>
                </c:pt>
                <c:pt idx="949">
                  <c:v>2608.1380118104489</c:v>
                </c:pt>
                <c:pt idx="950">
                  <c:v>3133.3961108937156</c:v>
                </c:pt>
                <c:pt idx="951">
                  <c:v>3057.9150517000899</c:v>
                </c:pt>
                <c:pt idx="952">
                  <c:v>3018.57490183648</c:v>
                </c:pt>
                <c:pt idx="953">
                  <c:v>2598.704619133895</c:v>
                </c:pt>
                <c:pt idx="954">
                  <c:v>2042.1075303346388</c:v>
                </c:pt>
                <c:pt idx="955">
                  <c:v>2215.2450200933458</c:v>
                </c:pt>
                <c:pt idx="956">
                  <c:v>2220.9509140595037</c:v>
                </c:pt>
                <c:pt idx="957">
                  <c:v>2549.2959981561544</c:v>
                </c:pt>
                <c:pt idx="958">
                  <c:v>2791.1498235928311</c:v>
                </c:pt>
                <c:pt idx="959">
                  <c:v>2962.4965147133225</c:v>
                </c:pt>
                <c:pt idx="960">
                  <c:v>2463.8623271844967</c:v>
                </c:pt>
                <c:pt idx="961">
                  <c:v>3038.3066910389157</c:v>
                </c:pt>
                <c:pt idx="962">
                  <c:v>4164.6720611678156</c:v>
                </c:pt>
                <c:pt idx="963">
                  <c:v>4060.7454705874966</c:v>
                </c:pt>
                <c:pt idx="964">
                  <c:v>3853.9802077460599</c:v>
                </c:pt>
                <c:pt idx="965">
                  <c:v>3331.3876318543012</c:v>
                </c:pt>
                <c:pt idx="966">
                  <c:v>2919.7746558727617</c:v>
                </c:pt>
                <c:pt idx="967">
                  <c:v>2374.0885554837082</c:v>
                </c:pt>
                <c:pt idx="968">
                  <c:v>2136.2370839839855</c:v>
                </c:pt>
                <c:pt idx="969">
                  <c:v>2037.1105036290271</c:v>
                </c:pt>
                <c:pt idx="970">
                  <c:v>2015.0327050226497</c:v>
                </c:pt>
                <c:pt idx="971">
                  <c:v>3155.4145369523631</c:v>
                </c:pt>
                <c:pt idx="972">
                  <c:v>4158.0645189915631</c:v>
                </c:pt>
                <c:pt idx="973">
                  <c:v>4039.5048399173984</c:v>
                </c:pt>
                <c:pt idx="974">
                  <c:v>3954.0091303624736</c:v>
                </c:pt>
                <c:pt idx="975">
                  <c:v>3878.9896573395245</c:v>
                </c:pt>
                <c:pt idx="976">
                  <c:v>3648.2505639931869</c:v>
                </c:pt>
                <c:pt idx="977">
                  <c:v>3213.2030515004085</c:v>
                </c:pt>
                <c:pt idx="978">
                  <c:v>3160.2728981570031</c:v>
                </c:pt>
                <c:pt idx="979">
                  <c:v>3074.7596883271071</c:v>
                </c:pt>
                <c:pt idx="980">
                  <c:v>2695.6916195462836</c:v>
                </c:pt>
                <c:pt idx="981">
                  <c:v>2309.1304280690724</c:v>
                </c:pt>
                <c:pt idx="982">
                  <c:v>2041.3173876671776</c:v>
                </c:pt>
                <c:pt idx="983">
                  <c:v>1849.0338320201656</c:v>
                </c:pt>
                <c:pt idx="984">
                  <c:v>1754.7016209877884</c:v>
                </c:pt>
                <c:pt idx="985">
                  <c:v>1702.9999410977177</c:v>
                </c:pt>
                <c:pt idx="986">
                  <c:v>1759.6878341548556</c:v>
                </c:pt>
                <c:pt idx="987">
                  <c:v>2151.3871639259942</c:v>
                </c:pt>
                <c:pt idx="988">
                  <c:v>1930.7255966282796</c:v>
                </c:pt>
                <c:pt idx="989">
                  <c:v>1605.9787876246853</c:v>
                </c:pt>
                <c:pt idx="990">
                  <c:v>1496.4442992145819</c:v>
                </c:pt>
                <c:pt idx="991">
                  <c:v>1389.6057243915532</c:v>
                </c:pt>
                <c:pt idx="992">
                  <c:v>1288.4224402916834</c:v>
                </c:pt>
                <c:pt idx="993">
                  <c:v>1194.6314875547164</c:v>
                </c:pt>
                <c:pt idx="994">
                  <c:v>1198.6611588846501</c:v>
                </c:pt>
                <c:pt idx="995">
                  <c:v>1452.4354634640836</c:v>
                </c:pt>
                <c:pt idx="996">
                  <c:v>1715.9096949623647</c:v>
                </c:pt>
                <c:pt idx="997">
                  <c:v>1477.3202988384965</c:v>
                </c:pt>
                <c:pt idx="998">
                  <c:v>1315.0378441752741</c:v>
                </c:pt>
                <c:pt idx="999">
                  <c:v>1206.8112564962148</c:v>
                </c:pt>
                <c:pt idx="1000">
                  <c:v>1151.8242641632646</c:v>
                </c:pt>
                <c:pt idx="1001">
                  <c:v>1208.0794025580979</c:v>
                </c:pt>
                <c:pt idx="1002">
                  <c:v>1191.7198302516897</c:v>
                </c:pt>
                <c:pt idx="1003">
                  <c:v>1161.7809082767781</c:v>
                </c:pt>
                <c:pt idx="1004">
                  <c:v>1096.7546436608939</c:v>
                </c:pt>
                <c:pt idx="1005">
                  <c:v>1051.5001342198307</c:v>
                </c:pt>
                <c:pt idx="1006">
                  <c:v>1105.2532673477929</c:v>
                </c:pt>
                <c:pt idx="1007">
                  <c:v>1375.4357130851349</c:v>
                </c:pt>
                <c:pt idx="1008">
                  <c:v>1191.1345060691253</c:v>
                </c:pt>
                <c:pt idx="1009">
                  <c:v>1058.3664989101765</c:v>
                </c:pt>
                <c:pt idx="1010">
                  <c:v>1126.0584041319462</c:v>
                </c:pt>
                <c:pt idx="1011">
                  <c:v>1048.32753913595</c:v>
                </c:pt>
                <c:pt idx="1012">
                  <c:v>932.3142205586546</c:v>
                </c:pt>
                <c:pt idx="1013">
                  <c:v>885.57170427831386</c:v>
                </c:pt>
                <c:pt idx="1014">
                  <c:v>857.14604379337993</c:v>
                </c:pt>
                <c:pt idx="1015">
                  <c:v>830.90249307296938</c:v>
                </c:pt>
                <c:pt idx="1016">
                  <c:v>812.84078523699077</c:v>
                </c:pt>
                <c:pt idx="1017">
                  <c:v>868.44756917477616</c:v>
                </c:pt>
                <c:pt idx="1018">
                  <c:v>874.80443014318564</c:v>
                </c:pt>
                <c:pt idx="1019">
                  <c:v>818.1763802095536</c:v>
                </c:pt>
                <c:pt idx="1020">
                  <c:v>855.61143600877836</c:v>
                </c:pt>
                <c:pt idx="1021">
                  <c:v>1036.9723759772719</c:v>
                </c:pt>
                <c:pt idx="1022">
                  <c:v>838.87496673411647</c:v>
                </c:pt>
                <c:pt idx="1023">
                  <c:v>1394.4016617400537</c:v>
                </c:pt>
                <c:pt idx="1024">
                  <c:v>2512.1395668448949</c:v>
                </c:pt>
                <c:pt idx="1025">
                  <c:v>2116.3895325875155</c:v>
                </c:pt>
                <c:pt idx="1026">
                  <c:v>1553.7923044669569</c:v>
                </c:pt>
                <c:pt idx="1027">
                  <c:v>1525.3651337452968</c:v>
                </c:pt>
                <c:pt idx="1028">
                  <c:v>1520.1875712135045</c:v>
                </c:pt>
                <c:pt idx="1029">
                  <c:v>1284.3587448055885</c:v>
                </c:pt>
                <c:pt idx="1030">
                  <c:v>1131.0983363044343</c:v>
                </c:pt>
                <c:pt idx="1031">
                  <c:v>1066.0755157826034</c:v>
                </c:pt>
                <c:pt idx="1032">
                  <c:v>1177.7925482581613</c:v>
                </c:pt>
                <c:pt idx="1033">
                  <c:v>1055.8435365416603</c:v>
                </c:pt>
                <c:pt idx="1034">
                  <c:v>958.67111279570861</c:v>
                </c:pt>
                <c:pt idx="1035">
                  <c:v>952.2856900018561</c:v>
                </c:pt>
                <c:pt idx="1036">
                  <c:v>891.35976677263977</c:v>
                </c:pt>
                <c:pt idx="1037">
                  <c:v>844.49874944019518</c:v>
                </c:pt>
                <c:pt idx="1038">
                  <c:v>1037.6229344410658</c:v>
                </c:pt>
                <c:pt idx="1039">
                  <c:v>1163.9439523807846</c:v>
                </c:pt>
                <c:pt idx="1040">
                  <c:v>1095.0796106886467</c:v>
                </c:pt>
                <c:pt idx="1041">
                  <c:v>1001.7108773422265</c:v>
                </c:pt>
                <c:pt idx="1042">
                  <c:v>941.60167562772415</c:v>
                </c:pt>
                <c:pt idx="1043">
                  <c:v>992.1306226884459</c:v>
                </c:pt>
                <c:pt idx="1044">
                  <c:v>921.88611038300849</c:v>
                </c:pt>
                <c:pt idx="1045">
                  <c:v>880.2500576479996</c:v>
                </c:pt>
                <c:pt idx="1046">
                  <c:v>1051.887590952542</c:v>
                </c:pt>
                <c:pt idx="1047">
                  <c:v>985.80047442128614</c:v>
                </c:pt>
                <c:pt idx="1048">
                  <c:v>921.13714218670202</c:v>
                </c:pt>
                <c:pt idx="1049">
                  <c:v>874.71512501241375</c:v>
                </c:pt>
                <c:pt idx="1050">
                  <c:v>838.1296793149836</c:v>
                </c:pt>
                <c:pt idx="1051">
                  <c:v>799.86672343976932</c:v>
                </c:pt>
                <c:pt idx="1052">
                  <c:v>762.28900511874656</c:v>
                </c:pt>
                <c:pt idx="1053">
                  <c:v>813.52379137909895</c:v>
                </c:pt>
                <c:pt idx="1054">
                  <c:v>807.26055609111268</c:v>
                </c:pt>
                <c:pt idx="1055">
                  <c:v>1152.7048815627327</c:v>
                </c:pt>
                <c:pt idx="1056">
                  <c:v>1284.4788218470633</c:v>
                </c:pt>
                <c:pt idx="1057">
                  <c:v>1071.7704036880918</c:v>
                </c:pt>
                <c:pt idx="1058">
                  <c:v>1095.720412210205</c:v>
                </c:pt>
                <c:pt idx="1059">
                  <c:v>1530.4623293091681</c:v>
                </c:pt>
                <c:pt idx="1060">
                  <c:v>1378.8099866159957</c:v>
                </c:pt>
                <c:pt idx="1061">
                  <c:v>1182.4235126620063</c:v>
                </c:pt>
                <c:pt idx="1062">
                  <c:v>1067.1612885619686</c:v>
                </c:pt>
                <c:pt idx="1063">
                  <c:v>970.44193568143567</c:v>
                </c:pt>
                <c:pt idx="1064">
                  <c:v>902.35675494272778</c:v>
                </c:pt>
                <c:pt idx="1065">
                  <c:v>888.82763154275199</c:v>
                </c:pt>
                <c:pt idx="1066">
                  <c:v>768.8834057637248</c:v>
                </c:pt>
                <c:pt idx="1067">
                  <c:v>723.83010216812636</c:v>
                </c:pt>
                <c:pt idx="1068">
                  <c:v>711.38701065734051</c:v>
                </c:pt>
                <c:pt idx="1069">
                  <c:v>702.31121310878518</c:v>
                </c:pt>
                <c:pt idx="1070">
                  <c:v>685.08244548238031</c:v>
                </c:pt>
                <c:pt idx="1071">
                  <c:v>664.02028480007493</c:v>
                </c:pt>
                <c:pt idx="1072">
                  <c:v>664.9645589646741</c:v>
                </c:pt>
                <c:pt idx="1073">
                  <c:v>689.23384013716031</c:v>
                </c:pt>
                <c:pt idx="1074">
                  <c:v>939.84786243896474</c:v>
                </c:pt>
                <c:pt idx="1075">
                  <c:v>993.56278641478593</c:v>
                </c:pt>
                <c:pt idx="1076">
                  <c:v>888.55696618653826</c:v>
                </c:pt>
                <c:pt idx="1077">
                  <c:v>794.60884599595374</c:v>
                </c:pt>
                <c:pt idx="1078">
                  <c:v>751.4772738778239</c:v>
                </c:pt>
                <c:pt idx="1079">
                  <c:v>699.86622880436767</c:v>
                </c:pt>
                <c:pt idx="1080">
                  <c:v>678.89026316302068</c:v>
                </c:pt>
                <c:pt idx="1081">
                  <c:v>659.54583289179755</c:v>
                </c:pt>
                <c:pt idx="1082">
                  <c:v>664.47508313822721</c:v>
                </c:pt>
                <c:pt idx="1083">
                  <c:v>717.30075145578076</c:v>
                </c:pt>
                <c:pt idx="1084">
                  <c:v>710.26982979061518</c:v>
                </c:pt>
                <c:pt idx="1085">
                  <c:v>699.7582038290974</c:v>
                </c:pt>
                <c:pt idx="1086">
                  <c:v>682.29174633141895</c:v>
                </c:pt>
                <c:pt idx="1087">
                  <c:v>683.66908581890243</c:v>
                </c:pt>
                <c:pt idx="1088">
                  <c:v>674.17302339703929</c:v>
                </c:pt>
                <c:pt idx="1089">
                  <c:v>662.16430360372533</c:v>
                </c:pt>
                <c:pt idx="1090">
                  <c:v>663.39434841295451</c:v>
                </c:pt>
                <c:pt idx="1091">
                  <c:v>688.84073056943953</c:v>
                </c:pt>
                <c:pt idx="1092">
                  <c:v>687.07544036768104</c:v>
                </c:pt>
                <c:pt idx="1093">
                  <c:v>701.39744822581486</c:v>
                </c:pt>
                <c:pt idx="1094">
                  <c:v>684.862754718019</c:v>
                </c:pt>
                <c:pt idx="1095">
                  <c:v>671.93876626559143</c:v>
                </c:pt>
                <c:pt idx="1096">
                  <c:v>649.12540792797972</c:v>
                </c:pt>
                <c:pt idx="1097">
                  <c:v>592.495931819357</c:v>
                </c:pt>
                <c:pt idx="1098">
                  <c:v>621.37856950495348</c:v>
                </c:pt>
                <c:pt idx="1099">
                  <c:v>579.66716846269264</c:v>
                </c:pt>
                <c:pt idx="1100">
                  <c:v>564.21453335033721</c:v>
                </c:pt>
                <c:pt idx="1101">
                  <c:v>553.07956531304478</c:v>
                </c:pt>
                <c:pt idx="1102">
                  <c:v>577.96815460503399</c:v>
                </c:pt>
                <c:pt idx="1103">
                  <c:v>621.46776157517593</c:v>
                </c:pt>
                <c:pt idx="1104">
                  <c:v>617.15283103023114</c:v>
                </c:pt>
                <c:pt idx="1105">
                  <c:v>634.67845375157992</c:v>
                </c:pt>
                <c:pt idx="1106">
                  <c:v>647.77873643718578</c:v>
                </c:pt>
                <c:pt idx="1107">
                  <c:v>648.07554556448611</c:v>
                </c:pt>
                <c:pt idx="1108">
                  <c:v>637.25801038969837</c:v>
                </c:pt>
                <c:pt idx="1109">
                  <c:v>626.10625615463186</c:v>
                </c:pt>
                <c:pt idx="1110">
                  <c:v>609.09988393383287</c:v>
                </c:pt>
                <c:pt idx="1111">
                  <c:v>591.72019383861198</c:v>
                </c:pt>
                <c:pt idx="1112">
                  <c:v>595.59736214627173</c:v>
                </c:pt>
                <c:pt idx="1113">
                  <c:v>594.99636604411535</c:v>
                </c:pt>
                <c:pt idx="1114">
                  <c:v>600.22812836966625</c:v>
                </c:pt>
                <c:pt idx="1115">
                  <c:v>528.21321878768913</c:v>
                </c:pt>
                <c:pt idx="1116">
                  <c:v>400.9942852725668</c:v>
                </c:pt>
                <c:pt idx="1117">
                  <c:v>384.89663354131301</c:v>
                </c:pt>
                <c:pt idx="1118">
                  <c:v>376.49936127796667</c:v>
                </c:pt>
                <c:pt idx="1119">
                  <c:v>371.55883903012904</c:v>
                </c:pt>
                <c:pt idx="1120">
                  <c:v>369.9846089280116</c:v>
                </c:pt>
                <c:pt idx="1121">
                  <c:v>372.64849010157457</c:v>
                </c:pt>
                <c:pt idx="1122">
                  <c:v>451.75430758986579</c:v>
                </c:pt>
                <c:pt idx="1123">
                  <c:v>483.54861215133519</c:v>
                </c:pt>
                <c:pt idx="1124">
                  <c:v>407.96478771318351</c:v>
                </c:pt>
                <c:pt idx="1125">
                  <c:v>386.11788164355505</c:v>
                </c:pt>
                <c:pt idx="1126">
                  <c:v>376.0172539339402</c:v>
                </c:pt>
                <c:pt idx="1127">
                  <c:v>370.61351053041102</c:v>
                </c:pt>
                <c:pt idx="1128">
                  <c:v>377.52507694526901</c:v>
                </c:pt>
                <c:pt idx="1129">
                  <c:v>474.45734908700246</c:v>
                </c:pt>
                <c:pt idx="1130">
                  <c:v>506.42202862853696</c:v>
                </c:pt>
                <c:pt idx="1131">
                  <c:v>552.04121320505533</c:v>
                </c:pt>
                <c:pt idx="1132">
                  <c:v>543.6876530422071</c:v>
                </c:pt>
                <c:pt idx="1133">
                  <c:v>505.63033404368485</c:v>
                </c:pt>
                <c:pt idx="1134">
                  <c:v>474.0244677039355</c:v>
                </c:pt>
                <c:pt idx="1135">
                  <c:v>479.33231930700708</c:v>
                </c:pt>
                <c:pt idx="1136">
                  <c:v>471.95616189872209</c:v>
                </c:pt>
                <c:pt idx="1137">
                  <c:v>467.77820804257681</c:v>
                </c:pt>
                <c:pt idx="1138">
                  <c:v>521.57210974385225</c:v>
                </c:pt>
                <c:pt idx="1139">
                  <c:v>577.47410908874258</c:v>
                </c:pt>
                <c:pt idx="1140">
                  <c:v>535.48932520611811</c:v>
                </c:pt>
                <c:pt idx="1141">
                  <c:v>509.3669152480046</c:v>
                </c:pt>
                <c:pt idx="1142">
                  <c:v>530.27581684738357</c:v>
                </c:pt>
                <c:pt idx="1143">
                  <c:v>579.26009860205977</c:v>
                </c:pt>
                <c:pt idx="1144">
                  <c:v>539.49436961483207</c:v>
                </c:pt>
                <c:pt idx="1145">
                  <c:v>538.43740537118629</c:v>
                </c:pt>
                <c:pt idx="1146">
                  <c:v>534.39612433109676</c:v>
                </c:pt>
                <c:pt idx="1147">
                  <c:v>525.55992042766115</c:v>
                </c:pt>
                <c:pt idx="1148">
                  <c:v>508.05362117217874</c:v>
                </c:pt>
                <c:pt idx="1149">
                  <c:v>498.88706163665859</c:v>
                </c:pt>
                <c:pt idx="1150">
                  <c:v>483.9044843754707</c:v>
                </c:pt>
                <c:pt idx="1151">
                  <c:v>462.01517616701852</c:v>
                </c:pt>
                <c:pt idx="1152">
                  <c:v>470.31538080231405</c:v>
                </c:pt>
                <c:pt idx="1153">
                  <c:v>465.50969529667032</c:v>
                </c:pt>
                <c:pt idx="1154">
                  <c:v>470.72028772934675</c:v>
                </c:pt>
                <c:pt idx="1155">
                  <c:v>456.98666525874512</c:v>
                </c:pt>
                <c:pt idx="1156">
                  <c:v>452.24909114482824</c:v>
                </c:pt>
                <c:pt idx="1157">
                  <c:v>440.83042551943441</c:v>
                </c:pt>
                <c:pt idx="1158">
                  <c:v>420.7607742479463</c:v>
                </c:pt>
                <c:pt idx="1159">
                  <c:v>424.70785440011036</c:v>
                </c:pt>
                <c:pt idx="1160">
                  <c:v>425.55013016906696</c:v>
                </c:pt>
                <c:pt idx="1161">
                  <c:v>432.49522435468612</c:v>
                </c:pt>
                <c:pt idx="1162">
                  <c:v>458.21859826544051</c:v>
                </c:pt>
                <c:pt idx="1163">
                  <c:v>449.67047671937837</c:v>
                </c:pt>
                <c:pt idx="1164">
                  <c:v>433.80482132966716</c:v>
                </c:pt>
                <c:pt idx="1165">
                  <c:v>425.65631555841435</c:v>
                </c:pt>
                <c:pt idx="1166">
                  <c:v>403.37933437956792</c:v>
                </c:pt>
                <c:pt idx="1167">
                  <c:v>406.17299253027994</c:v>
                </c:pt>
                <c:pt idx="1168">
                  <c:v>416.7141621271964</c:v>
                </c:pt>
                <c:pt idx="1169">
                  <c:v>431.53699649317917</c:v>
                </c:pt>
                <c:pt idx="1170">
                  <c:v>422.55782074608072</c:v>
                </c:pt>
                <c:pt idx="1171">
                  <c:v>419.19999625040555</c:v>
                </c:pt>
                <c:pt idx="1172">
                  <c:v>428.64936364838456</c:v>
                </c:pt>
                <c:pt idx="1173">
                  <c:v>442.57545685853984</c:v>
                </c:pt>
                <c:pt idx="1174">
                  <c:v>433.61392595179103</c:v>
                </c:pt>
                <c:pt idx="1175">
                  <c:v>395.20376285277348</c:v>
                </c:pt>
                <c:pt idx="1176">
                  <c:v>398.70504378647263</c:v>
                </c:pt>
                <c:pt idx="1177">
                  <c:v>408.81178749668129</c:v>
                </c:pt>
                <c:pt idx="1178">
                  <c:v>396.99679665368029</c:v>
                </c:pt>
                <c:pt idx="1179">
                  <c:v>367.40700539338383</c:v>
                </c:pt>
                <c:pt idx="1180">
                  <c:v>390.19346430729297</c:v>
                </c:pt>
                <c:pt idx="1181">
                  <c:v>390.9163380285683</c:v>
                </c:pt>
                <c:pt idx="1182">
                  <c:v>393.66190539338385</c:v>
                </c:pt>
                <c:pt idx="1183">
                  <c:v>384.86840131718645</c:v>
                </c:pt>
                <c:pt idx="1184">
                  <c:v>372.68956646571485</c:v>
                </c:pt>
                <c:pt idx="1185">
                  <c:v>356.8843937848452</c:v>
                </c:pt>
                <c:pt idx="1186">
                  <c:v>368.83602463200532</c:v>
                </c:pt>
                <c:pt idx="1187">
                  <c:v>379.48130732322852</c:v>
                </c:pt>
                <c:pt idx="1188">
                  <c:v>370.61170902691521</c:v>
                </c:pt>
                <c:pt idx="1189">
                  <c:v>345.33176430729293</c:v>
                </c:pt>
                <c:pt idx="1190">
                  <c:v>355.55498652818022</c:v>
                </c:pt>
                <c:pt idx="1191">
                  <c:v>346.28535874261553</c:v>
                </c:pt>
                <c:pt idx="1192">
                  <c:v>350.08131996061428</c:v>
                </c:pt>
                <c:pt idx="1193">
                  <c:v>348.71736923230765</c:v>
                </c:pt>
                <c:pt idx="1194">
                  <c:v>345.31762430729293</c:v>
                </c:pt>
                <c:pt idx="1195">
                  <c:v>346.71673968126754</c:v>
                </c:pt>
                <c:pt idx="1196">
                  <c:v>341.14142771629679</c:v>
                </c:pt>
                <c:pt idx="1197">
                  <c:v>340.3835578259575</c:v>
                </c:pt>
                <c:pt idx="1198">
                  <c:v>330.90848305776569</c:v>
                </c:pt>
                <c:pt idx="1199">
                  <c:v>327.00157663676083</c:v>
                </c:pt>
                <c:pt idx="1200">
                  <c:v>344.7603423854834</c:v>
                </c:pt>
                <c:pt idx="1201">
                  <c:v>400.20818061338241</c:v>
                </c:pt>
                <c:pt idx="1202">
                  <c:v>376.89211304821589</c:v>
                </c:pt>
                <c:pt idx="1203">
                  <c:v>364.33432430763452</c:v>
                </c:pt>
                <c:pt idx="1204">
                  <c:v>345.34989295030948</c:v>
                </c:pt>
                <c:pt idx="1205">
                  <c:v>337.97870076199422</c:v>
                </c:pt>
                <c:pt idx="1206">
                  <c:v>332.65182682020338</c:v>
                </c:pt>
                <c:pt idx="1207">
                  <c:v>329.6708687832305</c:v>
                </c:pt>
                <c:pt idx="1208">
                  <c:v>321.96608591552314</c:v>
                </c:pt>
                <c:pt idx="1209">
                  <c:v>433.01902422418004</c:v>
                </c:pt>
                <c:pt idx="1210">
                  <c:v>440.50409371456351</c:v>
                </c:pt>
                <c:pt idx="1211">
                  <c:v>421.99248690738807</c:v>
                </c:pt>
                <c:pt idx="1212">
                  <c:v>389.74324201114996</c:v>
                </c:pt>
                <c:pt idx="1213">
                  <c:v>366.80877834313611</c:v>
                </c:pt>
                <c:pt idx="1214">
                  <c:v>342.58264919639561</c:v>
                </c:pt>
                <c:pt idx="1215">
                  <c:v>407.1601973084538</c:v>
                </c:pt>
                <c:pt idx="1216">
                  <c:v>400.22983619182293</c:v>
                </c:pt>
                <c:pt idx="1217">
                  <c:v>345.44858066903191</c:v>
                </c:pt>
                <c:pt idx="1218">
                  <c:v>326.61552028978326</c:v>
                </c:pt>
                <c:pt idx="1219">
                  <c:v>316.99989576813505</c:v>
                </c:pt>
                <c:pt idx="1220">
                  <c:v>306.91863842773483</c:v>
                </c:pt>
                <c:pt idx="1221">
                  <c:v>325.2439180987306</c:v>
                </c:pt>
                <c:pt idx="1222">
                  <c:v>318.69832959168605</c:v>
                </c:pt>
                <c:pt idx="1223">
                  <c:v>327.60942546687494</c:v>
                </c:pt>
                <c:pt idx="1224">
                  <c:v>346.66571449331036</c:v>
                </c:pt>
                <c:pt idx="1225">
                  <c:v>335.74979573311964</c:v>
                </c:pt>
                <c:pt idx="1226">
                  <c:v>375.88318431429889</c:v>
                </c:pt>
                <c:pt idx="1227">
                  <c:v>388.58375253051429</c:v>
                </c:pt>
                <c:pt idx="1228">
                  <c:v>370.60560106737921</c:v>
                </c:pt>
                <c:pt idx="1229">
                  <c:v>346.04365563402598</c:v>
                </c:pt>
                <c:pt idx="1230">
                  <c:v>354.95211977878802</c:v>
                </c:pt>
                <c:pt idx="1231">
                  <c:v>332.43137798165156</c:v>
                </c:pt>
                <c:pt idx="1232">
                  <c:v>330.9976377422654</c:v>
                </c:pt>
                <c:pt idx="1233">
                  <c:v>373.66013624887654</c:v>
                </c:pt>
                <c:pt idx="1234">
                  <c:v>334.66219094318365</c:v>
                </c:pt>
                <c:pt idx="1235">
                  <c:v>318.90554822204831</c:v>
                </c:pt>
                <c:pt idx="1236">
                  <c:v>310.83273697015852</c:v>
                </c:pt>
                <c:pt idx="1237">
                  <c:v>305.28821184176127</c:v>
                </c:pt>
                <c:pt idx="1238">
                  <c:v>306.3797902375178</c:v>
                </c:pt>
                <c:pt idx="1239">
                  <c:v>302.35840887868255</c:v>
                </c:pt>
                <c:pt idx="1240">
                  <c:v>292.18764269422371</c:v>
                </c:pt>
                <c:pt idx="1241">
                  <c:v>301.88919200483059</c:v>
                </c:pt>
                <c:pt idx="1242">
                  <c:v>313.14000360098356</c:v>
                </c:pt>
                <c:pt idx="1243">
                  <c:v>316.27971856089977</c:v>
                </c:pt>
                <c:pt idx="1244">
                  <c:v>302.27802285494147</c:v>
                </c:pt>
                <c:pt idx="1245">
                  <c:v>293.30984747124126</c:v>
                </c:pt>
                <c:pt idx="1246">
                  <c:v>290.1363548351822</c:v>
                </c:pt>
                <c:pt idx="1247">
                  <c:v>314.09060368362765</c:v>
                </c:pt>
                <c:pt idx="1248">
                  <c:v>379.65410848709467</c:v>
                </c:pt>
                <c:pt idx="1249">
                  <c:v>425.44206484479287</c:v>
                </c:pt>
                <c:pt idx="1250">
                  <c:v>423.85421794863839</c:v>
                </c:pt>
                <c:pt idx="1251">
                  <c:v>397.57381999246547</c:v>
                </c:pt>
                <c:pt idx="1252">
                  <c:v>402.51232189713113</c:v>
                </c:pt>
                <c:pt idx="1253">
                  <c:v>410.42159005980648</c:v>
                </c:pt>
                <c:pt idx="1254">
                  <c:v>454.6686353485278</c:v>
                </c:pt>
                <c:pt idx="1255">
                  <c:v>464.12926372325654</c:v>
                </c:pt>
                <c:pt idx="1256">
                  <c:v>502.97696692964956</c:v>
                </c:pt>
                <c:pt idx="1257">
                  <c:v>529.58744121412371</c:v>
                </c:pt>
                <c:pt idx="1258">
                  <c:v>553.83941360131303</c:v>
                </c:pt>
                <c:pt idx="1259">
                  <c:v>733.73184619704443</c:v>
                </c:pt>
                <c:pt idx="1260">
                  <c:v>1112.5414389209657</c:v>
                </c:pt>
                <c:pt idx="1261">
                  <c:v>1188.2696294323434</c:v>
                </c:pt>
                <c:pt idx="1262">
                  <c:v>1083.1590854865913</c:v>
                </c:pt>
                <c:pt idx="1263">
                  <c:v>1088.2267083278516</c:v>
                </c:pt>
                <c:pt idx="1264">
                  <c:v>1043.3724711153882</c:v>
                </c:pt>
                <c:pt idx="1265">
                  <c:v>928.48433030950514</c:v>
                </c:pt>
                <c:pt idx="1266">
                  <c:v>860.80700921452012</c:v>
                </c:pt>
                <c:pt idx="1267">
                  <c:v>936.67760400506745</c:v>
                </c:pt>
                <c:pt idx="1268">
                  <c:v>839.33178611771245</c:v>
                </c:pt>
                <c:pt idx="1269">
                  <c:v>743.09713430060856</c:v>
                </c:pt>
                <c:pt idx="1270">
                  <c:v>821.448754437969</c:v>
                </c:pt>
                <c:pt idx="1271">
                  <c:v>895.43754448662605</c:v>
                </c:pt>
                <c:pt idx="1272">
                  <c:v>946.94488739671181</c:v>
                </c:pt>
                <c:pt idx="1273">
                  <c:v>1692.9316222429495</c:v>
                </c:pt>
                <c:pt idx="1274">
                  <c:v>2540.8913458955572</c:v>
                </c:pt>
                <c:pt idx="1275">
                  <c:v>2293.3101951849271</c:v>
                </c:pt>
                <c:pt idx="1276">
                  <c:v>1997.8457111939754</c:v>
                </c:pt>
                <c:pt idx="1277">
                  <c:v>1888.7831497878265</c:v>
                </c:pt>
                <c:pt idx="1278">
                  <c:v>1698.3277830280445</c:v>
                </c:pt>
                <c:pt idx="1279">
                  <c:v>1420.501280765292</c:v>
                </c:pt>
                <c:pt idx="1280">
                  <c:v>1429.8723079141887</c:v>
                </c:pt>
                <c:pt idx="1281">
                  <c:v>1421.8786523409181</c:v>
                </c:pt>
                <c:pt idx="1282">
                  <c:v>1661.5831637705123</c:v>
                </c:pt>
                <c:pt idx="1283">
                  <c:v>1887.2668152233437</c:v>
                </c:pt>
                <c:pt idx="1284">
                  <c:v>1795.3066264021991</c:v>
                </c:pt>
                <c:pt idx="1285">
                  <c:v>1508.2563363688653</c:v>
                </c:pt>
                <c:pt idx="1286">
                  <c:v>1267.6411710338605</c:v>
                </c:pt>
                <c:pt idx="1287">
                  <c:v>1181.3476467740736</c:v>
                </c:pt>
                <c:pt idx="1288">
                  <c:v>1158.2875729639165</c:v>
                </c:pt>
                <c:pt idx="1289">
                  <c:v>1128.5449473756255</c:v>
                </c:pt>
                <c:pt idx="1290">
                  <c:v>1118.7837943665343</c:v>
                </c:pt>
                <c:pt idx="1291">
                  <c:v>1158.9082754094343</c:v>
                </c:pt>
                <c:pt idx="1292">
                  <c:v>1386.7518831593179</c:v>
                </c:pt>
                <c:pt idx="1293">
                  <c:v>2047.0709551352093</c:v>
                </c:pt>
                <c:pt idx="1294">
                  <c:v>2592.5506215643431</c:v>
                </c:pt>
                <c:pt idx="1295">
                  <c:v>3339.2971472448367</c:v>
                </c:pt>
                <c:pt idx="1296">
                  <c:v>3931.2626680979074</c:v>
                </c:pt>
                <c:pt idx="1297">
                  <c:v>3954.0611024752584</c:v>
                </c:pt>
                <c:pt idx="1298">
                  <c:v>3745.5595682510484</c:v>
                </c:pt>
                <c:pt idx="1299">
                  <c:v>3454.4519348234726</c:v>
                </c:pt>
                <c:pt idx="1300">
                  <c:v>2805.6255820234755</c:v>
                </c:pt>
                <c:pt idx="1301">
                  <c:v>2442.0145610854383</c:v>
                </c:pt>
                <c:pt idx="1302">
                  <c:v>2556.3852754499694</c:v>
                </c:pt>
                <c:pt idx="1303">
                  <c:v>2134.3329895743041</c:v>
                </c:pt>
                <c:pt idx="1304">
                  <c:v>2076.0654494280184</c:v>
                </c:pt>
                <c:pt idx="1305">
                  <c:v>3365.9387858043465</c:v>
                </c:pt>
                <c:pt idx="1306">
                  <c:v>4251.6630764330321</c:v>
                </c:pt>
                <c:pt idx="1307">
                  <c:v>3776.8719448658358</c:v>
                </c:pt>
                <c:pt idx="1308">
                  <c:v>3352.0874023985093</c:v>
                </c:pt>
                <c:pt idx="1309">
                  <c:v>3020.460026327054</c:v>
                </c:pt>
                <c:pt idx="1310">
                  <c:v>2621.5060216654251</c:v>
                </c:pt>
                <c:pt idx="1311">
                  <c:v>2137.3848708180903</c:v>
                </c:pt>
                <c:pt idx="1312">
                  <c:v>1778.1039142948009</c:v>
                </c:pt>
                <c:pt idx="1313">
                  <c:v>1742.5127073648739</c:v>
                </c:pt>
                <c:pt idx="1314">
                  <c:v>1975.6507935197774</c:v>
                </c:pt>
                <c:pt idx="1315">
                  <c:v>2273.6475159577994</c:v>
                </c:pt>
                <c:pt idx="1316">
                  <c:v>3139.4692275476355</c:v>
                </c:pt>
                <c:pt idx="1317">
                  <c:v>4658.0720182072009</c:v>
                </c:pt>
                <c:pt idx="1318">
                  <c:v>5422.6165159438424</c:v>
                </c:pt>
                <c:pt idx="1319">
                  <c:v>5206.8851755221758</c:v>
                </c:pt>
                <c:pt idx="1320">
                  <c:v>4963.1159230140011</c:v>
                </c:pt>
                <c:pt idx="1321">
                  <c:v>5352.3285813707043</c:v>
                </c:pt>
                <c:pt idx="1322">
                  <c:v>5376.4353284197241</c:v>
                </c:pt>
                <c:pt idx="1323">
                  <c:v>5268.8796283446181</c:v>
                </c:pt>
                <c:pt idx="1324">
                  <c:v>5254.4775853708634</c:v>
                </c:pt>
                <c:pt idx="1325">
                  <c:v>5129.6950380880426</c:v>
                </c:pt>
                <c:pt idx="1326">
                  <c:v>4888.3585975644419</c:v>
                </c:pt>
                <c:pt idx="1327">
                  <c:v>4648.6169273623063</c:v>
                </c:pt>
                <c:pt idx="1328">
                  <c:v>4388.7156994954275</c:v>
                </c:pt>
                <c:pt idx="1329">
                  <c:v>3946.2080596813953</c:v>
                </c:pt>
                <c:pt idx="1330">
                  <c:v>3685.4306867890496</c:v>
                </c:pt>
                <c:pt idx="1331">
                  <c:v>3667.3735181602469</c:v>
                </c:pt>
                <c:pt idx="1332">
                  <c:v>3747.2814691840063</c:v>
                </c:pt>
                <c:pt idx="1333">
                  <c:v>4065.6754892086069</c:v>
                </c:pt>
                <c:pt idx="1334">
                  <c:v>4437.1780414539153</c:v>
                </c:pt>
                <c:pt idx="1335">
                  <c:v>4668.7162437306024</c:v>
                </c:pt>
                <c:pt idx="1336">
                  <c:v>4366.3267934949199</c:v>
                </c:pt>
                <c:pt idx="1337">
                  <c:v>3991.989548448968</c:v>
                </c:pt>
                <c:pt idx="1338">
                  <c:v>3741.6205218353202</c:v>
                </c:pt>
                <c:pt idx="1339">
                  <c:v>3501.5210453764166</c:v>
                </c:pt>
                <c:pt idx="1340">
                  <c:v>3212.8015376613898</c:v>
                </c:pt>
                <c:pt idx="1341">
                  <c:v>2850.6093933012216</c:v>
                </c:pt>
                <c:pt idx="1342">
                  <c:v>2274.1020189678329</c:v>
                </c:pt>
                <c:pt idx="1343">
                  <c:v>2134.9957969749307</c:v>
                </c:pt>
                <c:pt idx="1344">
                  <c:v>2101.6510293066731</c:v>
                </c:pt>
                <c:pt idx="1345">
                  <c:v>2254.9074577711799</c:v>
                </c:pt>
                <c:pt idx="1346">
                  <c:v>2634.840069086667</c:v>
                </c:pt>
                <c:pt idx="1347">
                  <c:v>2855.6700044531703</c:v>
                </c:pt>
                <c:pt idx="1348">
                  <c:v>2941.9476798637547</c:v>
                </c:pt>
                <c:pt idx="1349">
                  <c:v>2993.3257941825</c:v>
                </c:pt>
                <c:pt idx="1350">
                  <c:v>2606.557118714964</c:v>
                </c:pt>
                <c:pt idx="1351">
                  <c:v>2083.8569584758334</c:v>
                </c:pt>
                <c:pt idx="1352">
                  <c:v>1896.1146788027625</c:v>
                </c:pt>
                <c:pt idx="1353">
                  <c:v>1776.8425287419034</c:v>
                </c:pt>
                <c:pt idx="1354">
                  <c:v>1698.6677480394414</c:v>
                </c:pt>
                <c:pt idx="1355">
                  <c:v>1604.1029274969255</c:v>
                </c:pt>
                <c:pt idx="1356">
                  <c:v>1240.0578245519127</c:v>
                </c:pt>
                <c:pt idx="1357">
                  <c:v>1031.0895628068295</c:v>
                </c:pt>
                <c:pt idx="1358">
                  <c:v>1001.6226809606314</c:v>
                </c:pt>
                <c:pt idx="1359">
                  <c:v>1035.0613719098305</c:v>
                </c:pt>
                <c:pt idx="1360">
                  <c:v>1052.9058564556806</c:v>
                </c:pt>
                <c:pt idx="1361">
                  <c:v>1087.7509669167916</c:v>
                </c:pt>
                <c:pt idx="1362">
                  <c:v>1495.2033598640207</c:v>
                </c:pt>
                <c:pt idx="1363">
                  <c:v>1592.0809040938902</c:v>
                </c:pt>
                <c:pt idx="1364">
                  <c:v>1375.7923830067734</c:v>
                </c:pt>
                <c:pt idx="1365">
                  <c:v>1293.7198682287478</c:v>
                </c:pt>
                <c:pt idx="1366">
                  <c:v>1456.7571304030057</c:v>
                </c:pt>
                <c:pt idx="1367">
                  <c:v>2336.096017873062</c:v>
                </c:pt>
                <c:pt idx="1368">
                  <c:v>3259.8724593298948</c:v>
                </c:pt>
                <c:pt idx="1369">
                  <c:v>3374.1327929985546</c:v>
                </c:pt>
                <c:pt idx="1370">
                  <c:v>3245.3160312844125</c:v>
                </c:pt>
                <c:pt idx="1371">
                  <c:v>3290.3967534412868</c:v>
                </c:pt>
                <c:pt idx="1372">
                  <c:v>3208.9379408492046</c:v>
                </c:pt>
                <c:pt idx="1373">
                  <c:v>3358.4457168393169</c:v>
                </c:pt>
                <c:pt idx="1374">
                  <c:v>3528.6809346970904</c:v>
                </c:pt>
                <c:pt idx="1375">
                  <c:v>3429.9721606193639</c:v>
                </c:pt>
                <c:pt idx="1376">
                  <c:v>3237.2108890484278</c:v>
                </c:pt>
                <c:pt idx="1377">
                  <c:v>2968.952561762665</c:v>
                </c:pt>
                <c:pt idx="1378">
                  <c:v>2568.026212222494</c:v>
                </c:pt>
                <c:pt idx="1379">
                  <c:v>2164.0358511406653</c:v>
                </c:pt>
                <c:pt idx="1380">
                  <c:v>2108.9328659469252</c:v>
                </c:pt>
                <c:pt idx="1381">
                  <c:v>2039.1750557432781</c:v>
                </c:pt>
                <c:pt idx="1382">
                  <c:v>1796.2615994299231</c:v>
                </c:pt>
                <c:pt idx="1383">
                  <c:v>1569.8398013878527</c:v>
                </c:pt>
                <c:pt idx="1384">
                  <c:v>1437.2926608063137</c:v>
                </c:pt>
                <c:pt idx="1385">
                  <c:v>1355.3231458407879</c:v>
                </c:pt>
                <c:pt idx="1386">
                  <c:v>1287.0035497526123</c:v>
                </c:pt>
                <c:pt idx="1387">
                  <c:v>1225.1906798808798</c:v>
                </c:pt>
                <c:pt idx="1388">
                  <c:v>1188.2490201841133</c:v>
                </c:pt>
                <c:pt idx="1389">
                  <c:v>1253.1294296635031</c:v>
                </c:pt>
                <c:pt idx="1390">
                  <c:v>1266.8320306620633</c:v>
                </c:pt>
                <c:pt idx="1391">
                  <c:v>1292.3677837806415</c:v>
                </c:pt>
                <c:pt idx="1392">
                  <c:v>1200.0733641591971</c:v>
                </c:pt>
                <c:pt idx="1393">
                  <c:v>1198.2311319751295</c:v>
                </c:pt>
                <c:pt idx="1394">
                  <c:v>1069.5028140638701</c:v>
                </c:pt>
                <c:pt idx="1395">
                  <c:v>1079.6766272007985</c:v>
                </c:pt>
                <c:pt idx="1396">
                  <c:v>1135.3441577768936</c:v>
                </c:pt>
                <c:pt idx="1397">
                  <c:v>1137.2900238265456</c:v>
                </c:pt>
                <c:pt idx="1398">
                  <c:v>1056.8598631697139</c:v>
                </c:pt>
                <c:pt idx="1399">
                  <c:v>938.08407326294355</c:v>
                </c:pt>
                <c:pt idx="1400">
                  <c:v>909.63550076148226</c:v>
                </c:pt>
                <c:pt idx="1401">
                  <c:v>981.7391628056497</c:v>
                </c:pt>
                <c:pt idx="1402">
                  <c:v>1818.0761282995777</c:v>
                </c:pt>
                <c:pt idx="1403">
                  <c:v>1867.2796522916881</c:v>
                </c:pt>
                <c:pt idx="1404">
                  <c:v>1859.7984959699197</c:v>
                </c:pt>
                <c:pt idx="1405">
                  <c:v>1780.8906392720819</c:v>
                </c:pt>
                <c:pt idx="1406">
                  <c:v>1722.0655506451305</c:v>
                </c:pt>
                <c:pt idx="1407">
                  <c:v>1858.0771387915518</c:v>
                </c:pt>
                <c:pt idx="1408">
                  <c:v>1806.7904880570627</c:v>
                </c:pt>
                <c:pt idx="1409">
                  <c:v>1694.6564723646709</c:v>
                </c:pt>
                <c:pt idx="1410">
                  <c:v>1517.8497962812019</c:v>
                </c:pt>
                <c:pt idx="1411">
                  <c:v>1374.8792711021745</c:v>
                </c:pt>
                <c:pt idx="1412">
                  <c:v>1322.9641508910727</c:v>
                </c:pt>
                <c:pt idx="1413">
                  <c:v>1254.5956570278886</c:v>
                </c:pt>
                <c:pt idx="1414">
                  <c:v>1089.6498787970277</c:v>
                </c:pt>
                <c:pt idx="1415">
                  <c:v>935.97614777153615</c:v>
                </c:pt>
                <c:pt idx="1416">
                  <c:v>946.72279654485533</c:v>
                </c:pt>
                <c:pt idx="1417">
                  <c:v>969.2953107703953</c:v>
                </c:pt>
                <c:pt idx="1418">
                  <c:v>866.08000603473909</c:v>
                </c:pt>
                <c:pt idx="1419">
                  <c:v>812.63491955470818</c:v>
                </c:pt>
                <c:pt idx="1420">
                  <c:v>837.35419300153455</c:v>
                </c:pt>
                <c:pt idx="1421">
                  <c:v>884.48856723816652</c:v>
                </c:pt>
                <c:pt idx="1422">
                  <c:v>805.15994410716496</c:v>
                </c:pt>
                <c:pt idx="1423">
                  <c:v>732.51402753158595</c:v>
                </c:pt>
                <c:pt idx="1424">
                  <c:v>806.21790423591983</c:v>
                </c:pt>
                <c:pt idx="1425">
                  <c:v>779.24412025235324</c:v>
                </c:pt>
                <c:pt idx="1426">
                  <c:v>739.19945151172431</c:v>
                </c:pt>
                <c:pt idx="1427">
                  <c:v>716.18645138549687</c:v>
                </c:pt>
                <c:pt idx="1428">
                  <c:v>702.08781340402322</c:v>
                </c:pt>
                <c:pt idx="1429">
                  <c:v>681.79477961387136</c:v>
                </c:pt>
                <c:pt idx="1430">
                  <c:v>681.68668686623005</c:v>
                </c:pt>
                <c:pt idx="1431">
                  <c:v>733.22450975593824</c:v>
                </c:pt>
                <c:pt idx="1432">
                  <c:v>736.64231324411799</c:v>
                </c:pt>
                <c:pt idx="1433">
                  <c:v>726.79249242527135</c:v>
                </c:pt>
                <c:pt idx="1434">
                  <c:v>695.47606084359131</c:v>
                </c:pt>
                <c:pt idx="1435">
                  <c:v>651.36617111317594</c:v>
                </c:pt>
                <c:pt idx="1436">
                  <c:v>640.93840979144659</c:v>
                </c:pt>
                <c:pt idx="1437">
                  <c:v>687.14853347741587</c:v>
                </c:pt>
                <c:pt idx="1438">
                  <c:v>701.91744505352949</c:v>
                </c:pt>
                <c:pt idx="1439">
                  <c:v>687.13818933012658</c:v>
                </c:pt>
                <c:pt idx="1440">
                  <c:v>648.71761012261106</c:v>
                </c:pt>
                <c:pt idx="1441">
                  <c:v>628.5578325631725</c:v>
                </c:pt>
                <c:pt idx="1442">
                  <c:v>625.71380976065666</c:v>
                </c:pt>
                <c:pt idx="1443">
                  <c:v>643.71683068000789</c:v>
                </c:pt>
                <c:pt idx="1444">
                  <c:v>618.83396272925438</c:v>
                </c:pt>
                <c:pt idx="1445">
                  <c:v>634.02964098324139</c:v>
                </c:pt>
                <c:pt idx="1446">
                  <c:v>630.51201752789132</c:v>
                </c:pt>
                <c:pt idx="1447">
                  <c:v>639.68864959004873</c:v>
                </c:pt>
                <c:pt idx="1448">
                  <c:v>617.31000978310294</c:v>
                </c:pt>
                <c:pt idx="1449">
                  <c:v>611.79105602206164</c:v>
                </c:pt>
                <c:pt idx="1450">
                  <c:v>611.87778033347502</c:v>
                </c:pt>
                <c:pt idx="1451">
                  <c:v>596.5287184719042</c:v>
                </c:pt>
                <c:pt idx="1452">
                  <c:v>591.59735942966586</c:v>
                </c:pt>
                <c:pt idx="1453">
                  <c:v>605.01299519799772</c:v>
                </c:pt>
                <c:pt idx="1454">
                  <c:v>612.22543904759141</c:v>
                </c:pt>
                <c:pt idx="1455">
                  <c:v>587.46636059854791</c:v>
                </c:pt>
                <c:pt idx="1456">
                  <c:v>570.15206981422784</c:v>
                </c:pt>
                <c:pt idx="1457">
                  <c:v>526.22265907928556</c:v>
                </c:pt>
                <c:pt idx="1458">
                  <c:v>518.98366189198248</c:v>
                </c:pt>
                <c:pt idx="1459">
                  <c:v>527.41578219617463</c:v>
                </c:pt>
                <c:pt idx="1460">
                  <c:v>546.34584970671301</c:v>
                </c:pt>
                <c:pt idx="1461">
                  <c:v>551.18159439425972</c:v>
                </c:pt>
                <c:pt idx="1462">
                  <c:v>545.23237678825035</c:v>
                </c:pt>
                <c:pt idx="1463">
                  <c:v>528.57303830286151</c:v>
                </c:pt>
                <c:pt idx="1464">
                  <c:v>515.08019571032742</c:v>
                </c:pt>
                <c:pt idx="1465">
                  <c:v>498.02344309647907</c:v>
                </c:pt>
                <c:pt idx="1466">
                  <c:v>500.85912204342685</c:v>
                </c:pt>
                <c:pt idx="1467">
                  <c:v>492.05072712226286</c:v>
                </c:pt>
                <c:pt idx="1468">
                  <c:v>493.23033790984204</c:v>
                </c:pt>
                <c:pt idx="1469">
                  <c:v>506.35363870223813</c:v>
                </c:pt>
                <c:pt idx="1470">
                  <c:v>498.08298134822843</c:v>
                </c:pt>
                <c:pt idx="1471">
                  <c:v>474.52784001898902</c:v>
                </c:pt>
                <c:pt idx="1472">
                  <c:v>477.94233652292098</c:v>
                </c:pt>
                <c:pt idx="1473">
                  <c:v>503.29594542232411</c:v>
                </c:pt>
                <c:pt idx="1474">
                  <c:v>483.03429044492225</c:v>
                </c:pt>
                <c:pt idx="1475">
                  <c:v>484.19617123420295</c:v>
                </c:pt>
                <c:pt idx="1476">
                  <c:v>488.37597819592389</c:v>
                </c:pt>
                <c:pt idx="1477">
                  <c:v>480.36222381173911</c:v>
                </c:pt>
                <c:pt idx="1478">
                  <c:v>496.02059356157247</c:v>
                </c:pt>
                <c:pt idx="1479">
                  <c:v>515.34049980784994</c:v>
                </c:pt>
                <c:pt idx="1480">
                  <c:v>507.42029066832214</c:v>
                </c:pt>
                <c:pt idx="1481">
                  <c:v>480.01964773211296</c:v>
                </c:pt>
                <c:pt idx="1482">
                  <c:v>515.98136114321846</c:v>
                </c:pt>
                <c:pt idx="1483">
                  <c:v>520.162892413024</c:v>
                </c:pt>
                <c:pt idx="1484">
                  <c:v>498.10148758360504</c:v>
                </c:pt>
                <c:pt idx="1485">
                  <c:v>458.94391001207816</c:v>
                </c:pt>
                <c:pt idx="1486">
                  <c:v>448.63462203079916</c:v>
                </c:pt>
                <c:pt idx="1487">
                  <c:v>481.77897166159562</c:v>
                </c:pt>
                <c:pt idx="1488">
                  <c:v>473.67121761754026</c:v>
                </c:pt>
                <c:pt idx="1489">
                  <c:v>504.91161060090053</c:v>
                </c:pt>
                <c:pt idx="1490">
                  <c:v>483.7459343461357</c:v>
                </c:pt>
                <c:pt idx="1491">
                  <c:v>448.81815324503577</c:v>
                </c:pt>
                <c:pt idx="1492">
                  <c:v>452.20292215537722</c:v>
                </c:pt>
                <c:pt idx="1493">
                  <c:v>452.67704420267239</c:v>
                </c:pt>
                <c:pt idx="1494">
                  <c:v>438.33759547394391</c:v>
                </c:pt>
                <c:pt idx="1495">
                  <c:v>438.74500191603522</c:v>
                </c:pt>
                <c:pt idx="1496">
                  <c:v>482.60021779554131</c:v>
                </c:pt>
                <c:pt idx="1497">
                  <c:v>501.93877288283153</c:v>
                </c:pt>
                <c:pt idx="1498">
                  <c:v>492.73615390146762</c:v>
                </c:pt>
                <c:pt idx="1499">
                  <c:v>496.90360004399247</c:v>
                </c:pt>
                <c:pt idx="1500">
                  <c:v>497.58202114675305</c:v>
                </c:pt>
                <c:pt idx="1501">
                  <c:v>493.55419813653418</c:v>
                </c:pt>
                <c:pt idx="1502">
                  <c:v>492.37597680518212</c:v>
                </c:pt>
                <c:pt idx="1503">
                  <c:v>469.55175606824099</c:v>
                </c:pt>
                <c:pt idx="1504">
                  <c:v>444.41730840764012</c:v>
                </c:pt>
                <c:pt idx="1505">
                  <c:v>466.75588131421694</c:v>
                </c:pt>
                <c:pt idx="1506">
                  <c:v>479.27537395946092</c:v>
                </c:pt>
                <c:pt idx="1507">
                  <c:v>475.19298173539187</c:v>
                </c:pt>
                <c:pt idx="1508">
                  <c:v>499.52556161505032</c:v>
                </c:pt>
                <c:pt idx="1509">
                  <c:v>479.29446327307716</c:v>
                </c:pt>
                <c:pt idx="1510">
                  <c:v>472.78972499860305</c:v>
                </c:pt>
                <c:pt idx="1511">
                  <c:v>448.6146507615266</c:v>
                </c:pt>
                <c:pt idx="1512">
                  <c:v>428.92764861078382</c:v>
                </c:pt>
                <c:pt idx="1513">
                  <c:v>432.44524838286111</c:v>
                </c:pt>
                <c:pt idx="1514">
                  <c:v>478.31344199118678</c:v>
                </c:pt>
                <c:pt idx="1515">
                  <c:v>488.0737555648841</c:v>
                </c:pt>
                <c:pt idx="1516">
                  <c:v>471.99880202228962</c:v>
                </c:pt>
                <c:pt idx="1517">
                  <c:v>461.3560564794592</c:v>
                </c:pt>
                <c:pt idx="1518">
                  <c:v>452.05542910110057</c:v>
                </c:pt>
                <c:pt idx="1519">
                  <c:v>448.817918661308</c:v>
                </c:pt>
                <c:pt idx="1520">
                  <c:v>424.644569130094</c:v>
                </c:pt>
                <c:pt idx="1521">
                  <c:v>391.26477228899762</c:v>
                </c:pt>
                <c:pt idx="1522">
                  <c:v>399.5882118207445</c:v>
                </c:pt>
                <c:pt idx="1523">
                  <c:v>410.21284893252778</c:v>
                </c:pt>
                <c:pt idx="1524">
                  <c:v>412.92538834893367</c:v>
                </c:pt>
                <c:pt idx="1525">
                  <c:v>524.22778222068496</c:v>
                </c:pt>
                <c:pt idx="1526">
                  <c:v>596.42853492120707</c:v>
                </c:pt>
                <c:pt idx="1527">
                  <c:v>496.5205360165769</c:v>
                </c:pt>
                <c:pt idx="1528">
                  <c:v>469.20325506099437</c:v>
                </c:pt>
                <c:pt idx="1529">
                  <c:v>471.95281215177965</c:v>
                </c:pt>
                <c:pt idx="1530">
                  <c:v>438.07560887494128</c:v>
                </c:pt>
                <c:pt idx="1531">
                  <c:v>463.73020726948164</c:v>
                </c:pt>
                <c:pt idx="1532">
                  <c:v>467.25545471851774</c:v>
                </c:pt>
                <c:pt idx="1533">
                  <c:v>461.19182926513946</c:v>
                </c:pt>
                <c:pt idx="1534">
                  <c:v>459.27994016277182</c:v>
                </c:pt>
                <c:pt idx="1535">
                  <c:v>456.51780632133506</c:v>
                </c:pt>
                <c:pt idx="1536">
                  <c:v>515.84325169943236</c:v>
                </c:pt>
                <c:pt idx="1537">
                  <c:v>573.40942330711528</c:v>
                </c:pt>
                <c:pt idx="1538">
                  <c:v>634.24987615257862</c:v>
                </c:pt>
                <c:pt idx="1539">
                  <c:v>699.3716435114253</c:v>
                </c:pt>
                <c:pt idx="1540">
                  <c:v>600.4143361374181</c:v>
                </c:pt>
                <c:pt idx="1541">
                  <c:v>579.59731641945484</c:v>
                </c:pt>
                <c:pt idx="1542">
                  <c:v>568.73838897796963</c:v>
                </c:pt>
                <c:pt idx="1543">
                  <c:v>559.03289676010286</c:v>
                </c:pt>
                <c:pt idx="1544">
                  <c:v>536.90247112168777</c:v>
                </c:pt>
                <c:pt idx="1545">
                  <c:v>487.8162720222897</c:v>
                </c:pt>
                <c:pt idx="1546">
                  <c:v>439.52820763276605</c:v>
                </c:pt>
                <c:pt idx="1547">
                  <c:v>429.54347883535559</c:v>
                </c:pt>
                <c:pt idx="1548">
                  <c:v>438.08395906255066</c:v>
                </c:pt>
                <c:pt idx="1549">
                  <c:v>534.43072353474054</c:v>
                </c:pt>
                <c:pt idx="1550">
                  <c:v>647.1190074728753</c:v>
                </c:pt>
                <c:pt idx="1551">
                  <c:v>664.31349608268408</c:v>
                </c:pt>
                <c:pt idx="1552">
                  <c:v>620.96490325110187</c:v>
                </c:pt>
                <c:pt idx="1553">
                  <c:v>494.5022579068592</c:v>
                </c:pt>
                <c:pt idx="1554">
                  <c:v>462.46626646399466</c:v>
                </c:pt>
                <c:pt idx="1555">
                  <c:v>552.29288678504759</c:v>
                </c:pt>
                <c:pt idx="1556">
                  <c:v>595.13618713192648</c:v>
                </c:pt>
                <c:pt idx="1557">
                  <c:v>603.95596512066822</c:v>
                </c:pt>
                <c:pt idx="1558">
                  <c:v>634.6214656007154</c:v>
                </c:pt>
                <c:pt idx="1559">
                  <c:v>725.72060955036773</c:v>
                </c:pt>
                <c:pt idx="1560">
                  <c:v>697.98091963285049</c:v>
                </c:pt>
                <c:pt idx="1561">
                  <c:v>661.58031372479991</c:v>
                </c:pt>
                <c:pt idx="1562">
                  <c:v>682.19551272589695</c:v>
                </c:pt>
                <c:pt idx="1563">
                  <c:v>890.53820256414758</c:v>
                </c:pt>
                <c:pt idx="1564">
                  <c:v>774.46547077905404</c:v>
                </c:pt>
                <c:pt idx="1565">
                  <c:v>706.01685276105593</c:v>
                </c:pt>
                <c:pt idx="1566">
                  <c:v>689.79752098336746</c:v>
                </c:pt>
                <c:pt idx="1567">
                  <c:v>669.97422792622535</c:v>
                </c:pt>
                <c:pt idx="1568">
                  <c:v>619.55545078052558</c:v>
                </c:pt>
                <c:pt idx="1569">
                  <c:v>615.73838373530816</c:v>
                </c:pt>
                <c:pt idx="1570">
                  <c:v>640.95057920206057</c:v>
                </c:pt>
                <c:pt idx="1571">
                  <c:v>666.91470925675821</c:v>
                </c:pt>
                <c:pt idx="1572">
                  <c:v>662.77901358805298</c:v>
                </c:pt>
                <c:pt idx="1573">
                  <c:v>625.51842275101524</c:v>
                </c:pt>
                <c:pt idx="1574">
                  <c:v>624.53995984448284</c:v>
                </c:pt>
                <c:pt idx="1575">
                  <c:v>624.73649198480553</c:v>
                </c:pt>
                <c:pt idx="1576">
                  <c:v>618.7393679923988</c:v>
                </c:pt>
                <c:pt idx="1577">
                  <c:v>613.60033786355871</c:v>
                </c:pt>
                <c:pt idx="1578">
                  <c:v>615.88015500894994</c:v>
                </c:pt>
                <c:pt idx="1579">
                  <c:v>610.07527397250885</c:v>
                </c:pt>
                <c:pt idx="1580">
                  <c:v>602.87685881588993</c:v>
                </c:pt>
                <c:pt idx="1581">
                  <c:v>569.8298178950065</c:v>
                </c:pt>
                <c:pt idx="1582">
                  <c:v>603.57813295964161</c:v>
                </c:pt>
                <c:pt idx="1583">
                  <c:v>604.9581969715548</c:v>
                </c:pt>
                <c:pt idx="1584">
                  <c:v>627.47552658940299</c:v>
                </c:pt>
                <c:pt idx="1585">
                  <c:v>678.22467596189813</c:v>
                </c:pt>
                <c:pt idx="1586">
                  <c:v>652.57965483951716</c:v>
                </c:pt>
                <c:pt idx="1587">
                  <c:v>615.9171367492462</c:v>
                </c:pt>
                <c:pt idx="1588">
                  <c:v>603.5781942757236</c:v>
                </c:pt>
                <c:pt idx="1589">
                  <c:v>593.85334490035507</c:v>
                </c:pt>
                <c:pt idx="1590">
                  <c:v>593.33845522449815</c:v>
                </c:pt>
                <c:pt idx="1591">
                  <c:v>607.16354648511413</c:v>
                </c:pt>
                <c:pt idx="1592">
                  <c:v>604.1997340991885</c:v>
                </c:pt>
                <c:pt idx="1593">
                  <c:v>603.71145113878083</c:v>
                </c:pt>
                <c:pt idx="1594">
                  <c:v>615.71269614794971</c:v>
                </c:pt>
                <c:pt idx="1595">
                  <c:v>635.88383468526251</c:v>
                </c:pt>
                <c:pt idx="1596">
                  <c:v>669.63674523255099</c:v>
                </c:pt>
                <c:pt idx="1597">
                  <c:v>675.40400341928444</c:v>
                </c:pt>
                <c:pt idx="1598">
                  <c:v>604.22206752024294</c:v>
                </c:pt>
                <c:pt idx="1599">
                  <c:v>614.27539767720964</c:v>
                </c:pt>
                <c:pt idx="1600">
                  <c:v>592.81954370182189</c:v>
                </c:pt>
                <c:pt idx="1601">
                  <c:v>622.59683597374749</c:v>
                </c:pt>
                <c:pt idx="1602">
                  <c:v>618.85629448115253</c:v>
                </c:pt>
                <c:pt idx="1603">
                  <c:v>599.77285367863715</c:v>
                </c:pt>
                <c:pt idx="1604">
                  <c:v>584.62879769076392</c:v>
                </c:pt>
                <c:pt idx="1605">
                  <c:v>585.39175065038546</c:v>
                </c:pt>
                <c:pt idx="1606">
                  <c:v>584.82740557878435</c:v>
                </c:pt>
                <c:pt idx="1607">
                  <c:v>575.86301192707651</c:v>
                </c:pt>
                <c:pt idx="1608">
                  <c:v>575.5600939930622</c:v>
                </c:pt>
                <c:pt idx="1609">
                  <c:v>573.13358901621564</c:v>
                </c:pt>
                <c:pt idx="1610">
                  <c:v>549.11595354592885</c:v>
                </c:pt>
                <c:pt idx="1611">
                  <c:v>510.44195857632013</c:v>
                </c:pt>
                <c:pt idx="1612">
                  <c:v>431.88999406782926</c:v>
                </c:pt>
                <c:pt idx="1613">
                  <c:v>402.01012287281623</c:v>
                </c:pt>
                <c:pt idx="1614">
                  <c:v>376.71970082405494</c:v>
                </c:pt>
                <c:pt idx="1615">
                  <c:v>365.04851798471617</c:v>
                </c:pt>
                <c:pt idx="1616">
                  <c:v>304.00535307057362</c:v>
                </c:pt>
                <c:pt idx="1617">
                  <c:v>281.04670758316502</c:v>
                </c:pt>
                <c:pt idx="1618">
                  <c:v>273.26943904563899</c:v>
                </c:pt>
                <c:pt idx="1619">
                  <c:v>272.62120501660382</c:v>
                </c:pt>
                <c:pt idx="1620">
                  <c:v>331.52328259050432</c:v>
                </c:pt>
                <c:pt idx="1621">
                  <c:v>404.48715158687725</c:v>
                </c:pt>
                <c:pt idx="1622">
                  <c:v>406.21427089785897</c:v>
                </c:pt>
                <c:pt idx="1623">
                  <c:v>366.79809538090973</c:v>
                </c:pt>
                <c:pt idx="1624">
                  <c:v>337.44237580680652</c:v>
                </c:pt>
                <c:pt idx="1625">
                  <c:v>325.71378661339253</c:v>
                </c:pt>
                <c:pt idx="1626">
                  <c:v>327.46719864923529</c:v>
                </c:pt>
                <c:pt idx="1627">
                  <c:v>323.99234583307361</c:v>
                </c:pt>
                <c:pt idx="1628">
                  <c:v>311.04044054547984</c:v>
                </c:pt>
                <c:pt idx="1629">
                  <c:v>319.68755471861397</c:v>
                </c:pt>
                <c:pt idx="1630">
                  <c:v>340.55092475139497</c:v>
                </c:pt>
                <c:pt idx="1631">
                  <c:v>319.93774305345175</c:v>
                </c:pt>
                <c:pt idx="1632">
                  <c:v>345.02831110863769</c:v>
                </c:pt>
                <c:pt idx="1633">
                  <c:v>348.94651722525589</c:v>
                </c:pt>
                <c:pt idx="1634">
                  <c:v>387.24676559630643</c:v>
                </c:pt>
                <c:pt idx="1635">
                  <c:v>448.24840819643799</c:v>
                </c:pt>
                <c:pt idx="1636">
                  <c:v>479.87753813046027</c:v>
                </c:pt>
                <c:pt idx="1637">
                  <c:v>930.2334584414059</c:v>
                </c:pt>
                <c:pt idx="1638">
                  <c:v>1025.8361514638502</c:v>
                </c:pt>
                <c:pt idx="1639">
                  <c:v>1344.1519218246049</c:v>
                </c:pt>
                <c:pt idx="1640">
                  <c:v>1238.2376032860784</c:v>
                </c:pt>
                <c:pt idx="1641">
                  <c:v>1337.8141171887441</c:v>
                </c:pt>
                <c:pt idx="1642">
                  <c:v>2011.8838363611569</c:v>
                </c:pt>
                <c:pt idx="1643">
                  <c:v>2665.1850442226992</c:v>
                </c:pt>
                <c:pt idx="1644">
                  <c:v>2775.3379799805462</c:v>
                </c:pt>
                <c:pt idx="1645">
                  <c:v>2921.4465323930986</c:v>
                </c:pt>
                <c:pt idx="1646">
                  <c:v>3036.9740574042667</c:v>
                </c:pt>
                <c:pt idx="1647">
                  <c:v>3113.5338701680794</c:v>
                </c:pt>
                <c:pt idx="1648">
                  <c:v>2617.8165481494984</c:v>
                </c:pt>
                <c:pt idx="1649">
                  <c:v>2345.0964211511591</c:v>
                </c:pt>
                <c:pt idx="1650">
                  <c:v>2141.6234643090515</c:v>
                </c:pt>
                <c:pt idx="1651">
                  <c:v>1803.3637021878371</c:v>
                </c:pt>
                <c:pt idx="1652">
                  <c:v>1559.4738488208425</c:v>
                </c:pt>
                <c:pt idx="1653">
                  <c:v>1495.5024627735497</c:v>
                </c:pt>
                <c:pt idx="1654">
                  <c:v>1571.1550206534619</c:v>
                </c:pt>
                <c:pt idx="1655">
                  <c:v>2376.5785453334743</c:v>
                </c:pt>
                <c:pt idx="1656">
                  <c:v>2868.9978702708113</c:v>
                </c:pt>
                <c:pt idx="1657">
                  <c:v>2732.326017884272</c:v>
                </c:pt>
                <c:pt idx="1658">
                  <c:v>2570.2498584070863</c:v>
                </c:pt>
                <c:pt idx="1659">
                  <c:v>2280.7542298197632</c:v>
                </c:pt>
                <c:pt idx="1660">
                  <c:v>1956.972475434412</c:v>
                </c:pt>
                <c:pt idx="1661">
                  <c:v>1831.5958211029936</c:v>
                </c:pt>
                <c:pt idx="1662">
                  <c:v>1674.1463064774471</c:v>
                </c:pt>
                <c:pt idx="1663">
                  <c:v>1581.5824242600213</c:v>
                </c:pt>
                <c:pt idx="1664">
                  <c:v>1435.4852539782055</c:v>
                </c:pt>
                <c:pt idx="1665">
                  <c:v>1325.7732928536391</c:v>
                </c:pt>
                <c:pt idx="1666">
                  <c:v>1473.7048004197134</c:v>
                </c:pt>
                <c:pt idx="1667">
                  <c:v>1636.1647661091479</c:v>
                </c:pt>
                <c:pt idx="1668">
                  <c:v>1568.7107714137064</c:v>
                </c:pt>
                <c:pt idx="1669">
                  <c:v>1453.6092101284728</c:v>
                </c:pt>
                <c:pt idx="1670">
                  <c:v>1954.3634560115763</c:v>
                </c:pt>
                <c:pt idx="1671">
                  <c:v>2775.8095872004678</c:v>
                </c:pt>
                <c:pt idx="1672">
                  <c:v>3253.8904416728806</c:v>
                </c:pt>
                <c:pt idx="1673">
                  <c:v>3493.5468425879067</c:v>
                </c:pt>
                <c:pt idx="1674">
                  <c:v>3419.2981924563173</c:v>
                </c:pt>
                <c:pt idx="1675">
                  <c:v>3248.8608949305185</c:v>
                </c:pt>
                <c:pt idx="1676">
                  <c:v>3522.0147523608421</c:v>
                </c:pt>
                <c:pt idx="1677">
                  <c:v>3436.8847287661902</c:v>
                </c:pt>
                <c:pt idx="1678">
                  <c:v>3037.4018240905816</c:v>
                </c:pt>
                <c:pt idx="1679">
                  <c:v>2568.0337867163898</c:v>
                </c:pt>
                <c:pt idx="1680">
                  <c:v>2528.1346698821217</c:v>
                </c:pt>
                <c:pt idx="1681">
                  <c:v>2134.6124318669004</c:v>
                </c:pt>
                <c:pt idx="1682">
                  <c:v>1956.764266754642</c:v>
                </c:pt>
                <c:pt idx="1683">
                  <c:v>1833.4748398663182</c:v>
                </c:pt>
                <c:pt idx="1684">
                  <c:v>1629.3243364790444</c:v>
                </c:pt>
                <c:pt idx="1685">
                  <c:v>1844.7580633118257</c:v>
                </c:pt>
                <c:pt idx="1686">
                  <c:v>1693.0493669556756</c:v>
                </c:pt>
                <c:pt idx="1687">
                  <c:v>1438.7303258851232</c:v>
                </c:pt>
                <c:pt idx="1688">
                  <c:v>1259.503727603746</c:v>
                </c:pt>
                <c:pt idx="1689">
                  <c:v>1199.1702327060343</c:v>
                </c:pt>
                <c:pt idx="1690">
                  <c:v>1376.9977729043931</c:v>
                </c:pt>
                <c:pt idx="1691">
                  <c:v>1293.2387114426367</c:v>
                </c:pt>
                <c:pt idx="1692">
                  <c:v>1140.657603423668</c:v>
                </c:pt>
                <c:pt idx="1693">
                  <c:v>1092.1339395385082</c:v>
                </c:pt>
                <c:pt idx="1694">
                  <c:v>1077.2031559168961</c:v>
                </c:pt>
                <c:pt idx="1695">
                  <c:v>1031.2111018103501</c:v>
                </c:pt>
                <c:pt idx="1696">
                  <c:v>1067.148329976563</c:v>
                </c:pt>
                <c:pt idx="1697">
                  <c:v>1097.4406407180602</c:v>
                </c:pt>
                <c:pt idx="1698">
                  <c:v>1229.2228234906913</c:v>
                </c:pt>
                <c:pt idx="1699">
                  <c:v>1197.6028635994821</c:v>
                </c:pt>
                <c:pt idx="1700">
                  <c:v>1119.0635328028318</c:v>
                </c:pt>
                <c:pt idx="1701">
                  <c:v>1207.9885049655099</c:v>
                </c:pt>
                <c:pt idx="1702">
                  <c:v>1217.5809428005873</c:v>
                </c:pt>
                <c:pt idx="1703">
                  <c:v>1225.9604697544598</c:v>
                </c:pt>
                <c:pt idx="1704">
                  <c:v>1235.3457913973427</c:v>
                </c:pt>
                <c:pt idx="1705">
                  <c:v>1410.0536685873478</c:v>
                </c:pt>
                <c:pt idx="1706">
                  <c:v>1678.9409544386908</c:v>
                </c:pt>
                <c:pt idx="1707">
                  <c:v>1607.3014607707235</c:v>
                </c:pt>
                <c:pt idx="1708">
                  <c:v>2153.7336780566093</c:v>
                </c:pt>
                <c:pt idx="1709">
                  <c:v>1747.9851312728076</c:v>
                </c:pt>
                <c:pt idx="1710">
                  <c:v>1704.3596622434902</c:v>
                </c:pt>
                <c:pt idx="1711">
                  <c:v>1759.7734201051751</c:v>
                </c:pt>
                <c:pt idx="1712">
                  <c:v>1596.859328571275</c:v>
                </c:pt>
                <c:pt idx="1713">
                  <c:v>1634.9147949631142</c:v>
                </c:pt>
                <c:pt idx="1714">
                  <c:v>2482.7563413565231</c:v>
                </c:pt>
                <c:pt idx="1715">
                  <c:v>2221.9059288128274</c:v>
                </c:pt>
                <c:pt idx="1716">
                  <c:v>2099.4011930250385</c:v>
                </c:pt>
                <c:pt idx="1717">
                  <c:v>3202.9912781537923</c:v>
                </c:pt>
                <c:pt idx="1718">
                  <c:v>3270.0975929543056</c:v>
                </c:pt>
                <c:pt idx="1719">
                  <c:v>3054.6678863038828</c:v>
                </c:pt>
                <c:pt idx="1720">
                  <c:v>2877.398886082934</c:v>
                </c:pt>
                <c:pt idx="1721">
                  <c:v>2373.9806292376925</c:v>
                </c:pt>
                <c:pt idx="1722">
                  <c:v>1967.7194691034365</c:v>
                </c:pt>
                <c:pt idx="1723">
                  <c:v>1657.866006219348</c:v>
                </c:pt>
                <c:pt idx="1724">
                  <c:v>1422.7306771956951</c:v>
                </c:pt>
                <c:pt idx="1725">
                  <c:v>1298.0814850449569</c:v>
                </c:pt>
                <c:pt idx="1726">
                  <c:v>1195.2809871811173</c:v>
                </c:pt>
                <c:pt idx="1727">
                  <c:v>1278.3150277753866</c:v>
                </c:pt>
                <c:pt idx="1728">
                  <c:v>1591.9555165342881</c:v>
                </c:pt>
                <c:pt idx="1729">
                  <c:v>1449.0349130706065</c:v>
                </c:pt>
                <c:pt idx="1730">
                  <c:v>1228.5643443566551</c:v>
                </c:pt>
                <c:pt idx="1731">
                  <c:v>1264.841034036554</c:v>
                </c:pt>
                <c:pt idx="1732">
                  <c:v>2092.1685536065197</c:v>
                </c:pt>
                <c:pt idx="1733">
                  <c:v>2791.5165415204137</c:v>
                </c:pt>
                <c:pt idx="1734">
                  <c:v>4190.5679861736544</c:v>
                </c:pt>
                <c:pt idx="1735">
                  <c:v>4728.9992713761276</c:v>
                </c:pt>
                <c:pt idx="1736">
                  <c:v>4601.4930628260845</c:v>
                </c:pt>
                <c:pt idx="1737">
                  <c:v>4255.4268568314446</c:v>
                </c:pt>
                <c:pt idx="1738">
                  <c:v>3862.9890448590268</c:v>
                </c:pt>
                <c:pt idx="1739">
                  <c:v>3430.7475935151506</c:v>
                </c:pt>
                <c:pt idx="1740">
                  <c:v>3322.1343132897455</c:v>
                </c:pt>
                <c:pt idx="1741">
                  <c:v>2993.8264051836782</c:v>
                </c:pt>
                <c:pt idx="1742">
                  <c:v>2839.0014438878648</c:v>
                </c:pt>
                <c:pt idx="1743">
                  <c:v>2789.8600657637257</c:v>
                </c:pt>
                <c:pt idx="1744">
                  <c:v>3022.8857641594809</c:v>
                </c:pt>
                <c:pt idx="1745">
                  <c:v>2844.9829404857792</c:v>
                </c:pt>
                <c:pt idx="1746">
                  <c:v>3264.0785889635617</c:v>
                </c:pt>
                <c:pt idx="1747">
                  <c:v>3930.2269841639668</c:v>
                </c:pt>
                <c:pt idx="1748">
                  <c:v>4314.3110220701064</c:v>
                </c:pt>
                <c:pt idx="1749">
                  <c:v>4348.055232413747</c:v>
                </c:pt>
                <c:pt idx="1750">
                  <c:v>4389.1870002944097</c:v>
                </c:pt>
                <c:pt idx="1751">
                  <c:v>4253.0192007000187</c:v>
                </c:pt>
                <c:pt idx="1752">
                  <c:v>3823.2047111353863</c:v>
                </c:pt>
                <c:pt idx="1753">
                  <c:v>2982.7116058875818</c:v>
                </c:pt>
                <c:pt idx="1754">
                  <c:v>2496.9499007699496</c:v>
                </c:pt>
                <c:pt idx="1755">
                  <c:v>2207.9392040292714</c:v>
                </c:pt>
                <c:pt idx="1756">
                  <c:v>1951.8723832775136</c:v>
                </c:pt>
                <c:pt idx="1757">
                  <c:v>1723.1563357644666</c:v>
                </c:pt>
                <c:pt idx="1758">
                  <c:v>1550.014443221914</c:v>
                </c:pt>
                <c:pt idx="1759">
                  <c:v>1510.6316027782229</c:v>
                </c:pt>
                <c:pt idx="1760">
                  <c:v>1795.2387904577456</c:v>
                </c:pt>
                <c:pt idx="1761">
                  <c:v>1610.0427694588614</c:v>
                </c:pt>
                <c:pt idx="1762">
                  <c:v>1522.6054133521798</c:v>
                </c:pt>
                <c:pt idx="1763">
                  <c:v>1478.5024949019723</c:v>
                </c:pt>
                <c:pt idx="1764">
                  <c:v>1395.3807814578247</c:v>
                </c:pt>
                <c:pt idx="1765">
                  <c:v>1131.2865502468442</c:v>
                </c:pt>
                <c:pt idx="1766">
                  <c:v>1014.9292576000678</c:v>
                </c:pt>
                <c:pt idx="1767">
                  <c:v>1035.0942258120622</c:v>
                </c:pt>
                <c:pt idx="1768">
                  <c:v>931.90921613845069</c:v>
                </c:pt>
                <c:pt idx="1769">
                  <c:v>928.66882627367306</c:v>
                </c:pt>
                <c:pt idx="1770">
                  <c:v>880.76078576740304</c:v>
                </c:pt>
                <c:pt idx="1771">
                  <c:v>810.71864556532512</c:v>
                </c:pt>
                <c:pt idx="1772">
                  <c:v>805.27348418051679</c:v>
                </c:pt>
                <c:pt idx="1773">
                  <c:v>817.07753057542391</c:v>
                </c:pt>
                <c:pt idx="1774">
                  <c:v>902.78997591657651</c:v>
                </c:pt>
                <c:pt idx="1775">
                  <c:v>771.51982258563532</c:v>
                </c:pt>
                <c:pt idx="1776">
                  <c:v>760.88434654197977</c:v>
                </c:pt>
                <c:pt idx="1777">
                  <c:v>757.22782377792987</c:v>
                </c:pt>
                <c:pt idx="1778">
                  <c:v>725.81216808188833</c:v>
                </c:pt>
                <c:pt idx="1779">
                  <c:v>1237.1271339822852</c:v>
                </c:pt>
                <c:pt idx="1780">
                  <c:v>2748.2968366496216</c:v>
                </c:pt>
                <c:pt idx="1781">
                  <c:v>2872.9966702848405</c:v>
                </c:pt>
                <c:pt idx="1782">
                  <c:v>2651.3211472877747</c:v>
                </c:pt>
                <c:pt idx="1783">
                  <c:v>2334.2953643371175</c:v>
                </c:pt>
                <c:pt idx="1784">
                  <c:v>2127.1185834340931</c:v>
                </c:pt>
                <c:pt idx="1785">
                  <c:v>1837.9444631201932</c:v>
                </c:pt>
                <c:pt idx="1786">
                  <c:v>1684.5294439463387</c:v>
                </c:pt>
                <c:pt idx="1787">
                  <c:v>1968.4377045174742</c:v>
                </c:pt>
                <c:pt idx="1788">
                  <c:v>2053.7176007414578</c:v>
                </c:pt>
                <c:pt idx="1789">
                  <c:v>1871.9212126557277</c:v>
                </c:pt>
                <c:pt idx="1790">
                  <c:v>1728.9204403985007</c:v>
                </c:pt>
                <c:pt idx="1791">
                  <c:v>1510.2032053737375</c:v>
                </c:pt>
                <c:pt idx="1792">
                  <c:v>1327.6259003505315</c:v>
                </c:pt>
                <c:pt idx="1793">
                  <c:v>1309.5129830655762</c:v>
                </c:pt>
                <c:pt idx="1794">
                  <c:v>1049.4115584476237</c:v>
                </c:pt>
                <c:pt idx="1795">
                  <c:v>976.92819521184151</c:v>
                </c:pt>
                <c:pt idx="1796">
                  <c:v>932.75980896778731</c:v>
                </c:pt>
                <c:pt idx="1797">
                  <c:v>904.53191481368219</c:v>
                </c:pt>
                <c:pt idx="1798">
                  <c:v>946.84332051325032</c:v>
                </c:pt>
                <c:pt idx="1799">
                  <c:v>1016.8164746917187</c:v>
                </c:pt>
                <c:pt idx="1800">
                  <c:v>964.56197546665589</c:v>
                </c:pt>
                <c:pt idx="1801">
                  <c:v>903.06652333514444</c:v>
                </c:pt>
                <c:pt idx="1802">
                  <c:v>853.46085741843717</c:v>
                </c:pt>
                <c:pt idx="1803">
                  <c:v>820.68730612767808</c:v>
                </c:pt>
                <c:pt idx="1804">
                  <c:v>795.87555329398322</c:v>
                </c:pt>
                <c:pt idx="1805">
                  <c:v>770.26008044326954</c:v>
                </c:pt>
                <c:pt idx="1806">
                  <c:v>746.80582480730868</c:v>
                </c:pt>
                <c:pt idx="1807">
                  <c:v>711.27728714179898</c:v>
                </c:pt>
                <c:pt idx="1808">
                  <c:v>689.05258991095684</c:v>
                </c:pt>
                <c:pt idx="1809">
                  <c:v>671.40024085532229</c:v>
                </c:pt>
                <c:pt idx="1810">
                  <c:v>649.79178189887341</c:v>
                </c:pt>
                <c:pt idx="1811">
                  <c:v>634.34342552448356</c:v>
                </c:pt>
                <c:pt idx="1812">
                  <c:v>618.6863306975963</c:v>
                </c:pt>
                <c:pt idx="1813">
                  <c:v>599.70070176918875</c:v>
                </c:pt>
                <c:pt idx="1814">
                  <c:v>566.69183527934388</c:v>
                </c:pt>
                <c:pt idx="1815">
                  <c:v>576.45938786390138</c:v>
                </c:pt>
                <c:pt idx="1816">
                  <c:v>588.40782016128594</c:v>
                </c:pt>
                <c:pt idx="1817">
                  <c:v>570.81084993819127</c:v>
                </c:pt>
                <c:pt idx="1818">
                  <c:v>576.26469705343936</c:v>
                </c:pt>
                <c:pt idx="1819">
                  <c:v>555.57328120201896</c:v>
                </c:pt>
                <c:pt idx="1820">
                  <c:v>535.88532651712899</c:v>
                </c:pt>
                <c:pt idx="1821">
                  <c:v>541.47340703642033</c:v>
                </c:pt>
                <c:pt idx="1822">
                  <c:v>548.31076748578812</c:v>
                </c:pt>
                <c:pt idx="1823">
                  <c:v>542.04813917878619</c:v>
                </c:pt>
                <c:pt idx="1824">
                  <c:v>535.30622974011101</c:v>
                </c:pt>
                <c:pt idx="1825">
                  <c:v>502.78006210923093</c:v>
                </c:pt>
                <c:pt idx="1826">
                  <c:v>487.38398167661796</c:v>
                </c:pt>
                <c:pt idx="1827">
                  <c:v>493.35137306210606</c:v>
                </c:pt>
                <c:pt idx="1828">
                  <c:v>493.94411892038647</c:v>
                </c:pt>
                <c:pt idx="1829">
                  <c:v>484.76732925685661</c:v>
                </c:pt>
                <c:pt idx="1830">
                  <c:v>476.68144296126002</c:v>
                </c:pt>
                <c:pt idx="1831">
                  <c:v>470.78069901367496</c:v>
                </c:pt>
                <c:pt idx="1832">
                  <c:v>490.88933253096536</c:v>
                </c:pt>
                <c:pt idx="1833">
                  <c:v>516.1476301869958</c:v>
                </c:pt>
                <c:pt idx="1834">
                  <c:v>488.85813196736308</c:v>
                </c:pt>
                <c:pt idx="1835">
                  <c:v>492.90434371544126</c:v>
                </c:pt>
                <c:pt idx="1836">
                  <c:v>497.31732075691855</c:v>
                </c:pt>
                <c:pt idx="1837">
                  <c:v>508.54659260931874</c:v>
                </c:pt>
                <c:pt idx="1838">
                  <c:v>583.95999842334686</c:v>
                </c:pt>
                <c:pt idx="1839">
                  <c:v>598.83635427641343</c:v>
                </c:pt>
                <c:pt idx="1840">
                  <c:v>590.24996993260038</c:v>
                </c:pt>
                <c:pt idx="1841">
                  <c:v>636.36663323885773</c:v>
                </c:pt>
                <c:pt idx="1842">
                  <c:v>568.69029575683169</c:v>
                </c:pt>
                <c:pt idx="1843">
                  <c:v>534.57139406412784</c:v>
                </c:pt>
                <c:pt idx="1844">
                  <c:v>563.64730158829775</c:v>
                </c:pt>
                <c:pt idx="1845">
                  <c:v>591.69874247681162</c:v>
                </c:pt>
                <c:pt idx="1846">
                  <c:v>559.89462688642209</c:v>
                </c:pt>
                <c:pt idx="1847">
                  <c:v>535.16194488019732</c:v>
                </c:pt>
                <c:pt idx="1848">
                  <c:v>472.47239693607173</c:v>
                </c:pt>
                <c:pt idx="1849">
                  <c:v>523.1407642574984</c:v>
                </c:pt>
                <c:pt idx="1850">
                  <c:v>539.11095807687138</c:v>
                </c:pt>
                <c:pt idx="1851">
                  <c:v>504.02004094544225</c:v>
                </c:pt>
                <c:pt idx="1852">
                  <c:v>666.21514194363317</c:v>
                </c:pt>
                <c:pt idx="1853">
                  <c:v>654.00134204392873</c:v>
                </c:pt>
                <c:pt idx="1854">
                  <c:v>610.87972782304871</c:v>
                </c:pt>
                <c:pt idx="1855">
                  <c:v>565.0717130608424</c:v>
                </c:pt>
                <c:pt idx="1856">
                  <c:v>544.72378069362617</c:v>
                </c:pt>
                <c:pt idx="1857">
                  <c:v>480.00837601296172</c:v>
                </c:pt>
                <c:pt idx="1858">
                  <c:v>491.2624426307799</c:v>
                </c:pt>
                <c:pt idx="1859">
                  <c:v>498.71547164436322</c:v>
                </c:pt>
                <c:pt idx="1860">
                  <c:v>496.63965787998188</c:v>
                </c:pt>
                <c:pt idx="1861">
                  <c:v>495.62013966695156</c:v>
                </c:pt>
                <c:pt idx="1862">
                  <c:v>478.95560444576569</c:v>
                </c:pt>
                <c:pt idx="1863">
                  <c:v>449.40729227431132</c:v>
                </c:pt>
                <c:pt idx="1864">
                  <c:v>504.6659286384284</c:v>
                </c:pt>
                <c:pt idx="1865">
                  <c:v>472.18923366290051</c:v>
                </c:pt>
                <c:pt idx="1866">
                  <c:v>439.50050461437934</c:v>
                </c:pt>
                <c:pt idx="1867">
                  <c:v>401.57956187708839</c:v>
                </c:pt>
                <c:pt idx="1868">
                  <c:v>426.59699839896149</c:v>
                </c:pt>
                <c:pt idx="1869">
                  <c:v>433.76117719310946</c:v>
                </c:pt>
                <c:pt idx="1870">
                  <c:v>424.99047673175289</c:v>
                </c:pt>
                <c:pt idx="1871">
                  <c:v>409.45750112202603</c:v>
                </c:pt>
                <c:pt idx="1872">
                  <c:v>407.03898936820883</c:v>
                </c:pt>
                <c:pt idx="1873">
                  <c:v>423.21932229734904</c:v>
                </c:pt>
                <c:pt idx="1874">
                  <c:v>427.11089534339908</c:v>
                </c:pt>
                <c:pt idx="1875">
                  <c:v>417.35542541498756</c:v>
                </c:pt>
                <c:pt idx="1876">
                  <c:v>400.71553277797329</c:v>
                </c:pt>
                <c:pt idx="1877">
                  <c:v>392.6978541829348</c:v>
                </c:pt>
                <c:pt idx="1878">
                  <c:v>399.70202915592768</c:v>
                </c:pt>
                <c:pt idx="1879">
                  <c:v>416.37941863762802</c:v>
                </c:pt>
                <c:pt idx="1880">
                  <c:v>416.94849044577592</c:v>
                </c:pt>
                <c:pt idx="1881">
                  <c:v>454.05292557903425</c:v>
                </c:pt>
                <c:pt idx="1882">
                  <c:v>452.92791381893409</c:v>
                </c:pt>
                <c:pt idx="1883">
                  <c:v>433.94728081330783</c:v>
                </c:pt>
                <c:pt idx="1884">
                  <c:v>426.72170509403406</c:v>
                </c:pt>
                <c:pt idx="1885">
                  <c:v>443.13705761684264</c:v>
                </c:pt>
                <c:pt idx="1886">
                  <c:v>521.61908402417953</c:v>
                </c:pt>
                <c:pt idx="1887">
                  <c:v>522.94551289582409</c:v>
                </c:pt>
                <c:pt idx="1888">
                  <c:v>544.49061443824894</c:v>
                </c:pt>
                <c:pt idx="1889">
                  <c:v>539.18705203197544</c:v>
                </c:pt>
                <c:pt idx="1890">
                  <c:v>542.7551031501165</c:v>
                </c:pt>
                <c:pt idx="1891">
                  <c:v>462.22935096241491</c:v>
                </c:pt>
                <c:pt idx="1892">
                  <c:v>420.20272951722092</c:v>
                </c:pt>
                <c:pt idx="1893">
                  <c:v>496.03407155897179</c:v>
                </c:pt>
                <c:pt idx="1894">
                  <c:v>494.41095640103731</c:v>
                </c:pt>
                <c:pt idx="1895">
                  <c:v>524.1145371007176</c:v>
                </c:pt>
                <c:pt idx="1896">
                  <c:v>508.69383837793032</c:v>
                </c:pt>
                <c:pt idx="1897">
                  <c:v>548.13205587520883</c:v>
                </c:pt>
                <c:pt idx="1898">
                  <c:v>514.00945101072693</c:v>
                </c:pt>
                <c:pt idx="1899">
                  <c:v>464.21846191062343</c:v>
                </c:pt>
                <c:pt idx="1900">
                  <c:v>463.40413936490984</c:v>
                </c:pt>
                <c:pt idx="1901">
                  <c:v>479.5432368810259</c:v>
                </c:pt>
                <c:pt idx="1902">
                  <c:v>555.14884740094953</c:v>
                </c:pt>
                <c:pt idx="1903">
                  <c:v>565.23545730243302</c:v>
                </c:pt>
                <c:pt idx="1904">
                  <c:v>461.98879569912259</c:v>
                </c:pt>
                <c:pt idx="1905">
                  <c:v>429.77262608293836</c:v>
                </c:pt>
                <c:pt idx="1906">
                  <c:v>439.80439167052077</c:v>
                </c:pt>
                <c:pt idx="1907">
                  <c:v>537.85340780437798</c:v>
                </c:pt>
                <c:pt idx="1908">
                  <c:v>544.83862048601941</c:v>
                </c:pt>
                <c:pt idx="1909">
                  <c:v>533.23159691732701</c:v>
                </c:pt>
                <c:pt idx="1910">
                  <c:v>538.61691472521636</c:v>
                </c:pt>
                <c:pt idx="1911">
                  <c:v>611.24943474816564</c:v>
                </c:pt>
                <c:pt idx="1912">
                  <c:v>622.5854240816775</c:v>
                </c:pt>
                <c:pt idx="1913">
                  <c:v>523.2334649556708</c:v>
                </c:pt>
                <c:pt idx="1914">
                  <c:v>577.29257289483235</c:v>
                </c:pt>
                <c:pt idx="1915">
                  <c:v>578.11736297171535</c:v>
                </c:pt>
                <c:pt idx="1916">
                  <c:v>587.2228183498712</c:v>
                </c:pt>
                <c:pt idx="1917">
                  <c:v>555.53789097717083</c:v>
                </c:pt>
                <c:pt idx="1918">
                  <c:v>587.3069662481646</c:v>
                </c:pt>
                <c:pt idx="1919">
                  <c:v>554.7702931495329</c:v>
                </c:pt>
                <c:pt idx="1920">
                  <c:v>518.80733957953589</c:v>
                </c:pt>
                <c:pt idx="1921">
                  <c:v>607.65204700299921</c:v>
                </c:pt>
                <c:pt idx="1922">
                  <c:v>588.75100791650857</c:v>
                </c:pt>
                <c:pt idx="1923">
                  <c:v>531.44065695742802</c:v>
                </c:pt>
                <c:pt idx="1924">
                  <c:v>379.52854188874772</c:v>
                </c:pt>
                <c:pt idx="1925">
                  <c:v>357.6044307547229</c:v>
                </c:pt>
                <c:pt idx="1926">
                  <c:v>378.65507633590857</c:v>
                </c:pt>
                <c:pt idx="1927">
                  <c:v>440.22764208291528</c:v>
                </c:pt>
                <c:pt idx="1928">
                  <c:v>652.54755197142504</c:v>
                </c:pt>
                <c:pt idx="1929">
                  <c:v>697.27523932429926</c:v>
                </c:pt>
                <c:pt idx="1930">
                  <c:v>706.46066938073147</c:v>
                </c:pt>
                <c:pt idx="1931">
                  <c:v>750.1681714857084</c:v>
                </c:pt>
                <c:pt idx="1932">
                  <c:v>673.03038138048976</c:v>
                </c:pt>
                <c:pt idx="1933">
                  <c:v>569.94048582011862</c:v>
                </c:pt>
                <c:pt idx="1934">
                  <c:v>580.47323468559409</c:v>
                </c:pt>
                <c:pt idx="1935">
                  <c:v>671.77737985918793</c:v>
                </c:pt>
                <c:pt idx="1936">
                  <c:v>671.65377867574125</c:v>
                </c:pt>
                <c:pt idx="1937">
                  <c:v>792.85356018597861</c:v>
                </c:pt>
                <c:pt idx="1938">
                  <c:v>720.60057056916321</c:v>
                </c:pt>
                <c:pt idx="1939">
                  <c:v>722.21062256212451</c:v>
                </c:pt>
                <c:pt idx="1940">
                  <c:v>746.20467140622736</c:v>
                </c:pt>
                <c:pt idx="1941">
                  <c:v>739.15981712456789</c:v>
                </c:pt>
                <c:pt idx="1942">
                  <c:v>719.35225653742839</c:v>
                </c:pt>
                <c:pt idx="1943">
                  <c:v>720.3992560180485</c:v>
                </c:pt>
                <c:pt idx="1944">
                  <c:v>723.47157633220502</c:v>
                </c:pt>
                <c:pt idx="1945">
                  <c:v>701.09794182002156</c:v>
                </c:pt>
                <c:pt idx="1946">
                  <c:v>603.25820180906874</c:v>
                </c:pt>
                <c:pt idx="1947">
                  <c:v>580.36791621507859</c:v>
                </c:pt>
                <c:pt idx="1948">
                  <c:v>427.42684734689868</c:v>
                </c:pt>
                <c:pt idx="1949">
                  <c:v>407.46614466368857</c:v>
                </c:pt>
                <c:pt idx="1950">
                  <c:v>404.78826224189521</c:v>
                </c:pt>
                <c:pt idx="1951">
                  <c:v>401.25157938287748</c:v>
                </c:pt>
                <c:pt idx="1952">
                  <c:v>405.03252352068773</c:v>
                </c:pt>
                <c:pt idx="1953">
                  <c:v>400.9608602532698</c:v>
                </c:pt>
                <c:pt idx="1954">
                  <c:v>394.91075953553013</c:v>
                </c:pt>
                <c:pt idx="1955">
                  <c:v>395.88855110900585</c:v>
                </c:pt>
                <c:pt idx="1956">
                  <c:v>388.71787459437093</c:v>
                </c:pt>
                <c:pt idx="1957">
                  <c:v>382.72280424499343</c:v>
                </c:pt>
                <c:pt idx="1958">
                  <c:v>364.69269980104747</c:v>
                </c:pt>
                <c:pt idx="1959">
                  <c:v>381.03433744565086</c:v>
                </c:pt>
                <c:pt idx="1960">
                  <c:v>391.51386642435466</c:v>
                </c:pt>
                <c:pt idx="1961">
                  <c:v>385.6207822302481</c:v>
                </c:pt>
                <c:pt idx="1962">
                  <c:v>371.48321395351422</c:v>
                </c:pt>
                <c:pt idx="1963">
                  <c:v>252.72374008858424</c:v>
                </c:pt>
                <c:pt idx="1964">
                  <c:v>221.96725457726012</c:v>
                </c:pt>
                <c:pt idx="1965">
                  <c:v>224.87443687401995</c:v>
                </c:pt>
                <c:pt idx="1966">
                  <c:v>223.94276239113833</c:v>
                </c:pt>
                <c:pt idx="1967">
                  <c:v>226.17602412882204</c:v>
                </c:pt>
                <c:pt idx="1968">
                  <c:v>223.70914842751154</c:v>
                </c:pt>
                <c:pt idx="1969">
                  <c:v>224.24941755108605</c:v>
                </c:pt>
                <c:pt idx="1970">
                  <c:v>224.3460603682251</c:v>
                </c:pt>
                <c:pt idx="1971">
                  <c:v>222.25919057112998</c:v>
                </c:pt>
                <c:pt idx="1972">
                  <c:v>219.26128269775157</c:v>
                </c:pt>
                <c:pt idx="1973">
                  <c:v>218.89104147724314</c:v>
                </c:pt>
                <c:pt idx="1974">
                  <c:v>211.63755427929235</c:v>
                </c:pt>
                <c:pt idx="1975">
                  <c:v>265.80740639162127</c:v>
                </c:pt>
                <c:pt idx="1976">
                  <c:v>303.37174100827366</c:v>
                </c:pt>
                <c:pt idx="1977">
                  <c:v>313.36850122608485</c:v>
                </c:pt>
                <c:pt idx="1978">
                  <c:v>315.03863449313906</c:v>
                </c:pt>
                <c:pt idx="1979">
                  <c:v>311.07317070705773</c:v>
                </c:pt>
                <c:pt idx="1980">
                  <c:v>308.44130136224032</c:v>
                </c:pt>
                <c:pt idx="1981">
                  <c:v>310.65852394701454</c:v>
                </c:pt>
                <c:pt idx="1982">
                  <c:v>329.43233552747074</c:v>
                </c:pt>
                <c:pt idx="1983">
                  <c:v>313.87865761974592</c:v>
                </c:pt>
                <c:pt idx="1984">
                  <c:v>300.30338251176624</c:v>
                </c:pt>
                <c:pt idx="1985">
                  <c:v>298.23124519379337</c:v>
                </c:pt>
                <c:pt idx="1986">
                  <c:v>310.97913410247759</c:v>
                </c:pt>
                <c:pt idx="1987">
                  <c:v>307.17070218587412</c:v>
                </c:pt>
                <c:pt idx="1988">
                  <c:v>311.49901140928091</c:v>
                </c:pt>
                <c:pt idx="1989">
                  <c:v>300.3651781357604</c:v>
                </c:pt>
                <c:pt idx="1990">
                  <c:v>284.80591637580727</c:v>
                </c:pt>
                <c:pt idx="1991">
                  <c:v>281.54260857980051</c:v>
                </c:pt>
                <c:pt idx="1992">
                  <c:v>278.51748116878912</c:v>
                </c:pt>
                <c:pt idx="1993">
                  <c:v>273.89282179746584</c:v>
                </c:pt>
                <c:pt idx="1994">
                  <c:v>281.03065028074195</c:v>
                </c:pt>
                <c:pt idx="1995">
                  <c:v>321.83075004925826</c:v>
                </c:pt>
                <c:pt idx="1996">
                  <c:v>345.59421893953817</c:v>
                </c:pt>
                <c:pt idx="1997">
                  <c:v>327.18365341850722</c:v>
                </c:pt>
                <c:pt idx="1998">
                  <c:v>345.90930751022779</c:v>
                </c:pt>
                <c:pt idx="1999">
                  <c:v>355.27307849355452</c:v>
                </c:pt>
                <c:pt idx="2000">
                  <c:v>392.64205501383992</c:v>
                </c:pt>
                <c:pt idx="2001">
                  <c:v>385.41431673943208</c:v>
                </c:pt>
                <c:pt idx="2002">
                  <c:v>512.25085916225578</c:v>
                </c:pt>
                <c:pt idx="2003">
                  <c:v>497.75917616772273</c:v>
                </c:pt>
                <c:pt idx="2004">
                  <c:v>451.25452626881201</c:v>
                </c:pt>
                <c:pt idx="2005">
                  <c:v>384.42348450283032</c:v>
                </c:pt>
                <c:pt idx="2006">
                  <c:v>360.79173857773088</c:v>
                </c:pt>
                <c:pt idx="2007">
                  <c:v>437.34289527535174</c:v>
                </c:pt>
                <c:pt idx="2008">
                  <c:v>469.13124443869225</c:v>
                </c:pt>
                <c:pt idx="2009">
                  <c:v>466.40664501025338</c:v>
                </c:pt>
                <c:pt idx="2010">
                  <c:v>418.61806112351405</c:v>
                </c:pt>
                <c:pt idx="2011">
                  <c:v>405.09327927647485</c:v>
                </c:pt>
                <c:pt idx="2012">
                  <c:v>383.82740543203977</c:v>
                </c:pt>
                <c:pt idx="2013">
                  <c:v>398.07635285920668</c:v>
                </c:pt>
                <c:pt idx="2014">
                  <c:v>456.11673568234897</c:v>
                </c:pt>
                <c:pt idx="2015">
                  <c:v>1700.7631596964</c:v>
                </c:pt>
                <c:pt idx="2016">
                  <c:v>2576.1108247710476</c:v>
                </c:pt>
                <c:pt idx="2017">
                  <c:v>1860.8896819980209</c:v>
                </c:pt>
                <c:pt idx="2018">
                  <c:v>1302.3236782045692</c:v>
                </c:pt>
                <c:pt idx="2019">
                  <c:v>961.6417799988069</c:v>
                </c:pt>
                <c:pt idx="2020">
                  <c:v>797.9435817493561</c:v>
                </c:pt>
                <c:pt idx="2021">
                  <c:v>726.8156040883041</c:v>
                </c:pt>
                <c:pt idx="2022">
                  <c:v>804.42914054215976</c:v>
                </c:pt>
                <c:pt idx="2023">
                  <c:v>877.2526211500475</c:v>
                </c:pt>
                <c:pt idx="2024">
                  <c:v>866.89432000615329</c:v>
                </c:pt>
                <c:pt idx="2025">
                  <c:v>750.60631139929967</c:v>
                </c:pt>
                <c:pt idx="2026">
                  <c:v>711.27628877009738</c:v>
                </c:pt>
                <c:pt idx="2027">
                  <c:v>743.11019931093392</c:v>
                </c:pt>
                <c:pt idx="2028">
                  <c:v>802.74311539069618</c:v>
                </c:pt>
                <c:pt idx="2029">
                  <c:v>1249.7742112602621</c:v>
                </c:pt>
                <c:pt idx="2030">
                  <c:v>1944.8416310566922</c:v>
                </c:pt>
                <c:pt idx="2031">
                  <c:v>1916.1597490770243</c:v>
                </c:pt>
                <c:pt idx="2032">
                  <c:v>2929.6386810925424</c:v>
                </c:pt>
                <c:pt idx="2033">
                  <c:v>3576.7159978171308</c:v>
                </c:pt>
                <c:pt idx="2034">
                  <c:v>3690.3736766469178</c:v>
                </c:pt>
                <c:pt idx="2035">
                  <c:v>3253.4030960136997</c:v>
                </c:pt>
                <c:pt idx="2036">
                  <c:v>2943.7527587215163</c:v>
                </c:pt>
                <c:pt idx="2037">
                  <c:v>2939.7686674089655</c:v>
                </c:pt>
                <c:pt idx="2038">
                  <c:v>2834.1666033910424</c:v>
                </c:pt>
                <c:pt idx="2039">
                  <c:v>3138.8591352290159</c:v>
                </c:pt>
                <c:pt idx="2040">
                  <c:v>2828.694853097687</c:v>
                </c:pt>
                <c:pt idx="2041">
                  <c:v>2492.2387092968434</c:v>
                </c:pt>
                <c:pt idx="2042">
                  <c:v>2411.4332286986523</c:v>
                </c:pt>
                <c:pt idx="2043">
                  <c:v>2339.9998789080705</c:v>
                </c:pt>
                <c:pt idx="2044">
                  <c:v>2249.0792001879295</c:v>
                </c:pt>
                <c:pt idx="2045">
                  <c:v>2093.9226774806866</c:v>
                </c:pt>
                <c:pt idx="2046">
                  <c:v>2056.0096471923516</c:v>
                </c:pt>
                <c:pt idx="2047">
                  <c:v>2168.2331501283543</c:v>
                </c:pt>
                <c:pt idx="2048">
                  <c:v>2001.6686221028363</c:v>
                </c:pt>
                <c:pt idx="2049">
                  <c:v>1783.0384907341154</c:v>
                </c:pt>
                <c:pt idx="2050">
                  <c:v>1621.654111454435</c:v>
                </c:pt>
                <c:pt idx="2051">
                  <c:v>1543.3638627509342</c:v>
                </c:pt>
                <c:pt idx="2052">
                  <c:v>1420.437484555247</c:v>
                </c:pt>
                <c:pt idx="2053">
                  <c:v>1358.2942958221724</c:v>
                </c:pt>
                <c:pt idx="2054">
                  <c:v>1326.1515218002803</c:v>
                </c:pt>
                <c:pt idx="2055">
                  <c:v>1280.8017003776531</c:v>
                </c:pt>
                <c:pt idx="2056">
                  <c:v>1193.5754026660659</c:v>
                </c:pt>
                <c:pt idx="2057">
                  <c:v>1070.548015042024</c:v>
                </c:pt>
                <c:pt idx="2058">
                  <c:v>1078.2837757879852</c:v>
                </c:pt>
                <c:pt idx="2059">
                  <c:v>1171.6995976530484</c:v>
                </c:pt>
                <c:pt idx="2060">
                  <c:v>1202.8734435696861</c:v>
                </c:pt>
                <c:pt idx="2061">
                  <c:v>1197.7583481352672</c:v>
                </c:pt>
                <c:pt idx="2062">
                  <c:v>1135.8750116233596</c:v>
                </c:pt>
                <c:pt idx="2063">
                  <c:v>1079.4732533571052</c:v>
                </c:pt>
                <c:pt idx="2064">
                  <c:v>1064.3966461618511</c:v>
                </c:pt>
                <c:pt idx="2065">
                  <c:v>1021.4676048052976</c:v>
                </c:pt>
                <c:pt idx="2066">
                  <c:v>1113.5680841894609</c:v>
                </c:pt>
                <c:pt idx="2067">
                  <c:v>1080.0780977978618</c:v>
                </c:pt>
                <c:pt idx="2068">
                  <c:v>1091.3017882639147</c:v>
                </c:pt>
                <c:pt idx="2069">
                  <c:v>1094.2094033998774</c:v>
                </c:pt>
                <c:pt idx="2070">
                  <c:v>1068.62027492794</c:v>
                </c:pt>
                <c:pt idx="2071">
                  <c:v>981.08191503603507</c:v>
                </c:pt>
                <c:pt idx="2072">
                  <c:v>1094.9986366197252</c:v>
                </c:pt>
                <c:pt idx="2073">
                  <c:v>2080.0814634640719</c:v>
                </c:pt>
                <c:pt idx="2074">
                  <c:v>3636.7679617934364</c:v>
                </c:pt>
                <c:pt idx="2075">
                  <c:v>3949.2482618230797</c:v>
                </c:pt>
                <c:pt idx="2076">
                  <c:v>3617.4512029778007</c:v>
                </c:pt>
                <c:pt idx="2077">
                  <c:v>3701.6688926026668</c:v>
                </c:pt>
                <c:pt idx="2078">
                  <c:v>3650.6586472324911</c:v>
                </c:pt>
                <c:pt idx="2079">
                  <c:v>3276.40990196238</c:v>
                </c:pt>
                <c:pt idx="2080">
                  <c:v>2751.7035720851554</c:v>
                </c:pt>
                <c:pt idx="2081">
                  <c:v>2396.4475387416364</c:v>
                </c:pt>
                <c:pt idx="2082">
                  <c:v>2198.6518184818187</c:v>
                </c:pt>
                <c:pt idx="2083">
                  <c:v>2090.5176435925509</c:v>
                </c:pt>
                <c:pt idx="2084">
                  <c:v>2631.7685099601085</c:v>
                </c:pt>
                <c:pt idx="2085">
                  <c:v>2887.1184050383517</c:v>
                </c:pt>
                <c:pt idx="2086">
                  <c:v>3089.2055956122649</c:v>
                </c:pt>
                <c:pt idx="2087">
                  <c:v>3367.2581605044188</c:v>
                </c:pt>
                <c:pt idx="2088">
                  <c:v>3182.2252672848713</c:v>
                </c:pt>
                <c:pt idx="2089">
                  <c:v>2621.7366968416486</c:v>
                </c:pt>
                <c:pt idx="2090">
                  <c:v>2253.5906043487767</c:v>
                </c:pt>
                <c:pt idx="2091">
                  <c:v>2151.4981489960719</c:v>
                </c:pt>
                <c:pt idx="2092">
                  <c:v>2280.6200087464922</c:v>
                </c:pt>
                <c:pt idx="2093">
                  <c:v>2132.5307471796955</c:v>
                </c:pt>
                <c:pt idx="2094">
                  <c:v>2174.3218082272169</c:v>
                </c:pt>
                <c:pt idx="2095">
                  <c:v>2727.3823367888322</c:v>
                </c:pt>
                <c:pt idx="2096">
                  <c:v>3082.5304922442901</c:v>
                </c:pt>
                <c:pt idx="2097">
                  <c:v>3153.8081734625412</c:v>
                </c:pt>
                <c:pt idx="2098">
                  <c:v>3437.9674887846995</c:v>
                </c:pt>
                <c:pt idx="2099">
                  <c:v>2995.5380717471571</c:v>
                </c:pt>
                <c:pt idx="2100">
                  <c:v>2147.5999552243575</c:v>
                </c:pt>
                <c:pt idx="2101">
                  <c:v>1853.9360403516248</c:v>
                </c:pt>
                <c:pt idx="2102">
                  <c:v>1729.3707243732429</c:v>
                </c:pt>
                <c:pt idx="2103">
                  <c:v>1640.3528475106014</c:v>
                </c:pt>
                <c:pt idx="2104">
                  <c:v>1830.8572211446576</c:v>
                </c:pt>
                <c:pt idx="2105">
                  <c:v>2306.3372962113181</c:v>
                </c:pt>
                <c:pt idx="2106">
                  <c:v>2386.7623153226505</c:v>
                </c:pt>
                <c:pt idx="2107">
                  <c:v>2232.645611216004</c:v>
                </c:pt>
                <c:pt idx="2108">
                  <c:v>2568.2540187699278</c:v>
                </c:pt>
                <c:pt idx="2109">
                  <c:v>3980.4645099663931</c:v>
                </c:pt>
                <c:pt idx="2110">
                  <c:v>4130.4623467417177</c:v>
                </c:pt>
                <c:pt idx="2111">
                  <c:v>3696.4473806215228</c:v>
                </c:pt>
                <c:pt idx="2112">
                  <c:v>3532.4534024991553</c:v>
                </c:pt>
                <c:pt idx="2113">
                  <c:v>3324.0972150800098</c:v>
                </c:pt>
                <c:pt idx="2114">
                  <c:v>3144.7603802517547</c:v>
                </c:pt>
                <c:pt idx="2115">
                  <c:v>3165.0602428461816</c:v>
                </c:pt>
                <c:pt idx="2116">
                  <c:v>3254.1316068253236</c:v>
                </c:pt>
                <c:pt idx="2117">
                  <c:v>3815.5998370899533</c:v>
                </c:pt>
                <c:pt idx="2118">
                  <c:v>3914.648533745949</c:v>
                </c:pt>
                <c:pt idx="2119">
                  <c:v>3511.6668917172256</c:v>
                </c:pt>
                <c:pt idx="2120">
                  <c:v>2822.9369867099522</c:v>
                </c:pt>
                <c:pt idx="2121">
                  <c:v>2766.2220128722274</c:v>
                </c:pt>
                <c:pt idx="2122">
                  <c:v>4203.1731048628171</c:v>
                </c:pt>
                <c:pt idx="2123">
                  <c:v>5168.1226685119182</c:v>
                </c:pt>
                <c:pt idx="2124">
                  <c:v>5501.0134371645436</c:v>
                </c:pt>
                <c:pt idx="2125">
                  <c:v>5387.3335924842877</c:v>
                </c:pt>
                <c:pt idx="2126">
                  <c:v>5142.9036948158819</c:v>
                </c:pt>
                <c:pt idx="2127">
                  <c:v>4647.6465261546709</c:v>
                </c:pt>
                <c:pt idx="2128">
                  <c:v>3975.3938652437396</c:v>
                </c:pt>
                <c:pt idx="2129">
                  <c:v>3129.9742687052835</c:v>
                </c:pt>
                <c:pt idx="2130">
                  <c:v>2572.2266731490527</c:v>
                </c:pt>
                <c:pt idx="2131">
                  <c:v>2413.6618219692955</c:v>
                </c:pt>
                <c:pt idx="2132">
                  <c:v>2226.0405193168763</c:v>
                </c:pt>
                <c:pt idx="2133">
                  <c:v>2104.254952639812</c:v>
                </c:pt>
                <c:pt idx="2134">
                  <c:v>2407.7001252958316</c:v>
                </c:pt>
                <c:pt idx="2135">
                  <c:v>2893.3288995014682</c:v>
                </c:pt>
                <c:pt idx="2136">
                  <c:v>2829.3014872728295</c:v>
                </c:pt>
                <c:pt idx="2137">
                  <c:v>2259.956470283164</c:v>
                </c:pt>
                <c:pt idx="2138">
                  <c:v>1968.7354435840894</c:v>
                </c:pt>
                <c:pt idx="2139">
                  <c:v>1826.7647176325877</c:v>
                </c:pt>
                <c:pt idx="2140">
                  <c:v>1820.1742914847973</c:v>
                </c:pt>
                <c:pt idx="2141">
                  <c:v>1818.2981380511787</c:v>
                </c:pt>
                <c:pt idx="2142">
                  <c:v>1660.1747128801512</c:v>
                </c:pt>
                <c:pt idx="2143">
                  <c:v>1495.3458821006416</c:v>
                </c:pt>
                <c:pt idx="2144">
                  <c:v>1488.2606714022913</c:v>
                </c:pt>
                <c:pt idx="2145">
                  <c:v>1522.0822676907417</c:v>
                </c:pt>
                <c:pt idx="2146">
                  <c:v>1373.8762258273598</c:v>
                </c:pt>
                <c:pt idx="2147">
                  <c:v>1244.7975174981802</c:v>
                </c:pt>
                <c:pt idx="2148">
                  <c:v>1211.2432348586499</c:v>
                </c:pt>
                <c:pt idx="2149">
                  <c:v>1317.5479655563049</c:v>
                </c:pt>
                <c:pt idx="2150">
                  <c:v>2042.795461924751</c:v>
                </c:pt>
                <c:pt idx="2151">
                  <c:v>2961.5187925258747</c:v>
                </c:pt>
                <c:pt idx="2152">
                  <c:v>3136.5103272531724</c:v>
                </c:pt>
                <c:pt idx="2153">
                  <c:v>2844.1750455191541</c:v>
                </c:pt>
                <c:pt idx="2154">
                  <c:v>2431.1276430929406</c:v>
                </c:pt>
                <c:pt idx="2155">
                  <c:v>2126.8984141520177</c:v>
                </c:pt>
                <c:pt idx="2156">
                  <c:v>1912.5837461508406</c:v>
                </c:pt>
                <c:pt idx="2157">
                  <c:v>1750.2321082997623</c:v>
                </c:pt>
                <c:pt idx="2158">
                  <c:v>1619.605157947421</c:v>
                </c:pt>
                <c:pt idx="2159">
                  <c:v>1494.4011575050758</c:v>
                </c:pt>
                <c:pt idx="2160">
                  <c:v>1334.3003335301589</c:v>
                </c:pt>
                <c:pt idx="2161">
                  <c:v>1281.6076599987528</c:v>
                </c:pt>
                <c:pt idx="2162">
                  <c:v>1118.557038960023</c:v>
                </c:pt>
                <c:pt idx="2163">
                  <c:v>1034.359890381181</c:v>
                </c:pt>
                <c:pt idx="2164">
                  <c:v>941.98992773738087</c:v>
                </c:pt>
                <c:pt idx="2165">
                  <c:v>850.45317473485227</c:v>
                </c:pt>
                <c:pt idx="2166">
                  <c:v>779.63763448553141</c:v>
                </c:pt>
                <c:pt idx="2167">
                  <c:v>807.6732178583261</c:v>
                </c:pt>
                <c:pt idx="2168">
                  <c:v>798.36937304272544</c:v>
                </c:pt>
                <c:pt idx="2169">
                  <c:v>780.94179299177893</c:v>
                </c:pt>
                <c:pt idx="2170">
                  <c:v>763.63438268198388</c:v>
                </c:pt>
                <c:pt idx="2171">
                  <c:v>802.85070866075625</c:v>
                </c:pt>
                <c:pt idx="2172">
                  <c:v>808.06894704645651</c:v>
                </c:pt>
                <c:pt idx="2173">
                  <c:v>774.88587811229911</c:v>
                </c:pt>
                <c:pt idx="2174">
                  <c:v>769.34909735859992</c:v>
                </c:pt>
                <c:pt idx="2175">
                  <c:v>723.07408404061016</c:v>
                </c:pt>
                <c:pt idx="2176">
                  <c:v>723.54363887144757</c:v>
                </c:pt>
                <c:pt idx="2177">
                  <c:v>739.50339264609852</c:v>
                </c:pt>
                <c:pt idx="2178">
                  <c:v>705.22573903209582</c:v>
                </c:pt>
                <c:pt idx="2179">
                  <c:v>674.5745089329987</c:v>
                </c:pt>
                <c:pt idx="2180">
                  <c:v>689.29721931235792</c:v>
                </c:pt>
                <c:pt idx="2181">
                  <c:v>682.93032271413472</c:v>
                </c:pt>
                <c:pt idx="2182">
                  <c:v>647.59465941592703</c:v>
                </c:pt>
                <c:pt idx="2183">
                  <c:v>641.80846562871034</c:v>
                </c:pt>
                <c:pt idx="2184">
                  <c:v>683.18120435399942</c:v>
                </c:pt>
                <c:pt idx="2185">
                  <c:v>696.60639838546365</c:v>
                </c:pt>
                <c:pt idx="2186">
                  <c:v>681.21692134532407</c:v>
                </c:pt>
                <c:pt idx="2187">
                  <c:v>671.79791582409075</c:v>
                </c:pt>
                <c:pt idx="2188">
                  <c:v>669.85807055314126</c:v>
                </c:pt>
                <c:pt idx="2189">
                  <c:v>666.51933869903633</c:v>
                </c:pt>
                <c:pt idx="2190">
                  <c:v>664.790866195837</c:v>
                </c:pt>
                <c:pt idx="2191">
                  <c:v>629.66181093105672</c:v>
                </c:pt>
                <c:pt idx="2192">
                  <c:v>632.69996093552095</c:v>
                </c:pt>
                <c:pt idx="2193">
                  <c:v>652.01299800191316</c:v>
                </c:pt>
                <c:pt idx="2194">
                  <c:v>677.95934921987885</c:v>
                </c:pt>
                <c:pt idx="2195">
                  <c:v>680.80299941277508</c:v>
                </c:pt>
                <c:pt idx="2196">
                  <c:v>728.93075964621994</c:v>
                </c:pt>
                <c:pt idx="2197">
                  <c:v>700.07615084920644</c:v>
                </c:pt>
                <c:pt idx="2198">
                  <c:v>702.12314637845725</c:v>
                </c:pt>
                <c:pt idx="2199">
                  <c:v>689.39747610371398</c:v>
                </c:pt>
                <c:pt idx="2200">
                  <c:v>821.27168552160356</c:v>
                </c:pt>
                <c:pt idx="2201">
                  <c:v>904.98011264418915</c:v>
                </c:pt>
                <c:pt idx="2202">
                  <c:v>884.19157055363769</c:v>
                </c:pt>
                <c:pt idx="2203">
                  <c:v>880.18759629848421</c:v>
                </c:pt>
                <c:pt idx="2204">
                  <c:v>816.51434158782695</c:v>
                </c:pt>
                <c:pt idx="2205">
                  <c:v>817.12804519416909</c:v>
                </c:pt>
                <c:pt idx="2206">
                  <c:v>768.26453518723622</c:v>
                </c:pt>
                <c:pt idx="2207">
                  <c:v>707.19377779942397</c:v>
                </c:pt>
                <c:pt idx="2208">
                  <c:v>709.2617825934052</c:v>
                </c:pt>
                <c:pt idx="2209">
                  <c:v>755.17405494279092</c:v>
                </c:pt>
                <c:pt idx="2210">
                  <c:v>744.21322589164629</c:v>
                </c:pt>
                <c:pt idx="2211">
                  <c:v>753.24276708898867</c:v>
                </c:pt>
                <c:pt idx="2212">
                  <c:v>737.38561920504321</c:v>
                </c:pt>
                <c:pt idx="2213">
                  <c:v>640.87693640738871</c:v>
                </c:pt>
                <c:pt idx="2214">
                  <c:v>638.77323232989784</c:v>
                </c:pt>
                <c:pt idx="2215">
                  <c:v>700.43468892300666</c:v>
                </c:pt>
                <c:pt idx="2216">
                  <c:v>692.35069822492051</c:v>
                </c:pt>
                <c:pt idx="2217">
                  <c:v>687.55350761903492</c:v>
                </c:pt>
                <c:pt idx="2218">
                  <c:v>690.37908179665556</c:v>
                </c:pt>
                <c:pt idx="2219">
                  <c:v>665.92394200464923</c:v>
                </c:pt>
                <c:pt idx="2220">
                  <c:v>651.15353512935337</c:v>
                </c:pt>
                <c:pt idx="2221">
                  <c:v>686.31807913608941</c:v>
                </c:pt>
                <c:pt idx="2222">
                  <c:v>726.73917039902381</c:v>
                </c:pt>
                <c:pt idx="2223">
                  <c:v>716.4735027040399</c:v>
                </c:pt>
                <c:pt idx="2224">
                  <c:v>691.78445761647447</c:v>
                </c:pt>
                <c:pt idx="2225">
                  <c:v>656.64994767216831</c:v>
                </c:pt>
                <c:pt idx="2226">
                  <c:v>547.35704118563012</c:v>
                </c:pt>
                <c:pt idx="2227">
                  <c:v>645.85526839521356</c:v>
                </c:pt>
                <c:pt idx="2228">
                  <c:v>822.16634352969913</c:v>
                </c:pt>
                <c:pt idx="2229">
                  <c:v>903.34739846941454</c:v>
                </c:pt>
                <c:pt idx="2230">
                  <c:v>904.79966405273501</c:v>
                </c:pt>
                <c:pt idx="2231">
                  <c:v>902.9054531612893</c:v>
                </c:pt>
                <c:pt idx="2232">
                  <c:v>813.19079520376772</c:v>
                </c:pt>
                <c:pt idx="2233">
                  <c:v>865.06415467415491</c:v>
                </c:pt>
                <c:pt idx="2234">
                  <c:v>817.45766840839178</c:v>
                </c:pt>
                <c:pt idx="2235">
                  <c:v>719.25356573209251</c:v>
                </c:pt>
                <c:pt idx="2236">
                  <c:v>722.91123816454137</c:v>
                </c:pt>
                <c:pt idx="2237">
                  <c:v>640.61741445174675</c:v>
                </c:pt>
                <c:pt idx="2238">
                  <c:v>618.40507397873193</c:v>
                </c:pt>
                <c:pt idx="2239">
                  <c:v>594.37505981226661</c:v>
                </c:pt>
                <c:pt idx="2240">
                  <c:v>586.15704039649654</c:v>
                </c:pt>
                <c:pt idx="2241">
                  <c:v>555.07727567846518</c:v>
                </c:pt>
                <c:pt idx="2242">
                  <c:v>566.6868862079707</c:v>
                </c:pt>
                <c:pt idx="2243">
                  <c:v>732.01471907967368</c:v>
                </c:pt>
                <c:pt idx="2244">
                  <c:v>754.50694268698669</c:v>
                </c:pt>
                <c:pt idx="2245">
                  <c:v>698.99573959679469</c:v>
                </c:pt>
                <c:pt idx="2246">
                  <c:v>659.92610992458299</c:v>
                </c:pt>
                <c:pt idx="2247">
                  <c:v>635.47657789115806</c:v>
                </c:pt>
                <c:pt idx="2248">
                  <c:v>599.44115676503691</c:v>
                </c:pt>
                <c:pt idx="2249">
                  <c:v>645.42087617176128</c:v>
                </c:pt>
                <c:pt idx="2250">
                  <c:v>708.73537140271719</c:v>
                </c:pt>
                <c:pt idx="2251">
                  <c:v>705.56414875394523</c:v>
                </c:pt>
                <c:pt idx="2252">
                  <c:v>690.60153547181233</c:v>
                </c:pt>
                <c:pt idx="2253">
                  <c:v>667.4002022897871</c:v>
                </c:pt>
                <c:pt idx="2254">
                  <c:v>674.91335981985412</c:v>
                </c:pt>
                <c:pt idx="2255">
                  <c:v>613.08462475764804</c:v>
                </c:pt>
                <c:pt idx="2256">
                  <c:v>609.71005107283179</c:v>
                </c:pt>
                <c:pt idx="2257">
                  <c:v>641.43322929793931</c:v>
                </c:pt>
                <c:pt idx="2258">
                  <c:v>661.29038535529605</c:v>
                </c:pt>
                <c:pt idx="2259">
                  <c:v>708.98839839342816</c:v>
                </c:pt>
                <c:pt idx="2260">
                  <c:v>698.78414260826855</c:v>
                </c:pt>
                <c:pt idx="2261">
                  <c:v>652.96209093049288</c:v>
                </c:pt>
                <c:pt idx="2262">
                  <c:v>604.0080760059559</c:v>
                </c:pt>
                <c:pt idx="2263">
                  <c:v>619.51795848590837</c:v>
                </c:pt>
                <c:pt idx="2264">
                  <c:v>702.79865883076309</c:v>
                </c:pt>
                <c:pt idx="2265">
                  <c:v>707.36012297377624</c:v>
                </c:pt>
                <c:pt idx="2266">
                  <c:v>710.88153559442924</c:v>
                </c:pt>
                <c:pt idx="2267">
                  <c:v>721.63599316855743</c:v>
                </c:pt>
                <c:pt idx="2268">
                  <c:v>698.14781872748483</c:v>
                </c:pt>
                <c:pt idx="2269">
                  <c:v>604.13712808156129</c:v>
                </c:pt>
                <c:pt idx="2270">
                  <c:v>589.91037562832014</c:v>
                </c:pt>
                <c:pt idx="2271">
                  <c:v>657.37210440743684</c:v>
                </c:pt>
                <c:pt idx="2272">
                  <c:v>643.11853231102486</c:v>
                </c:pt>
                <c:pt idx="2273">
                  <c:v>725.17309192878895</c:v>
                </c:pt>
                <c:pt idx="2274">
                  <c:v>662.37822509792898</c:v>
                </c:pt>
                <c:pt idx="2275">
                  <c:v>635.23952850921808</c:v>
                </c:pt>
                <c:pt idx="2276">
                  <c:v>615.28477387294527</c:v>
                </c:pt>
                <c:pt idx="2277">
                  <c:v>546.78020758129105</c:v>
                </c:pt>
                <c:pt idx="2278">
                  <c:v>523.4568466981051</c:v>
                </c:pt>
                <c:pt idx="2279">
                  <c:v>535.2105549448097</c:v>
                </c:pt>
                <c:pt idx="2280">
                  <c:v>457.24859201589402</c:v>
                </c:pt>
                <c:pt idx="2281">
                  <c:v>438.30454666718697</c:v>
                </c:pt>
                <c:pt idx="2282">
                  <c:v>431.31564666718702</c:v>
                </c:pt>
                <c:pt idx="2283">
                  <c:v>437.66956666718693</c:v>
                </c:pt>
                <c:pt idx="2284">
                  <c:v>422.86089733898064</c:v>
                </c:pt>
                <c:pt idx="2285">
                  <c:v>464.47658229851095</c:v>
                </c:pt>
                <c:pt idx="2286">
                  <c:v>492.28790229851097</c:v>
                </c:pt>
                <c:pt idx="2287">
                  <c:v>495.45731032292906</c:v>
                </c:pt>
                <c:pt idx="2288">
                  <c:v>501.72570536611403</c:v>
                </c:pt>
                <c:pt idx="2289">
                  <c:v>486.36790536611403</c:v>
                </c:pt>
                <c:pt idx="2290">
                  <c:v>434.57084536611404</c:v>
                </c:pt>
                <c:pt idx="2291">
                  <c:v>429.73400536611405</c:v>
                </c:pt>
                <c:pt idx="2292">
                  <c:v>491.99646536611408</c:v>
                </c:pt>
                <c:pt idx="2293">
                  <c:v>484.07082536611404</c:v>
                </c:pt>
                <c:pt idx="2294">
                  <c:v>476.78886536611401</c:v>
                </c:pt>
                <c:pt idx="2295">
                  <c:v>486.6504682752369</c:v>
                </c:pt>
                <c:pt idx="2296">
                  <c:v>731.81942169399952</c:v>
                </c:pt>
                <c:pt idx="2297">
                  <c:v>738.8271740579487</c:v>
                </c:pt>
                <c:pt idx="2298">
                  <c:v>721.530210415375</c:v>
                </c:pt>
                <c:pt idx="2299">
                  <c:v>660.87502264956447</c:v>
                </c:pt>
                <c:pt idx="2300">
                  <c:v>647.88791258602009</c:v>
                </c:pt>
                <c:pt idx="2301">
                  <c:v>629.22306117692926</c:v>
                </c:pt>
                <c:pt idx="2302">
                  <c:v>586.75260055908825</c:v>
                </c:pt>
                <c:pt idx="2303">
                  <c:v>586.65228756539977</c:v>
                </c:pt>
                <c:pt idx="2304">
                  <c:v>509.85173627903856</c:v>
                </c:pt>
                <c:pt idx="2305">
                  <c:v>478.3256727669841</c:v>
                </c:pt>
                <c:pt idx="2306">
                  <c:v>521.84534299875736</c:v>
                </c:pt>
                <c:pt idx="2307">
                  <c:v>549.86215541256308</c:v>
                </c:pt>
                <c:pt idx="2308">
                  <c:v>637.68476019197965</c:v>
                </c:pt>
                <c:pt idx="2309">
                  <c:v>690.21004161996007</c:v>
                </c:pt>
                <c:pt idx="2310">
                  <c:v>646.20363994757088</c:v>
                </c:pt>
                <c:pt idx="2311">
                  <c:v>610.43343989921459</c:v>
                </c:pt>
                <c:pt idx="2312">
                  <c:v>594.19525430239526</c:v>
                </c:pt>
                <c:pt idx="2313">
                  <c:v>543.14152103819231</c:v>
                </c:pt>
                <c:pt idx="2314">
                  <c:v>623.74702037641828</c:v>
                </c:pt>
                <c:pt idx="2315">
                  <c:v>578.04214736290726</c:v>
                </c:pt>
                <c:pt idx="2316">
                  <c:v>543.24894529222934</c:v>
                </c:pt>
                <c:pt idx="2317">
                  <c:v>484.5520932687246</c:v>
                </c:pt>
                <c:pt idx="2318">
                  <c:v>404.23104209503668</c:v>
                </c:pt>
                <c:pt idx="2319">
                  <c:v>350.31517762189179</c:v>
                </c:pt>
                <c:pt idx="2320">
                  <c:v>335.73056010135571</c:v>
                </c:pt>
                <c:pt idx="2321">
                  <c:v>422.13198304244816</c:v>
                </c:pt>
                <c:pt idx="2322">
                  <c:v>495.89885626035232</c:v>
                </c:pt>
                <c:pt idx="2323">
                  <c:v>470.77582342522794</c:v>
                </c:pt>
                <c:pt idx="2324">
                  <c:v>437.66896360745449</c:v>
                </c:pt>
                <c:pt idx="2325">
                  <c:v>393.6345075495172</c:v>
                </c:pt>
                <c:pt idx="2326">
                  <c:v>336.34768051683255</c:v>
                </c:pt>
                <c:pt idx="2327">
                  <c:v>373.59863206319983</c:v>
                </c:pt>
                <c:pt idx="2328">
                  <c:v>365.7628967344549</c:v>
                </c:pt>
                <c:pt idx="2329">
                  <c:v>391.76354319529872</c:v>
                </c:pt>
                <c:pt idx="2330">
                  <c:v>366.14375846643946</c:v>
                </c:pt>
                <c:pt idx="2331">
                  <c:v>359.80569579613348</c:v>
                </c:pt>
                <c:pt idx="2332">
                  <c:v>333.46061461916094</c:v>
                </c:pt>
                <c:pt idx="2333">
                  <c:v>314.17341680208989</c:v>
                </c:pt>
                <c:pt idx="2334">
                  <c:v>330.58725180154431</c:v>
                </c:pt>
                <c:pt idx="2335">
                  <c:v>320.68360415558885</c:v>
                </c:pt>
                <c:pt idx="2336">
                  <c:v>316.40355678595643</c:v>
                </c:pt>
                <c:pt idx="2337">
                  <c:v>314.86575861012386</c:v>
                </c:pt>
                <c:pt idx="2338">
                  <c:v>319.211173908185</c:v>
                </c:pt>
                <c:pt idx="2339">
                  <c:v>326.9595473026165</c:v>
                </c:pt>
                <c:pt idx="2340">
                  <c:v>323.03930417192015</c:v>
                </c:pt>
                <c:pt idx="2341">
                  <c:v>350.6245536747511</c:v>
                </c:pt>
                <c:pt idx="2342">
                  <c:v>345.85507552094577</c:v>
                </c:pt>
                <c:pt idx="2343">
                  <c:v>337.74684938811339</c:v>
                </c:pt>
                <c:pt idx="2344">
                  <c:v>350.58016193173637</c:v>
                </c:pt>
                <c:pt idx="2345">
                  <c:v>415.67814790658394</c:v>
                </c:pt>
                <c:pt idx="2346">
                  <c:v>378.78631404599992</c:v>
                </c:pt>
                <c:pt idx="2347">
                  <c:v>342.9212885393203</c:v>
                </c:pt>
                <c:pt idx="2348">
                  <c:v>378.82316493095374</c:v>
                </c:pt>
                <c:pt idx="2349">
                  <c:v>361.51591448872557</c:v>
                </c:pt>
                <c:pt idx="2350">
                  <c:v>353.82078135464519</c:v>
                </c:pt>
                <c:pt idx="2351">
                  <c:v>420.9538910710873</c:v>
                </c:pt>
                <c:pt idx="2352">
                  <c:v>457.92903671086435</c:v>
                </c:pt>
                <c:pt idx="2353">
                  <c:v>394.57982310690352</c:v>
                </c:pt>
                <c:pt idx="2354">
                  <c:v>437.61669299461926</c:v>
                </c:pt>
                <c:pt idx="2355">
                  <c:v>457.01804181640847</c:v>
                </c:pt>
                <c:pt idx="2356">
                  <c:v>505.33953227990656</c:v>
                </c:pt>
                <c:pt idx="2357">
                  <c:v>566.79988995168458</c:v>
                </c:pt>
                <c:pt idx="2358">
                  <c:v>622.43048318412366</c:v>
                </c:pt>
                <c:pt idx="2359">
                  <c:v>901.51283971137184</c:v>
                </c:pt>
                <c:pt idx="2360">
                  <c:v>842.08560046359514</c:v>
                </c:pt>
                <c:pt idx="2361">
                  <c:v>834.94242455465564</c:v>
                </c:pt>
                <c:pt idx="2362">
                  <c:v>1041.4394456672303</c:v>
                </c:pt>
                <c:pt idx="2363">
                  <c:v>1256.7956132051127</c:v>
                </c:pt>
                <c:pt idx="2364">
                  <c:v>1376.9408553253982</c:v>
                </c:pt>
                <c:pt idx="2365">
                  <c:v>1399.6654236376617</c:v>
                </c:pt>
                <c:pt idx="2366">
                  <c:v>1304.5305627752214</c:v>
                </c:pt>
                <c:pt idx="2367">
                  <c:v>1158.1135606262433</c:v>
                </c:pt>
                <c:pt idx="2368">
                  <c:v>1053.882443520806</c:v>
                </c:pt>
                <c:pt idx="2369">
                  <c:v>1019.1312431056087</c:v>
                </c:pt>
                <c:pt idx="2370">
                  <c:v>984.75463830429771</c:v>
                </c:pt>
                <c:pt idx="2371">
                  <c:v>988.38896575994715</c:v>
                </c:pt>
                <c:pt idx="2372">
                  <c:v>1029.3416872286234</c:v>
                </c:pt>
                <c:pt idx="2373">
                  <c:v>1107.7682686905312</c:v>
                </c:pt>
                <c:pt idx="2374">
                  <c:v>1120.3792773785597</c:v>
                </c:pt>
                <c:pt idx="2375">
                  <c:v>1135.1535527574606</c:v>
                </c:pt>
                <c:pt idx="2376">
                  <c:v>1412.0407763822745</c:v>
                </c:pt>
                <c:pt idx="2377">
                  <c:v>1568.2651587501475</c:v>
                </c:pt>
                <c:pt idx="2378">
                  <c:v>1905.3225187604112</c:v>
                </c:pt>
                <c:pt idx="2379">
                  <c:v>1745.1189939217411</c:v>
                </c:pt>
                <c:pt idx="2380">
                  <c:v>1580.2130515892807</c:v>
                </c:pt>
                <c:pt idx="2381">
                  <c:v>1522.1424001739401</c:v>
                </c:pt>
                <c:pt idx="2382">
                  <c:v>1684.241652114742</c:v>
                </c:pt>
                <c:pt idx="2383">
                  <c:v>2554.6824882160963</c:v>
                </c:pt>
                <c:pt idx="2384">
                  <c:v>2691.2160953364883</c:v>
                </c:pt>
                <c:pt idx="2385">
                  <c:v>2766.0776487187718</c:v>
                </c:pt>
                <c:pt idx="2386">
                  <c:v>2522.7257818057215</c:v>
                </c:pt>
                <c:pt idx="2387">
                  <c:v>1990.9228275122189</c:v>
                </c:pt>
                <c:pt idx="2388">
                  <c:v>1726.8107608861519</c:v>
                </c:pt>
                <c:pt idx="2389">
                  <c:v>1942.2289054187449</c:v>
                </c:pt>
                <c:pt idx="2390">
                  <c:v>2219.2514418069686</c:v>
                </c:pt>
                <c:pt idx="2391">
                  <c:v>2572.823552947807</c:v>
                </c:pt>
                <c:pt idx="2392">
                  <c:v>3239.7340167366574</c:v>
                </c:pt>
                <c:pt idx="2393">
                  <c:v>3444.0933589362057</c:v>
                </c:pt>
                <c:pt idx="2394">
                  <c:v>3022.2865386907952</c:v>
                </c:pt>
                <c:pt idx="2395">
                  <c:v>2511.5196782439471</c:v>
                </c:pt>
                <c:pt idx="2396">
                  <c:v>2285.3993890238071</c:v>
                </c:pt>
                <c:pt idx="2397">
                  <c:v>2310.1566591513847</c:v>
                </c:pt>
                <c:pt idx="2398">
                  <c:v>2069.6461856744968</c:v>
                </c:pt>
                <c:pt idx="2399">
                  <c:v>1560.1183633988226</c:v>
                </c:pt>
                <c:pt idx="2400">
                  <c:v>1347.6540024193807</c:v>
                </c:pt>
                <c:pt idx="2401">
                  <c:v>1209.8698026512725</c:v>
                </c:pt>
                <c:pt idx="2402">
                  <c:v>1186.2746608995535</c:v>
                </c:pt>
                <c:pt idx="2403">
                  <c:v>1134.4763308263123</c:v>
                </c:pt>
                <c:pt idx="2404">
                  <c:v>981.9377504103436</c:v>
                </c:pt>
                <c:pt idx="2405">
                  <c:v>864.41080937540914</c:v>
                </c:pt>
                <c:pt idx="2406">
                  <c:v>847.98021559805079</c:v>
                </c:pt>
                <c:pt idx="2407">
                  <c:v>831.91517335456365</c:v>
                </c:pt>
                <c:pt idx="2408">
                  <c:v>854.05803471899083</c:v>
                </c:pt>
                <c:pt idx="2409">
                  <c:v>872.10474641821304</c:v>
                </c:pt>
                <c:pt idx="2410">
                  <c:v>979.85414169054673</c:v>
                </c:pt>
                <c:pt idx="2411">
                  <c:v>1494.8437960825499</c:v>
                </c:pt>
                <c:pt idx="2412">
                  <c:v>1534.0815771099087</c:v>
                </c:pt>
                <c:pt idx="2413">
                  <c:v>1926.8965905121036</c:v>
                </c:pt>
                <c:pt idx="2414">
                  <c:v>2129.9153033471448</c:v>
                </c:pt>
                <c:pt idx="2415">
                  <c:v>1910.276544146556</c:v>
                </c:pt>
                <c:pt idx="2416">
                  <c:v>1980.9044699482147</c:v>
                </c:pt>
                <c:pt idx="2417">
                  <c:v>1662.228703474163</c:v>
                </c:pt>
                <c:pt idx="2418">
                  <c:v>1380.0831377551317</c:v>
                </c:pt>
                <c:pt idx="2419">
                  <c:v>1295.6941955126074</c:v>
                </c:pt>
                <c:pt idx="2420">
                  <c:v>1545.1227958786701</c:v>
                </c:pt>
                <c:pt idx="2421">
                  <c:v>1589.5836283879221</c:v>
                </c:pt>
                <c:pt idx="2422">
                  <c:v>1922.2171181532972</c:v>
                </c:pt>
                <c:pt idx="2423">
                  <c:v>1938.907897419047</c:v>
                </c:pt>
                <c:pt idx="2424">
                  <c:v>1735.9154829024606</c:v>
                </c:pt>
                <c:pt idx="2425">
                  <c:v>1466.0620897742142</c:v>
                </c:pt>
                <c:pt idx="2426">
                  <c:v>1385.3655442721106</c:v>
                </c:pt>
                <c:pt idx="2427">
                  <c:v>1454.7302759013396</c:v>
                </c:pt>
                <c:pt idx="2428">
                  <c:v>1733.0450393010335</c:v>
                </c:pt>
                <c:pt idx="2429">
                  <c:v>1967.1503217922727</c:v>
                </c:pt>
                <c:pt idx="2430">
                  <c:v>2355.8081713748079</c:v>
                </c:pt>
                <c:pt idx="2431">
                  <c:v>2301.969559484548</c:v>
                </c:pt>
                <c:pt idx="2432">
                  <c:v>2184.3550119160814</c:v>
                </c:pt>
                <c:pt idx="2433">
                  <c:v>2141.4784695697858</c:v>
                </c:pt>
                <c:pt idx="2434">
                  <c:v>1956.9957146353272</c:v>
                </c:pt>
                <c:pt idx="2435">
                  <c:v>1855.3076909365136</c:v>
                </c:pt>
                <c:pt idx="2436">
                  <c:v>1715.3759366967042</c:v>
                </c:pt>
                <c:pt idx="2437">
                  <c:v>1641.8437201912354</c:v>
                </c:pt>
                <c:pt idx="2438">
                  <c:v>1733.672653874401</c:v>
                </c:pt>
                <c:pt idx="2439">
                  <c:v>1777.7254664612747</c:v>
                </c:pt>
                <c:pt idx="2440">
                  <c:v>1740.2842132577814</c:v>
                </c:pt>
                <c:pt idx="2441">
                  <c:v>1660.0393627492119</c:v>
                </c:pt>
                <c:pt idx="2442">
                  <c:v>1886.1533315412814</c:v>
                </c:pt>
                <c:pt idx="2443">
                  <c:v>2086.8450312412901</c:v>
                </c:pt>
                <c:pt idx="2444">
                  <c:v>2117.6465723424499</c:v>
                </c:pt>
                <c:pt idx="2445">
                  <c:v>2298.7863062400252</c:v>
                </c:pt>
                <c:pt idx="2446">
                  <c:v>3608.5893303100952</c:v>
                </c:pt>
                <c:pt idx="2447">
                  <c:v>4736.243487518449</c:v>
                </c:pt>
                <c:pt idx="2448">
                  <c:v>4560.6797915959733</c:v>
                </c:pt>
                <c:pt idx="2449">
                  <c:v>3935.5001440278043</c:v>
                </c:pt>
                <c:pt idx="2450">
                  <c:v>4059.2514483450491</c:v>
                </c:pt>
                <c:pt idx="2451">
                  <c:v>3711.1144424152653</c:v>
                </c:pt>
                <c:pt idx="2452">
                  <c:v>3242.1981117909545</c:v>
                </c:pt>
                <c:pt idx="2453">
                  <c:v>3061.686137329657</c:v>
                </c:pt>
                <c:pt idx="2454">
                  <c:v>2736.8461242542044</c:v>
                </c:pt>
                <c:pt idx="2455">
                  <c:v>2591.2324814730855</c:v>
                </c:pt>
                <c:pt idx="2456">
                  <c:v>2260.045907710271</c:v>
                </c:pt>
                <c:pt idx="2457">
                  <c:v>2033.5929970238631</c:v>
                </c:pt>
                <c:pt idx="2458">
                  <c:v>1632.2922290785855</c:v>
                </c:pt>
                <c:pt idx="2459">
                  <c:v>1493.9756053030028</c:v>
                </c:pt>
                <c:pt idx="2460">
                  <c:v>1697.4409606812405</c:v>
                </c:pt>
                <c:pt idx="2461">
                  <c:v>2311.8419911380906</c:v>
                </c:pt>
                <c:pt idx="2462">
                  <c:v>3458.887578805929</c:v>
                </c:pt>
                <c:pt idx="2463">
                  <c:v>3795.8745074594162</c:v>
                </c:pt>
                <c:pt idx="2464">
                  <c:v>3990.617300449398</c:v>
                </c:pt>
                <c:pt idx="2465">
                  <c:v>3900.2622902497669</c:v>
                </c:pt>
                <c:pt idx="2466">
                  <c:v>3729.3110038002724</c:v>
                </c:pt>
                <c:pt idx="2467">
                  <c:v>3720.1452035054836</c:v>
                </c:pt>
                <c:pt idx="2468">
                  <c:v>3777.5608949490033</c:v>
                </c:pt>
                <c:pt idx="2469">
                  <c:v>3737.7254984872179</c:v>
                </c:pt>
                <c:pt idx="2470">
                  <c:v>3851.4225642832685</c:v>
                </c:pt>
                <c:pt idx="2471">
                  <c:v>3480.2303614358225</c:v>
                </c:pt>
                <c:pt idx="2472">
                  <c:v>3483.0216750001437</c:v>
                </c:pt>
                <c:pt idx="2473">
                  <c:v>3779.4449078914486</c:v>
                </c:pt>
                <c:pt idx="2474">
                  <c:v>3963.2611162943913</c:v>
                </c:pt>
                <c:pt idx="2475">
                  <c:v>3887.4668574719813</c:v>
                </c:pt>
                <c:pt idx="2476">
                  <c:v>3896.7545477312615</c:v>
                </c:pt>
                <c:pt idx="2477">
                  <c:v>3763.2174795492051</c:v>
                </c:pt>
                <c:pt idx="2478">
                  <c:v>3517.3603505030255</c:v>
                </c:pt>
                <c:pt idx="2479">
                  <c:v>3277.6195996749002</c:v>
                </c:pt>
                <c:pt idx="2480">
                  <c:v>2770.441855341378</c:v>
                </c:pt>
                <c:pt idx="2481">
                  <c:v>2232.3026137099728</c:v>
                </c:pt>
                <c:pt idx="2482">
                  <c:v>2078.5306611761098</c:v>
                </c:pt>
                <c:pt idx="2483">
                  <c:v>2365.6807476475506</c:v>
                </c:pt>
                <c:pt idx="2484">
                  <c:v>2618.618737405413</c:v>
                </c:pt>
                <c:pt idx="2485">
                  <c:v>2847.9749605509992</c:v>
                </c:pt>
                <c:pt idx="2486">
                  <c:v>2610.5292289734334</c:v>
                </c:pt>
                <c:pt idx="2487">
                  <c:v>2204.1194013270579</c:v>
                </c:pt>
                <c:pt idx="2488">
                  <c:v>1878.1807164432473</c:v>
                </c:pt>
                <c:pt idx="2489">
                  <c:v>1563.2987011051193</c:v>
                </c:pt>
                <c:pt idx="2490">
                  <c:v>1473.1629795980891</c:v>
                </c:pt>
                <c:pt idx="2491">
                  <c:v>1362.6139486911061</c:v>
                </c:pt>
                <c:pt idx="2492">
                  <c:v>1267.3521579732935</c:v>
                </c:pt>
                <c:pt idx="2493">
                  <c:v>1256.1923520478267</c:v>
                </c:pt>
                <c:pt idx="2494">
                  <c:v>1105.3399743151676</c:v>
                </c:pt>
                <c:pt idx="2495">
                  <c:v>1088.1520755935933</c:v>
                </c:pt>
                <c:pt idx="2496">
                  <c:v>1045.2889566238509</c:v>
                </c:pt>
                <c:pt idx="2497">
                  <c:v>1095.1779625773966</c:v>
                </c:pt>
                <c:pt idx="2498">
                  <c:v>1086.0997444861705</c:v>
                </c:pt>
                <c:pt idx="2499">
                  <c:v>1017.64681397339</c:v>
                </c:pt>
                <c:pt idx="2500">
                  <c:v>1093.5975576918727</c:v>
                </c:pt>
                <c:pt idx="2501">
                  <c:v>1186.3010379244818</c:v>
                </c:pt>
                <c:pt idx="2502">
                  <c:v>1264.2560783774804</c:v>
                </c:pt>
                <c:pt idx="2503">
                  <c:v>1111.0062708937717</c:v>
                </c:pt>
                <c:pt idx="2504">
                  <c:v>1037.4959762565989</c:v>
                </c:pt>
                <c:pt idx="2505">
                  <c:v>1014.4550949211052</c:v>
                </c:pt>
                <c:pt idx="2506">
                  <c:v>1002.9685800014404</c:v>
                </c:pt>
                <c:pt idx="2507">
                  <c:v>912.52751359263425</c:v>
                </c:pt>
                <c:pt idx="2508">
                  <c:v>862.28308689771313</c:v>
                </c:pt>
                <c:pt idx="2509">
                  <c:v>842.64164906667656</c:v>
                </c:pt>
                <c:pt idx="2510">
                  <c:v>814.5401294424903</c:v>
                </c:pt>
                <c:pt idx="2511">
                  <c:v>805.06787916744975</c:v>
                </c:pt>
                <c:pt idx="2512">
                  <c:v>771.89567976132446</c:v>
                </c:pt>
                <c:pt idx="2513">
                  <c:v>762.09289214622527</c:v>
                </c:pt>
                <c:pt idx="2514">
                  <c:v>741.35843538585164</c:v>
                </c:pt>
                <c:pt idx="2515">
                  <c:v>706.20937982172904</c:v>
                </c:pt>
                <c:pt idx="2516">
                  <c:v>713.2551555884811</c:v>
                </c:pt>
                <c:pt idx="2517">
                  <c:v>713.50509185343481</c:v>
                </c:pt>
                <c:pt idx="2518">
                  <c:v>753.17871325670603</c:v>
                </c:pt>
                <c:pt idx="2519">
                  <c:v>729.85151239104971</c:v>
                </c:pt>
                <c:pt idx="2520">
                  <c:v>662.389949699466</c:v>
                </c:pt>
                <c:pt idx="2521">
                  <c:v>627.17284186447614</c:v>
                </c:pt>
                <c:pt idx="2522">
                  <c:v>601.5403087480172</c:v>
                </c:pt>
                <c:pt idx="2523">
                  <c:v>653.42149260032591</c:v>
                </c:pt>
                <c:pt idx="2524">
                  <c:v>754.57325074761957</c:v>
                </c:pt>
                <c:pt idx="2525">
                  <c:v>839.62212660057889</c:v>
                </c:pt>
                <c:pt idx="2526">
                  <c:v>802.84495257474885</c:v>
                </c:pt>
                <c:pt idx="2527">
                  <c:v>726.46419774795004</c:v>
                </c:pt>
                <c:pt idx="2528">
                  <c:v>713.43771629839136</c:v>
                </c:pt>
                <c:pt idx="2529">
                  <c:v>701.02275811979598</c:v>
                </c:pt>
                <c:pt idx="2530">
                  <c:v>720.46943969562312</c:v>
                </c:pt>
                <c:pt idx="2531">
                  <c:v>690.86077835344315</c:v>
                </c:pt>
                <c:pt idx="2532">
                  <c:v>681.79291564216953</c:v>
                </c:pt>
                <c:pt idx="2533">
                  <c:v>733.67041186229051</c:v>
                </c:pt>
                <c:pt idx="2534">
                  <c:v>844.65054049306059</c:v>
                </c:pt>
                <c:pt idx="2535">
                  <c:v>797.27734911104835</c:v>
                </c:pt>
                <c:pt idx="2536">
                  <c:v>735.78042784896638</c:v>
                </c:pt>
                <c:pt idx="2537">
                  <c:v>761.11757007586471</c:v>
                </c:pt>
                <c:pt idx="2538">
                  <c:v>762.68614385481067</c:v>
                </c:pt>
                <c:pt idx="2539">
                  <c:v>734.90382897193558</c:v>
                </c:pt>
                <c:pt idx="2540">
                  <c:v>716.79909535279967</c:v>
                </c:pt>
                <c:pt idx="2541">
                  <c:v>675.89496153369089</c:v>
                </c:pt>
                <c:pt idx="2542">
                  <c:v>599.08906337134272</c:v>
                </c:pt>
                <c:pt idx="2543">
                  <c:v>524.5789456983232</c:v>
                </c:pt>
                <c:pt idx="2544">
                  <c:v>625.27535919666207</c:v>
                </c:pt>
                <c:pt idx="2545">
                  <c:v>655.63025475468169</c:v>
                </c:pt>
                <c:pt idx="2546">
                  <c:v>688.33399758161943</c:v>
                </c:pt>
                <c:pt idx="2547">
                  <c:v>720.51712443235294</c:v>
                </c:pt>
                <c:pt idx="2548">
                  <c:v>1051.7275177272052</c:v>
                </c:pt>
                <c:pt idx="2549">
                  <c:v>1126.7901024790867</c:v>
                </c:pt>
                <c:pt idx="2550">
                  <c:v>1156.1273343545388</c:v>
                </c:pt>
                <c:pt idx="2551">
                  <c:v>1095.395451159038</c:v>
                </c:pt>
                <c:pt idx="2552">
                  <c:v>952.78409692233731</c:v>
                </c:pt>
                <c:pt idx="2553">
                  <c:v>902.65492963303507</c:v>
                </c:pt>
                <c:pt idx="2554">
                  <c:v>773.78127099219421</c:v>
                </c:pt>
                <c:pt idx="2555">
                  <c:v>708.16851369162748</c:v>
                </c:pt>
                <c:pt idx="2556">
                  <c:v>757.96181793065864</c:v>
                </c:pt>
                <c:pt idx="2557">
                  <c:v>839.77428521564798</c:v>
                </c:pt>
                <c:pt idx="2558">
                  <c:v>905.68180262755595</c:v>
                </c:pt>
                <c:pt idx="2559">
                  <c:v>933.01652715593923</c:v>
                </c:pt>
                <c:pt idx="2560">
                  <c:v>949.26504698156123</c:v>
                </c:pt>
                <c:pt idx="2561">
                  <c:v>982.8190239202853</c:v>
                </c:pt>
                <c:pt idx="2562">
                  <c:v>962.70449961113161</c:v>
                </c:pt>
                <c:pt idx="2563">
                  <c:v>938.77285982010289</c:v>
                </c:pt>
                <c:pt idx="2564">
                  <c:v>850.56815112555933</c:v>
                </c:pt>
                <c:pt idx="2565">
                  <c:v>873.876438345765</c:v>
                </c:pt>
                <c:pt idx="2566">
                  <c:v>927.32358082055907</c:v>
                </c:pt>
                <c:pt idx="2567">
                  <c:v>894.26450265500716</c:v>
                </c:pt>
                <c:pt idx="2568">
                  <c:v>862.29305853126186</c:v>
                </c:pt>
                <c:pt idx="2569">
                  <c:v>949.65442081557308</c:v>
                </c:pt>
                <c:pt idx="2570">
                  <c:v>982.89962041914271</c:v>
                </c:pt>
                <c:pt idx="2571">
                  <c:v>997.35552837726357</c:v>
                </c:pt>
                <c:pt idx="2572">
                  <c:v>1059.1474682502533</c:v>
                </c:pt>
                <c:pt idx="2573">
                  <c:v>1078.7119750738277</c:v>
                </c:pt>
                <c:pt idx="2574">
                  <c:v>1044.2153613717171</c:v>
                </c:pt>
                <c:pt idx="2575">
                  <c:v>1015.3390209612817</c:v>
                </c:pt>
                <c:pt idx="2576">
                  <c:v>983.63821728574658</c:v>
                </c:pt>
                <c:pt idx="2577">
                  <c:v>849.13593822835219</c:v>
                </c:pt>
                <c:pt idx="2578">
                  <c:v>867.09566120840236</c:v>
                </c:pt>
                <c:pt idx="2579">
                  <c:v>936.00804347207611</c:v>
                </c:pt>
                <c:pt idx="2580">
                  <c:v>931.89735436504304</c:v>
                </c:pt>
                <c:pt idx="2581">
                  <c:v>894.19100273650929</c:v>
                </c:pt>
                <c:pt idx="2582">
                  <c:v>873.28866287092671</c:v>
                </c:pt>
                <c:pt idx="2583">
                  <c:v>826.73387206042048</c:v>
                </c:pt>
                <c:pt idx="2584">
                  <c:v>735.91021182240843</c:v>
                </c:pt>
                <c:pt idx="2585">
                  <c:v>764.94732010209646</c:v>
                </c:pt>
                <c:pt idx="2586">
                  <c:v>792.75825164440755</c:v>
                </c:pt>
                <c:pt idx="2587">
                  <c:v>808.06392781754971</c:v>
                </c:pt>
                <c:pt idx="2588">
                  <c:v>806.33492178068786</c:v>
                </c:pt>
                <c:pt idx="2589">
                  <c:v>819.04850352499614</c:v>
                </c:pt>
                <c:pt idx="2590">
                  <c:v>811.95657029942367</c:v>
                </c:pt>
                <c:pt idx="2591">
                  <c:v>744.83668241298972</c:v>
                </c:pt>
                <c:pt idx="2592">
                  <c:v>731.52744162582951</c:v>
                </c:pt>
                <c:pt idx="2593">
                  <c:v>808.17389454216175</c:v>
                </c:pt>
                <c:pt idx="2594">
                  <c:v>863.25381379592511</c:v>
                </c:pt>
                <c:pt idx="2595">
                  <c:v>901.03138964536549</c:v>
                </c:pt>
                <c:pt idx="2596">
                  <c:v>816.76281044397467</c:v>
                </c:pt>
                <c:pt idx="2597">
                  <c:v>718.58989513613608</c:v>
                </c:pt>
                <c:pt idx="2598">
                  <c:v>587.22561500301208</c:v>
                </c:pt>
                <c:pt idx="2599">
                  <c:v>608.01764059667175</c:v>
                </c:pt>
                <c:pt idx="2600">
                  <c:v>687.71780679016194</c:v>
                </c:pt>
                <c:pt idx="2601">
                  <c:v>708.46897752914617</c:v>
                </c:pt>
                <c:pt idx="2602">
                  <c:v>807.08546330424974</c:v>
                </c:pt>
                <c:pt idx="2603">
                  <c:v>740.57441266291517</c:v>
                </c:pt>
                <c:pt idx="2604">
                  <c:v>640.36900377945449</c:v>
                </c:pt>
                <c:pt idx="2605">
                  <c:v>553.83770658625428</c:v>
                </c:pt>
                <c:pt idx="2606">
                  <c:v>504.28896737200375</c:v>
                </c:pt>
                <c:pt idx="2607">
                  <c:v>592.91627580813986</c:v>
                </c:pt>
                <c:pt idx="2608">
                  <c:v>673.59878870597936</c:v>
                </c:pt>
                <c:pt idx="2609">
                  <c:v>703.65014159212751</c:v>
                </c:pt>
                <c:pt idx="2610">
                  <c:v>681.12644485526141</c:v>
                </c:pt>
                <c:pt idx="2611">
                  <c:v>648.42799140070827</c:v>
                </c:pt>
                <c:pt idx="2612">
                  <c:v>507.22238092591147</c:v>
                </c:pt>
                <c:pt idx="2613">
                  <c:v>459.47788390427138</c:v>
                </c:pt>
                <c:pt idx="2614">
                  <c:v>705.32129911070899</c:v>
                </c:pt>
                <c:pt idx="2615">
                  <c:v>717.51347452902769</c:v>
                </c:pt>
                <c:pt idx="2616">
                  <c:v>891.1408698356172</c:v>
                </c:pt>
                <c:pt idx="2617">
                  <c:v>800.3743243298486</c:v>
                </c:pt>
                <c:pt idx="2618">
                  <c:v>614.33826694593449</c:v>
                </c:pt>
                <c:pt idx="2619">
                  <c:v>584.45585560591473</c:v>
                </c:pt>
                <c:pt idx="2620">
                  <c:v>585.34521654579396</c:v>
                </c:pt>
                <c:pt idx="2621">
                  <c:v>533.6219586609742</c:v>
                </c:pt>
                <c:pt idx="2622">
                  <c:v>611.529723281977</c:v>
                </c:pt>
                <c:pt idx="2623">
                  <c:v>651.73428288432399</c:v>
                </c:pt>
                <c:pt idx="2624">
                  <c:v>566.15762547809629</c:v>
                </c:pt>
                <c:pt idx="2625">
                  <c:v>559.14370785776782</c:v>
                </c:pt>
                <c:pt idx="2626">
                  <c:v>703.67072429214227</c:v>
                </c:pt>
                <c:pt idx="2627">
                  <c:v>900.39387127432929</c:v>
                </c:pt>
                <c:pt idx="2628">
                  <c:v>677.14417655870477</c:v>
                </c:pt>
                <c:pt idx="2629">
                  <c:v>561.40903115797107</c:v>
                </c:pt>
                <c:pt idx="2630">
                  <c:v>533.4216593695686</c:v>
                </c:pt>
                <c:pt idx="2631">
                  <c:v>621.87871112144228</c:v>
                </c:pt>
                <c:pt idx="2632">
                  <c:v>657.89401186988016</c:v>
                </c:pt>
                <c:pt idx="2633">
                  <c:v>688.40955176769637</c:v>
                </c:pt>
                <c:pt idx="2634">
                  <c:v>970.74972640628971</c:v>
                </c:pt>
                <c:pt idx="2635">
                  <c:v>860.0298071598354</c:v>
                </c:pt>
                <c:pt idx="2636">
                  <c:v>864.25019308190781</c:v>
                </c:pt>
                <c:pt idx="2637">
                  <c:v>746.13364002240303</c:v>
                </c:pt>
                <c:pt idx="2638">
                  <c:v>667.08474670615135</c:v>
                </c:pt>
                <c:pt idx="2639">
                  <c:v>590.69399588716874</c:v>
                </c:pt>
                <c:pt idx="2640">
                  <c:v>549.44294352847646</c:v>
                </c:pt>
                <c:pt idx="2641">
                  <c:v>655.34217698392615</c:v>
                </c:pt>
                <c:pt idx="2642">
                  <c:v>714.34069865238405</c:v>
                </c:pt>
                <c:pt idx="2643">
                  <c:v>692.5178957674043</c:v>
                </c:pt>
                <c:pt idx="2644">
                  <c:v>776.36938347116632</c:v>
                </c:pt>
                <c:pt idx="2645">
                  <c:v>757.20612132742281</c:v>
                </c:pt>
                <c:pt idx="2646">
                  <c:v>624.88990404786398</c:v>
                </c:pt>
                <c:pt idx="2647">
                  <c:v>601.96775465190888</c:v>
                </c:pt>
                <c:pt idx="2648">
                  <c:v>743.72343484767839</c:v>
                </c:pt>
                <c:pt idx="2649">
                  <c:v>739.23232598874995</c:v>
                </c:pt>
                <c:pt idx="2650">
                  <c:v>746.92453733641901</c:v>
                </c:pt>
                <c:pt idx="2651">
                  <c:v>722.95142170556937</c:v>
                </c:pt>
                <c:pt idx="2652">
                  <c:v>713.27020914953857</c:v>
                </c:pt>
                <c:pt idx="2653">
                  <c:v>636.6708364774172</c:v>
                </c:pt>
                <c:pt idx="2654">
                  <c:v>656.28604884782294</c:v>
                </c:pt>
                <c:pt idx="2655">
                  <c:v>731.55221305287478</c:v>
                </c:pt>
                <c:pt idx="2656">
                  <c:v>755.64639221881316</c:v>
                </c:pt>
                <c:pt idx="2657">
                  <c:v>852.3960491253622</c:v>
                </c:pt>
                <c:pt idx="2658">
                  <c:v>862.2555340485095</c:v>
                </c:pt>
                <c:pt idx="2659">
                  <c:v>708.21670343436438</c:v>
                </c:pt>
                <c:pt idx="2660">
                  <c:v>547.74498159295786</c:v>
                </c:pt>
                <c:pt idx="2661">
                  <c:v>524.63907378558702</c:v>
                </c:pt>
                <c:pt idx="2662">
                  <c:v>642.80161068884024</c:v>
                </c:pt>
                <c:pt idx="2663">
                  <c:v>601.46198447138704</c:v>
                </c:pt>
                <c:pt idx="2664">
                  <c:v>482.9184289594715</c:v>
                </c:pt>
                <c:pt idx="2665">
                  <c:v>317.24341102624021</c:v>
                </c:pt>
                <c:pt idx="2666">
                  <c:v>281.8000425221054</c:v>
                </c:pt>
                <c:pt idx="2667">
                  <c:v>282.84074570243706</c:v>
                </c:pt>
                <c:pt idx="2668">
                  <c:v>365.20233954568914</c:v>
                </c:pt>
                <c:pt idx="2669">
                  <c:v>548.54289430083759</c:v>
                </c:pt>
                <c:pt idx="2670">
                  <c:v>768.65072346494981</c:v>
                </c:pt>
                <c:pt idx="2671">
                  <c:v>761.97993008960907</c:v>
                </c:pt>
                <c:pt idx="2672">
                  <c:v>643.3655207855461</c:v>
                </c:pt>
                <c:pt idx="2673">
                  <c:v>610.09752604296341</c:v>
                </c:pt>
                <c:pt idx="2674">
                  <c:v>472.88979663949038</c:v>
                </c:pt>
                <c:pt idx="2675">
                  <c:v>415.34161726289477</c:v>
                </c:pt>
                <c:pt idx="2676">
                  <c:v>432.59117497187054</c:v>
                </c:pt>
                <c:pt idx="2677">
                  <c:v>562.05187655716259</c:v>
                </c:pt>
                <c:pt idx="2678">
                  <c:v>586.10633775006283</c:v>
                </c:pt>
                <c:pt idx="2679">
                  <c:v>684.86810607976429</c:v>
                </c:pt>
                <c:pt idx="2680">
                  <c:v>436.36736126402445</c:v>
                </c:pt>
                <c:pt idx="2681">
                  <c:v>355.47094327028236</c:v>
                </c:pt>
                <c:pt idx="2682">
                  <c:v>338.98063707263304</c:v>
                </c:pt>
                <c:pt idx="2683">
                  <c:v>502.22497530863808</c:v>
                </c:pt>
                <c:pt idx="2684">
                  <c:v>650.36663290746446</c:v>
                </c:pt>
                <c:pt idx="2685">
                  <c:v>621.65271607931993</c:v>
                </c:pt>
                <c:pt idx="2686">
                  <c:v>621.08782504965018</c:v>
                </c:pt>
                <c:pt idx="2687">
                  <c:v>402.75242903353637</c:v>
                </c:pt>
                <c:pt idx="2688">
                  <c:v>370.27841441410908</c:v>
                </c:pt>
                <c:pt idx="2689">
                  <c:v>427.92494303699766</c:v>
                </c:pt>
                <c:pt idx="2690">
                  <c:v>499.12268796778119</c:v>
                </c:pt>
                <c:pt idx="2691">
                  <c:v>517.19428003598273</c:v>
                </c:pt>
                <c:pt idx="2692">
                  <c:v>476.79265752947339</c:v>
                </c:pt>
                <c:pt idx="2693">
                  <c:v>440.62684617292001</c:v>
                </c:pt>
                <c:pt idx="2694">
                  <c:v>423.71605234808328</c:v>
                </c:pt>
                <c:pt idx="2695">
                  <c:v>422.07746187966438</c:v>
                </c:pt>
                <c:pt idx="2696">
                  <c:v>556.70354810546451</c:v>
                </c:pt>
                <c:pt idx="2697">
                  <c:v>729.19092634382662</c:v>
                </c:pt>
                <c:pt idx="2698">
                  <c:v>828.85963607226086</c:v>
                </c:pt>
                <c:pt idx="2699">
                  <c:v>811.57628208164488</c:v>
                </c:pt>
                <c:pt idx="2700">
                  <c:v>730.06791687911777</c:v>
                </c:pt>
                <c:pt idx="2701">
                  <c:v>713.72149928601243</c:v>
                </c:pt>
                <c:pt idx="2702">
                  <c:v>492.29134289392022</c:v>
                </c:pt>
                <c:pt idx="2703">
                  <c:v>416.1443807178436</c:v>
                </c:pt>
                <c:pt idx="2704">
                  <c:v>580.47291556947994</c:v>
                </c:pt>
                <c:pt idx="2705">
                  <c:v>694.05464052184175</c:v>
                </c:pt>
                <c:pt idx="2706">
                  <c:v>949.02135923026231</c:v>
                </c:pt>
                <c:pt idx="2707">
                  <c:v>1888.3921102865183</c:v>
                </c:pt>
                <c:pt idx="2708">
                  <c:v>1742.295834634549</c:v>
                </c:pt>
                <c:pt idx="2709">
                  <c:v>1425.6456647659606</c:v>
                </c:pt>
                <c:pt idx="2710">
                  <c:v>1273.6441128510862</c:v>
                </c:pt>
                <c:pt idx="2711">
                  <c:v>1123.2036526609118</c:v>
                </c:pt>
                <c:pt idx="2712">
                  <c:v>1471.2878871278899</c:v>
                </c:pt>
                <c:pt idx="2713">
                  <c:v>2013.5552325817214</c:v>
                </c:pt>
                <c:pt idx="2714">
                  <c:v>2079.819794093592</c:v>
                </c:pt>
                <c:pt idx="2715">
                  <c:v>1876.4105719861996</c:v>
                </c:pt>
                <c:pt idx="2716">
                  <c:v>1832.6458860100618</c:v>
                </c:pt>
                <c:pt idx="2717">
                  <c:v>1926.1625563261387</c:v>
                </c:pt>
                <c:pt idx="2718">
                  <c:v>2530.6796067579598</c:v>
                </c:pt>
                <c:pt idx="2719">
                  <c:v>3187.7135741040247</c:v>
                </c:pt>
                <c:pt idx="2720">
                  <c:v>2944.9634361121712</c:v>
                </c:pt>
                <c:pt idx="2721">
                  <c:v>3087.9112715269684</c:v>
                </c:pt>
                <c:pt idx="2722">
                  <c:v>2786.2103954665481</c:v>
                </c:pt>
                <c:pt idx="2723">
                  <c:v>2475.8139545732665</c:v>
                </c:pt>
                <c:pt idx="2724">
                  <c:v>2434.4576723403675</c:v>
                </c:pt>
                <c:pt idx="2725">
                  <c:v>2708.3122449855523</c:v>
                </c:pt>
                <c:pt idx="2726">
                  <c:v>2499.5897341294449</c:v>
                </c:pt>
                <c:pt idx="2727">
                  <c:v>2391.2489432505035</c:v>
                </c:pt>
                <c:pt idx="2728">
                  <c:v>2334.810915418188</c:v>
                </c:pt>
                <c:pt idx="2729">
                  <c:v>2124.7842046299611</c:v>
                </c:pt>
                <c:pt idx="2730">
                  <c:v>1924.6601364784829</c:v>
                </c:pt>
                <c:pt idx="2731">
                  <c:v>1874.4889053260063</c:v>
                </c:pt>
                <c:pt idx="2732">
                  <c:v>1941.1064031819201</c:v>
                </c:pt>
                <c:pt idx="2733">
                  <c:v>1910.5232018810129</c:v>
                </c:pt>
                <c:pt idx="2734">
                  <c:v>1989.5970376814048</c:v>
                </c:pt>
                <c:pt idx="2735">
                  <c:v>1924.6558682108466</c:v>
                </c:pt>
                <c:pt idx="2736">
                  <c:v>1885.4434166375697</c:v>
                </c:pt>
                <c:pt idx="2737">
                  <c:v>1951.3211698541486</c:v>
                </c:pt>
                <c:pt idx="2738">
                  <c:v>1759.5620937713227</c:v>
                </c:pt>
                <c:pt idx="2739">
                  <c:v>1620.7284181383131</c:v>
                </c:pt>
                <c:pt idx="2740">
                  <c:v>1565.4652373311319</c:v>
                </c:pt>
                <c:pt idx="2741">
                  <c:v>1309.9500581118921</c:v>
                </c:pt>
                <c:pt idx="2742">
                  <c:v>903.49646527767561</c:v>
                </c:pt>
                <c:pt idx="2743">
                  <c:v>870.51445725068152</c:v>
                </c:pt>
                <c:pt idx="2744">
                  <c:v>819.98392296936038</c:v>
                </c:pt>
                <c:pt idx="2745">
                  <c:v>1132.6238908455061</c:v>
                </c:pt>
                <c:pt idx="2746">
                  <c:v>1575.5070773342375</c:v>
                </c:pt>
                <c:pt idx="2747">
                  <c:v>1586.4966123598961</c:v>
                </c:pt>
                <c:pt idx="2748">
                  <c:v>1485.0761621187951</c:v>
                </c:pt>
                <c:pt idx="2749">
                  <c:v>1341.2011723579878</c:v>
                </c:pt>
                <c:pt idx="2750">
                  <c:v>1244.7295332701055</c:v>
                </c:pt>
                <c:pt idx="2751">
                  <c:v>1001.9995307470437</c:v>
                </c:pt>
                <c:pt idx="2752">
                  <c:v>912.12505376363038</c:v>
                </c:pt>
                <c:pt idx="2753">
                  <c:v>817.3935915866648</c:v>
                </c:pt>
                <c:pt idx="2754">
                  <c:v>1020.7786279483032</c:v>
                </c:pt>
                <c:pt idx="2755">
                  <c:v>1190.1548646005231</c:v>
                </c:pt>
                <c:pt idx="2756">
                  <c:v>1163.1815142120597</c:v>
                </c:pt>
                <c:pt idx="2757">
                  <c:v>1088.8073594600169</c:v>
                </c:pt>
                <c:pt idx="2758">
                  <c:v>922.83752433267432</c:v>
                </c:pt>
                <c:pt idx="2759">
                  <c:v>1062.0259705423166</c:v>
                </c:pt>
                <c:pt idx="2760">
                  <c:v>1772.895871685356</c:v>
                </c:pt>
                <c:pt idx="2761">
                  <c:v>2312.7716962450686</c:v>
                </c:pt>
                <c:pt idx="2762">
                  <c:v>2729.7885671784029</c:v>
                </c:pt>
                <c:pt idx="2763">
                  <c:v>2579.3438308946088</c:v>
                </c:pt>
                <c:pt idx="2764">
                  <c:v>2168.3676714338098</c:v>
                </c:pt>
                <c:pt idx="2765">
                  <c:v>2207.0441964934771</c:v>
                </c:pt>
                <c:pt idx="2766">
                  <c:v>2188.0449757949732</c:v>
                </c:pt>
                <c:pt idx="2767">
                  <c:v>2073.9554707970524</c:v>
                </c:pt>
                <c:pt idx="2768">
                  <c:v>2046.1608285595585</c:v>
                </c:pt>
                <c:pt idx="2769">
                  <c:v>2042.7068213025486</c:v>
                </c:pt>
                <c:pt idx="2770">
                  <c:v>1988.6390575358566</c:v>
                </c:pt>
                <c:pt idx="2771">
                  <c:v>1874.5624346875506</c:v>
                </c:pt>
                <c:pt idx="2772">
                  <c:v>1894.6738515855923</c:v>
                </c:pt>
                <c:pt idx="2773">
                  <c:v>1775.2055963742105</c:v>
                </c:pt>
                <c:pt idx="2774">
                  <c:v>1862.644150537104</c:v>
                </c:pt>
                <c:pt idx="2775">
                  <c:v>2014.2886816027528</c:v>
                </c:pt>
                <c:pt idx="2776">
                  <c:v>2444.4030961338326</c:v>
                </c:pt>
                <c:pt idx="2777">
                  <c:v>3217.7636588485761</c:v>
                </c:pt>
                <c:pt idx="2778">
                  <c:v>3550.8079598528343</c:v>
                </c:pt>
                <c:pt idx="2779">
                  <c:v>3577.0940825387597</c:v>
                </c:pt>
                <c:pt idx="2780">
                  <c:v>3750.0047134316237</c:v>
                </c:pt>
                <c:pt idx="2781">
                  <c:v>3921.1445721249656</c:v>
                </c:pt>
                <c:pt idx="2782">
                  <c:v>3463.0443951882157</c:v>
                </c:pt>
                <c:pt idx="2783">
                  <c:v>3246.915484860373</c:v>
                </c:pt>
                <c:pt idx="2784">
                  <c:v>2795.218303357256</c:v>
                </c:pt>
                <c:pt idx="2785">
                  <c:v>2475.4554166024232</c:v>
                </c:pt>
                <c:pt idx="2786">
                  <c:v>2588.5958792748706</c:v>
                </c:pt>
                <c:pt idx="2787">
                  <c:v>2464.1131394754125</c:v>
                </c:pt>
                <c:pt idx="2788">
                  <c:v>2779.5046817975076</c:v>
                </c:pt>
                <c:pt idx="2789">
                  <c:v>3285.0863586563632</c:v>
                </c:pt>
                <c:pt idx="2790">
                  <c:v>3200.3281795760213</c:v>
                </c:pt>
                <c:pt idx="2791">
                  <c:v>2917.387487561828</c:v>
                </c:pt>
                <c:pt idx="2792">
                  <c:v>2790.115748422264</c:v>
                </c:pt>
                <c:pt idx="2793">
                  <c:v>2495.0700594016698</c:v>
                </c:pt>
                <c:pt idx="2794">
                  <c:v>2186.1390180917797</c:v>
                </c:pt>
                <c:pt idx="2795">
                  <c:v>2363.1604220980557</c:v>
                </c:pt>
                <c:pt idx="2796">
                  <c:v>3144.062679989941</c:v>
                </c:pt>
                <c:pt idx="2797">
                  <c:v>3761.2690129944817</c:v>
                </c:pt>
                <c:pt idx="2798">
                  <c:v>3654.3876331997112</c:v>
                </c:pt>
                <c:pt idx="2799">
                  <c:v>3307.5908443141234</c:v>
                </c:pt>
                <c:pt idx="2800">
                  <c:v>3023.5011717974767</c:v>
                </c:pt>
                <c:pt idx="2801">
                  <c:v>2984.8622043516561</c:v>
                </c:pt>
                <c:pt idx="2802">
                  <c:v>3191.7709206528016</c:v>
                </c:pt>
                <c:pt idx="2803">
                  <c:v>2894.4767558849107</c:v>
                </c:pt>
                <c:pt idx="2804">
                  <c:v>2507.0884782622543</c:v>
                </c:pt>
                <c:pt idx="2805">
                  <c:v>2229.8831535328532</c:v>
                </c:pt>
                <c:pt idx="2806">
                  <c:v>2029.5553333766118</c:v>
                </c:pt>
                <c:pt idx="2807">
                  <c:v>1800.4078561791209</c:v>
                </c:pt>
                <c:pt idx="2808">
                  <c:v>1695.991471918453</c:v>
                </c:pt>
                <c:pt idx="2809">
                  <c:v>1814.5122913677978</c:v>
                </c:pt>
                <c:pt idx="2810">
                  <c:v>1813.2921397955238</c:v>
                </c:pt>
                <c:pt idx="2811">
                  <c:v>1989.4883475285567</c:v>
                </c:pt>
                <c:pt idx="2812">
                  <c:v>2231.0148614617415</c:v>
                </c:pt>
                <c:pt idx="2813">
                  <c:v>2173.3704104499843</c:v>
                </c:pt>
                <c:pt idx="2814">
                  <c:v>2382.374902011823</c:v>
                </c:pt>
                <c:pt idx="2815">
                  <c:v>2978.3247019729874</c:v>
                </c:pt>
                <c:pt idx="2816">
                  <c:v>3203.981149172098</c:v>
                </c:pt>
                <c:pt idx="2817">
                  <c:v>3222.8616877639024</c:v>
                </c:pt>
                <c:pt idx="2818">
                  <c:v>2959.1094682917565</c:v>
                </c:pt>
                <c:pt idx="2819">
                  <c:v>2627.8939141280775</c:v>
                </c:pt>
                <c:pt idx="2820">
                  <c:v>2283.9869381180033</c:v>
                </c:pt>
                <c:pt idx="2821">
                  <c:v>1920.846424380406</c:v>
                </c:pt>
                <c:pt idx="2822">
                  <c:v>1771.9905097162571</c:v>
                </c:pt>
                <c:pt idx="2823">
                  <c:v>2105.2161656262128</c:v>
                </c:pt>
                <c:pt idx="2824">
                  <c:v>2160.4889891233051</c:v>
                </c:pt>
                <c:pt idx="2825">
                  <c:v>2293.7407596226831</c:v>
                </c:pt>
                <c:pt idx="2826">
                  <c:v>2602.0286740459351</c:v>
                </c:pt>
                <c:pt idx="2827">
                  <c:v>2384.1169708720436</c:v>
                </c:pt>
                <c:pt idx="2828">
                  <c:v>2040.7449619865133</c:v>
                </c:pt>
                <c:pt idx="2829">
                  <c:v>1793.4691873603024</c:v>
                </c:pt>
                <c:pt idx="2830">
                  <c:v>1746.0356040138422</c:v>
                </c:pt>
                <c:pt idx="2831">
                  <c:v>1745.3809380168173</c:v>
                </c:pt>
                <c:pt idx="2832">
                  <c:v>1655.7376023240759</c:v>
                </c:pt>
                <c:pt idx="2833">
                  <c:v>1635.217582671301</c:v>
                </c:pt>
                <c:pt idx="2834">
                  <c:v>1627.5992235426993</c:v>
                </c:pt>
                <c:pt idx="2835">
                  <c:v>1631.0491268427336</c:v>
                </c:pt>
                <c:pt idx="2836">
                  <c:v>2065.0894061707936</c:v>
                </c:pt>
                <c:pt idx="2837">
                  <c:v>2231.1796954511724</c:v>
                </c:pt>
                <c:pt idx="2838">
                  <c:v>2159.9049983520399</c:v>
                </c:pt>
                <c:pt idx="2839">
                  <c:v>2436.9255643136248</c:v>
                </c:pt>
                <c:pt idx="2840">
                  <c:v>2647.2569644636478</c:v>
                </c:pt>
                <c:pt idx="2841">
                  <c:v>2715.882702051646</c:v>
                </c:pt>
                <c:pt idx="2842">
                  <c:v>2851.7718027509695</c:v>
                </c:pt>
                <c:pt idx="2843">
                  <c:v>2482.3790428725315</c:v>
                </c:pt>
                <c:pt idx="2844">
                  <c:v>2150.7449333668296</c:v>
                </c:pt>
                <c:pt idx="2845">
                  <c:v>1899.4896647719224</c:v>
                </c:pt>
                <c:pt idx="2846">
                  <c:v>1760.8794577348599</c:v>
                </c:pt>
                <c:pt idx="2847">
                  <c:v>1719.5105047671709</c:v>
                </c:pt>
                <c:pt idx="2848">
                  <c:v>1591.9058729577309</c:v>
                </c:pt>
                <c:pt idx="2849">
                  <c:v>1432.7459589795881</c:v>
                </c:pt>
                <c:pt idx="2850">
                  <c:v>1358.7489152708167</c:v>
                </c:pt>
                <c:pt idx="2851">
                  <c:v>1465.1272328082023</c:v>
                </c:pt>
                <c:pt idx="2852">
                  <c:v>1476.6524804762739</c:v>
                </c:pt>
                <c:pt idx="2853">
                  <c:v>1339.3478287807263</c:v>
                </c:pt>
                <c:pt idx="2854">
                  <c:v>1294.9643535894857</c:v>
                </c:pt>
                <c:pt idx="2855">
                  <c:v>1274.5703212234048</c:v>
                </c:pt>
                <c:pt idx="2856">
                  <c:v>1153.9850949981442</c:v>
                </c:pt>
                <c:pt idx="2857">
                  <c:v>1081.8204425038957</c:v>
                </c:pt>
                <c:pt idx="2858">
                  <c:v>988.90628555973763</c:v>
                </c:pt>
                <c:pt idx="2859">
                  <c:v>1023.0235621763286</c:v>
                </c:pt>
                <c:pt idx="2860">
                  <c:v>882.31705268210658</c:v>
                </c:pt>
                <c:pt idx="2861">
                  <c:v>927.06347068967489</c:v>
                </c:pt>
                <c:pt idx="2862">
                  <c:v>960.53480046095524</c:v>
                </c:pt>
                <c:pt idx="2863">
                  <c:v>840.60437470365343</c:v>
                </c:pt>
                <c:pt idx="2864">
                  <c:v>754.00282580237649</c:v>
                </c:pt>
                <c:pt idx="2865">
                  <c:v>812.9156284566817</c:v>
                </c:pt>
                <c:pt idx="2866">
                  <c:v>837.11662086521505</c:v>
                </c:pt>
                <c:pt idx="2867">
                  <c:v>809.23371695227036</c:v>
                </c:pt>
                <c:pt idx="2868">
                  <c:v>820.04214748593188</c:v>
                </c:pt>
                <c:pt idx="2869">
                  <c:v>809.66214195396253</c:v>
                </c:pt>
                <c:pt idx="2870">
                  <c:v>735.71389152084976</c:v>
                </c:pt>
                <c:pt idx="2871">
                  <c:v>735.11810218417804</c:v>
                </c:pt>
                <c:pt idx="2872">
                  <c:v>787.99023939403367</c:v>
                </c:pt>
                <c:pt idx="2873">
                  <c:v>800.4500415290795</c:v>
                </c:pt>
                <c:pt idx="2874">
                  <c:v>788.23787087085111</c:v>
                </c:pt>
                <c:pt idx="2875">
                  <c:v>775.47213434740934</c:v>
                </c:pt>
                <c:pt idx="2876">
                  <c:v>759.52043381031626</c:v>
                </c:pt>
                <c:pt idx="2877">
                  <c:v>728.22559871936653</c:v>
                </c:pt>
                <c:pt idx="2878">
                  <c:v>772.96240607488983</c:v>
                </c:pt>
                <c:pt idx="2879">
                  <c:v>1057.0336013227063</c:v>
                </c:pt>
                <c:pt idx="2880">
                  <c:v>2072.4344874290637</c:v>
                </c:pt>
                <c:pt idx="2881">
                  <c:v>2384.1822810085105</c:v>
                </c:pt>
                <c:pt idx="2882">
                  <c:v>2015.8354653742981</c:v>
                </c:pt>
                <c:pt idx="2883">
                  <c:v>1555.3121546761258</c:v>
                </c:pt>
                <c:pt idx="2884">
                  <c:v>1228.2581825665554</c:v>
                </c:pt>
                <c:pt idx="2885">
                  <c:v>1182.2249869773689</c:v>
                </c:pt>
                <c:pt idx="2886">
                  <c:v>1180.1434641869901</c:v>
                </c:pt>
                <c:pt idx="2887">
                  <c:v>1127.1743805737003</c:v>
                </c:pt>
                <c:pt idx="2888">
                  <c:v>1108.3674009333217</c:v>
                </c:pt>
                <c:pt idx="2889">
                  <c:v>1142.577508810645</c:v>
                </c:pt>
                <c:pt idx="2890">
                  <c:v>1024.3660212398831</c:v>
                </c:pt>
                <c:pt idx="2891">
                  <c:v>951.16988975561094</c:v>
                </c:pt>
                <c:pt idx="2892">
                  <c:v>978.39758746888185</c:v>
                </c:pt>
                <c:pt idx="2893">
                  <c:v>969.88952278218437</c:v>
                </c:pt>
                <c:pt idx="2894">
                  <c:v>1045.3977896096449</c:v>
                </c:pt>
                <c:pt idx="2895">
                  <c:v>1155.9793358413053</c:v>
                </c:pt>
                <c:pt idx="2896">
                  <c:v>1167.5006133418276</c:v>
                </c:pt>
                <c:pt idx="2897">
                  <c:v>1075.5518830033518</c:v>
                </c:pt>
                <c:pt idx="2898">
                  <c:v>1035.2914585467638</c:v>
                </c:pt>
                <c:pt idx="2899">
                  <c:v>975.32016617340855</c:v>
                </c:pt>
                <c:pt idx="2900">
                  <c:v>881.02846402796035</c:v>
                </c:pt>
                <c:pt idx="2901">
                  <c:v>880.70478939350278</c:v>
                </c:pt>
                <c:pt idx="2902">
                  <c:v>955.32971738164201</c:v>
                </c:pt>
                <c:pt idx="2903">
                  <c:v>884.79740082624164</c:v>
                </c:pt>
                <c:pt idx="2904">
                  <c:v>820.91724708877427</c:v>
                </c:pt>
                <c:pt idx="2905">
                  <c:v>754.34976902298808</c:v>
                </c:pt>
                <c:pt idx="2906">
                  <c:v>1082.692437114662</c:v>
                </c:pt>
                <c:pt idx="2907">
                  <c:v>1502.6241523026965</c:v>
                </c:pt>
                <c:pt idx="2908">
                  <c:v>1287.3925098116108</c:v>
                </c:pt>
                <c:pt idx="2909">
                  <c:v>1190.9025974698582</c:v>
                </c:pt>
                <c:pt idx="2910">
                  <c:v>1113.2099528947028</c:v>
                </c:pt>
                <c:pt idx="2911">
                  <c:v>1025.7169390264739</c:v>
                </c:pt>
                <c:pt idx="2912">
                  <c:v>993.48914106806342</c:v>
                </c:pt>
                <c:pt idx="2913">
                  <c:v>916.06070547118543</c:v>
                </c:pt>
                <c:pt idx="2914">
                  <c:v>887.88543928210083</c:v>
                </c:pt>
                <c:pt idx="2915">
                  <c:v>896.65077771608776</c:v>
                </c:pt>
                <c:pt idx="2916">
                  <c:v>902.12634995191456</c:v>
                </c:pt>
                <c:pt idx="2917">
                  <c:v>824.03300192123561</c:v>
                </c:pt>
                <c:pt idx="2918">
                  <c:v>794.19060297419617</c:v>
                </c:pt>
                <c:pt idx="2919">
                  <c:v>845.18308095744101</c:v>
                </c:pt>
                <c:pt idx="2920">
                  <c:v>937.6667419175983</c:v>
                </c:pt>
                <c:pt idx="2921">
                  <c:v>817.63386102570826</c:v>
                </c:pt>
                <c:pt idx="2922">
                  <c:v>991.88829530715111</c:v>
                </c:pt>
                <c:pt idx="2923">
                  <c:v>1139.7838008569211</c:v>
                </c:pt>
                <c:pt idx="2924">
                  <c:v>1305.9209493072524</c:v>
                </c:pt>
                <c:pt idx="2925">
                  <c:v>1302.3843578247247</c:v>
                </c:pt>
                <c:pt idx="2926">
                  <c:v>1133.9518063816665</c:v>
                </c:pt>
                <c:pt idx="2927">
                  <c:v>1125.9330863056184</c:v>
                </c:pt>
                <c:pt idx="2928">
                  <c:v>1177.9507167297738</c:v>
                </c:pt>
                <c:pt idx="2929">
                  <c:v>1148.8507550086206</c:v>
                </c:pt>
                <c:pt idx="2930">
                  <c:v>1141.5154549219865</c:v>
                </c:pt>
                <c:pt idx="2931">
                  <c:v>1136.0011940848017</c:v>
                </c:pt>
                <c:pt idx="2932">
                  <c:v>1122.1859175979218</c:v>
                </c:pt>
                <c:pt idx="2933">
                  <c:v>879.36634694761153</c:v>
                </c:pt>
                <c:pt idx="2934">
                  <c:v>913.88365522794641</c:v>
                </c:pt>
                <c:pt idx="2935">
                  <c:v>1027.8848377622626</c:v>
                </c:pt>
                <c:pt idx="2936">
                  <c:v>1010.9579079193685</c:v>
                </c:pt>
                <c:pt idx="2937">
                  <c:v>1023.901964034146</c:v>
                </c:pt>
                <c:pt idx="2938">
                  <c:v>1006.7467508936355</c:v>
                </c:pt>
                <c:pt idx="2939">
                  <c:v>917.39131825329252</c:v>
                </c:pt>
                <c:pt idx="2940">
                  <c:v>853.8683126854113</c:v>
                </c:pt>
                <c:pt idx="2941">
                  <c:v>869.39869513385759</c:v>
                </c:pt>
                <c:pt idx="2942">
                  <c:v>910.94044121931097</c:v>
                </c:pt>
                <c:pt idx="2943">
                  <c:v>899.11782189961423</c:v>
                </c:pt>
                <c:pt idx="2944">
                  <c:v>899.74998502009294</c:v>
                </c:pt>
                <c:pt idx="2945">
                  <c:v>887.11360948550009</c:v>
                </c:pt>
                <c:pt idx="2946">
                  <c:v>786.73781354115499</c:v>
                </c:pt>
                <c:pt idx="2947">
                  <c:v>694.44450941433058</c:v>
                </c:pt>
                <c:pt idx="2948">
                  <c:v>757.9418158534678</c:v>
                </c:pt>
                <c:pt idx="2949">
                  <c:v>808.41227610086389</c:v>
                </c:pt>
                <c:pt idx="2950">
                  <c:v>849.82842879223085</c:v>
                </c:pt>
                <c:pt idx="2951">
                  <c:v>856.03711443785869</c:v>
                </c:pt>
                <c:pt idx="2952">
                  <c:v>833.74671211154714</c:v>
                </c:pt>
                <c:pt idx="2953">
                  <c:v>833.34125157478479</c:v>
                </c:pt>
                <c:pt idx="2954">
                  <c:v>745.47774547046026</c:v>
                </c:pt>
                <c:pt idx="2955">
                  <c:v>759.74630580265284</c:v>
                </c:pt>
                <c:pt idx="2956">
                  <c:v>1132.2468184663949</c:v>
                </c:pt>
                <c:pt idx="2957">
                  <c:v>1102.3209773761362</c:v>
                </c:pt>
                <c:pt idx="2958">
                  <c:v>983.3719945460366</c:v>
                </c:pt>
                <c:pt idx="2959">
                  <c:v>983.65680737631544</c:v>
                </c:pt>
                <c:pt idx="2960">
                  <c:v>873.60485698147716</c:v>
                </c:pt>
                <c:pt idx="2961">
                  <c:v>725.09791079856507</c:v>
                </c:pt>
                <c:pt idx="2962">
                  <c:v>626.4185988588066</c:v>
                </c:pt>
                <c:pt idx="2963">
                  <c:v>771.6099602149344</c:v>
                </c:pt>
                <c:pt idx="2964">
                  <c:v>795.05145039448985</c:v>
                </c:pt>
                <c:pt idx="2965">
                  <c:v>732.68610390169101</c:v>
                </c:pt>
                <c:pt idx="2966">
                  <c:v>777.1108750371011</c:v>
                </c:pt>
                <c:pt idx="2967">
                  <c:v>703.42112828606696</c:v>
                </c:pt>
                <c:pt idx="2968">
                  <c:v>667.45352248390589</c:v>
                </c:pt>
                <c:pt idx="2969">
                  <c:v>728.78640472973029</c:v>
                </c:pt>
                <c:pt idx="2970">
                  <c:v>884.05976019244838</c:v>
                </c:pt>
                <c:pt idx="2971">
                  <c:v>775.85530502009306</c:v>
                </c:pt>
                <c:pt idx="2972">
                  <c:v>761.18716532418227</c:v>
                </c:pt>
                <c:pt idx="2973">
                  <c:v>689.33910543237698</c:v>
                </c:pt>
                <c:pt idx="2974">
                  <c:v>589.28426028844888</c:v>
                </c:pt>
                <c:pt idx="2975">
                  <c:v>532.44326402243701</c:v>
                </c:pt>
                <c:pt idx="2976">
                  <c:v>476.83647853367637</c:v>
                </c:pt>
                <c:pt idx="2977">
                  <c:v>515.8076241840879</c:v>
                </c:pt>
                <c:pt idx="2978">
                  <c:v>506.539329306985</c:v>
                </c:pt>
                <c:pt idx="2979">
                  <c:v>471.7501232366069</c:v>
                </c:pt>
                <c:pt idx="2980">
                  <c:v>475.79126089317356</c:v>
                </c:pt>
                <c:pt idx="2981">
                  <c:v>453.57721862180631</c:v>
                </c:pt>
                <c:pt idx="2982">
                  <c:v>500.01630564292458</c:v>
                </c:pt>
                <c:pt idx="2983">
                  <c:v>484.61200045610724</c:v>
                </c:pt>
                <c:pt idx="2984">
                  <c:v>481.37903519746271</c:v>
                </c:pt>
                <c:pt idx="2985">
                  <c:v>500.60815105732297</c:v>
                </c:pt>
                <c:pt idx="2986">
                  <c:v>478.69975277247647</c:v>
                </c:pt>
                <c:pt idx="2987">
                  <c:v>476.42299717183948</c:v>
                </c:pt>
                <c:pt idx="2988">
                  <c:v>453.29975932791001</c:v>
                </c:pt>
                <c:pt idx="2989">
                  <c:v>489.65750224965393</c:v>
                </c:pt>
                <c:pt idx="2990">
                  <c:v>578.63904629851504</c:v>
                </c:pt>
                <c:pt idx="2991">
                  <c:v>685.29432710472634</c:v>
                </c:pt>
                <c:pt idx="2992">
                  <c:v>656.75629762388951</c:v>
                </c:pt>
                <c:pt idx="2993">
                  <c:v>654.51340753950751</c:v>
                </c:pt>
                <c:pt idx="2994">
                  <c:v>703.42529507447227</c:v>
                </c:pt>
                <c:pt idx="2995">
                  <c:v>659.71863346590044</c:v>
                </c:pt>
                <c:pt idx="2996">
                  <c:v>592.2329444655187</c:v>
                </c:pt>
                <c:pt idx="2997">
                  <c:v>564.59178970826861</c:v>
                </c:pt>
                <c:pt idx="2998">
                  <c:v>811.87534666956503</c:v>
                </c:pt>
                <c:pt idx="2999">
                  <c:v>950.33776503878016</c:v>
                </c:pt>
                <c:pt idx="3000">
                  <c:v>763.32305148604667</c:v>
                </c:pt>
                <c:pt idx="3001">
                  <c:v>749.30203321295119</c:v>
                </c:pt>
                <c:pt idx="3002">
                  <c:v>647.40954911114136</c:v>
                </c:pt>
                <c:pt idx="3003">
                  <c:v>562.81645912379554</c:v>
                </c:pt>
                <c:pt idx="3004">
                  <c:v>503.75237281274548</c:v>
                </c:pt>
                <c:pt idx="3005">
                  <c:v>531.20409580536148</c:v>
                </c:pt>
                <c:pt idx="3006">
                  <c:v>566.96898608381946</c:v>
                </c:pt>
                <c:pt idx="3007">
                  <c:v>584.75008362421477</c:v>
                </c:pt>
                <c:pt idx="3008">
                  <c:v>592.80282463334197</c:v>
                </c:pt>
                <c:pt idx="3009">
                  <c:v>540.9848467845037</c:v>
                </c:pt>
                <c:pt idx="3010">
                  <c:v>495.23172039073211</c:v>
                </c:pt>
                <c:pt idx="3011">
                  <c:v>499.17459964996237</c:v>
                </c:pt>
                <c:pt idx="3012">
                  <c:v>580.82943008103985</c:v>
                </c:pt>
                <c:pt idx="3013">
                  <c:v>674.777851391372</c:v>
                </c:pt>
                <c:pt idx="3014">
                  <c:v>655.90367156681577</c:v>
                </c:pt>
                <c:pt idx="3015">
                  <c:v>616.65389128273273</c:v>
                </c:pt>
                <c:pt idx="3016">
                  <c:v>590.73334244609248</c:v>
                </c:pt>
                <c:pt idx="3017">
                  <c:v>489.97776807975697</c:v>
                </c:pt>
                <c:pt idx="3018">
                  <c:v>474.0169482434984</c:v>
                </c:pt>
                <c:pt idx="3019">
                  <c:v>555.64737387716298</c:v>
                </c:pt>
                <c:pt idx="3020">
                  <c:v>552.4047740409045</c:v>
                </c:pt>
                <c:pt idx="3021">
                  <c:v>503.80868967456888</c:v>
                </c:pt>
                <c:pt idx="3022">
                  <c:v>432.07871561401646</c:v>
                </c:pt>
                <c:pt idx="3023">
                  <c:v>362.62227609103991</c:v>
                </c:pt>
                <c:pt idx="3024">
                  <c:v>396.21416055384566</c:v>
                </c:pt>
                <c:pt idx="3025">
                  <c:v>442.32302055384565</c:v>
                </c:pt>
                <c:pt idx="3026">
                  <c:v>608.89204155346386</c:v>
                </c:pt>
                <c:pt idx="3027">
                  <c:v>661.48273445216682</c:v>
                </c:pt>
                <c:pt idx="3028">
                  <c:v>778.75005635125149</c:v>
                </c:pt>
                <c:pt idx="3029">
                  <c:v>810.47198735086988</c:v>
                </c:pt>
                <c:pt idx="3030">
                  <c:v>621.03765619865419</c:v>
                </c:pt>
                <c:pt idx="3031">
                  <c:v>489.00118781386158</c:v>
                </c:pt>
                <c:pt idx="3032">
                  <c:v>575.43169273852357</c:v>
                </c:pt>
                <c:pt idx="3033">
                  <c:v>684.41084455974806</c:v>
                </c:pt>
                <c:pt idx="3034">
                  <c:v>616.12601994750457</c:v>
                </c:pt>
                <c:pt idx="3035">
                  <c:v>566.80952369106046</c:v>
                </c:pt>
                <c:pt idx="3036">
                  <c:v>547.54140133721046</c:v>
                </c:pt>
                <c:pt idx="3037">
                  <c:v>595.2946749408153</c:v>
                </c:pt>
                <c:pt idx="3038">
                  <c:v>572.92644654640321</c:v>
                </c:pt>
                <c:pt idx="3039">
                  <c:v>491.98932888824231</c:v>
                </c:pt>
                <c:pt idx="3040">
                  <c:v>473.70753364974001</c:v>
                </c:pt>
                <c:pt idx="3041">
                  <c:v>476.18749327858183</c:v>
                </c:pt>
                <c:pt idx="3042">
                  <c:v>612.8342351070886</c:v>
                </c:pt>
                <c:pt idx="3043">
                  <c:v>874.39346138964174</c:v>
                </c:pt>
                <c:pt idx="3044">
                  <c:v>759.25863138964166</c:v>
                </c:pt>
                <c:pt idx="3045">
                  <c:v>526.27894181677675</c:v>
                </c:pt>
                <c:pt idx="3046">
                  <c:v>561.08113353990677</c:v>
                </c:pt>
                <c:pt idx="3047">
                  <c:v>635.99443739769708</c:v>
                </c:pt>
                <c:pt idx="3048">
                  <c:v>726.4399319723824</c:v>
                </c:pt>
                <c:pt idx="3049">
                  <c:v>655.71337873140067</c:v>
                </c:pt>
                <c:pt idx="3050">
                  <c:v>631.93033938494477</c:v>
                </c:pt>
                <c:pt idx="3051">
                  <c:v>589.40360697688584</c:v>
                </c:pt>
                <c:pt idx="3052">
                  <c:v>496.88878546469249</c:v>
                </c:pt>
                <c:pt idx="3053">
                  <c:v>499.27541549576546</c:v>
                </c:pt>
                <c:pt idx="3054">
                  <c:v>786.91595327628545</c:v>
                </c:pt>
                <c:pt idx="3055">
                  <c:v>836.30393138964166</c:v>
                </c:pt>
                <c:pt idx="3056">
                  <c:v>842.79100174877794</c:v>
                </c:pt>
                <c:pt idx="3057">
                  <c:v>747.80955362938869</c:v>
                </c:pt>
                <c:pt idx="3058">
                  <c:v>442.11435433077838</c:v>
                </c:pt>
                <c:pt idx="3059">
                  <c:v>377.68044444647211</c:v>
                </c:pt>
                <c:pt idx="3060">
                  <c:v>371.69133456216588</c:v>
                </c:pt>
                <c:pt idx="3061">
                  <c:v>490.98566381818125</c:v>
                </c:pt>
                <c:pt idx="3062">
                  <c:v>592.03538408767747</c:v>
                </c:pt>
                <c:pt idx="3063">
                  <c:v>674.28149325361369</c:v>
                </c:pt>
                <c:pt idx="3064">
                  <c:v>595.48867938560932</c:v>
                </c:pt>
                <c:pt idx="3065">
                  <c:v>606.20339116312198</c:v>
                </c:pt>
                <c:pt idx="3066">
                  <c:v>569.34796456486902</c:v>
                </c:pt>
                <c:pt idx="3067">
                  <c:v>540.38095775748013</c:v>
                </c:pt>
                <c:pt idx="3068">
                  <c:v>572.85634126881484</c:v>
                </c:pt>
                <c:pt idx="3069">
                  <c:v>542.02684979246715</c:v>
                </c:pt>
                <c:pt idx="3070">
                  <c:v>573.74134435011138</c:v>
                </c:pt>
                <c:pt idx="3071">
                  <c:v>593.7511565085365</c:v>
                </c:pt>
                <c:pt idx="3072">
                  <c:v>607.18783378783132</c:v>
                </c:pt>
                <c:pt idx="3073">
                  <c:v>501.46535207924376</c:v>
                </c:pt>
                <c:pt idx="3074">
                  <c:v>557.6645499893865</c:v>
                </c:pt>
                <c:pt idx="3075">
                  <c:v>593.61241921253247</c:v>
                </c:pt>
                <c:pt idx="3076">
                  <c:v>568.38744101820384</c:v>
                </c:pt>
                <c:pt idx="3077">
                  <c:v>579.32487443970717</c:v>
                </c:pt>
                <c:pt idx="3078">
                  <c:v>651.11817567972105</c:v>
                </c:pt>
                <c:pt idx="3079">
                  <c:v>719.6074257910268</c:v>
                </c:pt>
                <c:pt idx="3080">
                  <c:v>715.60129376063219</c:v>
                </c:pt>
                <c:pt idx="3081">
                  <c:v>642.33025529183237</c:v>
                </c:pt>
                <c:pt idx="3082">
                  <c:v>699.89354190628956</c:v>
                </c:pt>
                <c:pt idx="3083">
                  <c:v>699.76781518672544</c:v>
                </c:pt>
                <c:pt idx="3084">
                  <c:v>663.90532223058744</c:v>
                </c:pt>
                <c:pt idx="3085">
                  <c:v>633.48723273151211</c:v>
                </c:pt>
                <c:pt idx="3086">
                  <c:v>582.84849193909383</c:v>
                </c:pt>
                <c:pt idx="3087">
                  <c:v>585.73164629083476</c:v>
                </c:pt>
                <c:pt idx="3088">
                  <c:v>861.74538703632311</c:v>
                </c:pt>
                <c:pt idx="3089">
                  <c:v>955.19674114958991</c:v>
                </c:pt>
                <c:pt idx="3090">
                  <c:v>868.86507624157321</c:v>
                </c:pt>
                <c:pt idx="3091">
                  <c:v>784.53765265719949</c:v>
                </c:pt>
                <c:pt idx="3092">
                  <c:v>771.80789430952382</c:v>
                </c:pt>
                <c:pt idx="3093">
                  <c:v>762.11336848008989</c:v>
                </c:pt>
                <c:pt idx="3094">
                  <c:v>682.71458109983837</c:v>
                </c:pt>
                <c:pt idx="3095">
                  <c:v>753.47537332245588</c:v>
                </c:pt>
                <c:pt idx="3096">
                  <c:v>1129.69000844835</c:v>
                </c:pt>
                <c:pt idx="3097">
                  <c:v>1659.0277981429253</c:v>
                </c:pt>
                <c:pt idx="3098">
                  <c:v>2035.3000713736042</c:v>
                </c:pt>
                <c:pt idx="3099">
                  <c:v>1994.6700398100133</c:v>
                </c:pt>
                <c:pt idx="3100">
                  <c:v>1982.3648822181408</c:v>
                </c:pt>
                <c:pt idx="3101">
                  <c:v>1761.2701025198662</c:v>
                </c:pt>
                <c:pt idx="3102">
                  <c:v>1741.9389298580234</c:v>
                </c:pt>
                <c:pt idx="3103">
                  <c:v>2381.3287520343665</c:v>
                </c:pt>
                <c:pt idx="3104">
                  <c:v>3065.4854005052621</c:v>
                </c:pt>
                <c:pt idx="3105">
                  <c:v>3263.4699982116717</c:v>
                </c:pt>
                <c:pt idx="3106">
                  <c:v>3273.5251503004788</c:v>
                </c:pt>
                <c:pt idx="3107">
                  <c:v>3063.1235230935326</c:v>
                </c:pt>
                <c:pt idx="3108">
                  <c:v>2590.6630867117283</c:v>
                </c:pt>
                <c:pt idx="3109">
                  <c:v>2478.4207831895565</c:v>
                </c:pt>
                <c:pt idx="3110">
                  <c:v>2570.1837457043803</c:v>
                </c:pt>
                <c:pt idx="3111">
                  <c:v>2790.6754837935378</c:v>
                </c:pt>
                <c:pt idx="3112">
                  <c:v>2864.06421930433</c:v>
                </c:pt>
                <c:pt idx="3113">
                  <c:v>2909.8313133213469</c:v>
                </c:pt>
                <c:pt idx="3114">
                  <c:v>2905.4504196297175</c:v>
                </c:pt>
                <c:pt idx="3115">
                  <c:v>2724.9344837647759</c:v>
                </c:pt>
                <c:pt idx="3116">
                  <c:v>2474.5513974389542</c:v>
                </c:pt>
                <c:pt idx="3117">
                  <c:v>2331.0397112247138</c:v>
                </c:pt>
                <c:pt idx="3118">
                  <c:v>2118.3677295106349</c:v>
                </c:pt>
                <c:pt idx="3119">
                  <c:v>1893.3064179740927</c:v>
                </c:pt>
                <c:pt idx="3120">
                  <c:v>2060.2303609068404</c:v>
                </c:pt>
                <c:pt idx="3121">
                  <c:v>1918.9722510376769</c:v>
                </c:pt>
                <c:pt idx="3122">
                  <c:v>1651.2354139130791</c:v>
                </c:pt>
                <c:pt idx="3123">
                  <c:v>1463.9681011375658</c:v>
                </c:pt>
                <c:pt idx="3124">
                  <c:v>1541.1576015323287</c:v>
                </c:pt>
                <c:pt idx="3125">
                  <c:v>1557.1787740967991</c:v>
                </c:pt>
                <c:pt idx="3126">
                  <c:v>1513.8662052750155</c:v>
                </c:pt>
                <c:pt idx="3127">
                  <c:v>1534.5987368478079</c:v>
                </c:pt>
                <c:pt idx="3128">
                  <c:v>1548.6639933346955</c:v>
                </c:pt>
                <c:pt idx="3129">
                  <c:v>1587.8286348287065</c:v>
                </c:pt>
                <c:pt idx="3130">
                  <c:v>1638.6393636472058</c:v>
                </c:pt>
                <c:pt idx="3131">
                  <c:v>1504.2613674115828</c:v>
                </c:pt>
                <c:pt idx="3132">
                  <c:v>1602.075581547057</c:v>
                </c:pt>
                <c:pt idx="3133">
                  <c:v>1489.2147633824648</c:v>
                </c:pt>
                <c:pt idx="3134">
                  <c:v>1471.2696764653786</c:v>
                </c:pt>
                <c:pt idx="3135">
                  <c:v>1210.3114701697236</c:v>
                </c:pt>
                <c:pt idx="3136">
                  <c:v>1093.4142456991103</c:v>
                </c:pt>
                <c:pt idx="3137">
                  <c:v>1072.5697902137226</c:v>
                </c:pt>
                <c:pt idx="3138">
                  <c:v>1117.7459377718567</c:v>
                </c:pt>
                <c:pt idx="3139">
                  <c:v>1423.3809610256992</c:v>
                </c:pt>
                <c:pt idx="3140">
                  <c:v>1366.9683823336113</c:v>
                </c:pt>
                <c:pt idx="3141">
                  <c:v>1242.9483158961314</c:v>
                </c:pt>
                <c:pt idx="3142">
                  <c:v>1631.2861076637173</c:v>
                </c:pt>
                <c:pt idx="3143">
                  <c:v>1869.7127585703984</c:v>
                </c:pt>
                <c:pt idx="3144">
                  <c:v>1753.3841192343039</c:v>
                </c:pt>
                <c:pt idx="3145">
                  <c:v>2078.6715803518127</c:v>
                </c:pt>
                <c:pt idx="3146">
                  <c:v>2559.3888775670434</c:v>
                </c:pt>
                <c:pt idx="3147">
                  <c:v>2530.1134782647191</c:v>
                </c:pt>
                <c:pt idx="3148">
                  <c:v>2252.7499629957124</c:v>
                </c:pt>
                <c:pt idx="3149">
                  <c:v>2100.6859298767995</c:v>
                </c:pt>
                <c:pt idx="3150">
                  <c:v>1773.2930242062962</c:v>
                </c:pt>
                <c:pt idx="3151">
                  <c:v>1617.6668412715728</c:v>
                </c:pt>
                <c:pt idx="3152">
                  <c:v>1687.0329665501938</c:v>
                </c:pt>
                <c:pt idx="3153">
                  <c:v>1861.117646216414</c:v>
                </c:pt>
                <c:pt idx="3154">
                  <c:v>2390.9716120197631</c:v>
                </c:pt>
                <c:pt idx="3155">
                  <c:v>3389.8291092037248</c:v>
                </c:pt>
                <c:pt idx="3156">
                  <c:v>3607.5892787448029</c:v>
                </c:pt>
                <c:pt idx="3157">
                  <c:v>3676.2777404931626</c:v>
                </c:pt>
                <c:pt idx="3158">
                  <c:v>3609.0946423757537</c:v>
                </c:pt>
                <c:pt idx="3159">
                  <c:v>3608.0281716196773</c:v>
                </c:pt>
                <c:pt idx="3160">
                  <c:v>3514.8615085692418</c:v>
                </c:pt>
                <c:pt idx="3161">
                  <c:v>3085.1389356798686</c:v>
                </c:pt>
                <c:pt idx="3162">
                  <c:v>2681.9236045790708</c:v>
                </c:pt>
                <c:pt idx="3163">
                  <c:v>2200.626150491853</c:v>
                </c:pt>
                <c:pt idx="3164">
                  <c:v>1835.6526171165547</c:v>
                </c:pt>
                <c:pt idx="3165">
                  <c:v>1667.0420861463056</c:v>
                </c:pt>
                <c:pt idx="3166">
                  <c:v>1625.373755125866</c:v>
                </c:pt>
                <c:pt idx="3167">
                  <c:v>1637.9709348582242</c:v>
                </c:pt>
                <c:pt idx="3168">
                  <c:v>1778.0565776095334</c:v>
                </c:pt>
                <c:pt idx="3169">
                  <c:v>1673.9555701677941</c:v>
                </c:pt>
                <c:pt idx="3170">
                  <c:v>1525.6914544175008</c:v>
                </c:pt>
                <c:pt idx="3171">
                  <c:v>1383.2336420891029</c:v>
                </c:pt>
                <c:pt idx="3172">
                  <c:v>1700.2740518000357</c:v>
                </c:pt>
                <c:pt idx="3173">
                  <c:v>1820.8574259330105</c:v>
                </c:pt>
                <c:pt idx="3174">
                  <c:v>2030.0575935737488</c:v>
                </c:pt>
                <c:pt idx="3175">
                  <c:v>2233.242858661195</c:v>
                </c:pt>
                <c:pt idx="3176">
                  <c:v>1896.8473839150538</c:v>
                </c:pt>
                <c:pt idx="3177">
                  <c:v>2122.1402444284172</c:v>
                </c:pt>
                <c:pt idx="3178">
                  <c:v>1721.7421136795635</c:v>
                </c:pt>
                <c:pt idx="3179">
                  <c:v>1635.4381894558808</c:v>
                </c:pt>
                <c:pt idx="3180">
                  <c:v>2066.7082708321327</c:v>
                </c:pt>
                <c:pt idx="3181">
                  <c:v>2752.7567712122359</c:v>
                </c:pt>
                <c:pt idx="3182">
                  <c:v>2342.6506022463136</c:v>
                </c:pt>
                <c:pt idx="3183">
                  <c:v>1863.0259635860959</c:v>
                </c:pt>
                <c:pt idx="3184">
                  <c:v>1802.423446587648</c:v>
                </c:pt>
                <c:pt idx="3185">
                  <c:v>2350.6600523753582</c:v>
                </c:pt>
                <c:pt idx="3186">
                  <c:v>2465.3803577187564</c:v>
                </c:pt>
                <c:pt idx="3187">
                  <c:v>2741.9284859602481</c:v>
                </c:pt>
                <c:pt idx="3188">
                  <c:v>3038.3474419207705</c:v>
                </c:pt>
                <c:pt idx="3189">
                  <c:v>3032.039575075511</c:v>
                </c:pt>
                <c:pt idx="3190">
                  <c:v>2923.4728632952856</c:v>
                </c:pt>
                <c:pt idx="3191">
                  <c:v>2921.7048081802463</c:v>
                </c:pt>
                <c:pt idx="3192">
                  <c:v>2839.4784235614848</c:v>
                </c:pt>
                <c:pt idx="3193">
                  <c:v>2573.5340906453898</c:v>
                </c:pt>
                <c:pt idx="3194">
                  <c:v>2337.8920121613423</c:v>
                </c:pt>
                <c:pt idx="3195">
                  <c:v>2150.2676761295793</c:v>
                </c:pt>
                <c:pt idx="3196">
                  <c:v>1926.3264515187489</c:v>
                </c:pt>
                <c:pt idx="3197">
                  <c:v>1734.5421596802867</c:v>
                </c:pt>
                <c:pt idx="3198">
                  <c:v>1649.0210708568156</c:v>
                </c:pt>
                <c:pt idx="3199">
                  <c:v>1628.4855512747802</c:v>
                </c:pt>
                <c:pt idx="3200">
                  <c:v>1828.2242007080768</c:v>
                </c:pt>
                <c:pt idx="3201">
                  <c:v>1738.8528332899732</c:v>
                </c:pt>
                <c:pt idx="3202">
                  <c:v>2390.9098173861721</c:v>
                </c:pt>
                <c:pt idx="3203">
                  <c:v>2961.6793374591302</c:v>
                </c:pt>
                <c:pt idx="3204">
                  <c:v>2608.6068529267277</c:v>
                </c:pt>
                <c:pt idx="3205">
                  <c:v>2104.1125172688025</c:v>
                </c:pt>
                <c:pt idx="3206">
                  <c:v>2051.6202324913065</c:v>
                </c:pt>
                <c:pt idx="3207">
                  <c:v>2418.7170122570365</c:v>
                </c:pt>
                <c:pt idx="3208">
                  <c:v>2812.2040777722286</c:v>
                </c:pt>
                <c:pt idx="3209">
                  <c:v>3007.4179488519308</c:v>
                </c:pt>
                <c:pt idx="3210">
                  <c:v>3440.3759817687228</c:v>
                </c:pt>
                <c:pt idx="3211">
                  <c:v>3383.4525872668441</c:v>
                </c:pt>
                <c:pt idx="3212">
                  <c:v>3081.8735715592916</c:v>
                </c:pt>
                <c:pt idx="3213">
                  <c:v>2768.9003321956579</c:v>
                </c:pt>
                <c:pt idx="3214">
                  <c:v>2355.4896708505503</c:v>
                </c:pt>
                <c:pt idx="3215">
                  <c:v>2017.3809853787568</c:v>
                </c:pt>
                <c:pt idx="3216">
                  <c:v>1771.7024435695566</c:v>
                </c:pt>
                <c:pt idx="3217">
                  <c:v>1626.4626687067221</c:v>
                </c:pt>
                <c:pt idx="3218">
                  <c:v>1948.2961643882272</c:v>
                </c:pt>
                <c:pt idx="3219">
                  <c:v>2163.2404029261788</c:v>
                </c:pt>
                <c:pt idx="3220">
                  <c:v>3231.7835559735622</c:v>
                </c:pt>
                <c:pt idx="3221">
                  <c:v>3638.0280858604042</c:v>
                </c:pt>
                <c:pt idx="3222">
                  <c:v>3449.5271960998375</c:v>
                </c:pt>
                <c:pt idx="3223">
                  <c:v>3314.3252713245079</c:v>
                </c:pt>
                <c:pt idx="3224">
                  <c:v>3163.186850716871</c:v>
                </c:pt>
                <c:pt idx="3225">
                  <c:v>2740.0635686947544</c:v>
                </c:pt>
                <c:pt idx="3226">
                  <c:v>2241.4312365065384</c:v>
                </c:pt>
                <c:pt idx="3227">
                  <c:v>2089.2885980280748</c:v>
                </c:pt>
                <c:pt idx="3228">
                  <c:v>1946.1694214440063</c:v>
                </c:pt>
                <c:pt idx="3229">
                  <c:v>1980.3365031537976</c:v>
                </c:pt>
                <c:pt idx="3230">
                  <c:v>1977.3078454705703</c:v>
                </c:pt>
                <c:pt idx="3231">
                  <c:v>1805.1925310002712</c:v>
                </c:pt>
                <c:pt idx="3232">
                  <c:v>1669.5339806925426</c:v>
                </c:pt>
                <c:pt idx="3233">
                  <c:v>1752.8234207805385</c:v>
                </c:pt>
                <c:pt idx="3234">
                  <c:v>1851.8941819860147</c:v>
                </c:pt>
                <c:pt idx="3235">
                  <c:v>1649.6235235252975</c:v>
                </c:pt>
                <c:pt idx="3236">
                  <c:v>1487.303377784219</c:v>
                </c:pt>
                <c:pt idx="3237">
                  <c:v>1426.3989815077807</c:v>
                </c:pt>
                <c:pt idx="3238">
                  <c:v>1387.8056488946422</c:v>
                </c:pt>
                <c:pt idx="3239">
                  <c:v>1362.381575144128</c:v>
                </c:pt>
                <c:pt idx="3240">
                  <c:v>1239.8724175556563</c:v>
                </c:pt>
                <c:pt idx="3241">
                  <c:v>1249.5095821688915</c:v>
                </c:pt>
                <c:pt idx="3242">
                  <c:v>1100.2339713611932</c:v>
                </c:pt>
                <c:pt idx="3243">
                  <c:v>1062.0946426189259</c:v>
                </c:pt>
                <c:pt idx="3244">
                  <c:v>980.18918447971851</c:v>
                </c:pt>
                <c:pt idx="3245">
                  <c:v>1032.825825399985</c:v>
                </c:pt>
                <c:pt idx="3246">
                  <c:v>1055.9430294118617</c:v>
                </c:pt>
                <c:pt idx="3247">
                  <c:v>1059.0974243451219</c:v>
                </c:pt>
                <c:pt idx="3248">
                  <c:v>969.95673489232308</c:v>
                </c:pt>
                <c:pt idx="3249">
                  <c:v>838.62560329341841</c:v>
                </c:pt>
                <c:pt idx="3250">
                  <c:v>867.93276589279037</c:v>
                </c:pt>
                <c:pt idx="3251">
                  <c:v>858.65669294806059</c:v>
                </c:pt>
                <c:pt idx="3252">
                  <c:v>877.716146958644</c:v>
                </c:pt>
                <c:pt idx="3253">
                  <c:v>977.09216655371972</c:v>
                </c:pt>
                <c:pt idx="3254">
                  <c:v>932.25278500799925</c:v>
                </c:pt>
                <c:pt idx="3255">
                  <c:v>794.0669111537245</c:v>
                </c:pt>
                <c:pt idx="3256">
                  <c:v>711.93155595817007</c:v>
                </c:pt>
                <c:pt idx="3257">
                  <c:v>820.19874172110462</c:v>
                </c:pt>
                <c:pt idx="3258">
                  <c:v>880.40217080690104</c:v>
                </c:pt>
                <c:pt idx="3259">
                  <c:v>800.29769826352788</c:v>
                </c:pt>
                <c:pt idx="3260">
                  <c:v>752.374907834949</c:v>
                </c:pt>
                <c:pt idx="3261">
                  <c:v>810.83476337611876</c:v>
                </c:pt>
                <c:pt idx="3262">
                  <c:v>765.94929374104947</c:v>
                </c:pt>
                <c:pt idx="3263">
                  <c:v>759.02545693735976</c:v>
                </c:pt>
                <c:pt idx="3264">
                  <c:v>753.34918371670381</c:v>
                </c:pt>
                <c:pt idx="3265">
                  <c:v>769.166184731214</c:v>
                </c:pt>
                <c:pt idx="3266">
                  <c:v>741.4084166881164</c:v>
                </c:pt>
                <c:pt idx="3267">
                  <c:v>776.63861066483071</c:v>
                </c:pt>
                <c:pt idx="3268">
                  <c:v>749.92863437332369</c:v>
                </c:pt>
                <c:pt idx="3269">
                  <c:v>592.48028245663954</c:v>
                </c:pt>
                <c:pt idx="3270">
                  <c:v>608.56014324710304</c:v>
                </c:pt>
                <c:pt idx="3271">
                  <c:v>703.37121393406403</c:v>
                </c:pt>
                <c:pt idx="3272">
                  <c:v>741.02945577402329</c:v>
                </c:pt>
                <c:pt idx="3273">
                  <c:v>750.75745674006998</c:v>
                </c:pt>
                <c:pt idx="3274">
                  <c:v>746.31213206387974</c:v>
                </c:pt>
                <c:pt idx="3275">
                  <c:v>697.61677088241743</c:v>
                </c:pt>
                <c:pt idx="3276">
                  <c:v>639.38080036426163</c:v>
                </c:pt>
                <c:pt idx="3277">
                  <c:v>575.37061121707677</c:v>
                </c:pt>
                <c:pt idx="3278">
                  <c:v>590.38532235020477</c:v>
                </c:pt>
                <c:pt idx="3279">
                  <c:v>567.30149847520761</c:v>
                </c:pt>
                <c:pt idx="3280">
                  <c:v>624.95698078639941</c:v>
                </c:pt>
                <c:pt idx="3281">
                  <c:v>650.77180954748667</c:v>
                </c:pt>
                <c:pt idx="3282">
                  <c:v>653.18550636342593</c:v>
                </c:pt>
                <c:pt idx="3283">
                  <c:v>629.55806933747635</c:v>
                </c:pt>
                <c:pt idx="3284">
                  <c:v>565.14897105057241</c:v>
                </c:pt>
                <c:pt idx="3285">
                  <c:v>580.43047437160453</c:v>
                </c:pt>
                <c:pt idx="3286">
                  <c:v>616.11099961296918</c:v>
                </c:pt>
                <c:pt idx="3287">
                  <c:v>693.3771162642372</c:v>
                </c:pt>
                <c:pt idx="3288">
                  <c:v>704.52909761446017</c:v>
                </c:pt>
                <c:pt idx="3289">
                  <c:v>712.99954829637636</c:v>
                </c:pt>
                <c:pt idx="3290">
                  <c:v>654.04891118920432</c:v>
                </c:pt>
                <c:pt idx="3291">
                  <c:v>755.12557406377516</c:v>
                </c:pt>
                <c:pt idx="3292">
                  <c:v>855.29664884561294</c:v>
                </c:pt>
                <c:pt idx="3293">
                  <c:v>806.38775511865708</c:v>
                </c:pt>
                <c:pt idx="3294">
                  <c:v>816.40827211056546</c:v>
                </c:pt>
                <c:pt idx="3295">
                  <c:v>790.9243357869716</c:v>
                </c:pt>
                <c:pt idx="3296">
                  <c:v>733.81192534190666</c:v>
                </c:pt>
                <c:pt idx="3297">
                  <c:v>630.66998241131137</c:v>
                </c:pt>
                <c:pt idx="3298">
                  <c:v>643.36976922187876</c:v>
                </c:pt>
                <c:pt idx="3299">
                  <c:v>749.24031361287939</c:v>
                </c:pt>
                <c:pt idx="3300">
                  <c:v>739.88468712502231</c:v>
                </c:pt>
                <c:pt idx="3301">
                  <c:v>748.87734853836844</c:v>
                </c:pt>
                <c:pt idx="3302">
                  <c:v>804.59289948721266</c:v>
                </c:pt>
                <c:pt idx="3303">
                  <c:v>685.53168584538844</c:v>
                </c:pt>
                <c:pt idx="3304">
                  <c:v>541.08721275218727</c:v>
                </c:pt>
                <c:pt idx="3305">
                  <c:v>580.75078203925341</c:v>
                </c:pt>
                <c:pt idx="3306">
                  <c:v>649.43776569798274</c:v>
                </c:pt>
                <c:pt idx="3307">
                  <c:v>656.67473053670494</c:v>
                </c:pt>
                <c:pt idx="3308">
                  <c:v>693.15064905604015</c:v>
                </c:pt>
                <c:pt idx="3309">
                  <c:v>831.20399434896137</c:v>
                </c:pt>
                <c:pt idx="3310">
                  <c:v>707.41766243298264</c:v>
                </c:pt>
                <c:pt idx="3311">
                  <c:v>570.84927909627254</c:v>
                </c:pt>
                <c:pt idx="3312">
                  <c:v>453.07028251481859</c:v>
                </c:pt>
                <c:pt idx="3313">
                  <c:v>504.55045137106822</c:v>
                </c:pt>
                <c:pt idx="3314">
                  <c:v>668.06427277270097</c:v>
                </c:pt>
                <c:pt idx="3315">
                  <c:v>620.31334720904499</c:v>
                </c:pt>
                <c:pt idx="3316">
                  <c:v>512.40004164239087</c:v>
                </c:pt>
                <c:pt idx="3317">
                  <c:v>644.67336494109838</c:v>
                </c:pt>
                <c:pt idx="3318">
                  <c:v>723.05428907885994</c:v>
                </c:pt>
                <c:pt idx="3319">
                  <c:v>628.59072637081226</c:v>
                </c:pt>
                <c:pt idx="3320">
                  <c:v>550.12862926960372</c:v>
                </c:pt>
                <c:pt idx="3321">
                  <c:v>653.52312729407709</c:v>
                </c:pt>
                <c:pt idx="3322">
                  <c:v>678.61730272628051</c:v>
                </c:pt>
                <c:pt idx="3323">
                  <c:v>736.98905634064704</c:v>
                </c:pt>
                <c:pt idx="3324">
                  <c:v>657.14144466598691</c:v>
                </c:pt>
                <c:pt idx="3325">
                  <c:v>495.37932929795033</c:v>
                </c:pt>
                <c:pt idx="3326">
                  <c:v>578.26211053823727</c:v>
                </c:pt>
                <c:pt idx="3327">
                  <c:v>719.17963413581253</c:v>
                </c:pt>
                <c:pt idx="3328">
                  <c:v>656.92145811486739</c:v>
                </c:pt>
                <c:pt idx="3329">
                  <c:v>482.75646213449318</c:v>
                </c:pt>
                <c:pt idx="3330">
                  <c:v>508.40341136364992</c:v>
                </c:pt>
                <c:pt idx="3331">
                  <c:v>464.6107506335245</c:v>
                </c:pt>
                <c:pt idx="3332">
                  <c:v>436.1558706110971</c:v>
                </c:pt>
                <c:pt idx="3333">
                  <c:v>430.03434754152846</c:v>
                </c:pt>
                <c:pt idx="3334">
                  <c:v>450.79481787392007</c:v>
                </c:pt>
                <c:pt idx="3335">
                  <c:v>509.1046071453415</c:v>
                </c:pt>
                <c:pt idx="3336">
                  <c:v>523.23828684425052</c:v>
                </c:pt>
                <c:pt idx="3337">
                  <c:v>496.33711406603607</c:v>
                </c:pt>
                <c:pt idx="3338">
                  <c:v>465.17304062909352</c:v>
                </c:pt>
                <c:pt idx="3339">
                  <c:v>435.67460589855489</c:v>
                </c:pt>
                <c:pt idx="3340">
                  <c:v>524.32533078300651</c:v>
                </c:pt>
                <c:pt idx="3341">
                  <c:v>1147.3059205584127</c:v>
                </c:pt>
                <c:pt idx="3342">
                  <c:v>825.40418386773138</c:v>
                </c:pt>
                <c:pt idx="3343">
                  <c:v>532.02712152168885</c:v>
                </c:pt>
                <c:pt idx="3344">
                  <c:v>589.47044927797731</c:v>
                </c:pt>
                <c:pt idx="3345">
                  <c:v>549.23746573000756</c:v>
                </c:pt>
                <c:pt idx="3346">
                  <c:v>489.15065916862943</c:v>
                </c:pt>
                <c:pt idx="3347">
                  <c:v>412.31378019561703</c:v>
                </c:pt>
                <c:pt idx="3348">
                  <c:v>490.23767294838359</c:v>
                </c:pt>
                <c:pt idx="3349">
                  <c:v>569.10785293670335</c:v>
                </c:pt>
                <c:pt idx="3350">
                  <c:v>646.93535555295841</c:v>
                </c:pt>
                <c:pt idx="3351">
                  <c:v>689.29410223810635</c:v>
                </c:pt>
                <c:pt idx="3352">
                  <c:v>677.07616160894099</c:v>
                </c:pt>
                <c:pt idx="3353">
                  <c:v>516.64298032561453</c:v>
                </c:pt>
                <c:pt idx="3354">
                  <c:v>456.59409932685975</c:v>
                </c:pt>
                <c:pt idx="3355">
                  <c:v>801.30641740627289</c:v>
                </c:pt>
                <c:pt idx="3356">
                  <c:v>819.27143527345675</c:v>
                </c:pt>
                <c:pt idx="3357">
                  <c:v>803.48179837732448</c:v>
                </c:pt>
                <c:pt idx="3358">
                  <c:v>835.46109669351586</c:v>
                </c:pt>
                <c:pt idx="3359">
                  <c:v>673.12981439863006</c:v>
                </c:pt>
                <c:pt idx="3360">
                  <c:v>622.3704474003581</c:v>
                </c:pt>
                <c:pt idx="3361">
                  <c:v>637.47722749966852</c:v>
                </c:pt>
                <c:pt idx="3362">
                  <c:v>763.76608352873404</c:v>
                </c:pt>
                <c:pt idx="3363">
                  <c:v>816.49192421234397</c:v>
                </c:pt>
                <c:pt idx="3364">
                  <c:v>579.47481724696365</c:v>
                </c:pt>
                <c:pt idx="3365">
                  <c:v>534.63359623411066</c:v>
                </c:pt>
                <c:pt idx="3366">
                  <c:v>478.64814400965565</c:v>
                </c:pt>
                <c:pt idx="3367">
                  <c:v>385.82811005838914</c:v>
                </c:pt>
                <c:pt idx="3368">
                  <c:v>471.9743808979585</c:v>
                </c:pt>
                <c:pt idx="3369">
                  <c:v>614.23531161415144</c:v>
                </c:pt>
                <c:pt idx="3370">
                  <c:v>558.769095860623</c:v>
                </c:pt>
                <c:pt idx="3371">
                  <c:v>430.91825065888838</c:v>
                </c:pt>
                <c:pt idx="3372">
                  <c:v>416.74031882379029</c:v>
                </c:pt>
                <c:pt idx="3373">
                  <c:v>363.03496521341378</c:v>
                </c:pt>
                <c:pt idx="3374">
                  <c:v>419.78083716043244</c:v>
                </c:pt>
                <c:pt idx="3375">
                  <c:v>627.65770073128181</c:v>
                </c:pt>
                <c:pt idx="3376">
                  <c:v>807.30754211886051</c:v>
                </c:pt>
                <c:pt idx="3377">
                  <c:v>798.6153365131679</c:v>
                </c:pt>
                <c:pt idx="3378">
                  <c:v>761.79540426731808</c:v>
                </c:pt>
                <c:pt idx="3379">
                  <c:v>744.2842555421571</c:v>
                </c:pt>
                <c:pt idx="3380">
                  <c:v>787.6801034192282</c:v>
                </c:pt>
                <c:pt idx="3381">
                  <c:v>720.96730888093566</c:v>
                </c:pt>
                <c:pt idx="3382">
                  <c:v>738.62502782894148</c:v>
                </c:pt>
                <c:pt idx="3383">
                  <c:v>997.78421663725715</c:v>
                </c:pt>
                <c:pt idx="3384">
                  <c:v>945.31554186693052</c:v>
                </c:pt>
                <c:pt idx="3385">
                  <c:v>1008.8226462147213</c:v>
                </c:pt>
                <c:pt idx="3386">
                  <c:v>1002.985170143744</c:v>
                </c:pt>
                <c:pt idx="3387">
                  <c:v>837.39915176452223</c:v>
                </c:pt>
                <c:pt idx="3388">
                  <c:v>768.48415139879467</c:v>
                </c:pt>
                <c:pt idx="3389">
                  <c:v>805.55574014091599</c:v>
                </c:pt>
                <c:pt idx="3390">
                  <c:v>936.79797182317793</c:v>
                </c:pt>
                <c:pt idx="3391">
                  <c:v>969.94926424881089</c:v>
                </c:pt>
                <c:pt idx="3392">
                  <c:v>999.31558861169265</c:v>
                </c:pt>
                <c:pt idx="3393">
                  <c:v>975.92402846286848</c:v>
                </c:pt>
                <c:pt idx="3394">
                  <c:v>936.19978608812346</c:v>
                </c:pt>
                <c:pt idx="3395">
                  <c:v>813.45972909647605</c:v>
                </c:pt>
                <c:pt idx="3396">
                  <c:v>893.83976330378425</c:v>
                </c:pt>
                <c:pt idx="3397">
                  <c:v>924.13791138265788</c:v>
                </c:pt>
                <c:pt idx="3398">
                  <c:v>934.62286368607533</c:v>
                </c:pt>
                <c:pt idx="3399">
                  <c:v>971.51783258470346</c:v>
                </c:pt>
                <c:pt idx="3400">
                  <c:v>1055.7728750149952</c:v>
                </c:pt>
                <c:pt idx="3401">
                  <c:v>1190.6188126922405</c:v>
                </c:pt>
                <c:pt idx="3402">
                  <c:v>940.33137410012273</c:v>
                </c:pt>
                <c:pt idx="3403">
                  <c:v>773.88014411452946</c:v>
                </c:pt>
                <c:pt idx="3404">
                  <c:v>969.6398041145294</c:v>
                </c:pt>
                <c:pt idx="3405">
                  <c:v>1013.5549754470391</c:v>
                </c:pt>
                <c:pt idx="3406">
                  <c:v>1034.4318235422959</c:v>
                </c:pt>
                <c:pt idx="3407">
                  <c:v>1123.6173755099931</c:v>
                </c:pt>
                <c:pt idx="3408">
                  <c:v>1166.2464726518276</c:v>
                </c:pt>
                <c:pt idx="3409">
                  <c:v>1151.6019726600873</c:v>
                </c:pt>
                <c:pt idx="3410">
                  <c:v>1090.9632753630096</c:v>
                </c:pt>
                <c:pt idx="3411">
                  <c:v>1182.9172482730294</c:v>
                </c:pt>
                <c:pt idx="3412">
                  <c:v>1191.754135322255</c:v>
                </c:pt>
                <c:pt idx="3413">
                  <c:v>1150.4088394615426</c:v>
                </c:pt>
                <c:pt idx="3414">
                  <c:v>1089.2372632778222</c:v>
                </c:pt>
                <c:pt idx="3415">
                  <c:v>1042.8313496181156</c:v>
                </c:pt>
                <c:pt idx="3416">
                  <c:v>877.52620166059398</c:v>
                </c:pt>
                <c:pt idx="3417">
                  <c:v>889.45076642955758</c:v>
                </c:pt>
                <c:pt idx="3418">
                  <c:v>1143.9188605640279</c:v>
                </c:pt>
                <c:pt idx="3419">
                  <c:v>1209.7683205813146</c:v>
                </c:pt>
                <c:pt idx="3420">
                  <c:v>771.03012833302455</c:v>
                </c:pt>
                <c:pt idx="3421">
                  <c:v>481.91648245836859</c:v>
                </c:pt>
                <c:pt idx="3422">
                  <c:v>462.27100725348532</c:v>
                </c:pt>
                <c:pt idx="3423">
                  <c:v>459.44503807631088</c:v>
                </c:pt>
                <c:pt idx="3424">
                  <c:v>442.61305696102761</c:v>
                </c:pt>
                <c:pt idx="3425">
                  <c:v>438.01354021222033</c:v>
                </c:pt>
                <c:pt idx="3426">
                  <c:v>435.31275500872232</c:v>
                </c:pt>
                <c:pt idx="3427">
                  <c:v>411.15589066270923</c:v>
                </c:pt>
                <c:pt idx="3428">
                  <c:v>413.53328540499439</c:v>
                </c:pt>
                <c:pt idx="3429">
                  <c:v>367.15892832757976</c:v>
                </c:pt>
                <c:pt idx="3430">
                  <c:v>393.29731537989602</c:v>
                </c:pt>
                <c:pt idx="3431">
                  <c:v>315.63035773211078</c:v>
                </c:pt>
                <c:pt idx="3432">
                  <c:v>293.07902072815847</c:v>
                </c:pt>
                <c:pt idx="3433">
                  <c:v>326.1578280834982</c:v>
                </c:pt>
                <c:pt idx="3434">
                  <c:v>325.16827147373408</c:v>
                </c:pt>
                <c:pt idx="3435">
                  <c:v>318.30041504423076</c:v>
                </c:pt>
                <c:pt idx="3436">
                  <c:v>409.61983685594629</c:v>
                </c:pt>
                <c:pt idx="3437">
                  <c:v>401.237869595078</c:v>
                </c:pt>
                <c:pt idx="3438">
                  <c:v>408.59068331831901</c:v>
                </c:pt>
                <c:pt idx="3439">
                  <c:v>388.7054295142525</c:v>
                </c:pt>
                <c:pt idx="3440">
                  <c:v>367.45085279153199</c:v>
                </c:pt>
                <c:pt idx="3441">
                  <c:v>365.79077278448847</c:v>
                </c:pt>
                <c:pt idx="3442">
                  <c:v>400.50381716270988</c:v>
                </c:pt>
                <c:pt idx="3443">
                  <c:v>434.43391859200921</c:v>
                </c:pt>
                <c:pt idx="3444">
                  <c:v>476.97557802922165</c:v>
                </c:pt>
                <c:pt idx="3445">
                  <c:v>503.98745946150831</c:v>
                </c:pt>
                <c:pt idx="3446">
                  <c:v>520.23053828676575</c:v>
                </c:pt>
                <c:pt idx="3447">
                  <c:v>550.61256146259223</c:v>
                </c:pt>
                <c:pt idx="3448">
                  <c:v>619.09090371579725</c:v>
                </c:pt>
                <c:pt idx="3449">
                  <c:v>619.28668276646113</c:v>
                </c:pt>
                <c:pt idx="3450">
                  <c:v>748.51106629591925</c:v>
                </c:pt>
                <c:pt idx="3451">
                  <c:v>994.35112349134261</c:v>
                </c:pt>
                <c:pt idx="3452">
                  <c:v>917.71750527396091</c:v>
                </c:pt>
                <c:pt idx="3453">
                  <c:v>1010.8792620945347</c:v>
                </c:pt>
                <c:pt idx="3454">
                  <c:v>1031.4914570048898</c:v>
                </c:pt>
                <c:pt idx="3455">
                  <c:v>896.19925156471061</c:v>
                </c:pt>
                <c:pt idx="3456">
                  <c:v>1176.5872925772196</c:v>
                </c:pt>
                <c:pt idx="3457">
                  <c:v>1562.8179256084177</c:v>
                </c:pt>
                <c:pt idx="3458">
                  <c:v>2129.9639310155962</c:v>
                </c:pt>
                <c:pt idx="3459">
                  <c:v>2296.6869299609812</c:v>
                </c:pt>
                <c:pt idx="3460">
                  <c:v>1926.3215339900219</c:v>
                </c:pt>
                <c:pt idx="3461">
                  <c:v>1744.6132037245166</c:v>
                </c:pt>
                <c:pt idx="3462">
                  <c:v>2079.2699133349174</c:v>
                </c:pt>
                <c:pt idx="3463">
                  <c:v>2087.2414545994807</c:v>
                </c:pt>
                <c:pt idx="3464">
                  <c:v>1924.4565367704749</c:v>
                </c:pt>
                <c:pt idx="3465">
                  <c:v>1846.1752672331559</c:v>
                </c:pt>
                <c:pt idx="3466">
                  <c:v>1668.5318088312272</c:v>
                </c:pt>
                <c:pt idx="3467">
                  <c:v>1353.6890543986676</c:v>
                </c:pt>
                <c:pt idx="3468">
                  <c:v>1722.4695971255228</c:v>
                </c:pt>
                <c:pt idx="3469">
                  <c:v>1588.2893880349861</c:v>
                </c:pt>
                <c:pt idx="3470">
                  <c:v>1361.7995033180061</c:v>
                </c:pt>
                <c:pt idx="3471">
                  <c:v>1275.7104494160242</c:v>
                </c:pt>
                <c:pt idx="3472">
                  <c:v>1750.9571435187272</c:v>
                </c:pt>
                <c:pt idx="3473">
                  <c:v>1475.1642175947368</c:v>
                </c:pt>
                <c:pt idx="3474">
                  <c:v>1397.6552379826355</c:v>
                </c:pt>
                <c:pt idx="3475">
                  <c:v>1382.4553249005894</c:v>
                </c:pt>
                <c:pt idx="3476">
                  <c:v>1398.7046056763622</c:v>
                </c:pt>
                <c:pt idx="3477">
                  <c:v>1570.8961202917719</c:v>
                </c:pt>
                <c:pt idx="3478">
                  <c:v>1554.9150954226798</c:v>
                </c:pt>
                <c:pt idx="3479">
                  <c:v>1411.0833219549065</c:v>
                </c:pt>
                <c:pt idx="3480">
                  <c:v>1401.8988040604704</c:v>
                </c:pt>
                <c:pt idx="3481">
                  <c:v>1416.929030712434</c:v>
                </c:pt>
                <c:pt idx="3482">
                  <c:v>1421.6703783481576</c:v>
                </c:pt>
                <c:pt idx="3483">
                  <c:v>1499.4627546927923</c:v>
                </c:pt>
                <c:pt idx="3484">
                  <c:v>1797.0515451124979</c:v>
                </c:pt>
                <c:pt idx="3485">
                  <c:v>1784.1842133120701</c:v>
                </c:pt>
                <c:pt idx="3486">
                  <c:v>1676.6298612114779</c:v>
                </c:pt>
                <c:pt idx="3487">
                  <c:v>1973.0420010473374</c:v>
                </c:pt>
                <c:pt idx="3488">
                  <c:v>2572.1937782080054</c:v>
                </c:pt>
                <c:pt idx="3489">
                  <c:v>3092.0056211819656</c:v>
                </c:pt>
                <c:pt idx="3490">
                  <c:v>3231.5233573063983</c:v>
                </c:pt>
                <c:pt idx="3491">
                  <c:v>3029.0683512618084</c:v>
                </c:pt>
                <c:pt idx="3492">
                  <c:v>2694.0190787886067</c:v>
                </c:pt>
                <c:pt idx="3493">
                  <c:v>2231.7369990762973</c:v>
                </c:pt>
                <c:pt idx="3494">
                  <c:v>2127.3285082179009</c:v>
                </c:pt>
                <c:pt idx="3495">
                  <c:v>2372.9502661197366</c:v>
                </c:pt>
                <c:pt idx="3496">
                  <c:v>2234.6029567378387</c:v>
                </c:pt>
                <c:pt idx="3497">
                  <c:v>2297.6158432766206</c:v>
                </c:pt>
                <c:pt idx="3498">
                  <c:v>2228.5819214407097</c:v>
                </c:pt>
                <c:pt idx="3499">
                  <c:v>1893.9362441348869</c:v>
                </c:pt>
                <c:pt idx="3500">
                  <c:v>1563.6777181064108</c:v>
                </c:pt>
                <c:pt idx="3501">
                  <c:v>1425.2275492236597</c:v>
                </c:pt>
                <c:pt idx="3502">
                  <c:v>1472.8879181332118</c:v>
                </c:pt>
                <c:pt idx="3503">
                  <c:v>1397.3056595043565</c:v>
                </c:pt>
                <c:pt idx="3504">
                  <c:v>1327.7491967016979</c:v>
                </c:pt>
                <c:pt idx="3505">
                  <c:v>1352.684642727648</c:v>
                </c:pt>
                <c:pt idx="3506">
                  <c:v>1182.9379514923439</c:v>
                </c:pt>
                <c:pt idx="3507">
                  <c:v>1033.3705472681527</c:v>
                </c:pt>
                <c:pt idx="3508">
                  <c:v>1091.4535762443061</c:v>
                </c:pt>
                <c:pt idx="3509">
                  <c:v>1166.3054183869881</c:v>
                </c:pt>
                <c:pt idx="3510">
                  <c:v>1256.639539284386</c:v>
                </c:pt>
                <c:pt idx="3511">
                  <c:v>1201.9596288142591</c:v>
                </c:pt>
                <c:pt idx="3512">
                  <c:v>1143.8868472064337</c:v>
                </c:pt>
                <c:pt idx="3513">
                  <c:v>1074.480282190618</c:v>
                </c:pt>
                <c:pt idx="3514">
                  <c:v>1036.7500632945062</c:v>
                </c:pt>
                <c:pt idx="3515">
                  <c:v>1102.8679484363204</c:v>
                </c:pt>
                <c:pt idx="3516">
                  <c:v>1282.1812117107511</c:v>
                </c:pt>
                <c:pt idx="3517">
                  <c:v>1279.0397676673911</c:v>
                </c:pt>
                <c:pt idx="3518">
                  <c:v>1220.9120832345759</c:v>
                </c:pt>
                <c:pt idx="3519">
                  <c:v>1279.2347827194437</c:v>
                </c:pt>
                <c:pt idx="3520">
                  <c:v>2118.7680239153797</c:v>
                </c:pt>
                <c:pt idx="3521">
                  <c:v>2989.9263145851919</c:v>
                </c:pt>
                <c:pt idx="3522">
                  <c:v>2979.8337567821604</c:v>
                </c:pt>
                <c:pt idx="3523">
                  <c:v>2585.4105295185018</c:v>
                </c:pt>
                <c:pt idx="3524">
                  <c:v>2192.5572487941677</c:v>
                </c:pt>
                <c:pt idx="3525">
                  <c:v>2254.5611081151069</c:v>
                </c:pt>
                <c:pt idx="3526">
                  <c:v>2492.6997956221003</c:v>
                </c:pt>
                <c:pt idx="3527">
                  <c:v>2334.4924383730036</c:v>
                </c:pt>
                <c:pt idx="3528">
                  <c:v>1832.232142796604</c:v>
                </c:pt>
                <c:pt idx="3529">
                  <c:v>1766.3444198745417</c:v>
                </c:pt>
                <c:pt idx="3530">
                  <c:v>1834.6415228818296</c:v>
                </c:pt>
                <c:pt idx="3531">
                  <c:v>1947.6242505371604</c:v>
                </c:pt>
                <c:pt idx="3532">
                  <c:v>2168.433564533997</c:v>
                </c:pt>
                <c:pt idx="3533">
                  <c:v>2388.160347791918</c:v>
                </c:pt>
                <c:pt idx="3534">
                  <c:v>2429.1085367940423</c:v>
                </c:pt>
                <c:pt idx="3535">
                  <c:v>2058.4257897955754</c:v>
                </c:pt>
                <c:pt idx="3536">
                  <c:v>1848.0065933703122</c:v>
                </c:pt>
                <c:pt idx="3537">
                  <c:v>1938.1424682129405</c:v>
                </c:pt>
                <c:pt idx="3538">
                  <c:v>2592.314757980686</c:v>
                </c:pt>
                <c:pt idx="3539">
                  <c:v>3196.1577654683238</c:v>
                </c:pt>
                <c:pt idx="3540">
                  <c:v>3391.1312928683437</c:v>
                </c:pt>
                <c:pt idx="3541">
                  <c:v>3354.6829864766519</c:v>
                </c:pt>
                <c:pt idx="3542">
                  <c:v>3001.7924489646457</c:v>
                </c:pt>
                <c:pt idx="3543">
                  <c:v>2559.1591572449743</c:v>
                </c:pt>
                <c:pt idx="3544">
                  <c:v>2651.2949899284208</c:v>
                </c:pt>
                <c:pt idx="3545">
                  <c:v>2606.8478826229189</c:v>
                </c:pt>
                <c:pt idx="3546">
                  <c:v>2415.7652005902146</c:v>
                </c:pt>
                <c:pt idx="3547">
                  <c:v>2167.5661053082786</c:v>
                </c:pt>
                <c:pt idx="3548">
                  <c:v>1977.3538461992266</c:v>
                </c:pt>
                <c:pt idx="3549">
                  <c:v>2194.8301017474323</c:v>
                </c:pt>
                <c:pt idx="3550">
                  <c:v>1993.371440674292</c:v>
                </c:pt>
                <c:pt idx="3551">
                  <c:v>1950.2900504634249</c:v>
                </c:pt>
                <c:pt idx="3552">
                  <c:v>1920.6712302400779</c:v>
                </c:pt>
                <c:pt idx="3553">
                  <c:v>1745.766987002025</c:v>
                </c:pt>
                <c:pt idx="3554">
                  <c:v>1616.0705326827567</c:v>
                </c:pt>
                <c:pt idx="3555">
                  <c:v>1488.341378796581</c:v>
                </c:pt>
                <c:pt idx="3556">
                  <c:v>1694.1738780150313</c:v>
                </c:pt>
                <c:pt idx="3557">
                  <c:v>1622.4834276290326</c:v>
                </c:pt>
                <c:pt idx="3558">
                  <c:v>1740.7642475562245</c:v>
                </c:pt>
                <c:pt idx="3559">
                  <c:v>1641.8071774249602</c:v>
                </c:pt>
                <c:pt idx="3560">
                  <c:v>1560.8964461015667</c:v>
                </c:pt>
                <c:pt idx="3561">
                  <c:v>1536.0223736627147</c:v>
                </c:pt>
                <c:pt idx="3562">
                  <c:v>1395.8895027622953</c:v>
                </c:pt>
                <c:pt idx="3563">
                  <c:v>1578.4727052085923</c:v>
                </c:pt>
                <c:pt idx="3564">
                  <c:v>1802.3493049677022</c:v>
                </c:pt>
                <c:pt idx="3565">
                  <c:v>2049.3625439354037</c:v>
                </c:pt>
                <c:pt idx="3566">
                  <c:v>1884.1231232547566</c:v>
                </c:pt>
                <c:pt idx="3567">
                  <c:v>1757.3358636401742</c:v>
                </c:pt>
                <c:pt idx="3568">
                  <c:v>1833.0640510202929</c:v>
                </c:pt>
                <c:pt idx="3569">
                  <c:v>1812.2428056099409</c:v>
                </c:pt>
                <c:pt idx="3570">
                  <c:v>1600.0711378059984</c:v>
                </c:pt>
                <c:pt idx="3571">
                  <c:v>1740.3288815296685</c:v>
                </c:pt>
                <c:pt idx="3572">
                  <c:v>1979.5896768420148</c:v>
                </c:pt>
                <c:pt idx="3573">
                  <c:v>1941.1907177707842</c:v>
                </c:pt>
                <c:pt idx="3574">
                  <c:v>1848.2275497655719</c:v>
                </c:pt>
                <c:pt idx="3575">
                  <c:v>1825.6577903182911</c:v>
                </c:pt>
                <c:pt idx="3576">
                  <c:v>1905.1071090178559</c:v>
                </c:pt>
                <c:pt idx="3577">
                  <c:v>1456.1135288472344</c:v>
                </c:pt>
                <c:pt idx="3578">
                  <c:v>1218.18781663154</c:v>
                </c:pt>
                <c:pt idx="3579">
                  <c:v>1341.8811439725696</c:v>
                </c:pt>
                <c:pt idx="3580">
                  <c:v>1499.0656431220527</c:v>
                </c:pt>
                <c:pt idx="3581">
                  <c:v>1549.3480134314354</c:v>
                </c:pt>
                <c:pt idx="3582">
                  <c:v>1414.0194372085828</c:v>
                </c:pt>
                <c:pt idx="3583">
                  <c:v>1263.2481511775493</c:v>
                </c:pt>
                <c:pt idx="3584">
                  <c:v>1223.3651339138928</c:v>
                </c:pt>
                <c:pt idx="3585">
                  <c:v>1231.6085998224366</c:v>
                </c:pt>
                <c:pt idx="3586">
                  <c:v>1492.6057353963067</c:v>
                </c:pt>
                <c:pt idx="3587">
                  <c:v>1432.3084653306344</c:v>
                </c:pt>
                <c:pt idx="3588">
                  <c:v>1229.1106450427669</c:v>
                </c:pt>
                <c:pt idx="3589">
                  <c:v>1394.0456422906691</c:v>
                </c:pt>
                <c:pt idx="3590">
                  <c:v>1485.9581147483136</c:v>
                </c:pt>
                <c:pt idx="3591">
                  <c:v>1242.7553835368244</c:v>
                </c:pt>
                <c:pt idx="3592">
                  <c:v>1190.363646680793</c:v>
                </c:pt>
                <c:pt idx="3593">
                  <c:v>1221.2393552674259</c:v>
                </c:pt>
                <c:pt idx="3594">
                  <c:v>1660.1008173317039</c:v>
                </c:pt>
                <c:pt idx="3595">
                  <c:v>2085.6761254977805</c:v>
                </c:pt>
                <c:pt idx="3596">
                  <c:v>2089.3559698045074</c:v>
                </c:pt>
                <c:pt idx="3597">
                  <c:v>1622.9698281265696</c:v>
                </c:pt>
                <c:pt idx="3598">
                  <c:v>1284.443473015667</c:v>
                </c:pt>
                <c:pt idx="3599">
                  <c:v>1184.8463895018456</c:v>
                </c:pt>
                <c:pt idx="3600">
                  <c:v>1191.9620274864947</c:v>
                </c:pt>
                <c:pt idx="3601">
                  <c:v>1793.0997140262411</c:v>
                </c:pt>
                <c:pt idx="3602">
                  <c:v>2991.1560999857948</c:v>
                </c:pt>
                <c:pt idx="3603">
                  <c:v>3062.7399402753849</c:v>
                </c:pt>
                <c:pt idx="3604">
                  <c:v>2527.3515538162446</c:v>
                </c:pt>
                <c:pt idx="3605">
                  <c:v>1996.5699883520131</c:v>
                </c:pt>
                <c:pt idx="3606">
                  <c:v>1872.9443864758834</c:v>
                </c:pt>
                <c:pt idx="3607">
                  <c:v>1736.4927149286705</c:v>
                </c:pt>
                <c:pt idx="3608">
                  <c:v>1463.7390312878731</c:v>
                </c:pt>
                <c:pt idx="3609">
                  <c:v>1317.3881602924928</c:v>
                </c:pt>
                <c:pt idx="3610">
                  <c:v>1307.9241744000758</c:v>
                </c:pt>
                <c:pt idx="3611">
                  <c:v>1377.5822750735422</c:v>
                </c:pt>
                <c:pt idx="3612">
                  <c:v>1212.7455647440395</c:v>
                </c:pt>
                <c:pt idx="3613">
                  <c:v>1015.8810041632568</c:v>
                </c:pt>
                <c:pt idx="3614">
                  <c:v>1020.1648794466881</c:v>
                </c:pt>
                <c:pt idx="3615">
                  <c:v>940.56751302024941</c:v>
                </c:pt>
                <c:pt idx="3616">
                  <c:v>961.20082158515572</c:v>
                </c:pt>
                <c:pt idx="3617">
                  <c:v>1068.3903813945481</c:v>
                </c:pt>
                <c:pt idx="3618">
                  <c:v>1102.7738576669676</c:v>
                </c:pt>
                <c:pt idx="3619">
                  <c:v>1014.7546902944663</c:v>
                </c:pt>
                <c:pt idx="3620">
                  <c:v>929.9058841433623</c:v>
                </c:pt>
                <c:pt idx="3621">
                  <c:v>969.78480025227577</c:v>
                </c:pt>
                <c:pt idx="3622">
                  <c:v>989.46823750432623</c:v>
                </c:pt>
                <c:pt idx="3623">
                  <c:v>959.35878999569479</c:v>
                </c:pt>
                <c:pt idx="3624">
                  <c:v>1013.9040171349502</c:v>
                </c:pt>
                <c:pt idx="3625">
                  <c:v>1103.4251840321183</c:v>
                </c:pt>
                <c:pt idx="3626">
                  <c:v>932.88459957957116</c:v>
                </c:pt>
                <c:pt idx="3627">
                  <c:v>931.96793733665004</c:v>
                </c:pt>
                <c:pt idx="3628">
                  <c:v>948.35188614380502</c:v>
                </c:pt>
                <c:pt idx="3629">
                  <c:v>933.94883327331911</c:v>
                </c:pt>
                <c:pt idx="3630">
                  <c:v>831.91937207591809</c:v>
                </c:pt>
                <c:pt idx="3631">
                  <c:v>788.09256314971185</c:v>
                </c:pt>
                <c:pt idx="3632">
                  <c:v>891.73524200098313</c:v>
                </c:pt>
                <c:pt idx="3633">
                  <c:v>848.1619557596365</c:v>
                </c:pt>
                <c:pt idx="3634">
                  <c:v>711.19103218257055</c:v>
                </c:pt>
                <c:pt idx="3635">
                  <c:v>829.03552702907484</c:v>
                </c:pt>
                <c:pt idx="3636">
                  <c:v>784.3299990850378</c:v>
                </c:pt>
                <c:pt idx="3637">
                  <c:v>786.31249418516586</c:v>
                </c:pt>
                <c:pt idx="3638">
                  <c:v>812.0267824520713</c:v>
                </c:pt>
                <c:pt idx="3639">
                  <c:v>761.11069747512488</c:v>
                </c:pt>
                <c:pt idx="3640">
                  <c:v>684.75222645177143</c:v>
                </c:pt>
                <c:pt idx="3641">
                  <c:v>740.67395476955369</c:v>
                </c:pt>
                <c:pt idx="3642">
                  <c:v>758.36605967624155</c:v>
                </c:pt>
                <c:pt idx="3643">
                  <c:v>593.22960699955308</c:v>
                </c:pt>
                <c:pt idx="3644">
                  <c:v>597.28561824493227</c:v>
                </c:pt>
                <c:pt idx="3645">
                  <c:v>667.99596683826599</c:v>
                </c:pt>
                <c:pt idx="3646">
                  <c:v>669.75302318869285</c:v>
                </c:pt>
                <c:pt idx="3647">
                  <c:v>815.55422001346335</c:v>
                </c:pt>
                <c:pt idx="3648">
                  <c:v>767.64273763630035</c:v>
                </c:pt>
                <c:pt idx="3649">
                  <c:v>714.841463407216</c:v>
                </c:pt>
                <c:pt idx="3650">
                  <c:v>645.26793390048363</c:v>
                </c:pt>
                <c:pt idx="3651">
                  <c:v>628.82701128681549</c:v>
                </c:pt>
                <c:pt idx="3652">
                  <c:v>729.77778772205454</c:v>
                </c:pt>
                <c:pt idx="3653">
                  <c:v>768.42620399183625</c:v>
                </c:pt>
                <c:pt idx="3654">
                  <c:v>735.76271983892502</c:v>
                </c:pt>
                <c:pt idx="3655">
                  <c:v>805.21848354274812</c:v>
                </c:pt>
                <c:pt idx="3656">
                  <c:v>913.05385332907383</c:v>
                </c:pt>
                <c:pt idx="3657">
                  <c:v>1048.7979275283258</c:v>
                </c:pt>
                <c:pt idx="3658">
                  <c:v>1222.9460007013904</c:v>
                </c:pt>
                <c:pt idx="3659">
                  <c:v>1042.530248785708</c:v>
                </c:pt>
                <c:pt idx="3660">
                  <c:v>929.84652928890773</c:v>
                </c:pt>
                <c:pt idx="3661">
                  <c:v>851.98874578972107</c:v>
                </c:pt>
                <c:pt idx="3662">
                  <c:v>786.71870380266114</c:v>
                </c:pt>
                <c:pt idx="3663">
                  <c:v>878.00818857938464</c:v>
                </c:pt>
                <c:pt idx="3664">
                  <c:v>1035.0410472545045</c:v>
                </c:pt>
                <c:pt idx="3665">
                  <c:v>1104.7511566298531</c:v>
                </c:pt>
                <c:pt idx="3666">
                  <c:v>1085.1478821113437</c:v>
                </c:pt>
                <c:pt idx="3667">
                  <c:v>1216.0426109541306</c:v>
                </c:pt>
                <c:pt idx="3668">
                  <c:v>1078.2269183589035</c:v>
                </c:pt>
                <c:pt idx="3669">
                  <c:v>1017.1469189227788</c:v>
                </c:pt>
                <c:pt idx="3670">
                  <c:v>950.51467676085224</c:v>
                </c:pt>
                <c:pt idx="3671">
                  <c:v>875.7542210987682</c:v>
                </c:pt>
                <c:pt idx="3672">
                  <c:v>1000.0447177727102</c:v>
                </c:pt>
                <c:pt idx="3673">
                  <c:v>1034.2481876946254</c:v>
                </c:pt>
                <c:pt idx="3674">
                  <c:v>1123.5520772472619</c:v>
                </c:pt>
                <c:pt idx="3675">
                  <c:v>997.27134184642557</c:v>
                </c:pt>
                <c:pt idx="3676">
                  <c:v>916.41728396463054</c:v>
                </c:pt>
                <c:pt idx="3677">
                  <c:v>832.21280891166907</c:v>
                </c:pt>
                <c:pt idx="3678">
                  <c:v>752.6789706743341</c:v>
                </c:pt>
                <c:pt idx="3679">
                  <c:v>712.44696294911864</c:v>
                </c:pt>
                <c:pt idx="3680">
                  <c:v>699.41168531990695</c:v>
                </c:pt>
                <c:pt idx="3681">
                  <c:v>686.65689711774871</c:v>
                </c:pt>
                <c:pt idx="3682">
                  <c:v>692.71864400585696</c:v>
                </c:pt>
                <c:pt idx="3683">
                  <c:v>669.22948044158454</c:v>
                </c:pt>
                <c:pt idx="3684">
                  <c:v>647.64496334157002</c:v>
                </c:pt>
                <c:pt idx="3685">
                  <c:v>608.57183039474967</c:v>
                </c:pt>
                <c:pt idx="3686">
                  <c:v>587.05570099204499</c:v>
                </c:pt>
                <c:pt idx="3687">
                  <c:v>599.48747760637627</c:v>
                </c:pt>
                <c:pt idx="3688">
                  <c:v>617.28340053917577</c:v>
                </c:pt>
                <c:pt idx="3689">
                  <c:v>605.06646501668558</c:v>
                </c:pt>
                <c:pt idx="3690">
                  <c:v>571.11422437925728</c:v>
                </c:pt>
                <c:pt idx="3691">
                  <c:v>638.04209631319918</c:v>
                </c:pt>
                <c:pt idx="3692">
                  <c:v>656.64864693545701</c:v>
                </c:pt>
                <c:pt idx="3693">
                  <c:v>647.20929341627834</c:v>
                </c:pt>
                <c:pt idx="3694">
                  <c:v>642.28951472510016</c:v>
                </c:pt>
                <c:pt idx="3695">
                  <c:v>694.42497181695455</c:v>
                </c:pt>
                <c:pt idx="3696">
                  <c:v>617.77986630877592</c:v>
                </c:pt>
                <c:pt idx="3697">
                  <c:v>593.65130812734697</c:v>
                </c:pt>
                <c:pt idx="3698">
                  <c:v>713.84713079985738</c:v>
                </c:pt>
                <c:pt idx="3699">
                  <c:v>694.26703494503852</c:v>
                </c:pt>
                <c:pt idx="3700">
                  <c:v>678.17899328631404</c:v>
                </c:pt>
                <c:pt idx="3701">
                  <c:v>638.68823670052063</c:v>
                </c:pt>
                <c:pt idx="3702">
                  <c:v>580.30719764620517</c:v>
                </c:pt>
                <c:pt idx="3703">
                  <c:v>562.31590592884731</c:v>
                </c:pt>
                <c:pt idx="3704">
                  <c:v>540.99548458128436</c:v>
                </c:pt>
                <c:pt idx="3705">
                  <c:v>605.75405164222389</c:v>
                </c:pt>
                <c:pt idx="3706">
                  <c:v>662.30164223097654</c:v>
                </c:pt>
                <c:pt idx="3707">
                  <c:v>645.07411880746326</c:v>
                </c:pt>
                <c:pt idx="3708">
                  <c:v>595.04258568483533</c:v>
                </c:pt>
                <c:pt idx="3709">
                  <c:v>570.4255248811337</c:v>
                </c:pt>
                <c:pt idx="3710">
                  <c:v>547.42495895426316</c:v>
                </c:pt>
                <c:pt idx="3711">
                  <c:v>533.40209818883932</c:v>
                </c:pt>
                <c:pt idx="3712">
                  <c:v>553.73852331571209</c:v>
                </c:pt>
                <c:pt idx="3713">
                  <c:v>532.0974261204401</c:v>
                </c:pt>
                <c:pt idx="3714">
                  <c:v>503.98050519392831</c:v>
                </c:pt>
                <c:pt idx="3715">
                  <c:v>499.93493474554543</c:v>
                </c:pt>
                <c:pt idx="3716">
                  <c:v>611.22026161736198</c:v>
                </c:pt>
                <c:pt idx="3717">
                  <c:v>529.05059616516337</c:v>
                </c:pt>
                <c:pt idx="3718">
                  <c:v>493.29351487876897</c:v>
                </c:pt>
                <c:pt idx="3719">
                  <c:v>508.20499502734322</c:v>
                </c:pt>
                <c:pt idx="3720">
                  <c:v>522.96093312283915</c:v>
                </c:pt>
                <c:pt idx="3721">
                  <c:v>543.56939582727159</c:v>
                </c:pt>
                <c:pt idx="3722">
                  <c:v>534.55671109616355</c:v>
                </c:pt>
                <c:pt idx="3723">
                  <c:v>476.69540800788218</c:v>
                </c:pt>
                <c:pt idx="3724">
                  <c:v>497.75633136523754</c:v>
                </c:pt>
                <c:pt idx="3725">
                  <c:v>521.65605319484644</c:v>
                </c:pt>
                <c:pt idx="3726">
                  <c:v>506.41796463467637</c:v>
                </c:pt>
                <c:pt idx="3727">
                  <c:v>530.29968681770811</c:v>
                </c:pt>
                <c:pt idx="3728">
                  <c:v>449.89774576820145</c:v>
                </c:pt>
                <c:pt idx="3729">
                  <c:v>497.40447176359254</c:v>
                </c:pt>
                <c:pt idx="3730">
                  <c:v>480.47492158767102</c:v>
                </c:pt>
                <c:pt idx="3731">
                  <c:v>458.43833629488563</c:v>
                </c:pt>
                <c:pt idx="3732">
                  <c:v>478.52348031111956</c:v>
                </c:pt>
                <c:pt idx="3733">
                  <c:v>540.2385858941459</c:v>
                </c:pt>
                <c:pt idx="3734">
                  <c:v>522.93218361730055</c:v>
                </c:pt>
                <c:pt idx="3735">
                  <c:v>498.85871801606118</c:v>
                </c:pt>
                <c:pt idx="3736">
                  <c:v>501.03641636757629</c:v>
                </c:pt>
                <c:pt idx="3737">
                  <c:v>472.47286935843238</c:v>
                </c:pt>
                <c:pt idx="3738">
                  <c:v>466.95735520480804</c:v>
                </c:pt>
                <c:pt idx="3739">
                  <c:v>507.18521097497626</c:v>
                </c:pt>
                <c:pt idx="3740">
                  <c:v>475.93148696147983</c:v>
                </c:pt>
                <c:pt idx="3741">
                  <c:v>492.53997315171853</c:v>
                </c:pt>
                <c:pt idx="3742">
                  <c:v>507.17981318032611</c:v>
                </c:pt>
                <c:pt idx="3743">
                  <c:v>489.52876512810525</c:v>
                </c:pt>
                <c:pt idx="3744">
                  <c:v>495.0015937211781</c:v>
                </c:pt>
                <c:pt idx="3745">
                  <c:v>512.1041631415485</c:v>
                </c:pt>
                <c:pt idx="3746">
                  <c:v>491.44912185402973</c:v>
                </c:pt>
                <c:pt idx="3747">
                  <c:v>577.57776041079035</c:v>
                </c:pt>
                <c:pt idx="3748">
                  <c:v>551.55210778275216</c:v>
                </c:pt>
                <c:pt idx="3749">
                  <c:v>562.5024622727459</c:v>
                </c:pt>
                <c:pt idx="3750">
                  <c:v>552.36460470293491</c:v>
                </c:pt>
                <c:pt idx="3751">
                  <c:v>531.6681128024361</c:v>
                </c:pt>
                <c:pt idx="3752">
                  <c:v>537.82616887167546</c:v>
                </c:pt>
                <c:pt idx="3753">
                  <c:v>508.00644194966196</c:v>
                </c:pt>
                <c:pt idx="3754">
                  <c:v>537.50622814057283</c:v>
                </c:pt>
                <c:pt idx="3755">
                  <c:v>529.28152355569864</c:v>
                </c:pt>
                <c:pt idx="3756">
                  <c:v>505.12128222126762</c:v>
                </c:pt>
                <c:pt idx="3757">
                  <c:v>429.91998988573016</c:v>
                </c:pt>
                <c:pt idx="3758">
                  <c:v>431.34360697126851</c:v>
                </c:pt>
                <c:pt idx="3759">
                  <c:v>467.21675047314181</c:v>
                </c:pt>
                <c:pt idx="3760">
                  <c:v>444.63155903396978</c:v>
                </c:pt>
                <c:pt idx="3761">
                  <c:v>476.29839846654227</c:v>
                </c:pt>
                <c:pt idx="3762">
                  <c:v>518.54742024687641</c:v>
                </c:pt>
                <c:pt idx="3763">
                  <c:v>496.84001143302726</c:v>
                </c:pt>
                <c:pt idx="3764">
                  <c:v>631.02771368828314</c:v>
                </c:pt>
                <c:pt idx="3765">
                  <c:v>679.57708109204532</c:v>
                </c:pt>
                <c:pt idx="3766">
                  <c:v>570.6898799110752</c:v>
                </c:pt>
                <c:pt idx="3767">
                  <c:v>530.94865902654817</c:v>
                </c:pt>
                <c:pt idx="3768">
                  <c:v>690.96567028180004</c:v>
                </c:pt>
                <c:pt idx="3769">
                  <c:v>694.21283251316254</c:v>
                </c:pt>
                <c:pt idx="3770">
                  <c:v>556.24568387103159</c:v>
                </c:pt>
                <c:pt idx="3771">
                  <c:v>483.72994143454855</c:v>
                </c:pt>
                <c:pt idx="3772">
                  <c:v>712.81332076017543</c:v>
                </c:pt>
                <c:pt idx="3773">
                  <c:v>501.72207846824369</c:v>
                </c:pt>
                <c:pt idx="3774">
                  <c:v>535.50273501689458</c:v>
                </c:pt>
                <c:pt idx="3775">
                  <c:v>860.18685919177767</c:v>
                </c:pt>
                <c:pt idx="3776">
                  <c:v>943.75172863591661</c:v>
                </c:pt>
                <c:pt idx="3777">
                  <c:v>917.3613088276079</c:v>
                </c:pt>
                <c:pt idx="3778">
                  <c:v>505.32913751583186</c:v>
                </c:pt>
                <c:pt idx="3779">
                  <c:v>328.02282306854607</c:v>
                </c:pt>
                <c:pt idx="3780">
                  <c:v>326.47057113227459</c:v>
                </c:pt>
                <c:pt idx="3781">
                  <c:v>325.9721700863355</c:v>
                </c:pt>
                <c:pt idx="3782">
                  <c:v>316.62524466321094</c:v>
                </c:pt>
                <c:pt idx="3783">
                  <c:v>311.97337254630395</c:v>
                </c:pt>
                <c:pt idx="3784">
                  <c:v>330.8787395376097</c:v>
                </c:pt>
                <c:pt idx="3785">
                  <c:v>328.71602107449024</c:v>
                </c:pt>
                <c:pt idx="3786">
                  <c:v>351.67349391738554</c:v>
                </c:pt>
                <c:pt idx="3787">
                  <c:v>372.93246079641813</c:v>
                </c:pt>
                <c:pt idx="3788">
                  <c:v>365.76625612402773</c:v>
                </c:pt>
                <c:pt idx="3789">
                  <c:v>389.5037792327488</c:v>
                </c:pt>
                <c:pt idx="3790">
                  <c:v>479.15275633247694</c:v>
                </c:pt>
                <c:pt idx="3791">
                  <c:v>545.70785153179713</c:v>
                </c:pt>
                <c:pt idx="3792">
                  <c:v>510.37200000802636</c:v>
                </c:pt>
                <c:pt idx="3793">
                  <c:v>446.22852104903131</c:v>
                </c:pt>
                <c:pt idx="3794">
                  <c:v>378.05753147866483</c:v>
                </c:pt>
                <c:pt idx="3795">
                  <c:v>383.86979912082495</c:v>
                </c:pt>
                <c:pt idx="3796">
                  <c:v>430.78688230693979</c:v>
                </c:pt>
                <c:pt idx="3797">
                  <c:v>389.28510305211847</c:v>
                </c:pt>
                <c:pt idx="3798">
                  <c:v>390.59936457732198</c:v>
                </c:pt>
                <c:pt idx="3799">
                  <c:v>386.00424376281802</c:v>
                </c:pt>
                <c:pt idx="3800">
                  <c:v>361.48536800604916</c:v>
                </c:pt>
                <c:pt idx="3801">
                  <c:v>336.12871481171885</c:v>
                </c:pt>
                <c:pt idx="3802">
                  <c:v>334.71805214480025</c:v>
                </c:pt>
                <c:pt idx="3803">
                  <c:v>409.22375846111947</c:v>
                </c:pt>
                <c:pt idx="3804">
                  <c:v>436.5606579483532</c:v>
                </c:pt>
                <c:pt idx="3805">
                  <c:v>431.52473628880836</c:v>
                </c:pt>
                <c:pt idx="3806">
                  <c:v>456.93930368823453</c:v>
                </c:pt>
                <c:pt idx="3807">
                  <c:v>441.92727348480446</c:v>
                </c:pt>
                <c:pt idx="3808">
                  <c:v>433.3555899619509</c:v>
                </c:pt>
                <c:pt idx="3809">
                  <c:v>436.76357005175242</c:v>
                </c:pt>
                <c:pt idx="3810">
                  <c:v>546.99460974953263</c:v>
                </c:pt>
                <c:pt idx="3811">
                  <c:v>534.84291257244377</c:v>
                </c:pt>
                <c:pt idx="3812">
                  <c:v>461.00820420752586</c:v>
                </c:pt>
                <c:pt idx="3813">
                  <c:v>425.14654873257695</c:v>
                </c:pt>
                <c:pt idx="3814">
                  <c:v>394.4503169009547</c:v>
                </c:pt>
                <c:pt idx="3815">
                  <c:v>369.76918781791784</c:v>
                </c:pt>
                <c:pt idx="3816">
                  <c:v>428.6762686277807</c:v>
                </c:pt>
                <c:pt idx="3817">
                  <c:v>508.20751243847849</c:v>
                </c:pt>
                <c:pt idx="3818">
                  <c:v>629.21834870648013</c:v>
                </c:pt>
                <c:pt idx="3819">
                  <c:v>731.93009547131362</c:v>
                </c:pt>
                <c:pt idx="3820">
                  <c:v>652.71319340690548</c:v>
                </c:pt>
                <c:pt idx="3821">
                  <c:v>653.24673008115258</c:v>
                </c:pt>
                <c:pt idx="3822">
                  <c:v>739.51059899236293</c:v>
                </c:pt>
                <c:pt idx="3823">
                  <c:v>743.98787349606675</c:v>
                </c:pt>
                <c:pt idx="3824">
                  <c:v>976.94489749564855</c:v>
                </c:pt>
                <c:pt idx="3825">
                  <c:v>918.4015607858687</c:v>
                </c:pt>
                <c:pt idx="3826">
                  <c:v>1267.8094214551406</c:v>
                </c:pt>
                <c:pt idx="3827">
                  <c:v>1728.2071765004712</c:v>
                </c:pt>
                <c:pt idx="3828">
                  <c:v>1669.9037209111652</c:v>
                </c:pt>
                <c:pt idx="3829">
                  <c:v>1416.5968913747572</c:v>
                </c:pt>
                <c:pt idx="3830">
                  <c:v>1439.5922353910341</c:v>
                </c:pt>
                <c:pt idx="3831">
                  <c:v>1879.2489701926604</c:v>
                </c:pt>
                <c:pt idx="3832">
                  <c:v>1888.4441092046009</c:v>
                </c:pt>
                <c:pt idx="3833">
                  <c:v>1712.9625446453902</c:v>
                </c:pt>
                <c:pt idx="3834">
                  <c:v>1575.2861620729695</c:v>
                </c:pt>
                <c:pt idx="3835">
                  <c:v>1432.5610511872719</c:v>
                </c:pt>
                <c:pt idx="3836">
                  <c:v>1331.6186294075446</c:v>
                </c:pt>
                <c:pt idx="3837">
                  <c:v>1306.9677074057731</c:v>
                </c:pt>
                <c:pt idx="3838">
                  <c:v>1508.3316090884296</c:v>
                </c:pt>
                <c:pt idx="3839">
                  <c:v>1690.5218901406615</c:v>
                </c:pt>
                <c:pt idx="3840">
                  <c:v>1664.0784255047456</c:v>
                </c:pt>
                <c:pt idx="3841">
                  <c:v>1673.6710851323242</c:v>
                </c:pt>
                <c:pt idx="3842">
                  <c:v>1551.0338690691597</c:v>
                </c:pt>
                <c:pt idx="3843">
                  <c:v>1448.4148678165502</c:v>
                </c:pt>
                <c:pt idx="3844">
                  <c:v>1395.7753131703428</c:v>
                </c:pt>
                <c:pt idx="3845">
                  <c:v>1314.5683054611293</c:v>
                </c:pt>
                <c:pt idx="3846">
                  <c:v>1429.1853226302117</c:v>
                </c:pt>
                <c:pt idx="3847">
                  <c:v>1667.9875311398544</c:v>
                </c:pt>
                <c:pt idx="3848">
                  <c:v>1831.8961766858797</c:v>
                </c:pt>
                <c:pt idx="3849">
                  <c:v>1928.3533690552272</c:v>
                </c:pt>
                <c:pt idx="3850">
                  <c:v>1969.9059401196093</c:v>
                </c:pt>
                <c:pt idx="3851">
                  <c:v>1788.3099687224033</c:v>
                </c:pt>
                <c:pt idx="3852">
                  <c:v>1617.9431322509829</c:v>
                </c:pt>
                <c:pt idx="3853">
                  <c:v>1560.9482003529938</c:v>
                </c:pt>
                <c:pt idx="3854">
                  <c:v>1487.3497329043589</c:v>
                </c:pt>
                <c:pt idx="3855">
                  <c:v>1365.3634502410964</c:v>
                </c:pt>
                <c:pt idx="3856">
                  <c:v>1330.7402023344439</c:v>
                </c:pt>
                <c:pt idx="3857">
                  <c:v>1622.6626388060381</c:v>
                </c:pt>
                <c:pt idx="3858">
                  <c:v>2269.44502993794</c:v>
                </c:pt>
                <c:pt idx="3859">
                  <c:v>2249.7264844141432</c:v>
                </c:pt>
                <c:pt idx="3860">
                  <c:v>2109.1729741593531</c:v>
                </c:pt>
                <c:pt idx="3861">
                  <c:v>1841.5984572496056</c:v>
                </c:pt>
                <c:pt idx="3862">
                  <c:v>1893.6435498609032</c:v>
                </c:pt>
                <c:pt idx="3863">
                  <c:v>2380.4143476915797</c:v>
                </c:pt>
                <c:pt idx="3864">
                  <c:v>2309.3067901172421</c:v>
                </c:pt>
                <c:pt idx="3865">
                  <c:v>2065.5621193790034</c:v>
                </c:pt>
                <c:pt idx="3866">
                  <c:v>1745.0848140261096</c:v>
                </c:pt>
                <c:pt idx="3867">
                  <c:v>1415.2037213683805</c:v>
                </c:pt>
                <c:pt idx="3868">
                  <c:v>1489.6726909581007</c:v>
                </c:pt>
                <c:pt idx="3869">
                  <c:v>1348.0737642190602</c:v>
                </c:pt>
                <c:pt idx="3870">
                  <c:v>1358.8871546142996</c:v>
                </c:pt>
                <c:pt idx="3871">
                  <c:v>1130.4278640361481</c:v>
                </c:pt>
                <c:pt idx="3872">
                  <c:v>1068.0488887382926</c:v>
                </c:pt>
                <c:pt idx="3873">
                  <c:v>1070.815616621117</c:v>
                </c:pt>
                <c:pt idx="3874">
                  <c:v>974.84889115977751</c:v>
                </c:pt>
                <c:pt idx="3875">
                  <c:v>1055.0526018496073</c:v>
                </c:pt>
                <c:pt idx="3876">
                  <c:v>1215.3435543638388</c:v>
                </c:pt>
                <c:pt idx="3877">
                  <c:v>1166.1278415519846</c:v>
                </c:pt>
                <c:pt idx="3878">
                  <c:v>1304.7864568724056</c:v>
                </c:pt>
                <c:pt idx="3879">
                  <c:v>1112.8444143127388</c:v>
                </c:pt>
                <c:pt idx="3880">
                  <c:v>1115.5386715904283</c:v>
                </c:pt>
                <c:pt idx="3881">
                  <c:v>1146.6829281204471</c:v>
                </c:pt>
                <c:pt idx="3882">
                  <c:v>1233.4631450628217</c:v>
                </c:pt>
                <c:pt idx="3883">
                  <c:v>1471.3479631500775</c:v>
                </c:pt>
                <c:pt idx="3884">
                  <c:v>1396.2408303870427</c:v>
                </c:pt>
                <c:pt idx="3885">
                  <c:v>1568.7602746569676</c:v>
                </c:pt>
                <c:pt idx="3886">
                  <c:v>1827.2862576960306</c:v>
                </c:pt>
                <c:pt idx="3887">
                  <c:v>1470.7368215635142</c:v>
                </c:pt>
                <c:pt idx="3888">
                  <c:v>1332.2902431202187</c:v>
                </c:pt>
                <c:pt idx="3889">
                  <c:v>1316.8369697630367</c:v>
                </c:pt>
                <c:pt idx="3890">
                  <c:v>1218.1668867928715</c:v>
                </c:pt>
                <c:pt idx="3891">
                  <c:v>1174.0638276762929</c:v>
                </c:pt>
                <c:pt idx="3892">
                  <c:v>1230.4280452724506</c:v>
                </c:pt>
                <c:pt idx="3893">
                  <c:v>1290.4610486966981</c:v>
                </c:pt>
                <c:pt idx="3894">
                  <c:v>1363.9231296541577</c:v>
                </c:pt>
                <c:pt idx="3895">
                  <c:v>1422.1217302185748</c:v>
                </c:pt>
                <c:pt idx="3896">
                  <c:v>1348.0430491017282</c:v>
                </c:pt>
                <c:pt idx="3897">
                  <c:v>1281.2863163090565</c:v>
                </c:pt>
                <c:pt idx="3898">
                  <c:v>1437.6276473669168</c:v>
                </c:pt>
                <c:pt idx="3899">
                  <c:v>1461.3910341029039</c:v>
                </c:pt>
                <c:pt idx="3900">
                  <c:v>1502.0021510902131</c:v>
                </c:pt>
                <c:pt idx="3901">
                  <c:v>1518.8074453455579</c:v>
                </c:pt>
                <c:pt idx="3902">
                  <c:v>1490.4055448931565</c:v>
                </c:pt>
                <c:pt idx="3903">
                  <c:v>1375.1668365675589</c:v>
                </c:pt>
                <c:pt idx="3904">
                  <c:v>1551.0998515573119</c:v>
                </c:pt>
                <c:pt idx="3905">
                  <c:v>1333.768241720803</c:v>
                </c:pt>
                <c:pt idx="3906">
                  <c:v>1281.5527595899071</c:v>
                </c:pt>
                <c:pt idx="3907">
                  <c:v>2398.0203451703383</c:v>
                </c:pt>
                <c:pt idx="3908">
                  <c:v>3781.4544976296866</c:v>
                </c:pt>
                <c:pt idx="3909">
                  <c:v>3585.8450603205879</c:v>
                </c:pt>
                <c:pt idx="3910">
                  <c:v>4045.6625903006329</c:v>
                </c:pt>
                <c:pt idx="3911">
                  <c:v>4172.848915165514</c:v>
                </c:pt>
                <c:pt idx="3912">
                  <c:v>3675.0893118602353</c:v>
                </c:pt>
                <c:pt idx="3913">
                  <c:v>3280.2419095927389</c:v>
                </c:pt>
                <c:pt idx="3914">
                  <c:v>2894.0903642331405</c:v>
                </c:pt>
                <c:pt idx="3915">
                  <c:v>2705.5297594520462</c:v>
                </c:pt>
                <c:pt idx="3916">
                  <c:v>2586.4746683528238</c:v>
                </c:pt>
                <c:pt idx="3917">
                  <c:v>2315.3939045728112</c:v>
                </c:pt>
                <c:pt idx="3918">
                  <c:v>2102.8193037820984</c:v>
                </c:pt>
                <c:pt idx="3919">
                  <c:v>2003.9987844769412</c:v>
                </c:pt>
                <c:pt idx="3920">
                  <c:v>2181.6726240944577</c:v>
                </c:pt>
                <c:pt idx="3921">
                  <c:v>2698.9735182695631</c:v>
                </c:pt>
                <c:pt idx="3922">
                  <c:v>3306.8636982162097</c:v>
                </c:pt>
                <c:pt idx="3923">
                  <c:v>3256.3782895890399</c:v>
                </c:pt>
                <c:pt idx="3924">
                  <c:v>2739.0241412683381</c:v>
                </c:pt>
                <c:pt idx="3925">
                  <c:v>2363.0070744687159</c:v>
                </c:pt>
                <c:pt idx="3926">
                  <c:v>2265.2442860681736</c:v>
                </c:pt>
                <c:pt idx="3927">
                  <c:v>2419.1201502271283</c:v>
                </c:pt>
                <c:pt idx="3928">
                  <c:v>2766.7801120438394</c:v>
                </c:pt>
                <c:pt idx="3929">
                  <c:v>3410.0689029703549</c:v>
                </c:pt>
                <c:pt idx="3930">
                  <c:v>3558.6790644275925</c:v>
                </c:pt>
                <c:pt idx="3931">
                  <c:v>3179.3384256846957</c:v>
                </c:pt>
                <c:pt idx="3932">
                  <c:v>2933.7183192470188</c:v>
                </c:pt>
                <c:pt idx="3933">
                  <c:v>2450.9693319850248</c:v>
                </c:pt>
                <c:pt idx="3934">
                  <c:v>1923.5534451519773</c:v>
                </c:pt>
                <c:pt idx="3935">
                  <c:v>1807.4521217624106</c:v>
                </c:pt>
                <c:pt idx="3936">
                  <c:v>1981.7818635997385</c:v>
                </c:pt>
                <c:pt idx="3937">
                  <c:v>1737.8554130993944</c:v>
                </c:pt>
                <c:pt idx="3938">
                  <c:v>1824.8407051744289</c:v>
                </c:pt>
                <c:pt idx="3939">
                  <c:v>1935.0208425022126</c:v>
                </c:pt>
                <c:pt idx="3940">
                  <c:v>2169.0555227693831</c:v>
                </c:pt>
                <c:pt idx="3941">
                  <c:v>2334.7564335505663</c:v>
                </c:pt>
                <c:pt idx="3942">
                  <c:v>2142.8554833074777</c:v>
                </c:pt>
                <c:pt idx="3943">
                  <c:v>1948.3584647952798</c:v>
                </c:pt>
                <c:pt idx="3944">
                  <c:v>1700.2881493803056</c:v>
                </c:pt>
                <c:pt idx="3945">
                  <c:v>1524.9579391557495</c:v>
                </c:pt>
                <c:pt idx="3946">
                  <c:v>1358.0063300716224</c:v>
                </c:pt>
                <c:pt idx="3947">
                  <c:v>1212.4969464861765</c:v>
                </c:pt>
                <c:pt idx="3948">
                  <c:v>1117.9030655661056</c:v>
                </c:pt>
                <c:pt idx="3949">
                  <c:v>1066.9782466594866</c:v>
                </c:pt>
                <c:pt idx="3950">
                  <c:v>1016.2248685426512</c:v>
                </c:pt>
                <c:pt idx="3951">
                  <c:v>976.81950935341501</c:v>
                </c:pt>
                <c:pt idx="3952">
                  <c:v>935.16518734559622</c:v>
                </c:pt>
                <c:pt idx="3953">
                  <c:v>926.9663647114221</c:v>
                </c:pt>
                <c:pt idx="3954">
                  <c:v>1313.3987218483248</c:v>
                </c:pt>
                <c:pt idx="3955">
                  <c:v>1591.5415432708869</c:v>
                </c:pt>
                <c:pt idx="3956">
                  <c:v>1439.9208877243284</c:v>
                </c:pt>
                <c:pt idx="3957">
                  <c:v>1177.1997296176146</c:v>
                </c:pt>
                <c:pt idx="3958">
                  <c:v>977.18168639287478</c:v>
                </c:pt>
                <c:pt idx="3959">
                  <c:v>881.36714061499072</c:v>
                </c:pt>
                <c:pt idx="3960">
                  <c:v>845.92090316531244</c:v>
                </c:pt>
                <c:pt idx="3961">
                  <c:v>1192.9916514603788</c:v>
                </c:pt>
                <c:pt idx="3962">
                  <c:v>2154.8794797070213</c:v>
                </c:pt>
                <c:pt idx="3963">
                  <c:v>2544.7625030721938</c:v>
                </c:pt>
                <c:pt idx="3964">
                  <c:v>2897.3672883811269</c:v>
                </c:pt>
                <c:pt idx="3965">
                  <c:v>3505.1424703560733</c:v>
                </c:pt>
                <c:pt idx="3966">
                  <c:v>3678.7217575136365</c:v>
                </c:pt>
                <c:pt idx="3967">
                  <c:v>3533.9207387948109</c:v>
                </c:pt>
                <c:pt idx="3968">
                  <c:v>3161.9490595023308</c:v>
                </c:pt>
                <c:pt idx="3969">
                  <c:v>2712.2108145082639</c:v>
                </c:pt>
                <c:pt idx="3970">
                  <c:v>2368.5308042166553</c:v>
                </c:pt>
                <c:pt idx="3971">
                  <c:v>2191.6405181399336</c:v>
                </c:pt>
                <c:pt idx="3972">
                  <c:v>2020.4073690727228</c:v>
                </c:pt>
                <c:pt idx="3973">
                  <c:v>1920.1069196614876</c:v>
                </c:pt>
                <c:pt idx="3974">
                  <c:v>1795.9364573609446</c:v>
                </c:pt>
                <c:pt idx="3975">
                  <c:v>1716.2480817451337</c:v>
                </c:pt>
                <c:pt idx="3976">
                  <c:v>1477.3586204809581</c:v>
                </c:pt>
                <c:pt idx="3977">
                  <c:v>1399.9368900469676</c:v>
                </c:pt>
                <c:pt idx="3978">
                  <c:v>1185.2953608083901</c:v>
                </c:pt>
                <c:pt idx="3979">
                  <c:v>1066.9350566025114</c:v>
                </c:pt>
                <c:pt idx="3980">
                  <c:v>1030.7778972699261</c:v>
                </c:pt>
                <c:pt idx="3981">
                  <c:v>949.98287327426783</c:v>
                </c:pt>
                <c:pt idx="3982">
                  <c:v>946.41202610080859</c:v>
                </c:pt>
                <c:pt idx="3983">
                  <c:v>867.65980603252024</c:v>
                </c:pt>
                <c:pt idx="3984">
                  <c:v>865.14690391515444</c:v>
                </c:pt>
                <c:pt idx="3985">
                  <c:v>816.88896128276258</c:v>
                </c:pt>
                <c:pt idx="3986">
                  <c:v>800.06301899928485</c:v>
                </c:pt>
                <c:pt idx="3987">
                  <c:v>776.57175816375741</c:v>
                </c:pt>
                <c:pt idx="3988">
                  <c:v>759.50160038877857</c:v>
                </c:pt>
                <c:pt idx="3989">
                  <c:v>753.0899491937987</c:v>
                </c:pt>
                <c:pt idx="3990">
                  <c:v>872.52657926853783</c:v>
                </c:pt>
                <c:pt idx="3991">
                  <c:v>932.33820236334759</c:v>
                </c:pt>
                <c:pt idx="3992">
                  <c:v>835.16851511250013</c:v>
                </c:pt>
                <c:pt idx="3993">
                  <c:v>789.11958719386337</c:v>
                </c:pt>
                <c:pt idx="3994">
                  <c:v>797.49825625750429</c:v>
                </c:pt>
                <c:pt idx="3995">
                  <c:v>756.97374100665274</c:v>
                </c:pt>
                <c:pt idx="3996">
                  <c:v>699.80981068201788</c:v>
                </c:pt>
                <c:pt idx="3997">
                  <c:v>684.54463697298866</c:v>
                </c:pt>
                <c:pt idx="3998">
                  <c:v>746.19205432164404</c:v>
                </c:pt>
                <c:pt idx="3999">
                  <c:v>751.46526860969368</c:v>
                </c:pt>
                <c:pt idx="4000">
                  <c:v>734.76211255128669</c:v>
                </c:pt>
                <c:pt idx="4001">
                  <c:v>775.84401079492341</c:v>
                </c:pt>
                <c:pt idx="4002">
                  <c:v>687.2111602668981</c:v>
                </c:pt>
                <c:pt idx="4003">
                  <c:v>694.34311649625931</c:v>
                </c:pt>
                <c:pt idx="4004">
                  <c:v>669.88406038957999</c:v>
                </c:pt>
                <c:pt idx="4005">
                  <c:v>622.05064190955216</c:v>
                </c:pt>
                <c:pt idx="4006">
                  <c:v>607.59065328272425</c:v>
                </c:pt>
                <c:pt idx="4007">
                  <c:v>606.12838116163607</c:v>
                </c:pt>
                <c:pt idx="4008">
                  <c:v>584.13808650216083</c:v>
                </c:pt>
                <c:pt idx="4009">
                  <c:v>566.72255338622369</c:v>
                </c:pt>
                <c:pt idx="4010">
                  <c:v>555.65858136357133</c:v>
                </c:pt>
                <c:pt idx="4011">
                  <c:v>550.232950984892</c:v>
                </c:pt>
                <c:pt idx="4012">
                  <c:v>539.81300714750057</c:v>
                </c:pt>
                <c:pt idx="4013">
                  <c:v>563.3254659254012</c:v>
                </c:pt>
                <c:pt idx="4014">
                  <c:v>586.7460099218423</c:v>
                </c:pt>
                <c:pt idx="4015">
                  <c:v>636.62418945049581</c:v>
                </c:pt>
                <c:pt idx="4016">
                  <c:v>634.55926428783278</c:v>
                </c:pt>
                <c:pt idx="4017">
                  <c:v>641.16167051029424</c:v>
                </c:pt>
                <c:pt idx="4018">
                  <c:v>615.80049499875349</c:v>
                </c:pt>
                <c:pt idx="4019">
                  <c:v>613.68049455783648</c:v>
                </c:pt>
                <c:pt idx="4020">
                  <c:v>628.74067827543047</c:v>
                </c:pt>
                <c:pt idx="4021">
                  <c:v>778.5625569016114</c:v>
                </c:pt>
                <c:pt idx="4022">
                  <c:v>793.49026360375967</c:v>
                </c:pt>
                <c:pt idx="4023">
                  <c:v>780.89639232513616</c:v>
                </c:pt>
                <c:pt idx="4024">
                  <c:v>786.31572515951098</c:v>
                </c:pt>
                <c:pt idx="4025">
                  <c:v>806.41783189097532</c:v>
                </c:pt>
                <c:pt idx="4026">
                  <c:v>872.95515862243974</c:v>
                </c:pt>
                <c:pt idx="4027">
                  <c:v>880.30704990782806</c:v>
                </c:pt>
                <c:pt idx="4028">
                  <c:v>823.32287304723297</c:v>
                </c:pt>
                <c:pt idx="4029">
                  <c:v>800.57692123023401</c:v>
                </c:pt>
                <c:pt idx="4030">
                  <c:v>781.58945096041828</c:v>
                </c:pt>
                <c:pt idx="4031">
                  <c:v>746.58826531833256</c:v>
                </c:pt>
                <c:pt idx="4032">
                  <c:v>697.62970580532055</c:v>
                </c:pt>
                <c:pt idx="4033">
                  <c:v>683.07910254354988</c:v>
                </c:pt>
                <c:pt idx="4034">
                  <c:v>747.05954439925699</c:v>
                </c:pt>
                <c:pt idx="4035">
                  <c:v>677.77450541241831</c:v>
                </c:pt>
                <c:pt idx="4036">
                  <c:v>627.23471660561279</c:v>
                </c:pt>
                <c:pt idx="4037">
                  <c:v>630.02537140574088</c:v>
                </c:pt>
                <c:pt idx="4038">
                  <c:v>601.86602281047465</c:v>
                </c:pt>
                <c:pt idx="4039">
                  <c:v>593.47979856255915</c:v>
                </c:pt>
                <c:pt idx="4040">
                  <c:v>647.0171494704324</c:v>
                </c:pt>
                <c:pt idx="4041">
                  <c:v>697.95503253753566</c:v>
                </c:pt>
                <c:pt idx="4042">
                  <c:v>701.23931420489134</c:v>
                </c:pt>
                <c:pt idx="4043">
                  <c:v>697.36544820197901</c:v>
                </c:pt>
                <c:pt idx="4044">
                  <c:v>687.8426694492764</c:v>
                </c:pt>
                <c:pt idx="4045">
                  <c:v>689.08914171113133</c:v>
                </c:pt>
                <c:pt idx="4046">
                  <c:v>621.80896341971902</c:v>
                </c:pt>
                <c:pt idx="4047">
                  <c:v>595.16788326908727</c:v>
                </c:pt>
                <c:pt idx="4048">
                  <c:v>601.78390868063434</c:v>
                </c:pt>
                <c:pt idx="4049">
                  <c:v>588.59797363133566</c:v>
                </c:pt>
                <c:pt idx="4050">
                  <c:v>549.26722069285563</c:v>
                </c:pt>
                <c:pt idx="4051">
                  <c:v>463.46015606292099</c:v>
                </c:pt>
                <c:pt idx="4052">
                  <c:v>489.43735776944004</c:v>
                </c:pt>
                <c:pt idx="4053">
                  <c:v>435.56069798395896</c:v>
                </c:pt>
                <c:pt idx="4054">
                  <c:v>406.92943423996195</c:v>
                </c:pt>
                <c:pt idx="4055">
                  <c:v>460.43838615229242</c:v>
                </c:pt>
                <c:pt idx="4056">
                  <c:v>432.84855615681198</c:v>
                </c:pt>
                <c:pt idx="4057">
                  <c:v>491.18014838761621</c:v>
                </c:pt>
                <c:pt idx="4058">
                  <c:v>640.02203017661009</c:v>
                </c:pt>
                <c:pt idx="4059">
                  <c:v>662.55589628731252</c:v>
                </c:pt>
                <c:pt idx="4060">
                  <c:v>541.17549689060775</c:v>
                </c:pt>
                <c:pt idx="4061">
                  <c:v>579.61364400235789</c:v>
                </c:pt>
                <c:pt idx="4062">
                  <c:v>739.04402717055382</c:v>
                </c:pt>
                <c:pt idx="4063">
                  <c:v>803.76995473615364</c:v>
                </c:pt>
                <c:pt idx="4064">
                  <c:v>816.63797578461993</c:v>
                </c:pt>
                <c:pt idx="4065">
                  <c:v>740.04397577775342</c:v>
                </c:pt>
                <c:pt idx="4066">
                  <c:v>705.04172364771898</c:v>
                </c:pt>
                <c:pt idx="4067">
                  <c:v>639.42737880073378</c:v>
                </c:pt>
                <c:pt idx="4068">
                  <c:v>627.68954886234667</c:v>
                </c:pt>
                <c:pt idx="4069">
                  <c:v>606.50589323519296</c:v>
                </c:pt>
                <c:pt idx="4070">
                  <c:v>577.73750561576537</c:v>
                </c:pt>
                <c:pt idx="4071">
                  <c:v>587.38838127210715</c:v>
                </c:pt>
                <c:pt idx="4072">
                  <c:v>557.95684748389112</c:v>
                </c:pt>
                <c:pt idx="4073">
                  <c:v>547.37551713898119</c:v>
                </c:pt>
                <c:pt idx="4074">
                  <c:v>557.03341829515807</c:v>
                </c:pt>
                <c:pt idx="4075">
                  <c:v>690.26275312595112</c:v>
                </c:pt>
                <c:pt idx="4076">
                  <c:v>754.84674545592986</c:v>
                </c:pt>
                <c:pt idx="4077">
                  <c:v>774.50711629089562</c:v>
                </c:pt>
                <c:pt idx="4078">
                  <c:v>710.38812758266533</c:v>
                </c:pt>
                <c:pt idx="4079">
                  <c:v>671.6817874863641</c:v>
                </c:pt>
                <c:pt idx="4080">
                  <c:v>596.52491377782371</c:v>
                </c:pt>
                <c:pt idx="4081">
                  <c:v>553.3778709885903</c:v>
                </c:pt>
                <c:pt idx="4082">
                  <c:v>677.64124104063899</c:v>
                </c:pt>
                <c:pt idx="4083">
                  <c:v>691.08185992609867</c:v>
                </c:pt>
                <c:pt idx="4084">
                  <c:v>701.95048946245686</c:v>
                </c:pt>
                <c:pt idx="4085">
                  <c:v>770.98097994527461</c:v>
                </c:pt>
                <c:pt idx="4086">
                  <c:v>722.31321904593312</c:v>
                </c:pt>
                <c:pt idx="4087">
                  <c:v>572.48232410856917</c:v>
                </c:pt>
                <c:pt idx="4088">
                  <c:v>545.48818160404005</c:v>
                </c:pt>
                <c:pt idx="4089">
                  <c:v>775.5145888233933</c:v>
                </c:pt>
                <c:pt idx="4090">
                  <c:v>720.91856229853317</c:v>
                </c:pt>
                <c:pt idx="4091">
                  <c:v>743.57263917111356</c:v>
                </c:pt>
                <c:pt idx="4092">
                  <c:v>735.75435688053392</c:v>
                </c:pt>
                <c:pt idx="4093">
                  <c:v>767.64604405121486</c:v>
                </c:pt>
                <c:pt idx="4094">
                  <c:v>600.56822173177784</c:v>
                </c:pt>
                <c:pt idx="4095">
                  <c:v>555.20598619476368</c:v>
                </c:pt>
                <c:pt idx="4096">
                  <c:v>672.64351578120841</c:v>
                </c:pt>
                <c:pt idx="4097">
                  <c:v>720.76781809798547</c:v>
                </c:pt>
                <c:pt idx="4098">
                  <c:v>800.549764607631</c:v>
                </c:pt>
                <c:pt idx="4099">
                  <c:v>770.56810403076418</c:v>
                </c:pt>
                <c:pt idx="4100">
                  <c:v>798.00118246284399</c:v>
                </c:pt>
                <c:pt idx="4101">
                  <c:v>639.0804634639029</c:v>
                </c:pt>
                <c:pt idx="4102">
                  <c:v>565.453651639952</c:v>
                </c:pt>
                <c:pt idx="4103">
                  <c:v>678.12432166347071</c:v>
                </c:pt>
                <c:pt idx="4104">
                  <c:v>745.13057765357041</c:v>
                </c:pt>
                <c:pt idx="4105">
                  <c:v>754.28939287880166</c:v>
                </c:pt>
                <c:pt idx="4106">
                  <c:v>699.84270561093422</c:v>
                </c:pt>
                <c:pt idx="4107">
                  <c:v>771.65792590363719</c:v>
                </c:pt>
                <c:pt idx="4108">
                  <c:v>762.05941424907519</c:v>
                </c:pt>
                <c:pt idx="4109">
                  <c:v>779.29390461072433</c:v>
                </c:pt>
                <c:pt idx="4110">
                  <c:v>923.92123197519379</c:v>
                </c:pt>
                <c:pt idx="4111">
                  <c:v>891.82113562150107</c:v>
                </c:pt>
                <c:pt idx="4112">
                  <c:v>677.21267060498337</c:v>
                </c:pt>
                <c:pt idx="4113">
                  <c:v>406.26000064297159</c:v>
                </c:pt>
                <c:pt idx="4114">
                  <c:v>385.25038844439791</c:v>
                </c:pt>
                <c:pt idx="4115">
                  <c:v>437.01885267905317</c:v>
                </c:pt>
                <c:pt idx="4116">
                  <c:v>506.98914402675217</c:v>
                </c:pt>
                <c:pt idx="4117">
                  <c:v>604.85293618312778</c:v>
                </c:pt>
                <c:pt idx="4118">
                  <c:v>688.33607438659703</c:v>
                </c:pt>
                <c:pt idx="4119">
                  <c:v>789.8278983945271</c:v>
                </c:pt>
                <c:pt idx="4120">
                  <c:v>761.38123120419698</c:v>
                </c:pt>
                <c:pt idx="4121">
                  <c:v>717.85337475766028</c:v>
                </c:pt>
                <c:pt idx="4122">
                  <c:v>588.91301166768835</c:v>
                </c:pt>
                <c:pt idx="4123">
                  <c:v>579.72920390909269</c:v>
                </c:pt>
                <c:pt idx="4124">
                  <c:v>757.6634994916526</c:v>
                </c:pt>
                <c:pt idx="4125">
                  <c:v>808.51693480661561</c:v>
                </c:pt>
                <c:pt idx="4126">
                  <c:v>841.72779360707966</c:v>
                </c:pt>
                <c:pt idx="4127">
                  <c:v>874.27207156563395</c:v>
                </c:pt>
                <c:pt idx="4128">
                  <c:v>879.94660521467415</c:v>
                </c:pt>
                <c:pt idx="4129">
                  <c:v>837.88161975374931</c:v>
                </c:pt>
                <c:pt idx="4130">
                  <c:v>860.61487976196474</c:v>
                </c:pt>
                <c:pt idx="4131">
                  <c:v>1003.8182115014306</c:v>
                </c:pt>
                <c:pt idx="4132">
                  <c:v>1096.5280968747652</c:v>
                </c:pt>
                <c:pt idx="4133">
                  <c:v>1112.5120612219612</c:v>
                </c:pt>
                <c:pt idx="4134">
                  <c:v>1122.6976827431017</c:v>
                </c:pt>
                <c:pt idx="4135">
                  <c:v>1103.8126340570677</c:v>
                </c:pt>
                <c:pt idx="4136">
                  <c:v>898.67086138447985</c:v>
                </c:pt>
                <c:pt idx="4137">
                  <c:v>887.48837315220385</c:v>
                </c:pt>
                <c:pt idx="4138">
                  <c:v>1046.6880328772097</c:v>
                </c:pt>
                <c:pt idx="4139">
                  <c:v>1022.4891403557831</c:v>
                </c:pt>
                <c:pt idx="4140">
                  <c:v>1031.9744244530302</c:v>
                </c:pt>
                <c:pt idx="4141">
                  <c:v>1048.1368752071485</c:v>
                </c:pt>
                <c:pt idx="4142">
                  <c:v>1039.8781012414013</c:v>
                </c:pt>
                <c:pt idx="4143">
                  <c:v>1180.5963206058357</c:v>
                </c:pt>
                <c:pt idx="4144">
                  <c:v>1161.2570524008529</c:v>
                </c:pt>
                <c:pt idx="4145">
                  <c:v>1095.8154357887936</c:v>
                </c:pt>
                <c:pt idx="4146">
                  <c:v>1127.7962596868108</c:v>
                </c:pt>
                <c:pt idx="4147">
                  <c:v>1107.9067380111921</c:v>
                </c:pt>
                <c:pt idx="4148">
                  <c:v>1110.4746202126614</c:v>
                </c:pt>
                <c:pt idx="4149">
                  <c:v>1101.1173223655389</c:v>
                </c:pt>
                <c:pt idx="4150">
                  <c:v>1265.1144435350002</c:v>
                </c:pt>
                <c:pt idx="4151">
                  <c:v>1492.5330872036873</c:v>
                </c:pt>
                <c:pt idx="4152">
                  <c:v>1499.6944925441644</c:v>
                </c:pt>
                <c:pt idx="4153">
                  <c:v>1912.8814388266976</c:v>
                </c:pt>
                <c:pt idx="4154">
                  <c:v>1938.5771278218888</c:v>
                </c:pt>
                <c:pt idx="4155">
                  <c:v>1800.673964424019</c:v>
                </c:pt>
                <c:pt idx="4156">
                  <c:v>1606.6456087780996</c:v>
                </c:pt>
                <c:pt idx="4157">
                  <c:v>1470.968308538123</c:v>
                </c:pt>
                <c:pt idx="4158">
                  <c:v>1377.9772141823146</c:v>
                </c:pt>
                <c:pt idx="4159">
                  <c:v>1292.2694669801681</c:v>
                </c:pt>
                <c:pt idx="4160">
                  <c:v>1245.2742220561386</c:v>
                </c:pt>
                <c:pt idx="4161">
                  <c:v>1205.0587369649247</c:v>
                </c:pt>
                <c:pt idx="4162">
                  <c:v>1182.889731463584</c:v>
                </c:pt>
                <c:pt idx="4163">
                  <c:v>1161.3961966080085</c:v>
                </c:pt>
                <c:pt idx="4164">
                  <c:v>1131.4608021067634</c:v>
                </c:pt>
                <c:pt idx="4165">
                  <c:v>1111.3772622596991</c:v>
                </c:pt>
                <c:pt idx="4166">
                  <c:v>1105.5545954118422</c:v>
                </c:pt>
                <c:pt idx="4167">
                  <c:v>1161.7675620361522</c:v>
                </c:pt>
                <c:pt idx="4168">
                  <c:v>1228.1197041607752</c:v>
                </c:pt>
                <c:pt idx="4169">
                  <c:v>1460.2234090595105</c:v>
                </c:pt>
                <c:pt idx="4170">
                  <c:v>2577.4717814332757</c:v>
                </c:pt>
                <c:pt idx="4171">
                  <c:v>3038.8086487073797</c:v>
                </c:pt>
                <c:pt idx="4172">
                  <c:v>2458.5872041358816</c:v>
                </c:pt>
                <c:pt idx="4173">
                  <c:v>2137.6063973770197</c:v>
                </c:pt>
                <c:pt idx="4174">
                  <c:v>2005.4926226081809</c:v>
                </c:pt>
                <c:pt idx="4175">
                  <c:v>1967.491921762376</c:v>
                </c:pt>
                <c:pt idx="4176">
                  <c:v>2026.1262483940293</c:v>
                </c:pt>
                <c:pt idx="4177">
                  <c:v>2109.110827169709</c:v>
                </c:pt>
                <c:pt idx="4178">
                  <c:v>2019.687117820594</c:v>
                </c:pt>
                <c:pt idx="4179">
                  <c:v>1963.0486552168841</c:v>
                </c:pt>
                <c:pt idx="4180">
                  <c:v>1927.4775318636271</c:v>
                </c:pt>
                <c:pt idx="4181">
                  <c:v>1857.0644530572517</c:v>
                </c:pt>
                <c:pt idx="4182">
                  <c:v>1851.5096627430587</c:v>
                </c:pt>
                <c:pt idx="4183">
                  <c:v>1914.1112876326763</c:v>
                </c:pt>
                <c:pt idx="4184">
                  <c:v>1911.598221862831</c:v>
                </c:pt>
                <c:pt idx="4185">
                  <c:v>1883.1376514370559</c:v>
                </c:pt>
                <c:pt idx="4186">
                  <c:v>1873.072376192079</c:v>
                </c:pt>
                <c:pt idx="4187">
                  <c:v>1763.8727023811903</c:v>
                </c:pt>
                <c:pt idx="4188">
                  <c:v>1660.6780445633519</c:v>
                </c:pt>
                <c:pt idx="4189">
                  <c:v>1654.515883660498</c:v>
                </c:pt>
                <c:pt idx="4190">
                  <c:v>1759.253750404871</c:v>
                </c:pt>
                <c:pt idx="4191">
                  <c:v>1671.4252880574477</c:v>
                </c:pt>
                <c:pt idx="4192">
                  <c:v>1725.3933061474168</c:v>
                </c:pt>
                <c:pt idx="4193">
                  <c:v>1739.9009722859848</c:v>
                </c:pt>
                <c:pt idx="4194">
                  <c:v>1716.2471642113555</c:v>
                </c:pt>
                <c:pt idx="4195">
                  <c:v>1740.8737359011409</c:v>
                </c:pt>
                <c:pt idx="4196">
                  <c:v>1846.235009640546</c:v>
                </c:pt>
                <c:pt idx="4197">
                  <c:v>1756.9199719525166</c:v>
                </c:pt>
                <c:pt idx="4198">
                  <c:v>1709.0527178472639</c:v>
                </c:pt>
                <c:pt idx="4199">
                  <c:v>1640.1717523695522</c:v>
                </c:pt>
                <c:pt idx="4200">
                  <c:v>1578.9727053591225</c:v>
                </c:pt>
                <c:pt idx="4201">
                  <c:v>1548.4526043303927</c:v>
                </c:pt>
                <c:pt idx="4202">
                  <c:v>1657.5434760486635</c:v>
                </c:pt>
                <c:pt idx="4203">
                  <c:v>1804.3354402581583</c:v>
                </c:pt>
                <c:pt idx="4204">
                  <c:v>1796.4939138999098</c:v>
                </c:pt>
                <c:pt idx="4205">
                  <c:v>2320.4254461049927</c:v>
                </c:pt>
                <c:pt idx="4206">
                  <c:v>2652.8744673164583</c:v>
                </c:pt>
                <c:pt idx="4207">
                  <c:v>3005.2852069374476</c:v>
                </c:pt>
                <c:pt idx="4208">
                  <c:v>2962.7356058269193</c:v>
                </c:pt>
                <c:pt idx="4209">
                  <c:v>2686.5105804593431</c:v>
                </c:pt>
                <c:pt idx="4210">
                  <c:v>2403.6825269672481</c:v>
                </c:pt>
                <c:pt idx="4211">
                  <c:v>2184.3392869297409</c:v>
                </c:pt>
                <c:pt idx="4212">
                  <c:v>1963.6184240567879</c:v>
                </c:pt>
                <c:pt idx="4213">
                  <c:v>1837.0961742288587</c:v>
                </c:pt>
                <c:pt idx="4214">
                  <c:v>1819.4350285769292</c:v>
                </c:pt>
                <c:pt idx="4215">
                  <c:v>1767.8431166418272</c:v>
                </c:pt>
                <c:pt idx="4216">
                  <c:v>1751.719625833005</c:v>
                </c:pt>
                <c:pt idx="4217">
                  <c:v>1643.8192601841333</c:v>
                </c:pt>
                <c:pt idx="4218">
                  <c:v>1410.2764331607777</c:v>
                </c:pt>
                <c:pt idx="4219">
                  <c:v>1350.4217626693207</c:v>
                </c:pt>
                <c:pt idx="4220">
                  <c:v>1233.1141211541888</c:v>
                </c:pt>
                <c:pt idx="4221">
                  <c:v>1243.8898043434524</c:v>
                </c:pt>
                <c:pt idx="4222">
                  <c:v>1357.6382770098921</c:v>
                </c:pt>
                <c:pt idx="4223">
                  <c:v>1223.4809912533192</c:v>
                </c:pt>
                <c:pt idx="4224">
                  <c:v>1124.2004071299341</c:v>
                </c:pt>
                <c:pt idx="4225">
                  <c:v>1046.2708185095519</c:v>
                </c:pt>
                <c:pt idx="4226">
                  <c:v>1001.6827163838302</c:v>
                </c:pt>
                <c:pt idx="4227">
                  <c:v>1092.7916607520042</c:v>
                </c:pt>
                <c:pt idx="4228">
                  <c:v>1495.589954868067</c:v>
                </c:pt>
                <c:pt idx="4229">
                  <c:v>1581.2066474912738</c:v>
                </c:pt>
                <c:pt idx="4230">
                  <c:v>1409.4364169788259</c:v>
                </c:pt>
                <c:pt idx="4231">
                  <c:v>1276.4210530798514</c:v>
                </c:pt>
                <c:pt idx="4232">
                  <c:v>1197.9164768836138</c:v>
                </c:pt>
                <c:pt idx="4233">
                  <c:v>1012.1806149839831</c:v>
                </c:pt>
                <c:pt idx="4234">
                  <c:v>936.10237125153822</c:v>
                </c:pt>
                <c:pt idx="4235">
                  <c:v>916.88709454848231</c:v>
                </c:pt>
                <c:pt idx="4236">
                  <c:v>982.45414643278559</c:v>
                </c:pt>
                <c:pt idx="4237">
                  <c:v>979.04004352207494</c:v>
                </c:pt>
                <c:pt idx="4238">
                  <c:v>911.75565489369728</c:v>
                </c:pt>
                <c:pt idx="4239">
                  <c:v>874.64671159498653</c:v>
                </c:pt>
                <c:pt idx="4240">
                  <c:v>943.16292727505584</c:v>
                </c:pt>
                <c:pt idx="4241">
                  <c:v>1183.7115364831525</c:v>
                </c:pt>
                <c:pt idx="4242">
                  <c:v>1667.147179392502</c:v>
                </c:pt>
                <c:pt idx="4243">
                  <c:v>1287.4169530978884</c:v>
                </c:pt>
                <c:pt idx="4244">
                  <c:v>1427.8940042119852</c:v>
                </c:pt>
                <c:pt idx="4245">
                  <c:v>1372.8247914566562</c:v>
                </c:pt>
                <c:pt idx="4246">
                  <c:v>1194.6230861129707</c:v>
                </c:pt>
                <c:pt idx="4247">
                  <c:v>1228.0076978510258</c:v>
                </c:pt>
                <c:pt idx="4248">
                  <c:v>1126.0335966598757</c:v>
                </c:pt>
                <c:pt idx="4249">
                  <c:v>1062.7498988891962</c:v>
                </c:pt>
                <c:pt idx="4250">
                  <c:v>986.1968900679002</c:v>
                </c:pt>
                <c:pt idx="4251">
                  <c:v>952.05270618866314</c:v>
                </c:pt>
                <c:pt idx="4252">
                  <c:v>976.01914210246821</c:v>
                </c:pt>
                <c:pt idx="4253">
                  <c:v>1007.1547288155991</c:v>
                </c:pt>
                <c:pt idx="4254">
                  <c:v>1080.6081242374921</c:v>
                </c:pt>
                <c:pt idx="4255">
                  <c:v>1110.4957911576128</c:v>
                </c:pt>
                <c:pt idx="4256">
                  <c:v>1557.7882217662313</c:v>
                </c:pt>
                <c:pt idx="4257">
                  <c:v>1861.7221063010963</c:v>
                </c:pt>
                <c:pt idx="4258">
                  <c:v>1699.0507531538599</c:v>
                </c:pt>
                <c:pt idx="4259">
                  <c:v>1459.7929382474363</c:v>
                </c:pt>
                <c:pt idx="4260">
                  <c:v>1227.8096970785343</c:v>
                </c:pt>
                <c:pt idx="4261">
                  <c:v>1126.9313383078465</c:v>
                </c:pt>
                <c:pt idx="4262">
                  <c:v>1146.7470320968619</c:v>
                </c:pt>
                <c:pt idx="4263">
                  <c:v>1132.2140114679132</c:v>
                </c:pt>
                <c:pt idx="4264">
                  <c:v>1205.1683230578119</c:v>
                </c:pt>
                <c:pt idx="4265">
                  <c:v>1333.7093217161582</c:v>
                </c:pt>
                <c:pt idx="4266">
                  <c:v>1389.9467238589134</c:v>
                </c:pt>
                <c:pt idx="4267">
                  <c:v>1729.4676861342195</c:v>
                </c:pt>
                <c:pt idx="4268">
                  <c:v>1666.7661744161207</c:v>
                </c:pt>
                <c:pt idx="4269">
                  <c:v>1546.3804368347269</c:v>
                </c:pt>
                <c:pt idx="4270">
                  <c:v>1446.5855456330949</c:v>
                </c:pt>
                <c:pt idx="4271">
                  <c:v>1477.9631339957928</c:v>
                </c:pt>
                <c:pt idx="4272">
                  <c:v>1281.469092336122</c:v>
                </c:pt>
                <c:pt idx="4273">
                  <c:v>1135.8112795052321</c:v>
                </c:pt>
                <c:pt idx="4274">
                  <c:v>1078.0701469156597</c:v>
                </c:pt>
                <c:pt idx="4275">
                  <c:v>1065.9570053652549</c:v>
                </c:pt>
                <c:pt idx="4276">
                  <c:v>1099.2074456952218</c:v>
                </c:pt>
                <c:pt idx="4277">
                  <c:v>1060.2966381026717</c:v>
                </c:pt>
                <c:pt idx="4278">
                  <c:v>984.44595899908143</c:v>
                </c:pt>
                <c:pt idx="4279">
                  <c:v>998.37389318588362</c:v>
                </c:pt>
                <c:pt idx="4280">
                  <c:v>963.93199317347251</c:v>
                </c:pt>
                <c:pt idx="4281">
                  <c:v>965.68859640230414</c:v>
                </c:pt>
                <c:pt idx="4282">
                  <c:v>981.69507099848715</c:v>
                </c:pt>
                <c:pt idx="4283">
                  <c:v>982.89602859878732</c:v>
                </c:pt>
                <c:pt idx="4284">
                  <c:v>934.77035804729871</c:v>
                </c:pt>
                <c:pt idx="4285">
                  <c:v>894.90064802322183</c:v>
                </c:pt>
                <c:pt idx="4286">
                  <c:v>1093.8517557558764</c:v>
                </c:pt>
                <c:pt idx="4287">
                  <c:v>2317.4835869632229</c:v>
                </c:pt>
                <c:pt idx="4288">
                  <c:v>2538.9944519527899</c:v>
                </c:pt>
                <c:pt idx="4289">
                  <c:v>2129.1738958582509</c:v>
                </c:pt>
                <c:pt idx="4290">
                  <c:v>1850.844710361504</c:v>
                </c:pt>
                <c:pt idx="4291">
                  <c:v>2237.3324711309278</c:v>
                </c:pt>
                <c:pt idx="4292">
                  <c:v>3250.108502315049</c:v>
                </c:pt>
                <c:pt idx="4293">
                  <c:v>3323.7922699956389</c:v>
                </c:pt>
                <c:pt idx="4294">
                  <c:v>3214.982205241166</c:v>
                </c:pt>
                <c:pt idx="4295">
                  <c:v>3123.3741299164849</c:v>
                </c:pt>
                <c:pt idx="4296">
                  <c:v>3082.0416867801969</c:v>
                </c:pt>
                <c:pt idx="4297">
                  <c:v>3064.491731256252</c:v>
                </c:pt>
                <c:pt idx="4298">
                  <c:v>2952.4203984113351</c:v>
                </c:pt>
                <c:pt idx="4299">
                  <c:v>2804.314331396457</c:v>
                </c:pt>
                <c:pt idx="4300">
                  <c:v>2479.7220364849777</c:v>
                </c:pt>
                <c:pt idx="4301">
                  <c:v>2101.2128557653355</c:v>
                </c:pt>
                <c:pt idx="4302">
                  <c:v>1841.3141645840005</c:v>
                </c:pt>
                <c:pt idx="4303">
                  <c:v>1998.9893349097388</c:v>
                </c:pt>
                <c:pt idx="4304">
                  <c:v>1777.7326215603182</c:v>
                </c:pt>
                <c:pt idx="4305">
                  <c:v>1542.387493993996</c:v>
                </c:pt>
                <c:pt idx="4306">
                  <c:v>1392.6343175059601</c:v>
                </c:pt>
                <c:pt idx="4307">
                  <c:v>1284.5471694132282</c:v>
                </c:pt>
                <c:pt idx="4308">
                  <c:v>1188.6882957335274</c:v>
                </c:pt>
                <c:pt idx="4309">
                  <c:v>1113.7172028264442</c:v>
                </c:pt>
                <c:pt idx="4310">
                  <c:v>1045.327576252203</c:v>
                </c:pt>
                <c:pt idx="4311">
                  <c:v>996.77445666774622</c:v>
                </c:pt>
                <c:pt idx="4312">
                  <c:v>974.2593728138354</c:v>
                </c:pt>
                <c:pt idx="4313">
                  <c:v>929.10400795682722</c:v>
                </c:pt>
                <c:pt idx="4314">
                  <c:v>889.73556112521442</c:v>
                </c:pt>
                <c:pt idx="4315">
                  <c:v>849.0883407349653</c:v>
                </c:pt>
                <c:pt idx="4316">
                  <c:v>828.72062046966141</c:v>
                </c:pt>
                <c:pt idx="4317">
                  <c:v>794.57390615491579</c:v>
                </c:pt>
                <c:pt idx="4318">
                  <c:v>766.03093260360617</c:v>
                </c:pt>
                <c:pt idx="4319">
                  <c:v>738.93774343328857</c:v>
                </c:pt>
                <c:pt idx="4320">
                  <c:v>713.74671607628829</c:v>
                </c:pt>
                <c:pt idx="4321">
                  <c:v>1049.602742831396</c:v>
                </c:pt>
                <c:pt idx="4322">
                  <c:v>1394.4426400822358</c:v>
                </c:pt>
                <c:pt idx="4323">
                  <c:v>1084.2994499218109</c:v>
                </c:pt>
                <c:pt idx="4324">
                  <c:v>1125.1923945355338</c:v>
                </c:pt>
                <c:pt idx="4325">
                  <c:v>1068.8672929827344</c:v>
                </c:pt>
                <c:pt idx="4326">
                  <c:v>992.09383322231292</c:v>
                </c:pt>
                <c:pt idx="4327">
                  <c:v>935.26526702779131</c:v>
                </c:pt>
                <c:pt idx="4328">
                  <c:v>895.93452525418911</c:v>
                </c:pt>
                <c:pt idx="4329">
                  <c:v>788.95807069489865</c:v>
                </c:pt>
                <c:pt idx="4330">
                  <c:v>757.05539354883513</c:v>
                </c:pt>
                <c:pt idx="4331">
                  <c:v>715.94481249645185</c:v>
                </c:pt>
                <c:pt idx="4332">
                  <c:v>691.22465002320121</c:v>
                </c:pt>
                <c:pt idx="4333">
                  <c:v>694.83525475886518</c:v>
                </c:pt>
                <c:pt idx="4334">
                  <c:v>683.67413958075963</c:v>
                </c:pt>
                <c:pt idx="4335">
                  <c:v>661.9085213268944</c:v>
                </c:pt>
                <c:pt idx="4336">
                  <c:v>647.60444404970906</c:v>
                </c:pt>
                <c:pt idx="4337">
                  <c:v>644.76250790630968</c:v>
                </c:pt>
                <c:pt idx="4338">
                  <c:v>647.75378974390969</c:v>
                </c:pt>
                <c:pt idx="4339">
                  <c:v>646.01823650491917</c:v>
                </c:pt>
                <c:pt idx="4340">
                  <c:v>638.19036962467044</c:v>
                </c:pt>
                <c:pt idx="4341">
                  <c:v>629.25729447695801</c:v>
                </c:pt>
                <c:pt idx="4342">
                  <c:v>650.1136319214047</c:v>
                </c:pt>
                <c:pt idx="4343">
                  <c:v>635.31552418494255</c:v>
                </c:pt>
                <c:pt idx="4344">
                  <c:v>656.28175216782688</c:v>
                </c:pt>
                <c:pt idx="4345">
                  <c:v>641.57216139474269</c:v>
                </c:pt>
                <c:pt idx="4346">
                  <c:v>598.96691318044873</c:v>
                </c:pt>
                <c:pt idx="4347">
                  <c:v>585.51618255674703</c:v>
                </c:pt>
                <c:pt idx="4348">
                  <c:v>576.71857001782701</c:v>
                </c:pt>
                <c:pt idx="4349">
                  <c:v>597.85742747186373</c:v>
                </c:pt>
                <c:pt idx="4350">
                  <c:v>609.02715213173906</c:v>
                </c:pt>
                <c:pt idx="4351">
                  <c:v>601.0330497357794</c:v>
                </c:pt>
                <c:pt idx="4352">
                  <c:v>623.02875788655774</c:v>
                </c:pt>
                <c:pt idx="4353">
                  <c:v>625.65057231466426</c:v>
                </c:pt>
                <c:pt idx="4354">
                  <c:v>569.28711156072632</c:v>
                </c:pt>
                <c:pt idx="4355">
                  <c:v>562.80923343014547</c:v>
                </c:pt>
                <c:pt idx="4356">
                  <c:v>555.17457161733876</c:v>
                </c:pt>
                <c:pt idx="4357">
                  <c:v>535.53840610887698</c:v>
                </c:pt>
                <c:pt idx="4358">
                  <c:v>520.18443497385647</c:v>
                </c:pt>
                <c:pt idx="4359">
                  <c:v>529.96026735777991</c:v>
                </c:pt>
                <c:pt idx="4360">
                  <c:v>526.78499043646298</c:v>
                </c:pt>
                <c:pt idx="4361">
                  <c:v>537.64076276821402</c:v>
                </c:pt>
                <c:pt idx="4362">
                  <c:v>517.88882747007506</c:v>
                </c:pt>
                <c:pt idx="4363">
                  <c:v>565.19960190258098</c:v>
                </c:pt>
                <c:pt idx="4364">
                  <c:v>820.45250659113094</c:v>
                </c:pt>
                <c:pt idx="4365">
                  <c:v>702.7401632989156</c:v>
                </c:pt>
                <c:pt idx="4366">
                  <c:v>597.0505928978971</c:v>
                </c:pt>
                <c:pt idx="4367">
                  <c:v>622.89587594308728</c:v>
                </c:pt>
                <c:pt idx="4368">
                  <c:v>650.52090969473943</c:v>
                </c:pt>
                <c:pt idx="4369">
                  <c:v>591.49783116672893</c:v>
                </c:pt>
                <c:pt idx="4370">
                  <c:v>554.78095952147078</c:v>
                </c:pt>
                <c:pt idx="4371">
                  <c:v>550.3931131077801</c:v>
                </c:pt>
                <c:pt idx="4372">
                  <c:v>530.38836201113861</c:v>
                </c:pt>
                <c:pt idx="4373">
                  <c:v>505.4760544396064</c:v>
                </c:pt>
                <c:pt idx="4374">
                  <c:v>491.80755242133205</c:v>
                </c:pt>
                <c:pt idx="4375">
                  <c:v>453.23019032581226</c:v>
                </c:pt>
                <c:pt idx="4376">
                  <c:v>440.1794143356841</c:v>
                </c:pt>
                <c:pt idx="4377">
                  <c:v>403.57595992916538</c:v>
                </c:pt>
                <c:pt idx="4378">
                  <c:v>413.32988596259548</c:v>
                </c:pt>
                <c:pt idx="4379">
                  <c:v>421.21690059239677</c:v>
                </c:pt>
                <c:pt idx="4380">
                  <c:v>418.94162644906345</c:v>
                </c:pt>
                <c:pt idx="4381">
                  <c:v>414.33883003094576</c:v>
                </c:pt>
                <c:pt idx="4382">
                  <c:v>432.46598583388345</c:v>
                </c:pt>
                <c:pt idx="4383">
                  <c:v>472.51906017945117</c:v>
                </c:pt>
                <c:pt idx="4384">
                  <c:v>437.72277683347789</c:v>
                </c:pt>
                <c:pt idx="4385">
                  <c:v>406.22486199737415</c:v>
                </c:pt>
                <c:pt idx="4386">
                  <c:v>413.72331830801772</c:v>
                </c:pt>
                <c:pt idx="4387">
                  <c:v>396.86405361266077</c:v>
                </c:pt>
                <c:pt idx="4388">
                  <c:v>401.07451889691885</c:v>
                </c:pt>
                <c:pt idx="4389">
                  <c:v>452.42857098497575</c:v>
                </c:pt>
                <c:pt idx="4390">
                  <c:v>463.88582502371588</c:v>
                </c:pt>
                <c:pt idx="4391">
                  <c:v>430.44757560456935</c:v>
                </c:pt>
                <c:pt idx="4392">
                  <c:v>418.36296074158668</c:v>
                </c:pt>
                <c:pt idx="4393">
                  <c:v>425.72743693301163</c:v>
                </c:pt>
                <c:pt idx="4394">
                  <c:v>419.806386038634</c:v>
                </c:pt>
                <c:pt idx="4395">
                  <c:v>412.478124519772</c:v>
                </c:pt>
                <c:pt idx="4396">
                  <c:v>450.98467849123165</c:v>
                </c:pt>
                <c:pt idx="4397">
                  <c:v>548.05658413880963</c:v>
                </c:pt>
                <c:pt idx="4398">
                  <c:v>560.8814744164074</c:v>
                </c:pt>
                <c:pt idx="4399">
                  <c:v>533.80760162343381</c:v>
                </c:pt>
                <c:pt idx="4400">
                  <c:v>492.09676214052502</c:v>
                </c:pt>
                <c:pt idx="4401">
                  <c:v>465.27043299868996</c:v>
                </c:pt>
                <c:pt idx="4402">
                  <c:v>453.02219109087901</c:v>
                </c:pt>
                <c:pt idx="4403">
                  <c:v>466.07238531718292</c:v>
                </c:pt>
                <c:pt idx="4404">
                  <c:v>506.8273927267316</c:v>
                </c:pt>
                <c:pt idx="4405">
                  <c:v>480.56613314953501</c:v>
                </c:pt>
                <c:pt idx="4406">
                  <c:v>435.4643816286266</c:v>
                </c:pt>
                <c:pt idx="4407">
                  <c:v>430.91630446693273</c:v>
                </c:pt>
                <c:pt idx="4408">
                  <c:v>417.39176591711282</c:v>
                </c:pt>
                <c:pt idx="4409">
                  <c:v>414.55038719851791</c:v>
                </c:pt>
                <c:pt idx="4410">
                  <c:v>410.24078570602569</c:v>
                </c:pt>
                <c:pt idx="4411">
                  <c:v>412.18016278539494</c:v>
                </c:pt>
                <c:pt idx="4412">
                  <c:v>400.60997700824515</c:v>
                </c:pt>
                <c:pt idx="4413">
                  <c:v>398.7022728985205</c:v>
                </c:pt>
                <c:pt idx="4414">
                  <c:v>406.98458741968005</c:v>
                </c:pt>
                <c:pt idx="4415">
                  <c:v>439.21631388348891</c:v>
                </c:pt>
                <c:pt idx="4416">
                  <c:v>505.67449752267083</c:v>
                </c:pt>
                <c:pt idx="4417">
                  <c:v>483.24955468561069</c:v>
                </c:pt>
                <c:pt idx="4418">
                  <c:v>440.55302429274923</c:v>
                </c:pt>
                <c:pt idx="4419">
                  <c:v>423.37035743681292</c:v>
                </c:pt>
                <c:pt idx="4420">
                  <c:v>399.3426107009351</c:v>
                </c:pt>
                <c:pt idx="4421">
                  <c:v>422.1532609854039</c:v>
                </c:pt>
                <c:pt idx="4422">
                  <c:v>421.2106890823768</c:v>
                </c:pt>
                <c:pt idx="4423">
                  <c:v>407.38578602264761</c:v>
                </c:pt>
                <c:pt idx="4424">
                  <c:v>396.23743345252984</c:v>
                </c:pt>
                <c:pt idx="4425">
                  <c:v>406.79606460887919</c:v>
                </c:pt>
                <c:pt idx="4426">
                  <c:v>392.7629872768635</c:v>
                </c:pt>
                <c:pt idx="4427">
                  <c:v>393.17762077419189</c:v>
                </c:pt>
                <c:pt idx="4428">
                  <c:v>387.01994090948392</c:v>
                </c:pt>
                <c:pt idx="4429">
                  <c:v>380.97478369967268</c:v>
                </c:pt>
                <c:pt idx="4430">
                  <c:v>379.81690507787852</c:v>
                </c:pt>
                <c:pt idx="4431">
                  <c:v>380.03779367810864</c:v>
                </c:pt>
                <c:pt idx="4432">
                  <c:v>389.29727834702328</c:v>
                </c:pt>
                <c:pt idx="4433">
                  <c:v>373.57007526305904</c:v>
                </c:pt>
                <c:pt idx="4434">
                  <c:v>364.92063541955133</c:v>
                </c:pt>
                <c:pt idx="4435">
                  <c:v>364.51543687142521</c:v>
                </c:pt>
                <c:pt idx="4436">
                  <c:v>356.04115974483841</c:v>
                </c:pt>
                <c:pt idx="4437">
                  <c:v>342.56225859718984</c:v>
                </c:pt>
                <c:pt idx="4438">
                  <c:v>335.88842878704031</c:v>
                </c:pt>
                <c:pt idx="4439">
                  <c:v>348.71040009685049</c:v>
                </c:pt>
                <c:pt idx="4440">
                  <c:v>360.49276194286824</c:v>
                </c:pt>
                <c:pt idx="4441">
                  <c:v>347.10463306032614</c:v>
                </c:pt>
                <c:pt idx="4442">
                  <c:v>344.41528159761339</c:v>
                </c:pt>
                <c:pt idx="4443">
                  <c:v>343.40345539971423</c:v>
                </c:pt>
                <c:pt idx="4444">
                  <c:v>376.21894827942145</c:v>
                </c:pt>
                <c:pt idx="4445">
                  <c:v>372.60568723757183</c:v>
                </c:pt>
                <c:pt idx="4446">
                  <c:v>354.39491456854057</c:v>
                </c:pt>
                <c:pt idx="4447">
                  <c:v>379.11821714766756</c:v>
                </c:pt>
                <c:pt idx="4448">
                  <c:v>421.93269570404232</c:v>
                </c:pt>
                <c:pt idx="4449">
                  <c:v>464.04274904057888</c:v>
                </c:pt>
                <c:pt idx="4450">
                  <c:v>469.86927114515879</c:v>
                </c:pt>
                <c:pt idx="4451">
                  <c:v>420.0990012514099</c:v>
                </c:pt>
                <c:pt idx="4452">
                  <c:v>397.72718491206854</c:v>
                </c:pt>
                <c:pt idx="4453">
                  <c:v>450.69466781073839</c:v>
                </c:pt>
                <c:pt idx="4454">
                  <c:v>481.86754802897968</c:v>
                </c:pt>
                <c:pt idx="4455">
                  <c:v>480.32232929791053</c:v>
                </c:pt>
                <c:pt idx="4456">
                  <c:v>496.33763304660283</c:v>
                </c:pt>
                <c:pt idx="4457">
                  <c:v>470.74506050112797</c:v>
                </c:pt>
                <c:pt idx="4458">
                  <c:v>415.02715039657829</c:v>
                </c:pt>
                <c:pt idx="4459">
                  <c:v>418.39300373018733</c:v>
                </c:pt>
                <c:pt idx="4460">
                  <c:v>406.31555776231249</c:v>
                </c:pt>
                <c:pt idx="4461">
                  <c:v>425.77596079775145</c:v>
                </c:pt>
                <c:pt idx="4462">
                  <c:v>423.79639316224905</c:v>
                </c:pt>
                <c:pt idx="4463">
                  <c:v>426.71665918252199</c:v>
                </c:pt>
                <c:pt idx="4464">
                  <c:v>411.36446068275967</c:v>
                </c:pt>
                <c:pt idx="4465">
                  <c:v>408.7772042686845</c:v>
                </c:pt>
                <c:pt idx="4466">
                  <c:v>386.80632300070874</c:v>
                </c:pt>
                <c:pt idx="4467">
                  <c:v>384.3442555251778</c:v>
                </c:pt>
                <c:pt idx="4468">
                  <c:v>317.13566156510433</c:v>
                </c:pt>
                <c:pt idx="4469">
                  <c:v>325.75223226068863</c:v>
                </c:pt>
                <c:pt idx="4470">
                  <c:v>376.40537305444792</c:v>
                </c:pt>
                <c:pt idx="4471">
                  <c:v>361.43009924730239</c:v>
                </c:pt>
                <c:pt idx="4472">
                  <c:v>341.01798489578471</c:v>
                </c:pt>
                <c:pt idx="4473">
                  <c:v>345.32218842995815</c:v>
                </c:pt>
                <c:pt idx="4474">
                  <c:v>562.24777712164712</c:v>
                </c:pt>
                <c:pt idx="4475">
                  <c:v>732.2861116694595</c:v>
                </c:pt>
                <c:pt idx="4476">
                  <c:v>684.56360993844453</c:v>
                </c:pt>
                <c:pt idx="4477">
                  <c:v>717.39488823069826</c:v>
                </c:pt>
                <c:pt idx="4478">
                  <c:v>781.18925313109207</c:v>
                </c:pt>
                <c:pt idx="4479">
                  <c:v>538.09920257228794</c:v>
                </c:pt>
                <c:pt idx="4480">
                  <c:v>436.85434333526837</c:v>
                </c:pt>
                <c:pt idx="4481">
                  <c:v>643.46736674203464</c:v>
                </c:pt>
                <c:pt idx="4482">
                  <c:v>711.17728634941534</c:v>
                </c:pt>
                <c:pt idx="4483">
                  <c:v>774.52434967362922</c:v>
                </c:pt>
                <c:pt idx="4484">
                  <c:v>769.27809743614182</c:v>
                </c:pt>
                <c:pt idx="4485">
                  <c:v>665.22545014524417</c:v>
                </c:pt>
                <c:pt idx="4486">
                  <c:v>573.23632638545223</c:v>
                </c:pt>
                <c:pt idx="4487">
                  <c:v>641.15726083113611</c:v>
                </c:pt>
                <c:pt idx="4488">
                  <c:v>724.70802706556412</c:v>
                </c:pt>
                <c:pt idx="4489">
                  <c:v>772.31233613568236</c:v>
                </c:pt>
                <c:pt idx="4490">
                  <c:v>835.45381424511845</c:v>
                </c:pt>
                <c:pt idx="4491">
                  <c:v>879.28606323307019</c:v>
                </c:pt>
                <c:pt idx="4492">
                  <c:v>931.84704999461258</c:v>
                </c:pt>
                <c:pt idx="4493">
                  <c:v>764.46199535637402</c:v>
                </c:pt>
                <c:pt idx="4494">
                  <c:v>657.40835245627807</c:v>
                </c:pt>
                <c:pt idx="4495">
                  <c:v>901.37562833020331</c:v>
                </c:pt>
                <c:pt idx="4496">
                  <c:v>849.78471805617323</c:v>
                </c:pt>
                <c:pt idx="4497">
                  <c:v>839.78904255508542</c:v>
                </c:pt>
                <c:pt idx="4498">
                  <c:v>816.23644521587914</c:v>
                </c:pt>
                <c:pt idx="4499">
                  <c:v>812.84459866540965</c:v>
                </c:pt>
                <c:pt idx="4500">
                  <c:v>630.66951303598171</c:v>
                </c:pt>
                <c:pt idx="4501">
                  <c:v>575.13093734370261</c:v>
                </c:pt>
                <c:pt idx="4502">
                  <c:v>657.97483167103599</c:v>
                </c:pt>
                <c:pt idx="4503">
                  <c:v>723.23315581093698</c:v>
                </c:pt>
                <c:pt idx="4504">
                  <c:v>708.20356341435581</c:v>
                </c:pt>
                <c:pt idx="4505">
                  <c:v>775.90437736448598</c:v>
                </c:pt>
                <c:pt idx="4506">
                  <c:v>624.45037939761801</c:v>
                </c:pt>
                <c:pt idx="4507">
                  <c:v>640.02816005162867</c:v>
                </c:pt>
                <c:pt idx="4508">
                  <c:v>587.27506125985417</c:v>
                </c:pt>
                <c:pt idx="4509">
                  <c:v>610.35774044102959</c:v>
                </c:pt>
                <c:pt idx="4510">
                  <c:v>666.15661954673283</c:v>
                </c:pt>
                <c:pt idx="4511">
                  <c:v>675.31875192827158</c:v>
                </c:pt>
                <c:pt idx="4512">
                  <c:v>678.07774679517115</c:v>
                </c:pt>
                <c:pt idx="4513">
                  <c:v>791.14451229833855</c:v>
                </c:pt>
                <c:pt idx="4514">
                  <c:v>807.81739931735524</c:v>
                </c:pt>
                <c:pt idx="4515">
                  <c:v>804.88791866746715</c:v>
                </c:pt>
                <c:pt idx="4516">
                  <c:v>673.04731806386678</c:v>
                </c:pt>
                <c:pt idx="4517">
                  <c:v>743.17906974775269</c:v>
                </c:pt>
                <c:pt idx="4518">
                  <c:v>806.55111440015116</c:v>
                </c:pt>
                <c:pt idx="4519">
                  <c:v>819.91006041835567</c:v>
                </c:pt>
                <c:pt idx="4520">
                  <c:v>703.89681530159123</c:v>
                </c:pt>
                <c:pt idx="4521">
                  <c:v>653.66984070071953</c:v>
                </c:pt>
                <c:pt idx="4522">
                  <c:v>497.97244451734088</c:v>
                </c:pt>
                <c:pt idx="4523">
                  <c:v>746.12897084262511</c:v>
                </c:pt>
                <c:pt idx="4524">
                  <c:v>540.51108431813964</c:v>
                </c:pt>
                <c:pt idx="4525">
                  <c:v>490.68911443151501</c:v>
                </c:pt>
                <c:pt idx="4526">
                  <c:v>497.60492847275225</c:v>
                </c:pt>
                <c:pt idx="4527">
                  <c:v>506.88404614240983</c:v>
                </c:pt>
                <c:pt idx="4528">
                  <c:v>533.86419887620275</c:v>
                </c:pt>
                <c:pt idx="4529">
                  <c:v>503.81076724098585</c:v>
                </c:pt>
                <c:pt idx="4530">
                  <c:v>499.46361548794039</c:v>
                </c:pt>
                <c:pt idx="4531">
                  <c:v>494.72527047964581</c:v>
                </c:pt>
                <c:pt idx="4532">
                  <c:v>486.83589208441117</c:v>
                </c:pt>
                <c:pt idx="4533">
                  <c:v>484.95977527632027</c:v>
                </c:pt>
                <c:pt idx="4534">
                  <c:v>478.80307351006218</c:v>
                </c:pt>
                <c:pt idx="4535">
                  <c:v>474.28895976131463</c:v>
                </c:pt>
                <c:pt idx="4536">
                  <c:v>472.49538721903269</c:v>
                </c:pt>
                <c:pt idx="4537">
                  <c:v>469.35363391047468</c:v>
                </c:pt>
                <c:pt idx="4538">
                  <c:v>457.48847720696665</c:v>
                </c:pt>
                <c:pt idx="4539">
                  <c:v>455.03114886297249</c:v>
                </c:pt>
                <c:pt idx="4540">
                  <c:v>460.70006614687077</c:v>
                </c:pt>
                <c:pt idx="4541">
                  <c:v>456.21188026015204</c:v>
                </c:pt>
                <c:pt idx="4542">
                  <c:v>458.02038133138086</c:v>
                </c:pt>
                <c:pt idx="4543">
                  <c:v>455.2637569729302</c:v>
                </c:pt>
                <c:pt idx="4544">
                  <c:v>395.32933807157576</c:v>
                </c:pt>
                <c:pt idx="4545">
                  <c:v>421.55611742353949</c:v>
                </c:pt>
                <c:pt idx="4546">
                  <c:v>556.57970707754509</c:v>
                </c:pt>
                <c:pt idx="4547">
                  <c:v>525.15305759948092</c:v>
                </c:pt>
                <c:pt idx="4548">
                  <c:v>484.13514171501851</c:v>
                </c:pt>
                <c:pt idx="4549">
                  <c:v>394.34639333044703</c:v>
                </c:pt>
                <c:pt idx="4550">
                  <c:v>534.28684301911846</c:v>
                </c:pt>
                <c:pt idx="4551">
                  <c:v>1159.0532361983951</c:v>
                </c:pt>
                <c:pt idx="4552">
                  <c:v>2037.0937662961414</c:v>
                </c:pt>
                <c:pt idx="4553">
                  <c:v>2200.6023774948294</c:v>
                </c:pt>
                <c:pt idx="4554">
                  <c:v>2260.7752280568648</c:v>
                </c:pt>
                <c:pt idx="4555">
                  <c:v>2427.377064982541</c:v>
                </c:pt>
                <c:pt idx="4556">
                  <c:v>2778.5403866033844</c:v>
                </c:pt>
                <c:pt idx="4557">
                  <c:v>2260.1135067664563</c:v>
                </c:pt>
                <c:pt idx="4558">
                  <c:v>2053.8190578849335</c:v>
                </c:pt>
                <c:pt idx="4559">
                  <c:v>1844.8296604325851</c:v>
                </c:pt>
                <c:pt idx="4560">
                  <c:v>2036.1075346395128</c:v>
                </c:pt>
                <c:pt idx="4561">
                  <c:v>2362.3315653737163</c:v>
                </c:pt>
                <c:pt idx="4562">
                  <c:v>2149.0552377049189</c:v>
                </c:pt>
                <c:pt idx="4563">
                  <c:v>1971.3324012274222</c:v>
                </c:pt>
                <c:pt idx="4564">
                  <c:v>1766.3124796013562</c:v>
                </c:pt>
                <c:pt idx="4565">
                  <c:v>1688.0327797263578</c:v>
                </c:pt>
                <c:pt idx="4566">
                  <c:v>1708.6733416447546</c:v>
                </c:pt>
                <c:pt idx="4567">
                  <c:v>1744.1800347504804</c:v>
                </c:pt>
                <c:pt idx="4568">
                  <c:v>1664.9732129767169</c:v>
                </c:pt>
                <c:pt idx="4569">
                  <c:v>1573.9971184338508</c:v>
                </c:pt>
                <c:pt idx="4570">
                  <c:v>1476.0372312420623</c:v>
                </c:pt>
                <c:pt idx="4571">
                  <c:v>1402.6497790600597</c:v>
                </c:pt>
                <c:pt idx="4572">
                  <c:v>1348.3579466566232</c:v>
                </c:pt>
                <c:pt idx="4573">
                  <c:v>1512.1413500251501</c:v>
                </c:pt>
                <c:pt idx="4574">
                  <c:v>1978.6637730698735</c:v>
                </c:pt>
                <c:pt idx="4575">
                  <c:v>2113.0640402394006</c:v>
                </c:pt>
                <c:pt idx="4576">
                  <c:v>2382.5600796219837</c:v>
                </c:pt>
                <c:pt idx="4577">
                  <c:v>2807.3248241820602</c:v>
                </c:pt>
                <c:pt idx="4578">
                  <c:v>3384.5641491901274</c:v>
                </c:pt>
                <c:pt idx="4579">
                  <c:v>3634.0778785561506</c:v>
                </c:pt>
                <c:pt idx="4580">
                  <c:v>3327.1466105527647</c:v>
                </c:pt>
                <c:pt idx="4581">
                  <c:v>2769.8978894227948</c:v>
                </c:pt>
                <c:pt idx="4582">
                  <c:v>2583.9172938702563</c:v>
                </c:pt>
                <c:pt idx="4583">
                  <c:v>2782.7835431631365</c:v>
                </c:pt>
                <c:pt idx="4584">
                  <c:v>2497.808099205914</c:v>
                </c:pt>
                <c:pt idx="4585">
                  <c:v>2340.7703248302514</c:v>
                </c:pt>
                <c:pt idx="4586">
                  <c:v>2595.8777828814536</c:v>
                </c:pt>
                <c:pt idx="4587">
                  <c:v>2864.1857081211529</c:v>
                </c:pt>
                <c:pt idx="4588">
                  <c:v>2553.7418360681231</c:v>
                </c:pt>
                <c:pt idx="4589">
                  <c:v>2484.5062604109653</c:v>
                </c:pt>
                <c:pt idx="4590">
                  <c:v>2631.5764274352823</c:v>
                </c:pt>
                <c:pt idx="4591">
                  <c:v>2217.6035627274787</c:v>
                </c:pt>
                <c:pt idx="4592">
                  <c:v>1948.6713329631968</c:v>
                </c:pt>
                <c:pt idx="4593">
                  <c:v>1792.6491384261692</c:v>
                </c:pt>
                <c:pt idx="4594">
                  <c:v>1730.2859103437688</c:v>
                </c:pt>
                <c:pt idx="4595">
                  <c:v>1716.5132319045206</c:v>
                </c:pt>
                <c:pt idx="4596">
                  <c:v>1746.2599703160977</c:v>
                </c:pt>
                <c:pt idx="4597">
                  <c:v>2074.2180313830763</c:v>
                </c:pt>
                <c:pt idx="4598">
                  <c:v>2272.6339754271139</c:v>
                </c:pt>
                <c:pt idx="4599">
                  <c:v>2321.3384288338107</c:v>
                </c:pt>
                <c:pt idx="4600">
                  <c:v>2541.4177153920609</c:v>
                </c:pt>
                <c:pt idx="4601">
                  <c:v>2586.821861991702</c:v>
                </c:pt>
                <c:pt idx="4602">
                  <c:v>2293.9516679462267</c:v>
                </c:pt>
                <c:pt idx="4603">
                  <c:v>2574.6137332762828</c:v>
                </c:pt>
                <c:pt idx="4604">
                  <c:v>2914.0017728449156</c:v>
                </c:pt>
                <c:pt idx="4605">
                  <c:v>2635.3440261145251</c:v>
                </c:pt>
                <c:pt idx="4606">
                  <c:v>2277.3014499485512</c:v>
                </c:pt>
                <c:pt idx="4607">
                  <c:v>2629.9970589348322</c:v>
                </c:pt>
                <c:pt idx="4608">
                  <c:v>2808.849235880381</c:v>
                </c:pt>
                <c:pt idx="4609">
                  <c:v>2965.5926480217522</c:v>
                </c:pt>
                <c:pt idx="4610">
                  <c:v>3368.5067272371643</c:v>
                </c:pt>
                <c:pt idx="4611">
                  <c:v>3816.4416805969572</c:v>
                </c:pt>
                <c:pt idx="4612">
                  <c:v>3761.6155506945988</c:v>
                </c:pt>
                <c:pt idx="4613">
                  <c:v>3966.1317555817022</c:v>
                </c:pt>
                <c:pt idx="4614">
                  <c:v>4065.3254751754826</c:v>
                </c:pt>
                <c:pt idx="4615">
                  <c:v>4045.5508719747522</c:v>
                </c:pt>
                <c:pt idx="4616">
                  <c:v>3859.5502077489446</c:v>
                </c:pt>
                <c:pt idx="4617">
                  <c:v>3669.1874254953568</c:v>
                </c:pt>
                <c:pt idx="4618">
                  <c:v>3453.9947056133406</c:v>
                </c:pt>
                <c:pt idx="4619">
                  <c:v>3112.3748210096164</c:v>
                </c:pt>
                <c:pt idx="4620">
                  <c:v>2693.045534060936</c:v>
                </c:pt>
                <c:pt idx="4621">
                  <c:v>2378.8145331818459</c:v>
                </c:pt>
                <c:pt idx="4622">
                  <c:v>2220.2073005573734</c:v>
                </c:pt>
                <c:pt idx="4623">
                  <c:v>2190.6266659255139</c:v>
                </c:pt>
                <c:pt idx="4624">
                  <c:v>2379.4045243621194</c:v>
                </c:pt>
                <c:pt idx="4625">
                  <c:v>2841.4335928127639</c:v>
                </c:pt>
                <c:pt idx="4626">
                  <c:v>3094.249337042324</c:v>
                </c:pt>
                <c:pt idx="4627">
                  <c:v>2867.9309541612292</c:v>
                </c:pt>
                <c:pt idx="4628">
                  <c:v>3279.1676368326152</c:v>
                </c:pt>
                <c:pt idx="4629">
                  <c:v>3512.7501400648825</c:v>
                </c:pt>
                <c:pt idx="4630">
                  <c:v>3761.7136738247245</c:v>
                </c:pt>
                <c:pt idx="4631">
                  <c:v>3686.1339052887088</c:v>
                </c:pt>
                <c:pt idx="4632">
                  <c:v>3429.9820568405962</c:v>
                </c:pt>
                <c:pt idx="4633">
                  <c:v>3039.5636554575326</c:v>
                </c:pt>
                <c:pt idx="4634">
                  <c:v>2638.1554234902214</c:v>
                </c:pt>
                <c:pt idx="4635">
                  <c:v>2391.5714110290533</c:v>
                </c:pt>
                <c:pt idx="4636">
                  <c:v>2183.4172297324603</c:v>
                </c:pt>
                <c:pt idx="4637">
                  <c:v>2050.9973563907433</c:v>
                </c:pt>
                <c:pt idx="4638">
                  <c:v>2234.4789231734644</c:v>
                </c:pt>
                <c:pt idx="4639">
                  <c:v>2378.7209457794079</c:v>
                </c:pt>
                <c:pt idx="4640">
                  <c:v>2148.0456025948579</c:v>
                </c:pt>
                <c:pt idx="4641">
                  <c:v>1975.8256844698301</c:v>
                </c:pt>
                <c:pt idx="4642">
                  <c:v>2259.5901987616962</c:v>
                </c:pt>
                <c:pt idx="4643">
                  <c:v>2764.6024895238083</c:v>
                </c:pt>
                <c:pt idx="4644">
                  <c:v>3223.8482025682342</c:v>
                </c:pt>
                <c:pt idx="4645">
                  <c:v>3088.5221919008145</c:v>
                </c:pt>
                <c:pt idx="4646">
                  <c:v>2634.0033446754369</c:v>
                </c:pt>
                <c:pt idx="4647">
                  <c:v>2097.7430351679218</c:v>
                </c:pt>
                <c:pt idx="4648">
                  <c:v>1886.7993262637108</c:v>
                </c:pt>
                <c:pt idx="4649">
                  <c:v>2033.384371925692</c:v>
                </c:pt>
                <c:pt idx="4650">
                  <c:v>2784.7412247157222</c:v>
                </c:pt>
                <c:pt idx="4651">
                  <c:v>2772.4848793946348</c:v>
                </c:pt>
                <c:pt idx="4652">
                  <c:v>2297.8481519043712</c:v>
                </c:pt>
                <c:pt idx="4653">
                  <c:v>1822.7905162448351</c:v>
                </c:pt>
                <c:pt idx="4654">
                  <c:v>1418.1107673095878</c:v>
                </c:pt>
                <c:pt idx="4655">
                  <c:v>1448.9455936049612</c:v>
                </c:pt>
                <c:pt idx="4656">
                  <c:v>2225.6527954743392</c:v>
                </c:pt>
                <c:pt idx="4657">
                  <c:v>3821.2838455509327</c:v>
                </c:pt>
                <c:pt idx="4658">
                  <c:v>4812.8318517275893</c:v>
                </c:pt>
                <c:pt idx="4659">
                  <c:v>4178.5066048598464</c:v>
                </c:pt>
                <c:pt idx="4660">
                  <c:v>3756.1816877202082</c:v>
                </c:pt>
                <c:pt idx="4661">
                  <c:v>3380.3647526315699</c:v>
                </c:pt>
                <c:pt idx="4662">
                  <c:v>3064.0761857468137</c:v>
                </c:pt>
                <c:pt idx="4663">
                  <c:v>2771.4014591722953</c:v>
                </c:pt>
                <c:pt idx="4664">
                  <c:v>2392.5524454009906</c:v>
                </c:pt>
                <c:pt idx="4665">
                  <c:v>1960.988566242213</c:v>
                </c:pt>
                <c:pt idx="4666">
                  <c:v>1740.0859609043871</c:v>
                </c:pt>
                <c:pt idx="4667">
                  <c:v>2017.0834136850901</c:v>
                </c:pt>
                <c:pt idx="4668">
                  <c:v>2002.8611725107155</c:v>
                </c:pt>
                <c:pt idx="4669">
                  <c:v>1936.4385176150213</c:v>
                </c:pt>
                <c:pt idx="4670">
                  <c:v>1833.3790888793235</c:v>
                </c:pt>
                <c:pt idx="4671">
                  <c:v>1740.0073093733483</c:v>
                </c:pt>
                <c:pt idx="4672">
                  <c:v>1681.389781780148</c:v>
                </c:pt>
                <c:pt idx="4673">
                  <c:v>1679.6734634940344</c:v>
                </c:pt>
                <c:pt idx="4674">
                  <c:v>1608.4650236048494</c:v>
                </c:pt>
                <c:pt idx="4675">
                  <c:v>1533.2821476135668</c:v>
                </c:pt>
                <c:pt idx="4676">
                  <c:v>1212.8007610921568</c:v>
                </c:pt>
                <c:pt idx="4677">
                  <c:v>1075.0995650694042</c:v>
                </c:pt>
                <c:pt idx="4678">
                  <c:v>1170.0212233481657</c:v>
                </c:pt>
                <c:pt idx="4679">
                  <c:v>1178.1867933401847</c:v>
                </c:pt>
                <c:pt idx="4680">
                  <c:v>1099.1296347603034</c:v>
                </c:pt>
                <c:pt idx="4681">
                  <c:v>1189.4250400024498</c:v>
                </c:pt>
                <c:pt idx="4682">
                  <c:v>1061.4449930683193</c:v>
                </c:pt>
                <c:pt idx="4683">
                  <c:v>1016.2758468174713</c:v>
                </c:pt>
                <c:pt idx="4684">
                  <c:v>980.21528440139934</c:v>
                </c:pt>
                <c:pt idx="4685">
                  <c:v>902.56060628323405</c:v>
                </c:pt>
                <c:pt idx="4686">
                  <c:v>881.85568852704853</c:v>
                </c:pt>
                <c:pt idx="4687">
                  <c:v>856.92012828214774</c:v>
                </c:pt>
                <c:pt idx="4688">
                  <c:v>836.43544073531916</c:v>
                </c:pt>
                <c:pt idx="4689">
                  <c:v>779.60565512079745</c:v>
                </c:pt>
                <c:pt idx="4690">
                  <c:v>858.10668741842073</c:v>
                </c:pt>
                <c:pt idx="4691">
                  <c:v>1226.3215858696674</c:v>
                </c:pt>
                <c:pt idx="4692">
                  <c:v>1823.9196463781284</c:v>
                </c:pt>
                <c:pt idx="4693">
                  <c:v>1583.2987556843609</c:v>
                </c:pt>
                <c:pt idx="4694">
                  <c:v>1233.4971119785821</c:v>
                </c:pt>
                <c:pt idx="4695">
                  <c:v>1140.5172788582406</c:v>
                </c:pt>
                <c:pt idx="4696">
                  <c:v>1003.3168641547451</c:v>
                </c:pt>
                <c:pt idx="4697">
                  <c:v>930.21684705336406</c:v>
                </c:pt>
                <c:pt idx="4698">
                  <c:v>1034.6486247919358</c:v>
                </c:pt>
                <c:pt idx="4699">
                  <c:v>1039.4757639554343</c:v>
                </c:pt>
                <c:pt idx="4700">
                  <c:v>1148.8422232426828</c:v>
                </c:pt>
                <c:pt idx="4701">
                  <c:v>1574.2718121044315</c:v>
                </c:pt>
                <c:pt idx="4702">
                  <c:v>1908.7716389946356</c:v>
                </c:pt>
                <c:pt idx="4703">
                  <c:v>1934.0149417883511</c:v>
                </c:pt>
                <c:pt idx="4704">
                  <c:v>1734.6606944137545</c:v>
                </c:pt>
                <c:pt idx="4705">
                  <c:v>2065.6243837223874</c:v>
                </c:pt>
                <c:pt idx="4706">
                  <c:v>1949.288830985216</c:v>
                </c:pt>
                <c:pt idx="4707">
                  <c:v>1306.3077865982361</c:v>
                </c:pt>
                <c:pt idx="4708">
                  <c:v>1154.4218534562754</c:v>
                </c:pt>
                <c:pt idx="4709">
                  <c:v>1039.2335167121091</c:v>
                </c:pt>
                <c:pt idx="4710">
                  <c:v>956.82514478798885</c:v>
                </c:pt>
                <c:pt idx="4711">
                  <c:v>972.97184135967746</c:v>
                </c:pt>
                <c:pt idx="4712">
                  <c:v>1135.9332806322786</c:v>
                </c:pt>
                <c:pt idx="4713">
                  <c:v>1061.4702760798516</c:v>
                </c:pt>
                <c:pt idx="4714">
                  <c:v>930.05179246828106</c:v>
                </c:pt>
                <c:pt idx="4715">
                  <c:v>887.50011591776729</c:v>
                </c:pt>
                <c:pt idx="4716">
                  <c:v>942.61362686946495</c:v>
                </c:pt>
                <c:pt idx="4717">
                  <c:v>838.44437873537561</c:v>
                </c:pt>
                <c:pt idx="4718">
                  <c:v>837.87932677463937</c:v>
                </c:pt>
                <c:pt idx="4719">
                  <c:v>918.83087705715934</c:v>
                </c:pt>
                <c:pt idx="4720">
                  <c:v>982.80752079677427</c:v>
                </c:pt>
                <c:pt idx="4721">
                  <c:v>887.3298084348578</c:v>
                </c:pt>
                <c:pt idx="4722">
                  <c:v>833.05485587220846</c:v>
                </c:pt>
                <c:pt idx="4723">
                  <c:v>871.26620939329655</c:v>
                </c:pt>
                <c:pt idx="4724">
                  <c:v>804.87485900321076</c:v>
                </c:pt>
                <c:pt idx="4725">
                  <c:v>788.80582374450751</c:v>
                </c:pt>
                <c:pt idx="4726">
                  <c:v>874.13647104717268</c:v>
                </c:pt>
                <c:pt idx="4727">
                  <c:v>979.89495776507181</c:v>
                </c:pt>
                <c:pt idx="4728">
                  <c:v>1119.1198179954581</c:v>
                </c:pt>
                <c:pt idx="4729">
                  <c:v>1031.9196520247519</c:v>
                </c:pt>
                <c:pt idx="4730">
                  <c:v>1015.7163489487945</c:v>
                </c:pt>
                <c:pt idx="4731">
                  <c:v>758.91483779350722</c:v>
                </c:pt>
                <c:pt idx="4732">
                  <c:v>799.77338870852589</c:v>
                </c:pt>
                <c:pt idx="4733">
                  <c:v>933.83307962997719</c:v>
                </c:pt>
                <c:pt idx="4734">
                  <c:v>889.84450645903098</c:v>
                </c:pt>
                <c:pt idx="4735">
                  <c:v>815.14784555174856</c:v>
                </c:pt>
                <c:pt idx="4736">
                  <c:v>817.54752088087901</c:v>
                </c:pt>
                <c:pt idx="4737">
                  <c:v>774.15889591954351</c:v>
                </c:pt>
                <c:pt idx="4738">
                  <c:v>708.78665316393017</c:v>
                </c:pt>
                <c:pt idx="4739">
                  <c:v>662.04639552251331</c:v>
                </c:pt>
                <c:pt idx="4740">
                  <c:v>635.21495115214793</c:v>
                </c:pt>
                <c:pt idx="4741">
                  <c:v>644.205639858415</c:v>
                </c:pt>
                <c:pt idx="4742">
                  <c:v>634.1285737095053</c:v>
                </c:pt>
                <c:pt idx="4743">
                  <c:v>666.44785033042263</c:v>
                </c:pt>
                <c:pt idx="4744">
                  <c:v>607.30449241529107</c:v>
                </c:pt>
                <c:pt idx="4745">
                  <c:v>636.6922157354436</c:v>
                </c:pt>
                <c:pt idx="4746">
                  <c:v>646.81926545211013</c:v>
                </c:pt>
                <c:pt idx="4747">
                  <c:v>711.07875853183782</c:v>
                </c:pt>
                <c:pt idx="4748">
                  <c:v>834.00358935452516</c:v>
                </c:pt>
                <c:pt idx="4749">
                  <c:v>668.69320135593978</c:v>
                </c:pt>
                <c:pt idx="4750">
                  <c:v>705.39182291681641</c:v>
                </c:pt>
                <c:pt idx="4751">
                  <c:v>982.38010832756629</c:v>
                </c:pt>
                <c:pt idx="4752">
                  <c:v>759.55532479859801</c:v>
                </c:pt>
                <c:pt idx="4753">
                  <c:v>703.47107113707716</c:v>
                </c:pt>
                <c:pt idx="4754">
                  <c:v>773.79620580152414</c:v>
                </c:pt>
                <c:pt idx="4755">
                  <c:v>791.75225660162153</c:v>
                </c:pt>
                <c:pt idx="4756">
                  <c:v>733.31132433246989</c:v>
                </c:pt>
                <c:pt idx="4757">
                  <c:v>662.28667810038235</c:v>
                </c:pt>
                <c:pt idx="4758">
                  <c:v>641.61507990929078</c:v>
                </c:pt>
                <c:pt idx="4759">
                  <c:v>787.39380966531417</c:v>
                </c:pt>
                <c:pt idx="4760">
                  <c:v>843.87857956160246</c:v>
                </c:pt>
                <c:pt idx="4761">
                  <c:v>701.36093922841042</c:v>
                </c:pt>
                <c:pt idx="4762">
                  <c:v>673.63288876673437</c:v>
                </c:pt>
                <c:pt idx="4763">
                  <c:v>679.88374486854923</c:v>
                </c:pt>
                <c:pt idx="4764">
                  <c:v>662.31318375450849</c:v>
                </c:pt>
                <c:pt idx="4765">
                  <c:v>628.51524706448492</c:v>
                </c:pt>
                <c:pt idx="4766">
                  <c:v>582.84431948275494</c:v>
                </c:pt>
                <c:pt idx="4767">
                  <c:v>663.83651910872345</c:v>
                </c:pt>
                <c:pt idx="4768">
                  <c:v>735.72172365522022</c:v>
                </c:pt>
                <c:pt idx="4769">
                  <c:v>1027.1924910365958</c:v>
                </c:pt>
                <c:pt idx="4770">
                  <c:v>1661.503206161352</c:v>
                </c:pt>
                <c:pt idx="4771">
                  <c:v>1977.7819250720495</c:v>
                </c:pt>
                <c:pt idx="4772">
                  <c:v>1640.2378845504302</c:v>
                </c:pt>
                <c:pt idx="4773">
                  <c:v>1376.4841800069635</c:v>
                </c:pt>
                <c:pt idx="4774">
                  <c:v>1258.1788465024945</c:v>
                </c:pt>
                <c:pt idx="4775">
                  <c:v>1366.6308457910168</c:v>
                </c:pt>
                <c:pt idx="4776">
                  <c:v>1252.7563014121088</c:v>
                </c:pt>
                <c:pt idx="4777">
                  <c:v>1101.0789517026515</c:v>
                </c:pt>
                <c:pt idx="4778">
                  <c:v>1132.419207189954</c:v>
                </c:pt>
                <c:pt idx="4779">
                  <c:v>1103.906914753718</c:v>
                </c:pt>
                <c:pt idx="4780">
                  <c:v>923.41461694671057</c:v>
                </c:pt>
                <c:pt idx="4781">
                  <c:v>752.03426450785059</c:v>
                </c:pt>
                <c:pt idx="4782">
                  <c:v>819.64480001666186</c:v>
                </c:pt>
                <c:pt idx="4783">
                  <c:v>939.99668369178539</c:v>
                </c:pt>
                <c:pt idx="4784">
                  <c:v>978.17777867449286</c:v>
                </c:pt>
                <c:pt idx="4785">
                  <c:v>939.15119692737755</c:v>
                </c:pt>
                <c:pt idx="4786">
                  <c:v>936.63641822320017</c:v>
                </c:pt>
                <c:pt idx="4787">
                  <c:v>771.58348822221183</c:v>
                </c:pt>
                <c:pt idx="4788">
                  <c:v>808.25896928505165</c:v>
                </c:pt>
                <c:pt idx="4789">
                  <c:v>911.6246871245944</c:v>
                </c:pt>
                <c:pt idx="4790">
                  <c:v>863.32075832032058</c:v>
                </c:pt>
                <c:pt idx="4791">
                  <c:v>764.23226472451984</c:v>
                </c:pt>
                <c:pt idx="4792">
                  <c:v>859.84536009002909</c:v>
                </c:pt>
                <c:pt idx="4793">
                  <c:v>947.43757796480372</c:v>
                </c:pt>
                <c:pt idx="4794">
                  <c:v>834.36123189308466</c:v>
                </c:pt>
                <c:pt idx="4795">
                  <c:v>744.48254629467442</c:v>
                </c:pt>
                <c:pt idx="4796">
                  <c:v>953.47021241140646</c:v>
                </c:pt>
                <c:pt idx="4797">
                  <c:v>983.16560056235721</c:v>
                </c:pt>
                <c:pt idx="4798">
                  <c:v>1061.7751781195109</c:v>
                </c:pt>
                <c:pt idx="4799">
                  <c:v>1098.3153831558213</c:v>
                </c:pt>
                <c:pt idx="4800">
                  <c:v>774.25614520410477</c:v>
                </c:pt>
                <c:pt idx="4801">
                  <c:v>606.641626465287</c:v>
                </c:pt>
                <c:pt idx="4802">
                  <c:v>639.25396548691651</c:v>
                </c:pt>
                <c:pt idx="4803">
                  <c:v>663.80879812642149</c:v>
                </c:pt>
                <c:pt idx="4804">
                  <c:v>603.72103373788309</c:v>
                </c:pt>
                <c:pt idx="4805">
                  <c:v>528.63101361919882</c:v>
                </c:pt>
                <c:pt idx="4806">
                  <c:v>603.25986423595646</c:v>
                </c:pt>
                <c:pt idx="4807">
                  <c:v>648.06464916532161</c:v>
                </c:pt>
                <c:pt idx="4808">
                  <c:v>633.30975127460476</c:v>
                </c:pt>
                <c:pt idx="4809">
                  <c:v>608.24331760228461</c:v>
                </c:pt>
                <c:pt idx="4810">
                  <c:v>753.309375938269</c:v>
                </c:pt>
                <c:pt idx="4811">
                  <c:v>814.48467157862422</c:v>
                </c:pt>
                <c:pt idx="4812">
                  <c:v>963.95329301965921</c:v>
                </c:pt>
                <c:pt idx="4813">
                  <c:v>995.9145323255741</c:v>
                </c:pt>
                <c:pt idx="4814">
                  <c:v>934.67686231833591</c:v>
                </c:pt>
                <c:pt idx="4815">
                  <c:v>696.4310728144801</c:v>
                </c:pt>
                <c:pt idx="4816">
                  <c:v>735.89028259644101</c:v>
                </c:pt>
                <c:pt idx="4817">
                  <c:v>854.88390521032261</c:v>
                </c:pt>
                <c:pt idx="4818">
                  <c:v>880.17284650240845</c:v>
                </c:pt>
                <c:pt idx="4819">
                  <c:v>846.18990310440154</c:v>
                </c:pt>
                <c:pt idx="4820">
                  <c:v>877.66449151000859</c:v>
                </c:pt>
                <c:pt idx="4821">
                  <c:v>832.71572823988652</c:v>
                </c:pt>
                <c:pt idx="4822">
                  <c:v>784.9592895495939</c:v>
                </c:pt>
                <c:pt idx="4823">
                  <c:v>790.19807397841691</c:v>
                </c:pt>
                <c:pt idx="4824">
                  <c:v>893.53043716231628</c:v>
                </c:pt>
                <c:pt idx="4825">
                  <c:v>854.14929009838625</c:v>
                </c:pt>
                <c:pt idx="4826">
                  <c:v>894.67637439804184</c:v>
                </c:pt>
                <c:pt idx="4827">
                  <c:v>878.22239466160795</c:v>
                </c:pt>
                <c:pt idx="4828">
                  <c:v>871.18600579489294</c:v>
                </c:pt>
                <c:pt idx="4829">
                  <c:v>734.05851048169779</c:v>
                </c:pt>
                <c:pt idx="4830">
                  <c:v>580.96486305233407</c:v>
                </c:pt>
                <c:pt idx="4831">
                  <c:v>708.62201737940325</c:v>
                </c:pt>
                <c:pt idx="4832">
                  <c:v>808.03907389916026</c:v>
                </c:pt>
                <c:pt idx="4833">
                  <c:v>795.39863951782661</c:v>
                </c:pt>
                <c:pt idx="4834">
                  <c:v>792.70325773075422</c:v>
                </c:pt>
                <c:pt idx="4835">
                  <c:v>786.41472905106173</c:v>
                </c:pt>
                <c:pt idx="4836">
                  <c:v>642.91944836732694</c:v>
                </c:pt>
                <c:pt idx="4837">
                  <c:v>507.55310925042113</c:v>
                </c:pt>
                <c:pt idx="4838">
                  <c:v>561.27742579172002</c:v>
                </c:pt>
                <c:pt idx="4839">
                  <c:v>730.32344039485133</c:v>
                </c:pt>
                <c:pt idx="4840">
                  <c:v>654.20904068771597</c:v>
                </c:pt>
                <c:pt idx="4841">
                  <c:v>591.14429500786662</c:v>
                </c:pt>
                <c:pt idx="4842">
                  <c:v>722.74309298914557</c:v>
                </c:pt>
                <c:pt idx="4843">
                  <c:v>594.65960612451966</c:v>
                </c:pt>
                <c:pt idx="4844">
                  <c:v>475.63091957515235</c:v>
                </c:pt>
                <c:pt idx="4845">
                  <c:v>547.18500706609257</c:v>
                </c:pt>
                <c:pt idx="4846">
                  <c:v>513.07577715210971</c:v>
                </c:pt>
                <c:pt idx="4847">
                  <c:v>434.93241752157417</c:v>
                </c:pt>
                <c:pt idx="4848">
                  <c:v>502.35504929377362</c:v>
                </c:pt>
                <c:pt idx="4849">
                  <c:v>384.88848148114465</c:v>
                </c:pt>
                <c:pt idx="4850">
                  <c:v>365.61354298303189</c:v>
                </c:pt>
                <c:pt idx="4851">
                  <c:v>470.84544454875873</c:v>
                </c:pt>
                <c:pt idx="4852">
                  <c:v>614.31474653617886</c:v>
                </c:pt>
                <c:pt idx="4853">
                  <c:v>617.92793996105547</c:v>
                </c:pt>
                <c:pt idx="4854">
                  <c:v>659.74226000383078</c:v>
                </c:pt>
                <c:pt idx="4855">
                  <c:v>626.0258405030429</c:v>
                </c:pt>
                <c:pt idx="4856">
                  <c:v>618.60350739168723</c:v>
                </c:pt>
                <c:pt idx="4857">
                  <c:v>538.11015064600645</c:v>
                </c:pt>
                <c:pt idx="4858">
                  <c:v>664.89646003457642</c:v>
                </c:pt>
                <c:pt idx="4859">
                  <c:v>723.32716758043546</c:v>
                </c:pt>
                <c:pt idx="4860">
                  <c:v>705.29691050648546</c:v>
                </c:pt>
                <c:pt idx="4861">
                  <c:v>650.10913146336168</c:v>
                </c:pt>
                <c:pt idx="4862">
                  <c:v>714.19282461794819</c:v>
                </c:pt>
                <c:pt idx="4863">
                  <c:v>614.944395939233</c:v>
                </c:pt>
                <c:pt idx="4864">
                  <c:v>429.75572775454924</c:v>
                </c:pt>
                <c:pt idx="4865">
                  <c:v>475.80649262688615</c:v>
                </c:pt>
                <c:pt idx="4866">
                  <c:v>583.73696053210801</c:v>
                </c:pt>
                <c:pt idx="4867">
                  <c:v>716.95340461822661</c:v>
                </c:pt>
                <c:pt idx="4868">
                  <c:v>741.51447953275192</c:v>
                </c:pt>
                <c:pt idx="4869">
                  <c:v>673.20594370018011</c:v>
                </c:pt>
                <c:pt idx="4870">
                  <c:v>550.62102572533104</c:v>
                </c:pt>
                <c:pt idx="4871">
                  <c:v>463.48743792600646</c:v>
                </c:pt>
                <c:pt idx="4872">
                  <c:v>455.96092325440981</c:v>
                </c:pt>
                <c:pt idx="4873">
                  <c:v>555.3670220598965</c:v>
                </c:pt>
                <c:pt idx="4874">
                  <c:v>485.1573545901233</c:v>
                </c:pt>
                <c:pt idx="4875">
                  <c:v>517.49754282496747</c:v>
                </c:pt>
                <c:pt idx="4876">
                  <c:v>531.8042865290879</c:v>
                </c:pt>
                <c:pt idx="4877">
                  <c:v>632.20683923931233</c:v>
                </c:pt>
                <c:pt idx="4878">
                  <c:v>603.47472230376343</c:v>
                </c:pt>
                <c:pt idx="4879">
                  <c:v>611.29935702703517</c:v>
                </c:pt>
                <c:pt idx="4880">
                  <c:v>671.69796281456854</c:v>
                </c:pt>
                <c:pt idx="4881">
                  <c:v>710.10776242571148</c:v>
                </c:pt>
                <c:pt idx="4882">
                  <c:v>882.41685862814438</c:v>
                </c:pt>
                <c:pt idx="4883">
                  <c:v>973.7292593962801</c:v>
                </c:pt>
                <c:pt idx="4884">
                  <c:v>880.49839088875797</c:v>
                </c:pt>
                <c:pt idx="4885">
                  <c:v>936.51567684344229</c:v>
                </c:pt>
                <c:pt idx="4886">
                  <c:v>908.94366094007489</c:v>
                </c:pt>
                <c:pt idx="4887">
                  <c:v>867.68608732870666</c:v>
                </c:pt>
                <c:pt idx="4888">
                  <c:v>906.74053368753687</c:v>
                </c:pt>
                <c:pt idx="4889">
                  <c:v>893.39009309660184</c:v>
                </c:pt>
                <c:pt idx="4890">
                  <c:v>899.47190170404485</c:v>
                </c:pt>
                <c:pt idx="4891">
                  <c:v>904.08528359305103</c:v>
                </c:pt>
                <c:pt idx="4892">
                  <c:v>856.36761912051975</c:v>
                </c:pt>
                <c:pt idx="4893">
                  <c:v>845.82550730153309</c:v>
                </c:pt>
                <c:pt idx="4894">
                  <c:v>570.19998499277676</c:v>
                </c:pt>
                <c:pt idx="4895">
                  <c:v>601.80843907338635</c:v>
                </c:pt>
                <c:pt idx="4896">
                  <c:v>642.32457541724295</c:v>
                </c:pt>
                <c:pt idx="4897">
                  <c:v>625.13424229608086</c:v>
                </c:pt>
                <c:pt idx="4898">
                  <c:v>746.19164057211276</c:v>
                </c:pt>
                <c:pt idx="4899">
                  <c:v>647.77603475983369</c:v>
                </c:pt>
                <c:pt idx="4900">
                  <c:v>577.47780436453229</c:v>
                </c:pt>
                <c:pt idx="4901">
                  <c:v>598.37446794181824</c:v>
                </c:pt>
                <c:pt idx="4902">
                  <c:v>781.63119500743301</c:v>
                </c:pt>
                <c:pt idx="4903">
                  <c:v>860.39881139632473</c:v>
                </c:pt>
                <c:pt idx="4904">
                  <c:v>803.38583342413335</c:v>
                </c:pt>
                <c:pt idx="4905">
                  <c:v>593.28245429831122</c:v>
                </c:pt>
                <c:pt idx="4906">
                  <c:v>447.30023101480083</c:v>
                </c:pt>
                <c:pt idx="4907">
                  <c:v>453.79821833632684</c:v>
                </c:pt>
                <c:pt idx="4908">
                  <c:v>506.52093750693098</c:v>
                </c:pt>
                <c:pt idx="4909">
                  <c:v>634.69423263938666</c:v>
                </c:pt>
                <c:pt idx="4910">
                  <c:v>735.29809848594141</c:v>
                </c:pt>
                <c:pt idx="4911">
                  <c:v>643.31518335633712</c:v>
                </c:pt>
                <c:pt idx="4912">
                  <c:v>584.31209892598281</c:v>
                </c:pt>
                <c:pt idx="4913">
                  <c:v>611.81621190910107</c:v>
                </c:pt>
                <c:pt idx="4914">
                  <c:v>646.70284724929411</c:v>
                </c:pt>
                <c:pt idx="4915">
                  <c:v>656.68461191814231</c:v>
                </c:pt>
                <c:pt idx="4916">
                  <c:v>771.52264329787602</c:v>
                </c:pt>
                <c:pt idx="4917">
                  <c:v>769.02691617574681</c:v>
                </c:pt>
                <c:pt idx="4918">
                  <c:v>891.45074402154478</c:v>
                </c:pt>
                <c:pt idx="4919">
                  <c:v>977.92937460172402</c:v>
                </c:pt>
                <c:pt idx="4920">
                  <c:v>909.68282237734309</c:v>
                </c:pt>
                <c:pt idx="4921">
                  <c:v>890.49400291744325</c:v>
                </c:pt>
                <c:pt idx="4922">
                  <c:v>842.55445480872493</c:v>
                </c:pt>
                <c:pt idx="4923">
                  <c:v>773.19409557012227</c:v>
                </c:pt>
                <c:pt idx="4924">
                  <c:v>897.20420387619333</c:v>
                </c:pt>
                <c:pt idx="4925">
                  <c:v>2117.6869415775914</c:v>
                </c:pt>
                <c:pt idx="4926">
                  <c:v>2294.5298942636764</c:v>
                </c:pt>
                <c:pt idx="4927">
                  <c:v>1910.0560515299205</c:v>
                </c:pt>
                <c:pt idx="4928">
                  <c:v>1633.5920502801921</c:v>
                </c:pt>
                <c:pt idx="4929">
                  <c:v>1633.3756887070913</c:v>
                </c:pt>
                <c:pt idx="4930">
                  <c:v>1695.3750459227242</c:v>
                </c:pt>
                <c:pt idx="4931">
                  <c:v>1539.2489527816292</c:v>
                </c:pt>
                <c:pt idx="4932">
                  <c:v>1499.2499410968987</c:v>
                </c:pt>
                <c:pt idx="4933">
                  <c:v>1553.8977480295998</c:v>
                </c:pt>
                <c:pt idx="4934">
                  <c:v>1645.4444427549279</c:v>
                </c:pt>
                <c:pt idx="4935">
                  <c:v>2502.9238117713885</c:v>
                </c:pt>
                <c:pt idx="4936">
                  <c:v>2867.3266053003399</c:v>
                </c:pt>
                <c:pt idx="4937">
                  <c:v>2877.2227432788077</c:v>
                </c:pt>
                <c:pt idx="4938">
                  <c:v>2956.4229678392476</c:v>
                </c:pt>
                <c:pt idx="4939">
                  <c:v>2766.2759811437745</c:v>
                </c:pt>
                <c:pt idx="4940">
                  <c:v>2607.15266496907</c:v>
                </c:pt>
                <c:pt idx="4941">
                  <c:v>2576.8059727156001</c:v>
                </c:pt>
                <c:pt idx="4942">
                  <c:v>2779.015195888976</c:v>
                </c:pt>
                <c:pt idx="4943">
                  <c:v>2537.1877479146556</c:v>
                </c:pt>
                <c:pt idx="4944">
                  <c:v>2327.6510544677603</c:v>
                </c:pt>
                <c:pt idx="4945">
                  <c:v>2452.3728160753426</c:v>
                </c:pt>
                <c:pt idx="4946">
                  <c:v>3257.7002918688804</c:v>
                </c:pt>
                <c:pt idx="4947">
                  <c:v>4072.1057363227892</c:v>
                </c:pt>
                <c:pt idx="4948">
                  <c:v>4103.1920568071</c:v>
                </c:pt>
                <c:pt idx="4949">
                  <c:v>4099.8811255105538</c:v>
                </c:pt>
                <c:pt idx="4950">
                  <c:v>3819.534472702403</c:v>
                </c:pt>
                <c:pt idx="4951">
                  <c:v>3374.9838229872203</c:v>
                </c:pt>
                <c:pt idx="4952">
                  <c:v>2910.9682316182325</c:v>
                </c:pt>
                <c:pt idx="4953">
                  <c:v>2416.2042355021949</c:v>
                </c:pt>
                <c:pt idx="4954">
                  <c:v>2219.7063314216439</c:v>
                </c:pt>
                <c:pt idx="4955">
                  <c:v>2203.7722172345193</c:v>
                </c:pt>
                <c:pt idx="4956">
                  <c:v>2068.6257350687761</c:v>
                </c:pt>
                <c:pt idx="4957">
                  <c:v>2013.5739412569874</c:v>
                </c:pt>
                <c:pt idx="4958">
                  <c:v>1874.9089160358124</c:v>
                </c:pt>
                <c:pt idx="4959">
                  <c:v>2048.173783420028</c:v>
                </c:pt>
                <c:pt idx="4960">
                  <c:v>2200.4594409923902</c:v>
                </c:pt>
                <c:pt idx="4961">
                  <c:v>2238.3569614211674</c:v>
                </c:pt>
                <c:pt idx="4962">
                  <c:v>2436.2245039927789</c:v>
                </c:pt>
                <c:pt idx="4963">
                  <c:v>2497.4117667835471</c:v>
                </c:pt>
                <c:pt idx="4964">
                  <c:v>2381.801749171299</c:v>
                </c:pt>
                <c:pt idx="4965">
                  <c:v>2531.8367949664407</c:v>
                </c:pt>
                <c:pt idx="4966">
                  <c:v>2728.7786385114873</c:v>
                </c:pt>
                <c:pt idx="4967">
                  <c:v>2972.7641502398278</c:v>
                </c:pt>
                <c:pt idx="4968">
                  <c:v>2579.3485323075838</c:v>
                </c:pt>
                <c:pt idx="4969">
                  <c:v>2318.3435899583042</c:v>
                </c:pt>
                <c:pt idx="4970">
                  <c:v>2657.5067471567704</c:v>
                </c:pt>
                <c:pt idx="4971">
                  <c:v>3306.1830559031314</c:v>
                </c:pt>
                <c:pt idx="4972">
                  <c:v>3162.5121833227086</c:v>
                </c:pt>
                <c:pt idx="4973">
                  <c:v>2669.9500704639399</c:v>
                </c:pt>
                <c:pt idx="4974">
                  <c:v>2387.8900441550204</c:v>
                </c:pt>
                <c:pt idx="4975">
                  <c:v>2160.0374326663973</c:v>
                </c:pt>
                <c:pt idx="4976">
                  <c:v>1958.7551028678076</c:v>
                </c:pt>
                <c:pt idx="4977">
                  <c:v>1876.1384623545641</c:v>
                </c:pt>
                <c:pt idx="4978">
                  <c:v>1959.2149881183377</c:v>
                </c:pt>
                <c:pt idx="4979">
                  <c:v>2019.9462411662073</c:v>
                </c:pt>
                <c:pt idx="4980">
                  <c:v>2116.1146996524108</c:v>
                </c:pt>
                <c:pt idx="4981">
                  <c:v>1979.6791006345049</c:v>
                </c:pt>
                <c:pt idx="4982">
                  <c:v>1855.5285481300939</c:v>
                </c:pt>
                <c:pt idx="4983">
                  <c:v>1488.6812688363084</c:v>
                </c:pt>
                <c:pt idx="4984">
                  <c:v>1522.2347577523346</c:v>
                </c:pt>
                <c:pt idx="4985">
                  <c:v>2633.8897941353839</c:v>
                </c:pt>
                <c:pt idx="4986">
                  <c:v>2809.4251437835524</c:v>
                </c:pt>
                <c:pt idx="4987">
                  <c:v>2637.6582028048801</c:v>
                </c:pt>
                <c:pt idx="4988">
                  <c:v>2513.1413999064898</c:v>
                </c:pt>
                <c:pt idx="4989">
                  <c:v>2523.7203024402907</c:v>
                </c:pt>
                <c:pt idx="4990">
                  <c:v>2371.7544208918648</c:v>
                </c:pt>
                <c:pt idx="4991">
                  <c:v>2404.6237459809622</c:v>
                </c:pt>
                <c:pt idx="4992">
                  <c:v>2517.4717967211368</c:v>
                </c:pt>
                <c:pt idx="4993">
                  <c:v>2386.6284407466428</c:v>
                </c:pt>
                <c:pt idx="4994">
                  <c:v>2327.5401188136939</c:v>
                </c:pt>
                <c:pt idx="4995">
                  <c:v>2173.8562358637805</c:v>
                </c:pt>
                <c:pt idx="4996">
                  <c:v>2005.2137867055442</c:v>
                </c:pt>
                <c:pt idx="4997">
                  <c:v>1857.2104899456269</c:v>
                </c:pt>
                <c:pt idx="4998">
                  <c:v>1812.7091260045684</c:v>
                </c:pt>
                <c:pt idx="4999">
                  <c:v>2224.9203508922901</c:v>
                </c:pt>
                <c:pt idx="5000">
                  <c:v>2508.9825778425152</c:v>
                </c:pt>
                <c:pt idx="5001">
                  <c:v>2266.0888244147854</c:v>
                </c:pt>
                <c:pt idx="5002">
                  <c:v>2139.2747030929904</c:v>
                </c:pt>
                <c:pt idx="5003">
                  <c:v>1766.2467214815433</c:v>
                </c:pt>
                <c:pt idx="5004">
                  <c:v>1470.9196917437919</c:v>
                </c:pt>
                <c:pt idx="5005">
                  <c:v>1520.1395596841073</c:v>
                </c:pt>
                <c:pt idx="5006">
                  <c:v>1498.5760602851806</c:v>
                </c:pt>
                <c:pt idx="5007">
                  <c:v>1555.426721682632</c:v>
                </c:pt>
                <c:pt idx="5008">
                  <c:v>1532.2191254977952</c:v>
                </c:pt>
                <c:pt idx="5009">
                  <c:v>1439.6967377448213</c:v>
                </c:pt>
                <c:pt idx="5010">
                  <c:v>1182.7990556942048</c:v>
                </c:pt>
                <c:pt idx="5011">
                  <c:v>1171.2263115158203</c:v>
                </c:pt>
                <c:pt idx="5012">
                  <c:v>1565.6887639356989</c:v>
                </c:pt>
                <c:pt idx="5013">
                  <c:v>1631.4854880567941</c:v>
                </c:pt>
                <c:pt idx="5014">
                  <c:v>2016.3552064249989</c:v>
                </c:pt>
                <c:pt idx="5015">
                  <c:v>1747.5805008055786</c:v>
                </c:pt>
                <c:pt idx="5016">
                  <c:v>1592.5709271420599</c:v>
                </c:pt>
                <c:pt idx="5017">
                  <c:v>1525.6335350961488</c:v>
                </c:pt>
                <c:pt idx="5018">
                  <c:v>1585.1271628645363</c:v>
                </c:pt>
                <c:pt idx="5019">
                  <c:v>1669.7037996361803</c:v>
                </c:pt>
                <c:pt idx="5020">
                  <c:v>1752.2212699788856</c:v>
                </c:pt>
                <c:pt idx="5021">
                  <c:v>1503.0745562684413</c:v>
                </c:pt>
                <c:pt idx="5022">
                  <c:v>1880.87408785087</c:v>
                </c:pt>
                <c:pt idx="5023">
                  <c:v>2357.4556158095611</c:v>
                </c:pt>
                <c:pt idx="5024">
                  <c:v>2594.6222581934148</c:v>
                </c:pt>
                <c:pt idx="5025">
                  <c:v>2675.0437791433678</c:v>
                </c:pt>
                <c:pt idx="5026">
                  <c:v>2226.4256558109796</c:v>
                </c:pt>
                <c:pt idx="5027">
                  <c:v>1904.3232272331152</c:v>
                </c:pt>
                <c:pt idx="5028">
                  <c:v>1678.6901411435156</c:v>
                </c:pt>
                <c:pt idx="5029">
                  <c:v>1450.8807953298679</c:v>
                </c:pt>
                <c:pt idx="5030">
                  <c:v>1319.5872991304564</c:v>
                </c:pt>
                <c:pt idx="5031">
                  <c:v>1266.7041226981869</c:v>
                </c:pt>
                <c:pt idx="5032">
                  <c:v>1128.5435846120099</c:v>
                </c:pt>
                <c:pt idx="5033">
                  <c:v>1056.608311399596</c:v>
                </c:pt>
                <c:pt idx="5034">
                  <c:v>1026.9759983170834</c:v>
                </c:pt>
                <c:pt idx="5035">
                  <c:v>1003.1448409848367</c:v>
                </c:pt>
                <c:pt idx="5036">
                  <c:v>1003.9955814241484</c:v>
                </c:pt>
                <c:pt idx="5037">
                  <c:v>1056.8413323770919</c:v>
                </c:pt>
                <c:pt idx="5038">
                  <c:v>1117.8916677548452</c:v>
                </c:pt>
                <c:pt idx="5039">
                  <c:v>988.4464171828231</c:v>
                </c:pt>
                <c:pt idx="5040">
                  <c:v>1006.49474239544</c:v>
                </c:pt>
                <c:pt idx="5041">
                  <c:v>1164.8966892570554</c:v>
                </c:pt>
                <c:pt idx="5042">
                  <c:v>1121.8278833682537</c:v>
                </c:pt>
                <c:pt idx="5043">
                  <c:v>954.2529536665952</c:v>
                </c:pt>
                <c:pt idx="5044">
                  <c:v>850.85131770452688</c:v>
                </c:pt>
                <c:pt idx="5045">
                  <c:v>961.7765644968182</c:v>
                </c:pt>
                <c:pt idx="5046">
                  <c:v>1377.1460705701356</c:v>
                </c:pt>
                <c:pt idx="5047">
                  <c:v>1116.6233644122315</c:v>
                </c:pt>
                <c:pt idx="5048">
                  <c:v>967.72707973282854</c:v>
                </c:pt>
                <c:pt idx="5049">
                  <c:v>952.85965854104916</c:v>
                </c:pt>
                <c:pt idx="5050">
                  <c:v>864.24637120471311</c:v>
                </c:pt>
                <c:pt idx="5051">
                  <c:v>847.20489932156715</c:v>
                </c:pt>
                <c:pt idx="5052">
                  <c:v>1321.680968309362</c:v>
                </c:pt>
                <c:pt idx="5053">
                  <c:v>2162.1196455470508</c:v>
                </c:pt>
                <c:pt idx="5054">
                  <c:v>2321.0113813074217</c:v>
                </c:pt>
                <c:pt idx="5055">
                  <c:v>1857.2404276050713</c:v>
                </c:pt>
                <c:pt idx="5056">
                  <c:v>1540.6162243539518</c:v>
                </c:pt>
                <c:pt idx="5057">
                  <c:v>1384.8604574531473</c:v>
                </c:pt>
                <c:pt idx="5058">
                  <c:v>1202.3405185751767</c:v>
                </c:pt>
                <c:pt idx="5059">
                  <c:v>1099.3597165740707</c:v>
                </c:pt>
                <c:pt idx="5060">
                  <c:v>1531.4271657376844</c:v>
                </c:pt>
                <c:pt idx="5061">
                  <c:v>2077.043725085251</c:v>
                </c:pt>
                <c:pt idx="5062">
                  <c:v>1772.4233871658967</c:v>
                </c:pt>
                <c:pt idx="5063">
                  <c:v>1443.9411571923984</c:v>
                </c:pt>
                <c:pt idx="5064">
                  <c:v>1595.4642651333597</c:v>
                </c:pt>
                <c:pt idx="5065">
                  <c:v>1663.6421802658663</c:v>
                </c:pt>
                <c:pt idx="5066">
                  <c:v>1428.3629585826006</c:v>
                </c:pt>
                <c:pt idx="5067">
                  <c:v>1284.5145998642233</c:v>
                </c:pt>
                <c:pt idx="5068">
                  <c:v>1345.1976530772004</c:v>
                </c:pt>
                <c:pt idx="5069">
                  <c:v>1773.7837574456482</c:v>
                </c:pt>
                <c:pt idx="5070">
                  <c:v>2008.7694277980206</c:v>
                </c:pt>
                <c:pt idx="5071">
                  <c:v>1770.3999381636877</c:v>
                </c:pt>
                <c:pt idx="5072">
                  <c:v>1470.4549508827722</c:v>
                </c:pt>
                <c:pt idx="5073">
                  <c:v>1306.969166732857</c:v>
                </c:pt>
                <c:pt idx="5074">
                  <c:v>1294.6599943432543</c:v>
                </c:pt>
                <c:pt idx="5075">
                  <c:v>1101.2944593106408</c:v>
                </c:pt>
                <c:pt idx="5076">
                  <c:v>1033.4141070815128</c:v>
                </c:pt>
                <c:pt idx="5077">
                  <c:v>1085.2817453335394</c:v>
                </c:pt>
                <c:pt idx="5078">
                  <c:v>924.23414801283923</c:v>
                </c:pt>
                <c:pt idx="5079">
                  <c:v>934.44102234414186</c:v>
                </c:pt>
                <c:pt idx="5080">
                  <c:v>976.02645211274989</c:v>
                </c:pt>
                <c:pt idx="5081">
                  <c:v>950.75243113966394</c:v>
                </c:pt>
                <c:pt idx="5082">
                  <c:v>1374.1225417183648</c:v>
                </c:pt>
                <c:pt idx="5083">
                  <c:v>1998.8276328878383</c:v>
                </c:pt>
                <c:pt idx="5084">
                  <c:v>1789.1746363307075</c:v>
                </c:pt>
                <c:pt idx="5085">
                  <c:v>1521.9153095760321</c:v>
                </c:pt>
                <c:pt idx="5086">
                  <c:v>1338.5171608592213</c:v>
                </c:pt>
                <c:pt idx="5087">
                  <c:v>1427.415170499959</c:v>
                </c:pt>
                <c:pt idx="5088">
                  <c:v>1451.6290073418336</c:v>
                </c:pt>
                <c:pt idx="5089">
                  <c:v>1418.1971825136729</c:v>
                </c:pt>
                <c:pt idx="5090">
                  <c:v>1611.7574131784681</c:v>
                </c:pt>
                <c:pt idx="5091">
                  <c:v>1555.7552275970154</c:v>
                </c:pt>
                <c:pt idx="5092">
                  <c:v>1629.8310949657478</c:v>
                </c:pt>
                <c:pt idx="5093">
                  <c:v>1595.0141676214903</c:v>
                </c:pt>
                <c:pt idx="5094">
                  <c:v>1536.6831652318101</c:v>
                </c:pt>
                <c:pt idx="5095">
                  <c:v>1280.1655367647891</c:v>
                </c:pt>
                <c:pt idx="5096">
                  <c:v>1128.5984677051647</c:v>
                </c:pt>
                <c:pt idx="5097">
                  <c:v>1411.3776898937708</c:v>
                </c:pt>
                <c:pt idx="5098">
                  <c:v>1372.6727813171808</c:v>
                </c:pt>
                <c:pt idx="5099">
                  <c:v>1198.7354204904825</c:v>
                </c:pt>
                <c:pt idx="5100">
                  <c:v>1160.8920368704466</c:v>
                </c:pt>
                <c:pt idx="5101">
                  <c:v>1340.3531752764618</c:v>
                </c:pt>
                <c:pt idx="5102">
                  <c:v>1368.8222749594506</c:v>
                </c:pt>
                <c:pt idx="5103">
                  <c:v>1140.3273843169554</c:v>
                </c:pt>
                <c:pt idx="5104">
                  <c:v>1003.1498706542693</c:v>
                </c:pt>
                <c:pt idx="5105">
                  <c:v>917.12010233405465</c:v>
                </c:pt>
                <c:pt idx="5106">
                  <c:v>841.41357318173345</c:v>
                </c:pt>
                <c:pt idx="5107">
                  <c:v>826.6508341391534</c:v>
                </c:pt>
                <c:pt idx="5108">
                  <c:v>826.49175608101348</c:v>
                </c:pt>
                <c:pt idx="5109">
                  <c:v>795.0165687328423</c:v>
                </c:pt>
              </c:numCache>
            </c:numRef>
          </c:yVal>
          <c:smooth val="1"/>
          <c:extLst>
            <c:ext xmlns:c16="http://schemas.microsoft.com/office/drawing/2014/chart" uri="{C3380CC4-5D6E-409C-BE32-E72D297353CC}">
              <c16:uniqueId val="{00000001-9CE0-4177-8DF4-C16A2D19B186}"/>
            </c:ext>
          </c:extLst>
        </c:ser>
        <c:dLbls>
          <c:showLegendKey val="0"/>
          <c:showVal val="0"/>
          <c:showCatName val="0"/>
          <c:showSerName val="0"/>
          <c:showPercent val="0"/>
          <c:showBubbleSize val="0"/>
        </c:dLbls>
        <c:axId val="2101125728"/>
        <c:axId val="2101113760"/>
      </c:scatterChart>
      <c:scatterChart>
        <c:scatterStyle val="lineMarker"/>
        <c:varyColors val="0"/>
        <c:ser>
          <c:idx val="1"/>
          <c:order val="2"/>
          <c:spPr>
            <a:ln w="25400" cap="rnd">
              <a:noFill/>
              <a:round/>
            </a:ln>
            <a:effectLst/>
          </c:spPr>
          <c:marker>
            <c:symbol val="circle"/>
            <c:size val="5"/>
            <c:spPr>
              <a:solidFill>
                <a:schemeClr val="accent2"/>
              </a:solidFill>
              <a:ln w="9525">
                <a:solidFill>
                  <a:schemeClr val="accent2"/>
                </a:solidFill>
              </a:ln>
              <a:effectLst/>
            </c:spPr>
          </c:marker>
          <c:xVal>
            <c:numRef>
              <c:f>[1]alv_flood_report!$D$1:$D$30</c:f>
              <c:numCache>
                <c:formatCode>General</c:formatCode>
                <c:ptCount val="30"/>
                <c:pt idx="0">
                  <c:v>34120</c:v>
                </c:pt>
                <c:pt idx="1">
                  <c:v>34168</c:v>
                </c:pt>
                <c:pt idx="2">
                  <c:v>34184</c:v>
                </c:pt>
                <c:pt idx="3">
                  <c:v>34216</c:v>
                </c:pt>
                <c:pt idx="4">
                  <c:v>34504</c:v>
                </c:pt>
                <c:pt idx="5">
                  <c:v>34568</c:v>
                </c:pt>
                <c:pt idx="6">
                  <c:v>34664</c:v>
                </c:pt>
                <c:pt idx="7">
                  <c:v>34856</c:v>
                </c:pt>
                <c:pt idx="8">
                  <c:v>34872</c:v>
                </c:pt>
                <c:pt idx="9">
                  <c:v>35320</c:v>
                </c:pt>
                <c:pt idx="10">
                  <c:v>35384</c:v>
                </c:pt>
                <c:pt idx="11">
                  <c:v>35784</c:v>
                </c:pt>
                <c:pt idx="12">
                  <c:v>35928</c:v>
                </c:pt>
                <c:pt idx="13">
                  <c:v>35960</c:v>
                </c:pt>
                <c:pt idx="14">
                  <c:v>36008</c:v>
                </c:pt>
                <c:pt idx="15">
                  <c:v>36040</c:v>
                </c:pt>
                <c:pt idx="16">
                  <c:v>36072</c:v>
                </c:pt>
                <c:pt idx="17">
                  <c:v>36296</c:v>
                </c:pt>
                <c:pt idx="18">
                  <c:v>36312</c:v>
                </c:pt>
                <c:pt idx="19">
                  <c:v>36360</c:v>
                </c:pt>
                <c:pt idx="20">
                  <c:v>36376</c:v>
                </c:pt>
                <c:pt idx="21">
                  <c:v>36392</c:v>
                </c:pt>
                <c:pt idx="22">
                  <c:v>36424</c:v>
                </c:pt>
                <c:pt idx="23">
                  <c:v>36456</c:v>
                </c:pt>
                <c:pt idx="24">
                  <c:v>36648</c:v>
                </c:pt>
                <c:pt idx="25">
                  <c:v>36664</c:v>
                </c:pt>
                <c:pt idx="26">
                  <c:v>36776</c:v>
                </c:pt>
                <c:pt idx="27">
                  <c:v>37032</c:v>
                </c:pt>
                <c:pt idx="28">
                  <c:v>37048</c:v>
                </c:pt>
                <c:pt idx="29">
                  <c:v>37080</c:v>
                </c:pt>
              </c:numCache>
            </c:numRef>
          </c:xVal>
          <c:yVal>
            <c:numRef>
              <c:f>[1]alv_flood_report!$H$1:$H$30</c:f>
              <c:numCache>
                <c:formatCode>General</c:formatCode>
                <c:ptCount val="30"/>
                <c:pt idx="0">
                  <c:v>2.3063099999999999</c:v>
                </c:pt>
                <c:pt idx="1">
                  <c:v>84.378399999999999</c:v>
                </c:pt>
                <c:pt idx="2">
                  <c:v>86.989900000000006</c:v>
                </c:pt>
                <c:pt idx="3">
                  <c:v>349.62400000000002</c:v>
                </c:pt>
                <c:pt idx="4">
                  <c:v>28.520099999999999</c:v>
                </c:pt>
                <c:pt idx="5">
                  <c:v>76.479200000000006</c:v>
                </c:pt>
                <c:pt idx="6">
                  <c:v>41.824199999999998</c:v>
                </c:pt>
                <c:pt idx="7">
                  <c:v>2.9760599999999999</c:v>
                </c:pt>
                <c:pt idx="8">
                  <c:v>12.187799999999999</c:v>
                </c:pt>
                <c:pt idx="9">
                  <c:v>277.68599999999998</c:v>
                </c:pt>
                <c:pt idx="10">
                  <c:v>50.792000000000002</c:v>
                </c:pt>
                <c:pt idx="11">
                  <c:v>79.704599999999999</c:v>
                </c:pt>
                <c:pt idx="12">
                  <c:v>4.7872599999999998</c:v>
                </c:pt>
                <c:pt idx="13">
                  <c:v>0.94881099999999996</c:v>
                </c:pt>
                <c:pt idx="14">
                  <c:v>108.554</c:v>
                </c:pt>
                <c:pt idx="15">
                  <c:v>0.84078699999999995</c:v>
                </c:pt>
                <c:pt idx="16">
                  <c:v>232.71799999999999</c:v>
                </c:pt>
                <c:pt idx="17">
                  <c:v>0.89119800000000005</c:v>
                </c:pt>
                <c:pt idx="18">
                  <c:v>19.1572</c:v>
                </c:pt>
                <c:pt idx="19">
                  <c:v>128.38499999999999</c:v>
                </c:pt>
                <c:pt idx="20">
                  <c:v>37.370899999999999</c:v>
                </c:pt>
                <c:pt idx="21">
                  <c:v>414.065</c:v>
                </c:pt>
                <c:pt idx="22">
                  <c:v>741.81200000000001</c:v>
                </c:pt>
                <c:pt idx="23">
                  <c:v>476.01499999999999</c:v>
                </c:pt>
                <c:pt idx="24">
                  <c:v>48.636899999999997</c:v>
                </c:pt>
                <c:pt idx="25">
                  <c:v>10.102</c:v>
                </c:pt>
                <c:pt idx="26">
                  <c:v>164.648</c:v>
                </c:pt>
                <c:pt idx="27">
                  <c:v>2.0839599999999998</c:v>
                </c:pt>
                <c:pt idx="28">
                  <c:v>0</c:v>
                </c:pt>
                <c:pt idx="29">
                  <c:v>71.250799999999998</c:v>
                </c:pt>
              </c:numCache>
            </c:numRef>
          </c:yVal>
          <c:smooth val="0"/>
          <c:extLst>
            <c:ext xmlns:c16="http://schemas.microsoft.com/office/drawing/2014/chart" uri="{C3380CC4-5D6E-409C-BE32-E72D297353CC}">
              <c16:uniqueId val="{00000002-9CE0-4177-8DF4-C16A2D19B186}"/>
            </c:ext>
          </c:extLst>
        </c:ser>
        <c:dLbls>
          <c:showLegendKey val="0"/>
          <c:showVal val="0"/>
          <c:showCatName val="0"/>
          <c:showSerName val="0"/>
          <c:showPercent val="0"/>
          <c:showBubbleSize val="0"/>
        </c:dLbls>
        <c:axId val="2101117024"/>
        <c:axId val="2101124096"/>
      </c:scatterChart>
      <c:valAx>
        <c:axId val="2101125728"/>
        <c:scaling>
          <c:orientation val="minMax"/>
          <c:max val="37470"/>
          <c:min val="3397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113760"/>
        <c:crosses val="autoZero"/>
        <c:crossBetween val="midCat"/>
      </c:valAx>
      <c:valAx>
        <c:axId val="2101113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Discharge</a:t>
                </a:r>
                <a:r>
                  <a:rPr lang="en-US" sz="1400" baseline="0"/>
                  <a:t> (m</a:t>
                </a:r>
                <a:r>
                  <a:rPr lang="en-US" sz="1400" baseline="30000"/>
                  <a:t>3</a:t>
                </a:r>
                <a:r>
                  <a:rPr lang="en-US" sz="1400" baseline="0"/>
                  <a:t>/s)</a:t>
                </a:r>
                <a:endParaRPr lang="en-US" sz="1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125728"/>
        <c:crosses val="autoZero"/>
        <c:crossBetween val="midCat"/>
      </c:valAx>
      <c:valAx>
        <c:axId val="210112409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Area (km</a:t>
                </a:r>
                <a:r>
                  <a:rPr lang="en-US" sz="1400" baseline="30000"/>
                  <a:t>2</a:t>
                </a:r>
                <a:r>
                  <a:rPr lang="en-US" sz="1400" baseline="0"/>
                  <a:t>)</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117024"/>
        <c:crosses val="max"/>
        <c:crossBetween val="midCat"/>
      </c:valAx>
      <c:valAx>
        <c:axId val="2101117024"/>
        <c:scaling>
          <c:orientation val="minMax"/>
        </c:scaling>
        <c:delete val="1"/>
        <c:axPos val="b"/>
        <c:numFmt formatCode="General" sourceLinked="1"/>
        <c:majorTickMark val="out"/>
        <c:minorTickMark val="none"/>
        <c:tickLblPos val="nextTo"/>
        <c:crossAx val="21011240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226282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81" name="Shape 2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9456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51" name="Shape 4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544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85" name="Shape 4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0141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00" name="Shape 5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7493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26" name="Shape 4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0609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00" name="Shape 5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5642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26" name="Shape 4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2763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17" name="Shape 5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0021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26" name="Shape 4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494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63" name="Shape 5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1413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79" name="Shape 5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493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308" name="Shape 3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922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29" name="Shape 3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621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329" name="Shape 3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685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329" name="Shape 3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1966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329" name="Shape 3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5578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29" name="Shape 3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4046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03" name="Shape 4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4129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18" name="Shape 4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4746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5" name="Shape 85"/>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9"/>
        <p:cNvGrpSpPr/>
        <p:nvPr/>
      </p:nvGrpSpPr>
      <p:grpSpPr>
        <a:xfrm>
          <a:off x="0" y="0"/>
          <a:ext cx="0" cy="0"/>
          <a:chOff x="0" y="0"/>
          <a:chExt cx="0" cy="0"/>
        </a:xfrm>
      </p:grpSpPr>
      <p:sp>
        <p:nvSpPr>
          <p:cNvPr id="90" name="Shape 90"/>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3_Two Content">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0" y="0"/>
            <a:ext cx="5181600" cy="68580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5181600" y="0"/>
            <a:ext cx="7010400" cy="68580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7" name="Shape 57"/>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6" name="Shape 6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 name="Shape 71"/>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 name="Shape 78"/>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p:nvPr/>
        </p:nvSpPr>
        <p:spPr>
          <a:xfrm>
            <a:off x="0" y="650245"/>
            <a:ext cx="1531188" cy="26160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          	           </a:t>
            </a:r>
          </a:p>
        </p:txBody>
      </p:sp>
      <p:sp>
        <p:nvSpPr>
          <p:cNvPr id="284" name="Shape 284"/>
          <p:cNvSpPr/>
          <p:nvPr/>
        </p:nvSpPr>
        <p:spPr>
          <a:xfrm>
            <a:off x="0" y="1002670"/>
            <a:ext cx="261609" cy="26160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  </a:t>
            </a:r>
          </a:p>
        </p:txBody>
      </p:sp>
      <p:sp>
        <p:nvSpPr>
          <p:cNvPr id="285" name="Shape 285"/>
          <p:cNvSpPr/>
          <p:nvPr/>
        </p:nvSpPr>
        <p:spPr>
          <a:xfrm>
            <a:off x="0" y="1355095"/>
            <a:ext cx="300081" cy="26160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   </a:t>
            </a:r>
          </a:p>
        </p:txBody>
      </p:sp>
      <p:sp>
        <p:nvSpPr>
          <p:cNvPr id="286" name="Shape 286"/>
          <p:cNvSpPr/>
          <p:nvPr/>
        </p:nvSpPr>
        <p:spPr>
          <a:xfrm>
            <a:off x="0" y="1882258"/>
            <a:ext cx="184730" cy="369332"/>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292" name="Shape 292"/>
          <p:cNvSpPr/>
          <p:nvPr/>
        </p:nvSpPr>
        <p:spPr>
          <a:xfrm>
            <a:off x="5965194" y="993145"/>
            <a:ext cx="261609" cy="26160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  </a:t>
            </a:r>
          </a:p>
        </p:txBody>
      </p:sp>
      <p:sp>
        <p:nvSpPr>
          <p:cNvPr id="293" name="Shape 293"/>
          <p:cNvSpPr/>
          <p:nvPr/>
        </p:nvSpPr>
        <p:spPr>
          <a:xfrm>
            <a:off x="5965194" y="1659894"/>
            <a:ext cx="261609" cy="26160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  </a:t>
            </a:r>
          </a:p>
        </p:txBody>
      </p:sp>
      <p:sp>
        <p:nvSpPr>
          <p:cNvPr id="294" name="Shape 294"/>
          <p:cNvSpPr/>
          <p:nvPr/>
        </p:nvSpPr>
        <p:spPr>
          <a:xfrm>
            <a:off x="5965194" y="2326644"/>
            <a:ext cx="261609" cy="26160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  </a:t>
            </a:r>
          </a:p>
        </p:txBody>
      </p:sp>
      <p:grpSp>
        <p:nvGrpSpPr>
          <p:cNvPr id="295" name="Shape 295"/>
          <p:cNvGrpSpPr/>
          <p:nvPr/>
        </p:nvGrpSpPr>
        <p:grpSpPr>
          <a:xfrm>
            <a:off x="3654478" y="1742432"/>
            <a:ext cx="4621432" cy="2682241"/>
            <a:chOff x="3639710" y="296862"/>
            <a:chExt cx="5774590" cy="3230562"/>
          </a:xfrm>
        </p:grpSpPr>
        <p:pic>
          <p:nvPicPr>
            <p:cNvPr id="296" name="Shape 296"/>
            <p:cNvPicPr preferRelativeResize="0"/>
            <p:nvPr/>
          </p:nvPicPr>
          <p:blipFill rotWithShape="1">
            <a:blip r:embed="rId3">
              <a:alphaModFix/>
            </a:blip>
            <a:srcRect/>
            <a:stretch/>
          </p:blipFill>
          <p:spPr>
            <a:xfrm>
              <a:off x="3639710" y="296862"/>
              <a:ext cx="1371599" cy="666749"/>
            </a:xfrm>
            <a:prstGeom prst="rect">
              <a:avLst/>
            </a:prstGeom>
            <a:noFill/>
            <a:ln>
              <a:noFill/>
            </a:ln>
          </p:spPr>
        </p:pic>
        <p:pic>
          <p:nvPicPr>
            <p:cNvPr id="297" name="Shape 297"/>
            <p:cNvPicPr preferRelativeResize="0"/>
            <p:nvPr/>
          </p:nvPicPr>
          <p:blipFill rotWithShape="1">
            <a:blip r:embed="rId4">
              <a:alphaModFix/>
            </a:blip>
            <a:srcRect/>
            <a:stretch/>
          </p:blipFill>
          <p:spPr>
            <a:xfrm>
              <a:off x="5107373" y="296862"/>
              <a:ext cx="1371599" cy="666749"/>
            </a:xfrm>
            <a:prstGeom prst="rect">
              <a:avLst/>
            </a:prstGeom>
            <a:noFill/>
            <a:ln>
              <a:noFill/>
            </a:ln>
          </p:spPr>
        </p:pic>
        <p:pic>
          <p:nvPicPr>
            <p:cNvPr id="298" name="Shape 298"/>
            <p:cNvPicPr preferRelativeResize="0"/>
            <p:nvPr/>
          </p:nvPicPr>
          <p:blipFill rotWithShape="1">
            <a:blip r:embed="rId5">
              <a:alphaModFix/>
            </a:blip>
            <a:srcRect/>
            <a:stretch/>
          </p:blipFill>
          <p:spPr>
            <a:xfrm>
              <a:off x="6575036" y="296862"/>
              <a:ext cx="1371599" cy="666749"/>
            </a:xfrm>
            <a:prstGeom prst="rect">
              <a:avLst/>
            </a:prstGeom>
            <a:noFill/>
            <a:ln>
              <a:noFill/>
            </a:ln>
          </p:spPr>
        </p:pic>
        <p:pic>
          <p:nvPicPr>
            <p:cNvPr id="299" name="Shape 299"/>
            <p:cNvPicPr preferRelativeResize="0"/>
            <p:nvPr/>
          </p:nvPicPr>
          <p:blipFill rotWithShape="1">
            <a:blip r:embed="rId6">
              <a:alphaModFix/>
            </a:blip>
            <a:srcRect/>
            <a:stretch/>
          </p:blipFill>
          <p:spPr>
            <a:xfrm>
              <a:off x="8042700" y="296862"/>
              <a:ext cx="1371599" cy="666749"/>
            </a:xfrm>
            <a:prstGeom prst="rect">
              <a:avLst/>
            </a:prstGeom>
            <a:noFill/>
            <a:ln>
              <a:noFill/>
            </a:ln>
          </p:spPr>
        </p:pic>
        <p:pic>
          <p:nvPicPr>
            <p:cNvPr id="300" name="Shape 300"/>
            <p:cNvPicPr preferRelativeResize="0"/>
            <p:nvPr/>
          </p:nvPicPr>
          <p:blipFill rotWithShape="1">
            <a:blip r:embed="rId7">
              <a:alphaModFix/>
            </a:blip>
            <a:srcRect/>
            <a:stretch/>
          </p:blipFill>
          <p:spPr>
            <a:xfrm>
              <a:off x="3639710" y="1068387"/>
              <a:ext cx="2860929" cy="2441574"/>
            </a:xfrm>
            <a:prstGeom prst="rect">
              <a:avLst/>
            </a:prstGeom>
            <a:noFill/>
            <a:ln>
              <a:noFill/>
            </a:ln>
          </p:spPr>
        </p:pic>
        <p:pic>
          <p:nvPicPr>
            <p:cNvPr id="301" name="Shape 301"/>
            <p:cNvPicPr preferRelativeResize="0"/>
            <p:nvPr/>
          </p:nvPicPr>
          <p:blipFill rotWithShape="1">
            <a:blip r:embed="rId8">
              <a:alphaModFix/>
            </a:blip>
            <a:srcRect/>
            <a:stretch/>
          </p:blipFill>
          <p:spPr>
            <a:xfrm>
              <a:off x="6580613" y="1068387"/>
              <a:ext cx="2833688" cy="2459037"/>
            </a:xfrm>
            <a:prstGeom prst="rect">
              <a:avLst/>
            </a:prstGeom>
            <a:noFill/>
            <a:ln>
              <a:noFill/>
            </a:ln>
          </p:spPr>
        </p:pic>
      </p:grpSp>
      <p:sp>
        <p:nvSpPr>
          <p:cNvPr id="302" name="Shape 302"/>
          <p:cNvSpPr/>
          <p:nvPr/>
        </p:nvSpPr>
        <p:spPr>
          <a:xfrm>
            <a:off x="0" y="43933"/>
            <a:ext cx="184730" cy="369332"/>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03" name="Shape 303"/>
          <p:cNvSpPr/>
          <p:nvPr/>
        </p:nvSpPr>
        <p:spPr>
          <a:xfrm>
            <a:off x="0" y="2821944"/>
            <a:ext cx="261609" cy="26160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  </a:t>
            </a:r>
          </a:p>
        </p:txBody>
      </p:sp>
      <p:sp>
        <p:nvSpPr>
          <p:cNvPr id="304" name="Shape 304"/>
          <p:cNvSpPr/>
          <p:nvPr/>
        </p:nvSpPr>
        <p:spPr>
          <a:xfrm>
            <a:off x="2" y="461976"/>
            <a:ext cx="12191998" cy="905595"/>
          </a:xfrm>
          <a:prstGeom prst="rect">
            <a:avLst/>
          </a:prstGeom>
          <a:noFill/>
          <a:ln>
            <a:noFill/>
          </a:ln>
        </p:spPr>
        <p:txBody>
          <a:bodyPr lIns="91425" tIns="45700" rIns="91425" bIns="45700" anchor="t" anchorCtr="0">
            <a:noAutofit/>
          </a:bodyPr>
          <a:lstStyle/>
          <a:p>
            <a:pPr algn="ctr"/>
            <a:r>
              <a:rPr lang="en-US" sz="2400" b="1" dirty="0">
                <a:latin typeface="+mn-lt"/>
              </a:rPr>
              <a:t>Monitoring Hydroperiod and </a:t>
            </a:r>
            <a:r>
              <a:rPr lang="en-US" sz="2400" b="1" dirty="0" err="1">
                <a:latin typeface="+mn-lt"/>
              </a:rPr>
              <a:t>Hydropatterns</a:t>
            </a:r>
            <a:r>
              <a:rPr lang="en-US" sz="2400" b="1" dirty="0">
                <a:latin typeface="+mn-lt"/>
              </a:rPr>
              <a:t> of coastal wetland</a:t>
            </a:r>
          </a:p>
          <a:p>
            <a:pPr algn="ctr"/>
            <a:r>
              <a:rPr lang="en-US" sz="2400" b="1" dirty="0">
                <a:latin typeface="+mn-lt"/>
              </a:rPr>
              <a:t>systems in Mexico using Landsat time series</a:t>
            </a:r>
            <a:r>
              <a:rPr lang="en-US" sz="2400" dirty="0">
                <a:solidFill>
                  <a:schemeClr val="dk1"/>
                </a:solidFill>
                <a:latin typeface="+mn-lt"/>
                <a:ea typeface="Calibri"/>
                <a:cs typeface="Calibri"/>
                <a:sym typeface="Calibri"/>
              </a:rPr>
              <a:t> </a:t>
            </a:r>
          </a:p>
        </p:txBody>
      </p:sp>
      <p:sp>
        <p:nvSpPr>
          <p:cNvPr id="305" name="Shape 305"/>
          <p:cNvSpPr/>
          <p:nvPr/>
        </p:nvSpPr>
        <p:spPr>
          <a:xfrm>
            <a:off x="-130805" y="5364480"/>
            <a:ext cx="12191998" cy="1517645"/>
          </a:xfrm>
          <a:prstGeom prst="rect">
            <a:avLst/>
          </a:prstGeom>
          <a:noFill/>
          <a:ln>
            <a:noFill/>
          </a:ln>
        </p:spPr>
        <p:txBody>
          <a:bodyPr lIns="91425" tIns="45700" rIns="91425" bIns="45700" anchor="t" anchorCtr="0">
            <a:noAutofit/>
          </a:bodyPr>
          <a:lstStyle/>
          <a:p>
            <a:pPr algn="ctr"/>
            <a:r>
              <a:rPr lang="en-US" sz="1800" b="1" dirty="0"/>
              <a:t>Bart (A.J.) Wickel</a:t>
            </a:r>
            <a:r>
              <a:rPr lang="en-US" sz="1800" baseline="30000" dirty="0"/>
              <a:t>1</a:t>
            </a:r>
            <a:r>
              <a:rPr lang="en-US" sz="1800" dirty="0"/>
              <a:t>, Rene Colditz</a:t>
            </a:r>
            <a:r>
              <a:rPr lang="en-US" sz="1800" baseline="30000" dirty="0"/>
              <a:t>2</a:t>
            </a:r>
            <a:r>
              <a:rPr lang="en-US" sz="1800" dirty="0"/>
              <a:t>, Rainer Ressl</a:t>
            </a:r>
            <a:r>
              <a:rPr lang="en-US" sz="1800" baseline="30000" dirty="0"/>
              <a:t>3</a:t>
            </a:r>
            <a:r>
              <a:rPr lang="en-US" sz="1800" dirty="0"/>
              <a:t>, John Kucharski</a:t>
            </a:r>
            <a:r>
              <a:rPr lang="en-US" sz="1800" baseline="30000" dirty="0"/>
              <a:t>4</a:t>
            </a:r>
            <a:r>
              <a:rPr lang="en-US" sz="1800" dirty="0"/>
              <a:t>, and Sergio Salinas-Rodríguez</a:t>
            </a:r>
            <a:r>
              <a:rPr lang="en-US" sz="1800" baseline="30000" dirty="0"/>
              <a:t>5</a:t>
            </a:r>
          </a:p>
          <a:p>
            <a:pPr algn="ctr"/>
            <a:endParaRPr lang="en-US" sz="1200" dirty="0"/>
          </a:p>
          <a:p>
            <a:pPr algn="ctr"/>
            <a:r>
              <a:rPr lang="en-US" sz="1200" baseline="30000" dirty="0"/>
              <a:t>1</a:t>
            </a:r>
            <a:r>
              <a:rPr lang="en-US" sz="1200" dirty="0"/>
              <a:t>Stockholm Environment Institute (SEI), Davis, CA, USA (bart.wickel@sei.org)</a:t>
            </a:r>
          </a:p>
          <a:p>
            <a:pPr algn="ctr"/>
            <a:r>
              <a:rPr lang="en-US" sz="1200" baseline="30000" dirty="0"/>
              <a:t>2</a:t>
            </a:r>
            <a:r>
              <a:rPr lang="en-US" sz="1200" dirty="0"/>
              <a:t>Directorate General for Climate Action (DG CLIMA) European Commission, Brussels, Belgium</a:t>
            </a:r>
          </a:p>
          <a:p>
            <a:pPr algn="ctr"/>
            <a:r>
              <a:rPr lang="en-US" sz="1200" baseline="30000" dirty="0"/>
              <a:t>3</a:t>
            </a:r>
            <a:r>
              <a:rPr lang="en-US" sz="1200" dirty="0"/>
              <a:t>National Commission for Knowledge and Use of Biodiversity (CONABIO), Mexico City, Mexico</a:t>
            </a:r>
          </a:p>
          <a:p>
            <a:pPr algn="ctr"/>
            <a:r>
              <a:rPr lang="en-US" sz="1200" baseline="30000" dirty="0"/>
              <a:t>4</a:t>
            </a:r>
            <a:r>
              <a:rPr lang="en-US" sz="1200" dirty="0"/>
              <a:t>Institute for Water Resources (IWR) US Army Corps of Engineers, Davis, CA, USA</a:t>
            </a:r>
          </a:p>
          <a:p>
            <a:pPr algn="ctr"/>
            <a:r>
              <a:rPr lang="en-US" sz="1200" baseline="30000" dirty="0"/>
              <a:t>5</a:t>
            </a:r>
            <a:r>
              <a:rPr lang="en-US" sz="1200" dirty="0"/>
              <a:t>World Wildlife Fund (WWF), Mexico City, Mexico</a:t>
            </a:r>
            <a:endParaRPr lang="en-US" sz="1200" dirty="0">
              <a:solidFill>
                <a:schemeClr val="dk1"/>
              </a:solidFill>
              <a:latin typeface="Calibri"/>
              <a:ea typeface="Calibri"/>
              <a:cs typeface="Calibri"/>
              <a:sym typeface="Calibri"/>
            </a:endParaRPr>
          </a:p>
        </p:txBody>
      </p:sp>
      <p:sp>
        <p:nvSpPr>
          <p:cNvPr id="25" name="Shape 304">
            <a:extLst>
              <a:ext uri="{FF2B5EF4-FFF2-40B4-BE49-F238E27FC236}">
                <a16:creationId xmlns:a16="http://schemas.microsoft.com/office/drawing/2014/main" id="{82E8C252-4770-4890-8998-FB2170E212C9}"/>
              </a:ext>
            </a:extLst>
          </p:cNvPr>
          <p:cNvSpPr/>
          <p:nvPr/>
        </p:nvSpPr>
        <p:spPr>
          <a:xfrm>
            <a:off x="2" y="4520015"/>
            <a:ext cx="12191998" cy="905595"/>
          </a:xfrm>
          <a:prstGeom prst="rect">
            <a:avLst/>
          </a:prstGeom>
          <a:noFill/>
          <a:ln>
            <a:noFill/>
          </a:ln>
        </p:spPr>
        <p:txBody>
          <a:bodyPr lIns="91425" tIns="45700" rIns="91425" bIns="45700" anchor="t" anchorCtr="0">
            <a:noAutofit/>
          </a:bodyPr>
          <a:lstStyle/>
          <a:p>
            <a:pPr algn="ctr"/>
            <a:r>
              <a:rPr lang="en-US" sz="2400" b="1" dirty="0">
                <a:latin typeface="+mn-lt"/>
              </a:rPr>
              <a:t>EGU 2020  </a:t>
            </a:r>
          </a:p>
          <a:p>
            <a:pPr algn="ctr"/>
            <a:r>
              <a:rPr lang="en-US" b="1" dirty="0">
                <a:latin typeface="+mn-lt"/>
              </a:rPr>
              <a:t>HS6.7 “Water Level, Storage and Discharge from Remote Sensing and Assimilation in Hydrodynamic Models”</a:t>
            </a:r>
            <a:endParaRPr lang="en-US" dirty="0">
              <a:solidFill>
                <a:schemeClr val="dk1"/>
              </a:solidFill>
              <a:latin typeface="+mn-lt"/>
              <a:ea typeface="Calibri"/>
              <a:cs typeface="Calibri"/>
              <a:sym typeface="Calibri"/>
            </a:endParaRPr>
          </a:p>
        </p:txBody>
      </p:sp>
      <p:pic>
        <p:nvPicPr>
          <p:cNvPr id="3" name="Picture 2">
            <a:extLst>
              <a:ext uri="{FF2B5EF4-FFF2-40B4-BE49-F238E27FC236}">
                <a16:creationId xmlns:a16="http://schemas.microsoft.com/office/drawing/2014/main" id="{1DF952A9-2997-4353-8C8C-E947A21A5B0A}"/>
              </a:ext>
            </a:extLst>
          </p:cNvPr>
          <p:cNvPicPr>
            <a:picLocks noChangeAspect="1"/>
          </p:cNvPicPr>
          <p:nvPr/>
        </p:nvPicPr>
        <p:blipFill>
          <a:blip r:embed="rId9"/>
          <a:stretch>
            <a:fillRect/>
          </a:stretch>
        </p:blipFill>
        <p:spPr>
          <a:xfrm>
            <a:off x="10156193" y="6062649"/>
            <a:ext cx="1905000" cy="666750"/>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Shape 453"/>
          <p:cNvPicPr preferRelativeResize="0">
            <a:picLocks noChangeAspect="1"/>
          </p:cNvPicPr>
          <p:nvPr/>
        </p:nvPicPr>
        <p:blipFill rotWithShape="1">
          <a:blip r:embed="rId3">
            <a:clrChange>
              <a:clrFrom>
                <a:srgbClr val="FFFFFF"/>
              </a:clrFrom>
              <a:clrTo>
                <a:srgbClr val="FFFFFF">
                  <a:alpha val="0"/>
                </a:srgbClr>
              </a:clrTo>
            </a:clrChange>
            <a:alphaModFix/>
          </a:blip>
          <a:srcRect t="33540" b="4741"/>
          <a:stretch/>
        </p:blipFill>
        <p:spPr>
          <a:xfrm>
            <a:off x="8912738" y="462300"/>
            <a:ext cx="2631292" cy="2971800"/>
          </a:xfrm>
          <a:prstGeom prst="rect">
            <a:avLst/>
          </a:prstGeom>
          <a:noFill/>
          <a:ln>
            <a:noFill/>
          </a:ln>
        </p:spPr>
      </p:pic>
      <p:pic>
        <p:nvPicPr>
          <p:cNvPr id="454" name="Shape 454"/>
          <p:cNvPicPr preferRelativeResize="0">
            <a:picLocks noChangeAspect="1"/>
          </p:cNvPicPr>
          <p:nvPr/>
        </p:nvPicPr>
        <p:blipFill rotWithShape="1">
          <a:blip r:embed="rId4">
            <a:clrChange>
              <a:clrFrom>
                <a:srgbClr val="FFFFFF"/>
              </a:clrFrom>
              <a:clrTo>
                <a:srgbClr val="FFFFFF">
                  <a:alpha val="0"/>
                </a:srgbClr>
              </a:clrTo>
            </a:clrChange>
            <a:alphaModFix/>
          </a:blip>
          <a:srcRect t="33540" b="4741"/>
          <a:stretch/>
        </p:blipFill>
        <p:spPr>
          <a:xfrm>
            <a:off x="6981830" y="3631126"/>
            <a:ext cx="2631292" cy="2971800"/>
          </a:xfrm>
          <a:prstGeom prst="rect">
            <a:avLst/>
          </a:prstGeom>
          <a:noFill/>
          <a:ln>
            <a:noFill/>
          </a:ln>
        </p:spPr>
      </p:pic>
      <p:pic>
        <p:nvPicPr>
          <p:cNvPr id="455" name="Shape 455"/>
          <p:cNvPicPr preferRelativeResize="0">
            <a:picLocks noChangeAspect="1"/>
          </p:cNvPicPr>
          <p:nvPr/>
        </p:nvPicPr>
        <p:blipFill rotWithShape="1">
          <a:blip r:embed="rId5">
            <a:clrChange>
              <a:clrFrom>
                <a:srgbClr val="FFFFFF"/>
              </a:clrFrom>
              <a:clrTo>
                <a:srgbClr val="FFFFFF">
                  <a:alpha val="0"/>
                </a:srgbClr>
              </a:clrTo>
            </a:clrChange>
            <a:alphaModFix/>
          </a:blip>
          <a:srcRect t="33540" b="4193"/>
          <a:stretch/>
        </p:blipFill>
        <p:spPr>
          <a:xfrm>
            <a:off x="8912738" y="3631126"/>
            <a:ext cx="2608058" cy="2971800"/>
          </a:xfrm>
          <a:prstGeom prst="rect">
            <a:avLst/>
          </a:prstGeom>
          <a:noFill/>
          <a:ln>
            <a:noFill/>
          </a:ln>
        </p:spPr>
      </p:pic>
      <p:pic>
        <p:nvPicPr>
          <p:cNvPr id="456" name="Shape 456"/>
          <p:cNvPicPr preferRelativeResize="0">
            <a:picLocks noChangeAspect="1"/>
          </p:cNvPicPr>
          <p:nvPr/>
        </p:nvPicPr>
        <p:blipFill rotWithShape="1">
          <a:blip r:embed="rId6">
            <a:clrChange>
              <a:clrFrom>
                <a:srgbClr val="FFFFFF"/>
              </a:clrFrom>
              <a:clrTo>
                <a:srgbClr val="FFFFFF">
                  <a:alpha val="0"/>
                </a:srgbClr>
              </a:clrTo>
            </a:clrChange>
            <a:alphaModFix/>
          </a:blip>
          <a:srcRect t="33540" b="4330"/>
          <a:stretch/>
        </p:blipFill>
        <p:spPr>
          <a:xfrm>
            <a:off x="6999295" y="462300"/>
            <a:ext cx="2613827" cy="2971800"/>
          </a:xfrm>
          <a:prstGeom prst="rect">
            <a:avLst/>
          </a:prstGeom>
          <a:noFill/>
          <a:ln>
            <a:noFill/>
          </a:ln>
        </p:spPr>
      </p:pic>
      <p:sp>
        <p:nvSpPr>
          <p:cNvPr id="458" name="Shape 458"/>
          <p:cNvSpPr txBox="1"/>
          <p:nvPr/>
        </p:nvSpPr>
        <p:spPr>
          <a:xfrm>
            <a:off x="7816222" y="463986"/>
            <a:ext cx="1484702" cy="3693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dirty="0">
                <a:solidFill>
                  <a:schemeClr val="lt1"/>
                </a:solidFill>
                <a:latin typeface="Calibri"/>
                <a:ea typeface="Calibri"/>
                <a:cs typeface="Calibri"/>
                <a:sym typeface="Calibri"/>
              </a:rPr>
              <a:t>114 – 23 April</a:t>
            </a:r>
          </a:p>
        </p:txBody>
      </p:sp>
      <p:sp>
        <p:nvSpPr>
          <p:cNvPr id="459" name="Shape 459"/>
          <p:cNvSpPr txBox="1"/>
          <p:nvPr/>
        </p:nvSpPr>
        <p:spPr>
          <a:xfrm>
            <a:off x="9708513" y="462300"/>
            <a:ext cx="1476685" cy="3693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dirty="0">
                <a:solidFill>
                  <a:schemeClr val="lt1"/>
                </a:solidFill>
                <a:latin typeface="Calibri"/>
                <a:ea typeface="Calibri"/>
                <a:cs typeface="Calibri"/>
                <a:sym typeface="Calibri"/>
              </a:rPr>
              <a:t>171 – 19 June</a:t>
            </a:r>
          </a:p>
        </p:txBody>
      </p:sp>
      <p:sp>
        <p:nvSpPr>
          <p:cNvPr id="460" name="Shape 460"/>
          <p:cNvSpPr txBox="1"/>
          <p:nvPr/>
        </p:nvSpPr>
        <p:spPr>
          <a:xfrm>
            <a:off x="7597092" y="3633026"/>
            <a:ext cx="1693732" cy="3693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dirty="0">
                <a:solidFill>
                  <a:schemeClr val="lt1"/>
                </a:solidFill>
                <a:latin typeface="Calibri"/>
                <a:ea typeface="Calibri"/>
                <a:cs typeface="Calibri"/>
                <a:sym typeface="Calibri"/>
              </a:rPr>
              <a:t>242 – 29 August</a:t>
            </a:r>
          </a:p>
        </p:txBody>
      </p:sp>
      <p:sp>
        <p:nvSpPr>
          <p:cNvPr id="461" name="Shape 461"/>
          <p:cNvSpPr txBox="1"/>
          <p:nvPr/>
        </p:nvSpPr>
        <p:spPr>
          <a:xfrm>
            <a:off x="9178021" y="3631126"/>
            <a:ext cx="2077491" cy="3693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dirty="0">
                <a:solidFill>
                  <a:schemeClr val="lt1"/>
                </a:solidFill>
                <a:latin typeface="Calibri"/>
                <a:ea typeface="Calibri"/>
                <a:cs typeface="Calibri"/>
                <a:sym typeface="Calibri"/>
              </a:rPr>
              <a:t>267 – 23 September</a:t>
            </a:r>
          </a:p>
        </p:txBody>
      </p:sp>
      <p:sp>
        <p:nvSpPr>
          <p:cNvPr id="16" name="Shape 350">
            <a:extLst>
              <a:ext uri="{FF2B5EF4-FFF2-40B4-BE49-F238E27FC236}">
                <a16:creationId xmlns:a16="http://schemas.microsoft.com/office/drawing/2014/main" id="{CB17D4D8-81E2-49CB-90E4-BB6379CC5290}"/>
              </a:ext>
            </a:extLst>
          </p:cNvPr>
          <p:cNvSpPr txBox="1"/>
          <p:nvPr/>
        </p:nvSpPr>
        <p:spPr>
          <a:xfrm>
            <a:off x="-9755" y="636"/>
            <a:ext cx="4606376" cy="461664"/>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2400" dirty="0">
                <a:solidFill>
                  <a:schemeClr val="dk1"/>
                </a:solidFill>
                <a:latin typeface="Calibri"/>
                <a:ea typeface="Calibri"/>
                <a:cs typeface="Calibri"/>
                <a:sym typeface="Calibri"/>
              </a:rPr>
              <a:t>Results: </a:t>
            </a:r>
            <a:r>
              <a:rPr lang="en-US" sz="2400" dirty="0" err="1">
                <a:solidFill>
                  <a:schemeClr val="dk1"/>
                </a:solidFill>
                <a:latin typeface="Calibri"/>
                <a:ea typeface="Calibri"/>
                <a:cs typeface="Calibri"/>
                <a:sym typeface="Calibri"/>
              </a:rPr>
              <a:t>Marismas</a:t>
            </a:r>
            <a:endParaRPr lang="en-US" sz="2400" dirty="0">
              <a:solidFill>
                <a:schemeClr val="dk1"/>
              </a:solidFill>
              <a:latin typeface="Calibri"/>
              <a:ea typeface="Calibri"/>
              <a:cs typeface="Calibri"/>
              <a:sym typeface="Calibri"/>
            </a:endParaRPr>
          </a:p>
        </p:txBody>
      </p:sp>
      <p:sp>
        <p:nvSpPr>
          <p:cNvPr id="17" name="Shape 311">
            <a:extLst>
              <a:ext uri="{FF2B5EF4-FFF2-40B4-BE49-F238E27FC236}">
                <a16:creationId xmlns:a16="http://schemas.microsoft.com/office/drawing/2014/main" id="{3C0E763A-0B05-4607-A127-8F7E5182C730}"/>
              </a:ext>
            </a:extLst>
          </p:cNvPr>
          <p:cNvSpPr/>
          <p:nvPr/>
        </p:nvSpPr>
        <p:spPr>
          <a:xfrm>
            <a:off x="-4768445" y="1656242"/>
            <a:ext cx="4040321" cy="5832325"/>
          </a:xfrm>
          <a:prstGeom prst="rect">
            <a:avLst/>
          </a:prstGeom>
          <a:noFill/>
          <a:ln>
            <a:noFill/>
          </a:ln>
        </p:spPr>
        <p:txBody>
          <a:bodyPr lIns="91425" tIns="45700" rIns="91425" bIns="45700" anchor="t" anchorCtr="0">
            <a:noAutofit/>
          </a:bodyPr>
          <a:lstStyle/>
          <a:p>
            <a:pPr marL="342900" lvl="0" indent="-342900">
              <a:buClr>
                <a:schemeClr val="dk1"/>
              </a:buClr>
              <a:buSzPct val="100000"/>
              <a:buFont typeface="+mj-lt"/>
              <a:buAutoNum type="arabicParenR"/>
            </a:pPr>
            <a:endParaRPr lang="en-US" sz="1800" dirty="0">
              <a:solidFill>
                <a:schemeClr val="dk1"/>
              </a:solidFill>
              <a:latin typeface="Calibri"/>
              <a:ea typeface="Calibri"/>
              <a:cs typeface="Calibri"/>
              <a:sym typeface="Calibri"/>
            </a:endParaRPr>
          </a:p>
          <a:p>
            <a:pPr lvl="0">
              <a:buClr>
                <a:schemeClr val="dk1"/>
              </a:buClr>
              <a:buSzPct val="100000"/>
            </a:pPr>
            <a:endParaRPr lang="en-US" sz="1800" dirty="0">
              <a:solidFill>
                <a:schemeClr val="dk1"/>
              </a:solidFill>
              <a:latin typeface="Calibri"/>
              <a:ea typeface="Calibri"/>
              <a:cs typeface="Calibri"/>
              <a:sym typeface="Calibri"/>
            </a:endParaRPr>
          </a:p>
          <a:p>
            <a:pPr marL="342900" lvl="0" indent="-342900">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p:txBody>
      </p:sp>
      <p:sp>
        <p:nvSpPr>
          <p:cNvPr id="18" name="TextBox 17">
            <a:extLst>
              <a:ext uri="{FF2B5EF4-FFF2-40B4-BE49-F238E27FC236}">
                <a16:creationId xmlns:a16="http://schemas.microsoft.com/office/drawing/2014/main" id="{5CC02F6E-AD49-4E6B-8563-CEFC9556825A}"/>
              </a:ext>
            </a:extLst>
          </p:cNvPr>
          <p:cNvSpPr txBox="1"/>
          <p:nvPr/>
        </p:nvSpPr>
        <p:spPr>
          <a:xfrm>
            <a:off x="11010266" y="4295406"/>
            <a:ext cx="1181734" cy="276999"/>
          </a:xfrm>
          <a:prstGeom prst="rect">
            <a:avLst/>
          </a:prstGeom>
          <a:noFill/>
        </p:spPr>
        <p:txBody>
          <a:bodyPr wrap="none" rtlCol="0">
            <a:spAutoFit/>
          </a:bodyPr>
          <a:lstStyle/>
          <a:p>
            <a:r>
              <a:rPr lang="en-US" sz="1200" dirty="0"/>
              <a:t>Rio San Pedro</a:t>
            </a:r>
          </a:p>
        </p:txBody>
      </p:sp>
      <p:sp>
        <p:nvSpPr>
          <p:cNvPr id="19" name="TextBox 18">
            <a:extLst>
              <a:ext uri="{FF2B5EF4-FFF2-40B4-BE49-F238E27FC236}">
                <a16:creationId xmlns:a16="http://schemas.microsoft.com/office/drawing/2014/main" id="{1F6F8D72-F6A5-4530-AC30-FB1E6F96CA9F}"/>
              </a:ext>
            </a:extLst>
          </p:cNvPr>
          <p:cNvSpPr txBox="1"/>
          <p:nvPr/>
        </p:nvSpPr>
        <p:spPr>
          <a:xfrm>
            <a:off x="10775764" y="5513685"/>
            <a:ext cx="1061509" cy="276999"/>
          </a:xfrm>
          <a:prstGeom prst="rect">
            <a:avLst/>
          </a:prstGeom>
          <a:noFill/>
        </p:spPr>
        <p:txBody>
          <a:bodyPr wrap="none" rtlCol="0">
            <a:spAutoFit/>
          </a:bodyPr>
          <a:lstStyle/>
          <a:p>
            <a:r>
              <a:rPr lang="en-US" sz="1200" dirty="0"/>
              <a:t>Rio Santiago</a:t>
            </a:r>
          </a:p>
        </p:txBody>
      </p:sp>
      <p:sp>
        <p:nvSpPr>
          <p:cNvPr id="20" name="Shape 332">
            <a:extLst>
              <a:ext uri="{FF2B5EF4-FFF2-40B4-BE49-F238E27FC236}">
                <a16:creationId xmlns:a16="http://schemas.microsoft.com/office/drawing/2014/main" id="{FE839578-4371-425E-AD8E-47B90AEF4E65}"/>
              </a:ext>
            </a:extLst>
          </p:cNvPr>
          <p:cNvSpPr txBox="1"/>
          <p:nvPr/>
        </p:nvSpPr>
        <p:spPr>
          <a:xfrm>
            <a:off x="228598" y="556914"/>
            <a:ext cx="5350684" cy="6186309"/>
          </a:xfrm>
          <a:prstGeom prst="rect">
            <a:avLst/>
          </a:prstGeom>
          <a:noFill/>
          <a:ln>
            <a:noFill/>
          </a:ln>
        </p:spPr>
        <p:txBody>
          <a:bodyPr lIns="91425" tIns="45700" rIns="91425" bIns="45700" anchor="t" anchorCtr="0">
            <a:noAutofit/>
          </a:bodyPr>
          <a:lstStyle/>
          <a:p>
            <a:pPr lvl="0">
              <a:buClr>
                <a:schemeClr val="dk1"/>
              </a:buClr>
              <a:buSzPct val="100000"/>
            </a:pPr>
            <a:r>
              <a:rPr lang="en-US" sz="1800" b="1" dirty="0">
                <a:solidFill>
                  <a:schemeClr val="dk1"/>
                </a:solidFill>
                <a:latin typeface="Calibri"/>
                <a:ea typeface="Calibri"/>
                <a:cs typeface="Calibri"/>
                <a:sym typeface="Calibri"/>
              </a:rPr>
              <a:t>Seasonal Variability</a:t>
            </a:r>
          </a:p>
          <a:p>
            <a:pPr lvl="0">
              <a:buClr>
                <a:schemeClr val="dk1"/>
              </a:buClr>
              <a:buSzPct val="100000"/>
            </a:pPr>
            <a:r>
              <a:rPr lang="en-US" sz="1800" dirty="0">
                <a:solidFill>
                  <a:schemeClr val="dk1"/>
                </a:solidFill>
                <a:latin typeface="Calibri"/>
                <a:ea typeface="Calibri"/>
                <a:cs typeface="Calibri"/>
                <a:sym typeface="Calibri"/>
              </a:rPr>
              <a:t>In 2008 the region experienced the second largest flood event</a:t>
            </a:r>
          </a:p>
          <a:p>
            <a:pPr lvl="0">
              <a:buClr>
                <a:schemeClr val="dk1"/>
              </a:buClr>
              <a:buSzPct val="100000"/>
            </a:pPr>
            <a:endParaRPr lang="en-US" sz="1800" dirty="0">
              <a:solidFill>
                <a:schemeClr val="dk1"/>
              </a:solidFill>
              <a:latin typeface="Calibri"/>
              <a:ea typeface="Calibri"/>
              <a:cs typeface="Calibri"/>
              <a:sym typeface="Calibri"/>
            </a:endParaRPr>
          </a:p>
          <a:p>
            <a:pPr lvl="0">
              <a:buClr>
                <a:schemeClr val="dk1"/>
              </a:buClr>
              <a:buSzPct val="100000"/>
            </a:pPr>
            <a:r>
              <a:rPr lang="en-US" sz="1800" dirty="0">
                <a:solidFill>
                  <a:schemeClr val="dk1"/>
                </a:solidFill>
                <a:latin typeface="Calibri"/>
                <a:ea typeface="Calibri"/>
                <a:cs typeface="Calibri"/>
                <a:sym typeface="Calibri"/>
              </a:rPr>
              <a:t>The MNDWI images on the left clearly illustrate</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Beginning of flooding around day 171</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A second peak occurs on day 267</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A strong contrast in hydrologic response between the largely natural Rio San Pedro and the highly regulated Rio Santiago</a:t>
            </a: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Shape 487"/>
          <p:cNvPicPr preferRelativeResize="0">
            <a:picLocks noChangeAspect="1"/>
          </p:cNvPicPr>
          <p:nvPr/>
        </p:nvPicPr>
        <p:blipFill rotWithShape="1">
          <a:blip r:embed="rId3">
            <a:alphaModFix/>
          </a:blip>
          <a:srcRect/>
          <a:stretch/>
        </p:blipFill>
        <p:spPr>
          <a:xfrm>
            <a:off x="0" y="461664"/>
            <a:ext cx="6465133" cy="3561696"/>
          </a:xfrm>
          <a:prstGeom prst="rect">
            <a:avLst/>
          </a:prstGeom>
          <a:noFill/>
          <a:ln>
            <a:noFill/>
          </a:ln>
        </p:spPr>
      </p:pic>
      <p:sp>
        <p:nvSpPr>
          <p:cNvPr id="489" name="Shape 489"/>
          <p:cNvSpPr/>
          <p:nvPr/>
        </p:nvSpPr>
        <p:spPr>
          <a:xfrm>
            <a:off x="549472" y="542555"/>
            <a:ext cx="806630"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solidFill>
                  <a:schemeClr val="dk1"/>
                </a:solidFill>
                <a:latin typeface="Calibri"/>
                <a:ea typeface="Calibri"/>
                <a:cs typeface="Calibri"/>
                <a:sym typeface="Calibri"/>
              </a:rPr>
              <a:t>2008</a:t>
            </a:r>
          </a:p>
        </p:txBody>
      </p:sp>
      <p:sp>
        <p:nvSpPr>
          <p:cNvPr id="8" name="Shape 350">
            <a:extLst>
              <a:ext uri="{FF2B5EF4-FFF2-40B4-BE49-F238E27FC236}">
                <a16:creationId xmlns:a16="http://schemas.microsoft.com/office/drawing/2014/main" id="{35525EBE-CAB8-4F8C-8498-3155243F58C9}"/>
              </a:ext>
            </a:extLst>
          </p:cNvPr>
          <p:cNvSpPr txBox="1"/>
          <p:nvPr/>
        </p:nvSpPr>
        <p:spPr>
          <a:xfrm>
            <a:off x="7585624" y="0"/>
            <a:ext cx="4606376" cy="461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400" dirty="0">
                <a:solidFill>
                  <a:schemeClr val="dk1"/>
                </a:solidFill>
                <a:latin typeface="Calibri"/>
                <a:ea typeface="Calibri"/>
                <a:cs typeface="Calibri"/>
                <a:sym typeface="Calibri"/>
              </a:rPr>
              <a:t>Results: Inundated area</a:t>
            </a:r>
          </a:p>
        </p:txBody>
      </p:sp>
      <p:sp>
        <p:nvSpPr>
          <p:cNvPr id="9" name="Shape 311">
            <a:extLst>
              <a:ext uri="{FF2B5EF4-FFF2-40B4-BE49-F238E27FC236}">
                <a16:creationId xmlns:a16="http://schemas.microsoft.com/office/drawing/2014/main" id="{E6B9B547-FA9F-4615-A3CC-BE05C34A3E59}"/>
              </a:ext>
            </a:extLst>
          </p:cNvPr>
          <p:cNvSpPr/>
          <p:nvPr/>
        </p:nvSpPr>
        <p:spPr>
          <a:xfrm>
            <a:off x="6675120" y="635087"/>
            <a:ext cx="5395421" cy="5832325"/>
          </a:xfrm>
          <a:prstGeom prst="rect">
            <a:avLst/>
          </a:prstGeom>
          <a:noFill/>
          <a:ln>
            <a:noFill/>
          </a:ln>
        </p:spPr>
        <p:txBody>
          <a:bodyPr lIns="91425" tIns="45700" rIns="91425" bIns="45700" anchor="t" anchorCtr="0">
            <a:noAutofit/>
          </a:bodyPr>
          <a:lstStyle/>
          <a:p>
            <a:pPr lvl="0">
              <a:buClr>
                <a:schemeClr val="dk1"/>
              </a:buClr>
              <a:buSzPct val="100000"/>
            </a:pPr>
            <a:r>
              <a:rPr lang="en-US" sz="1800" dirty="0">
                <a:solidFill>
                  <a:schemeClr val="dk1"/>
                </a:solidFill>
                <a:latin typeface="Calibri"/>
                <a:ea typeface="Calibri"/>
                <a:cs typeface="Calibri"/>
                <a:sym typeface="Calibri"/>
              </a:rPr>
              <a:t>Left axis: discharge – blue line</a:t>
            </a:r>
          </a:p>
          <a:p>
            <a:pPr lvl="0">
              <a:buClr>
                <a:schemeClr val="dk1"/>
              </a:buClr>
              <a:buSzPct val="100000"/>
            </a:pPr>
            <a:r>
              <a:rPr lang="en-US" sz="1800" dirty="0">
                <a:solidFill>
                  <a:schemeClr val="dk1"/>
                </a:solidFill>
                <a:latin typeface="Calibri"/>
                <a:ea typeface="Calibri"/>
                <a:cs typeface="Calibri"/>
                <a:sym typeface="Calibri"/>
              </a:rPr>
              <a:t>Right axis: inundated area – orange dots</a:t>
            </a:r>
          </a:p>
          <a:p>
            <a:pPr lvl="0">
              <a:buClr>
                <a:schemeClr val="dk1"/>
              </a:buClr>
              <a:buSzPct val="100000"/>
            </a:pPr>
            <a:endParaRPr lang="en-US" sz="1800" b="1" dirty="0">
              <a:solidFill>
                <a:schemeClr val="dk1"/>
              </a:solidFill>
              <a:latin typeface="Calibri"/>
              <a:ea typeface="Calibri"/>
              <a:cs typeface="Calibri"/>
              <a:sym typeface="Calibri"/>
            </a:endParaRPr>
          </a:p>
          <a:p>
            <a:pPr lvl="0">
              <a:buClr>
                <a:schemeClr val="dk1"/>
              </a:buClr>
              <a:buSzPct val="100000"/>
            </a:pPr>
            <a:endParaRPr lang="en-US" sz="1800" b="1" dirty="0">
              <a:solidFill>
                <a:schemeClr val="dk1"/>
              </a:solidFill>
              <a:latin typeface="Calibri"/>
              <a:ea typeface="Calibri"/>
              <a:cs typeface="Calibri"/>
              <a:sym typeface="Calibri"/>
            </a:endParaRPr>
          </a:p>
          <a:p>
            <a:pPr lvl="0">
              <a:buClr>
                <a:schemeClr val="dk1"/>
              </a:buClr>
              <a:buSzPct val="100000"/>
            </a:pPr>
            <a:r>
              <a:rPr lang="en-US" sz="1800" b="1" dirty="0">
                <a:solidFill>
                  <a:schemeClr val="dk1"/>
                </a:solidFill>
                <a:latin typeface="Calibri"/>
                <a:ea typeface="Calibri"/>
                <a:cs typeface="Calibri"/>
                <a:sym typeface="Calibri"/>
              </a:rPr>
              <a:t>Time series for 2008</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Note how the inundated area pattern strongly resembles discharge pattern</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Full recession from peak (day 267) takes almost 40 days</a:t>
            </a: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lvl="0">
              <a:buClr>
                <a:schemeClr val="dk1"/>
              </a:buClr>
              <a:buSzPct val="100000"/>
            </a:pPr>
            <a:endParaRPr lang="en-US" sz="1800"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lvl="0">
              <a:buClr>
                <a:schemeClr val="dk1"/>
              </a:buClr>
              <a:buSzPct val="100000"/>
            </a:pPr>
            <a:r>
              <a:rPr lang="en-US" sz="1800" b="1" dirty="0">
                <a:solidFill>
                  <a:schemeClr val="dk1"/>
                </a:solidFill>
                <a:latin typeface="Calibri"/>
                <a:ea typeface="Calibri"/>
                <a:cs typeface="Calibri"/>
                <a:sym typeface="Calibri"/>
              </a:rPr>
              <a:t>Long term series for 1993-2011</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Note how the inundated area pattern strongly resembles discharge pattern</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Landsat data gap 2003-2004</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Gauge failure in 2006?</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Magnitude of mx discharge close to inundated area</a:t>
            </a: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lvl="0">
              <a:buClr>
                <a:schemeClr val="dk1"/>
              </a:buClr>
              <a:buSzPct val="100000"/>
            </a:pPr>
            <a:endParaRPr lang="en-US" sz="1800" dirty="0">
              <a:solidFill>
                <a:schemeClr val="dk1"/>
              </a:solidFill>
              <a:latin typeface="Calibri"/>
              <a:ea typeface="Calibri"/>
              <a:cs typeface="Calibri"/>
              <a:sym typeface="Calibri"/>
            </a:endParaRPr>
          </a:p>
          <a:p>
            <a:pPr marL="342900" lvl="0" indent="-342900">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E9F01C3-6773-45AA-98D3-9A446BC831EE}"/>
              </a:ext>
            </a:extLst>
          </p:cNvPr>
          <p:cNvPicPr>
            <a:picLocks noChangeAspect="1"/>
          </p:cNvPicPr>
          <p:nvPr/>
        </p:nvPicPr>
        <p:blipFill>
          <a:blip r:embed="rId4"/>
          <a:stretch>
            <a:fillRect/>
          </a:stretch>
        </p:blipFill>
        <p:spPr>
          <a:xfrm>
            <a:off x="-1" y="4119257"/>
            <a:ext cx="6465133" cy="2658086"/>
          </a:xfrm>
          <a:prstGeom prst="rect">
            <a:avLst/>
          </a:prstGeom>
        </p:spPr>
      </p:pic>
      <p:sp>
        <p:nvSpPr>
          <p:cNvPr id="11" name="Shape 489">
            <a:extLst>
              <a:ext uri="{FF2B5EF4-FFF2-40B4-BE49-F238E27FC236}">
                <a16:creationId xmlns:a16="http://schemas.microsoft.com/office/drawing/2014/main" id="{174AE1EE-6367-4F51-A08C-DF3721B66F13}"/>
              </a:ext>
            </a:extLst>
          </p:cNvPr>
          <p:cNvSpPr/>
          <p:nvPr/>
        </p:nvSpPr>
        <p:spPr>
          <a:xfrm>
            <a:off x="4038600" y="4215395"/>
            <a:ext cx="1660902" cy="461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dirty="0">
                <a:solidFill>
                  <a:schemeClr val="dk1"/>
                </a:solidFill>
                <a:latin typeface="Calibri"/>
                <a:ea typeface="Calibri"/>
                <a:cs typeface="Calibri"/>
                <a:sym typeface="Calibri"/>
              </a:rPr>
              <a:t>1993-2011</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Shape 502"/>
          <p:cNvPicPr preferRelativeResize="0">
            <a:picLocks noChangeAspect="1"/>
          </p:cNvPicPr>
          <p:nvPr/>
        </p:nvPicPr>
        <p:blipFill rotWithShape="1">
          <a:blip r:embed="rId3">
            <a:alphaModFix/>
          </a:blip>
          <a:srcRect/>
          <a:stretch/>
        </p:blipFill>
        <p:spPr>
          <a:xfrm>
            <a:off x="5439946" y="996433"/>
            <a:ext cx="6465925" cy="4572000"/>
          </a:xfrm>
          <a:prstGeom prst="rect">
            <a:avLst/>
          </a:prstGeom>
          <a:noFill/>
          <a:ln>
            <a:noFill/>
          </a:ln>
        </p:spPr>
      </p:pic>
      <p:sp>
        <p:nvSpPr>
          <p:cNvPr id="503" name="Shape 503"/>
          <p:cNvSpPr txBox="1"/>
          <p:nvPr/>
        </p:nvSpPr>
        <p:spPr>
          <a:xfrm>
            <a:off x="10673856" y="3197293"/>
            <a:ext cx="91242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latin typeface="Calibri"/>
                <a:ea typeface="Calibri"/>
                <a:cs typeface="Calibri"/>
                <a:sym typeface="Calibri"/>
              </a:rPr>
              <a:t>R</a:t>
            </a:r>
            <a:r>
              <a:rPr lang="en-US" sz="1800" baseline="30000" dirty="0">
                <a:solidFill>
                  <a:schemeClr val="dk1"/>
                </a:solidFill>
                <a:latin typeface="Calibri"/>
                <a:ea typeface="Calibri"/>
                <a:cs typeface="Calibri"/>
                <a:sym typeface="Calibri"/>
              </a:rPr>
              <a:t>2</a:t>
            </a:r>
            <a:r>
              <a:rPr lang="en-US" sz="1800" dirty="0">
                <a:solidFill>
                  <a:schemeClr val="dk1"/>
                </a:solidFill>
                <a:latin typeface="Calibri"/>
                <a:ea typeface="Calibri"/>
                <a:cs typeface="Calibri"/>
                <a:sym typeface="Calibri"/>
              </a:rPr>
              <a:t>=0.98</a:t>
            </a:r>
          </a:p>
        </p:txBody>
      </p:sp>
      <p:sp>
        <p:nvSpPr>
          <p:cNvPr id="8" name="Shape 350">
            <a:extLst>
              <a:ext uri="{FF2B5EF4-FFF2-40B4-BE49-F238E27FC236}">
                <a16:creationId xmlns:a16="http://schemas.microsoft.com/office/drawing/2014/main" id="{8CD309B5-76EF-4BCC-8834-2EDDC5208734}"/>
              </a:ext>
            </a:extLst>
          </p:cNvPr>
          <p:cNvSpPr txBox="1"/>
          <p:nvPr/>
        </p:nvSpPr>
        <p:spPr>
          <a:xfrm>
            <a:off x="-9755" y="636"/>
            <a:ext cx="4606376" cy="461664"/>
          </a:xfrm>
          <a:prstGeom prst="rect">
            <a:avLst/>
          </a:prstGeom>
          <a:noFill/>
          <a:ln>
            <a:noFill/>
          </a:ln>
        </p:spPr>
        <p:txBody>
          <a:bodyPr lIns="91425" tIns="45700" rIns="91425" bIns="45700" anchor="t" anchorCtr="0">
            <a:noAutofit/>
          </a:bodyPr>
          <a:lstStyle/>
          <a:p>
            <a:pPr lvl="0">
              <a:buSzPct val="25000"/>
            </a:pPr>
            <a:r>
              <a:rPr lang="en-US" sz="2400" dirty="0">
                <a:solidFill>
                  <a:schemeClr val="dk1"/>
                </a:solidFill>
                <a:latin typeface="Calibri"/>
                <a:ea typeface="Calibri"/>
                <a:cs typeface="Calibri"/>
                <a:sym typeface="Calibri"/>
              </a:rPr>
              <a:t>Results: </a:t>
            </a:r>
            <a:r>
              <a:rPr lang="en-US" sz="2400" dirty="0" err="1">
                <a:solidFill>
                  <a:schemeClr val="dk1"/>
                </a:solidFill>
                <a:latin typeface="Calibri"/>
                <a:ea typeface="Calibri"/>
                <a:cs typeface="Calibri"/>
                <a:sym typeface="Calibri"/>
              </a:rPr>
              <a:t>Marismas</a:t>
            </a:r>
            <a:endParaRPr lang="en-US" sz="2400" dirty="0">
              <a:solidFill>
                <a:schemeClr val="dk1"/>
              </a:solidFill>
              <a:latin typeface="Calibri"/>
              <a:ea typeface="Calibri"/>
              <a:cs typeface="Calibri"/>
              <a:sym typeface="Calibri"/>
            </a:endParaRPr>
          </a:p>
        </p:txBody>
      </p:sp>
      <p:sp>
        <p:nvSpPr>
          <p:cNvPr id="10" name="Shape 332">
            <a:extLst>
              <a:ext uri="{FF2B5EF4-FFF2-40B4-BE49-F238E27FC236}">
                <a16:creationId xmlns:a16="http://schemas.microsoft.com/office/drawing/2014/main" id="{F0A71E79-1287-4A60-B42E-47641CC36ABB}"/>
              </a:ext>
            </a:extLst>
          </p:cNvPr>
          <p:cNvSpPr txBox="1"/>
          <p:nvPr/>
        </p:nvSpPr>
        <p:spPr>
          <a:xfrm>
            <a:off x="228598" y="556914"/>
            <a:ext cx="4975862" cy="6186309"/>
          </a:xfrm>
          <a:prstGeom prst="rect">
            <a:avLst/>
          </a:prstGeom>
          <a:noFill/>
          <a:ln>
            <a:noFill/>
          </a:ln>
        </p:spPr>
        <p:txBody>
          <a:bodyPr lIns="91425" tIns="45700" rIns="91425" bIns="45700" anchor="t" anchorCtr="0">
            <a:noAutofit/>
          </a:bodyPr>
          <a:lstStyle/>
          <a:p>
            <a:pPr lvl="0">
              <a:buClr>
                <a:schemeClr val="dk1"/>
              </a:buClr>
              <a:buSzPct val="100000"/>
            </a:pPr>
            <a:r>
              <a:rPr lang="en-US" sz="1800" b="1" dirty="0">
                <a:solidFill>
                  <a:schemeClr val="dk1"/>
                </a:solidFill>
                <a:latin typeface="Calibri"/>
                <a:ea typeface="Calibri"/>
                <a:cs typeface="Calibri"/>
                <a:sym typeface="Calibri"/>
              </a:rPr>
              <a:t>Inundated area</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Note the extremely strong correlation between Discharge and inundated area</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This system basically behaves as  large tub</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Curve is a rating curve at a large scale</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This curve can be used to estimate large scale discharge based on inundated area during periods of rising flood waters</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The deviating points are observed during the recession period, while correlation is lost</a:t>
            </a: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a:buClr>
                <a:schemeClr val="dk1"/>
              </a:buClr>
              <a:buSzPct val="100000"/>
            </a:pPr>
            <a:r>
              <a:rPr lang="en-US" sz="1800" b="1" dirty="0">
                <a:solidFill>
                  <a:schemeClr val="dk1"/>
                </a:solidFill>
                <a:latin typeface="Calibri"/>
                <a:ea typeface="Calibri"/>
                <a:cs typeface="Calibri"/>
                <a:sym typeface="Calibri"/>
              </a:rPr>
              <a:t>Observation</a:t>
            </a:r>
          </a:p>
          <a:p>
            <a:pPr>
              <a:buClr>
                <a:schemeClr val="dk1"/>
              </a:buClr>
              <a:buSzPct val="100000"/>
            </a:pPr>
            <a:r>
              <a:rPr lang="en-US" sz="1800" dirty="0">
                <a:solidFill>
                  <a:schemeClr val="dk1"/>
                </a:solidFill>
                <a:latin typeface="Calibri"/>
                <a:ea typeface="Calibri"/>
                <a:cs typeface="Calibri"/>
                <a:sym typeface="Calibri"/>
              </a:rPr>
              <a:t>There is a surprisingly strong correlation between MNDWI derived open water area and discharge in this river system</a:t>
            </a:r>
          </a:p>
          <a:p>
            <a:pPr>
              <a:buClr>
                <a:schemeClr val="dk1"/>
              </a:buClr>
              <a:buSzPct val="100000"/>
            </a:pPr>
            <a:endParaRPr lang="en-US" sz="1800"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Shape 428"/>
          <p:cNvPicPr preferRelativeResize="0">
            <a:picLocks noChangeAspect="1"/>
          </p:cNvPicPr>
          <p:nvPr/>
        </p:nvPicPr>
        <p:blipFill rotWithShape="1">
          <a:blip r:embed="rId3">
            <a:alphaModFix/>
          </a:blip>
          <a:srcRect/>
          <a:stretch/>
        </p:blipFill>
        <p:spPr>
          <a:xfrm>
            <a:off x="3296815" y="769112"/>
            <a:ext cx="3379756" cy="4572000"/>
          </a:xfrm>
          <a:prstGeom prst="rect">
            <a:avLst/>
          </a:prstGeom>
          <a:noFill/>
          <a:ln>
            <a:noFill/>
          </a:ln>
        </p:spPr>
      </p:pic>
      <p:pic>
        <p:nvPicPr>
          <p:cNvPr id="429" name="Shape 429"/>
          <p:cNvPicPr preferRelativeResize="0">
            <a:picLocks noChangeAspect="1"/>
          </p:cNvPicPr>
          <p:nvPr/>
        </p:nvPicPr>
        <p:blipFill rotWithShape="1">
          <a:blip r:embed="rId4">
            <a:clrChange>
              <a:clrFrom>
                <a:srgbClr val="FFFFFF"/>
              </a:clrFrom>
              <a:clrTo>
                <a:srgbClr val="FFFFFF">
                  <a:alpha val="0"/>
                </a:srgbClr>
              </a:clrTo>
            </a:clrChange>
            <a:alphaModFix/>
          </a:blip>
          <a:srcRect/>
          <a:stretch/>
        </p:blipFill>
        <p:spPr>
          <a:xfrm>
            <a:off x="-387639" y="769112"/>
            <a:ext cx="3396343" cy="4572000"/>
          </a:xfrm>
          <a:prstGeom prst="rect">
            <a:avLst/>
          </a:prstGeom>
          <a:noFill/>
          <a:ln>
            <a:noFill/>
          </a:ln>
        </p:spPr>
      </p:pic>
      <p:pic>
        <p:nvPicPr>
          <p:cNvPr id="430" name="Shape 430"/>
          <p:cNvPicPr preferRelativeResize="0">
            <a:picLocks noChangeAspect="1"/>
          </p:cNvPicPr>
          <p:nvPr/>
        </p:nvPicPr>
        <p:blipFill rotWithShape="1">
          <a:blip r:embed="rId5">
            <a:clrChange>
              <a:clrFrom>
                <a:srgbClr val="FFFFFF"/>
              </a:clrFrom>
              <a:clrTo>
                <a:srgbClr val="FFFFFF">
                  <a:alpha val="0"/>
                </a:srgbClr>
              </a:clrTo>
            </a:clrChange>
            <a:alphaModFix/>
          </a:blip>
          <a:srcRect/>
          <a:stretch/>
        </p:blipFill>
        <p:spPr>
          <a:xfrm>
            <a:off x="1452575" y="769112"/>
            <a:ext cx="3462695" cy="4572000"/>
          </a:xfrm>
          <a:prstGeom prst="rect">
            <a:avLst/>
          </a:prstGeom>
          <a:noFill/>
          <a:ln>
            <a:noFill/>
          </a:ln>
        </p:spPr>
      </p:pic>
      <p:sp>
        <p:nvSpPr>
          <p:cNvPr id="431" name="Shape 431"/>
          <p:cNvSpPr txBox="1"/>
          <p:nvPr/>
        </p:nvSpPr>
        <p:spPr>
          <a:xfrm>
            <a:off x="1672703" y="485801"/>
            <a:ext cx="93487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i="1" dirty="0">
                <a:solidFill>
                  <a:schemeClr val="dk1"/>
                </a:solidFill>
                <a:latin typeface="Calibri"/>
                <a:ea typeface="Calibri"/>
                <a:cs typeface="Calibri"/>
                <a:sym typeface="Calibri"/>
              </a:rPr>
              <a:t>MNDWI</a:t>
            </a:r>
          </a:p>
        </p:txBody>
      </p:sp>
      <p:sp>
        <p:nvSpPr>
          <p:cNvPr id="432" name="Shape 432"/>
          <p:cNvSpPr/>
          <p:nvPr/>
        </p:nvSpPr>
        <p:spPr>
          <a:xfrm>
            <a:off x="46597" y="5529315"/>
            <a:ext cx="1560930" cy="409039"/>
          </a:xfrm>
          <a:prstGeom prst="rect">
            <a:avLst/>
          </a:prstGeom>
          <a:blipFill rotWithShape="1">
            <a:blip r:embed="rId6">
              <a:alphaModFix/>
            </a:blip>
            <a:stretch>
              <a:fillRect/>
            </a:stretch>
          </a:blipFill>
          <a:ln>
            <a:noFill/>
          </a:ln>
        </p:spPr>
        <p:txBody>
          <a:bodyPr lIns="91425" tIns="45700" rIns="91425" bIns="45700" anchor="t" anchorCtr="0">
            <a:noAutofit/>
          </a:bodyPr>
          <a:lstStyle/>
          <a:p>
            <a:pPr marL="0" marR="0" lvl="0" indent="0" algn="l" rtl="0">
              <a:spcBef>
                <a:spcPts val="0"/>
              </a:spcBef>
              <a:buSzPct val="25000"/>
              <a:buNone/>
            </a:pPr>
            <a:r>
              <a:rPr lang="en-US" sz="1800">
                <a:latin typeface="Calibri"/>
                <a:ea typeface="Calibri"/>
                <a:cs typeface="Calibri"/>
                <a:sym typeface="Calibri"/>
              </a:rPr>
              <a:t> </a:t>
            </a:r>
          </a:p>
        </p:txBody>
      </p:sp>
      <p:sp>
        <p:nvSpPr>
          <p:cNvPr id="434" name="Shape 434"/>
          <p:cNvSpPr txBox="1"/>
          <p:nvPr/>
        </p:nvSpPr>
        <p:spPr>
          <a:xfrm>
            <a:off x="2140138" y="5529315"/>
            <a:ext cx="1687305" cy="56467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dirty="0">
                <a:solidFill>
                  <a:schemeClr val="dk1"/>
                </a:solidFill>
                <a:latin typeface="Calibri"/>
                <a:ea typeface="Calibri"/>
                <a:cs typeface="Calibri"/>
                <a:sym typeface="Calibri"/>
              </a:rPr>
              <a:t>Mask &gt; 0.5</a:t>
            </a:r>
          </a:p>
        </p:txBody>
      </p:sp>
      <p:sp>
        <p:nvSpPr>
          <p:cNvPr id="435" name="Shape 435"/>
          <p:cNvSpPr txBox="1"/>
          <p:nvPr/>
        </p:nvSpPr>
        <p:spPr>
          <a:xfrm>
            <a:off x="3765930" y="482345"/>
            <a:ext cx="6864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latin typeface="Calibri"/>
                <a:ea typeface="Calibri"/>
                <a:cs typeface="Calibri"/>
                <a:sym typeface="Calibri"/>
              </a:rPr>
              <a:t>Mask</a:t>
            </a:r>
          </a:p>
        </p:txBody>
      </p:sp>
      <p:sp>
        <p:nvSpPr>
          <p:cNvPr id="436" name="Shape 436"/>
          <p:cNvSpPr txBox="1"/>
          <p:nvPr/>
        </p:nvSpPr>
        <p:spPr>
          <a:xfrm>
            <a:off x="5116877" y="482345"/>
            <a:ext cx="119410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i="1" dirty="0" err="1">
                <a:solidFill>
                  <a:schemeClr val="dk1"/>
                </a:solidFill>
                <a:latin typeface="Calibri"/>
                <a:ea typeface="Calibri"/>
                <a:cs typeface="Calibri"/>
                <a:sym typeface="Calibri"/>
              </a:rPr>
              <a:t>MNDWI</a:t>
            </a:r>
            <a:r>
              <a:rPr lang="en-US" sz="1800" i="1" baseline="-25000" dirty="0" err="1">
                <a:solidFill>
                  <a:schemeClr val="dk1"/>
                </a:solidFill>
                <a:latin typeface="Calibri"/>
                <a:ea typeface="Calibri"/>
                <a:cs typeface="Calibri"/>
                <a:sym typeface="Calibri"/>
              </a:rPr>
              <a:t>sum</a:t>
            </a:r>
            <a:endParaRPr lang="en-US" sz="1800" i="1" baseline="-25000" dirty="0">
              <a:solidFill>
                <a:schemeClr val="dk1"/>
              </a:solidFill>
              <a:latin typeface="Calibri"/>
              <a:ea typeface="Calibri"/>
              <a:cs typeface="Calibri"/>
              <a:sym typeface="Calibri"/>
            </a:endParaRPr>
          </a:p>
        </p:txBody>
      </p:sp>
      <p:sp>
        <p:nvSpPr>
          <p:cNvPr id="437" name="Shape 437"/>
          <p:cNvSpPr txBox="1"/>
          <p:nvPr/>
        </p:nvSpPr>
        <p:spPr>
          <a:xfrm>
            <a:off x="4038684" y="5529315"/>
            <a:ext cx="2366032" cy="830996"/>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dirty="0">
                <a:solidFill>
                  <a:schemeClr val="dk1"/>
                </a:solidFill>
                <a:latin typeface="Calibri"/>
                <a:ea typeface="Calibri"/>
                <a:cs typeface="Calibri"/>
                <a:sym typeface="Calibri"/>
              </a:rPr>
              <a:t>Sum of 241 images</a:t>
            </a:r>
          </a:p>
          <a:p>
            <a:pPr lvl="0" algn="r">
              <a:buSzPct val="25000"/>
            </a:pPr>
            <a:r>
              <a:rPr lang="en-US" dirty="0">
                <a:solidFill>
                  <a:schemeClr val="dk1"/>
                </a:solidFill>
                <a:latin typeface="Calibri"/>
                <a:ea typeface="Calibri"/>
                <a:cs typeface="Calibri"/>
                <a:sym typeface="Calibri"/>
              </a:rPr>
              <a:t>1993-2009</a:t>
            </a:r>
          </a:p>
        </p:txBody>
      </p:sp>
      <p:sp>
        <p:nvSpPr>
          <p:cNvPr id="13" name="Shape 350">
            <a:extLst>
              <a:ext uri="{FF2B5EF4-FFF2-40B4-BE49-F238E27FC236}">
                <a16:creationId xmlns:a16="http://schemas.microsoft.com/office/drawing/2014/main" id="{A9FB6FAB-AF70-4270-972A-735F20ED8795}"/>
              </a:ext>
            </a:extLst>
          </p:cNvPr>
          <p:cNvSpPr txBox="1"/>
          <p:nvPr/>
        </p:nvSpPr>
        <p:spPr>
          <a:xfrm>
            <a:off x="7600138" y="0"/>
            <a:ext cx="4606376" cy="461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400" dirty="0">
                <a:solidFill>
                  <a:schemeClr val="dk1"/>
                </a:solidFill>
                <a:latin typeface="Calibri"/>
                <a:ea typeface="Calibri"/>
                <a:cs typeface="Calibri"/>
                <a:sym typeface="Calibri"/>
              </a:rPr>
              <a:t>Results: </a:t>
            </a:r>
            <a:r>
              <a:rPr lang="en-US" sz="2400" dirty="0" err="1">
                <a:solidFill>
                  <a:schemeClr val="dk1"/>
                </a:solidFill>
                <a:latin typeface="Calibri"/>
                <a:ea typeface="Calibri"/>
                <a:cs typeface="Calibri"/>
                <a:sym typeface="Calibri"/>
              </a:rPr>
              <a:t>Marismas</a:t>
            </a:r>
            <a:endParaRPr lang="en-US" sz="2400" dirty="0">
              <a:solidFill>
                <a:schemeClr val="dk1"/>
              </a:solidFill>
              <a:latin typeface="Calibri"/>
              <a:ea typeface="Calibri"/>
              <a:cs typeface="Calibri"/>
              <a:sym typeface="Calibri"/>
            </a:endParaRPr>
          </a:p>
        </p:txBody>
      </p:sp>
      <p:sp>
        <p:nvSpPr>
          <p:cNvPr id="15" name="Shape 311">
            <a:extLst>
              <a:ext uri="{FF2B5EF4-FFF2-40B4-BE49-F238E27FC236}">
                <a16:creationId xmlns:a16="http://schemas.microsoft.com/office/drawing/2014/main" id="{E742C8B8-5E34-4EE7-85F7-D0461C672889}"/>
              </a:ext>
            </a:extLst>
          </p:cNvPr>
          <p:cNvSpPr/>
          <p:nvPr/>
        </p:nvSpPr>
        <p:spPr>
          <a:xfrm>
            <a:off x="6975528" y="635087"/>
            <a:ext cx="5095014" cy="5832325"/>
          </a:xfrm>
          <a:prstGeom prst="rect">
            <a:avLst/>
          </a:prstGeom>
          <a:noFill/>
          <a:ln>
            <a:noFill/>
          </a:ln>
        </p:spPr>
        <p:txBody>
          <a:bodyPr lIns="91425" tIns="45700" rIns="91425" bIns="45700" anchor="t" anchorCtr="0">
            <a:noAutofit/>
          </a:bodyPr>
          <a:lstStyle/>
          <a:p>
            <a:pPr lvl="0">
              <a:buClr>
                <a:schemeClr val="dk1"/>
              </a:buClr>
              <a:buSzPct val="100000"/>
            </a:pPr>
            <a:r>
              <a:rPr lang="en-US" sz="1800" b="1" dirty="0">
                <a:solidFill>
                  <a:schemeClr val="dk1"/>
                </a:solidFill>
                <a:latin typeface="Calibri"/>
                <a:ea typeface="Calibri"/>
                <a:cs typeface="Calibri"/>
                <a:sym typeface="Calibri"/>
              </a:rPr>
              <a:t>MNDWI SUM</a:t>
            </a:r>
          </a:p>
          <a:p>
            <a:pPr lvl="0">
              <a:buClr>
                <a:schemeClr val="dk1"/>
              </a:buClr>
              <a:buSzPct val="100000"/>
            </a:pPr>
            <a:r>
              <a:rPr lang="en-US" sz="1800" dirty="0">
                <a:solidFill>
                  <a:schemeClr val="dk1"/>
                </a:solidFill>
                <a:latin typeface="Calibri"/>
                <a:ea typeface="Calibri"/>
                <a:cs typeface="Calibri"/>
                <a:sym typeface="Calibri"/>
              </a:rPr>
              <a:t>The MNDWI sum can be calculated by summing all MNDWI masks that are available for any given period (e.g. wet season) or multiple decades</a:t>
            </a:r>
          </a:p>
          <a:p>
            <a:pPr marL="342900" lvl="0" indent="-34290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342900" lvl="0" indent="-34290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The MNDWI provides a metric for: </a:t>
            </a:r>
            <a:r>
              <a:rPr lang="en-US" sz="1800" b="1" dirty="0">
                <a:solidFill>
                  <a:schemeClr val="dk1"/>
                </a:solidFill>
                <a:latin typeface="Calibri"/>
                <a:ea typeface="Calibri"/>
                <a:cs typeface="Calibri"/>
                <a:sym typeface="Calibri"/>
              </a:rPr>
              <a:t>long term persistence</a:t>
            </a:r>
            <a:r>
              <a:rPr lang="en-US" sz="1800" dirty="0">
                <a:solidFill>
                  <a:schemeClr val="dk1"/>
                </a:solidFill>
                <a:latin typeface="Calibri"/>
                <a:ea typeface="Calibri"/>
                <a:cs typeface="Calibri"/>
                <a:sym typeface="Calibri"/>
              </a:rPr>
              <a:t> as well as </a:t>
            </a:r>
            <a:r>
              <a:rPr lang="en-US" sz="1800" b="1" dirty="0">
                <a:solidFill>
                  <a:schemeClr val="dk1"/>
                </a:solidFill>
                <a:latin typeface="Calibri"/>
                <a:ea typeface="Calibri"/>
                <a:cs typeface="Calibri"/>
                <a:sym typeface="Calibri"/>
              </a:rPr>
              <a:t>recurrence</a:t>
            </a:r>
            <a:r>
              <a:rPr lang="en-US" sz="1800" dirty="0">
                <a:solidFill>
                  <a:schemeClr val="dk1"/>
                </a:solidFill>
                <a:latin typeface="Calibri"/>
                <a:ea typeface="Calibri"/>
                <a:cs typeface="Calibri"/>
                <a:sym typeface="Calibri"/>
              </a:rPr>
              <a:t> of inundation yielding metrics for frequency of distribution (</a:t>
            </a:r>
            <a:r>
              <a:rPr lang="en-US" sz="1800" dirty="0" err="1">
                <a:solidFill>
                  <a:schemeClr val="dk1"/>
                </a:solidFill>
                <a:latin typeface="Calibri"/>
                <a:ea typeface="Calibri"/>
                <a:cs typeface="Calibri"/>
                <a:sym typeface="Calibri"/>
              </a:rPr>
              <a:t>hydropattern</a:t>
            </a:r>
            <a:r>
              <a:rPr lang="en-US" sz="1800" dirty="0">
                <a:solidFill>
                  <a:schemeClr val="dk1"/>
                </a:solidFill>
                <a:latin typeface="Calibri"/>
                <a:ea typeface="Calibri"/>
                <a:cs typeface="Calibri"/>
                <a:sym typeface="Calibri"/>
              </a:rPr>
              <a:t>) and duration (hydroperiod)</a:t>
            </a:r>
          </a:p>
          <a:p>
            <a:pPr marL="342900" lvl="0" indent="-34290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By tracking persistence of water in the landscape we can identify areas with greater wetness – potential </a:t>
            </a:r>
            <a:r>
              <a:rPr lang="en-US" sz="1800" b="1" dirty="0">
                <a:solidFill>
                  <a:schemeClr val="dk1"/>
                </a:solidFill>
                <a:latin typeface="Calibri"/>
                <a:ea typeface="Calibri"/>
                <a:cs typeface="Calibri"/>
                <a:sym typeface="Calibri"/>
              </a:rPr>
              <a:t>refugia</a:t>
            </a:r>
            <a:r>
              <a:rPr lang="en-US" sz="1800" dirty="0">
                <a:solidFill>
                  <a:schemeClr val="dk1"/>
                </a:solidFill>
                <a:latin typeface="Calibri"/>
                <a:ea typeface="Calibri"/>
                <a:cs typeface="Calibri"/>
                <a:sym typeface="Calibri"/>
              </a:rPr>
              <a:t> as well as episodic habitats</a:t>
            </a:r>
          </a:p>
          <a:p>
            <a:pPr marL="342900" lvl="0" indent="-34290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By matching the timing of likely inundation with migration patterns we can identify priorities for conservation and critical periods</a:t>
            </a:r>
          </a:p>
          <a:p>
            <a:pPr marL="342900" lvl="0" indent="-34290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lvl="0">
              <a:buClr>
                <a:schemeClr val="dk1"/>
              </a:buClr>
              <a:buSzPct val="100000"/>
            </a:pPr>
            <a:r>
              <a:rPr lang="en-US" sz="1800" b="1" dirty="0">
                <a:solidFill>
                  <a:schemeClr val="dk1"/>
                </a:solidFill>
                <a:latin typeface="Calibri"/>
                <a:ea typeface="Calibri"/>
                <a:cs typeface="Calibri"/>
                <a:sym typeface="Calibri"/>
              </a:rPr>
              <a:t>Conclusion</a:t>
            </a:r>
          </a:p>
          <a:p>
            <a:pPr lvl="0">
              <a:buClr>
                <a:schemeClr val="dk1"/>
              </a:buClr>
              <a:buSzPct val="100000"/>
            </a:pPr>
            <a:r>
              <a:rPr lang="en-US" sz="1800" dirty="0">
                <a:solidFill>
                  <a:schemeClr val="dk1"/>
                </a:solidFill>
                <a:latin typeface="Calibri"/>
                <a:ea typeface="Calibri"/>
                <a:cs typeface="Calibri"/>
                <a:sym typeface="Calibri"/>
              </a:rPr>
              <a:t>The </a:t>
            </a:r>
            <a:r>
              <a:rPr lang="en-US" sz="1800" dirty="0" err="1">
                <a:solidFill>
                  <a:schemeClr val="dk1"/>
                </a:solidFill>
                <a:latin typeface="Calibri"/>
                <a:ea typeface="Calibri"/>
                <a:cs typeface="Calibri"/>
                <a:sym typeface="Calibri"/>
              </a:rPr>
              <a:t>hydropattern</a:t>
            </a:r>
            <a:r>
              <a:rPr lang="en-US" sz="1800" dirty="0">
                <a:solidFill>
                  <a:schemeClr val="dk1"/>
                </a:solidFill>
                <a:latin typeface="Calibri"/>
                <a:ea typeface="Calibri"/>
                <a:cs typeface="Calibri"/>
                <a:sym typeface="Calibri"/>
              </a:rPr>
              <a:t> and hydroperiod can be extracted by summing MNDWI masks</a:t>
            </a:r>
          </a:p>
          <a:p>
            <a:pPr lvl="0">
              <a:buClr>
                <a:schemeClr val="dk1"/>
              </a:buClr>
              <a:buSzPct val="100000"/>
            </a:pPr>
            <a:endParaRPr lang="en-US" sz="1800" dirty="0">
              <a:solidFill>
                <a:schemeClr val="dk1"/>
              </a:solidFill>
              <a:latin typeface="Calibri"/>
              <a:ea typeface="Calibri"/>
              <a:cs typeface="Calibri"/>
              <a:sym typeface="Calibri"/>
            </a:endParaRPr>
          </a:p>
          <a:p>
            <a:pPr marL="342900" lvl="0" indent="-342900">
              <a:buClr>
                <a:schemeClr val="dk1"/>
              </a:buClr>
              <a:buSzPct val="100000"/>
              <a:buFont typeface="+mj-lt"/>
              <a:buAutoNum type="arabicParenR"/>
            </a:pPr>
            <a:endParaRPr lang="en-US" sz="1800" dirty="0">
              <a:solidFill>
                <a:schemeClr val="dk1"/>
              </a:solidFill>
              <a:latin typeface="Calibri"/>
              <a:ea typeface="Calibri"/>
              <a:cs typeface="Calibri"/>
              <a:sym typeface="Calibri"/>
            </a:endParaRPr>
          </a:p>
          <a:p>
            <a:pPr lvl="0">
              <a:buClr>
                <a:schemeClr val="dk1"/>
              </a:buClr>
              <a:buSzPct val="100000"/>
            </a:pPr>
            <a:endParaRPr lang="en-US" sz="1800" dirty="0">
              <a:solidFill>
                <a:schemeClr val="dk1"/>
              </a:solidFill>
              <a:latin typeface="Calibri"/>
              <a:ea typeface="Calibri"/>
              <a:cs typeface="Calibri"/>
              <a:sym typeface="Calibri"/>
            </a:endParaRPr>
          </a:p>
          <a:p>
            <a:pPr marL="342900" lvl="0" indent="-342900">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8" name="Shape 350">
            <a:extLst>
              <a:ext uri="{FF2B5EF4-FFF2-40B4-BE49-F238E27FC236}">
                <a16:creationId xmlns:a16="http://schemas.microsoft.com/office/drawing/2014/main" id="{8CD309B5-76EF-4BCC-8834-2EDDC5208734}"/>
              </a:ext>
            </a:extLst>
          </p:cNvPr>
          <p:cNvSpPr txBox="1"/>
          <p:nvPr/>
        </p:nvSpPr>
        <p:spPr>
          <a:xfrm>
            <a:off x="-9755" y="636"/>
            <a:ext cx="4606376" cy="461664"/>
          </a:xfrm>
          <a:prstGeom prst="rect">
            <a:avLst/>
          </a:prstGeom>
          <a:noFill/>
          <a:ln>
            <a:noFill/>
          </a:ln>
        </p:spPr>
        <p:txBody>
          <a:bodyPr lIns="91425" tIns="45700" rIns="91425" bIns="45700" anchor="t" anchorCtr="0">
            <a:noAutofit/>
          </a:bodyPr>
          <a:lstStyle/>
          <a:p>
            <a:pPr lvl="0">
              <a:buSzPct val="25000"/>
            </a:pPr>
            <a:r>
              <a:rPr lang="en-US" sz="2400" dirty="0">
                <a:solidFill>
                  <a:schemeClr val="dk1"/>
                </a:solidFill>
                <a:latin typeface="Calibri"/>
                <a:ea typeface="Calibri"/>
                <a:cs typeface="Calibri"/>
                <a:sym typeface="Calibri"/>
              </a:rPr>
              <a:t>Results: </a:t>
            </a:r>
            <a:r>
              <a:rPr lang="en-US" sz="2400" dirty="0" err="1">
                <a:solidFill>
                  <a:schemeClr val="dk1"/>
                </a:solidFill>
                <a:latin typeface="Calibri"/>
                <a:ea typeface="Calibri"/>
                <a:cs typeface="Calibri"/>
                <a:sym typeface="Calibri"/>
              </a:rPr>
              <a:t>Marismas</a:t>
            </a:r>
            <a:endParaRPr lang="en-US" sz="2400" dirty="0">
              <a:solidFill>
                <a:schemeClr val="dk1"/>
              </a:solidFill>
              <a:latin typeface="Calibri"/>
              <a:ea typeface="Calibri"/>
              <a:cs typeface="Calibri"/>
              <a:sym typeface="Calibri"/>
            </a:endParaRPr>
          </a:p>
        </p:txBody>
      </p:sp>
      <p:sp>
        <p:nvSpPr>
          <p:cNvPr id="9" name="Shape 311">
            <a:extLst>
              <a:ext uri="{FF2B5EF4-FFF2-40B4-BE49-F238E27FC236}">
                <a16:creationId xmlns:a16="http://schemas.microsoft.com/office/drawing/2014/main" id="{6EC4C326-FF46-4D07-AF59-1EC69C20B869}"/>
              </a:ext>
            </a:extLst>
          </p:cNvPr>
          <p:cNvSpPr/>
          <p:nvPr/>
        </p:nvSpPr>
        <p:spPr>
          <a:xfrm>
            <a:off x="-6844280" y="0"/>
            <a:ext cx="5335146" cy="5832325"/>
          </a:xfrm>
          <a:prstGeom prst="rect">
            <a:avLst/>
          </a:prstGeom>
          <a:noFill/>
          <a:ln>
            <a:noFill/>
          </a:ln>
        </p:spPr>
        <p:txBody>
          <a:bodyPr lIns="91425" tIns="45700" rIns="91425" bIns="45700" anchor="t" anchorCtr="0">
            <a:noAutofit/>
          </a:bodyPr>
          <a:lstStyle/>
          <a:p>
            <a:pPr>
              <a:buClr>
                <a:schemeClr val="dk1"/>
              </a:buClr>
              <a:buSzPct val="100000"/>
            </a:pPr>
            <a:r>
              <a:rPr lang="en-US" i="1" dirty="0"/>
              <a:t>Difference images in MNDWI values between days 168 - 17 June (left), 193 - 12 July (center) and 257 - 14 September (right) and the base image of day 129 - 9 May). Positive values (red) indicate an increase in open water while blue values indicate a decrease.</a:t>
            </a:r>
          </a:p>
          <a:p>
            <a:pPr>
              <a:buClr>
                <a:schemeClr val="dk1"/>
              </a:buClr>
              <a:buSzPct val="100000"/>
            </a:pPr>
            <a:r>
              <a:rPr lang="en-US" i="1" dirty="0"/>
              <a:t>Difference images in MNDWI values between days 168 - 17 June (left), 193 - 12 July (center) and 257 - 14 September (right) and the base image of day 129 - 9 May). Positive values (red) indicate an increase in open water while blue values indicate a decrease.</a:t>
            </a:r>
          </a:p>
          <a:p>
            <a:pPr lvl="0">
              <a:buClr>
                <a:schemeClr val="dk1"/>
              </a:buClr>
              <a:buSzPct val="100000"/>
            </a:pPr>
            <a:endParaRPr lang="en-US" sz="1800" dirty="0">
              <a:solidFill>
                <a:schemeClr val="dk1"/>
              </a:solidFill>
              <a:latin typeface="Calibri"/>
              <a:ea typeface="Calibri"/>
              <a:cs typeface="Calibri"/>
              <a:sym typeface="Calibri"/>
            </a:endParaRPr>
          </a:p>
          <a:p>
            <a:pPr lvl="0">
              <a:buClr>
                <a:schemeClr val="dk1"/>
              </a:buClr>
              <a:buSzPct val="100000"/>
            </a:pPr>
            <a:endParaRPr lang="en-US" sz="1800" dirty="0">
              <a:solidFill>
                <a:schemeClr val="dk1"/>
              </a:solidFill>
              <a:latin typeface="Calibri"/>
              <a:ea typeface="Calibri"/>
              <a:cs typeface="Calibri"/>
              <a:sym typeface="Calibri"/>
            </a:endParaRPr>
          </a:p>
          <a:p>
            <a:pPr marL="342900" lvl="0" indent="-342900">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3F0BAC22-B318-4A51-8611-4957343B7F0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212114" y="3872537"/>
            <a:ext cx="5486400" cy="2753995"/>
          </a:xfrm>
          <a:prstGeom prst="rect">
            <a:avLst/>
          </a:prstGeom>
          <a:noFill/>
        </p:spPr>
      </p:pic>
      <p:pic>
        <p:nvPicPr>
          <p:cNvPr id="7" name="Picture 6">
            <a:extLst>
              <a:ext uri="{FF2B5EF4-FFF2-40B4-BE49-F238E27FC236}">
                <a16:creationId xmlns:a16="http://schemas.microsoft.com/office/drawing/2014/main" id="{5ECEEB3E-4529-48FB-86E2-384E162FD99F}"/>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231468"/>
            <a:ext cx="5943600" cy="3342640"/>
          </a:xfrm>
          <a:prstGeom prst="rect">
            <a:avLst/>
          </a:prstGeom>
          <a:noFill/>
        </p:spPr>
      </p:pic>
      <mc:AlternateContent xmlns:mc="http://schemas.openxmlformats.org/markup-compatibility/2006" xmlns:a14="http://schemas.microsoft.com/office/drawing/2010/main">
        <mc:Choice Requires="a14">
          <p:sp>
            <p:nvSpPr>
              <p:cNvPr id="10" name="Shape 332">
                <a:extLst>
                  <a:ext uri="{FF2B5EF4-FFF2-40B4-BE49-F238E27FC236}">
                    <a16:creationId xmlns:a16="http://schemas.microsoft.com/office/drawing/2014/main" id="{077DAE0C-5542-4400-9A5C-F112F9540682}"/>
                  </a:ext>
                </a:extLst>
              </p:cNvPr>
              <p:cNvSpPr txBox="1"/>
              <p:nvPr/>
            </p:nvSpPr>
            <p:spPr>
              <a:xfrm>
                <a:off x="228598" y="556914"/>
                <a:ext cx="5350684" cy="6186309"/>
              </a:xfrm>
              <a:prstGeom prst="rect">
                <a:avLst/>
              </a:prstGeom>
              <a:noFill/>
              <a:ln>
                <a:noFill/>
              </a:ln>
            </p:spPr>
            <p:txBody>
              <a:bodyPr lIns="91425" tIns="45700" rIns="91425" bIns="45700" anchor="t" anchorCtr="0">
                <a:noAutofit/>
              </a:bodyPr>
              <a:lstStyle/>
              <a:p>
                <a:pPr lvl="0">
                  <a:buClr>
                    <a:schemeClr val="dk1"/>
                  </a:buClr>
                  <a:buSzPct val="100000"/>
                </a:pPr>
                <a:r>
                  <a:rPr lang="en-US" sz="1800" b="1" dirty="0">
                    <a:solidFill>
                      <a:schemeClr val="dk1"/>
                    </a:solidFill>
                    <a:latin typeface="Calibri"/>
                    <a:ea typeface="Calibri"/>
                    <a:cs typeface="Calibri"/>
                    <a:sym typeface="Calibri"/>
                  </a:rPr>
                  <a:t>MNDWI Difference</a:t>
                </a:r>
              </a:p>
              <a:p>
                <a:pPr lvl="0">
                  <a:buClr>
                    <a:schemeClr val="dk1"/>
                  </a:buClr>
                  <a:buSzPct val="100000"/>
                </a:pPr>
                <a:r>
                  <a:rPr lang="en-US" sz="1800" dirty="0">
                    <a:solidFill>
                      <a:schemeClr val="dk1"/>
                    </a:solidFill>
                    <a:latin typeface="Calibri"/>
                    <a:ea typeface="Calibri"/>
                    <a:cs typeface="Calibri"/>
                    <a:sym typeface="Calibri"/>
                  </a:rPr>
                  <a:t>The MNDWI difference can be calculated by subtracting a “wet” image from a preceding base line image that was taken towards the end of the dry season after which a threshold is applied</a:t>
                </a:r>
              </a:p>
              <a:p>
                <a:pPr lvl="0">
                  <a:buClr>
                    <a:schemeClr val="dk1"/>
                  </a:buClr>
                  <a:buSzPct val="100000"/>
                </a:pPr>
                <a:endParaRPr lang="en-US" sz="1800" dirty="0">
                  <a:solidFill>
                    <a:schemeClr val="dk1"/>
                  </a:solidFill>
                  <a:latin typeface="Calibri"/>
                  <a:ea typeface="Calibri"/>
                  <a:cs typeface="Calibri"/>
                  <a:sym typeface="Calibri"/>
                </a:endParaRPr>
              </a:p>
              <a:p>
                <a:pPr lvl="0">
                  <a:buClr>
                    <a:schemeClr val="dk1"/>
                  </a:buClr>
                  <a:buSzPct val="100000"/>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𝑀𝑁𝐷𝑊𝐼</m:t>
                          </m:r>
                        </m:e>
                        <m:sub>
                          <m:r>
                            <a:rPr lang="en-US" i="1">
                              <a:latin typeface="Cambria Math" panose="02040503050406030204" pitchFamily="18" charset="0"/>
                            </a:rPr>
                            <m:t>𝑑𝑖𝑓𝑓</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𝑀𝑁𝐷𝑊𝐼</m:t>
                          </m:r>
                        </m:e>
                        <m:sub>
                          <m:r>
                            <a:rPr lang="en-US" i="1">
                              <a:latin typeface="Cambria Math" panose="02040503050406030204" pitchFamily="18" charset="0"/>
                            </a:rPr>
                            <m:t>𝑤𝑒𝑡</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𝑀𝑁𝐷𝑊𝐼</m:t>
                          </m:r>
                        </m:e>
                        <m:sub>
                          <m:r>
                            <a:rPr lang="en-US" i="1">
                              <a:latin typeface="Cambria Math" panose="02040503050406030204" pitchFamily="18" charset="0"/>
                            </a:rPr>
                            <m:t>𝑑𝑟𝑦</m:t>
                          </m:r>
                        </m:sub>
                      </m:sSub>
                    </m:oMath>
                  </m:oMathPara>
                </a14:m>
                <a:endParaRPr lang="en-US" sz="1800" dirty="0">
                  <a:solidFill>
                    <a:schemeClr val="dk1"/>
                  </a:solidFill>
                  <a:latin typeface="Calibri"/>
                  <a:ea typeface="Calibri"/>
                  <a:cs typeface="Calibri"/>
                  <a:sym typeface="Calibri"/>
                </a:endParaRPr>
              </a:p>
              <a:p>
                <a:pPr lvl="0">
                  <a:buClr>
                    <a:schemeClr val="dk1"/>
                  </a:buClr>
                  <a:buSzPct val="100000"/>
                </a:pPr>
                <a:endParaRPr lang="en-US" sz="1800" dirty="0">
                  <a:solidFill>
                    <a:schemeClr val="dk1"/>
                  </a:solidFill>
                  <a:latin typeface="Calibri"/>
                  <a:ea typeface="Calibri"/>
                  <a:cs typeface="Calibri"/>
                  <a:sym typeface="Calibri"/>
                </a:endParaRPr>
              </a:p>
              <a:p>
                <a:pPr lvl="0">
                  <a:buClr>
                    <a:schemeClr val="dk1"/>
                  </a:buClr>
                  <a:buSzPct val="100000"/>
                </a:pPr>
                <a:r>
                  <a:rPr lang="en-US" sz="1800" dirty="0">
                    <a:solidFill>
                      <a:schemeClr val="dk1"/>
                    </a:solidFill>
                    <a:latin typeface="Calibri"/>
                    <a:ea typeface="Calibri"/>
                    <a:cs typeface="Calibri"/>
                    <a:sym typeface="Calibri"/>
                  </a:rPr>
                  <a:t>The resulting image eliminates areas that are inundated in both images and emphasizes areas that were newly inundated and in case of this study area even allows for separation of wetted and dried areas between time steps</a:t>
                </a:r>
              </a:p>
              <a:p>
                <a:pPr>
                  <a:buClr>
                    <a:schemeClr val="dk1"/>
                  </a:buClr>
                  <a:buSzPct val="100000"/>
                </a:pPr>
                <a:endParaRPr lang="en-US" sz="1800" dirty="0">
                  <a:solidFill>
                    <a:schemeClr val="dk1"/>
                  </a:solidFill>
                  <a:latin typeface="Calibri"/>
                  <a:ea typeface="Calibri"/>
                  <a:cs typeface="Calibri"/>
                  <a:sym typeface="Calibri"/>
                </a:endParaRPr>
              </a:p>
              <a:p>
                <a:pPr>
                  <a:buClr>
                    <a:schemeClr val="dk1"/>
                  </a:buClr>
                  <a:buSzPct val="100000"/>
                </a:pPr>
                <a:r>
                  <a:rPr lang="en-US" sz="1800" dirty="0">
                    <a:solidFill>
                      <a:schemeClr val="dk1"/>
                    </a:solidFill>
                    <a:latin typeface="Calibri"/>
                    <a:ea typeface="Calibri"/>
                    <a:cs typeface="Calibri"/>
                    <a:sym typeface="Calibri"/>
                  </a:rPr>
                  <a:t>The MNDWI difference images provide a metric for seasonal persistence of episodically inundated parts of the landscape which are thought to serve a suite of ecological needs</a:t>
                </a:r>
              </a:p>
              <a:p>
                <a:pPr>
                  <a:buClr>
                    <a:schemeClr val="dk1"/>
                  </a:buClr>
                  <a:buSzPct val="100000"/>
                </a:pPr>
                <a:endParaRPr lang="en-US" sz="1800" dirty="0">
                  <a:solidFill>
                    <a:schemeClr val="dk1"/>
                  </a:solidFill>
                  <a:latin typeface="Calibri"/>
                  <a:ea typeface="Calibri"/>
                  <a:cs typeface="Calibri"/>
                  <a:sym typeface="Calibri"/>
                </a:endParaRPr>
              </a:p>
              <a:p>
                <a:pPr>
                  <a:buClr>
                    <a:schemeClr val="dk1"/>
                  </a:buClr>
                  <a:buSzPct val="100000"/>
                </a:pPr>
                <a:r>
                  <a:rPr lang="en-US" sz="1800" dirty="0">
                    <a:solidFill>
                      <a:schemeClr val="dk1"/>
                    </a:solidFill>
                    <a:latin typeface="Calibri"/>
                    <a:ea typeface="Calibri"/>
                    <a:cs typeface="Calibri"/>
                    <a:sym typeface="Calibri"/>
                  </a:rPr>
                  <a:t>Ephemeral wetlands are of great importance to shorebirds while more permanent water bodies are of greater importance to waterfowl</a:t>
                </a:r>
              </a:p>
            </p:txBody>
          </p:sp>
        </mc:Choice>
        <mc:Fallback xmlns="">
          <p:sp>
            <p:nvSpPr>
              <p:cNvPr id="10" name="Shape 332">
                <a:extLst>
                  <a:ext uri="{FF2B5EF4-FFF2-40B4-BE49-F238E27FC236}">
                    <a16:creationId xmlns:a16="http://schemas.microsoft.com/office/drawing/2014/main" id="{077DAE0C-5542-4400-9A5C-F112F9540682}"/>
                  </a:ext>
                </a:extLst>
              </p:cNvPr>
              <p:cNvSpPr txBox="1">
                <a:spLocks noRot="1" noChangeAspect="1" noMove="1" noResize="1" noEditPoints="1" noAdjustHandles="1" noChangeArrowheads="1" noChangeShapeType="1" noTextEdit="1"/>
              </p:cNvSpPr>
              <p:nvPr/>
            </p:nvSpPr>
            <p:spPr>
              <a:xfrm>
                <a:off x="228598" y="556914"/>
                <a:ext cx="5350684" cy="6186309"/>
              </a:xfrm>
              <a:prstGeom prst="rect">
                <a:avLst/>
              </a:prstGeom>
              <a:blipFill>
                <a:blip r:embed="rId5"/>
                <a:stretch>
                  <a:fillRect l="-911" t="-49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80411864"/>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13" name="Shape 350">
            <a:extLst>
              <a:ext uri="{FF2B5EF4-FFF2-40B4-BE49-F238E27FC236}">
                <a16:creationId xmlns:a16="http://schemas.microsoft.com/office/drawing/2014/main" id="{A9FB6FAB-AF70-4270-972A-735F20ED8795}"/>
              </a:ext>
            </a:extLst>
          </p:cNvPr>
          <p:cNvSpPr txBox="1"/>
          <p:nvPr/>
        </p:nvSpPr>
        <p:spPr>
          <a:xfrm>
            <a:off x="7600138" y="0"/>
            <a:ext cx="4606376" cy="461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400" dirty="0">
                <a:solidFill>
                  <a:schemeClr val="dk1"/>
                </a:solidFill>
                <a:latin typeface="Calibri"/>
                <a:ea typeface="Calibri"/>
                <a:cs typeface="Calibri"/>
                <a:sym typeface="Calibri"/>
              </a:rPr>
              <a:t>Results: </a:t>
            </a:r>
            <a:r>
              <a:rPr lang="en-US" sz="2400" dirty="0" err="1">
                <a:solidFill>
                  <a:schemeClr val="dk1"/>
                </a:solidFill>
                <a:latin typeface="Calibri"/>
                <a:ea typeface="Calibri"/>
                <a:cs typeface="Calibri"/>
                <a:sym typeface="Calibri"/>
              </a:rPr>
              <a:t>Marismas</a:t>
            </a:r>
            <a:endParaRPr lang="en-US" sz="2400" dirty="0">
              <a:solidFill>
                <a:schemeClr val="dk1"/>
              </a:solidFill>
              <a:latin typeface="Calibri"/>
              <a:ea typeface="Calibri"/>
              <a:cs typeface="Calibri"/>
              <a:sym typeface="Calibri"/>
            </a:endParaRPr>
          </a:p>
        </p:txBody>
      </p:sp>
      <p:sp>
        <p:nvSpPr>
          <p:cNvPr id="15" name="Shape 311">
            <a:extLst>
              <a:ext uri="{FF2B5EF4-FFF2-40B4-BE49-F238E27FC236}">
                <a16:creationId xmlns:a16="http://schemas.microsoft.com/office/drawing/2014/main" id="{E742C8B8-5E34-4EE7-85F7-D0461C672889}"/>
              </a:ext>
            </a:extLst>
          </p:cNvPr>
          <p:cNvSpPr/>
          <p:nvPr/>
        </p:nvSpPr>
        <p:spPr>
          <a:xfrm>
            <a:off x="6975528" y="635087"/>
            <a:ext cx="5095014" cy="5832325"/>
          </a:xfrm>
          <a:prstGeom prst="rect">
            <a:avLst/>
          </a:prstGeom>
          <a:noFill/>
          <a:ln>
            <a:noFill/>
          </a:ln>
        </p:spPr>
        <p:txBody>
          <a:bodyPr lIns="91425" tIns="45700" rIns="91425" bIns="45700" anchor="t" anchorCtr="0">
            <a:noAutofit/>
          </a:bodyPr>
          <a:lstStyle/>
          <a:p>
            <a:pPr lvl="0">
              <a:buClr>
                <a:schemeClr val="dk1"/>
              </a:buClr>
              <a:buSzPct val="100000"/>
            </a:pPr>
            <a:r>
              <a:rPr lang="en-US" sz="1800" b="1" dirty="0">
                <a:solidFill>
                  <a:schemeClr val="dk1"/>
                </a:solidFill>
                <a:latin typeface="Calibri"/>
                <a:ea typeface="Calibri"/>
                <a:cs typeface="Calibri"/>
                <a:sym typeface="Calibri"/>
              </a:rPr>
              <a:t>MNDWI Sum</a:t>
            </a:r>
          </a:p>
          <a:p>
            <a:pPr marL="342900" lvl="0" indent="-34290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The MNDWI provides a metric for: </a:t>
            </a:r>
            <a:r>
              <a:rPr lang="en-US" sz="1800" b="1" dirty="0">
                <a:solidFill>
                  <a:schemeClr val="dk1"/>
                </a:solidFill>
                <a:latin typeface="Calibri"/>
                <a:ea typeface="Calibri"/>
                <a:cs typeface="Calibri"/>
                <a:sym typeface="Calibri"/>
              </a:rPr>
              <a:t>long term persistence</a:t>
            </a:r>
            <a:r>
              <a:rPr lang="en-US" sz="1800" dirty="0">
                <a:solidFill>
                  <a:schemeClr val="dk1"/>
                </a:solidFill>
                <a:latin typeface="Calibri"/>
                <a:ea typeface="Calibri"/>
                <a:cs typeface="Calibri"/>
                <a:sym typeface="Calibri"/>
              </a:rPr>
              <a:t> and </a:t>
            </a:r>
            <a:r>
              <a:rPr lang="en-US" sz="1800" b="1" dirty="0">
                <a:solidFill>
                  <a:schemeClr val="dk1"/>
                </a:solidFill>
                <a:latin typeface="Calibri"/>
                <a:ea typeface="Calibri"/>
                <a:cs typeface="Calibri"/>
                <a:sym typeface="Calibri"/>
              </a:rPr>
              <a:t>recurrence</a:t>
            </a:r>
            <a:r>
              <a:rPr lang="en-US" sz="1800" dirty="0">
                <a:solidFill>
                  <a:schemeClr val="dk1"/>
                </a:solidFill>
                <a:latin typeface="Calibri"/>
                <a:ea typeface="Calibri"/>
                <a:cs typeface="Calibri"/>
                <a:sym typeface="Calibri"/>
              </a:rPr>
              <a:t> </a:t>
            </a:r>
          </a:p>
          <a:p>
            <a:pPr lvl="0">
              <a:buClr>
                <a:schemeClr val="dk1"/>
              </a:buClr>
              <a:buSzPct val="100000"/>
            </a:pPr>
            <a:endParaRPr lang="en-US" sz="1800" dirty="0">
              <a:solidFill>
                <a:schemeClr val="dk1"/>
              </a:solidFill>
              <a:latin typeface="Calibri"/>
              <a:ea typeface="Calibri"/>
              <a:cs typeface="Calibri"/>
              <a:sym typeface="Calibri"/>
            </a:endParaRPr>
          </a:p>
          <a:p>
            <a:pPr lvl="0">
              <a:buClr>
                <a:schemeClr val="dk1"/>
              </a:buClr>
              <a:buSzPct val="100000"/>
            </a:pPr>
            <a:r>
              <a:rPr lang="en-US" sz="1800" b="1" dirty="0">
                <a:solidFill>
                  <a:schemeClr val="dk1"/>
                </a:solidFill>
                <a:latin typeface="Calibri"/>
                <a:ea typeface="Calibri"/>
                <a:cs typeface="Calibri"/>
                <a:sym typeface="Calibri"/>
              </a:rPr>
              <a:t>MNDWI Difference Sum</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By subtracting a dry season baseline image before masking and summing MNDWI values we get a metric for seasonally variable areas and much greater detail</a:t>
            </a: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lvl="0">
              <a:buClr>
                <a:schemeClr val="dk1"/>
              </a:buClr>
              <a:buSzPct val="100000"/>
            </a:pPr>
            <a:r>
              <a:rPr lang="en-US" sz="1800" b="1" dirty="0">
                <a:solidFill>
                  <a:schemeClr val="dk1"/>
                </a:solidFill>
                <a:latin typeface="Calibri"/>
                <a:ea typeface="Calibri"/>
                <a:cs typeface="Calibri"/>
                <a:sym typeface="Calibri"/>
              </a:rPr>
              <a:t>Observations</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Both metrics are thought to provide valuable information for eco-hydrological studies</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By identifying recurrent waterbodies at a relatively high precision we can begin the development of model that evaluate the impact of changes in discharge </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We can also identify potential refugia and important linkages in connectivity that were previously not very evident</a:t>
            </a:r>
          </a:p>
          <a:p>
            <a:pPr lvl="0">
              <a:buClr>
                <a:schemeClr val="dk1"/>
              </a:buClr>
              <a:buSzPct val="100000"/>
            </a:pPr>
            <a:endParaRPr lang="en-US" sz="1800" dirty="0">
              <a:solidFill>
                <a:schemeClr val="dk1"/>
              </a:solidFill>
              <a:latin typeface="Calibri"/>
              <a:ea typeface="Calibri"/>
              <a:cs typeface="Calibri"/>
              <a:sym typeface="Calibri"/>
            </a:endParaRPr>
          </a:p>
          <a:p>
            <a:pPr lvl="0">
              <a:buClr>
                <a:schemeClr val="dk1"/>
              </a:buClr>
              <a:buSzPct val="100000"/>
            </a:pPr>
            <a:endParaRPr lang="en-US" sz="1800" dirty="0">
              <a:solidFill>
                <a:schemeClr val="dk1"/>
              </a:solidFill>
              <a:latin typeface="Calibri"/>
              <a:ea typeface="Calibri"/>
              <a:cs typeface="Calibri"/>
              <a:sym typeface="Calibri"/>
            </a:endParaRPr>
          </a:p>
          <a:p>
            <a:pPr marL="342900" lvl="0" indent="-342900">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89FFE22-8194-46DC-A646-C5E5082932DE}"/>
              </a:ext>
            </a:extLst>
          </p:cNvPr>
          <p:cNvPicPr>
            <a:picLocks noChangeAspect="1"/>
          </p:cNvPicPr>
          <p:nvPr/>
        </p:nvPicPr>
        <p:blipFill>
          <a:blip r:embed="rId3"/>
          <a:stretch>
            <a:fillRect/>
          </a:stretch>
        </p:blipFill>
        <p:spPr>
          <a:xfrm>
            <a:off x="426597" y="964520"/>
            <a:ext cx="2834886" cy="3968840"/>
          </a:xfrm>
          <a:prstGeom prst="rect">
            <a:avLst/>
          </a:prstGeom>
        </p:spPr>
      </p:pic>
      <p:pic>
        <p:nvPicPr>
          <p:cNvPr id="3" name="Picture 2">
            <a:extLst>
              <a:ext uri="{FF2B5EF4-FFF2-40B4-BE49-F238E27FC236}">
                <a16:creationId xmlns:a16="http://schemas.microsoft.com/office/drawing/2014/main" id="{3DC7BBFC-88DE-4779-9933-177048EE98F2}"/>
              </a:ext>
            </a:extLst>
          </p:cNvPr>
          <p:cNvPicPr>
            <a:picLocks noChangeAspect="1"/>
          </p:cNvPicPr>
          <p:nvPr/>
        </p:nvPicPr>
        <p:blipFill>
          <a:blip r:embed="rId4"/>
          <a:stretch>
            <a:fillRect/>
          </a:stretch>
        </p:blipFill>
        <p:spPr>
          <a:xfrm>
            <a:off x="3558417" y="964520"/>
            <a:ext cx="2834886" cy="3968840"/>
          </a:xfrm>
          <a:prstGeom prst="rect">
            <a:avLst/>
          </a:prstGeom>
        </p:spPr>
      </p:pic>
      <p:graphicFrame>
        <p:nvGraphicFramePr>
          <p:cNvPr id="5" name="Table 5">
            <a:extLst>
              <a:ext uri="{FF2B5EF4-FFF2-40B4-BE49-F238E27FC236}">
                <a16:creationId xmlns:a16="http://schemas.microsoft.com/office/drawing/2014/main" id="{E4641F84-4F10-45FD-9836-B153A7567964}"/>
              </a:ext>
            </a:extLst>
          </p:cNvPr>
          <p:cNvGraphicFramePr>
            <a:graphicFrameLocks noGrp="1"/>
          </p:cNvGraphicFramePr>
          <p:nvPr>
            <p:extLst>
              <p:ext uri="{D42A27DB-BD31-4B8C-83A1-F6EECF244321}">
                <p14:modId xmlns:p14="http://schemas.microsoft.com/office/powerpoint/2010/main" val="2103100510"/>
              </p:ext>
            </p:extLst>
          </p:nvPr>
        </p:nvGraphicFramePr>
        <p:xfrm>
          <a:off x="3558417" y="5141532"/>
          <a:ext cx="2834886" cy="1325880"/>
        </p:xfrm>
        <a:graphic>
          <a:graphicData uri="http://schemas.openxmlformats.org/drawingml/2006/table">
            <a:tbl>
              <a:tblPr firstRow="1" bandRow="1">
                <a:tableStyleId>{C083E6E3-FA7D-4D7B-A595-EF9225AFEA82}</a:tableStyleId>
              </a:tblPr>
              <a:tblGrid>
                <a:gridCol w="698384">
                  <a:extLst>
                    <a:ext uri="{9D8B030D-6E8A-4147-A177-3AD203B41FA5}">
                      <a16:colId xmlns:a16="http://schemas.microsoft.com/office/drawing/2014/main" val="63692338"/>
                    </a:ext>
                  </a:extLst>
                </a:gridCol>
                <a:gridCol w="2136502">
                  <a:extLst>
                    <a:ext uri="{9D8B030D-6E8A-4147-A177-3AD203B41FA5}">
                      <a16:colId xmlns:a16="http://schemas.microsoft.com/office/drawing/2014/main" val="2723043063"/>
                    </a:ext>
                  </a:extLst>
                </a:gridCol>
              </a:tblGrid>
              <a:tr h="260520">
                <a:tc>
                  <a:txBody>
                    <a:bodyPr/>
                    <a:lstStyle/>
                    <a:p>
                      <a:pPr lvl="0">
                        <a:lnSpc>
                          <a:spcPct val="107000"/>
                        </a:lnSpc>
                      </a:pPr>
                      <a:r>
                        <a:rPr lang="en-US" sz="900" b="0" dirty="0"/>
                        <a:t>0-10%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Only during extreme events</a:t>
                      </a:r>
                    </a:p>
                    <a:p>
                      <a:endParaRPr lang="en-US" sz="900" b="0" dirty="0"/>
                    </a:p>
                  </a:txBody>
                  <a:tcPr/>
                </a:tc>
                <a:extLst>
                  <a:ext uri="{0D108BD9-81ED-4DB2-BD59-A6C34878D82A}">
                    <a16:rowId xmlns:a16="http://schemas.microsoft.com/office/drawing/2014/main" val="3763100050"/>
                  </a:ext>
                </a:extLst>
              </a:tr>
              <a:tr h="260520">
                <a:tc>
                  <a:txBody>
                    <a:bodyPr/>
                    <a:lstStyle/>
                    <a:p>
                      <a:r>
                        <a:rPr lang="en-US" sz="900" b="0" dirty="0"/>
                        <a:t>10-50%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Marginal inundation </a:t>
                      </a:r>
                    </a:p>
                    <a:p>
                      <a:endParaRPr lang="en-US" sz="900" b="0" dirty="0"/>
                    </a:p>
                  </a:txBody>
                  <a:tcPr/>
                </a:tc>
                <a:extLst>
                  <a:ext uri="{0D108BD9-81ED-4DB2-BD59-A6C34878D82A}">
                    <a16:rowId xmlns:a16="http://schemas.microsoft.com/office/drawing/2014/main" val="1997376852"/>
                  </a:ext>
                </a:extLst>
              </a:tr>
              <a:tr h="260520">
                <a:tc>
                  <a:txBody>
                    <a:bodyPr/>
                    <a:lstStyle/>
                    <a:p>
                      <a:r>
                        <a:rPr lang="en-US" sz="900" b="0" dirty="0"/>
                        <a:t>50%-75%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Infrequent inundation</a:t>
                      </a:r>
                    </a:p>
                    <a:p>
                      <a:endParaRPr lang="en-US" sz="900" b="0" dirty="0"/>
                    </a:p>
                  </a:txBody>
                  <a:tcPr/>
                </a:tc>
                <a:extLst>
                  <a:ext uri="{0D108BD9-81ED-4DB2-BD59-A6C34878D82A}">
                    <a16:rowId xmlns:a16="http://schemas.microsoft.com/office/drawing/2014/main" val="4195309578"/>
                  </a:ext>
                </a:extLst>
              </a:tr>
              <a:tr h="1830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75-100%</a:t>
                      </a:r>
                      <a:endParaRPr lang="en-US" sz="900" b="0" dirty="0">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r>
                        <a:rPr lang="en-US" sz="900" b="0" dirty="0"/>
                        <a:t>Frequent episodic inundation</a:t>
                      </a:r>
                    </a:p>
                  </a:txBody>
                  <a:tcPr/>
                </a:tc>
                <a:extLst>
                  <a:ext uri="{0D108BD9-81ED-4DB2-BD59-A6C34878D82A}">
                    <a16:rowId xmlns:a16="http://schemas.microsoft.com/office/drawing/2014/main" val="4188246017"/>
                  </a:ext>
                </a:extLst>
              </a:tr>
            </a:tbl>
          </a:graphicData>
        </a:graphic>
      </p:graphicFrame>
      <p:graphicFrame>
        <p:nvGraphicFramePr>
          <p:cNvPr id="19" name="Table 5">
            <a:extLst>
              <a:ext uri="{FF2B5EF4-FFF2-40B4-BE49-F238E27FC236}">
                <a16:creationId xmlns:a16="http://schemas.microsoft.com/office/drawing/2014/main" id="{F20FA0AA-35C2-49B2-98A4-312148C4004D}"/>
              </a:ext>
            </a:extLst>
          </p:cNvPr>
          <p:cNvGraphicFramePr>
            <a:graphicFrameLocks noGrp="1"/>
          </p:cNvGraphicFramePr>
          <p:nvPr>
            <p:extLst>
              <p:ext uri="{D42A27DB-BD31-4B8C-83A1-F6EECF244321}">
                <p14:modId xmlns:p14="http://schemas.microsoft.com/office/powerpoint/2010/main" val="2450187832"/>
              </p:ext>
            </p:extLst>
          </p:nvPr>
        </p:nvGraphicFramePr>
        <p:xfrm>
          <a:off x="426597" y="5141532"/>
          <a:ext cx="2834886" cy="1325880"/>
        </p:xfrm>
        <a:graphic>
          <a:graphicData uri="http://schemas.openxmlformats.org/drawingml/2006/table">
            <a:tbl>
              <a:tblPr firstRow="1" bandRow="1">
                <a:tableStyleId>{C083E6E3-FA7D-4D7B-A595-EF9225AFEA82}</a:tableStyleId>
              </a:tblPr>
              <a:tblGrid>
                <a:gridCol w="698384">
                  <a:extLst>
                    <a:ext uri="{9D8B030D-6E8A-4147-A177-3AD203B41FA5}">
                      <a16:colId xmlns:a16="http://schemas.microsoft.com/office/drawing/2014/main" val="63692338"/>
                    </a:ext>
                  </a:extLst>
                </a:gridCol>
                <a:gridCol w="2136502">
                  <a:extLst>
                    <a:ext uri="{9D8B030D-6E8A-4147-A177-3AD203B41FA5}">
                      <a16:colId xmlns:a16="http://schemas.microsoft.com/office/drawing/2014/main" val="2723043063"/>
                    </a:ext>
                  </a:extLst>
                </a:gridCol>
              </a:tblGrid>
              <a:tr h="260520">
                <a:tc>
                  <a:txBody>
                    <a:bodyPr/>
                    <a:lstStyle/>
                    <a:p>
                      <a:pPr lvl="0">
                        <a:lnSpc>
                          <a:spcPct val="107000"/>
                        </a:lnSpc>
                      </a:pPr>
                      <a:r>
                        <a:rPr lang="en-US" sz="900" b="0" dirty="0"/>
                        <a:t>0-10%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Only during extreme events</a:t>
                      </a:r>
                    </a:p>
                    <a:p>
                      <a:endParaRPr lang="en-US" sz="900" b="0" dirty="0"/>
                    </a:p>
                  </a:txBody>
                  <a:tcPr/>
                </a:tc>
                <a:extLst>
                  <a:ext uri="{0D108BD9-81ED-4DB2-BD59-A6C34878D82A}">
                    <a16:rowId xmlns:a16="http://schemas.microsoft.com/office/drawing/2014/main" val="3763100050"/>
                  </a:ext>
                </a:extLst>
              </a:tr>
              <a:tr h="260520">
                <a:tc>
                  <a:txBody>
                    <a:bodyPr/>
                    <a:lstStyle/>
                    <a:p>
                      <a:r>
                        <a:rPr lang="en-US" sz="900" b="0" dirty="0"/>
                        <a:t>10-50%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Infrequent inundation</a:t>
                      </a:r>
                    </a:p>
                    <a:p>
                      <a:endParaRPr lang="en-US" sz="900" b="0" dirty="0"/>
                    </a:p>
                  </a:txBody>
                  <a:tcPr/>
                </a:tc>
                <a:extLst>
                  <a:ext uri="{0D108BD9-81ED-4DB2-BD59-A6C34878D82A}">
                    <a16:rowId xmlns:a16="http://schemas.microsoft.com/office/drawing/2014/main" val="1997376852"/>
                  </a:ext>
                </a:extLst>
              </a:tr>
              <a:tr h="260520">
                <a:tc>
                  <a:txBody>
                    <a:bodyPr/>
                    <a:lstStyle/>
                    <a:p>
                      <a:r>
                        <a:rPr lang="en-US" sz="900" b="0" dirty="0"/>
                        <a:t>50%-75%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Frequent inundation</a:t>
                      </a:r>
                    </a:p>
                    <a:p>
                      <a:endParaRPr lang="en-US" sz="900" b="0" dirty="0"/>
                    </a:p>
                  </a:txBody>
                  <a:tcPr/>
                </a:tc>
                <a:extLst>
                  <a:ext uri="{0D108BD9-81ED-4DB2-BD59-A6C34878D82A}">
                    <a16:rowId xmlns:a16="http://schemas.microsoft.com/office/drawing/2014/main" val="4195309578"/>
                  </a:ext>
                </a:extLst>
              </a:tr>
              <a:tr h="1830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75-100%</a:t>
                      </a:r>
                      <a:endParaRPr lang="en-US" sz="900" b="0" dirty="0">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r>
                        <a:rPr lang="en-US" sz="900" b="0" dirty="0"/>
                        <a:t>Permanent inundation</a:t>
                      </a:r>
                    </a:p>
                  </a:txBody>
                  <a:tcPr/>
                </a:tc>
                <a:extLst>
                  <a:ext uri="{0D108BD9-81ED-4DB2-BD59-A6C34878D82A}">
                    <a16:rowId xmlns:a16="http://schemas.microsoft.com/office/drawing/2014/main" val="4188246017"/>
                  </a:ext>
                </a:extLst>
              </a:tr>
            </a:tbl>
          </a:graphicData>
        </a:graphic>
      </p:graphicFrame>
      <p:sp>
        <p:nvSpPr>
          <p:cNvPr id="9" name="Rectangle 8">
            <a:extLst>
              <a:ext uri="{FF2B5EF4-FFF2-40B4-BE49-F238E27FC236}">
                <a16:creationId xmlns:a16="http://schemas.microsoft.com/office/drawing/2014/main" id="{E1393D8F-C55D-4534-A9A7-F2A6F1DE87BD}"/>
              </a:ext>
            </a:extLst>
          </p:cNvPr>
          <p:cNvSpPr/>
          <p:nvPr/>
        </p:nvSpPr>
        <p:spPr>
          <a:xfrm>
            <a:off x="426597" y="656743"/>
            <a:ext cx="1152880" cy="307777"/>
          </a:xfrm>
          <a:prstGeom prst="rect">
            <a:avLst/>
          </a:prstGeom>
        </p:spPr>
        <p:txBody>
          <a:bodyPr wrap="none">
            <a:spAutoFit/>
          </a:bodyPr>
          <a:lstStyle/>
          <a:p>
            <a:pPr lvl="0">
              <a:buClr>
                <a:schemeClr val="dk1"/>
              </a:buClr>
              <a:buSzPct val="100000"/>
            </a:pPr>
            <a:r>
              <a:rPr lang="en-US" b="1" dirty="0">
                <a:solidFill>
                  <a:schemeClr val="dk1"/>
                </a:solidFill>
                <a:latin typeface="Calibri"/>
                <a:ea typeface="Calibri"/>
                <a:cs typeface="Calibri"/>
                <a:sym typeface="Calibri"/>
              </a:rPr>
              <a:t>MNDWI Sum</a:t>
            </a:r>
          </a:p>
        </p:txBody>
      </p:sp>
      <p:sp>
        <p:nvSpPr>
          <p:cNvPr id="22" name="Rectangle 21">
            <a:extLst>
              <a:ext uri="{FF2B5EF4-FFF2-40B4-BE49-F238E27FC236}">
                <a16:creationId xmlns:a16="http://schemas.microsoft.com/office/drawing/2014/main" id="{F572B1BE-6284-4D1E-8B69-BCB32355E317}"/>
              </a:ext>
            </a:extLst>
          </p:cNvPr>
          <p:cNvSpPr/>
          <p:nvPr/>
        </p:nvSpPr>
        <p:spPr>
          <a:xfrm>
            <a:off x="3558417" y="656743"/>
            <a:ext cx="1968809" cy="307777"/>
          </a:xfrm>
          <a:prstGeom prst="rect">
            <a:avLst/>
          </a:prstGeom>
        </p:spPr>
        <p:txBody>
          <a:bodyPr wrap="none">
            <a:spAutoFit/>
          </a:bodyPr>
          <a:lstStyle/>
          <a:p>
            <a:pPr lvl="0">
              <a:buClr>
                <a:schemeClr val="dk1"/>
              </a:buClr>
              <a:buSzPct val="100000"/>
            </a:pPr>
            <a:r>
              <a:rPr lang="en-US" b="1" dirty="0">
                <a:solidFill>
                  <a:schemeClr val="dk1"/>
                </a:solidFill>
                <a:latin typeface="Calibri"/>
                <a:ea typeface="Calibri"/>
                <a:cs typeface="Calibri"/>
                <a:sym typeface="Calibri"/>
              </a:rPr>
              <a:t>MNDWI Difference Sum</a:t>
            </a:r>
          </a:p>
        </p:txBody>
      </p:sp>
    </p:spTree>
    <p:extLst>
      <p:ext uri="{BB962C8B-B14F-4D97-AF65-F5344CB8AC3E}">
        <p14:creationId xmlns:p14="http://schemas.microsoft.com/office/powerpoint/2010/main" val="3586481156"/>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29" name="Shape 529"/>
          <p:cNvSpPr txBox="1"/>
          <p:nvPr/>
        </p:nvSpPr>
        <p:spPr>
          <a:xfrm>
            <a:off x="0" y="0"/>
            <a:ext cx="4265848"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dk1"/>
                </a:solidFill>
                <a:latin typeface="Calibri"/>
                <a:ea typeface="Calibri"/>
                <a:cs typeface="Calibri"/>
                <a:sym typeface="Calibri"/>
              </a:rPr>
              <a:t>Results: </a:t>
            </a:r>
            <a:r>
              <a:rPr lang="en-US" sz="2400" dirty="0" err="1">
                <a:solidFill>
                  <a:schemeClr val="dk1"/>
                </a:solidFill>
                <a:latin typeface="Calibri"/>
                <a:ea typeface="Calibri"/>
                <a:cs typeface="Calibri"/>
                <a:sym typeface="Calibri"/>
              </a:rPr>
              <a:t>Marismas</a:t>
            </a:r>
            <a:endParaRPr lang="en-US" sz="2400" dirty="0">
              <a:solidFill>
                <a:schemeClr val="dk1"/>
              </a:solidFill>
              <a:latin typeface="Calibri"/>
              <a:ea typeface="Calibri"/>
              <a:cs typeface="Calibri"/>
              <a:sym typeface="Calibri"/>
            </a:endParaRPr>
          </a:p>
        </p:txBody>
      </p:sp>
      <p:pic>
        <p:nvPicPr>
          <p:cNvPr id="14" name="Picture 13">
            <a:extLst>
              <a:ext uri="{FF2B5EF4-FFF2-40B4-BE49-F238E27FC236}">
                <a16:creationId xmlns:a16="http://schemas.microsoft.com/office/drawing/2014/main" id="{D0E49EE0-4D31-4660-9FCA-858C77DA94A1}"/>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1060" y="625474"/>
            <a:ext cx="7520940" cy="6072505"/>
          </a:xfrm>
          <a:prstGeom prst="rect">
            <a:avLst/>
          </a:prstGeom>
          <a:noFill/>
        </p:spPr>
      </p:pic>
      <p:sp>
        <p:nvSpPr>
          <p:cNvPr id="15" name="Shape 332">
            <a:extLst>
              <a:ext uri="{FF2B5EF4-FFF2-40B4-BE49-F238E27FC236}">
                <a16:creationId xmlns:a16="http://schemas.microsoft.com/office/drawing/2014/main" id="{15EDD080-1FF5-453E-BD2E-9A6B20FD3676}"/>
              </a:ext>
            </a:extLst>
          </p:cNvPr>
          <p:cNvSpPr txBox="1"/>
          <p:nvPr/>
        </p:nvSpPr>
        <p:spPr>
          <a:xfrm>
            <a:off x="228598" y="556914"/>
            <a:ext cx="4533902" cy="6186309"/>
          </a:xfrm>
          <a:prstGeom prst="rect">
            <a:avLst/>
          </a:prstGeom>
          <a:noFill/>
          <a:ln>
            <a:noFill/>
          </a:ln>
        </p:spPr>
        <p:txBody>
          <a:bodyPr lIns="91425" tIns="45700" rIns="91425" bIns="45700" anchor="t" anchorCtr="0">
            <a:noAutofit/>
          </a:bodyPr>
          <a:lstStyle/>
          <a:p>
            <a:pPr lvl="0">
              <a:buClr>
                <a:schemeClr val="dk1"/>
              </a:buClr>
              <a:buSzPct val="100000"/>
            </a:pPr>
            <a:r>
              <a:rPr lang="en-US" sz="1800" b="1" dirty="0">
                <a:solidFill>
                  <a:schemeClr val="dk1"/>
                </a:solidFill>
                <a:latin typeface="Calibri"/>
                <a:ea typeface="Calibri"/>
                <a:cs typeface="Calibri"/>
                <a:sym typeface="Calibri"/>
              </a:rPr>
              <a:t>MNDWI and NDVI min/max</a:t>
            </a:r>
          </a:p>
          <a:p>
            <a:pPr lvl="0">
              <a:buClr>
                <a:schemeClr val="dk1"/>
              </a:buClr>
              <a:buSzPct val="100000"/>
            </a:pPr>
            <a:r>
              <a:rPr lang="en-US" sz="1800" dirty="0">
                <a:solidFill>
                  <a:schemeClr val="dk1"/>
                </a:solidFill>
                <a:latin typeface="Calibri"/>
                <a:ea typeface="Calibri"/>
                <a:cs typeface="Calibri"/>
                <a:sym typeface="Calibri"/>
              </a:rPr>
              <a:t>By calculating a difference image between peak wetness which largely coincides with peak greenness, and performing a zonal statistics analysis for each land cover type we see a predictable and logical pattern</a:t>
            </a:r>
          </a:p>
          <a:p>
            <a:pPr lvl="0">
              <a:buClr>
                <a:schemeClr val="dk1"/>
              </a:buClr>
              <a:buSzPct val="100000"/>
            </a:pPr>
            <a:endParaRPr lang="en-US" sz="1800"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Terrestrial ecosystems see a large increase in greenness while hardly observing a change in water (in most types)</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In classes related to agriculture we see the same, and pick up a clear irrigation signal</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Freshwater ecosystems  observe a predictable increase in surface water extent while classes related to open water see a drop in NDVI (due to episodic submersion of vegetation)</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13" name="Shape 350">
            <a:extLst>
              <a:ext uri="{FF2B5EF4-FFF2-40B4-BE49-F238E27FC236}">
                <a16:creationId xmlns:a16="http://schemas.microsoft.com/office/drawing/2014/main" id="{A9FB6FAB-AF70-4270-972A-735F20ED8795}"/>
              </a:ext>
            </a:extLst>
          </p:cNvPr>
          <p:cNvSpPr txBox="1"/>
          <p:nvPr/>
        </p:nvSpPr>
        <p:spPr>
          <a:xfrm>
            <a:off x="7600138" y="0"/>
            <a:ext cx="4606376" cy="461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400" dirty="0">
                <a:solidFill>
                  <a:schemeClr val="dk1"/>
                </a:solidFill>
                <a:latin typeface="Calibri"/>
                <a:ea typeface="Calibri"/>
                <a:cs typeface="Calibri"/>
                <a:sym typeface="Calibri"/>
              </a:rPr>
              <a:t>Results: Laguna Alvarado</a:t>
            </a:r>
          </a:p>
        </p:txBody>
      </p:sp>
      <p:sp>
        <p:nvSpPr>
          <p:cNvPr id="15" name="Shape 311">
            <a:extLst>
              <a:ext uri="{FF2B5EF4-FFF2-40B4-BE49-F238E27FC236}">
                <a16:creationId xmlns:a16="http://schemas.microsoft.com/office/drawing/2014/main" id="{E742C8B8-5E34-4EE7-85F7-D0461C672889}"/>
              </a:ext>
            </a:extLst>
          </p:cNvPr>
          <p:cNvSpPr/>
          <p:nvPr/>
        </p:nvSpPr>
        <p:spPr>
          <a:xfrm>
            <a:off x="6975528" y="635087"/>
            <a:ext cx="5095014" cy="5832325"/>
          </a:xfrm>
          <a:prstGeom prst="rect">
            <a:avLst/>
          </a:prstGeom>
          <a:noFill/>
          <a:ln>
            <a:noFill/>
          </a:ln>
        </p:spPr>
        <p:txBody>
          <a:bodyPr lIns="91425" tIns="45700" rIns="91425" bIns="45700" anchor="t" anchorCtr="0">
            <a:noAutofit/>
          </a:bodyPr>
          <a:lstStyle/>
          <a:p>
            <a:pPr lvl="0">
              <a:buClr>
                <a:schemeClr val="dk1"/>
              </a:buClr>
              <a:buSzPct val="100000"/>
            </a:pPr>
            <a:r>
              <a:rPr lang="en-US" sz="1800" b="1" dirty="0">
                <a:solidFill>
                  <a:schemeClr val="dk1"/>
                </a:solidFill>
                <a:latin typeface="Calibri"/>
                <a:ea typeface="Calibri"/>
                <a:cs typeface="Calibri"/>
                <a:sym typeface="Calibri"/>
              </a:rPr>
              <a:t>MNDWI Sum</a:t>
            </a:r>
          </a:p>
          <a:p>
            <a:pPr marL="342900" lvl="0" indent="-34290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Due to a lack of sufficient imagery , largely in the wet season due to cloud cover, we were only able to capture a few large events, resulting in a distinctly different image than for </a:t>
            </a:r>
            <a:r>
              <a:rPr lang="en-US" sz="1800" dirty="0" err="1">
                <a:solidFill>
                  <a:schemeClr val="dk1"/>
                </a:solidFill>
                <a:latin typeface="Calibri"/>
                <a:ea typeface="Calibri"/>
                <a:cs typeface="Calibri"/>
                <a:sym typeface="Calibri"/>
              </a:rPr>
              <a:t>Marismas</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Nacionales</a:t>
            </a:r>
            <a:endParaRPr lang="en-US" sz="1800" dirty="0">
              <a:solidFill>
                <a:schemeClr val="dk1"/>
              </a:solidFill>
              <a:latin typeface="Calibri"/>
              <a:ea typeface="Calibri"/>
              <a:cs typeface="Calibri"/>
              <a:sym typeface="Calibri"/>
            </a:endParaRPr>
          </a:p>
          <a:p>
            <a:pPr marL="342900" lvl="0" indent="-34290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The hydrological variability of this system is also much greater with, much faster recession times for discharge</a:t>
            </a:r>
          </a:p>
          <a:p>
            <a:pPr lvl="0">
              <a:buClr>
                <a:schemeClr val="dk1"/>
              </a:buClr>
              <a:buSzPct val="100000"/>
            </a:pPr>
            <a:endParaRPr lang="en-US" sz="1800" dirty="0">
              <a:solidFill>
                <a:schemeClr val="dk1"/>
              </a:solidFill>
              <a:latin typeface="Calibri"/>
              <a:ea typeface="Calibri"/>
              <a:cs typeface="Calibri"/>
              <a:sym typeface="Calibri"/>
            </a:endParaRPr>
          </a:p>
          <a:p>
            <a:pPr lvl="0">
              <a:buClr>
                <a:schemeClr val="dk1"/>
              </a:buClr>
              <a:buSzPct val="100000"/>
            </a:pPr>
            <a:r>
              <a:rPr lang="en-US" sz="1800" b="1" dirty="0">
                <a:solidFill>
                  <a:schemeClr val="dk1"/>
                </a:solidFill>
                <a:latin typeface="Calibri"/>
                <a:ea typeface="Calibri"/>
                <a:cs typeface="Calibri"/>
                <a:sym typeface="Calibri"/>
              </a:rPr>
              <a:t>MNDWI Difference Sum</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Due to the lack of wet season imager the seasonal variability derived from the MNDWI difference approach does not provide</a:t>
            </a: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lvl="0">
              <a:buClr>
                <a:schemeClr val="dk1"/>
              </a:buClr>
              <a:buSzPct val="100000"/>
            </a:pPr>
            <a:r>
              <a:rPr lang="en-US" sz="1800" b="1" dirty="0">
                <a:solidFill>
                  <a:schemeClr val="dk1"/>
                </a:solidFill>
                <a:latin typeface="Calibri"/>
                <a:ea typeface="Calibri"/>
                <a:cs typeface="Calibri"/>
                <a:sym typeface="Calibri"/>
              </a:rPr>
              <a:t>Observation</a:t>
            </a:r>
          </a:p>
          <a:p>
            <a:pPr lvl="0">
              <a:buClr>
                <a:schemeClr val="dk1"/>
              </a:buClr>
              <a:buSzPct val="100000"/>
            </a:pPr>
            <a:r>
              <a:rPr lang="en-US" sz="1800" dirty="0">
                <a:solidFill>
                  <a:schemeClr val="dk1"/>
                </a:solidFill>
                <a:latin typeface="Calibri"/>
                <a:ea typeface="Calibri"/>
                <a:cs typeface="Calibri"/>
                <a:sym typeface="Calibri"/>
              </a:rPr>
              <a:t>The outcomes of this analysis are not as promising as the </a:t>
            </a:r>
            <a:r>
              <a:rPr lang="en-US" sz="1800" dirty="0" err="1">
                <a:solidFill>
                  <a:schemeClr val="dk1"/>
                </a:solidFill>
                <a:latin typeface="Calibri"/>
                <a:ea typeface="Calibri"/>
                <a:cs typeface="Calibri"/>
                <a:sym typeface="Calibri"/>
              </a:rPr>
              <a:t>Marismas</a:t>
            </a:r>
            <a:r>
              <a:rPr lang="en-US" sz="1800" dirty="0">
                <a:solidFill>
                  <a:schemeClr val="dk1"/>
                </a:solidFill>
                <a:latin typeface="Calibri"/>
                <a:ea typeface="Calibri"/>
                <a:cs typeface="Calibri"/>
                <a:sym typeface="Calibri"/>
              </a:rPr>
              <a:t> study, yet some variability metrics can be extracted and deserve further </a:t>
            </a:r>
            <a:r>
              <a:rPr lang="en-US" sz="1800" dirty="0" err="1">
                <a:solidFill>
                  <a:schemeClr val="dk1"/>
                </a:solidFill>
                <a:latin typeface="Calibri"/>
                <a:ea typeface="Calibri"/>
                <a:cs typeface="Calibri"/>
                <a:sym typeface="Calibri"/>
              </a:rPr>
              <a:t>rinvestigation</a:t>
            </a:r>
            <a:endParaRPr lang="en-US" sz="1800" dirty="0">
              <a:solidFill>
                <a:schemeClr val="dk1"/>
              </a:solidFill>
              <a:latin typeface="Calibri"/>
              <a:ea typeface="Calibri"/>
              <a:cs typeface="Calibri"/>
              <a:sym typeface="Calibri"/>
            </a:endParaRPr>
          </a:p>
          <a:p>
            <a:pPr marL="342900" lvl="0" indent="-342900">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p:txBody>
      </p:sp>
      <p:graphicFrame>
        <p:nvGraphicFramePr>
          <p:cNvPr id="5" name="Table 5">
            <a:extLst>
              <a:ext uri="{FF2B5EF4-FFF2-40B4-BE49-F238E27FC236}">
                <a16:creationId xmlns:a16="http://schemas.microsoft.com/office/drawing/2014/main" id="{E4641F84-4F10-45FD-9836-B153A7567964}"/>
              </a:ext>
            </a:extLst>
          </p:cNvPr>
          <p:cNvGraphicFramePr>
            <a:graphicFrameLocks noGrp="1"/>
          </p:cNvGraphicFramePr>
          <p:nvPr/>
        </p:nvGraphicFramePr>
        <p:xfrm>
          <a:off x="3558417" y="5141532"/>
          <a:ext cx="2834886" cy="1325880"/>
        </p:xfrm>
        <a:graphic>
          <a:graphicData uri="http://schemas.openxmlformats.org/drawingml/2006/table">
            <a:tbl>
              <a:tblPr firstRow="1" bandRow="1">
                <a:tableStyleId>{C083E6E3-FA7D-4D7B-A595-EF9225AFEA82}</a:tableStyleId>
              </a:tblPr>
              <a:tblGrid>
                <a:gridCol w="698384">
                  <a:extLst>
                    <a:ext uri="{9D8B030D-6E8A-4147-A177-3AD203B41FA5}">
                      <a16:colId xmlns:a16="http://schemas.microsoft.com/office/drawing/2014/main" val="63692338"/>
                    </a:ext>
                  </a:extLst>
                </a:gridCol>
                <a:gridCol w="2136502">
                  <a:extLst>
                    <a:ext uri="{9D8B030D-6E8A-4147-A177-3AD203B41FA5}">
                      <a16:colId xmlns:a16="http://schemas.microsoft.com/office/drawing/2014/main" val="2723043063"/>
                    </a:ext>
                  </a:extLst>
                </a:gridCol>
              </a:tblGrid>
              <a:tr h="260520">
                <a:tc>
                  <a:txBody>
                    <a:bodyPr/>
                    <a:lstStyle/>
                    <a:p>
                      <a:pPr lvl="0">
                        <a:lnSpc>
                          <a:spcPct val="107000"/>
                        </a:lnSpc>
                      </a:pPr>
                      <a:r>
                        <a:rPr lang="en-US" sz="900" b="0" dirty="0"/>
                        <a:t>0-10%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Only during extreme events</a:t>
                      </a:r>
                    </a:p>
                    <a:p>
                      <a:endParaRPr lang="en-US" sz="900" b="0" dirty="0"/>
                    </a:p>
                  </a:txBody>
                  <a:tcPr/>
                </a:tc>
                <a:extLst>
                  <a:ext uri="{0D108BD9-81ED-4DB2-BD59-A6C34878D82A}">
                    <a16:rowId xmlns:a16="http://schemas.microsoft.com/office/drawing/2014/main" val="3763100050"/>
                  </a:ext>
                </a:extLst>
              </a:tr>
              <a:tr h="260520">
                <a:tc>
                  <a:txBody>
                    <a:bodyPr/>
                    <a:lstStyle/>
                    <a:p>
                      <a:r>
                        <a:rPr lang="en-US" sz="900" b="0" dirty="0"/>
                        <a:t>10-50%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Marginal inundation </a:t>
                      </a:r>
                    </a:p>
                    <a:p>
                      <a:endParaRPr lang="en-US" sz="900" b="0" dirty="0"/>
                    </a:p>
                  </a:txBody>
                  <a:tcPr/>
                </a:tc>
                <a:extLst>
                  <a:ext uri="{0D108BD9-81ED-4DB2-BD59-A6C34878D82A}">
                    <a16:rowId xmlns:a16="http://schemas.microsoft.com/office/drawing/2014/main" val="1997376852"/>
                  </a:ext>
                </a:extLst>
              </a:tr>
              <a:tr h="260520">
                <a:tc>
                  <a:txBody>
                    <a:bodyPr/>
                    <a:lstStyle/>
                    <a:p>
                      <a:r>
                        <a:rPr lang="en-US" sz="900" b="0" dirty="0"/>
                        <a:t>50%-75%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Infrequent inundation</a:t>
                      </a:r>
                    </a:p>
                    <a:p>
                      <a:endParaRPr lang="en-US" sz="900" b="0" dirty="0"/>
                    </a:p>
                  </a:txBody>
                  <a:tcPr/>
                </a:tc>
                <a:extLst>
                  <a:ext uri="{0D108BD9-81ED-4DB2-BD59-A6C34878D82A}">
                    <a16:rowId xmlns:a16="http://schemas.microsoft.com/office/drawing/2014/main" val="4195309578"/>
                  </a:ext>
                </a:extLst>
              </a:tr>
              <a:tr h="1830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75-100%</a:t>
                      </a:r>
                      <a:endParaRPr lang="en-US" sz="900" b="0" dirty="0">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r>
                        <a:rPr lang="en-US" sz="900" b="0" dirty="0"/>
                        <a:t>Frequent episodic inundation</a:t>
                      </a:r>
                    </a:p>
                  </a:txBody>
                  <a:tcPr/>
                </a:tc>
                <a:extLst>
                  <a:ext uri="{0D108BD9-81ED-4DB2-BD59-A6C34878D82A}">
                    <a16:rowId xmlns:a16="http://schemas.microsoft.com/office/drawing/2014/main" val="4188246017"/>
                  </a:ext>
                </a:extLst>
              </a:tr>
            </a:tbl>
          </a:graphicData>
        </a:graphic>
      </p:graphicFrame>
      <p:graphicFrame>
        <p:nvGraphicFramePr>
          <p:cNvPr id="19" name="Table 5">
            <a:extLst>
              <a:ext uri="{FF2B5EF4-FFF2-40B4-BE49-F238E27FC236}">
                <a16:creationId xmlns:a16="http://schemas.microsoft.com/office/drawing/2014/main" id="{F20FA0AA-35C2-49B2-98A4-312148C4004D}"/>
              </a:ext>
            </a:extLst>
          </p:cNvPr>
          <p:cNvGraphicFramePr>
            <a:graphicFrameLocks noGrp="1"/>
          </p:cNvGraphicFramePr>
          <p:nvPr/>
        </p:nvGraphicFramePr>
        <p:xfrm>
          <a:off x="426597" y="5141532"/>
          <a:ext cx="2834886" cy="1325880"/>
        </p:xfrm>
        <a:graphic>
          <a:graphicData uri="http://schemas.openxmlformats.org/drawingml/2006/table">
            <a:tbl>
              <a:tblPr firstRow="1" bandRow="1">
                <a:tableStyleId>{C083E6E3-FA7D-4D7B-A595-EF9225AFEA82}</a:tableStyleId>
              </a:tblPr>
              <a:tblGrid>
                <a:gridCol w="698384">
                  <a:extLst>
                    <a:ext uri="{9D8B030D-6E8A-4147-A177-3AD203B41FA5}">
                      <a16:colId xmlns:a16="http://schemas.microsoft.com/office/drawing/2014/main" val="63692338"/>
                    </a:ext>
                  </a:extLst>
                </a:gridCol>
                <a:gridCol w="2136502">
                  <a:extLst>
                    <a:ext uri="{9D8B030D-6E8A-4147-A177-3AD203B41FA5}">
                      <a16:colId xmlns:a16="http://schemas.microsoft.com/office/drawing/2014/main" val="2723043063"/>
                    </a:ext>
                  </a:extLst>
                </a:gridCol>
              </a:tblGrid>
              <a:tr h="260520">
                <a:tc>
                  <a:txBody>
                    <a:bodyPr/>
                    <a:lstStyle/>
                    <a:p>
                      <a:pPr lvl="0">
                        <a:lnSpc>
                          <a:spcPct val="107000"/>
                        </a:lnSpc>
                      </a:pPr>
                      <a:r>
                        <a:rPr lang="en-US" sz="900" b="0" dirty="0"/>
                        <a:t>0-10%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Only during extreme events</a:t>
                      </a:r>
                    </a:p>
                    <a:p>
                      <a:endParaRPr lang="en-US" sz="900" b="0" dirty="0"/>
                    </a:p>
                  </a:txBody>
                  <a:tcPr/>
                </a:tc>
                <a:extLst>
                  <a:ext uri="{0D108BD9-81ED-4DB2-BD59-A6C34878D82A}">
                    <a16:rowId xmlns:a16="http://schemas.microsoft.com/office/drawing/2014/main" val="3763100050"/>
                  </a:ext>
                </a:extLst>
              </a:tr>
              <a:tr h="260520">
                <a:tc>
                  <a:txBody>
                    <a:bodyPr/>
                    <a:lstStyle/>
                    <a:p>
                      <a:r>
                        <a:rPr lang="en-US" sz="900" b="0" dirty="0"/>
                        <a:t>10-50%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Infrequent inundation</a:t>
                      </a:r>
                    </a:p>
                    <a:p>
                      <a:endParaRPr lang="en-US" sz="900" b="0" dirty="0"/>
                    </a:p>
                  </a:txBody>
                  <a:tcPr/>
                </a:tc>
                <a:extLst>
                  <a:ext uri="{0D108BD9-81ED-4DB2-BD59-A6C34878D82A}">
                    <a16:rowId xmlns:a16="http://schemas.microsoft.com/office/drawing/2014/main" val="1997376852"/>
                  </a:ext>
                </a:extLst>
              </a:tr>
              <a:tr h="260520">
                <a:tc>
                  <a:txBody>
                    <a:bodyPr/>
                    <a:lstStyle/>
                    <a:p>
                      <a:r>
                        <a:rPr lang="en-US" sz="900" b="0" dirty="0"/>
                        <a:t>50%-75%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Frequent inundation</a:t>
                      </a:r>
                    </a:p>
                    <a:p>
                      <a:endParaRPr lang="en-US" sz="900" b="0" dirty="0"/>
                    </a:p>
                  </a:txBody>
                  <a:tcPr/>
                </a:tc>
                <a:extLst>
                  <a:ext uri="{0D108BD9-81ED-4DB2-BD59-A6C34878D82A}">
                    <a16:rowId xmlns:a16="http://schemas.microsoft.com/office/drawing/2014/main" val="4195309578"/>
                  </a:ext>
                </a:extLst>
              </a:tr>
              <a:tr h="1830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75-100%</a:t>
                      </a:r>
                      <a:endParaRPr lang="en-US" sz="900" b="0" dirty="0">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r>
                        <a:rPr lang="en-US" sz="900" b="0" dirty="0"/>
                        <a:t>Permanent inundation</a:t>
                      </a:r>
                    </a:p>
                  </a:txBody>
                  <a:tcPr/>
                </a:tc>
                <a:extLst>
                  <a:ext uri="{0D108BD9-81ED-4DB2-BD59-A6C34878D82A}">
                    <a16:rowId xmlns:a16="http://schemas.microsoft.com/office/drawing/2014/main" val="4188246017"/>
                  </a:ext>
                </a:extLst>
              </a:tr>
            </a:tbl>
          </a:graphicData>
        </a:graphic>
      </p:graphicFrame>
      <p:sp>
        <p:nvSpPr>
          <p:cNvPr id="9" name="Rectangle 8">
            <a:extLst>
              <a:ext uri="{FF2B5EF4-FFF2-40B4-BE49-F238E27FC236}">
                <a16:creationId xmlns:a16="http://schemas.microsoft.com/office/drawing/2014/main" id="{E1393D8F-C55D-4534-A9A7-F2A6F1DE87BD}"/>
              </a:ext>
            </a:extLst>
          </p:cNvPr>
          <p:cNvSpPr/>
          <p:nvPr/>
        </p:nvSpPr>
        <p:spPr>
          <a:xfrm>
            <a:off x="426597" y="656743"/>
            <a:ext cx="1152880" cy="307777"/>
          </a:xfrm>
          <a:prstGeom prst="rect">
            <a:avLst/>
          </a:prstGeom>
        </p:spPr>
        <p:txBody>
          <a:bodyPr wrap="none">
            <a:spAutoFit/>
          </a:bodyPr>
          <a:lstStyle/>
          <a:p>
            <a:pPr lvl="0">
              <a:buClr>
                <a:schemeClr val="dk1"/>
              </a:buClr>
              <a:buSzPct val="100000"/>
            </a:pPr>
            <a:r>
              <a:rPr lang="en-US" b="1" dirty="0">
                <a:solidFill>
                  <a:schemeClr val="dk1"/>
                </a:solidFill>
                <a:latin typeface="Calibri"/>
                <a:ea typeface="Calibri"/>
                <a:cs typeface="Calibri"/>
                <a:sym typeface="Calibri"/>
              </a:rPr>
              <a:t>MNDWI Sum</a:t>
            </a:r>
          </a:p>
        </p:txBody>
      </p:sp>
      <p:sp>
        <p:nvSpPr>
          <p:cNvPr id="22" name="Rectangle 21">
            <a:extLst>
              <a:ext uri="{FF2B5EF4-FFF2-40B4-BE49-F238E27FC236}">
                <a16:creationId xmlns:a16="http://schemas.microsoft.com/office/drawing/2014/main" id="{F572B1BE-6284-4D1E-8B69-BCB32355E317}"/>
              </a:ext>
            </a:extLst>
          </p:cNvPr>
          <p:cNvSpPr/>
          <p:nvPr/>
        </p:nvSpPr>
        <p:spPr>
          <a:xfrm>
            <a:off x="3558417" y="656743"/>
            <a:ext cx="1968809" cy="307777"/>
          </a:xfrm>
          <a:prstGeom prst="rect">
            <a:avLst/>
          </a:prstGeom>
        </p:spPr>
        <p:txBody>
          <a:bodyPr wrap="none">
            <a:spAutoFit/>
          </a:bodyPr>
          <a:lstStyle/>
          <a:p>
            <a:pPr lvl="0">
              <a:buClr>
                <a:schemeClr val="dk1"/>
              </a:buClr>
              <a:buSzPct val="100000"/>
            </a:pPr>
            <a:r>
              <a:rPr lang="en-US" b="1" dirty="0">
                <a:solidFill>
                  <a:schemeClr val="dk1"/>
                </a:solidFill>
                <a:latin typeface="Calibri"/>
                <a:ea typeface="Calibri"/>
                <a:cs typeface="Calibri"/>
                <a:sym typeface="Calibri"/>
              </a:rPr>
              <a:t>MNDWI Difference Sum</a:t>
            </a:r>
          </a:p>
        </p:txBody>
      </p:sp>
      <p:pic>
        <p:nvPicPr>
          <p:cNvPr id="10" name="Picture 9">
            <a:extLst>
              <a:ext uri="{FF2B5EF4-FFF2-40B4-BE49-F238E27FC236}">
                <a16:creationId xmlns:a16="http://schemas.microsoft.com/office/drawing/2014/main" id="{CCFD2D42-A28D-42F4-B3C5-80ABBFF2DA5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6597" y="964520"/>
            <a:ext cx="2834640" cy="2834640"/>
          </a:xfrm>
          <a:prstGeom prst="rect">
            <a:avLst/>
          </a:prstGeom>
        </p:spPr>
      </p:pic>
      <p:pic>
        <p:nvPicPr>
          <p:cNvPr id="11" name="Picture 10">
            <a:extLst>
              <a:ext uri="{FF2B5EF4-FFF2-40B4-BE49-F238E27FC236}">
                <a16:creationId xmlns:a16="http://schemas.microsoft.com/office/drawing/2014/main" id="{7828690B-F1A2-40BD-B729-7629F4539D3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558663" y="964520"/>
            <a:ext cx="2834640" cy="2834640"/>
          </a:xfrm>
          <a:prstGeom prst="rect">
            <a:avLst/>
          </a:prstGeom>
        </p:spPr>
      </p:pic>
    </p:spTree>
    <p:extLst>
      <p:ext uri="{BB962C8B-B14F-4D97-AF65-F5344CB8AC3E}">
        <p14:creationId xmlns:p14="http://schemas.microsoft.com/office/powerpoint/2010/main" val="3800083379"/>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7" name="Shape 567"/>
          <p:cNvSpPr txBox="1"/>
          <p:nvPr/>
        </p:nvSpPr>
        <p:spPr>
          <a:xfrm>
            <a:off x="6319688" y="0"/>
            <a:ext cx="5872312" cy="461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400" dirty="0">
                <a:solidFill>
                  <a:schemeClr val="dk1"/>
                </a:solidFill>
                <a:latin typeface="Calibri"/>
                <a:ea typeface="Calibri"/>
                <a:cs typeface="Calibri"/>
                <a:sym typeface="Calibri"/>
              </a:rPr>
              <a:t>Results: Laguna Alvarado</a:t>
            </a:r>
          </a:p>
        </p:txBody>
      </p:sp>
      <p:graphicFrame>
        <p:nvGraphicFramePr>
          <p:cNvPr id="6" name="Chart 5">
            <a:extLst>
              <a:ext uri="{FF2B5EF4-FFF2-40B4-BE49-F238E27FC236}">
                <a16:creationId xmlns:a16="http://schemas.microsoft.com/office/drawing/2014/main" id="{B6B5BC7F-7A52-418C-822E-F26EB8F9BEFD}"/>
              </a:ext>
            </a:extLst>
          </p:cNvPr>
          <p:cNvGraphicFramePr/>
          <p:nvPr>
            <p:extLst>
              <p:ext uri="{D42A27DB-BD31-4B8C-83A1-F6EECF244321}">
                <p14:modId xmlns:p14="http://schemas.microsoft.com/office/powerpoint/2010/main" val="3504219226"/>
              </p:ext>
            </p:extLst>
          </p:nvPr>
        </p:nvGraphicFramePr>
        <p:xfrm>
          <a:off x="243840" y="4159029"/>
          <a:ext cx="5943600" cy="2651760"/>
        </p:xfrm>
        <a:graphic>
          <a:graphicData uri="http://schemas.openxmlformats.org/drawingml/2006/chart">
            <c:chart xmlns:c="http://schemas.openxmlformats.org/drawingml/2006/chart" xmlns:r="http://schemas.openxmlformats.org/officeDocument/2006/relationships" r:id="rId3"/>
          </a:graphicData>
        </a:graphic>
      </p:graphicFrame>
      <p:sp>
        <p:nvSpPr>
          <p:cNvPr id="8" name="Shape 311">
            <a:extLst>
              <a:ext uri="{FF2B5EF4-FFF2-40B4-BE49-F238E27FC236}">
                <a16:creationId xmlns:a16="http://schemas.microsoft.com/office/drawing/2014/main" id="{46471E6A-C2EC-4FF5-B55F-3FE9CBD4B3CA}"/>
              </a:ext>
            </a:extLst>
          </p:cNvPr>
          <p:cNvSpPr/>
          <p:nvPr/>
        </p:nvSpPr>
        <p:spPr>
          <a:xfrm>
            <a:off x="8030220" y="635087"/>
            <a:ext cx="4040321" cy="5832325"/>
          </a:xfrm>
          <a:prstGeom prst="rect">
            <a:avLst/>
          </a:prstGeom>
          <a:noFill/>
          <a:ln>
            <a:noFill/>
          </a:ln>
        </p:spPr>
        <p:txBody>
          <a:bodyPr lIns="91425" tIns="45700" rIns="91425" bIns="45700" anchor="t" anchorCtr="0">
            <a:noAutofit/>
          </a:bodyPr>
          <a:lstStyle/>
          <a:p>
            <a:pPr lvl="0">
              <a:buClr>
                <a:schemeClr val="dk1"/>
              </a:buClr>
              <a:buSzPct val="100000"/>
            </a:pPr>
            <a:r>
              <a:rPr lang="en-US" sz="1800" dirty="0">
                <a:solidFill>
                  <a:schemeClr val="dk1"/>
                </a:solidFill>
                <a:latin typeface="Calibri"/>
                <a:ea typeface="Calibri"/>
                <a:cs typeface="Calibri"/>
                <a:sym typeface="Calibri"/>
              </a:rPr>
              <a:t>The discharge/area comparison for Laguna Alvarado shows a similar potential for correlation between discharge and inundated area as was observed for </a:t>
            </a:r>
            <a:r>
              <a:rPr lang="en-US" sz="1800" dirty="0" err="1">
                <a:solidFill>
                  <a:schemeClr val="dk1"/>
                </a:solidFill>
                <a:latin typeface="Calibri"/>
                <a:ea typeface="Calibri"/>
                <a:cs typeface="Calibri"/>
                <a:sym typeface="Calibri"/>
              </a:rPr>
              <a:t>Marismas</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Nacionales</a:t>
            </a:r>
            <a:endParaRPr lang="en-US" sz="1800" dirty="0">
              <a:solidFill>
                <a:schemeClr val="dk1"/>
              </a:solidFill>
              <a:latin typeface="Calibri"/>
              <a:ea typeface="Calibri"/>
              <a:cs typeface="Calibri"/>
              <a:sym typeface="Calibri"/>
            </a:endParaRPr>
          </a:p>
          <a:p>
            <a:pPr lvl="0">
              <a:buClr>
                <a:schemeClr val="dk1"/>
              </a:buClr>
              <a:buSzPct val="100000"/>
            </a:pPr>
            <a:endParaRPr lang="en-US" sz="1800" dirty="0">
              <a:solidFill>
                <a:schemeClr val="dk1"/>
              </a:solidFill>
              <a:latin typeface="Calibri"/>
              <a:ea typeface="Calibri"/>
              <a:cs typeface="Calibri"/>
              <a:sym typeface="Calibri"/>
            </a:endParaRPr>
          </a:p>
          <a:p>
            <a:pPr lvl="0">
              <a:buClr>
                <a:schemeClr val="dk1"/>
              </a:buClr>
              <a:buSzPct val="100000"/>
            </a:pPr>
            <a:r>
              <a:rPr lang="en-US" sz="1800" dirty="0">
                <a:solidFill>
                  <a:schemeClr val="dk1"/>
                </a:solidFill>
                <a:latin typeface="Calibri"/>
                <a:ea typeface="Calibri"/>
                <a:cs typeface="Calibri"/>
                <a:sym typeface="Calibri"/>
              </a:rPr>
              <a:t>However, the lack of imagery prevents us from coming to a similar conclusion</a:t>
            </a:r>
          </a:p>
          <a:p>
            <a:pPr lvl="0">
              <a:buClr>
                <a:schemeClr val="dk1"/>
              </a:buClr>
              <a:buSzPct val="100000"/>
            </a:pPr>
            <a:r>
              <a:rPr lang="en-US" sz="1800" dirty="0">
                <a:solidFill>
                  <a:schemeClr val="dk1"/>
                </a:solidFill>
                <a:latin typeface="Calibri"/>
                <a:ea typeface="Calibri"/>
                <a:cs typeface="Calibri"/>
                <a:sym typeface="Calibri"/>
              </a:rPr>
              <a:t>There seems to be some level of correlation between inundated are and discharge for lower discharges, but at a certain point (~3000 m</a:t>
            </a:r>
            <a:r>
              <a:rPr lang="en-US" sz="1800" baseline="30000" dirty="0">
                <a:solidFill>
                  <a:schemeClr val="dk1"/>
                </a:solidFill>
                <a:latin typeface="Calibri"/>
                <a:ea typeface="Calibri"/>
                <a:cs typeface="Calibri"/>
                <a:sym typeface="Calibri"/>
              </a:rPr>
              <a:t>3/</a:t>
            </a:r>
            <a:r>
              <a:rPr lang="en-US" sz="1800" dirty="0">
                <a:solidFill>
                  <a:schemeClr val="dk1"/>
                </a:solidFill>
                <a:latin typeface="Calibri"/>
                <a:ea typeface="Calibri"/>
                <a:cs typeface="Calibri"/>
                <a:sym typeface="Calibri"/>
              </a:rPr>
              <a:t>s) this correlation is lost</a:t>
            </a:r>
          </a:p>
          <a:p>
            <a:pPr lvl="0">
              <a:buClr>
                <a:schemeClr val="dk1"/>
              </a:buClr>
              <a:buSzPct val="100000"/>
            </a:pPr>
            <a:endParaRPr lang="en-US" sz="1800" dirty="0">
              <a:solidFill>
                <a:schemeClr val="dk1"/>
              </a:solidFill>
              <a:latin typeface="Calibri"/>
              <a:ea typeface="Calibri"/>
              <a:cs typeface="Calibri"/>
              <a:sym typeface="Calibri"/>
            </a:endParaRPr>
          </a:p>
          <a:p>
            <a:pPr lvl="0">
              <a:buClr>
                <a:schemeClr val="dk1"/>
              </a:buClr>
              <a:buSzPct val="100000"/>
            </a:pPr>
            <a:r>
              <a:rPr lang="en-US" sz="1800" dirty="0">
                <a:solidFill>
                  <a:schemeClr val="dk1"/>
                </a:solidFill>
                <a:latin typeface="Calibri"/>
                <a:ea typeface="Calibri"/>
                <a:cs typeface="Calibri"/>
                <a:sym typeface="Calibri"/>
              </a:rPr>
              <a:t>It is possible that this is due to an exceedance of a topographic threshold but the number of samples for this analysis is too small to come to a conclusion</a:t>
            </a:r>
          </a:p>
        </p:txBody>
      </p:sp>
      <p:pic>
        <p:nvPicPr>
          <p:cNvPr id="2" name="Picture 1">
            <a:extLst>
              <a:ext uri="{FF2B5EF4-FFF2-40B4-BE49-F238E27FC236}">
                <a16:creationId xmlns:a16="http://schemas.microsoft.com/office/drawing/2014/main" id="{D35AACC3-8D9F-410E-A349-730500C750DD}"/>
              </a:ext>
            </a:extLst>
          </p:cNvPr>
          <p:cNvPicPr>
            <a:picLocks noChangeAspect="1"/>
          </p:cNvPicPr>
          <p:nvPr/>
        </p:nvPicPr>
        <p:blipFill>
          <a:blip r:embed="rId4"/>
          <a:stretch>
            <a:fillRect/>
          </a:stretch>
        </p:blipFill>
        <p:spPr>
          <a:xfrm>
            <a:off x="1168074" y="949345"/>
            <a:ext cx="4095131" cy="2971800"/>
          </a:xfrm>
          <a:prstGeom prst="rect">
            <a:avLst/>
          </a:prstGeom>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Shape 581"/>
          <p:cNvSpPr txBox="1"/>
          <p:nvPr/>
        </p:nvSpPr>
        <p:spPr>
          <a:xfrm>
            <a:off x="0" y="0"/>
            <a:ext cx="1669046"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Calibri"/>
                <a:ea typeface="Calibri"/>
                <a:cs typeface="Calibri"/>
                <a:sym typeface="Calibri"/>
              </a:rPr>
              <a:t>Conclusions</a:t>
            </a:r>
          </a:p>
        </p:txBody>
      </p:sp>
      <p:sp>
        <p:nvSpPr>
          <p:cNvPr id="582" name="Shape 582"/>
          <p:cNvSpPr txBox="1"/>
          <p:nvPr/>
        </p:nvSpPr>
        <p:spPr>
          <a:xfrm>
            <a:off x="152400" y="635086"/>
            <a:ext cx="9730740" cy="5468533"/>
          </a:xfrm>
          <a:prstGeom prst="rect">
            <a:avLst/>
          </a:prstGeom>
          <a:noFill/>
          <a:ln>
            <a:noFill/>
          </a:ln>
        </p:spPr>
        <p:txBody>
          <a:bodyPr lIns="91425" tIns="45700" rIns="91425" bIns="45700" anchor="t" anchorCtr="0">
            <a:noAutofit/>
          </a:bodyPr>
          <a:lstStyle/>
          <a:p>
            <a:pPr>
              <a:buClr>
                <a:schemeClr val="dk1"/>
              </a:buClr>
              <a:buSzPct val="100000"/>
            </a:pPr>
            <a:r>
              <a:rPr lang="en-US" sz="1800" dirty="0">
                <a:solidFill>
                  <a:schemeClr val="dk1"/>
                </a:solidFill>
                <a:latin typeface="Calibri"/>
                <a:ea typeface="Calibri"/>
                <a:cs typeface="Calibri"/>
                <a:sym typeface="Calibri"/>
              </a:rPr>
              <a:t>Using openly accessible data (Landsat) and open-source tools we developed a </a:t>
            </a:r>
            <a:r>
              <a:rPr lang="en-US" sz="1800" b="1" dirty="0">
                <a:solidFill>
                  <a:schemeClr val="dk1"/>
                </a:solidFill>
                <a:latin typeface="Calibri"/>
                <a:ea typeface="Calibri"/>
                <a:cs typeface="Calibri"/>
                <a:sym typeface="Calibri"/>
              </a:rPr>
              <a:t>semi-automatic processing chain </a:t>
            </a:r>
            <a:r>
              <a:rPr lang="en-US" sz="1800" dirty="0">
                <a:solidFill>
                  <a:schemeClr val="dk1"/>
                </a:solidFill>
                <a:latin typeface="Calibri"/>
                <a:ea typeface="Calibri"/>
                <a:cs typeface="Calibri"/>
                <a:sym typeface="Calibri"/>
              </a:rPr>
              <a:t>that produces ecologically relevant metrics for wetland hydroperiod and </a:t>
            </a:r>
            <a:r>
              <a:rPr lang="en-US" sz="1800" dirty="0" err="1">
                <a:solidFill>
                  <a:schemeClr val="dk1"/>
                </a:solidFill>
                <a:latin typeface="Calibri"/>
                <a:ea typeface="Calibri"/>
                <a:cs typeface="Calibri"/>
                <a:sym typeface="Calibri"/>
              </a:rPr>
              <a:t>hydropattern</a:t>
            </a:r>
            <a:endParaRPr lang="en-US" sz="1800" dirty="0">
              <a:solidFill>
                <a:schemeClr val="dk1"/>
              </a:solidFill>
              <a:latin typeface="Calibri"/>
              <a:ea typeface="Calibri"/>
              <a:cs typeface="Calibri"/>
              <a:sym typeface="Calibri"/>
            </a:endParaRPr>
          </a:p>
          <a:p>
            <a:pPr marR="0" lvl="0" algn="l" rtl="0">
              <a:spcBef>
                <a:spcPts val="0"/>
              </a:spcBef>
              <a:buClr>
                <a:schemeClr val="dk1"/>
              </a:buClr>
              <a:buSzPct val="100000"/>
            </a:pPr>
            <a:endParaRPr lang="en-US" sz="18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MNDWI works very well for the identification of permanent waterbodies </a:t>
            </a: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The MNDWI sum method can be very helpful for the ecohydrological classification of episodic water bodies</a:t>
            </a:r>
          </a:p>
          <a:p>
            <a:pPr marL="285750" indent="-285750">
              <a:buClr>
                <a:schemeClr val="dk1"/>
              </a:buClr>
              <a:buSzPct val="100000"/>
              <a:buFont typeface="Arial"/>
              <a:buChar char="•"/>
            </a:pPr>
            <a:r>
              <a:rPr lang="en-US" sz="1800" dirty="0">
                <a:solidFill>
                  <a:schemeClr val="dk1"/>
                </a:solidFill>
                <a:latin typeface="Calibri"/>
                <a:ea typeface="Calibri"/>
                <a:cs typeface="Calibri"/>
                <a:sym typeface="Calibri"/>
              </a:rPr>
              <a:t>The MNDWI difference method provided additional insights in seasonal </a:t>
            </a:r>
            <a:r>
              <a:rPr lang="en-US" sz="1800" dirty="0" err="1">
                <a:solidFill>
                  <a:schemeClr val="dk1"/>
                </a:solidFill>
                <a:latin typeface="Calibri"/>
                <a:ea typeface="Calibri"/>
                <a:cs typeface="Calibri"/>
                <a:sym typeface="Calibri"/>
              </a:rPr>
              <a:t>hydropatterns</a:t>
            </a:r>
            <a:r>
              <a:rPr lang="en-US" sz="1800" dirty="0">
                <a:solidFill>
                  <a:schemeClr val="dk1"/>
                </a:solidFill>
                <a:latin typeface="Calibri"/>
                <a:ea typeface="Calibri"/>
                <a:cs typeface="Calibri"/>
                <a:sym typeface="Calibri"/>
              </a:rPr>
              <a:t> and hydroperiods that could not be discerned as readily as by using the MNDWI sum </a:t>
            </a:r>
          </a:p>
          <a:p>
            <a:pPr marL="285750" indent="-285750">
              <a:buClr>
                <a:schemeClr val="dk1"/>
              </a:buClr>
              <a:buSzPct val="100000"/>
              <a:buFont typeface="Arial"/>
              <a:buChar char="•"/>
            </a:pPr>
            <a:r>
              <a:rPr lang="en-US" sz="1800" dirty="0">
                <a:solidFill>
                  <a:schemeClr val="dk1"/>
                </a:solidFill>
                <a:latin typeface="Calibri"/>
                <a:ea typeface="Calibri"/>
                <a:cs typeface="Calibri"/>
                <a:sym typeface="Calibri"/>
              </a:rPr>
              <a:t>For one study area an incredibly strong correlation between discharge and inundated area was found. It is likely that this correlation would be lost once a river system gets altered</a:t>
            </a:r>
          </a:p>
          <a:p>
            <a:pPr marL="285750" indent="-285750">
              <a:buClr>
                <a:schemeClr val="dk1"/>
              </a:buClr>
              <a:buSzPct val="100000"/>
              <a:buFont typeface="Arial"/>
              <a:buChar char="•"/>
            </a:pPr>
            <a:r>
              <a:rPr lang="en-US" sz="1800" dirty="0">
                <a:solidFill>
                  <a:schemeClr val="dk1"/>
                </a:solidFill>
                <a:latin typeface="Calibri"/>
                <a:ea typeface="Calibri"/>
                <a:cs typeface="Calibri"/>
                <a:sym typeface="Calibri"/>
              </a:rPr>
              <a:t>In areas where optical imagery is poor due to cloud cover, SAR imagery might be useful</a:t>
            </a:r>
          </a:p>
          <a:p>
            <a:pPr>
              <a:buClr>
                <a:schemeClr val="dk1"/>
              </a:buClr>
              <a:buSzPct val="100000"/>
            </a:pPr>
            <a:endParaRPr lang="en-US" sz="1800" dirty="0">
              <a:solidFill>
                <a:schemeClr val="dk1"/>
              </a:solidFill>
              <a:latin typeface="Calibri"/>
              <a:ea typeface="Calibri"/>
              <a:cs typeface="Calibri"/>
              <a:sym typeface="Calibri"/>
            </a:endParaRPr>
          </a:p>
          <a:p>
            <a:pPr>
              <a:buClr>
                <a:schemeClr val="dk1"/>
              </a:buClr>
              <a:buSzPct val="100000"/>
            </a:pPr>
            <a:r>
              <a:rPr lang="en-US" sz="1800" i="1" dirty="0">
                <a:solidFill>
                  <a:schemeClr val="dk1"/>
                </a:solidFill>
                <a:latin typeface="Calibri"/>
                <a:ea typeface="Calibri"/>
                <a:cs typeface="Calibri"/>
                <a:sym typeface="Calibri"/>
              </a:rPr>
              <a:t>Footnote</a:t>
            </a:r>
          </a:p>
          <a:p>
            <a:pPr>
              <a:buClr>
                <a:schemeClr val="dk1"/>
              </a:buClr>
              <a:buSzPct val="100000"/>
            </a:pPr>
            <a:r>
              <a:rPr lang="en-US" sz="1800" dirty="0">
                <a:solidFill>
                  <a:schemeClr val="dk1"/>
                </a:solidFill>
                <a:latin typeface="Calibri"/>
                <a:ea typeface="Calibri"/>
                <a:cs typeface="Calibri"/>
                <a:sym typeface="Calibri"/>
              </a:rPr>
              <a:t>The global surface water explorer was released after completion of this study</a:t>
            </a:r>
          </a:p>
          <a:p>
            <a:pPr>
              <a:buClr>
                <a:schemeClr val="dk1"/>
              </a:buClr>
              <a:buSzPct val="100000"/>
            </a:pPr>
            <a:r>
              <a:rPr lang="en-US" sz="1800" dirty="0">
                <a:solidFill>
                  <a:schemeClr val="dk1"/>
                </a:solidFill>
                <a:latin typeface="Calibri"/>
                <a:ea typeface="Calibri"/>
                <a:cs typeface="Calibri"/>
                <a:sym typeface="Calibri"/>
              </a:rPr>
              <a:t>While some similarities exist since that product is based on MNDWI derived from Landsat imagery as well, we believe that our approach has various distinct advantages:</a:t>
            </a:r>
          </a:p>
          <a:p>
            <a:pPr marL="285750" indent="-285750">
              <a:buClr>
                <a:schemeClr val="dk1"/>
              </a:buClr>
              <a:buSzPct val="100000"/>
              <a:buFontTx/>
              <a:buChar char="-"/>
            </a:pPr>
            <a:r>
              <a:rPr lang="en-US" sz="1800" dirty="0">
                <a:solidFill>
                  <a:schemeClr val="dk1"/>
                </a:solidFill>
                <a:latin typeface="Calibri"/>
                <a:ea typeface="Calibri"/>
                <a:cs typeface="Calibri"/>
                <a:sym typeface="Calibri"/>
              </a:rPr>
              <a:t>Full control over algorithms and data</a:t>
            </a:r>
          </a:p>
          <a:p>
            <a:pPr marL="285750" indent="-285750">
              <a:buClr>
                <a:schemeClr val="dk1"/>
              </a:buClr>
              <a:buSzPct val="100000"/>
              <a:buFontTx/>
              <a:buChar char="-"/>
            </a:pPr>
            <a:r>
              <a:rPr lang="en-US" sz="1800" dirty="0">
                <a:solidFill>
                  <a:schemeClr val="dk1"/>
                </a:solidFill>
                <a:latin typeface="Calibri"/>
                <a:ea typeface="Calibri"/>
                <a:cs typeface="Calibri"/>
                <a:sym typeface="Calibri"/>
              </a:rPr>
              <a:t>Greater accuracy due to customization of thresholding</a:t>
            </a:r>
          </a:p>
          <a:p>
            <a:pPr marL="285750" indent="-285750">
              <a:buClr>
                <a:schemeClr val="dk1"/>
              </a:buClr>
              <a:buSzPct val="100000"/>
              <a:buFontTx/>
              <a:buChar char="-"/>
            </a:pPr>
            <a:r>
              <a:rPr lang="en-US" sz="1800" dirty="0">
                <a:solidFill>
                  <a:schemeClr val="dk1"/>
                </a:solidFill>
                <a:latin typeface="Calibri"/>
                <a:ea typeface="Calibri"/>
                <a:cs typeface="Calibri"/>
                <a:sym typeface="Calibri"/>
              </a:rPr>
              <a:t>Ability to apply MNDWI difference method</a:t>
            </a:r>
          </a:p>
          <a:p>
            <a:pPr marL="285750" indent="-285750">
              <a:buClr>
                <a:schemeClr val="dk1"/>
              </a:buClr>
              <a:buSzPct val="100000"/>
              <a:buFontTx/>
              <a:buChar char="-"/>
            </a:pPr>
            <a:endParaRPr lang="en-US" sz="1800" dirty="0">
              <a:solidFill>
                <a:schemeClr val="dk1"/>
              </a:solidFill>
              <a:latin typeface="Calibri"/>
              <a:ea typeface="Calibri"/>
              <a:cs typeface="Calibri"/>
              <a:sym typeface="Calibri"/>
            </a:endParaRPr>
          </a:p>
        </p:txBody>
      </p:sp>
      <p:pic>
        <p:nvPicPr>
          <p:cNvPr id="583" name="Shape 583"/>
          <p:cNvPicPr preferRelativeResize="0"/>
          <p:nvPr/>
        </p:nvPicPr>
        <p:blipFill rotWithShape="1">
          <a:blip r:embed="rId3">
            <a:alphaModFix/>
          </a:blip>
          <a:srcRect/>
          <a:stretch/>
        </p:blipFill>
        <p:spPr>
          <a:xfrm>
            <a:off x="10127810" y="5486400"/>
            <a:ext cx="2064189" cy="1371599"/>
          </a:xfrm>
          <a:prstGeom prst="rect">
            <a:avLst/>
          </a:prstGeom>
          <a:noFill/>
          <a:ln>
            <a:noFill/>
          </a:ln>
        </p:spPr>
      </p:pic>
      <p:pic>
        <p:nvPicPr>
          <p:cNvPr id="584" name="Shape 584"/>
          <p:cNvPicPr preferRelativeResize="0"/>
          <p:nvPr/>
        </p:nvPicPr>
        <p:blipFill rotWithShape="1">
          <a:blip r:embed="rId4">
            <a:alphaModFix/>
          </a:blip>
          <a:srcRect/>
          <a:stretch/>
        </p:blipFill>
        <p:spPr>
          <a:xfrm>
            <a:off x="10127810" y="4114800"/>
            <a:ext cx="2064189" cy="1371599"/>
          </a:xfrm>
          <a:prstGeom prst="rect">
            <a:avLst/>
          </a:prstGeom>
          <a:noFill/>
          <a:ln>
            <a:noFill/>
          </a:ln>
        </p:spPr>
      </p:pic>
      <p:pic>
        <p:nvPicPr>
          <p:cNvPr id="585" name="Shape 585"/>
          <p:cNvPicPr preferRelativeResize="0"/>
          <p:nvPr/>
        </p:nvPicPr>
        <p:blipFill rotWithShape="1">
          <a:blip r:embed="rId5">
            <a:alphaModFix/>
          </a:blip>
          <a:srcRect/>
          <a:stretch/>
        </p:blipFill>
        <p:spPr>
          <a:xfrm>
            <a:off x="10127807" y="2743200"/>
            <a:ext cx="2064191" cy="1371599"/>
          </a:xfrm>
          <a:prstGeom prst="rect">
            <a:avLst/>
          </a:prstGeom>
          <a:noFill/>
          <a:ln>
            <a:noFill/>
          </a:ln>
        </p:spPr>
      </p:pic>
      <p:pic>
        <p:nvPicPr>
          <p:cNvPr id="586" name="Shape 586"/>
          <p:cNvPicPr preferRelativeResize="0"/>
          <p:nvPr/>
        </p:nvPicPr>
        <p:blipFill rotWithShape="1">
          <a:blip r:embed="rId6">
            <a:alphaModFix/>
          </a:blip>
          <a:srcRect/>
          <a:stretch/>
        </p:blipFill>
        <p:spPr>
          <a:xfrm>
            <a:off x="10127809" y="1371600"/>
            <a:ext cx="2064191" cy="1371599"/>
          </a:xfrm>
          <a:prstGeom prst="rect">
            <a:avLst/>
          </a:prstGeom>
          <a:noFill/>
          <a:ln>
            <a:noFill/>
          </a:ln>
        </p:spPr>
      </p:pic>
      <p:pic>
        <p:nvPicPr>
          <p:cNvPr id="587" name="Shape 587"/>
          <p:cNvPicPr preferRelativeResize="0"/>
          <p:nvPr/>
        </p:nvPicPr>
        <p:blipFill rotWithShape="1">
          <a:blip r:embed="rId7">
            <a:alphaModFix/>
          </a:blip>
          <a:srcRect/>
          <a:stretch/>
        </p:blipFill>
        <p:spPr>
          <a:xfrm>
            <a:off x="10127810" y="0"/>
            <a:ext cx="2064189" cy="1371599"/>
          </a:xfrm>
          <a:prstGeom prst="rect">
            <a:avLst/>
          </a:prstGeom>
          <a:noFill/>
          <a:ln>
            <a:noFill/>
          </a:ln>
        </p:spPr>
      </p:pic>
      <p:sp>
        <p:nvSpPr>
          <p:cNvPr id="588" name="Shape 588"/>
          <p:cNvSpPr txBox="1"/>
          <p:nvPr/>
        </p:nvSpPr>
        <p:spPr>
          <a:xfrm>
            <a:off x="10585010" y="6578007"/>
            <a:ext cx="1600199" cy="2616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100" dirty="0">
                <a:solidFill>
                  <a:srgbClr val="D8D8D8"/>
                </a:solidFill>
                <a:latin typeface="Calibri"/>
                <a:ea typeface="Calibri"/>
                <a:cs typeface="Calibri"/>
                <a:sym typeface="Calibri"/>
              </a:rPr>
              <a:t>© Bart Wickel</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2" name="Picture 1">
            <a:extLst>
              <a:ext uri="{FF2B5EF4-FFF2-40B4-BE49-F238E27FC236}">
                <a16:creationId xmlns:a16="http://schemas.microsoft.com/office/drawing/2014/main" id="{44F545F0-DC82-4C11-8515-0C5EEB4944A9}"/>
              </a:ext>
            </a:extLst>
          </p:cNvPr>
          <p:cNvPicPr>
            <a:picLocks noChangeAspect="1"/>
          </p:cNvPicPr>
          <p:nvPr/>
        </p:nvPicPr>
        <p:blipFill>
          <a:blip r:embed="rId3"/>
          <a:stretch>
            <a:fillRect/>
          </a:stretch>
        </p:blipFill>
        <p:spPr>
          <a:xfrm>
            <a:off x="121458" y="3801313"/>
            <a:ext cx="3724275" cy="2526236"/>
          </a:xfrm>
          <a:prstGeom prst="rect">
            <a:avLst/>
          </a:prstGeom>
        </p:spPr>
      </p:pic>
      <p:sp>
        <p:nvSpPr>
          <p:cNvPr id="310" name="Shape 310"/>
          <p:cNvSpPr txBox="1"/>
          <p:nvPr/>
        </p:nvSpPr>
        <p:spPr>
          <a:xfrm>
            <a:off x="9834342" y="0"/>
            <a:ext cx="2357658"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dk1"/>
                </a:solidFill>
                <a:latin typeface="Calibri"/>
                <a:ea typeface="Calibri"/>
                <a:cs typeface="Calibri"/>
                <a:sym typeface="Calibri"/>
              </a:rPr>
              <a:t>Study Objectives</a:t>
            </a:r>
          </a:p>
        </p:txBody>
      </p:sp>
      <p:sp>
        <p:nvSpPr>
          <p:cNvPr id="311" name="Shape 311"/>
          <p:cNvSpPr/>
          <p:nvPr/>
        </p:nvSpPr>
        <p:spPr>
          <a:xfrm>
            <a:off x="6248400" y="642707"/>
            <a:ext cx="5822142" cy="62762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dk1"/>
                </a:solidFill>
                <a:latin typeface="Calibri"/>
                <a:ea typeface="Calibri"/>
                <a:cs typeface="Calibri"/>
                <a:sym typeface="Calibri"/>
              </a:rPr>
              <a:t>Project objectives</a:t>
            </a:r>
          </a:p>
          <a:p>
            <a:pPr marL="342900" lvl="0" indent="-342900">
              <a:buClr>
                <a:schemeClr val="dk1"/>
              </a:buClr>
              <a:buSzPct val="100000"/>
              <a:buFont typeface="Calibri"/>
              <a:buAutoNum type="arabicParenR"/>
            </a:pPr>
            <a:r>
              <a:rPr lang="en-US" sz="1800" dirty="0">
                <a:solidFill>
                  <a:schemeClr val="dk1"/>
                </a:solidFill>
                <a:latin typeface="Calibri"/>
                <a:ea typeface="Calibri"/>
                <a:cs typeface="Calibri"/>
                <a:sym typeface="Calibri"/>
              </a:rPr>
              <a:t>Determine environmental water requirements of wetland systems of critical importance as </a:t>
            </a:r>
            <a:r>
              <a:rPr lang="en-US" sz="1800" b="1" dirty="0">
                <a:solidFill>
                  <a:schemeClr val="dk1"/>
                </a:solidFill>
                <a:latin typeface="Calibri"/>
                <a:ea typeface="Calibri"/>
                <a:cs typeface="Calibri"/>
                <a:sym typeface="Calibri"/>
              </a:rPr>
              <a:t>migratory bird habitat</a:t>
            </a:r>
            <a:r>
              <a:rPr lang="en-US" sz="1800" dirty="0">
                <a:solidFill>
                  <a:schemeClr val="dk1"/>
                </a:solidFill>
                <a:latin typeface="Calibri"/>
                <a:ea typeface="Calibri"/>
                <a:cs typeface="Calibri"/>
                <a:sym typeface="Calibri"/>
              </a:rPr>
              <a:t> along the Pacific and Central flyways</a:t>
            </a:r>
          </a:p>
          <a:p>
            <a:pPr marL="342900" marR="0" lvl="0" indent="-342900" algn="l" rtl="0">
              <a:spcBef>
                <a:spcPts val="0"/>
              </a:spcBef>
              <a:buClr>
                <a:schemeClr val="dk1"/>
              </a:buClr>
              <a:buSzPct val="100000"/>
              <a:buFont typeface="Calibri"/>
              <a:buAutoNum type="arabicParenR"/>
            </a:pPr>
            <a:r>
              <a:rPr lang="en-US" sz="1800" dirty="0">
                <a:solidFill>
                  <a:schemeClr val="dk1"/>
                </a:solidFill>
                <a:latin typeface="Calibri"/>
                <a:ea typeface="Calibri"/>
                <a:cs typeface="Calibri"/>
                <a:sym typeface="Calibri"/>
              </a:rPr>
              <a:t>Test new remote sensing-based metrics for eventual integration in water reserves and management plan </a:t>
            </a:r>
          </a:p>
          <a:p>
            <a:pPr marL="342900" marR="0" lvl="0" indent="-342900" algn="l" rtl="0">
              <a:spcBef>
                <a:spcPts val="0"/>
              </a:spcBef>
              <a:buClr>
                <a:schemeClr val="dk1"/>
              </a:buClr>
              <a:buSzPct val="100000"/>
              <a:buFont typeface="Calibri"/>
              <a:buAutoNum type="arabicParenR"/>
            </a:pPr>
            <a:r>
              <a:rPr lang="en-US" sz="1800" dirty="0">
                <a:solidFill>
                  <a:schemeClr val="dk1"/>
                </a:solidFill>
                <a:latin typeface="Calibri"/>
                <a:ea typeface="Calibri"/>
                <a:cs typeface="Calibri"/>
                <a:sym typeface="Calibri"/>
              </a:rPr>
              <a:t>Include the migratory bird/large wetland considerations in a National Environmental Flows Program – Water Reserves of Mexico </a:t>
            </a:r>
          </a:p>
          <a:p>
            <a:pPr marL="342900" marR="0" lvl="0" indent="-342900" algn="l" rtl="0">
              <a:spcBef>
                <a:spcPts val="0"/>
              </a:spcBef>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a:p>
            <a:pPr lvl="0">
              <a:buSzPct val="25000"/>
            </a:pPr>
            <a:r>
              <a:rPr lang="en-US" sz="1800" b="1" dirty="0">
                <a:solidFill>
                  <a:schemeClr val="dk1"/>
                </a:solidFill>
                <a:latin typeface="Calibri"/>
                <a:ea typeface="Calibri"/>
                <a:cs typeface="Calibri"/>
                <a:sym typeface="Calibri"/>
              </a:rPr>
              <a:t>Research questions</a:t>
            </a:r>
          </a:p>
          <a:p>
            <a:pPr marL="342900" lvl="0" indent="-342900">
              <a:buClr>
                <a:schemeClr val="dk1"/>
              </a:buClr>
              <a:buSzPct val="100000"/>
              <a:buFont typeface="Calibri"/>
              <a:buAutoNum type="arabicParenR"/>
            </a:pPr>
            <a:r>
              <a:rPr lang="en-US" sz="1800" dirty="0">
                <a:solidFill>
                  <a:schemeClr val="dk1"/>
                </a:solidFill>
                <a:latin typeface="Calibri"/>
                <a:ea typeface="Calibri"/>
                <a:cs typeface="Calibri"/>
                <a:sym typeface="Calibri"/>
              </a:rPr>
              <a:t>What remote sensing (RS) methods can be used to capture hydrological variability, in particular: Wetland </a:t>
            </a:r>
            <a:r>
              <a:rPr lang="en-US" sz="1800" b="1" dirty="0">
                <a:solidFill>
                  <a:schemeClr val="dk1"/>
                </a:solidFill>
                <a:latin typeface="Calibri"/>
                <a:ea typeface="Calibri"/>
                <a:cs typeface="Calibri"/>
                <a:sym typeface="Calibri"/>
              </a:rPr>
              <a:t>Hydroperiod and </a:t>
            </a:r>
            <a:r>
              <a:rPr lang="en-US" sz="1800" b="1" dirty="0" err="1">
                <a:solidFill>
                  <a:schemeClr val="dk1"/>
                </a:solidFill>
                <a:latin typeface="Calibri"/>
                <a:ea typeface="Calibri"/>
                <a:cs typeface="Calibri"/>
                <a:sym typeface="Calibri"/>
              </a:rPr>
              <a:t>Hydropattern</a:t>
            </a:r>
            <a:r>
              <a:rPr lang="en-US" sz="1800" dirty="0">
                <a:solidFill>
                  <a:schemeClr val="dk1"/>
                </a:solidFill>
                <a:latin typeface="Calibri"/>
                <a:ea typeface="Calibri"/>
                <a:cs typeface="Calibri"/>
                <a:sym typeface="Calibri"/>
              </a:rPr>
              <a:t>?</a:t>
            </a:r>
          </a:p>
          <a:p>
            <a:pPr marL="342900" lvl="0" indent="-342900">
              <a:buClr>
                <a:schemeClr val="dk1"/>
              </a:buClr>
              <a:buSzPct val="100000"/>
              <a:buFont typeface="Calibri"/>
              <a:buAutoNum type="arabicParenR"/>
            </a:pPr>
            <a:r>
              <a:rPr lang="en-US" sz="1800" dirty="0">
                <a:solidFill>
                  <a:schemeClr val="dk1"/>
                </a:solidFill>
                <a:latin typeface="Calibri"/>
                <a:ea typeface="Calibri"/>
                <a:cs typeface="Calibri"/>
                <a:sym typeface="Calibri"/>
              </a:rPr>
              <a:t>Which remote sensing derived </a:t>
            </a:r>
            <a:r>
              <a:rPr lang="en-US" sz="1800" b="1" dirty="0">
                <a:solidFill>
                  <a:schemeClr val="dk1"/>
                </a:solidFill>
                <a:latin typeface="Calibri"/>
                <a:ea typeface="Calibri"/>
                <a:cs typeface="Calibri"/>
                <a:sym typeface="Calibri"/>
              </a:rPr>
              <a:t>index-based metrics </a:t>
            </a:r>
            <a:r>
              <a:rPr lang="en-US" sz="1800" dirty="0">
                <a:solidFill>
                  <a:schemeClr val="dk1"/>
                </a:solidFill>
                <a:latin typeface="Calibri"/>
                <a:ea typeface="Calibri"/>
                <a:cs typeface="Calibri"/>
                <a:sym typeface="Calibri"/>
              </a:rPr>
              <a:t>be linked to in situ measurements?</a:t>
            </a:r>
          </a:p>
          <a:p>
            <a:pPr marL="342900" lvl="0" indent="-342900">
              <a:buClr>
                <a:schemeClr val="dk1"/>
              </a:buClr>
              <a:buSzPct val="100000"/>
              <a:buFont typeface="Calibri"/>
              <a:buAutoNum type="arabicParenR"/>
            </a:pPr>
            <a:r>
              <a:rPr lang="en-US" sz="1800" dirty="0">
                <a:solidFill>
                  <a:schemeClr val="dk1"/>
                </a:solidFill>
                <a:latin typeface="Calibri"/>
                <a:ea typeface="Calibri"/>
                <a:cs typeface="Calibri"/>
                <a:sym typeface="Calibri"/>
              </a:rPr>
              <a:t>How can we </a:t>
            </a:r>
            <a:r>
              <a:rPr lang="en-US" sz="1800" b="1" dirty="0">
                <a:solidFill>
                  <a:schemeClr val="dk1"/>
                </a:solidFill>
                <a:latin typeface="Calibri"/>
                <a:ea typeface="Calibri"/>
                <a:cs typeface="Calibri"/>
                <a:sym typeface="Calibri"/>
              </a:rPr>
              <a:t>link hydrological observations </a:t>
            </a:r>
            <a:r>
              <a:rPr lang="en-US" sz="1800" dirty="0">
                <a:solidFill>
                  <a:schemeClr val="dk1"/>
                </a:solidFill>
                <a:latin typeface="Calibri"/>
                <a:ea typeface="Calibri"/>
                <a:cs typeface="Calibri"/>
                <a:sym typeface="Calibri"/>
              </a:rPr>
              <a:t>to habitat types?</a:t>
            </a:r>
          </a:p>
          <a:p>
            <a:pPr marL="342900" lvl="0" indent="-342900">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a:p>
            <a:pPr lvl="0">
              <a:buClr>
                <a:schemeClr val="dk1"/>
              </a:buClr>
              <a:buSzPct val="100000"/>
            </a:pPr>
            <a:r>
              <a:rPr lang="en-US" sz="1800" b="1" dirty="0">
                <a:solidFill>
                  <a:schemeClr val="dk1"/>
                </a:solidFill>
                <a:latin typeface="Calibri"/>
                <a:ea typeface="Calibri"/>
                <a:cs typeface="Calibri"/>
                <a:sym typeface="Calibri"/>
              </a:rPr>
              <a:t>Development opportunities</a:t>
            </a:r>
          </a:p>
          <a:p>
            <a:pPr marL="342900" lvl="0" indent="-342900">
              <a:buClr>
                <a:schemeClr val="dk1"/>
              </a:buClr>
              <a:buSzPct val="100000"/>
              <a:buFont typeface="+mj-lt"/>
              <a:buAutoNum type="arabicParenR"/>
            </a:pPr>
            <a:r>
              <a:rPr lang="en-US" sz="1800" dirty="0">
                <a:solidFill>
                  <a:schemeClr val="dk1"/>
                </a:solidFill>
                <a:latin typeface="Calibri"/>
                <a:ea typeface="Calibri"/>
                <a:cs typeface="Calibri"/>
                <a:sym typeface="Calibri"/>
              </a:rPr>
              <a:t>Long term open access RS data (Landsat)</a:t>
            </a:r>
          </a:p>
          <a:p>
            <a:pPr marL="342900" lvl="0" indent="-342900">
              <a:buClr>
                <a:schemeClr val="dk1"/>
              </a:buClr>
              <a:buSzPct val="100000"/>
              <a:buFont typeface="+mj-lt"/>
              <a:buAutoNum type="arabicParenR"/>
            </a:pPr>
            <a:r>
              <a:rPr lang="en-US" sz="1800" dirty="0">
                <a:solidFill>
                  <a:schemeClr val="dk1"/>
                </a:solidFill>
                <a:latin typeface="Calibri"/>
                <a:ea typeface="Calibri"/>
                <a:cs typeface="Calibri"/>
                <a:sym typeface="Calibri"/>
              </a:rPr>
              <a:t>Deployment of open software tools (GDAL/QGIS)</a:t>
            </a:r>
          </a:p>
          <a:p>
            <a:pPr marL="342900" marR="0" lvl="0" indent="-342900" algn="l" rtl="0">
              <a:spcBef>
                <a:spcPts val="0"/>
              </a:spcBef>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p:txBody>
      </p:sp>
      <p:pic>
        <p:nvPicPr>
          <p:cNvPr id="313" name="Shape 313"/>
          <p:cNvPicPr preferRelativeResize="0"/>
          <p:nvPr/>
        </p:nvPicPr>
        <p:blipFill rotWithShape="1">
          <a:blip r:embed="rId4">
            <a:alphaModFix/>
          </a:blip>
          <a:srcRect/>
          <a:stretch/>
        </p:blipFill>
        <p:spPr>
          <a:xfrm>
            <a:off x="990138" y="635087"/>
            <a:ext cx="3724275" cy="2513329"/>
          </a:xfrm>
          <a:prstGeom prst="rect">
            <a:avLst/>
          </a:prstGeom>
          <a:noFill/>
          <a:ln>
            <a:noFill/>
          </a:ln>
        </p:spPr>
      </p:pic>
      <p:pic>
        <p:nvPicPr>
          <p:cNvPr id="314" name="Shape 314"/>
          <p:cNvPicPr preferRelativeResize="0"/>
          <p:nvPr/>
        </p:nvPicPr>
        <p:blipFill rotWithShape="1">
          <a:blip r:embed="rId5">
            <a:alphaModFix/>
          </a:blip>
          <a:srcRect/>
          <a:stretch/>
        </p:blipFill>
        <p:spPr>
          <a:xfrm>
            <a:off x="4270564" y="3843119"/>
            <a:ext cx="1553004" cy="1164754"/>
          </a:xfrm>
          <a:prstGeom prst="rect">
            <a:avLst/>
          </a:prstGeom>
          <a:noFill/>
          <a:ln>
            <a:noFill/>
          </a:ln>
        </p:spPr>
      </p:pic>
      <p:pic>
        <p:nvPicPr>
          <p:cNvPr id="315" name="Shape 315"/>
          <p:cNvPicPr preferRelativeResize="0"/>
          <p:nvPr/>
        </p:nvPicPr>
        <p:blipFill rotWithShape="1">
          <a:blip r:embed="rId6">
            <a:alphaModFix/>
          </a:blip>
          <a:srcRect/>
          <a:stretch/>
        </p:blipFill>
        <p:spPr>
          <a:xfrm>
            <a:off x="4270564" y="5156338"/>
            <a:ext cx="1549160" cy="1174338"/>
          </a:xfrm>
          <a:prstGeom prst="rect">
            <a:avLst/>
          </a:prstGeom>
          <a:noFill/>
          <a:ln>
            <a:noFill/>
          </a:ln>
        </p:spPr>
      </p:pic>
      <p:sp>
        <p:nvSpPr>
          <p:cNvPr id="317" name="Shape 317"/>
          <p:cNvSpPr/>
          <p:nvPr/>
        </p:nvSpPr>
        <p:spPr>
          <a:xfrm>
            <a:off x="6248400" y="3089586"/>
            <a:ext cx="5401407" cy="230832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Font typeface="Arial"/>
              <a:buNone/>
            </a:pPr>
            <a:endParaRPr sz="1800" dirty="0">
              <a:solidFill>
                <a:schemeClr val="dk1"/>
              </a:solidFill>
              <a:latin typeface="Calibri"/>
              <a:ea typeface="Calibri"/>
              <a:cs typeface="Calibri"/>
              <a:sym typeface="Calibri"/>
            </a:endParaRPr>
          </a:p>
        </p:txBody>
      </p:sp>
      <p:sp>
        <p:nvSpPr>
          <p:cNvPr id="7" name="Freeform: Shape 6">
            <a:extLst>
              <a:ext uri="{FF2B5EF4-FFF2-40B4-BE49-F238E27FC236}">
                <a16:creationId xmlns:a16="http://schemas.microsoft.com/office/drawing/2014/main" id="{1BBB8C07-AD04-481D-B5FA-7B047F857374}"/>
              </a:ext>
            </a:extLst>
          </p:cNvPr>
          <p:cNvSpPr/>
          <p:nvPr/>
        </p:nvSpPr>
        <p:spPr>
          <a:xfrm>
            <a:off x="357286" y="3843119"/>
            <a:ext cx="2023776" cy="2313616"/>
          </a:xfrm>
          <a:custGeom>
            <a:avLst/>
            <a:gdLst>
              <a:gd name="connsiteX0" fmla="*/ 0 w 2313617"/>
              <a:gd name="connsiteY0" fmla="*/ 0 h 2276794"/>
              <a:gd name="connsiteX1" fmla="*/ 779388 w 2313617"/>
              <a:gd name="connsiteY1" fmla="*/ 668923 h 2276794"/>
              <a:gd name="connsiteX2" fmla="*/ 1208972 w 2313617"/>
              <a:gd name="connsiteY2" fmla="*/ 1466722 h 2276794"/>
              <a:gd name="connsiteX3" fmla="*/ 1693788 w 2313617"/>
              <a:gd name="connsiteY3" fmla="*/ 2025181 h 2276794"/>
              <a:gd name="connsiteX4" fmla="*/ 2313617 w 2313617"/>
              <a:gd name="connsiteY4" fmla="*/ 2276794 h 2276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617" h="2276794">
                <a:moveTo>
                  <a:pt x="0" y="0"/>
                </a:moveTo>
                <a:cubicBezTo>
                  <a:pt x="288946" y="212234"/>
                  <a:pt x="577893" y="424469"/>
                  <a:pt x="779388" y="668923"/>
                </a:cubicBezTo>
                <a:cubicBezTo>
                  <a:pt x="980883" y="913377"/>
                  <a:pt x="1056572" y="1240679"/>
                  <a:pt x="1208972" y="1466722"/>
                </a:cubicBezTo>
                <a:cubicBezTo>
                  <a:pt x="1361372" y="1692765"/>
                  <a:pt x="1509680" y="1890169"/>
                  <a:pt x="1693788" y="2025181"/>
                </a:cubicBezTo>
                <a:cubicBezTo>
                  <a:pt x="1877896" y="2160193"/>
                  <a:pt x="2095756" y="2218493"/>
                  <a:pt x="2313617" y="2276794"/>
                </a:cubicBezTo>
              </a:path>
            </a:pathLst>
          </a:custGeom>
          <a:noFill/>
          <a:ln w="76200">
            <a:solidFill>
              <a:srgbClr val="92D050">
                <a:alpha val="40000"/>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9126DFB5-09BD-47C5-9624-9F9E19145E7B}"/>
              </a:ext>
            </a:extLst>
          </p:cNvPr>
          <p:cNvSpPr/>
          <p:nvPr/>
        </p:nvSpPr>
        <p:spPr>
          <a:xfrm>
            <a:off x="2100790" y="4044226"/>
            <a:ext cx="1087220" cy="1699281"/>
          </a:xfrm>
          <a:custGeom>
            <a:avLst/>
            <a:gdLst>
              <a:gd name="connsiteX0" fmla="*/ 22440 w 887744"/>
              <a:gd name="connsiteY0" fmla="*/ 0 h 2147919"/>
              <a:gd name="connsiteX1" fmla="*/ 22440 w 887744"/>
              <a:gd name="connsiteY1" fmla="*/ 1080097 h 2147919"/>
              <a:gd name="connsiteX2" fmla="*/ 255642 w 887744"/>
              <a:gd name="connsiteY2" fmla="*/ 1804252 h 2147919"/>
              <a:gd name="connsiteX3" fmla="*/ 580899 w 887744"/>
              <a:gd name="connsiteY3" fmla="*/ 2031318 h 2147919"/>
              <a:gd name="connsiteX4" fmla="*/ 887744 w 887744"/>
              <a:gd name="connsiteY4" fmla="*/ 2147919 h 2147919"/>
              <a:gd name="connsiteX0" fmla="*/ 3890 w 960843"/>
              <a:gd name="connsiteY0" fmla="*/ 0 h 2139045"/>
              <a:gd name="connsiteX1" fmla="*/ 95539 w 960843"/>
              <a:gd name="connsiteY1" fmla="*/ 1071223 h 2139045"/>
              <a:gd name="connsiteX2" fmla="*/ 328741 w 960843"/>
              <a:gd name="connsiteY2" fmla="*/ 1795378 h 2139045"/>
              <a:gd name="connsiteX3" fmla="*/ 653998 w 960843"/>
              <a:gd name="connsiteY3" fmla="*/ 2022444 h 2139045"/>
              <a:gd name="connsiteX4" fmla="*/ 960843 w 960843"/>
              <a:gd name="connsiteY4" fmla="*/ 2139045 h 2139045"/>
              <a:gd name="connsiteX0" fmla="*/ 0 w 956953"/>
              <a:gd name="connsiteY0" fmla="*/ 0 h 2139045"/>
              <a:gd name="connsiteX1" fmla="*/ 91649 w 956953"/>
              <a:gd name="connsiteY1" fmla="*/ 1071223 h 2139045"/>
              <a:gd name="connsiteX2" fmla="*/ 324851 w 956953"/>
              <a:gd name="connsiteY2" fmla="*/ 1795378 h 2139045"/>
              <a:gd name="connsiteX3" fmla="*/ 650108 w 956953"/>
              <a:gd name="connsiteY3" fmla="*/ 2022444 h 2139045"/>
              <a:gd name="connsiteX4" fmla="*/ 956953 w 956953"/>
              <a:gd name="connsiteY4" fmla="*/ 2139045 h 2139045"/>
              <a:gd name="connsiteX0" fmla="*/ 0 w 956953"/>
              <a:gd name="connsiteY0" fmla="*/ 0 h 2139045"/>
              <a:gd name="connsiteX1" fmla="*/ 236759 w 956953"/>
              <a:gd name="connsiteY1" fmla="*/ 1204359 h 2139045"/>
              <a:gd name="connsiteX2" fmla="*/ 324851 w 956953"/>
              <a:gd name="connsiteY2" fmla="*/ 1795378 h 2139045"/>
              <a:gd name="connsiteX3" fmla="*/ 650108 w 956953"/>
              <a:gd name="connsiteY3" fmla="*/ 2022444 h 2139045"/>
              <a:gd name="connsiteX4" fmla="*/ 956953 w 956953"/>
              <a:gd name="connsiteY4" fmla="*/ 2139045 h 2139045"/>
              <a:gd name="connsiteX0" fmla="*/ 0 w 956953"/>
              <a:gd name="connsiteY0" fmla="*/ 0 h 2139045"/>
              <a:gd name="connsiteX1" fmla="*/ 324851 w 956953"/>
              <a:gd name="connsiteY1" fmla="*/ 1795378 h 2139045"/>
              <a:gd name="connsiteX2" fmla="*/ 650108 w 956953"/>
              <a:gd name="connsiteY2" fmla="*/ 2022444 h 2139045"/>
              <a:gd name="connsiteX3" fmla="*/ 956953 w 956953"/>
              <a:gd name="connsiteY3" fmla="*/ 2139045 h 2139045"/>
              <a:gd name="connsiteX0" fmla="*/ 0 w 956953"/>
              <a:gd name="connsiteY0" fmla="*/ 0 h 2139045"/>
              <a:gd name="connsiteX1" fmla="*/ 187377 w 956953"/>
              <a:gd name="connsiteY1" fmla="*/ 1120825 h 2139045"/>
              <a:gd name="connsiteX2" fmla="*/ 650108 w 956953"/>
              <a:gd name="connsiteY2" fmla="*/ 2022444 h 2139045"/>
              <a:gd name="connsiteX3" fmla="*/ 956953 w 956953"/>
              <a:gd name="connsiteY3" fmla="*/ 2139045 h 2139045"/>
              <a:gd name="connsiteX0" fmla="*/ 0 w 956953"/>
              <a:gd name="connsiteY0" fmla="*/ 0 h 2139045"/>
              <a:gd name="connsiteX1" fmla="*/ 187377 w 956953"/>
              <a:gd name="connsiteY1" fmla="*/ 1120825 h 2139045"/>
              <a:gd name="connsiteX2" fmla="*/ 321701 w 956953"/>
              <a:gd name="connsiteY2" fmla="*/ 1765050 h 2139045"/>
              <a:gd name="connsiteX3" fmla="*/ 956953 w 956953"/>
              <a:gd name="connsiteY3" fmla="*/ 2139045 h 2139045"/>
              <a:gd name="connsiteX0" fmla="*/ 0 w 911129"/>
              <a:gd name="connsiteY0" fmla="*/ 0 h 2360938"/>
              <a:gd name="connsiteX1" fmla="*/ 187377 w 911129"/>
              <a:gd name="connsiteY1" fmla="*/ 1120825 h 2360938"/>
              <a:gd name="connsiteX2" fmla="*/ 321701 w 911129"/>
              <a:gd name="connsiteY2" fmla="*/ 1765050 h 2360938"/>
              <a:gd name="connsiteX3" fmla="*/ 911129 w 911129"/>
              <a:gd name="connsiteY3" fmla="*/ 2360938 h 2360938"/>
              <a:gd name="connsiteX0" fmla="*/ 0 w 941678"/>
              <a:gd name="connsiteY0" fmla="*/ 0 h 2298809"/>
              <a:gd name="connsiteX1" fmla="*/ 187377 w 941678"/>
              <a:gd name="connsiteY1" fmla="*/ 1120825 h 2298809"/>
              <a:gd name="connsiteX2" fmla="*/ 321701 w 941678"/>
              <a:gd name="connsiteY2" fmla="*/ 1765050 h 2298809"/>
              <a:gd name="connsiteX3" fmla="*/ 941678 w 941678"/>
              <a:gd name="connsiteY3" fmla="*/ 2298809 h 2298809"/>
              <a:gd name="connsiteX0" fmla="*/ 0 w 941678"/>
              <a:gd name="connsiteY0" fmla="*/ 0 h 2298809"/>
              <a:gd name="connsiteX1" fmla="*/ 187377 w 941678"/>
              <a:gd name="connsiteY1" fmla="*/ 1120825 h 2298809"/>
              <a:gd name="connsiteX2" fmla="*/ 459174 w 941678"/>
              <a:gd name="connsiteY2" fmla="*/ 1765050 h 2298809"/>
              <a:gd name="connsiteX3" fmla="*/ 941678 w 941678"/>
              <a:gd name="connsiteY3" fmla="*/ 2298809 h 2298809"/>
            </a:gdLst>
            <a:ahLst/>
            <a:cxnLst>
              <a:cxn ang="0">
                <a:pos x="connsiteX0" y="connsiteY0"/>
              </a:cxn>
              <a:cxn ang="0">
                <a:pos x="connsiteX1" y="connsiteY1"/>
              </a:cxn>
              <a:cxn ang="0">
                <a:pos x="connsiteX2" y="connsiteY2"/>
              </a:cxn>
              <a:cxn ang="0">
                <a:pos x="connsiteX3" y="connsiteY3"/>
              </a:cxn>
            </a:cxnLst>
            <a:rect l="l" t="t" r="r" b="b"/>
            <a:pathLst>
              <a:path w="941678" h="2298809">
                <a:moveTo>
                  <a:pt x="0" y="0"/>
                </a:moveTo>
                <a:cubicBezTo>
                  <a:pt x="67677" y="374037"/>
                  <a:pt x="110848" y="826650"/>
                  <a:pt x="187377" y="1120825"/>
                </a:cubicBezTo>
                <a:cubicBezTo>
                  <a:pt x="263906" y="1415000"/>
                  <a:pt x="333457" y="1568719"/>
                  <a:pt x="459174" y="1765050"/>
                </a:cubicBezTo>
                <a:cubicBezTo>
                  <a:pt x="584891" y="1961381"/>
                  <a:pt x="840930" y="2269147"/>
                  <a:pt x="941678" y="2298809"/>
                </a:cubicBezTo>
              </a:path>
            </a:pathLst>
          </a:custGeom>
          <a:noFill/>
          <a:ln w="76200">
            <a:solidFill>
              <a:srgbClr val="7030A0">
                <a:alpha val="30196"/>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sp>
        <p:nvSpPr>
          <p:cNvPr id="9" name="TextBox 8">
            <a:extLst>
              <a:ext uri="{FF2B5EF4-FFF2-40B4-BE49-F238E27FC236}">
                <a16:creationId xmlns:a16="http://schemas.microsoft.com/office/drawing/2014/main" id="{8D2DF8C1-6315-40E7-BFFC-015FC8C55C75}"/>
              </a:ext>
            </a:extLst>
          </p:cNvPr>
          <p:cNvSpPr txBox="1"/>
          <p:nvPr/>
        </p:nvSpPr>
        <p:spPr>
          <a:xfrm rot="3581915">
            <a:off x="598096" y="5244020"/>
            <a:ext cx="1261884" cy="307777"/>
          </a:xfrm>
          <a:prstGeom prst="rect">
            <a:avLst/>
          </a:prstGeom>
          <a:noFill/>
        </p:spPr>
        <p:txBody>
          <a:bodyPr wrap="none" rtlCol="0">
            <a:spAutoFit/>
          </a:bodyPr>
          <a:lstStyle/>
          <a:p>
            <a:r>
              <a:rPr lang="en-US" dirty="0"/>
              <a:t>Pacific flyway</a:t>
            </a:r>
          </a:p>
        </p:txBody>
      </p:sp>
      <p:sp>
        <p:nvSpPr>
          <p:cNvPr id="19" name="TextBox 18">
            <a:extLst>
              <a:ext uri="{FF2B5EF4-FFF2-40B4-BE49-F238E27FC236}">
                <a16:creationId xmlns:a16="http://schemas.microsoft.com/office/drawing/2014/main" id="{2B583BB8-C4EB-4A38-93F3-B434A8C0671B}"/>
              </a:ext>
            </a:extLst>
          </p:cNvPr>
          <p:cNvSpPr txBox="1"/>
          <p:nvPr/>
        </p:nvSpPr>
        <p:spPr>
          <a:xfrm rot="3581915">
            <a:off x="2007205" y="4739978"/>
            <a:ext cx="1309974" cy="307777"/>
          </a:xfrm>
          <a:prstGeom prst="rect">
            <a:avLst/>
          </a:prstGeom>
          <a:noFill/>
        </p:spPr>
        <p:txBody>
          <a:bodyPr wrap="none" rtlCol="0">
            <a:spAutoFit/>
          </a:bodyPr>
          <a:lstStyle/>
          <a:p>
            <a:r>
              <a:rPr lang="en-US" dirty="0"/>
              <a:t>Central flyway</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p:nvPr/>
        </p:nvSpPr>
        <p:spPr>
          <a:xfrm>
            <a:off x="0" y="0"/>
            <a:ext cx="2411237"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dk1"/>
                </a:solidFill>
                <a:latin typeface="Calibri"/>
                <a:ea typeface="Calibri"/>
                <a:cs typeface="Calibri"/>
                <a:sym typeface="Calibri"/>
              </a:rPr>
              <a:t>Methods</a:t>
            </a:r>
          </a:p>
        </p:txBody>
      </p:sp>
      <p:sp>
        <p:nvSpPr>
          <p:cNvPr id="332" name="Shape 332"/>
          <p:cNvSpPr txBox="1"/>
          <p:nvPr/>
        </p:nvSpPr>
        <p:spPr>
          <a:xfrm>
            <a:off x="228598" y="556914"/>
            <a:ext cx="5762624" cy="6186309"/>
          </a:xfrm>
          <a:prstGeom prst="rect">
            <a:avLst/>
          </a:prstGeom>
          <a:noFill/>
          <a:ln>
            <a:noFill/>
          </a:ln>
        </p:spPr>
        <p:txBody>
          <a:bodyPr lIns="91425" tIns="45700" rIns="91425" bIns="45700" anchor="t" anchorCtr="0">
            <a:noAutofit/>
          </a:bodyPr>
          <a:lstStyle/>
          <a:p>
            <a:pPr marR="0" lvl="0" algn="l" rtl="0">
              <a:spcBef>
                <a:spcPts val="0"/>
              </a:spcBef>
              <a:buClr>
                <a:schemeClr val="dk1"/>
              </a:buClr>
              <a:buSzPct val="100000"/>
            </a:pPr>
            <a:r>
              <a:rPr lang="en-US" sz="1800" b="1" dirty="0">
                <a:solidFill>
                  <a:schemeClr val="dk1"/>
                </a:solidFill>
                <a:latin typeface="Calibri"/>
                <a:ea typeface="Calibri"/>
                <a:cs typeface="Calibri"/>
                <a:sym typeface="Calibri"/>
              </a:rPr>
              <a:t>Data sources</a:t>
            </a:r>
          </a:p>
          <a:p>
            <a:pPr marL="285750" lvl="0" indent="-285750">
              <a:buClr>
                <a:schemeClr val="dk1"/>
              </a:buClr>
              <a:buSzPct val="100000"/>
              <a:buFont typeface="Arial"/>
              <a:buChar char="•"/>
            </a:pPr>
            <a:r>
              <a:rPr lang="en-US" sz="1800" dirty="0">
                <a:solidFill>
                  <a:schemeClr val="dk1"/>
                </a:solidFill>
                <a:latin typeface="Calibri"/>
                <a:ea typeface="Calibri"/>
                <a:cs typeface="Calibri"/>
                <a:sym typeface="Calibri"/>
              </a:rPr>
              <a:t>Landsat 4/5 TM, 7 ETM+ and 8 OLI archive</a:t>
            </a:r>
          </a:p>
          <a:p>
            <a:pPr marL="285750" lvl="0" indent="-285750">
              <a:buClr>
                <a:schemeClr val="dk1"/>
              </a:buClr>
              <a:buSzPct val="100000"/>
              <a:buFont typeface="Arial"/>
              <a:buChar char="•"/>
            </a:pPr>
            <a:r>
              <a:rPr lang="en-US" sz="1800" dirty="0">
                <a:solidFill>
                  <a:schemeClr val="dk1"/>
                </a:solidFill>
                <a:latin typeface="Calibri"/>
                <a:ea typeface="Calibri"/>
                <a:cs typeface="Calibri"/>
                <a:sym typeface="Calibri"/>
              </a:rPr>
              <a:t>MODIS Aqua/Terra</a:t>
            </a:r>
          </a:p>
          <a:p>
            <a:pPr marR="0" lvl="0" algn="l" rtl="0">
              <a:spcBef>
                <a:spcPts val="0"/>
              </a:spcBef>
              <a:buClr>
                <a:schemeClr val="dk1"/>
              </a:buClr>
              <a:buSzPct val="100000"/>
            </a:pPr>
            <a:endParaRPr lang="en-US" sz="1800" b="1" dirty="0">
              <a:solidFill>
                <a:schemeClr val="dk1"/>
              </a:solidFill>
              <a:latin typeface="Calibri"/>
              <a:ea typeface="Calibri"/>
              <a:cs typeface="Calibri"/>
              <a:sym typeface="Calibri"/>
            </a:endParaRPr>
          </a:p>
          <a:p>
            <a:pPr>
              <a:buClr>
                <a:schemeClr val="dk1"/>
              </a:buClr>
              <a:buSzPct val="100000"/>
            </a:pPr>
            <a:r>
              <a:rPr lang="en-US" sz="1800" b="1" dirty="0">
                <a:solidFill>
                  <a:schemeClr val="dk1"/>
                </a:solidFill>
                <a:latin typeface="Calibri"/>
                <a:ea typeface="Calibri"/>
                <a:cs typeface="Calibri"/>
                <a:sym typeface="Calibri"/>
              </a:rPr>
              <a:t>Tools</a:t>
            </a:r>
          </a:p>
          <a:p>
            <a:pPr marL="285750" marR="0" lvl="0" indent="-285750" algn="l" rtl="0">
              <a:spcBef>
                <a:spcPts val="0"/>
              </a:spcBef>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GDAL</a:t>
            </a:r>
          </a:p>
          <a:p>
            <a:pPr marL="285750" marR="0" lvl="0" indent="-285750" algn="l" rtl="0">
              <a:spcBef>
                <a:spcPts val="0"/>
              </a:spcBef>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QGIS/SAGA/Grass</a:t>
            </a:r>
          </a:p>
          <a:p>
            <a:pPr marR="0" lvl="0" algn="l" rtl="0">
              <a:spcBef>
                <a:spcPts val="0"/>
              </a:spcBef>
              <a:buClr>
                <a:schemeClr val="dk1"/>
              </a:buClr>
              <a:buSzPct val="100000"/>
            </a:pPr>
            <a:endParaRPr lang="en-US" sz="1800" dirty="0">
              <a:solidFill>
                <a:schemeClr val="dk1"/>
              </a:solidFill>
              <a:latin typeface="Calibri"/>
              <a:ea typeface="Calibri"/>
              <a:cs typeface="Calibri"/>
              <a:sym typeface="Calibri"/>
            </a:endParaRPr>
          </a:p>
          <a:p>
            <a:pPr marR="0" lvl="0" algn="l" rtl="0">
              <a:spcBef>
                <a:spcPts val="0"/>
              </a:spcBef>
              <a:buClr>
                <a:schemeClr val="dk1"/>
              </a:buClr>
              <a:buSzPct val="100000"/>
            </a:pPr>
            <a:r>
              <a:rPr lang="en-US" sz="1800" b="1" dirty="0">
                <a:solidFill>
                  <a:schemeClr val="dk1"/>
                </a:solidFill>
                <a:latin typeface="Calibri"/>
                <a:ea typeface="Calibri"/>
                <a:cs typeface="Calibri"/>
                <a:sym typeface="Calibri"/>
              </a:rPr>
              <a:t>Processing steps</a:t>
            </a: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Automated  query and download</a:t>
            </a: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Calculation of standardized indices </a:t>
            </a: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Develop a first set of classifications that </a:t>
            </a:r>
          </a:p>
          <a:p>
            <a:pPr marL="285750" marR="0" lvl="0" indent="-285750" algn="l" rtl="0">
              <a:spcBef>
                <a:spcPts val="0"/>
              </a:spcBef>
              <a:buClr>
                <a:schemeClr val="dk1"/>
              </a:buClr>
              <a:buFont typeface="Arial"/>
              <a:buNone/>
            </a:pPr>
            <a:endParaRPr lang="en-US" sz="1800" dirty="0">
              <a:solidFill>
                <a:schemeClr val="dk1"/>
              </a:solidFill>
              <a:latin typeface="Calibri"/>
              <a:ea typeface="Calibri"/>
              <a:cs typeface="Calibri"/>
              <a:sym typeface="Calibri"/>
            </a:endParaRPr>
          </a:p>
          <a:p>
            <a:pPr marL="0" marR="0" lvl="0" indent="0" algn="l" rtl="0">
              <a:spcBef>
                <a:spcPts val="0"/>
              </a:spcBef>
              <a:buSzPct val="25000"/>
              <a:buNone/>
            </a:pPr>
            <a:r>
              <a:rPr lang="en-US" sz="1800" b="1" dirty="0">
                <a:solidFill>
                  <a:schemeClr val="dk1"/>
                </a:solidFill>
                <a:latin typeface="Calibri"/>
                <a:ea typeface="Calibri"/>
                <a:cs typeface="Calibri"/>
                <a:sym typeface="Calibri"/>
              </a:rPr>
              <a:t>Analytical steps</a:t>
            </a: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Test indices/sensitivity to open water</a:t>
            </a: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Single flood event</a:t>
            </a: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Seasonal variability</a:t>
            </a: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Interannual variability</a:t>
            </a: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Hydrological analysis – Water NDWI, MNDWI, </a:t>
            </a:r>
            <a:r>
              <a:rPr lang="en-US" sz="1800" dirty="0" err="1">
                <a:solidFill>
                  <a:schemeClr val="dk1"/>
                </a:solidFill>
                <a:latin typeface="Calibri"/>
                <a:ea typeface="Calibri"/>
                <a:cs typeface="Calibri"/>
                <a:sym typeface="Calibri"/>
              </a:rPr>
              <a:t>TCwet</a:t>
            </a:r>
            <a:endParaRPr lang="en-US" sz="1800"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dirty="0">
                <a:solidFill>
                  <a:schemeClr val="dk1"/>
                </a:solidFill>
                <a:latin typeface="Calibri"/>
                <a:ea typeface="Calibri"/>
                <a:cs typeface="Calibri"/>
                <a:sym typeface="Calibri"/>
              </a:rPr>
              <a:t>Vegetation analysis – Vegetation (NDVI), </a:t>
            </a:r>
            <a:r>
              <a:rPr lang="en-US" sz="1800" dirty="0" err="1">
                <a:solidFill>
                  <a:schemeClr val="dk1"/>
                </a:solidFill>
                <a:latin typeface="Calibri"/>
                <a:ea typeface="Calibri"/>
                <a:cs typeface="Calibri"/>
                <a:sym typeface="Calibri"/>
              </a:rPr>
              <a:t>Tcgreen</a:t>
            </a:r>
            <a:endParaRPr lang="en-US" sz="1800" dirty="0">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dirty="0">
              <a:solidFill>
                <a:schemeClr val="dk1"/>
              </a:solidFill>
              <a:latin typeface="Calibri"/>
              <a:ea typeface="Calibri"/>
              <a:cs typeface="Calibri"/>
              <a:sym typeface="Calibri"/>
            </a:endParaRPr>
          </a:p>
        </p:txBody>
      </p:sp>
      <p:pic>
        <p:nvPicPr>
          <p:cNvPr id="333" name="Shape 333"/>
          <p:cNvPicPr preferRelativeResize="0"/>
          <p:nvPr/>
        </p:nvPicPr>
        <p:blipFill rotWithShape="1">
          <a:blip r:embed="rId3">
            <a:alphaModFix/>
          </a:blip>
          <a:srcRect/>
          <a:stretch/>
        </p:blipFill>
        <p:spPr>
          <a:xfrm>
            <a:off x="6200780" y="1379875"/>
            <a:ext cx="5512642" cy="1689724"/>
          </a:xfrm>
          <a:prstGeom prst="rect">
            <a:avLst/>
          </a:prstGeom>
          <a:noFill/>
          <a:ln>
            <a:noFill/>
          </a:ln>
        </p:spPr>
      </p:pic>
      <p:pic>
        <p:nvPicPr>
          <p:cNvPr id="334" name="Shape 334"/>
          <p:cNvPicPr preferRelativeResize="0"/>
          <p:nvPr/>
        </p:nvPicPr>
        <p:blipFill rotWithShape="1">
          <a:blip r:embed="rId4">
            <a:alphaModFix/>
          </a:blip>
          <a:srcRect b="6222"/>
          <a:stretch/>
        </p:blipFill>
        <p:spPr>
          <a:xfrm>
            <a:off x="6200778" y="3161566"/>
            <a:ext cx="5512643" cy="2067972"/>
          </a:xfrm>
          <a:prstGeom prst="rect">
            <a:avLst/>
          </a:prstGeom>
          <a:noFill/>
          <a:ln>
            <a:noFill/>
          </a:ln>
        </p:spPr>
      </p:pic>
      <p:sp>
        <p:nvSpPr>
          <p:cNvPr id="3" name="Rectangle 2">
            <a:extLst>
              <a:ext uri="{FF2B5EF4-FFF2-40B4-BE49-F238E27FC236}">
                <a16:creationId xmlns:a16="http://schemas.microsoft.com/office/drawing/2014/main" id="{2D57DF39-DEC4-497D-8C86-4482DE76C9A0}"/>
              </a:ext>
            </a:extLst>
          </p:cNvPr>
          <p:cNvSpPr/>
          <p:nvPr/>
        </p:nvSpPr>
        <p:spPr>
          <a:xfrm>
            <a:off x="8698736" y="6627807"/>
            <a:ext cx="3493264" cy="230832"/>
          </a:xfrm>
          <a:prstGeom prst="rect">
            <a:avLst/>
          </a:prstGeom>
        </p:spPr>
        <p:txBody>
          <a:bodyPr wrap="none">
            <a:spAutoFit/>
          </a:bodyPr>
          <a:lstStyle/>
          <a:p>
            <a:r>
              <a:rPr lang="en-US" sz="900" dirty="0"/>
              <a:t>Source: https://landsat.gsfc.nasa.gov/about/technical-information/</a:t>
            </a:r>
          </a:p>
        </p:txBody>
      </p:sp>
      <p:sp>
        <p:nvSpPr>
          <p:cNvPr id="9" name="Rectangle 8">
            <a:extLst>
              <a:ext uri="{FF2B5EF4-FFF2-40B4-BE49-F238E27FC236}">
                <a16:creationId xmlns:a16="http://schemas.microsoft.com/office/drawing/2014/main" id="{2357A3A4-981D-4D5C-A150-4407FC988470}"/>
              </a:ext>
            </a:extLst>
          </p:cNvPr>
          <p:cNvSpPr/>
          <p:nvPr/>
        </p:nvSpPr>
        <p:spPr>
          <a:xfrm>
            <a:off x="6200778" y="5467007"/>
            <a:ext cx="5508239" cy="307777"/>
          </a:xfrm>
          <a:prstGeom prst="rect">
            <a:avLst/>
          </a:prstGeom>
        </p:spPr>
        <p:txBody>
          <a:bodyPr wrap="none">
            <a:spAutoFit/>
          </a:bodyPr>
          <a:lstStyle/>
          <a:p>
            <a:r>
              <a:rPr lang="en-US" i="1" dirty="0">
                <a:solidFill>
                  <a:schemeClr val="tx1"/>
                </a:solidFill>
                <a:latin typeface="Calibri"/>
                <a:ea typeface="Calibri"/>
                <a:cs typeface="Calibri"/>
                <a:sym typeface="Calibri"/>
              </a:rPr>
              <a:t>Overview of Landsat missions and the main bands of the Landsat sensors</a:t>
            </a:r>
            <a:endParaRPr lang="en-US" i="1" dirty="0">
              <a:solidFill>
                <a:schemeClr val="tx1"/>
              </a:solidFill>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48C5E12-1CEC-4AEE-9413-4EA3ED1D452E}"/>
              </a:ext>
            </a:extLst>
          </p:cNvPr>
          <p:cNvGraphicFramePr>
            <a:graphicFrameLocks noGrp="1"/>
          </p:cNvGraphicFramePr>
          <p:nvPr>
            <p:extLst>
              <p:ext uri="{D42A27DB-BD31-4B8C-83A1-F6EECF244321}">
                <p14:modId xmlns:p14="http://schemas.microsoft.com/office/powerpoint/2010/main" val="3336430030"/>
              </p:ext>
            </p:extLst>
          </p:nvPr>
        </p:nvGraphicFramePr>
        <p:xfrm>
          <a:off x="343613" y="4023680"/>
          <a:ext cx="4961721" cy="2443732"/>
        </p:xfrm>
        <a:graphic>
          <a:graphicData uri="http://schemas.openxmlformats.org/drawingml/2006/table">
            <a:tbl>
              <a:tblPr firstRow="1" firstCol="1" bandRow="1">
                <a:tableStyleId>{C083E6E3-FA7D-4D7B-A595-EF9225AFEA82}</a:tableStyleId>
              </a:tblPr>
              <a:tblGrid>
                <a:gridCol w="821690">
                  <a:extLst>
                    <a:ext uri="{9D8B030D-6E8A-4147-A177-3AD203B41FA5}">
                      <a16:colId xmlns:a16="http://schemas.microsoft.com/office/drawing/2014/main" val="1777645731"/>
                    </a:ext>
                  </a:extLst>
                </a:gridCol>
                <a:gridCol w="269240">
                  <a:extLst>
                    <a:ext uri="{9D8B030D-6E8A-4147-A177-3AD203B41FA5}">
                      <a16:colId xmlns:a16="http://schemas.microsoft.com/office/drawing/2014/main" val="2416606429"/>
                    </a:ext>
                  </a:extLst>
                </a:gridCol>
                <a:gridCol w="669290">
                  <a:extLst>
                    <a:ext uri="{9D8B030D-6E8A-4147-A177-3AD203B41FA5}">
                      <a16:colId xmlns:a16="http://schemas.microsoft.com/office/drawing/2014/main" val="3105494042"/>
                    </a:ext>
                  </a:extLst>
                </a:gridCol>
                <a:gridCol w="465004">
                  <a:extLst>
                    <a:ext uri="{9D8B030D-6E8A-4147-A177-3AD203B41FA5}">
                      <a16:colId xmlns:a16="http://schemas.microsoft.com/office/drawing/2014/main" val="473847811"/>
                    </a:ext>
                  </a:extLst>
                </a:gridCol>
                <a:gridCol w="269240">
                  <a:extLst>
                    <a:ext uri="{9D8B030D-6E8A-4147-A177-3AD203B41FA5}">
                      <a16:colId xmlns:a16="http://schemas.microsoft.com/office/drawing/2014/main" val="643290141"/>
                    </a:ext>
                  </a:extLst>
                </a:gridCol>
                <a:gridCol w="732790">
                  <a:extLst>
                    <a:ext uri="{9D8B030D-6E8A-4147-A177-3AD203B41FA5}">
                      <a16:colId xmlns:a16="http://schemas.microsoft.com/office/drawing/2014/main" val="4267803054"/>
                    </a:ext>
                  </a:extLst>
                </a:gridCol>
                <a:gridCol w="336884">
                  <a:extLst>
                    <a:ext uri="{9D8B030D-6E8A-4147-A177-3AD203B41FA5}">
                      <a16:colId xmlns:a16="http://schemas.microsoft.com/office/drawing/2014/main" val="1768900552"/>
                    </a:ext>
                  </a:extLst>
                </a:gridCol>
                <a:gridCol w="323134">
                  <a:extLst>
                    <a:ext uri="{9D8B030D-6E8A-4147-A177-3AD203B41FA5}">
                      <a16:colId xmlns:a16="http://schemas.microsoft.com/office/drawing/2014/main" val="3216949660"/>
                    </a:ext>
                  </a:extLst>
                </a:gridCol>
                <a:gridCol w="758190">
                  <a:extLst>
                    <a:ext uri="{9D8B030D-6E8A-4147-A177-3AD203B41FA5}">
                      <a16:colId xmlns:a16="http://schemas.microsoft.com/office/drawing/2014/main" val="4243071557"/>
                    </a:ext>
                  </a:extLst>
                </a:gridCol>
                <a:gridCol w="316259">
                  <a:extLst>
                    <a:ext uri="{9D8B030D-6E8A-4147-A177-3AD203B41FA5}">
                      <a16:colId xmlns:a16="http://schemas.microsoft.com/office/drawing/2014/main" val="1234619320"/>
                    </a:ext>
                  </a:extLst>
                </a:gridCol>
              </a:tblGrid>
              <a:tr h="187960">
                <a:tc>
                  <a:txBody>
                    <a:bodyPr/>
                    <a:lstStyle/>
                    <a:p>
                      <a:pPr marL="0" marR="0">
                        <a:lnSpc>
                          <a:spcPct val="107000"/>
                        </a:lnSpc>
                        <a:spcBef>
                          <a:spcPts val="0"/>
                        </a:spcBef>
                        <a:spcAft>
                          <a:spcPts val="0"/>
                        </a:spcAft>
                      </a:pP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gridSpan="3">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mn-lt"/>
                          <a:ea typeface="+mn-ea"/>
                          <a:cs typeface="+mn-cs"/>
                          <a:sym typeface="Arial"/>
                        </a:rPr>
                        <a:t>Landsat 4 &amp; 5 TM</a:t>
                      </a:r>
                      <a:endParaRPr kumimoji="0" lang="en-US" sz="900" b="1" i="0" u="none" strike="noStrike" kern="0" cap="none" spc="0" normalizeH="0" baseline="0" noProof="0" dirty="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endParaRP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nSpc>
                          <a:spcPct val="107000"/>
                        </a:lnSpc>
                      </a:pPr>
                      <a:endParaRPr lang="en-US" sz="900" dirty="0">
                        <a:effectLst/>
                        <a:latin typeface="+mn-lt"/>
                      </a:endParaRPr>
                    </a:p>
                  </a:txBody>
                  <a:tcPr marL="45720" marR="45720" marT="0" marB="0" anchor="b">
                    <a:lnR w="12700" cap="flat" cmpd="sng" algn="ctr">
                      <a:solidFill>
                        <a:schemeClr val="tx1"/>
                      </a:solidFill>
                      <a:prstDash val="solid"/>
                      <a:round/>
                      <a:headEnd type="none" w="med" len="med"/>
                      <a:tailEnd type="none" w="med" len="med"/>
                    </a:lnR>
                  </a:tcPr>
                </a:tc>
                <a:tc hMerge="1">
                  <a:txBody>
                    <a:bodyPr/>
                    <a:lstStyle/>
                    <a:p>
                      <a:endParaRPr lang="en-US"/>
                    </a:p>
                  </a:txBody>
                  <a:tcPr/>
                </a:tc>
                <a:tc gridSpan="3">
                  <a:txBody>
                    <a:bodyPr/>
                    <a:lstStyle/>
                    <a:p>
                      <a:pPr marL="0" marR="0">
                        <a:lnSpc>
                          <a:spcPct val="107000"/>
                        </a:lnSpc>
                        <a:spcBef>
                          <a:spcPts val="0"/>
                        </a:spcBef>
                        <a:spcAft>
                          <a:spcPts val="0"/>
                        </a:spcAft>
                      </a:pPr>
                      <a:r>
                        <a:rPr lang="en-US" sz="900" dirty="0">
                          <a:effectLst/>
                          <a:latin typeface="+mn-lt"/>
                        </a:rPr>
                        <a:t>Landsat 7 ETM+</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gridSpan="3">
                  <a:txBody>
                    <a:bodyPr/>
                    <a:lstStyle/>
                    <a:p>
                      <a:pPr marL="0" marR="0">
                        <a:lnSpc>
                          <a:spcPct val="107000"/>
                        </a:lnSpc>
                        <a:spcBef>
                          <a:spcPts val="0"/>
                        </a:spcBef>
                        <a:spcAft>
                          <a:spcPts val="0"/>
                        </a:spcAft>
                      </a:pPr>
                      <a:r>
                        <a:rPr lang="en-US" sz="900" dirty="0">
                          <a:effectLst/>
                          <a:latin typeface="+mn-lt"/>
                        </a:rPr>
                        <a:t>Landsat 8 OLI</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03257066"/>
                  </a:ext>
                </a:extLst>
              </a:tr>
              <a:tr h="187960">
                <a:tc>
                  <a:txBody>
                    <a:bodyPr/>
                    <a:lstStyle/>
                    <a:p>
                      <a:pPr marL="0" marR="0">
                        <a:lnSpc>
                          <a:spcPct val="107000"/>
                        </a:lnSpc>
                        <a:spcBef>
                          <a:spcPts val="0"/>
                        </a:spcBef>
                        <a:spcAft>
                          <a:spcPts val="0"/>
                        </a:spcAft>
                      </a:pPr>
                      <a:r>
                        <a:rPr lang="en-US" sz="900" dirty="0">
                          <a:effectLst/>
                          <a:latin typeface="+mn-lt"/>
                        </a:rPr>
                        <a:t>Band</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nSpc>
                          <a:spcPct val="107000"/>
                        </a:lnSpc>
                        <a:spcBef>
                          <a:spcPts val="0"/>
                        </a:spcBef>
                        <a:spcAft>
                          <a:spcPts val="0"/>
                        </a:spcAft>
                      </a:pPr>
                      <a:r>
                        <a:rPr lang="en-US" sz="900" dirty="0">
                          <a:effectLst/>
                          <a:latin typeface="+mn-lt"/>
                        </a:rPr>
                        <a:t>No</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µ</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nSpc>
                          <a:spcPct val="107000"/>
                        </a:lnSpc>
                        <a:spcBef>
                          <a:spcPts val="0"/>
                        </a:spcBef>
                        <a:spcAft>
                          <a:spcPts val="0"/>
                        </a:spcAft>
                      </a:pPr>
                      <a:r>
                        <a:rPr lang="en-US" sz="900" dirty="0">
                          <a:effectLst/>
                          <a:latin typeface="+mn-lt"/>
                        </a:rPr>
                        <a:t>m</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nSpc>
                          <a:spcPct val="107000"/>
                        </a:lnSpc>
                        <a:spcBef>
                          <a:spcPts val="0"/>
                        </a:spcBef>
                        <a:spcAft>
                          <a:spcPts val="0"/>
                        </a:spcAft>
                      </a:pPr>
                      <a:r>
                        <a:rPr lang="en-US" sz="900" dirty="0">
                          <a:effectLst/>
                          <a:latin typeface="+mn-lt"/>
                        </a:rPr>
                        <a:t>No</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µ</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nSpc>
                          <a:spcPct val="107000"/>
                        </a:lnSpc>
                        <a:spcBef>
                          <a:spcPts val="0"/>
                        </a:spcBef>
                        <a:spcAft>
                          <a:spcPts val="0"/>
                        </a:spcAft>
                      </a:pPr>
                      <a:r>
                        <a:rPr lang="en-US" sz="900">
                          <a:effectLst/>
                          <a:latin typeface="+mn-lt"/>
                        </a:rPr>
                        <a:t>m</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nSpc>
                          <a:spcPct val="107000"/>
                        </a:lnSpc>
                        <a:spcBef>
                          <a:spcPts val="0"/>
                        </a:spcBef>
                        <a:spcAft>
                          <a:spcPts val="0"/>
                        </a:spcAft>
                      </a:pPr>
                      <a:r>
                        <a:rPr lang="en-US" sz="900" dirty="0">
                          <a:effectLst/>
                          <a:latin typeface="+mn-lt"/>
                        </a:rPr>
                        <a:t>No</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a:effectLst/>
                          <a:latin typeface="+mn-lt"/>
                        </a:rPr>
                        <a:t>µ</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nSpc>
                          <a:spcPct val="107000"/>
                        </a:lnSpc>
                        <a:spcBef>
                          <a:spcPts val="0"/>
                        </a:spcBef>
                        <a:spcAft>
                          <a:spcPts val="0"/>
                        </a:spcAft>
                      </a:pPr>
                      <a:r>
                        <a:rPr lang="en-US" sz="900" dirty="0">
                          <a:effectLst/>
                          <a:latin typeface="+mn-lt"/>
                        </a:rPr>
                        <a:t>m</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extLst>
                  <a:ext uri="{0D108BD9-81ED-4DB2-BD59-A6C34878D82A}">
                    <a16:rowId xmlns:a16="http://schemas.microsoft.com/office/drawing/2014/main" val="3527422190"/>
                  </a:ext>
                </a:extLst>
              </a:tr>
              <a:tr h="187960">
                <a:tc>
                  <a:txBody>
                    <a:bodyPr/>
                    <a:lstStyle/>
                    <a:p>
                      <a:pPr marL="0" marR="0">
                        <a:lnSpc>
                          <a:spcPct val="107000"/>
                        </a:lnSpc>
                        <a:spcBef>
                          <a:spcPts val="0"/>
                        </a:spcBef>
                        <a:spcAft>
                          <a:spcPts val="0"/>
                        </a:spcAft>
                      </a:pPr>
                      <a:r>
                        <a:rPr lang="en-US" sz="900" b="0" dirty="0">
                          <a:effectLst/>
                          <a:latin typeface="+mn-lt"/>
                        </a:rPr>
                        <a:t>Aerosol</a:t>
                      </a:r>
                      <a:endParaRPr lang="en-US" sz="900" b="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nSpc>
                          <a:spcPct val="107000"/>
                        </a:lnSpc>
                        <a:spcBef>
                          <a:spcPts val="0"/>
                        </a:spcBef>
                        <a:spcAft>
                          <a:spcPts val="0"/>
                        </a:spcAft>
                      </a:pPr>
                      <a:r>
                        <a:rPr lang="en-US" sz="900" dirty="0">
                          <a:effectLst/>
                          <a:latin typeface="+mn-lt"/>
                        </a:rPr>
                        <a:t> </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a:lnSpc>
                          <a:spcPct val="107000"/>
                        </a:lnSpc>
                      </a:pPr>
                      <a:endParaRPr lang="en-US" sz="900">
                        <a:effectLst/>
                        <a:latin typeface="+mn-lt"/>
                      </a:endParaRPr>
                    </a:p>
                  </a:txBody>
                  <a:tcPr marL="45720" marR="45720" marT="0" marB="0" anchor="b"/>
                </a:tc>
                <a:tc>
                  <a:txBody>
                    <a:bodyPr/>
                    <a:lstStyle/>
                    <a:p>
                      <a:pPr>
                        <a:lnSpc>
                          <a:spcPct val="107000"/>
                        </a:lnSpc>
                      </a:pPr>
                      <a:endParaRPr lang="en-US" sz="900">
                        <a:effectLst/>
                        <a:latin typeface="+mn-lt"/>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a:lnSpc>
                          <a:spcPct val="107000"/>
                        </a:lnSpc>
                      </a:pPr>
                      <a:endParaRPr lang="en-US" sz="900" dirty="0">
                        <a:effectLst/>
                        <a:latin typeface="+mn-lt"/>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a:lnSpc>
                          <a:spcPct val="107000"/>
                        </a:lnSpc>
                      </a:pPr>
                      <a:endParaRPr lang="en-US" sz="900" dirty="0">
                        <a:effectLst/>
                        <a:latin typeface="+mn-lt"/>
                      </a:endParaRPr>
                    </a:p>
                  </a:txBody>
                  <a:tcPr marL="45720" marR="45720" marT="0" marB="0" anchor="b"/>
                </a:tc>
                <a:tc>
                  <a:txBody>
                    <a:bodyPr/>
                    <a:lstStyle/>
                    <a:p>
                      <a:pPr>
                        <a:lnSpc>
                          <a:spcPct val="107000"/>
                        </a:lnSpc>
                      </a:pPr>
                      <a:endParaRPr lang="en-US" sz="900">
                        <a:effectLst/>
                        <a:latin typeface="+mn-lt"/>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1</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a:effectLst/>
                          <a:latin typeface="+mn-lt"/>
                        </a:rPr>
                        <a:t>0.433–0.453</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dirty="0">
                          <a:effectLst/>
                          <a:latin typeface="+mn-lt"/>
                        </a:rPr>
                        <a:t>30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extLst>
                  <a:ext uri="{0D108BD9-81ED-4DB2-BD59-A6C34878D82A}">
                    <a16:rowId xmlns:a16="http://schemas.microsoft.com/office/drawing/2014/main" val="976091066"/>
                  </a:ext>
                </a:extLst>
              </a:tr>
              <a:tr h="187960">
                <a:tc>
                  <a:txBody>
                    <a:bodyPr/>
                    <a:lstStyle/>
                    <a:p>
                      <a:pPr marL="0" marR="0">
                        <a:lnSpc>
                          <a:spcPct val="107000"/>
                        </a:lnSpc>
                        <a:spcBef>
                          <a:spcPts val="0"/>
                        </a:spcBef>
                        <a:spcAft>
                          <a:spcPts val="0"/>
                        </a:spcAft>
                      </a:pPr>
                      <a:r>
                        <a:rPr lang="en-US" sz="900" b="0" dirty="0">
                          <a:effectLst/>
                          <a:latin typeface="+mn-lt"/>
                        </a:rPr>
                        <a:t>Blue</a:t>
                      </a:r>
                      <a:endParaRPr lang="en-US" sz="900" b="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1</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0.45-0.52</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30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1</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0.45-0.515</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30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2</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a:effectLst/>
                          <a:latin typeface="+mn-lt"/>
                        </a:rPr>
                        <a:t>0.450–0.515</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dirty="0">
                          <a:effectLst/>
                          <a:latin typeface="+mn-lt"/>
                        </a:rPr>
                        <a:t>30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extLst>
                  <a:ext uri="{0D108BD9-81ED-4DB2-BD59-A6C34878D82A}">
                    <a16:rowId xmlns:a16="http://schemas.microsoft.com/office/drawing/2014/main" val="3153950"/>
                  </a:ext>
                </a:extLst>
              </a:tr>
              <a:tr h="187960">
                <a:tc>
                  <a:txBody>
                    <a:bodyPr/>
                    <a:lstStyle/>
                    <a:p>
                      <a:pPr marL="0" marR="0">
                        <a:lnSpc>
                          <a:spcPct val="107000"/>
                        </a:lnSpc>
                        <a:spcBef>
                          <a:spcPts val="0"/>
                        </a:spcBef>
                        <a:spcAft>
                          <a:spcPts val="0"/>
                        </a:spcAft>
                      </a:pPr>
                      <a:r>
                        <a:rPr lang="en-US" sz="900" b="0" dirty="0">
                          <a:effectLst/>
                          <a:latin typeface="+mn-lt"/>
                        </a:rPr>
                        <a:t>Green</a:t>
                      </a:r>
                      <a:endParaRPr lang="en-US" sz="900" b="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2</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0.52-0.60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dirty="0">
                          <a:effectLst/>
                          <a:latin typeface="+mn-lt"/>
                        </a:rPr>
                        <a:t>30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2</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0.525-0.605</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30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3</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a:effectLst/>
                          <a:latin typeface="+mn-lt"/>
                        </a:rPr>
                        <a:t>0.525–0.600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dirty="0">
                          <a:effectLst/>
                          <a:latin typeface="+mn-lt"/>
                        </a:rPr>
                        <a:t>30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extLst>
                  <a:ext uri="{0D108BD9-81ED-4DB2-BD59-A6C34878D82A}">
                    <a16:rowId xmlns:a16="http://schemas.microsoft.com/office/drawing/2014/main" val="2039353661"/>
                  </a:ext>
                </a:extLst>
              </a:tr>
              <a:tr h="187960">
                <a:tc>
                  <a:txBody>
                    <a:bodyPr/>
                    <a:lstStyle/>
                    <a:p>
                      <a:pPr marL="0" marR="0">
                        <a:lnSpc>
                          <a:spcPct val="107000"/>
                        </a:lnSpc>
                        <a:spcBef>
                          <a:spcPts val="0"/>
                        </a:spcBef>
                        <a:spcAft>
                          <a:spcPts val="0"/>
                        </a:spcAft>
                      </a:pPr>
                      <a:r>
                        <a:rPr lang="en-US" sz="900" b="0" dirty="0">
                          <a:effectLst/>
                          <a:latin typeface="+mn-lt"/>
                        </a:rPr>
                        <a:t>Red</a:t>
                      </a:r>
                      <a:endParaRPr lang="en-US" sz="900" b="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3</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0.63-0.69</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30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3</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0.63-0.69</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30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4</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a:effectLst/>
                          <a:latin typeface="+mn-lt"/>
                        </a:rPr>
                        <a:t>0.630–0.680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dirty="0">
                          <a:effectLst/>
                          <a:latin typeface="+mn-lt"/>
                        </a:rPr>
                        <a:t>30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extLst>
                  <a:ext uri="{0D108BD9-81ED-4DB2-BD59-A6C34878D82A}">
                    <a16:rowId xmlns:a16="http://schemas.microsoft.com/office/drawing/2014/main" val="1473400779"/>
                  </a:ext>
                </a:extLst>
              </a:tr>
              <a:tr h="187960">
                <a:tc>
                  <a:txBody>
                    <a:bodyPr/>
                    <a:lstStyle/>
                    <a:p>
                      <a:pPr marL="0" marR="0">
                        <a:lnSpc>
                          <a:spcPct val="107000"/>
                        </a:lnSpc>
                        <a:spcBef>
                          <a:spcPts val="0"/>
                        </a:spcBef>
                        <a:spcAft>
                          <a:spcPts val="0"/>
                        </a:spcAft>
                      </a:pPr>
                      <a:r>
                        <a:rPr lang="en-US" sz="900" b="0" dirty="0">
                          <a:effectLst/>
                          <a:latin typeface="+mn-lt"/>
                        </a:rPr>
                        <a:t>NIR</a:t>
                      </a:r>
                      <a:endParaRPr lang="en-US" sz="900" b="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a:effectLst/>
                          <a:latin typeface="+mn-lt"/>
                        </a:rPr>
                        <a:t>4</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0.76-0.90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30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4</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0.775-0.90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30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5</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a:effectLst/>
                          <a:latin typeface="+mn-lt"/>
                        </a:rPr>
                        <a:t>0.845–0.885</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dirty="0">
                          <a:effectLst/>
                          <a:latin typeface="+mn-lt"/>
                        </a:rPr>
                        <a:t>30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extLst>
                  <a:ext uri="{0D108BD9-81ED-4DB2-BD59-A6C34878D82A}">
                    <a16:rowId xmlns:a16="http://schemas.microsoft.com/office/drawing/2014/main" val="1408446297"/>
                  </a:ext>
                </a:extLst>
              </a:tr>
              <a:tr h="187960">
                <a:tc>
                  <a:txBody>
                    <a:bodyPr/>
                    <a:lstStyle/>
                    <a:p>
                      <a:pPr marL="0" marR="0">
                        <a:lnSpc>
                          <a:spcPct val="107000"/>
                        </a:lnSpc>
                        <a:spcBef>
                          <a:spcPts val="0"/>
                        </a:spcBef>
                        <a:spcAft>
                          <a:spcPts val="0"/>
                        </a:spcAft>
                      </a:pPr>
                      <a:r>
                        <a:rPr lang="en-US" sz="900" b="0" dirty="0">
                          <a:effectLst/>
                          <a:latin typeface="+mn-lt"/>
                        </a:rPr>
                        <a:t>SWIR-1</a:t>
                      </a:r>
                      <a:endParaRPr lang="en-US" sz="900" b="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a:effectLst/>
                          <a:latin typeface="+mn-lt"/>
                        </a:rPr>
                        <a:t>5</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1.55-1.75</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dirty="0">
                          <a:effectLst/>
                          <a:latin typeface="+mn-lt"/>
                        </a:rPr>
                        <a:t>30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5</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1.55-1.75</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30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6</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a:effectLst/>
                          <a:latin typeface="+mn-lt"/>
                        </a:rPr>
                        <a:t>1.560–1.660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30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tc>
                <a:extLst>
                  <a:ext uri="{0D108BD9-81ED-4DB2-BD59-A6C34878D82A}">
                    <a16:rowId xmlns:a16="http://schemas.microsoft.com/office/drawing/2014/main" val="2291311176"/>
                  </a:ext>
                </a:extLst>
              </a:tr>
              <a:tr h="187960">
                <a:tc>
                  <a:txBody>
                    <a:bodyPr/>
                    <a:lstStyle/>
                    <a:p>
                      <a:pPr marL="0" marR="0">
                        <a:lnSpc>
                          <a:spcPct val="107000"/>
                        </a:lnSpc>
                        <a:spcBef>
                          <a:spcPts val="0"/>
                        </a:spcBef>
                        <a:spcAft>
                          <a:spcPts val="0"/>
                        </a:spcAft>
                      </a:pPr>
                      <a:r>
                        <a:rPr lang="en-US" sz="900" b="0" dirty="0">
                          <a:effectLst/>
                          <a:latin typeface="+mn-lt"/>
                        </a:rPr>
                        <a:t>TIRS-1</a:t>
                      </a:r>
                      <a:endParaRPr lang="en-US" sz="900" b="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a:effectLst/>
                          <a:latin typeface="+mn-lt"/>
                        </a:rPr>
                        <a:t>6</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10.41-12.5</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120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6</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10.4-12.5</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60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10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a:effectLst/>
                          <a:latin typeface="+mn-lt"/>
                        </a:rPr>
                        <a:t>10.60-11.19</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dirty="0">
                          <a:effectLst/>
                          <a:latin typeface="+mn-lt"/>
                        </a:rPr>
                        <a:t>100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extLst>
                  <a:ext uri="{0D108BD9-81ED-4DB2-BD59-A6C34878D82A}">
                    <a16:rowId xmlns:a16="http://schemas.microsoft.com/office/drawing/2014/main" val="1641009601"/>
                  </a:ext>
                </a:extLst>
              </a:tr>
              <a:tr h="187960">
                <a:tc>
                  <a:txBody>
                    <a:bodyPr/>
                    <a:lstStyle/>
                    <a:p>
                      <a:pPr marL="0" marR="0">
                        <a:lnSpc>
                          <a:spcPct val="107000"/>
                        </a:lnSpc>
                        <a:spcBef>
                          <a:spcPts val="0"/>
                        </a:spcBef>
                        <a:spcAft>
                          <a:spcPts val="0"/>
                        </a:spcAft>
                      </a:pPr>
                      <a:r>
                        <a:rPr lang="en-US" sz="900" b="0" dirty="0">
                          <a:effectLst/>
                          <a:latin typeface="+mn-lt"/>
                        </a:rPr>
                        <a:t>TIRS-2</a:t>
                      </a:r>
                      <a:endParaRPr lang="en-US" sz="900" b="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a:lnSpc>
                          <a:spcPct val="107000"/>
                        </a:lnSpc>
                      </a:pPr>
                      <a:endParaRPr lang="en-US" sz="900">
                        <a:effectLst/>
                        <a:latin typeface="+mn-lt"/>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a:lnSpc>
                          <a:spcPct val="107000"/>
                        </a:lnSpc>
                      </a:pPr>
                      <a:endParaRPr lang="en-US" sz="900" dirty="0">
                        <a:effectLst/>
                        <a:latin typeface="+mn-lt"/>
                      </a:endParaRPr>
                    </a:p>
                  </a:txBody>
                  <a:tcPr marL="45720" marR="45720" marT="0" marB="0" anchor="b"/>
                </a:tc>
                <a:tc>
                  <a:txBody>
                    <a:bodyPr/>
                    <a:lstStyle/>
                    <a:p>
                      <a:pPr>
                        <a:lnSpc>
                          <a:spcPct val="107000"/>
                        </a:lnSpc>
                      </a:pPr>
                      <a:endParaRPr lang="en-US" sz="900">
                        <a:effectLst/>
                        <a:latin typeface="+mn-lt"/>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a:lnSpc>
                          <a:spcPct val="107000"/>
                        </a:lnSpc>
                      </a:pPr>
                      <a:endParaRPr lang="en-US" sz="900" dirty="0">
                        <a:effectLst/>
                        <a:latin typeface="+mn-lt"/>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a:lnSpc>
                          <a:spcPct val="107000"/>
                        </a:lnSpc>
                      </a:pPr>
                      <a:endParaRPr lang="en-US" sz="900" dirty="0">
                        <a:effectLst/>
                        <a:latin typeface="+mn-lt"/>
                      </a:endParaRPr>
                    </a:p>
                  </a:txBody>
                  <a:tcPr marL="45720" marR="45720" marT="0" marB="0" anchor="b"/>
                </a:tc>
                <a:tc>
                  <a:txBody>
                    <a:bodyPr/>
                    <a:lstStyle/>
                    <a:p>
                      <a:pPr>
                        <a:lnSpc>
                          <a:spcPct val="107000"/>
                        </a:lnSpc>
                      </a:pPr>
                      <a:endParaRPr lang="en-US" sz="900">
                        <a:effectLst/>
                        <a:latin typeface="+mn-lt"/>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11</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a:effectLst/>
                          <a:latin typeface="+mn-lt"/>
                        </a:rPr>
                        <a:t>11.50-12.51</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dirty="0">
                          <a:effectLst/>
                          <a:latin typeface="+mn-lt"/>
                        </a:rPr>
                        <a:t>100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extLst>
                  <a:ext uri="{0D108BD9-81ED-4DB2-BD59-A6C34878D82A}">
                    <a16:rowId xmlns:a16="http://schemas.microsoft.com/office/drawing/2014/main" val="2236340744"/>
                  </a:ext>
                </a:extLst>
              </a:tr>
              <a:tr h="187960">
                <a:tc>
                  <a:txBody>
                    <a:bodyPr/>
                    <a:lstStyle/>
                    <a:p>
                      <a:pPr marL="0" marR="0">
                        <a:lnSpc>
                          <a:spcPct val="107000"/>
                        </a:lnSpc>
                        <a:spcBef>
                          <a:spcPts val="0"/>
                        </a:spcBef>
                        <a:spcAft>
                          <a:spcPts val="0"/>
                        </a:spcAft>
                      </a:pPr>
                      <a:r>
                        <a:rPr lang="en-US" sz="900" b="0" dirty="0">
                          <a:effectLst/>
                          <a:latin typeface="+mn-lt"/>
                        </a:rPr>
                        <a:t>SWIR-2</a:t>
                      </a:r>
                      <a:endParaRPr lang="en-US" sz="900" b="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a:effectLst/>
                          <a:latin typeface="+mn-lt"/>
                        </a:rPr>
                        <a:t>7</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2.08-2.35</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30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7</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2.08-2.35</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30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7</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a:effectLst/>
                          <a:latin typeface="+mn-lt"/>
                        </a:rPr>
                        <a:t>2.100–2.300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dirty="0">
                          <a:effectLst/>
                          <a:latin typeface="+mn-lt"/>
                        </a:rPr>
                        <a:t>30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extLst>
                  <a:ext uri="{0D108BD9-81ED-4DB2-BD59-A6C34878D82A}">
                    <a16:rowId xmlns:a16="http://schemas.microsoft.com/office/drawing/2014/main" val="1855606334"/>
                  </a:ext>
                </a:extLst>
              </a:tr>
              <a:tr h="187960">
                <a:tc>
                  <a:txBody>
                    <a:bodyPr/>
                    <a:lstStyle/>
                    <a:p>
                      <a:pPr marL="0" marR="0">
                        <a:lnSpc>
                          <a:spcPct val="107000"/>
                        </a:lnSpc>
                        <a:spcBef>
                          <a:spcPts val="0"/>
                        </a:spcBef>
                        <a:spcAft>
                          <a:spcPts val="0"/>
                        </a:spcAft>
                      </a:pPr>
                      <a:r>
                        <a:rPr lang="en-US" sz="900" b="0" dirty="0">
                          <a:effectLst/>
                          <a:latin typeface="+mn-lt"/>
                        </a:rPr>
                        <a:t>Panchromatic</a:t>
                      </a:r>
                      <a:endParaRPr lang="en-US" sz="900" b="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a:effectLst/>
                          <a:latin typeface="+mn-lt"/>
                        </a:rPr>
                        <a:t>8</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a:lnSpc>
                          <a:spcPct val="107000"/>
                        </a:lnSpc>
                      </a:pPr>
                      <a:endParaRPr lang="en-US" sz="900" dirty="0">
                        <a:effectLst/>
                        <a:latin typeface="+mn-lt"/>
                      </a:endParaRPr>
                    </a:p>
                  </a:txBody>
                  <a:tcPr marL="45720" marR="45720" marT="0" marB="0" anchor="b"/>
                </a:tc>
                <a:tc>
                  <a:txBody>
                    <a:bodyPr/>
                    <a:lstStyle/>
                    <a:p>
                      <a:pPr>
                        <a:lnSpc>
                          <a:spcPct val="107000"/>
                        </a:lnSpc>
                      </a:pPr>
                      <a:endParaRPr lang="en-US" sz="900">
                        <a:effectLst/>
                        <a:latin typeface="+mn-lt"/>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8</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0.52-0.9</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a:effectLst/>
                          <a:latin typeface="+mn-lt"/>
                        </a:rPr>
                        <a:t>15</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8</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a:effectLst/>
                          <a:latin typeface="+mn-lt"/>
                        </a:rPr>
                        <a:t>0.500–0.680</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dirty="0">
                          <a:effectLst/>
                          <a:latin typeface="+mn-lt"/>
                        </a:rPr>
                        <a:t>15</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extLst>
                  <a:ext uri="{0D108BD9-81ED-4DB2-BD59-A6C34878D82A}">
                    <a16:rowId xmlns:a16="http://schemas.microsoft.com/office/drawing/2014/main" val="2512978727"/>
                  </a:ext>
                </a:extLst>
              </a:tr>
              <a:tr h="188212">
                <a:tc>
                  <a:txBody>
                    <a:bodyPr/>
                    <a:lstStyle/>
                    <a:p>
                      <a:pPr marL="0" marR="0">
                        <a:lnSpc>
                          <a:spcPct val="107000"/>
                        </a:lnSpc>
                        <a:spcBef>
                          <a:spcPts val="0"/>
                        </a:spcBef>
                        <a:spcAft>
                          <a:spcPts val="0"/>
                        </a:spcAft>
                      </a:pPr>
                      <a:r>
                        <a:rPr lang="en-US" sz="900" b="0" dirty="0">
                          <a:effectLst/>
                          <a:latin typeface="+mn-lt"/>
                        </a:rPr>
                        <a:t>Cirrus</a:t>
                      </a:r>
                      <a:endParaRPr lang="en-US" sz="900" b="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a:effectLst/>
                          <a:latin typeface="+mn-lt"/>
                        </a:rPr>
                        <a:t> </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gn="r">
                        <a:lnSpc>
                          <a:spcPct val="107000"/>
                        </a:lnSpc>
                        <a:spcBef>
                          <a:spcPts val="0"/>
                        </a:spcBef>
                        <a:spcAft>
                          <a:spcPts val="0"/>
                        </a:spcAft>
                      </a:pPr>
                      <a:r>
                        <a:rPr lang="en-US" sz="900" dirty="0">
                          <a:effectLst/>
                          <a:latin typeface="+mn-lt"/>
                        </a:rPr>
                        <a:t> </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nSpc>
                          <a:spcPct val="107000"/>
                        </a:lnSpc>
                        <a:spcBef>
                          <a:spcPts val="0"/>
                        </a:spcBef>
                        <a:spcAft>
                          <a:spcPts val="0"/>
                        </a:spcAft>
                      </a:pPr>
                      <a:r>
                        <a:rPr lang="en-US" sz="900">
                          <a:effectLst/>
                          <a:latin typeface="+mn-lt"/>
                        </a:rPr>
                        <a:t> </a:t>
                      </a:r>
                      <a:endParaRPr lang="en-US" sz="90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 </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 </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dirty="0">
                          <a:effectLst/>
                          <a:latin typeface="+mn-lt"/>
                        </a:rPr>
                        <a:t> </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R w="12700" cap="flat" cmpd="sng" algn="ctr">
                      <a:solidFill>
                        <a:schemeClr val="tx1"/>
                      </a:solidFill>
                      <a:prstDash val="solid"/>
                      <a:round/>
                      <a:headEnd type="none" w="med" len="med"/>
                      <a:tailEnd type="none" w="med" len="med"/>
                    </a:lnR>
                  </a:tcPr>
                </a:tc>
                <a:tc>
                  <a:txBody>
                    <a:bodyPr/>
                    <a:lstStyle/>
                    <a:p>
                      <a:pPr marL="0" marR="0" algn="r">
                        <a:lnSpc>
                          <a:spcPct val="107000"/>
                        </a:lnSpc>
                        <a:spcBef>
                          <a:spcPts val="0"/>
                        </a:spcBef>
                        <a:spcAft>
                          <a:spcPts val="0"/>
                        </a:spcAft>
                      </a:pPr>
                      <a:r>
                        <a:rPr lang="en-US" sz="900" dirty="0">
                          <a:effectLst/>
                          <a:latin typeface="+mn-lt"/>
                        </a:rPr>
                        <a:t>9</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900" dirty="0">
                          <a:effectLst/>
                          <a:latin typeface="+mn-lt"/>
                        </a:rPr>
                        <a:t>1.360–1.390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tc>
                  <a:txBody>
                    <a:bodyPr/>
                    <a:lstStyle/>
                    <a:p>
                      <a:pPr marL="0" marR="0" algn="r">
                        <a:lnSpc>
                          <a:spcPct val="107000"/>
                        </a:lnSpc>
                        <a:spcBef>
                          <a:spcPts val="0"/>
                        </a:spcBef>
                        <a:spcAft>
                          <a:spcPts val="0"/>
                        </a:spcAft>
                      </a:pPr>
                      <a:r>
                        <a:rPr lang="en-US" sz="900" dirty="0">
                          <a:effectLst/>
                          <a:latin typeface="+mn-lt"/>
                        </a:rPr>
                        <a:t>30</a:t>
                      </a:r>
                      <a:endParaRPr lang="en-US" sz="900" dirty="0">
                        <a:effectLst/>
                        <a:latin typeface="+mn-lt"/>
                        <a:ea typeface="Times New Roman" panose="02020603050405020304" pitchFamily="18" charset="0"/>
                        <a:cs typeface="Times New Roman" panose="02020603050405020304" pitchFamily="18" charset="0"/>
                      </a:endParaRPr>
                    </a:p>
                  </a:txBody>
                  <a:tcPr marL="45720" marR="45720" marT="0" marB="0" anchor="b"/>
                </a:tc>
                <a:extLst>
                  <a:ext uri="{0D108BD9-81ED-4DB2-BD59-A6C34878D82A}">
                    <a16:rowId xmlns:a16="http://schemas.microsoft.com/office/drawing/2014/main" val="489249819"/>
                  </a:ext>
                </a:extLst>
              </a:tr>
            </a:tbl>
          </a:graphicData>
        </a:graphic>
      </p:graphicFrame>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CD23D119-1CFD-4205-B10D-D7D609444089}"/>
                  </a:ext>
                </a:extLst>
              </p:cNvPr>
              <p:cNvGraphicFramePr>
                <a:graphicFrameLocks noGrp="1"/>
              </p:cNvGraphicFramePr>
              <p:nvPr>
                <p:extLst>
                  <p:ext uri="{D42A27DB-BD31-4B8C-83A1-F6EECF244321}">
                    <p14:modId xmlns:p14="http://schemas.microsoft.com/office/powerpoint/2010/main" val="2974532724"/>
                  </p:ext>
                </p:extLst>
              </p:nvPr>
            </p:nvGraphicFramePr>
            <p:xfrm>
              <a:off x="343613" y="1054887"/>
              <a:ext cx="5438420" cy="2368235"/>
            </p:xfrm>
            <a:graphic>
              <a:graphicData uri="http://schemas.openxmlformats.org/drawingml/2006/table">
                <a:tbl>
                  <a:tblPr firstRow="1" firstCol="1" bandRow="1">
                    <a:tableStyleId>{C083E6E3-FA7D-4D7B-A595-EF9225AFEA82}</a:tableStyleId>
                  </a:tblPr>
                  <a:tblGrid>
                    <a:gridCol w="2427088">
                      <a:extLst>
                        <a:ext uri="{9D8B030D-6E8A-4147-A177-3AD203B41FA5}">
                          <a16:colId xmlns:a16="http://schemas.microsoft.com/office/drawing/2014/main" val="4055977995"/>
                        </a:ext>
                      </a:extLst>
                    </a:gridCol>
                    <a:gridCol w="2371940">
                      <a:extLst>
                        <a:ext uri="{9D8B030D-6E8A-4147-A177-3AD203B41FA5}">
                          <a16:colId xmlns:a16="http://schemas.microsoft.com/office/drawing/2014/main" val="416012936"/>
                        </a:ext>
                      </a:extLst>
                    </a:gridCol>
                    <a:gridCol w="639392">
                      <a:extLst>
                        <a:ext uri="{9D8B030D-6E8A-4147-A177-3AD203B41FA5}">
                          <a16:colId xmlns:a16="http://schemas.microsoft.com/office/drawing/2014/main" val="4128188320"/>
                        </a:ext>
                      </a:extLst>
                    </a:gridCol>
                  </a:tblGrid>
                  <a:tr h="222250">
                    <a:tc>
                      <a:txBody>
                        <a:bodyPr/>
                        <a:lstStyle/>
                        <a:p>
                          <a:pPr marL="0" marR="0" algn="l">
                            <a:lnSpc>
                              <a:spcPct val="106000"/>
                            </a:lnSpc>
                            <a:spcBef>
                              <a:spcPts val="0"/>
                            </a:spcBef>
                            <a:spcAft>
                              <a:spcPts val="0"/>
                            </a:spcAft>
                          </a:pPr>
                          <a:r>
                            <a:rPr lang="en-US" sz="900" kern="1200" dirty="0">
                              <a:effectLst/>
                            </a:rPr>
                            <a:t>Index</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900" kern="1200">
                              <a:effectLst/>
                            </a:rPr>
                            <a:t>Equation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900" kern="1200" dirty="0">
                              <a:effectLst/>
                            </a:rPr>
                            <a:t>Water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92165164"/>
                      </a:ext>
                    </a:extLst>
                  </a:tr>
                  <a:tr h="405130">
                    <a:tc>
                      <a:txBody>
                        <a:bodyPr/>
                        <a:lstStyle/>
                        <a:p>
                          <a:pPr marL="0" marR="0">
                            <a:lnSpc>
                              <a:spcPct val="106000"/>
                            </a:lnSpc>
                            <a:spcBef>
                              <a:spcPts val="0"/>
                            </a:spcBef>
                            <a:spcAft>
                              <a:spcPts val="0"/>
                            </a:spcAft>
                          </a:pPr>
                          <a:r>
                            <a:rPr lang="en-US" sz="900" b="1" kern="1200" dirty="0">
                              <a:effectLst/>
                            </a:rPr>
                            <a:t>NDVI </a:t>
                          </a:r>
                          <a:endParaRPr lang="en-US" sz="1100" b="1" dirty="0">
                            <a:effectLst/>
                          </a:endParaRPr>
                        </a:p>
                        <a:p>
                          <a:pPr marL="0" marR="0">
                            <a:lnSpc>
                              <a:spcPct val="106000"/>
                            </a:lnSpc>
                            <a:spcBef>
                              <a:spcPts val="0"/>
                            </a:spcBef>
                            <a:spcAft>
                              <a:spcPts val="0"/>
                            </a:spcAft>
                          </a:pPr>
                          <a:r>
                            <a:rPr lang="en-US" sz="900" b="0" kern="1200" dirty="0">
                              <a:effectLst/>
                            </a:rPr>
                            <a:t>Normalized Difference Vegetation Index</a:t>
                          </a:r>
                          <a:endParaRPr lang="en-US" sz="1100" b="0" dirty="0">
                            <a:effectLst/>
                          </a:endParaRPr>
                        </a:p>
                        <a:p>
                          <a:pPr marL="0" marR="0">
                            <a:lnSpc>
                              <a:spcPct val="106000"/>
                            </a:lnSpc>
                            <a:spcBef>
                              <a:spcPts val="0"/>
                            </a:spcBef>
                            <a:spcAft>
                              <a:spcPts val="0"/>
                            </a:spcAft>
                          </a:pPr>
                          <a:r>
                            <a:rPr lang="en-US" sz="900" b="0" kern="1200" dirty="0">
                              <a:effectLst/>
                            </a:rPr>
                            <a:t>Tucker, 1980</a:t>
                          </a:r>
                          <a:endParaRPr lang="en-US"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900" i="1" kern="1200">
                                        <a:effectLst/>
                                        <a:latin typeface="Cambria Math" panose="02040503050406030204" pitchFamily="18" charset="0"/>
                                      </a:rPr>
                                    </m:ctrlPr>
                                  </m:fPr>
                                  <m:num>
                                    <m:r>
                                      <a:rPr lang="en-US" sz="900" kern="1200" smtClean="0">
                                        <a:effectLst/>
                                        <a:latin typeface="Cambria Math" panose="02040503050406030204" pitchFamily="18" charset="0"/>
                                      </a:rPr>
                                      <m:t>𝑁𝐼𝑅</m:t>
                                    </m:r>
                                    <m:r>
                                      <a:rPr lang="en-US" sz="900" kern="1200" smtClean="0">
                                        <a:effectLst/>
                                        <a:latin typeface="Cambria Math" panose="02040503050406030204" pitchFamily="18" charset="0"/>
                                      </a:rPr>
                                      <m:t>−</m:t>
                                    </m:r>
                                    <m:r>
                                      <a:rPr lang="en-US" sz="900" kern="1200" smtClean="0">
                                        <a:effectLst/>
                                        <a:latin typeface="Cambria Math" panose="02040503050406030204" pitchFamily="18" charset="0"/>
                                      </a:rPr>
                                      <m:t>𝑅𝑒𝑑</m:t>
                                    </m:r>
                                  </m:num>
                                  <m:den>
                                    <m:r>
                                      <a:rPr lang="en-US" sz="900" kern="1200" smtClean="0">
                                        <a:effectLst/>
                                        <a:latin typeface="Cambria Math" panose="02040503050406030204" pitchFamily="18" charset="0"/>
                                      </a:rPr>
                                      <m:t>𝑁𝐼𝑅</m:t>
                                    </m:r>
                                    <m:r>
                                      <a:rPr lang="en-US" sz="900" kern="1200" smtClean="0">
                                        <a:effectLst/>
                                        <a:latin typeface="Cambria Math" panose="02040503050406030204" pitchFamily="18" charset="0"/>
                                      </a:rPr>
                                      <m:t>+</m:t>
                                    </m:r>
                                    <m:r>
                                      <a:rPr lang="en-US" sz="900" kern="1200" smtClean="0">
                                        <a:effectLst/>
                                        <a:latin typeface="Cambria Math" panose="02040503050406030204" pitchFamily="18" charset="0"/>
                                      </a:rPr>
                                      <m:t>𝑅𝑒𝑑</m:t>
                                    </m:r>
                                  </m:den>
                                </m:f>
                              </m:oMath>
                            </m:oMathPara>
                          </a14:m>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06000"/>
                            </a:lnSpc>
                            <a:spcBef>
                              <a:spcPts val="0"/>
                            </a:spcBef>
                            <a:spcAft>
                              <a:spcPts val="0"/>
                            </a:spcAft>
                          </a:pPr>
                          <a:r>
                            <a:rPr lang="en-US" sz="900" kern="1200" dirty="0">
                              <a:effectLst/>
                            </a:rPr>
                            <a:t>Negative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81498198"/>
                      </a:ext>
                    </a:extLst>
                  </a:tr>
                  <a:tr h="405130">
                    <a:tc>
                      <a:txBody>
                        <a:bodyPr/>
                        <a:lstStyle/>
                        <a:p>
                          <a:pPr marL="0" marR="0">
                            <a:lnSpc>
                              <a:spcPct val="106000"/>
                            </a:lnSpc>
                            <a:spcBef>
                              <a:spcPts val="0"/>
                            </a:spcBef>
                            <a:spcAft>
                              <a:spcPts val="0"/>
                            </a:spcAft>
                          </a:pPr>
                          <a:r>
                            <a:rPr lang="en-US" sz="900" b="1" kern="1200" dirty="0">
                              <a:effectLst/>
                            </a:rPr>
                            <a:t>EVI</a:t>
                          </a:r>
                          <a:endParaRPr lang="en-US" sz="1100" b="1" dirty="0">
                            <a:effectLst/>
                          </a:endParaRPr>
                        </a:p>
                        <a:p>
                          <a:pPr marL="0" marR="0">
                            <a:lnSpc>
                              <a:spcPct val="106000"/>
                            </a:lnSpc>
                            <a:spcBef>
                              <a:spcPts val="0"/>
                            </a:spcBef>
                            <a:spcAft>
                              <a:spcPts val="0"/>
                            </a:spcAft>
                          </a:pPr>
                          <a:r>
                            <a:rPr lang="en-US" sz="900" b="0" kern="1200" dirty="0">
                              <a:effectLst/>
                            </a:rPr>
                            <a:t>Enhanced Vegetation Index</a:t>
                          </a:r>
                          <a:endParaRPr lang="en-US" sz="1100" b="0" dirty="0">
                            <a:effectLst/>
                          </a:endParaRPr>
                        </a:p>
                        <a:p>
                          <a:pPr marL="0" marR="0">
                            <a:lnSpc>
                              <a:spcPct val="106000"/>
                            </a:lnSpc>
                            <a:spcBef>
                              <a:spcPts val="0"/>
                            </a:spcBef>
                            <a:spcAft>
                              <a:spcPts val="0"/>
                            </a:spcAft>
                          </a:pPr>
                          <a:r>
                            <a:rPr lang="en-US" sz="900" b="0" kern="1200" dirty="0">
                              <a:effectLst/>
                            </a:rPr>
                            <a:t>Liu and </a:t>
                          </a:r>
                          <a:r>
                            <a:rPr lang="en-US" sz="900" b="0" kern="1200" dirty="0" err="1">
                              <a:effectLst/>
                            </a:rPr>
                            <a:t>Huete</a:t>
                          </a:r>
                          <a:r>
                            <a:rPr lang="en-US" sz="900" b="0" kern="1200" dirty="0">
                              <a:effectLst/>
                            </a:rPr>
                            <a:t>, 1995</a:t>
                          </a:r>
                          <a:endParaRPr lang="en-US"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14:m>
                            <m:oMathPara xmlns:m="http://schemas.openxmlformats.org/officeDocument/2006/math">
                              <m:oMathParaPr>
                                <m:jc m:val="centerGroup"/>
                              </m:oMathParaPr>
                              <m:oMath xmlns:m="http://schemas.openxmlformats.org/officeDocument/2006/math">
                                <m:r>
                                  <a:rPr lang="en-US" sz="900" kern="1200" smtClean="0">
                                    <a:effectLst/>
                                    <a:latin typeface="Cambria Math" panose="02040503050406030204" pitchFamily="18" charset="0"/>
                                  </a:rPr>
                                  <m:t>2.5∙</m:t>
                                </m:r>
                                <m:f>
                                  <m:fPr>
                                    <m:ctrlPr>
                                      <a:rPr lang="en-US" sz="900" i="1" kern="1200">
                                        <a:effectLst/>
                                        <a:latin typeface="Cambria Math" panose="02040503050406030204" pitchFamily="18" charset="0"/>
                                      </a:rPr>
                                    </m:ctrlPr>
                                  </m:fPr>
                                  <m:num>
                                    <m:r>
                                      <a:rPr lang="en-US" sz="900" kern="1200" smtClean="0">
                                        <a:effectLst/>
                                        <a:latin typeface="Cambria Math" panose="02040503050406030204" pitchFamily="18" charset="0"/>
                                      </a:rPr>
                                      <m:t>𝑁𝐼𝑅</m:t>
                                    </m:r>
                                    <m:r>
                                      <a:rPr lang="en-US" sz="900" kern="1200" smtClean="0">
                                        <a:effectLst/>
                                        <a:latin typeface="Cambria Math" panose="02040503050406030204" pitchFamily="18" charset="0"/>
                                      </a:rPr>
                                      <m:t>−</m:t>
                                    </m:r>
                                    <m:r>
                                      <a:rPr lang="en-US" sz="900" kern="1200" smtClean="0">
                                        <a:effectLst/>
                                        <a:latin typeface="Cambria Math" panose="02040503050406030204" pitchFamily="18" charset="0"/>
                                      </a:rPr>
                                      <m:t>𝑅𝑒𝑑</m:t>
                                    </m:r>
                                  </m:num>
                                  <m:den>
                                    <m:r>
                                      <a:rPr lang="en-US" sz="900" kern="1200" smtClean="0">
                                        <a:effectLst/>
                                        <a:latin typeface="Cambria Math" panose="02040503050406030204" pitchFamily="18" charset="0"/>
                                      </a:rPr>
                                      <m:t>𝑁𝐼𝑅</m:t>
                                    </m:r>
                                    <m:r>
                                      <a:rPr lang="en-US" sz="900" kern="1200" smtClean="0">
                                        <a:effectLst/>
                                        <a:latin typeface="Cambria Math" panose="02040503050406030204" pitchFamily="18" charset="0"/>
                                      </a:rPr>
                                      <m:t>+</m:t>
                                    </m:r>
                                    <m:r>
                                      <a:rPr lang="en-US" sz="900" kern="1200" smtClean="0">
                                        <a:effectLst/>
                                        <a:latin typeface="Cambria Math" panose="02040503050406030204" pitchFamily="18" charset="0"/>
                                      </a:rPr>
                                      <m:t>𝑅𝑒𝑑</m:t>
                                    </m:r>
                                  </m:den>
                                </m:f>
                                <m:r>
                                  <a:rPr lang="en-US" sz="900" kern="1200" smtClean="0">
                                    <a:effectLst/>
                                    <a:latin typeface="Cambria Math" panose="02040503050406030204" pitchFamily="18" charset="0"/>
                                  </a:rPr>
                                  <m:t>+6∙</m:t>
                                </m:r>
                                <m:r>
                                  <a:rPr lang="en-US" sz="900" kern="1200" smtClean="0">
                                    <a:effectLst/>
                                    <a:latin typeface="Cambria Math" panose="02040503050406030204" pitchFamily="18" charset="0"/>
                                  </a:rPr>
                                  <m:t>𝑁𝐼𝑅</m:t>
                                </m:r>
                                <m:r>
                                  <a:rPr lang="en-US" sz="900" kern="1200" smtClean="0">
                                    <a:effectLst/>
                                    <a:latin typeface="Cambria Math" panose="02040503050406030204" pitchFamily="18" charset="0"/>
                                  </a:rPr>
                                  <m:t>−7.5∙</m:t>
                                </m:r>
                                <m:r>
                                  <a:rPr lang="en-US" sz="900" kern="1200" smtClean="0">
                                    <a:effectLst/>
                                    <a:latin typeface="Cambria Math" panose="02040503050406030204" pitchFamily="18" charset="0"/>
                                  </a:rPr>
                                  <m:t>𝐵𝑙𝑢𝑒</m:t>
                                </m:r>
                                <m:r>
                                  <a:rPr lang="en-US" sz="900" kern="1200" smtClean="0">
                                    <a:effectLst/>
                                    <a:latin typeface="Cambria Math" panose="02040503050406030204" pitchFamily="18" charset="0"/>
                                  </a:rPr>
                                  <m:t>+1</m:t>
                                </m:r>
                              </m:oMath>
                            </m:oMathPara>
                          </a14:m>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06000"/>
                            </a:lnSpc>
                            <a:spcBef>
                              <a:spcPts val="0"/>
                            </a:spcBef>
                            <a:spcAft>
                              <a:spcPts val="0"/>
                            </a:spcAft>
                          </a:pPr>
                          <a:r>
                            <a:rPr lang="en-US" sz="900" kern="1200" dirty="0">
                              <a:effectLst/>
                            </a:rPr>
                            <a:t>Negative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42163292"/>
                      </a:ext>
                    </a:extLst>
                  </a:tr>
                  <a:tr h="399415">
                    <a:tc>
                      <a:txBody>
                        <a:bodyPr/>
                        <a:lstStyle/>
                        <a:p>
                          <a:pPr marL="0" marR="0">
                            <a:lnSpc>
                              <a:spcPct val="106000"/>
                            </a:lnSpc>
                            <a:spcBef>
                              <a:spcPts val="0"/>
                            </a:spcBef>
                            <a:spcAft>
                              <a:spcPts val="0"/>
                            </a:spcAft>
                          </a:pPr>
                          <a:r>
                            <a:rPr lang="en-US" sz="900" b="1" kern="1200" dirty="0">
                              <a:effectLst/>
                            </a:rPr>
                            <a:t>NDWI</a:t>
                          </a:r>
                          <a:endParaRPr lang="en-US" sz="1100" b="1" dirty="0">
                            <a:effectLst/>
                          </a:endParaRPr>
                        </a:p>
                        <a:p>
                          <a:pPr marL="0" marR="0">
                            <a:lnSpc>
                              <a:spcPct val="106000"/>
                            </a:lnSpc>
                            <a:spcBef>
                              <a:spcPts val="0"/>
                            </a:spcBef>
                            <a:spcAft>
                              <a:spcPts val="0"/>
                            </a:spcAft>
                          </a:pPr>
                          <a:r>
                            <a:rPr lang="en-US" sz="900" b="0" kern="1200" dirty="0">
                              <a:effectLst/>
                            </a:rPr>
                            <a:t>Normalized Difference Water Index</a:t>
                          </a:r>
                          <a:endParaRPr lang="en-US" sz="1100" b="0" dirty="0">
                            <a:effectLst/>
                          </a:endParaRPr>
                        </a:p>
                        <a:p>
                          <a:pPr marL="0" marR="0">
                            <a:lnSpc>
                              <a:spcPct val="106000"/>
                            </a:lnSpc>
                            <a:spcBef>
                              <a:spcPts val="0"/>
                            </a:spcBef>
                            <a:spcAft>
                              <a:spcPts val="0"/>
                            </a:spcAft>
                          </a:pPr>
                          <a:r>
                            <a:rPr lang="en-US" sz="900" b="0" dirty="0" err="1">
                              <a:effectLst/>
                            </a:rPr>
                            <a:t>McFeeters</a:t>
                          </a:r>
                          <a:r>
                            <a:rPr lang="en-US" sz="900" b="0" dirty="0">
                              <a:effectLst/>
                            </a:rPr>
                            <a:t>, 1996</a:t>
                          </a:r>
                          <a:endParaRPr lang="en-US"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900" i="1" kern="1200">
                                        <a:effectLst/>
                                        <a:latin typeface="Cambria Math" panose="02040503050406030204" pitchFamily="18" charset="0"/>
                                      </a:rPr>
                                    </m:ctrlPr>
                                  </m:fPr>
                                  <m:num>
                                    <m:r>
                                      <a:rPr lang="en-US" sz="900" kern="1200" smtClean="0">
                                        <a:effectLst/>
                                        <a:latin typeface="Cambria Math" panose="02040503050406030204" pitchFamily="18" charset="0"/>
                                      </a:rPr>
                                      <m:t>𝐺𝑟𝑒𝑒𝑛</m:t>
                                    </m:r>
                                    <m:r>
                                      <a:rPr lang="en-US" sz="900" kern="1200" smtClean="0">
                                        <a:effectLst/>
                                        <a:latin typeface="Cambria Math" panose="02040503050406030204" pitchFamily="18" charset="0"/>
                                      </a:rPr>
                                      <m:t>−</m:t>
                                    </m:r>
                                    <m:r>
                                      <a:rPr lang="en-US" sz="900" kern="1200" smtClean="0">
                                        <a:effectLst/>
                                        <a:latin typeface="Cambria Math" panose="02040503050406030204" pitchFamily="18" charset="0"/>
                                      </a:rPr>
                                      <m:t>𝑁𝐼𝑅</m:t>
                                    </m:r>
                                  </m:num>
                                  <m:den>
                                    <m:r>
                                      <a:rPr lang="en-US" sz="900" kern="1200" smtClean="0">
                                        <a:effectLst/>
                                        <a:latin typeface="Cambria Math" panose="02040503050406030204" pitchFamily="18" charset="0"/>
                                      </a:rPr>
                                      <m:t>𝐺𝑟𝑒𝑒𝑛</m:t>
                                    </m:r>
                                    <m:r>
                                      <a:rPr lang="en-US" sz="900" kern="1200" smtClean="0">
                                        <a:effectLst/>
                                        <a:latin typeface="Cambria Math" panose="02040503050406030204" pitchFamily="18" charset="0"/>
                                      </a:rPr>
                                      <m:t>+</m:t>
                                    </m:r>
                                    <m:r>
                                      <a:rPr lang="en-US" sz="900" kern="1200" smtClean="0">
                                        <a:effectLst/>
                                        <a:latin typeface="Cambria Math" panose="02040503050406030204" pitchFamily="18" charset="0"/>
                                      </a:rPr>
                                      <m:t>𝑁𝐼𝑅</m:t>
                                    </m:r>
                                  </m:den>
                                </m:f>
                              </m:oMath>
                            </m:oMathPara>
                          </a14:m>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06000"/>
                            </a:lnSpc>
                            <a:spcBef>
                              <a:spcPts val="0"/>
                            </a:spcBef>
                            <a:spcAft>
                              <a:spcPts val="0"/>
                            </a:spcAft>
                          </a:pPr>
                          <a:r>
                            <a:rPr lang="en-US" sz="900" kern="1200">
                              <a:effectLst/>
                            </a:rPr>
                            <a:t>Positive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2776694"/>
                      </a:ext>
                    </a:extLst>
                  </a:tr>
                  <a:tr h="387985">
                    <a:tc>
                      <a:txBody>
                        <a:bodyPr/>
                        <a:lstStyle/>
                        <a:p>
                          <a:pPr marL="0" marR="0">
                            <a:lnSpc>
                              <a:spcPct val="106000"/>
                            </a:lnSpc>
                            <a:spcBef>
                              <a:spcPts val="0"/>
                            </a:spcBef>
                            <a:spcAft>
                              <a:spcPts val="0"/>
                            </a:spcAft>
                          </a:pPr>
                          <a:r>
                            <a:rPr lang="en-US" sz="900" b="1" kern="1200" dirty="0">
                              <a:effectLst/>
                            </a:rPr>
                            <a:t>MNDWI</a:t>
                          </a:r>
                          <a:endParaRPr lang="en-US" sz="1100" b="1" dirty="0">
                            <a:effectLst/>
                          </a:endParaRPr>
                        </a:p>
                        <a:p>
                          <a:pPr marL="0" marR="0">
                            <a:lnSpc>
                              <a:spcPct val="106000"/>
                            </a:lnSpc>
                            <a:spcBef>
                              <a:spcPts val="0"/>
                            </a:spcBef>
                            <a:spcAft>
                              <a:spcPts val="0"/>
                            </a:spcAft>
                          </a:pPr>
                          <a:r>
                            <a:rPr lang="en-US" sz="900" b="0" kern="1200" dirty="0">
                              <a:effectLst/>
                            </a:rPr>
                            <a:t>Modified Normalized Difference Water Index</a:t>
                          </a:r>
                          <a:endParaRPr lang="en-US" sz="1100" b="0" dirty="0">
                            <a:effectLst/>
                          </a:endParaRPr>
                        </a:p>
                        <a:p>
                          <a:pPr marL="0" marR="0">
                            <a:lnSpc>
                              <a:spcPct val="106000"/>
                            </a:lnSpc>
                            <a:spcBef>
                              <a:spcPts val="0"/>
                            </a:spcBef>
                            <a:spcAft>
                              <a:spcPts val="0"/>
                            </a:spcAft>
                          </a:pPr>
                          <a:r>
                            <a:rPr lang="en-US" sz="900" b="0" dirty="0" err="1">
                              <a:effectLst/>
                            </a:rPr>
                            <a:t>McFeeters</a:t>
                          </a:r>
                          <a:r>
                            <a:rPr lang="en-US" sz="900" b="0" dirty="0">
                              <a:effectLst/>
                            </a:rPr>
                            <a:t>, 1996</a:t>
                          </a:r>
                          <a:endParaRPr lang="en-US"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900" i="1" kern="1200">
                                        <a:effectLst/>
                                        <a:latin typeface="Cambria Math" panose="02040503050406030204" pitchFamily="18" charset="0"/>
                                      </a:rPr>
                                    </m:ctrlPr>
                                  </m:fPr>
                                  <m:num>
                                    <m:r>
                                      <a:rPr lang="en-US" sz="900" kern="1200" smtClean="0">
                                        <a:effectLst/>
                                        <a:latin typeface="Cambria Math" panose="02040503050406030204" pitchFamily="18" charset="0"/>
                                      </a:rPr>
                                      <m:t>𝐺𝑟𝑒𝑒𝑛</m:t>
                                    </m:r>
                                    <m:r>
                                      <a:rPr lang="en-US" sz="900" kern="1200" smtClean="0">
                                        <a:effectLst/>
                                        <a:latin typeface="Cambria Math" panose="02040503050406030204" pitchFamily="18" charset="0"/>
                                      </a:rPr>
                                      <m:t>−</m:t>
                                    </m:r>
                                    <m:r>
                                      <a:rPr lang="en-US" sz="900" kern="1200" smtClean="0">
                                        <a:effectLst/>
                                        <a:latin typeface="Cambria Math" panose="02040503050406030204" pitchFamily="18" charset="0"/>
                                      </a:rPr>
                                      <m:t>𝑀𝐼𝑅</m:t>
                                    </m:r>
                                  </m:num>
                                  <m:den>
                                    <m:r>
                                      <a:rPr lang="en-US" sz="900" kern="1200" smtClean="0">
                                        <a:effectLst/>
                                        <a:latin typeface="Cambria Math" panose="02040503050406030204" pitchFamily="18" charset="0"/>
                                      </a:rPr>
                                      <m:t>𝐺𝑟𝑒𝑒𝑛</m:t>
                                    </m:r>
                                    <m:r>
                                      <a:rPr lang="en-US" sz="900" kern="1200" smtClean="0">
                                        <a:effectLst/>
                                        <a:latin typeface="Cambria Math" panose="02040503050406030204" pitchFamily="18" charset="0"/>
                                      </a:rPr>
                                      <m:t>+</m:t>
                                    </m:r>
                                    <m:r>
                                      <a:rPr lang="en-US" sz="900" kern="1200" smtClean="0">
                                        <a:effectLst/>
                                        <a:latin typeface="Cambria Math" panose="02040503050406030204" pitchFamily="18" charset="0"/>
                                      </a:rPr>
                                      <m:t>𝑀𝐼𝑅</m:t>
                                    </m:r>
                                  </m:den>
                                </m:f>
                              </m:oMath>
                            </m:oMathPara>
                          </a14:m>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06000"/>
                            </a:lnSpc>
                            <a:spcBef>
                              <a:spcPts val="0"/>
                            </a:spcBef>
                            <a:spcAft>
                              <a:spcPts val="0"/>
                            </a:spcAft>
                          </a:pPr>
                          <a:r>
                            <a:rPr lang="en-US" sz="900" kern="1200" dirty="0">
                              <a:effectLst/>
                            </a:rPr>
                            <a:t>Positive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9608750"/>
                      </a:ext>
                    </a:extLst>
                  </a:tr>
                  <a:tr h="330835">
                    <a:tc>
                      <a:txBody>
                        <a:bodyPr/>
                        <a:lstStyle/>
                        <a:p>
                          <a:pPr marL="0" marR="0">
                            <a:lnSpc>
                              <a:spcPct val="106000"/>
                            </a:lnSpc>
                            <a:spcBef>
                              <a:spcPts val="0"/>
                            </a:spcBef>
                            <a:spcAft>
                              <a:spcPts val="0"/>
                            </a:spcAft>
                          </a:pPr>
                          <a:r>
                            <a:rPr lang="en-US" sz="900" b="1" kern="1200" dirty="0">
                              <a:effectLst/>
                            </a:rPr>
                            <a:t>TC</a:t>
                          </a:r>
                          <a:endParaRPr lang="en-US" sz="1100" b="1" dirty="0">
                            <a:effectLst/>
                          </a:endParaRPr>
                        </a:p>
                        <a:p>
                          <a:pPr marL="0" marR="0">
                            <a:lnSpc>
                              <a:spcPct val="106000"/>
                            </a:lnSpc>
                            <a:spcBef>
                              <a:spcPts val="0"/>
                            </a:spcBef>
                            <a:spcAft>
                              <a:spcPts val="0"/>
                            </a:spcAft>
                          </a:pPr>
                          <a:r>
                            <a:rPr lang="en-US" sz="900" b="0" kern="1200" dirty="0">
                              <a:effectLst/>
                            </a:rPr>
                            <a:t>Tasseled Cap</a:t>
                          </a:r>
                          <a:endParaRPr lang="en-US" sz="1100" b="0" dirty="0">
                            <a:effectLst/>
                          </a:endParaRPr>
                        </a:p>
                        <a:p>
                          <a:pPr marL="0" marR="0">
                            <a:lnSpc>
                              <a:spcPct val="106000"/>
                            </a:lnSpc>
                            <a:spcBef>
                              <a:spcPts val="0"/>
                            </a:spcBef>
                            <a:spcAft>
                              <a:spcPts val="0"/>
                            </a:spcAft>
                          </a:pPr>
                          <a:r>
                            <a:rPr lang="en-US" sz="900" b="0" dirty="0" err="1">
                              <a:effectLst/>
                            </a:rPr>
                            <a:t>Kauth</a:t>
                          </a:r>
                          <a:r>
                            <a:rPr lang="en-US" sz="900" b="0" dirty="0">
                              <a:effectLst/>
                            </a:rPr>
                            <a:t> and Thomas, 1975</a:t>
                          </a:r>
                          <a:endParaRPr lang="en-US"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6000"/>
                            </a:lnSpc>
                            <a:spcBef>
                              <a:spcPts val="0"/>
                            </a:spcBef>
                            <a:spcAft>
                              <a:spcPts val="0"/>
                            </a:spcAft>
                          </a:pPr>
                          <a14:m>
                            <m:oMathPara xmlns:m="http://schemas.openxmlformats.org/officeDocument/2006/math">
                              <m:oMathParaPr>
                                <m:jc m:val="centerGroup"/>
                              </m:oMathParaPr>
                              <m:oMath xmlns:m="http://schemas.openxmlformats.org/officeDocument/2006/math">
                                <m:r>
                                  <a:rPr lang="en-US" sz="900" kern="1200" smtClean="0">
                                    <a:effectLst/>
                                    <a:latin typeface="Cambria Math" panose="02040503050406030204" pitchFamily="18" charset="0"/>
                                  </a:rPr>
                                  <m:t>𝑐</m:t>
                                </m:r>
                                <m:r>
                                  <a:rPr lang="es-MX" sz="900" kern="1200" smtClean="0">
                                    <a:effectLst/>
                                    <a:latin typeface="Cambria Math" panose="02040503050406030204" pitchFamily="18" charset="0"/>
                                  </a:rPr>
                                  <m:t>1∙</m:t>
                                </m:r>
                                <m:r>
                                  <a:rPr lang="en-US" sz="900" kern="1200" smtClean="0">
                                    <a:effectLst/>
                                    <a:latin typeface="Cambria Math" panose="02040503050406030204" pitchFamily="18" charset="0"/>
                                  </a:rPr>
                                  <m:t>𝐵𝑙𝑢𝑒</m:t>
                                </m:r>
                                <m:r>
                                  <a:rPr lang="es-MX" sz="900" kern="1200" smtClean="0">
                                    <a:effectLst/>
                                    <a:latin typeface="Cambria Math" panose="02040503050406030204" pitchFamily="18" charset="0"/>
                                  </a:rPr>
                                  <m:t>+</m:t>
                                </m:r>
                                <m:r>
                                  <a:rPr lang="en-US" sz="900" kern="1200" smtClean="0">
                                    <a:effectLst/>
                                    <a:latin typeface="Cambria Math" panose="02040503050406030204" pitchFamily="18" charset="0"/>
                                  </a:rPr>
                                  <m:t>𝑐</m:t>
                                </m:r>
                                <m:r>
                                  <a:rPr lang="es-MX" sz="900" kern="1200" smtClean="0">
                                    <a:effectLst/>
                                    <a:latin typeface="Cambria Math" panose="02040503050406030204" pitchFamily="18" charset="0"/>
                                  </a:rPr>
                                  <m:t>2∙</m:t>
                                </m:r>
                                <m:r>
                                  <a:rPr lang="en-US" sz="900" kern="1200" smtClean="0">
                                    <a:effectLst/>
                                    <a:latin typeface="Cambria Math" panose="02040503050406030204" pitchFamily="18" charset="0"/>
                                  </a:rPr>
                                  <m:t>𝐺𝑟𝑒𝑒𝑛</m:t>
                                </m:r>
                                <m:r>
                                  <a:rPr lang="es-MX" sz="900" kern="1200" smtClean="0">
                                    <a:effectLst/>
                                    <a:latin typeface="Cambria Math" panose="02040503050406030204" pitchFamily="18" charset="0"/>
                                  </a:rPr>
                                  <m:t>+</m:t>
                                </m:r>
                                <m:r>
                                  <a:rPr lang="en-US" sz="900" kern="1200" smtClean="0">
                                    <a:effectLst/>
                                    <a:latin typeface="Cambria Math" panose="02040503050406030204" pitchFamily="18" charset="0"/>
                                  </a:rPr>
                                  <m:t>𝑐</m:t>
                                </m:r>
                                <m:r>
                                  <a:rPr lang="es-MX" sz="900" kern="1200" smtClean="0">
                                    <a:effectLst/>
                                    <a:latin typeface="Cambria Math" panose="02040503050406030204" pitchFamily="18" charset="0"/>
                                  </a:rPr>
                                  <m:t>3∙</m:t>
                                </m:r>
                                <m:r>
                                  <a:rPr lang="en-US" sz="900" kern="1200" smtClean="0">
                                    <a:effectLst/>
                                    <a:latin typeface="Cambria Math" panose="02040503050406030204" pitchFamily="18" charset="0"/>
                                  </a:rPr>
                                  <m:t>𝑅𝑒𝑑</m:t>
                                </m:r>
                                <m:r>
                                  <a:rPr lang="es-MX" sz="900" kern="1200" smtClean="0">
                                    <a:effectLst/>
                                    <a:latin typeface="Cambria Math" panose="02040503050406030204" pitchFamily="18" charset="0"/>
                                  </a:rPr>
                                  <m:t>+</m:t>
                                </m:r>
                                <m:r>
                                  <a:rPr lang="en-US" sz="900" kern="1200" smtClean="0">
                                    <a:effectLst/>
                                    <a:latin typeface="Cambria Math" panose="02040503050406030204" pitchFamily="18" charset="0"/>
                                  </a:rPr>
                                  <m:t>𝑐</m:t>
                                </m:r>
                                <m:r>
                                  <a:rPr lang="es-MX" sz="900" kern="1200" smtClean="0">
                                    <a:effectLst/>
                                    <a:latin typeface="Cambria Math" panose="02040503050406030204" pitchFamily="18" charset="0"/>
                                  </a:rPr>
                                  <m:t>4∙</m:t>
                                </m:r>
                                <m:r>
                                  <a:rPr lang="es-MX" sz="900" kern="1200" smtClean="0">
                                    <a:effectLst/>
                                    <a:latin typeface="Cambria Math" panose="02040503050406030204" pitchFamily="18" charset="0"/>
                                  </a:rPr>
                                  <m:t>𝑁𝐼𝑅</m:t>
                                </m:r>
                                <m:r>
                                  <a:rPr lang="es-MX" sz="900" kern="1200" smtClean="0">
                                    <a:effectLst/>
                                    <a:latin typeface="Cambria Math" panose="02040503050406030204" pitchFamily="18" charset="0"/>
                                  </a:rPr>
                                  <m:t>+</m:t>
                                </m:r>
                                <m:r>
                                  <a:rPr lang="es-MX" sz="900" kern="1200" smtClean="0">
                                    <a:effectLst/>
                                    <a:latin typeface="Cambria Math" panose="02040503050406030204" pitchFamily="18" charset="0"/>
                                  </a:rPr>
                                  <m:t>𝑐</m:t>
                                </m:r>
                                <m:r>
                                  <a:rPr lang="es-MX" sz="900" kern="1200" smtClean="0">
                                    <a:effectLst/>
                                    <a:latin typeface="Cambria Math" panose="02040503050406030204" pitchFamily="18" charset="0"/>
                                  </a:rPr>
                                  <m:t>5∙</m:t>
                                </m:r>
                                <m:r>
                                  <a:rPr lang="es-MX" sz="900" kern="1200" smtClean="0">
                                    <a:effectLst/>
                                    <a:latin typeface="Cambria Math" panose="02040503050406030204" pitchFamily="18" charset="0"/>
                                  </a:rPr>
                                  <m:t>𝑀𝐼𝑅</m:t>
                                </m:r>
                                <m:r>
                                  <a:rPr lang="es-MX" sz="900" kern="1200" smtClean="0">
                                    <a:effectLst/>
                                    <a:latin typeface="Cambria Math" panose="02040503050406030204" pitchFamily="18" charset="0"/>
                                  </a:rPr>
                                  <m:t>+</m:t>
                                </m:r>
                                <m:r>
                                  <a:rPr lang="es-MX" sz="900" kern="1200" smtClean="0">
                                    <a:effectLst/>
                                    <a:latin typeface="Cambria Math" panose="02040503050406030204" pitchFamily="18" charset="0"/>
                                  </a:rPr>
                                  <m:t>𝑐</m:t>
                                </m:r>
                                <m:r>
                                  <a:rPr lang="es-MX" sz="900" kern="1200" smtClean="0">
                                    <a:effectLst/>
                                    <a:latin typeface="Cambria Math" panose="02040503050406030204" pitchFamily="18" charset="0"/>
                                  </a:rPr>
                                  <m:t>6∙</m:t>
                                </m:r>
                                <m:r>
                                  <a:rPr lang="es-MX" sz="900" kern="1200" smtClean="0">
                                    <a:effectLst/>
                                    <a:latin typeface="Cambria Math" panose="02040503050406030204" pitchFamily="18" charset="0"/>
                                  </a:rPr>
                                  <m:t>𝑆𝑊𝐼𝑅</m:t>
                                </m:r>
                                <m:r>
                                  <a:rPr lang="es-MX" sz="900" kern="1200" smtClean="0">
                                    <a:effectLst/>
                                    <a:latin typeface="Cambria Math" panose="02040503050406030204" pitchFamily="18" charset="0"/>
                                  </a:rPr>
                                  <m:t> </m:t>
                                </m:r>
                              </m:oMath>
                            </m:oMathPara>
                          </a14:m>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06000"/>
                            </a:lnSpc>
                            <a:spcBef>
                              <a:spcPts val="0"/>
                            </a:spcBef>
                            <a:spcAft>
                              <a:spcPts val="0"/>
                            </a:spcAft>
                          </a:pPr>
                          <a:r>
                            <a:rPr lang="en-US" sz="900" kern="1200" dirty="0">
                              <a:effectLst/>
                            </a:rPr>
                            <a:t> Mixed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1688034"/>
                      </a:ext>
                    </a:extLst>
                  </a:tr>
                </a:tbl>
              </a:graphicData>
            </a:graphic>
          </p:graphicFrame>
        </mc:Choice>
        <mc:Fallback xmlns="">
          <p:graphicFrame>
            <p:nvGraphicFramePr>
              <p:cNvPr id="12" name="Table 11">
                <a:extLst>
                  <a:ext uri="{FF2B5EF4-FFF2-40B4-BE49-F238E27FC236}">
                    <a16:creationId xmlns:a16="http://schemas.microsoft.com/office/drawing/2014/main" id="{CD23D119-1CFD-4205-B10D-D7D609444089}"/>
                  </a:ext>
                </a:extLst>
              </p:cNvPr>
              <p:cNvGraphicFramePr>
                <a:graphicFrameLocks noGrp="1"/>
              </p:cNvGraphicFramePr>
              <p:nvPr>
                <p:extLst>
                  <p:ext uri="{D42A27DB-BD31-4B8C-83A1-F6EECF244321}">
                    <p14:modId xmlns:p14="http://schemas.microsoft.com/office/powerpoint/2010/main" val="2974532724"/>
                  </p:ext>
                </p:extLst>
              </p:nvPr>
            </p:nvGraphicFramePr>
            <p:xfrm>
              <a:off x="343613" y="1054887"/>
              <a:ext cx="5438420" cy="2368235"/>
            </p:xfrm>
            <a:graphic>
              <a:graphicData uri="http://schemas.openxmlformats.org/drawingml/2006/table">
                <a:tbl>
                  <a:tblPr firstRow="1" firstCol="1" bandRow="1">
                    <a:tableStyleId>{C083E6E3-FA7D-4D7B-A595-EF9225AFEA82}</a:tableStyleId>
                  </a:tblPr>
                  <a:tblGrid>
                    <a:gridCol w="2427088">
                      <a:extLst>
                        <a:ext uri="{9D8B030D-6E8A-4147-A177-3AD203B41FA5}">
                          <a16:colId xmlns:a16="http://schemas.microsoft.com/office/drawing/2014/main" val="4055977995"/>
                        </a:ext>
                      </a:extLst>
                    </a:gridCol>
                    <a:gridCol w="2371940">
                      <a:extLst>
                        <a:ext uri="{9D8B030D-6E8A-4147-A177-3AD203B41FA5}">
                          <a16:colId xmlns:a16="http://schemas.microsoft.com/office/drawing/2014/main" val="416012936"/>
                        </a:ext>
                      </a:extLst>
                    </a:gridCol>
                    <a:gridCol w="639392">
                      <a:extLst>
                        <a:ext uri="{9D8B030D-6E8A-4147-A177-3AD203B41FA5}">
                          <a16:colId xmlns:a16="http://schemas.microsoft.com/office/drawing/2014/main" val="4128188320"/>
                        </a:ext>
                      </a:extLst>
                    </a:gridCol>
                  </a:tblGrid>
                  <a:tr h="222250">
                    <a:tc>
                      <a:txBody>
                        <a:bodyPr/>
                        <a:lstStyle/>
                        <a:p>
                          <a:pPr marL="0" marR="0" algn="l">
                            <a:lnSpc>
                              <a:spcPct val="106000"/>
                            </a:lnSpc>
                            <a:spcBef>
                              <a:spcPts val="0"/>
                            </a:spcBef>
                            <a:spcAft>
                              <a:spcPts val="0"/>
                            </a:spcAft>
                          </a:pPr>
                          <a:r>
                            <a:rPr lang="en-US" sz="900" kern="1200" dirty="0">
                              <a:effectLst/>
                            </a:rPr>
                            <a:t>Index</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900" kern="1200">
                              <a:effectLst/>
                            </a:rPr>
                            <a:t>Equation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lnSpc>
                              <a:spcPct val="106000"/>
                            </a:lnSpc>
                            <a:spcBef>
                              <a:spcPts val="0"/>
                            </a:spcBef>
                            <a:spcAft>
                              <a:spcPts val="0"/>
                            </a:spcAft>
                          </a:pPr>
                          <a:r>
                            <a:rPr lang="en-US" sz="900" kern="1200" dirty="0">
                              <a:effectLst/>
                            </a:rPr>
                            <a:t>Water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92165164"/>
                      </a:ext>
                    </a:extLst>
                  </a:tr>
                  <a:tr h="429197">
                    <a:tc>
                      <a:txBody>
                        <a:bodyPr/>
                        <a:lstStyle/>
                        <a:p>
                          <a:pPr marL="0" marR="0">
                            <a:lnSpc>
                              <a:spcPct val="106000"/>
                            </a:lnSpc>
                            <a:spcBef>
                              <a:spcPts val="0"/>
                            </a:spcBef>
                            <a:spcAft>
                              <a:spcPts val="0"/>
                            </a:spcAft>
                          </a:pPr>
                          <a:r>
                            <a:rPr lang="en-US" sz="900" b="1" kern="1200" dirty="0">
                              <a:effectLst/>
                            </a:rPr>
                            <a:t>NDVI </a:t>
                          </a:r>
                          <a:endParaRPr lang="en-US" sz="1100" b="1" dirty="0">
                            <a:effectLst/>
                          </a:endParaRPr>
                        </a:p>
                        <a:p>
                          <a:pPr marL="0" marR="0">
                            <a:lnSpc>
                              <a:spcPct val="106000"/>
                            </a:lnSpc>
                            <a:spcBef>
                              <a:spcPts val="0"/>
                            </a:spcBef>
                            <a:spcAft>
                              <a:spcPts val="0"/>
                            </a:spcAft>
                          </a:pPr>
                          <a:r>
                            <a:rPr lang="en-US" sz="900" b="0" kern="1200" dirty="0">
                              <a:effectLst/>
                            </a:rPr>
                            <a:t>Normalized Difference Vegetation Index</a:t>
                          </a:r>
                          <a:endParaRPr lang="en-US" sz="1100" b="0" dirty="0">
                            <a:effectLst/>
                          </a:endParaRPr>
                        </a:p>
                        <a:p>
                          <a:pPr marL="0" marR="0">
                            <a:lnSpc>
                              <a:spcPct val="106000"/>
                            </a:lnSpc>
                            <a:spcBef>
                              <a:spcPts val="0"/>
                            </a:spcBef>
                            <a:spcAft>
                              <a:spcPts val="0"/>
                            </a:spcAft>
                          </a:pPr>
                          <a:r>
                            <a:rPr lang="en-US" sz="900" b="0" kern="1200" dirty="0">
                              <a:effectLst/>
                            </a:rPr>
                            <a:t>Tucker, 1980</a:t>
                          </a:r>
                          <a:endParaRPr lang="en-US"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102571" t="-62857" r="-27249" b="-418571"/>
                          </a:stretch>
                        </a:blipFill>
                      </a:tcPr>
                    </a:tc>
                    <a:tc>
                      <a:txBody>
                        <a:bodyPr/>
                        <a:lstStyle/>
                        <a:p>
                          <a:pPr marL="0" marR="0" algn="just">
                            <a:lnSpc>
                              <a:spcPct val="106000"/>
                            </a:lnSpc>
                            <a:spcBef>
                              <a:spcPts val="0"/>
                            </a:spcBef>
                            <a:spcAft>
                              <a:spcPts val="0"/>
                            </a:spcAft>
                          </a:pPr>
                          <a:r>
                            <a:rPr lang="en-US" sz="900" kern="1200" dirty="0">
                              <a:effectLst/>
                            </a:rPr>
                            <a:t>Negative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81498198"/>
                      </a:ext>
                    </a:extLst>
                  </a:tr>
                  <a:tr h="429197">
                    <a:tc>
                      <a:txBody>
                        <a:bodyPr/>
                        <a:lstStyle/>
                        <a:p>
                          <a:pPr marL="0" marR="0">
                            <a:lnSpc>
                              <a:spcPct val="106000"/>
                            </a:lnSpc>
                            <a:spcBef>
                              <a:spcPts val="0"/>
                            </a:spcBef>
                            <a:spcAft>
                              <a:spcPts val="0"/>
                            </a:spcAft>
                          </a:pPr>
                          <a:r>
                            <a:rPr lang="en-US" sz="900" b="1" kern="1200" dirty="0">
                              <a:effectLst/>
                            </a:rPr>
                            <a:t>EVI</a:t>
                          </a:r>
                          <a:endParaRPr lang="en-US" sz="1100" b="1" dirty="0">
                            <a:effectLst/>
                          </a:endParaRPr>
                        </a:p>
                        <a:p>
                          <a:pPr marL="0" marR="0">
                            <a:lnSpc>
                              <a:spcPct val="106000"/>
                            </a:lnSpc>
                            <a:spcBef>
                              <a:spcPts val="0"/>
                            </a:spcBef>
                            <a:spcAft>
                              <a:spcPts val="0"/>
                            </a:spcAft>
                          </a:pPr>
                          <a:r>
                            <a:rPr lang="en-US" sz="900" b="0" kern="1200" dirty="0">
                              <a:effectLst/>
                            </a:rPr>
                            <a:t>Enhanced Vegetation Index</a:t>
                          </a:r>
                          <a:endParaRPr lang="en-US" sz="1100" b="0" dirty="0">
                            <a:effectLst/>
                          </a:endParaRPr>
                        </a:p>
                        <a:p>
                          <a:pPr marL="0" marR="0">
                            <a:lnSpc>
                              <a:spcPct val="106000"/>
                            </a:lnSpc>
                            <a:spcBef>
                              <a:spcPts val="0"/>
                            </a:spcBef>
                            <a:spcAft>
                              <a:spcPts val="0"/>
                            </a:spcAft>
                          </a:pPr>
                          <a:r>
                            <a:rPr lang="en-US" sz="900" b="0" kern="1200" dirty="0">
                              <a:effectLst/>
                            </a:rPr>
                            <a:t>Liu and </a:t>
                          </a:r>
                          <a:r>
                            <a:rPr lang="en-US" sz="900" b="0" kern="1200" dirty="0" err="1">
                              <a:effectLst/>
                            </a:rPr>
                            <a:t>Huete</a:t>
                          </a:r>
                          <a:r>
                            <a:rPr lang="en-US" sz="900" b="0" kern="1200" dirty="0">
                              <a:effectLst/>
                            </a:rPr>
                            <a:t>, 1995</a:t>
                          </a:r>
                          <a:endParaRPr lang="en-US"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102571" t="-160563" r="-27249" b="-312676"/>
                          </a:stretch>
                        </a:blipFill>
                      </a:tcPr>
                    </a:tc>
                    <a:tc>
                      <a:txBody>
                        <a:bodyPr/>
                        <a:lstStyle/>
                        <a:p>
                          <a:pPr marL="0" marR="0" algn="just">
                            <a:lnSpc>
                              <a:spcPct val="106000"/>
                            </a:lnSpc>
                            <a:spcBef>
                              <a:spcPts val="0"/>
                            </a:spcBef>
                            <a:spcAft>
                              <a:spcPts val="0"/>
                            </a:spcAft>
                          </a:pPr>
                          <a:r>
                            <a:rPr lang="en-US" sz="900" kern="1200" dirty="0">
                              <a:effectLst/>
                            </a:rPr>
                            <a:t>Negative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42163292"/>
                      </a:ext>
                    </a:extLst>
                  </a:tr>
                  <a:tr h="429197">
                    <a:tc>
                      <a:txBody>
                        <a:bodyPr/>
                        <a:lstStyle/>
                        <a:p>
                          <a:pPr marL="0" marR="0">
                            <a:lnSpc>
                              <a:spcPct val="106000"/>
                            </a:lnSpc>
                            <a:spcBef>
                              <a:spcPts val="0"/>
                            </a:spcBef>
                            <a:spcAft>
                              <a:spcPts val="0"/>
                            </a:spcAft>
                          </a:pPr>
                          <a:r>
                            <a:rPr lang="en-US" sz="900" b="1" kern="1200" dirty="0">
                              <a:effectLst/>
                            </a:rPr>
                            <a:t>NDWI</a:t>
                          </a:r>
                          <a:endParaRPr lang="en-US" sz="1100" b="1" dirty="0">
                            <a:effectLst/>
                          </a:endParaRPr>
                        </a:p>
                        <a:p>
                          <a:pPr marL="0" marR="0">
                            <a:lnSpc>
                              <a:spcPct val="106000"/>
                            </a:lnSpc>
                            <a:spcBef>
                              <a:spcPts val="0"/>
                            </a:spcBef>
                            <a:spcAft>
                              <a:spcPts val="0"/>
                            </a:spcAft>
                          </a:pPr>
                          <a:r>
                            <a:rPr lang="en-US" sz="900" b="0" kern="1200" dirty="0">
                              <a:effectLst/>
                            </a:rPr>
                            <a:t>Normalized Difference Water Index</a:t>
                          </a:r>
                          <a:endParaRPr lang="en-US" sz="1100" b="0" dirty="0">
                            <a:effectLst/>
                          </a:endParaRPr>
                        </a:p>
                        <a:p>
                          <a:pPr marL="0" marR="0">
                            <a:lnSpc>
                              <a:spcPct val="106000"/>
                            </a:lnSpc>
                            <a:spcBef>
                              <a:spcPts val="0"/>
                            </a:spcBef>
                            <a:spcAft>
                              <a:spcPts val="0"/>
                            </a:spcAft>
                          </a:pPr>
                          <a:r>
                            <a:rPr lang="en-US" sz="900" b="0" dirty="0" err="1">
                              <a:effectLst/>
                            </a:rPr>
                            <a:t>McFeeters</a:t>
                          </a:r>
                          <a:r>
                            <a:rPr lang="en-US" sz="900" b="0" dirty="0">
                              <a:effectLst/>
                            </a:rPr>
                            <a:t>, 1996</a:t>
                          </a:r>
                          <a:endParaRPr lang="en-US"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102571" t="-264286" r="-27249" b="-217143"/>
                          </a:stretch>
                        </a:blipFill>
                      </a:tcPr>
                    </a:tc>
                    <a:tc>
                      <a:txBody>
                        <a:bodyPr/>
                        <a:lstStyle/>
                        <a:p>
                          <a:pPr marL="0" marR="0" algn="just">
                            <a:lnSpc>
                              <a:spcPct val="106000"/>
                            </a:lnSpc>
                            <a:spcBef>
                              <a:spcPts val="0"/>
                            </a:spcBef>
                            <a:spcAft>
                              <a:spcPts val="0"/>
                            </a:spcAft>
                          </a:pPr>
                          <a:r>
                            <a:rPr lang="en-US" sz="900" kern="1200">
                              <a:effectLst/>
                            </a:rPr>
                            <a:t>Positive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2776694"/>
                      </a:ext>
                    </a:extLst>
                  </a:tr>
                  <a:tr h="429197">
                    <a:tc>
                      <a:txBody>
                        <a:bodyPr/>
                        <a:lstStyle/>
                        <a:p>
                          <a:pPr marL="0" marR="0">
                            <a:lnSpc>
                              <a:spcPct val="106000"/>
                            </a:lnSpc>
                            <a:spcBef>
                              <a:spcPts val="0"/>
                            </a:spcBef>
                            <a:spcAft>
                              <a:spcPts val="0"/>
                            </a:spcAft>
                          </a:pPr>
                          <a:r>
                            <a:rPr lang="en-US" sz="900" b="1" kern="1200" dirty="0">
                              <a:effectLst/>
                            </a:rPr>
                            <a:t>MNDWI</a:t>
                          </a:r>
                          <a:endParaRPr lang="en-US" sz="1100" b="1" dirty="0">
                            <a:effectLst/>
                          </a:endParaRPr>
                        </a:p>
                        <a:p>
                          <a:pPr marL="0" marR="0">
                            <a:lnSpc>
                              <a:spcPct val="106000"/>
                            </a:lnSpc>
                            <a:spcBef>
                              <a:spcPts val="0"/>
                            </a:spcBef>
                            <a:spcAft>
                              <a:spcPts val="0"/>
                            </a:spcAft>
                          </a:pPr>
                          <a:r>
                            <a:rPr lang="en-US" sz="900" b="0" kern="1200" dirty="0">
                              <a:effectLst/>
                            </a:rPr>
                            <a:t>Modified Normalized Difference Water Index</a:t>
                          </a:r>
                          <a:endParaRPr lang="en-US" sz="1100" b="0" dirty="0">
                            <a:effectLst/>
                          </a:endParaRPr>
                        </a:p>
                        <a:p>
                          <a:pPr marL="0" marR="0">
                            <a:lnSpc>
                              <a:spcPct val="106000"/>
                            </a:lnSpc>
                            <a:spcBef>
                              <a:spcPts val="0"/>
                            </a:spcBef>
                            <a:spcAft>
                              <a:spcPts val="0"/>
                            </a:spcAft>
                          </a:pPr>
                          <a:r>
                            <a:rPr lang="en-US" sz="900" b="0" dirty="0" err="1">
                              <a:effectLst/>
                            </a:rPr>
                            <a:t>McFeeters</a:t>
                          </a:r>
                          <a:r>
                            <a:rPr lang="en-US" sz="900" b="0" dirty="0">
                              <a:effectLst/>
                            </a:rPr>
                            <a:t>, 1996</a:t>
                          </a:r>
                          <a:endParaRPr lang="en-US"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102571" t="-359155" r="-27249" b="-114085"/>
                          </a:stretch>
                        </a:blipFill>
                      </a:tcPr>
                    </a:tc>
                    <a:tc>
                      <a:txBody>
                        <a:bodyPr/>
                        <a:lstStyle/>
                        <a:p>
                          <a:pPr marL="0" marR="0" algn="just">
                            <a:lnSpc>
                              <a:spcPct val="106000"/>
                            </a:lnSpc>
                            <a:spcBef>
                              <a:spcPts val="0"/>
                            </a:spcBef>
                            <a:spcAft>
                              <a:spcPts val="0"/>
                            </a:spcAft>
                          </a:pPr>
                          <a:r>
                            <a:rPr lang="en-US" sz="900" kern="1200" dirty="0">
                              <a:effectLst/>
                            </a:rPr>
                            <a:t>Positive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9608750"/>
                      </a:ext>
                    </a:extLst>
                  </a:tr>
                  <a:tr h="429197">
                    <a:tc>
                      <a:txBody>
                        <a:bodyPr/>
                        <a:lstStyle/>
                        <a:p>
                          <a:pPr marL="0" marR="0">
                            <a:lnSpc>
                              <a:spcPct val="106000"/>
                            </a:lnSpc>
                            <a:spcBef>
                              <a:spcPts val="0"/>
                            </a:spcBef>
                            <a:spcAft>
                              <a:spcPts val="0"/>
                            </a:spcAft>
                          </a:pPr>
                          <a:r>
                            <a:rPr lang="en-US" sz="900" b="1" kern="1200" dirty="0">
                              <a:effectLst/>
                            </a:rPr>
                            <a:t>TC</a:t>
                          </a:r>
                          <a:endParaRPr lang="en-US" sz="1100" b="1" dirty="0">
                            <a:effectLst/>
                          </a:endParaRPr>
                        </a:p>
                        <a:p>
                          <a:pPr marL="0" marR="0">
                            <a:lnSpc>
                              <a:spcPct val="106000"/>
                            </a:lnSpc>
                            <a:spcBef>
                              <a:spcPts val="0"/>
                            </a:spcBef>
                            <a:spcAft>
                              <a:spcPts val="0"/>
                            </a:spcAft>
                          </a:pPr>
                          <a:r>
                            <a:rPr lang="en-US" sz="900" b="0" kern="1200" dirty="0">
                              <a:effectLst/>
                            </a:rPr>
                            <a:t>Tasseled Cap</a:t>
                          </a:r>
                          <a:endParaRPr lang="en-US" sz="1100" b="0" dirty="0">
                            <a:effectLst/>
                          </a:endParaRPr>
                        </a:p>
                        <a:p>
                          <a:pPr marL="0" marR="0">
                            <a:lnSpc>
                              <a:spcPct val="106000"/>
                            </a:lnSpc>
                            <a:spcBef>
                              <a:spcPts val="0"/>
                            </a:spcBef>
                            <a:spcAft>
                              <a:spcPts val="0"/>
                            </a:spcAft>
                          </a:pPr>
                          <a:r>
                            <a:rPr lang="en-US" sz="900" b="0" dirty="0" err="1">
                              <a:effectLst/>
                            </a:rPr>
                            <a:t>Kauth</a:t>
                          </a:r>
                          <a:r>
                            <a:rPr lang="en-US" sz="900" b="0" dirty="0">
                              <a:effectLst/>
                            </a:rPr>
                            <a:t> and Thomas, 1975</a:t>
                          </a:r>
                          <a:endParaRPr lang="en-US"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102571" t="-465714" r="-27249" b="-15714"/>
                          </a:stretch>
                        </a:blipFill>
                      </a:tcPr>
                    </a:tc>
                    <a:tc>
                      <a:txBody>
                        <a:bodyPr/>
                        <a:lstStyle/>
                        <a:p>
                          <a:pPr marL="0" marR="0" algn="just">
                            <a:lnSpc>
                              <a:spcPct val="106000"/>
                            </a:lnSpc>
                            <a:spcBef>
                              <a:spcPts val="0"/>
                            </a:spcBef>
                            <a:spcAft>
                              <a:spcPts val="0"/>
                            </a:spcAft>
                          </a:pPr>
                          <a:r>
                            <a:rPr lang="en-US" sz="900" kern="1200" dirty="0">
                              <a:effectLst/>
                            </a:rPr>
                            <a:t> Mixed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1688034"/>
                      </a:ext>
                    </a:extLst>
                  </a:tr>
                </a:tbl>
              </a:graphicData>
            </a:graphic>
          </p:graphicFrame>
        </mc:Fallback>
      </mc:AlternateContent>
      <p:sp>
        <p:nvSpPr>
          <p:cNvPr id="7" name="Shape 310">
            <a:extLst>
              <a:ext uri="{FF2B5EF4-FFF2-40B4-BE49-F238E27FC236}">
                <a16:creationId xmlns:a16="http://schemas.microsoft.com/office/drawing/2014/main" id="{542F74A3-8489-4535-8F3B-BF68B121FE3F}"/>
              </a:ext>
            </a:extLst>
          </p:cNvPr>
          <p:cNvSpPr txBox="1"/>
          <p:nvPr/>
        </p:nvSpPr>
        <p:spPr>
          <a:xfrm>
            <a:off x="9834342" y="0"/>
            <a:ext cx="2357658" cy="461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400" dirty="0">
                <a:solidFill>
                  <a:schemeClr val="dk1"/>
                </a:solidFill>
                <a:latin typeface="Calibri"/>
                <a:ea typeface="Calibri"/>
                <a:cs typeface="Calibri"/>
                <a:sym typeface="Calibri"/>
              </a:rPr>
              <a:t>Methods</a:t>
            </a:r>
          </a:p>
        </p:txBody>
      </p:sp>
      <p:sp>
        <p:nvSpPr>
          <p:cNvPr id="8" name="Shape 311">
            <a:extLst>
              <a:ext uri="{FF2B5EF4-FFF2-40B4-BE49-F238E27FC236}">
                <a16:creationId xmlns:a16="http://schemas.microsoft.com/office/drawing/2014/main" id="{533F39F9-A6AD-45AA-9316-E61F2B098995}"/>
              </a:ext>
            </a:extLst>
          </p:cNvPr>
          <p:cNvSpPr/>
          <p:nvPr/>
        </p:nvSpPr>
        <p:spPr>
          <a:xfrm>
            <a:off x="6248400" y="635087"/>
            <a:ext cx="5822142" cy="5832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dk1"/>
                </a:solidFill>
                <a:latin typeface="Calibri"/>
                <a:ea typeface="Calibri"/>
                <a:cs typeface="Calibri"/>
                <a:sym typeface="Calibri"/>
              </a:rPr>
              <a:t>Remote sensing derived indices</a:t>
            </a:r>
          </a:p>
          <a:p>
            <a:pPr marL="342900" lvl="0" indent="-342900">
              <a:buClr>
                <a:schemeClr val="dk1"/>
              </a:buClr>
              <a:buSzPct val="100000"/>
              <a:buFont typeface="Calibri"/>
              <a:buAutoNum type="arabicParenR"/>
            </a:pPr>
            <a:r>
              <a:rPr lang="en-US" sz="1800" dirty="0">
                <a:solidFill>
                  <a:schemeClr val="dk1"/>
                </a:solidFill>
                <a:latin typeface="Calibri"/>
                <a:ea typeface="Calibri"/>
                <a:cs typeface="Calibri"/>
                <a:sym typeface="Calibri"/>
              </a:rPr>
              <a:t>Band ratio methods – contrasting bands with a wavelength sensitive to a characteristic</a:t>
            </a:r>
          </a:p>
          <a:p>
            <a:pPr marL="342900" lvl="0" indent="-342900">
              <a:buClr>
                <a:schemeClr val="dk1"/>
              </a:buClr>
              <a:buSzPct val="100000"/>
              <a:buFont typeface="Calibri"/>
              <a:buAutoNum type="arabicParenR"/>
            </a:pPr>
            <a:r>
              <a:rPr lang="en-US" sz="1800" dirty="0">
                <a:solidFill>
                  <a:schemeClr val="dk1"/>
                </a:solidFill>
                <a:latin typeface="Calibri"/>
                <a:ea typeface="Calibri"/>
                <a:cs typeface="Calibri"/>
                <a:sym typeface="Calibri"/>
              </a:rPr>
              <a:t>Single, dual, multi-band</a:t>
            </a:r>
          </a:p>
          <a:p>
            <a:pPr lvl="0">
              <a:buSzPct val="25000"/>
            </a:pPr>
            <a:endParaRPr lang="en-US" sz="1800" b="1" dirty="0">
              <a:solidFill>
                <a:schemeClr val="dk1"/>
              </a:solidFill>
              <a:latin typeface="Calibri"/>
              <a:ea typeface="Calibri"/>
              <a:cs typeface="Calibri"/>
              <a:sym typeface="Calibri"/>
            </a:endParaRPr>
          </a:p>
          <a:p>
            <a:pPr lvl="0">
              <a:buSzPct val="25000"/>
            </a:pPr>
            <a:r>
              <a:rPr lang="en-US" sz="1800" b="1" dirty="0">
                <a:solidFill>
                  <a:schemeClr val="dk1"/>
                </a:solidFill>
                <a:latin typeface="Calibri"/>
                <a:ea typeface="Calibri"/>
                <a:cs typeface="Calibri"/>
                <a:sym typeface="Calibri"/>
              </a:rPr>
              <a:t>Vegetation Indices</a:t>
            </a:r>
          </a:p>
          <a:p>
            <a:pPr marL="342900" lvl="0" indent="-342900">
              <a:buClr>
                <a:schemeClr val="dk1"/>
              </a:buClr>
              <a:buSzPct val="100000"/>
              <a:buFont typeface="Calibri"/>
              <a:buAutoNum type="arabicParenR"/>
            </a:pPr>
            <a:r>
              <a:rPr lang="en-US" sz="1800" dirty="0">
                <a:solidFill>
                  <a:schemeClr val="dk1"/>
                </a:solidFill>
                <a:latin typeface="Calibri"/>
                <a:ea typeface="Calibri"/>
                <a:cs typeface="Calibri"/>
                <a:sym typeface="Calibri"/>
              </a:rPr>
              <a:t>NDVI, EVI</a:t>
            </a:r>
          </a:p>
          <a:p>
            <a:pPr marL="342900" lvl="0" indent="-342900">
              <a:buClr>
                <a:schemeClr val="dk1"/>
              </a:buClr>
              <a:buSzPct val="100000"/>
              <a:buFont typeface="Calibri"/>
              <a:buAutoNum type="arabicParenR"/>
            </a:pPr>
            <a:r>
              <a:rPr lang="en-US" sz="1800" dirty="0">
                <a:solidFill>
                  <a:schemeClr val="dk1"/>
                </a:solidFill>
                <a:latin typeface="Calibri"/>
                <a:ea typeface="Calibri"/>
                <a:cs typeface="Calibri"/>
                <a:sym typeface="Calibri"/>
              </a:rPr>
              <a:t>Sensitive to greenness and wetness</a:t>
            </a:r>
          </a:p>
          <a:p>
            <a:pPr marL="342900" lvl="0" indent="-342900">
              <a:buClr>
                <a:schemeClr val="dk1"/>
              </a:buClr>
              <a:buSzPct val="100000"/>
              <a:buFont typeface="Calibri"/>
              <a:buAutoNum type="arabicParenR"/>
            </a:pPr>
            <a:r>
              <a:rPr lang="en-US" sz="1800" dirty="0">
                <a:solidFill>
                  <a:schemeClr val="dk1"/>
                </a:solidFill>
                <a:latin typeface="Calibri"/>
                <a:ea typeface="Calibri"/>
                <a:cs typeface="Calibri"/>
                <a:sym typeface="Calibri"/>
              </a:rPr>
              <a:t>Negative values for water, positive values for vegetation</a:t>
            </a:r>
          </a:p>
          <a:p>
            <a:pPr marL="342900" lvl="0" indent="-342900">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a:p>
            <a:pPr lvl="0">
              <a:buClr>
                <a:schemeClr val="dk1"/>
              </a:buClr>
              <a:buSzPct val="100000"/>
            </a:pPr>
            <a:r>
              <a:rPr lang="en-US" sz="1800" b="1" dirty="0">
                <a:solidFill>
                  <a:schemeClr val="dk1"/>
                </a:solidFill>
                <a:latin typeface="Calibri"/>
                <a:ea typeface="Calibri"/>
                <a:cs typeface="Calibri"/>
                <a:sym typeface="Calibri"/>
              </a:rPr>
              <a:t>Water Indices</a:t>
            </a:r>
          </a:p>
          <a:p>
            <a:pPr marL="342900" lvl="0" indent="-342900">
              <a:buClr>
                <a:schemeClr val="dk1"/>
              </a:buClr>
              <a:buSzPct val="100000"/>
              <a:buFont typeface="+mj-lt"/>
              <a:buAutoNum type="arabicParenR"/>
            </a:pPr>
            <a:r>
              <a:rPr lang="en-US" sz="1800" dirty="0">
                <a:solidFill>
                  <a:schemeClr val="dk1"/>
                </a:solidFill>
                <a:latin typeface="Calibri"/>
                <a:ea typeface="Calibri"/>
                <a:cs typeface="Calibri"/>
                <a:sym typeface="Calibri"/>
              </a:rPr>
              <a:t>NDWI, MNDW </a:t>
            </a:r>
          </a:p>
          <a:p>
            <a:pPr marL="342900" lvl="0" indent="-342900">
              <a:buClr>
                <a:schemeClr val="dk1"/>
              </a:buClr>
              <a:buSzPct val="100000"/>
              <a:buFont typeface="+mj-lt"/>
              <a:buAutoNum type="arabicParenR"/>
            </a:pPr>
            <a:r>
              <a:rPr lang="en-US" sz="1800" dirty="0">
                <a:solidFill>
                  <a:schemeClr val="dk1"/>
                </a:solidFill>
                <a:latin typeface="Calibri"/>
                <a:ea typeface="Calibri"/>
                <a:cs typeface="Calibri"/>
                <a:sym typeface="Calibri"/>
              </a:rPr>
              <a:t>Sensitive to wetness of soil and open water</a:t>
            </a:r>
          </a:p>
          <a:p>
            <a:pPr marL="342900" lvl="0" indent="-342900">
              <a:buClr>
                <a:schemeClr val="dk1"/>
              </a:buClr>
              <a:buSzPct val="100000"/>
              <a:buFont typeface="Calibri"/>
              <a:buAutoNum type="arabicParenR"/>
            </a:pPr>
            <a:r>
              <a:rPr lang="en-US" sz="1800" dirty="0">
                <a:solidFill>
                  <a:schemeClr val="dk1"/>
                </a:solidFill>
                <a:latin typeface="Calibri"/>
                <a:ea typeface="Calibri"/>
                <a:cs typeface="Calibri"/>
                <a:sym typeface="Calibri"/>
              </a:rPr>
              <a:t>Values range </a:t>
            </a:r>
          </a:p>
          <a:p>
            <a:pPr marL="342900" lvl="0" indent="-342900">
              <a:buClr>
                <a:schemeClr val="dk1"/>
              </a:buClr>
              <a:buSzPct val="100000"/>
              <a:buFont typeface="Calibri"/>
              <a:buAutoNum type="arabicParenR"/>
            </a:pPr>
            <a:r>
              <a:rPr lang="en-US" sz="1800" dirty="0">
                <a:solidFill>
                  <a:schemeClr val="dk1"/>
                </a:solidFill>
                <a:latin typeface="Calibri"/>
                <a:ea typeface="Calibri"/>
                <a:cs typeface="Calibri"/>
                <a:sym typeface="Calibri"/>
              </a:rPr>
              <a:t>Loss of signal under canopy</a:t>
            </a:r>
          </a:p>
          <a:p>
            <a:pPr marL="342900" lvl="0" indent="-342900">
              <a:buClr>
                <a:schemeClr val="dk1"/>
              </a:buClr>
              <a:buSzPct val="100000"/>
              <a:buFont typeface="Calibri"/>
              <a:buAutoNum type="arabicParenR"/>
            </a:pPr>
            <a:r>
              <a:rPr lang="en-US" sz="1800" dirty="0">
                <a:solidFill>
                  <a:schemeClr val="dk1"/>
                </a:solidFill>
                <a:latin typeface="Calibri"/>
                <a:ea typeface="Calibri"/>
                <a:cs typeface="Calibri"/>
                <a:sym typeface="Calibri"/>
              </a:rPr>
              <a:t>Positive values </a:t>
            </a:r>
          </a:p>
          <a:p>
            <a:pPr marL="342900" lvl="0" indent="-342900">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a:p>
            <a:pPr lvl="0">
              <a:buClr>
                <a:schemeClr val="dk1"/>
              </a:buClr>
              <a:buSzPct val="100000"/>
            </a:pPr>
            <a:r>
              <a:rPr lang="en-US" sz="1800" b="1" dirty="0">
                <a:solidFill>
                  <a:schemeClr val="dk1"/>
                </a:solidFill>
                <a:latin typeface="Calibri"/>
                <a:ea typeface="Calibri"/>
                <a:cs typeface="Calibri"/>
                <a:sym typeface="Calibri"/>
              </a:rPr>
              <a:t>Other Indices</a:t>
            </a:r>
          </a:p>
          <a:p>
            <a:pPr marL="342900" lvl="0" indent="-342900">
              <a:buClr>
                <a:schemeClr val="dk1"/>
              </a:buClr>
              <a:buSzPct val="100000"/>
              <a:buFont typeface="+mj-lt"/>
              <a:buAutoNum type="arabicParenR"/>
            </a:pPr>
            <a:r>
              <a:rPr lang="en-US" sz="1800" dirty="0">
                <a:solidFill>
                  <a:schemeClr val="dk1"/>
                </a:solidFill>
                <a:latin typeface="Calibri"/>
                <a:ea typeface="Calibri"/>
                <a:cs typeface="Calibri"/>
                <a:sym typeface="Calibri"/>
              </a:rPr>
              <a:t>TC-wet, TC-green </a:t>
            </a:r>
          </a:p>
          <a:p>
            <a:pPr marL="342900" lvl="0" indent="-342900">
              <a:buClr>
                <a:schemeClr val="dk1"/>
              </a:buClr>
              <a:buSzPct val="100000"/>
              <a:buFont typeface="+mj-lt"/>
              <a:buAutoNum type="arabicParenR"/>
            </a:pPr>
            <a:r>
              <a:rPr lang="en-US" sz="1800" dirty="0">
                <a:solidFill>
                  <a:schemeClr val="dk1"/>
                </a:solidFill>
                <a:latin typeface="Calibri"/>
                <a:ea typeface="Calibri"/>
                <a:cs typeface="Calibri"/>
                <a:sym typeface="Calibri"/>
              </a:rPr>
              <a:t>Performed poorly overall and were not used</a:t>
            </a:r>
          </a:p>
          <a:p>
            <a:pPr marL="342900" marR="0" lvl="0" indent="-342900" algn="l" rtl="0">
              <a:spcBef>
                <a:spcPts val="0"/>
              </a:spcBef>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278C7AFD-7D0A-4F10-A6C4-76AC78D3B4BB}"/>
              </a:ext>
            </a:extLst>
          </p:cNvPr>
          <p:cNvSpPr txBox="1"/>
          <p:nvPr/>
        </p:nvSpPr>
        <p:spPr>
          <a:xfrm>
            <a:off x="343613" y="635087"/>
            <a:ext cx="1766830" cy="307777"/>
          </a:xfrm>
          <a:prstGeom prst="rect">
            <a:avLst/>
          </a:prstGeom>
          <a:noFill/>
        </p:spPr>
        <p:txBody>
          <a:bodyPr wrap="none" rtlCol="0">
            <a:spAutoFit/>
          </a:bodyPr>
          <a:lstStyle/>
          <a:p>
            <a:r>
              <a:rPr lang="en-US" i="1" dirty="0"/>
              <a:t>Summary of Indices</a:t>
            </a:r>
          </a:p>
        </p:txBody>
      </p:sp>
      <p:sp>
        <p:nvSpPr>
          <p:cNvPr id="19" name="TextBox 18">
            <a:extLst>
              <a:ext uri="{FF2B5EF4-FFF2-40B4-BE49-F238E27FC236}">
                <a16:creationId xmlns:a16="http://schemas.microsoft.com/office/drawing/2014/main" id="{6E64D774-4FBB-47BE-980F-F52C5A445BE1}"/>
              </a:ext>
            </a:extLst>
          </p:cNvPr>
          <p:cNvSpPr txBox="1"/>
          <p:nvPr/>
        </p:nvSpPr>
        <p:spPr>
          <a:xfrm>
            <a:off x="343613" y="3715903"/>
            <a:ext cx="4612160" cy="307777"/>
          </a:xfrm>
          <a:prstGeom prst="rect">
            <a:avLst/>
          </a:prstGeom>
          <a:noFill/>
        </p:spPr>
        <p:txBody>
          <a:bodyPr wrap="none" rtlCol="0">
            <a:spAutoFit/>
          </a:bodyPr>
          <a:lstStyle/>
          <a:p>
            <a:r>
              <a:rPr lang="en-US" i="1" dirty="0"/>
              <a:t>Summary of bands, wavelengths and spatial resolutions</a:t>
            </a:r>
          </a:p>
        </p:txBody>
      </p:sp>
    </p:spTree>
    <p:extLst>
      <p:ext uri="{BB962C8B-B14F-4D97-AF65-F5344CB8AC3E}">
        <p14:creationId xmlns:p14="http://schemas.microsoft.com/office/powerpoint/2010/main" val="2012617748"/>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8" name="Shape 311">
            <a:extLst>
              <a:ext uri="{FF2B5EF4-FFF2-40B4-BE49-F238E27FC236}">
                <a16:creationId xmlns:a16="http://schemas.microsoft.com/office/drawing/2014/main" id="{533F39F9-A6AD-45AA-9316-E61F2B098995}"/>
              </a:ext>
            </a:extLst>
          </p:cNvPr>
          <p:cNvSpPr/>
          <p:nvPr/>
        </p:nvSpPr>
        <p:spPr>
          <a:xfrm>
            <a:off x="190499" y="464735"/>
            <a:ext cx="5822142" cy="3678163"/>
          </a:xfrm>
          <a:prstGeom prst="rect">
            <a:avLst/>
          </a:prstGeom>
          <a:noFill/>
          <a:ln>
            <a:noFill/>
          </a:ln>
        </p:spPr>
        <p:txBody>
          <a:bodyPr lIns="91425" tIns="45700" rIns="91425" bIns="45700" anchor="t" anchorCtr="0">
            <a:noAutofit/>
          </a:bodyPr>
          <a:lstStyle/>
          <a:p>
            <a:pPr lvl="0">
              <a:buClr>
                <a:schemeClr val="dk1"/>
              </a:buClr>
              <a:buSzPct val="100000"/>
            </a:pPr>
            <a:r>
              <a:rPr lang="en-US" sz="1800" b="1" dirty="0" err="1">
                <a:solidFill>
                  <a:schemeClr val="dk1"/>
                </a:solidFill>
                <a:latin typeface="Calibri"/>
                <a:ea typeface="Calibri"/>
                <a:cs typeface="Calibri"/>
                <a:sym typeface="Calibri"/>
              </a:rPr>
              <a:t>Marismas</a:t>
            </a:r>
            <a:r>
              <a:rPr lang="en-US" sz="1800" b="1" dirty="0">
                <a:solidFill>
                  <a:schemeClr val="dk1"/>
                </a:solidFill>
                <a:latin typeface="Calibri"/>
                <a:ea typeface="Calibri"/>
                <a:cs typeface="Calibri"/>
                <a:sym typeface="Calibri"/>
              </a:rPr>
              <a:t> </a:t>
            </a:r>
            <a:r>
              <a:rPr lang="en-US" sz="1800" b="1" dirty="0" err="1">
                <a:solidFill>
                  <a:schemeClr val="dk1"/>
                </a:solidFill>
                <a:latin typeface="Calibri"/>
                <a:ea typeface="Calibri"/>
                <a:cs typeface="Calibri"/>
                <a:sym typeface="Calibri"/>
              </a:rPr>
              <a:t>Nacionales</a:t>
            </a:r>
            <a:endParaRPr lang="en-US" sz="1800" b="1" dirty="0">
              <a:solidFill>
                <a:schemeClr val="dk1"/>
              </a:solidFill>
              <a:latin typeface="Calibri"/>
              <a:ea typeface="Calibri"/>
              <a:cs typeface="Calibri"/>
              <a:sym typeface="Calibri"/>
            </a:endParaRPr>
          </a:p>
          <a:p>
            <a:pPr marL="285750" indent="-285750">
              <a:buClr>
                <a:schemeClr val="dk1"/>
              </a:buClr>
              <a:buSzPct val="100000"/>
              <a:buFont typeface="Arial"/>
              <a:buChar char="•"/>
            </a:pPr>
            <a:r>
              <a:rPr lang="en-US" sz="1800" dirty="0">
                <a:solidFill>
                  <a:schemeClr val="dk1"/>
                </a:solidFill>
                <a:latin typeface="Calibri"/>
                <a:ea typeface="Calibri"/>
                <a:cs typeface="Calibri"/>
                <a:sym typeface="Calibri"/>
              </a:rPr>
              <a:t>Ramsar site – area of international importance</a:t>
            </a:r>
          </a:p>
          <a:p>
            <a:pPr marL="285750" lvl="0" indent="-285750">
              <a:buClr>
                <a:schemeClr val="dk1"/>
              </a:buClr>
              <a:buSzPct val="100000"/>
              <a:buFont typeface="Arial"/>
              <a:buChar char="•"/>
            </a:pPr>
            <a:r>
              <a:rPr lang="en-US" sz="1800" dirty="0">
                <a:solidFill>
                  <a:schemeClr val="dk1"/>
                </a:solidFill>
                <a:latin typeface="Calibri"/>
                <a:ea typeface="Calibri"/>
                <a:cs typeface="Calibri"/>
                <a:sym typeface="Calibri"/>
              </a:rPr>
              <a:t>Coastal Lagoon - ~200,000 ha</a:t>
            </a:r>
          </a:p>
          <a:p>
            <a:pPr marL="285750" indent="-285750">
              <a:buClr>
                <a:schemeClr val="dk1"/>
              </a:buClr>
              <a:buSzPct val="100000"/>
              <a:buFont typeface="Arial"/>
              <a:buChar char="•"/>
            </a:pPr>
            <a:r>
              <a:rPr lang="en-US" sz="1800" dirty="0">
                <a:solidFill>
                  <a:schemeClr val="tx1"/>
                </a:solidFill>
                <a:latin typeface="Calibri"/>
                <a:ea typeface="Calibri"/>
                <a:cs typeface="Calibri"/>
                <a:sym typeface="Calibri"/>
              </a:rPr>
              <a:t>San Pedro-</a:t>
            </a:r>
            <a:r>
              <a:rPr lang="en-US" sz="1800" dirty="0" err="1">
                <a:solidFill>
                  <a:schemeClr val="tx1"/>
                </a:solidFill>
                <a:latin typeface="Calibri"/>
                <a:ea typeface="Calibri"/>
                <a:cs typeface="Calibri"/>
                <a:sym typeface="Calibri"/>
              </a:rPr>
              <a:t>Mezquital</a:t>
            </a:r>
            <a:r>
              <a:rPr lang="en-US" sz="1800" dirty="0">
                <a:solidFill>
                  <a:schemeClr val="tx1"/>
                </a:solidFill>
                <a:latin typeface="Calibri"/>
                <a:ea typeface="Calibri"/>
                <a:cs typeface="Calibri"/>
                <a:sym typeface="Calibri"/>
              </a:rPr>
              <a:t> River 2</a:t>
            </a:r>
            <a:r>
              <a:rPr lang="en-US" sz="1800" baseline="30000" dirty="0">
                <a:solidFill>
                  <a:schemeClr val="tx1"/>
                </a:solidFill>
                <a:latin typeface="Calibri"/>
                <a:ea typeface="Calibri"/>
                <a:cs typeface="Calibri"/>
                <a:sym typeface="Calibri"/>
              </a:rPr>
              <a:t>nd</a:t>
            </a:r>
            <a:r>
              <a:rPr lang="en-US" sz="1800" dirty="0">
                <a:solidFill>
                  <a:schemeClr val="tx1"/>
                </a:solidFill>
                <a:latin typeface="Calibri"/>
                <a:ea typeface="Calibri"/>
                <a:cs typeface="Calibri"/>
                <a:sym typeface="Calibri"/>
              </a:rPr>
              <a:t> Largest tributary</a:t>
            </a:r>
          </a:p>
          <a:p>
            <a:pPr marL="285750" lvl="0" indent="-285750">
              <a:buClr>
                <a:schemeClr val="dk1"/>
              </a:buClr>
              <a:buSzPct val="100000"/>
              <a:buFont typeface="Arial"/>
              <a:buChar char="•"/>
            </a:pPr>
            <a:r>
              <a:rPr lang="en-US" sz="1800" dirty="0">
                <a:solidFill>
                  <a:schemeClr val="dk1"/>
                </a:solidFill>
                <a:latin typeface="Calibri"/>
                <a:ea typeface="Calibri"/>
                <a:cs typeface="Calibri"/>
                <a:sym typeface="Calibri"/>
              </a:rPr>
              <a:t>Most Northern extent of Mangroves in the Pacific</a:t>
            </a:r>
          </a:p>
          <a:p>
            <a:pPr marL="285750" lvl="0" indent="-285750">
              <a:buClr>
                <a:schemeClr val="dk1"/>
              </a:buClr>
              <a:buSzPct val="100000"/>
              <a:buFont typeface="Arial"/>
              <a:buChar char="•"/>
            </a:pPr>
            <a:r>
              <a:rPr lang="en-US" sz="1800" dirty="0">
                <a:solidFill>
                  <a:schemeClr val="dk1"/>
                </a:solidFill>
                <a:latin typeface="Calibri"/>
                <a:ea typeface="Calibri"/>
                <a:cs typeface="Calibri"/>
                <a:sym typeface="Calibri"/>
              </a:rPr>
              <a:t>High biodiversity</a:t>
            </a:r>
          </a:p>
          <a:p>
            <a:pPr lvl="0">
              <a:buClr>
                <a:schemeClr val="dk1"/>
              </a:buClr>
              <a:buSzPct val="100000"/>
            </a:pPr>
            <a:endParaRPr lang="en-US" sz="1800" b="1" dirty="0">
              <a:solidFill>
                <a:schemeClr val="dk1"/>
              </a:solidFill>
              <a:latin typeface="Calibri"/>
              <a:ea typeface="Calibri"/>
              <a:cs typeface="Calibri"/>
              <a:sym typeface="Calibri"/>
            </a:endParaRPr>
          </a:p>
          <a:p>
            <a:pPr>
              <a:buClr>
                <a:schemeClr val="dk1"/>
              </a:buClr>
              <a:buSzPct val="100000"/>
            </a:pPr>
            <a:r>
              <a:rPr lang="en-US" sz="1800" b="1" dirty="0">
                <a:solidFill>
                  <a:schemeClr val="dk1"/>
                </a:solidFill>
                <a:latin typeface="Calibri"/>
                <a:ea typeface="Calibri"/>
                <a:cs typeface="Calibri"/>
                <a:sym typeface="Calibri"/>
              </a:rPr>
              <a:t>Threats</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Damming</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Aquaculture development</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Over-abstraction/diversion of water</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Deforestation</a:t>
            </a:r>
          </a:p>
        </p:txBody>
      </p:sp>
      <p:sp>
        <p:nvSpPr>
          <p:cNvPr id="12" name="Shape 350">
            <a:extLst>
              <a:ext uri="{FF2B5EF4-FFF2-40B4-BE49-F238E27FC236}">
                <a16:creationId xmlns:a16="http://schemas.microsoft.com/office/drawing/2014/main" id="{A87AA5BC-3A29-4445-9767-31A495CB7A08}"/>
              </a:ext>
            </a:extLst>
          </p:cNvPr>
          <p:cNvSpPr txBox="1"/>
          <p:nvPr/>
        </p:nvSpPr>
        <p:spPr>
          <a:xfrm>
            <a:off x="0" y="0"/>
            <a:ext cx="4267200" cy="461664"/>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2400" dirty="0">
                <a:solidFill>
                  <a:schemeClr val="dk1"/>
                </a:solidFill>
                <a:latin typeface="Calibri"/>
                <a:ea typeface="Calibri"/>
                <a:cs typeface="Calibri"/>
                <a:sym typeface="Calibri"/>
              </a:rPr>
              <a:t>Study Area</a:t>
            </a:r>
          </a:p>
        </p:txBody>
      </p:sp>
      <p:pic>
        <p:nvPicPr>
          <p:cNvPr id="19" name="Picture 18">
            <a:extLst>
              <a:ext uri="{FF2B5EF4-FFF2-40B4-BE49-F238E27FC236}">
                <a16:creationId xmlns:a16="http://schemas.microsoft.com/office/drawing/2014/main" id="{7FC915EB-D9E1-4B64-B99E-F6F69D74E519}"/>
              </a:ext>
            </a:extLst>
          </p:cNvPr>
          <p:cNvPicPr>
            <a:picLocks noChangeAspect="1"/>
          </p:cNvPicPr>
          <p:nvPr/>
        </p:nvPicPr>
        <p:blipFill>
          <a:blip r:embed="rId3"/>
          <a:stretch>
            <a:fillRect/>
          </a:stretch>
        </p:blipFill>
        <p:spPr>
          <a:xfrm>
            <a:off x="4150152" y="4334037"/>
            <a:ext cx="3724979" cy="2523963"/>
          </a:xfrm>
          <a:prstGeom prst="rect">
            <a:avLst/>
          </a:prstGeom>
        </p:spPr>
      </p:pic>
      <p:sp>
        <p:nvSpPr>
          <p:cNvPr id="20" name="Shape 311">
            <a:extLst>
              <a:ext uri="{FF2B5EF4-FFF2-40B4-BE49-F238E27FC236}">
                <a16:creationId xmlns:a16="http://schemas.microsoft.com/office/drawing/2014/main" id="{BE1500F5-E6D4-4D29-B9DB-2AD8EF2F424B}"/>
              </a:ext>
            </a:extLst>
          </p:cNvPr>
          <p:cNvSpPr/>
          <p:nvPr/>
        </p:nvSpPr>
        <p:spPr>
          <a:xfrm>
            <a:off x="6888480" y="464735"/>
            <a:ext cx="5303520" cy="3678163"/>
          </a:xfrm>
          <a:prstGeom prst="rect">
            <a:avLst/>
          </a:prstGeom>
          <a:noFill/>
          <a:ln>
            <a:noFill/>
          </a:ln>
        </p:spPr>
        <p:txBody>
          <a:bodyPr lIns="91425" tIns="45700" rIns="91425" bIns="45700" anchor="t" anchorCtr="0">
            <a:noAutofit/>
          </a:bodyPr>
          <a:lstStyle/>
          <a:p>
            <a:pPr lvl="0">
              <a:buClr>
                <a:schemeClr val="dk1"/>
              </a:buClr>
              <a:buSzPct val="100000"/>
            </a:pPr>
            <a:r>
              <a:rPr lang="en-US" sz="1800" b="1" dirty="0">
                <a:solidFill>
                  <a:schemeClr val="dk1"/>
                </a:solidFill>
                <a:latin typeface="Calibri"/>
                <a:ea typeface="Calibri"/>
                <a:cs typeface="Calibri"/>
                <a:sym typeface="Calibri"/>
              </a:rPr>
              <a:t>Laguna Alvarado</a:t>
            </a:r>
          </a:p>
          <a:p>
            <a:pPr marL="285750" indent="-285750">
              <a:buClr>
                <a:schemeClr val="dk1"/>
              </a:buClr>
              <a:buSzPct val="100000"/>
              <a:buFont typeface="Arial"/>
              <a:buChar char="•"/>
            </a:pPr>
            <a:r>
              <a:rPr lang="en-US" sz="1800" dirty="0">
                <a:solidFill>
                  <a:schemeClr val="dk1"/>
                </a:solidFill>
                <a:latin typeface="Calibri"/>
                <a:ea typeface="Calibri"/>
                <a:cs typeface="Calibri"/>
                <a:sym typeface="Calibri"/>
              </a:rPr>
              <a:t>Ramsar site – area of international importance</a:t>
            </a:r>
          </a:p>
          <a:p>
            <a:pPr marL="285750" lvl="0" indent="-285750">
              <a:buClr>
                <a:schemeClr val="dk1"/>
              </a:buClr>
              <a:buSzPct val="100000"/>
              <a:buFont typeface="Arial"/>
              <a:buChar char="•"/>
            </a:pPr>
            <a:r>
              <a:rPr lang="en-US" sz="1800" dirty="0">
                <a:solidFill>
                  <a:schemeClr val="dk1"/>
                </a:solidFill>
                <a:latin typeface="Calibri"/>
                <a:ea typeface="Calibri"/>
                <a:cs typeface="Calibri"/>
                <a:sym typeface="Calibri"/>
              </a:rPr>
              <a:t>Coastal Lagoon - ~300,000 ha</a:t>
            </a:r>
          </a:p>
          <a:p>
            <a:pPr marL="285750" lvl="0" indent="-285750">
              <a:buClr>
                <a:schemeClr val="dk1"/>
              </a:buClr>
              <a:buSzPct val="100000"/>
              <a:buFont typeface="Arial"/>
              <a:buChar char="•"/>
            </a:pPr>
            <a:r>
              <a:rPr lang="en-US" sz="1800" dirty="0">
                <a:solidFill>
                  <a:schemeClr val="dk1"/>
                </a:solidFill>
                <a:latin typeface="Calibri"/>
                <a:ea typeface="Calibri"/>
                <a:cs typeface="Calibri"/>
                <a:sym typeface="Calibri"/>
              </a:rPr>
              <a:t>Largest tributary </a:t>
            </a:r>
            <a:r>
              <a:rPr lang="en-US" sz="1800" dirty="0" err="1">
                <a:solidFill>
                  <a:schemeClr val="dk1"/>
                </a:solidFill>
                <a:latin typeface="Calibri"/>
                <a:ea typeface="Calibri"/>
                <a:cs typeface="Calibri"/>
                <a:sym typeface="Calibri"/>
              </a:rPr>
              <a:t>Papaloapan</a:t>
            </a:r>
            <a:r>
              <a:rPr lang="en-US" sz="1800" dirty="0">
                <a:solidFill>
                  <a:schemeClr val="dk1"/>
                </a:solidFill>
                <a:latin typeface="Calibri"/>
                <a:ea typeface="Calibri"/>
                <a:cs typeface="Calibri"/>
                <a:sym typeface="Calibri"/>
              </a:rPr>
              <a:t> River</a:t>
            </a:r>
          </a:p>
          <a:p>
            <a:pPr marL="285750" lvl="0" indent="-285750">
              <a:buClr>
                <a:schemeClr val="dk1"/>
              </a:buClr>
              <a:buSzPct val="100000"/>
              <a:buFont typeface="Arial"/>
              <a:buChar char="•"/>
            </a:pPr>
            <a:r>
              <a:rPr lang="en-US" sz="1800" dirty="0">
                <a:solidFill>
                  <a:schemeClr val="dk1"/>
                </a:solidFill>
                <a:latin typeface="Calibri"/>
                <a:ea typeface="Calibri"/>
                <a:cs typeface="Calibri"/>
                <a:sym typeface="Calibri"/>
              </a:rPr>
              <a:t>Tributaries heavily regulated</a:t>
            </a:r>
          </a:p>
          <a:p>
            <a:pPr marL="285750" lvl="0" indent="-285750">
              <a:buClr>
                <a:schemeClr val="dk1"/>
              </a:buClr>
              <a:buSzPct val="100000"/>
              <a:buFont typeface="Arial"/>
              <a:buChar char="•"/>
            </a:pPr>
            <a:r>
              <a:rPr lang="en-US" sz="1800" dirty="0">
                <a:solidFill>
                  <a:schemeClr val="dk1"/>
                </a:solidFill>
                <a:latin typeface="Calibri"/>
                <a:ea typeface="Calibri"/>
                <a:cs typeface="Calibri"/>
                <a:sym typeface="Calibri"/>
              </a:rPr>
              <a:t>High biodiversity</a:t>
            </a:r>
          </a:p>
          <a:p>
            <a:pPr lvl="0">
              <a:buClr>
                <a:schemeClr val="dk1"/>
              </a:buClr>
              <a:buSzPct val="100000"/>
            </a:pPr>
            <a:endParaRPr lang="en-US" sz="1800" b="1" dirty="0">
              <a:solidFill>
                <a:schemeClr val="dk1"/>
              </a:solidFill>
              <a:latin typeface="Calibri"/>
              <a:ea typeface="Calibri"/>
              <a:cs typeface="Calibri"/>
              <a:sym typeface="Calibri"/>
            </a:endParaRPr>
          </a:p>
          <a:p>
            <a:pPr>
              <a:buClr>
                <a:schemeClr val="dk1"/>
              </a:buClr>
              <a:buSzPct val="100000"/>
            </a:pPr>
            <a:r>
              <a:rPr lang="en-US" sz="1800" b="1" dirty="0">
                <a:solidFill>
                  <a:schemeClr val="dk1"/>
                </a:solidFill>
                <a:latin typeface="Calibri"/>
                <a:ea typeface="Calibri"/>
                <a:cs typeface="Calibri"/>
                <a:sym typeface="Calibri"/>
              </a:rPr>
              <a:t>Threats</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Over-abstraction/diversion of water</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Deforestation</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Agricultural expansion</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Cattle</a:t>
            </a:r>
          </a:p>
        </p:txBody>
      </p:sp>
      <p:sp>
        <p:nvSpPr>
          <p:cNvPr id="22" name="Rectangle 21">
            <a:extLst>
              <a:ext uri="{FF2B5EF4-FFF2-40B4-BE49-F238E27FC236}">
                <a16:creationId xmlns:a16="http://schemas.microsoft.com/office/drawing/2014/main" id="{2E53D4B4-C7F8-4486-88B2-4AC900933661}"/>
              </a:ext>
            </a:extLst>
          </p:cNvPr>
          <p:cNvSpPr/>
          <p:nvPr/>
        </p:nvSpPr>
        <p:spPr>
          <a:xfrm>
            <a:off x="3871774" y="6303228"/>
            <a:ext cx="1736373" cy="307777"/>
          </a:xfrm>
          <a:prstGeom prst="rect">
            <a:avLst/>
          </a:prstGeom>
        </p:spPr>
        <p:txBody>
          <a:bodyPr wrap="none">
            <a:spAutoFit/>
          </a:bodyPr>
          <a:lstStyle/>
          <a:p>
            <a:r>
              <a:rPr lang="en-US" dirty="0" err="1">
                <a:solidFill>
                  <a:schemeClr val="tx1"/>
                </a:solidFill>
                <a:latin typeface="Calibri"/>
                <a:ea typeface="Calibri"/>
                <a:cs typeface="Calibri"/>
                <a:sym typeface="Calibri"/>
              </a:rPr>
              <a:t>Marismas</a:t>
            </a:r>
            <a:r>
              <a:rPr lang="en-US" dirty="0">
                <a:solidFill>
                  <a:schemeClr val="tx1"/>
                </a:solidFill>
                <a:latin typeface="Calibri"/>
                <a:ea typeface="Calibri"/>
                <a:cs typeface="Calibri"/>
                <a:sym typeface="Calibri"/>
              </a:rPr>
              <a:t> </a:t>
            </a:r>
            <a:r>
              <a:rPr lang="en-US" dirty="0" err="1">
                <a:solidFill>
                  <a:schemeClr val="tx1"/>
                </a:solidFill>
                <a:latin typeface="Calibri"/>
                <a:ea typeface="Calibri"/>
                <a:cs typeface="Calibri"/>
                <a:sym typeface="Calibri"/>
              </a:rPr>
              <a:t>Nacionales</a:t>
            </a:r>
            <a:endParaRPr lang="en-US" dirty="0">
              <a:solidFill>
                <a:schemeClr val="tx1"/>
              </a:solidFill>
            </a:endParaRPr>
          </a:p>
        </p:txBody>
      </p:sp>
      <p:cxnSp>
        <p:nvCxnSpPr>
          <p:cNvPr id="24" name="Straight Connector 23">
            <a:extLst>
              <a:ext uri="{FF2B5EF4-FFF2-40B4-BE49-F238E27FC236}">
                <a16:creationId xmlns:a16="http://schemas.microsoft.com/office/drawing/2014/main" id="{123F601F-3616-4DDB-867E-9CB9CE45C32D}"/>
              </a:ext>
            </a:extLst>
          </p:cNvPr>
          <p:cNvCxnSpPr>
            <a:cxnSpLocks/>
            <a:stCxn id="22" idx="0"/>
          </p:cNvCxnSpPr>
          <p:nvPr/>
        </p:nvCxnSpPr>
        <p:spPr>
          <a:xfrm flipV="1">
            <a:off x="4739961" y="5836922"/>
            <a:ext cx="769299" cy="46630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4B0765E-8AA4-454F-9F50-5505927DA6EE}"/>
              </a:ext>
            </a:extLst>
          </p:cNvPr>
          <p:cNvCxnSpPr>
            <a:cxnSpLocks/>
            <a:stCxn id="31" idx="2"/>
          </p:cNvCxnSpPr>
          <p:nvPr/>
        </p:nvCxnSpPr>
        <p:spPr>
          <a:xfrm flipH="1">
            <a:off x="6812288" y="4841591"/>
            <a:ext cx="955540" cy="130774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2773594-12EF-4EB8-8DA5-214726D11205}"/>
              </a:ext>
            </a:extLst>
          </p:cNvPr>
          <p:cNvSpPr/>
          <p:nvPr/>
        </p:nvSpPr>
        <p:spPr>
          <a:xfrm>
            <a:off x="7067957" y="4533814"/>
            <a:ext cx="1399742" cy="307777"/>
          </a:xfrm>
          <a:prstGeom prst="rect">
            <a:avLst/>
          </a:prstGeom>
        </p:spPr>
        <p:txBody>
          <a:bodyPr wrap="none">
            <a:spAutoFit/>
          </a:bodyPr>
          <a:lstStyle/>
          <a:p>
            <a:r>
              <a:rPr lang="en-US" dirty="0">
                <a:solidFill>
                  <a:schemeClr val="tx1"/>
                </a:solidFill>
                <a:latin typeface="Calibri"/>
                <a:ea typeface="Calibri"/>
                <a:cs typeface="Calibri"/>
                <a:sym typeface="Calibri"/>
              </a:rPr>
              <a:t>Laguna Alvarado</a:t>
            </a:r>
            <a:endParaRPr lang="en-US" dirty="0">
              <a:solidFill>
                <a:schemeClr val="tx1"/>
              </a:solidFill>
            </a:endParaRPr>
          </a:p>
        </p:txBody>
      </p:sp>
      <p:pic>
        <p:nvPicPr>
          <p:cNvPr id="33" name="Picture 32">
            <a:extLst>
              <a:ext uri="{FF2B5EF4-FFF2-40B4-BE49-F238E27FC236}">
                <a16:creationId xmlns:a16="http://schemas.microsoft.com/office/drawing/2014/main" id="{0E78F078-8DFA-4608-A918-0089667172A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82828" y="4191000"/>
            <a:ext cx="3313802" cy="2348745"/>
          </a:xfrm>
          <a:prstGeom prst="rect">
            <a:avLst/>
          </a:prstGeom>
          <a:noFill/>
        </p:spPr>
      </p:pic>
      <p:pic>
        <p:nvPicPr>
          <p:cNvPr id="34" name="Picture 33">
            <a:extLst>
              <a:ext uri="{FF2B5EF4-FFF2-40B4-BE49-F238E27FC236}">
                <a16:creationId xmlns:a16="http://schemas.microsoft.com/office/drawing/2014/main" id="{37E9F2FA-B925-494C-A9D8-A3F7777DB758}"/>
              </a:ext>
            </a:extLst>
          </p:cNvPr>
          <p:cNvPicPr>
            <a:picLocks noChangeAspect="1"/>
          </p:cNvPicPr>
          <p:nvPr/>
        </p:nvPicPr>
        <p:blipFill>
          <a:blip r:embed="rId5"/>
          <a:stretch>
            <a:fillRect/>
          </a:stretch>
        </p:blipFill>
        <p:spPr>
          <a:xfrm>
            <a:off x="274334" y="4191000"/>
            <a:ext cx="3322616" cy="2348745"/>
          </a:xfrm>
          <a:prstGeom prst="rect">
            <a:avLst/>
          </a:prstGeom>
        </p:spPr>
      </p:pic>
      <p:sp>
        <p:nvSpPr>
          <p:cNvPr id="37" name="Rectangle 36">
            <a:extLst>
              <a:ext uri="{FF2B5EF4-FFF2-40B4-BE49-F238E27FC236}">
                <a16:creationId xmlns:a16="http://schemas.microsoft.com/office/drawing/2014/main" id="{38642F76-0772-47D7-86B3-728A6CDD8E33}"/>
              </a:ext>
            </a:extLst>
          </p:cNvPr>
          <p:cNvSpPr/>
          <p:nvPr/>
        </p:nvSpPr>
        <p:spPr>
          <a:xfrm>
            <a:off x="8393564" y="6485555"/>
            <a:ext cx="3709670" cy="307777"/>
          </a:xfrm>
          <a:prstGeom prst="rect">
            <a:avLst/>
          </a:prstGeom>
        </p:spPr>
        <p:txBody>
          <a:bodyPr wrap="none">
            <a:spAutoFit/>
          </a:bodyPr>
          <a:lstStyle/>
          <a:p>
            <a:r>
              <a:rPr lang="en-US" i="1" dirty="0">
                <a:solidFill>
                  <a:schemeClr val="tx1"/>
                </a:solidFill>
                <a:latin typeface="Calibri"/>
                <a:sym typeface="Calibri"/>
              </a:rPr>
              <a:t>Landsat Path/Row footprint over the study area</a:t>
            </a:r>
            <a:endParaRPr lang="en-US" i="1" dirty="0">
              <a:solidFill>
                <a:schemeClr val="tx1"/>
              </a:solidFill>
            </a:endParaRPr>
          </a:p>
        </p:txBody>
      </p:sp>
      <p:sp>
        <p:nvSpPr>
          <p:cNvPr id="39" name="Rectangle 38">
            <a:extLst>
              <a:ext uri="{FF2B5EF4-FFF2-40B4-BE49-F238E27FC236}">
                <a16:creationId xmlns:a16="http://schemas.microsoft.com/office/drawing/2014/main" id="{2AF60481-0F65-4E9A-8E2E-FCBB3ACF984F}"/>
              </a:ext>
            </a:extLst>
          </p:cNvPr>
          <p:cNvSpPr/>
          <p:nvPr/>
        </p:nvSpPr>
        <p:spPr>
          <a:xfrm>
            <a:off x="165658" y="6485556"/>
            <a:ext cx="3709670" cy="307777"/>
          </a:xfrm>
          <a:prstGeom prst="rect">
            <a:avLst/>
          </a:prstGeom>
        </p:spPr>
        <p:txBody>
          <a:bodyPr wrap="none">
            <a:spAutoFit/>
          </a:bodyPr>
          <a:lstStyle/>
          <a:p>
            <a:r>
              <a:rPr lang="en-US" i="1" dirty="0">
                <a:solidFill>
                  <a:schemeClr val="tx1"/>
                </a:solidFill>
                <a:latin typeface="Calibri"/>
                <a:sym typeface="Calibri"/>
              </a:rPr>
              <a:t>Landsat Path/Row footprint over the study area</a:t>
            </a:r>
            <a:endParaRPr lang="en-US" i="1" dirty="0">
              <a:solidFill>
                <a:schemeClr val="tx1"/>
              </a:solidFill>
            </a:endParaRPr>
          </a:p>
        </p:txBody>
      </p:sp>
    </p:spTree>
    <p:extLst>
      <p:ext uri="{BB962C8B-B14F-4D97-AF65-F5344CB8AC3E}">
        <p14:creationId xmlns:p14="http://schemas.microsoft.com/office/powerpoint/2010/main" val="871613424"/>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12" name="Shape 350">
            <a:extLst>
              <a:ext uri="{FF2B5EF4-FFF2-40B4-BE49-F238E27FC236}">
                <a16:creationId xmlns:a16="http://schemas.microsoft.com/office/drawing/2014/main" id="{A87AA5BC-3A29-4445-9767-31A495CB7A08}"/>
              </a:ext>
            </a:extLst>
          </p:cNvPr>
          <p:cNvSpPr txBox="1"/>
          <p:nvPr/>
        </p:nvSpPr>
        <p:spPr>
          <a:xfrm>
            <a:off x="0" y="0"/>
            <a:ext cx="4267200" cy="461664"/>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2400" dirty="0">
                <a:solidFill>
                  <a:schemeClr val="dk1"/>
                </a:solidFill>
                <a:latin typeface="Calibri"/>
                <a:ea typeface="Calibri"/>
                <a:cs typeface="Calibri"/>
                <a:sym typeface="Calibri"/>
              </a:rPr>
              <a:t>Study Area</a:t>
            </a:r>
          </a:p>
        </p:txBody>
      </p:sp>
      <p:pic>
        <p:nvPicPr>
          <p:cNvPr id="15" name="Picture 14">
            <a:extLst>
              <a:ext uri="{FF2B5EF4-FFF2-40B4-BE49-F238E27FC236}">
                <a16:creationId xmlns:a16="http://schemas.microsoft.com/office/drawing/2014/main" id="{41A762A8-753D-4A3B-BE95-0B9397D1DB43}"/>
              </a:ext>
            </a:extLst>
          </p:cNvPr>
          <p:cNvPicPr>
            <a:picLocks noChangeAspect="1"/>
          </p:cNvPicPr>
          <p:nvPr/>
        </p:nvPicPr>
        <p:blipFill>
          <a:blip r:embed="rId3"/>
          <a:stretch>
            <a:fillRect/>
          </a:stretch>
        </p:blipFill>
        <p:spPr>
          <a:xfrm>
            <a:off x="168382" y="3040401"/>
            <a:ext cx="4480948" cy="3170195"/>
          </a:xfrm>
          <a:prstGeom prst="rect">
            <a:avLst/>
          </a:prstGeom>
        </p:spPr>
      </p:pic>
      <p:pic>
        <p:nvPicPr>
          <p:cNvPr id="16" name="Picture 15">
            <a:extLst>
              <a:ext uri="{FF2B5EF4-FFF2-40B4-BE49-F238E27FC236}">
                <a16:creationId xmlns:a16="http://schemas.microsoft.com/office/drawing/2014/main" id="{936BCEDA-0D48-4CAF-9544-B9452B26C80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8480" y="3046875"/>
            <a:ext cx="4384360" cy="3157249"/>
          </a:xfrm>
          <a:prstGeom prst="rect">
            <a:avLst/>
          </a:prstGeom>
          <a:noFill/>
        </p:spPr>
      </p:pic>
      <p:sp>
        <p:nvSpPr>
          <p:cNvPr id="17" name="Shape 311">
            <a:extLst>
              <a:ext uri="{FF2B5EF4-FFF2-40B4-BE49-F238E27FC236}">
                <a16:creationId xmlns:a16="http://schemas.microsoft.com/office/drawing/2014/main" id="{AF46097B-DB9B-4A35-B466-A54C7E5E05FD}"/>
              </a:ext>
            </a:extLst>
          </p:cNvPr>
          <p:cNvSpPr/>
          <p:nvPr/>
        </p:nvSpPr>
        <p:spPr>
          <a:xfrm>
            <a:off x="168382" y="461664"/>
            <a:ext cx="5822142" cy="3678163"/>
          </a:xfrm>
          <a:prstGeom prst="rect">
            <a:avLst/>
          </a:prstGeom>
          <a:noFill/>
          <a:ln>
            <a:noFill/>
          </a:ln>
        </p:spPr>
        <p:txBody>
          <a:bodyPr lIns="91425" tIns="45700" rIns="91425" bIns="45700" anchor="t" anchorCtr="0">
            <a:noAutofit/>
          </a:bodyPr>
          <a:lstStyle/>
          <a:p>
            <a:pPr lvl="0">
              <a:buClr>
                <a:schemeClr val="dk1"/>
              </a:buClr>
              <a:buSzPct val="100000"/>
            </a:pPr>
            <a:r>
              <a:rPr lang="en-US" sz="1800" b="1" dirty="0" err="1">
                <a:solidFill>
                  <a:schemeClr val="dk1"/>
                </a:solidFill>
                <a:latin typeface="Calibri"/>
                <a:ea typeface="Calibri"/>
                <a:cs typeface="Calibri"/>
                <a:sym typeface="Calibri"/>
              </a:rPr>
              <a:t>Marismas</a:t>
            </a:r>
            <a:r>
              <a:rPr lang="en-US" sz="1800" b="1" dirty="0">
                <a:solidFill>
                  <a:schemeClr val="dk1"/>
                </a:solidFill>
                <a:latin typeface="Calibri"/>
                <a:ea typeface="Calibri"/>
                <a:cs typeface="Calibri"/>
                <a:sym typeface="Calibri"/>
              </a:rPr>
              <a:t> </a:t>
            </a:r>
            <a:r>
              <a:rPr lang="en-US" sz="1800" b="1" dirty="0" err="1">
                <a:solidFill>
                  <a:schemeClr val="dk1"/>
                </a:solidFill>
                <a:latin typeface="Calibri"/>
                <a:ea typeface="Calibri"/>
                <a:cs typeface="Calibri"/>
                <a:sym typeface="Calibri"/>
              </a:rPr>
              <a:t>Nacionales</a:t>
            </a:r>
            <a:endParaRPr lang="en-US" sz="1800" b="1"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Main river San Pedro-</a:t>
            </a:r>
            <a:r>
              <a:rPr lang="en-US" sz="1800" dirty="0" err="1">
                <a:solidFill>
                  <a:schemeClr val="dk1"/>
                </a:solidFill>
                <a:latin typeface="Calibri"/>
                <a:ea typeface="Calibri"/>
                <a:cs typeface="Calibri"/>
                <a:sym typeface="Calibri"/>
              </a:rPr>
              <a:t>Mezquital</a:t>
            </a:r>
            <a:endParaRPr lang="en-US" sz="1800"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Peak discharges up to 4000 m</a:t>
            </a:r>
            <a:r>
              <a:rPr lang="en-US" sz="1800" baseline="30000" dirty="0">
                <a:solidFill>
                  <a:schemeClr val="dk1"/>
                </a:solidFill>
                <a:latin typeface="Calibri"/>
                <a:ea typeface="Calibri"/>
                <a:cs typeface="Calibri"/>
                <a:sym typeface="Calibri"/>
              </a:rPr>
              <a:t>3</a:t>
            </a:r>
            <a:r>
              <a:rPr lang="en-US" sz="1800" dirty="0">
                <a:solidFill>
                  <a:schemeClr val="dk1"/>
                </a:solidFill>
                <a:latin typeface="Calibri"/>
                <a:ea typeface="Calibri"/>
                <a:cs typeface="Calibri"/>
                <a:sym typeface="Calibri"/>
              </a:rPr>
              <a:t>/s</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Distinct dry season</a:t>
            </a:r>
          </a:p>
          <a:p>
            <a:pPr marL="285750" lvl="0" indent="-285750">
              <a:buClr>
                <a:schemeClr val="dk1"/>
              </a:buClr>
              <a:buSzPct val="100000"/>
              <a:buFont typeface="Arial" panose="020B0604020202020204" pitchFamily="34" charset="0"/>
              <a:buChar char="•"/>
            </a:pPr>
            <a:r>
              <a:rPr lang="en-US" sz="1800" dirty="0">
                <a:solidFill>
                  <a:schemeClr val="tx1"/>
                </a:solidFill>
                <a:latin typeface="Calibri"/>
                <a:ea typeface="Calibri"/>
                <a:cs typeface="Calibri"/>
                <a:sym typeface="Calibri"/>
              </a:rPr>
              <a:t>Extreme seasonal regime</a:t>
            </a:r>
          </a:p>
          <a:p>
            <a:pPr lvl="0">
              <a:buClr>
                <a:schemeClr val="dk1"/>
              </a:buClr>
              <a:buSzPct val="100000"/>
            </a:pPr>
            <a:endParaRPr lang="en-US" sz="1800" dirty="0">
              <a:solidFill>
                <a:schemeClr val="dk1"/>
              </a:solidFill>
              <a:latin typeface="Calibri"/>
              <a:ea typeface="Calibri"/>
              <a:cs typeface="Calibri"/>
              <a:sym typeface="Calibri"/>
            </a:endParaRP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Landsat 5 – 332 usable scenes</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Landsat 7 – 46 usable scenes</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Landsat 8 – 29 usable scenes</a:t>
            </a: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lvl="0">
              <a:buClr>
                <a:schemeClr val="dk1"/>
              </a:buClr>
              <a:buSzPct val="100000"/>
            </a:pPr>
            <a:endParaRPr lang="en-US" sz="1800" dirty="0">
              <a:solidFill>
                <a:schemeClr val="dk1"/>
              </a:solidFill>
              <a:latin typeface="Calibri"/>
              <a:ea typeface="Calibri"/>
              <a:cs typeface="Calibri"/>
              <a:sym typeface="Calibri"/>
            </a:endParaRPr>
          </a:p>
        </p:txBody>
      </p:sp>
      <p:sp>
        <p:nvSpPr>
          <p:cNvPr id="13" name="Shape 311">
            <a:extLst>
              <a:ext uri="{FF2B5EF4-FFF2-40B4-BE49-F238E27FC236}">
                <a16:creationId xmlns:a16="http://schemas.microsoft.com/office/drawing/2014/main" id="{72635F83-A2EE-4A7B-8005-C52FBAE41E41}"/>
              </a:ext>
            </a:extLst>
          </p:cNvPr>
          <p:cNvSpPr/>
          <p:nvPr/>
        </p:nvSpPr>
        <p:spPr>
          <a:xfrm>
            <a:off x="6888480" y="461664"/>
            <a:ext cx="5303520" cy="3678163"/>
          </a:xfrm>
          <a:prstGeom prst="rect">
            <a:avLst/>
          </a:prstGeom>
          <a:noFill/>
          <a:ln>
            <a:noFill/>
          </a:ln>
        </p:spPr>
        <p:txBody>
          <a:bodyPr lIns="91425" tIns="45700" rIns="91425" bIns="45700" anchor="t" anchorCtr="0">
            <a:noAutofit/>
          </a:bodyPr>
          <a:lstStyle/>
          <a:p>
            <a:pPr lvl="0">
              <a:buClr>
                <a:schemeClr val="dk1"/>
              </a:buClr>
              <a:buSzPct val="100000"/>
            </a:pPr>
            <a:r>
              <a:rPr lang="en-US" sz="1800" b="1" dirty="0">
                <a:solidFill>
                  <a:schemeClr val="dk1"/>
                </a:solidFill>
                <a:latin typeface="Calibri"/>
                <a:ea typeface="Calibri"/>
                <a:cs typeface="Calibri"/>
                <a:sym typeface="Calibri"/>
              </a:rPr>
              <a:t>Laguna Alvarado</a:t>
            </a:r>
          </a:p>
          <a:p>
            <a:pPr marL="285750" indent="-285750">
              <a:buClr>
                <a:schemeClr val="dk1"/>
              </a:buClr>
              <a:buSzPct val="100000"/>
              <a:buFont typeface="Arial"/>
              <a:buChar char="•"/>
            </a:pPr>
            <a:r>
              <a:rPr lang="en-US" sz="1800" dirty="0">
                <a:solidFill>
                  <a:schemeClr val="dk1"/>
                </a:solidFill>
                <a:latin typeface="Calibri"/>
                <a:ea typeface="Calibri"/>
                <a:cs typeface="Calibri"/>
                <a:sym typeface="Calibri"/>
              </a:rPr>
              <a:t>Main river </a:t>
            </a:r>
            <a:r>
              <a:rPr lang="en-US" sz="1800" dirty="0" err="1">
                <a:solidFill>
                  <a:schemeClr val="dk1"/>
                </a:solidFill>
                <a:latin typeface="Calibri"/>
                <a:ea typeface="Calibri"/>
                <a:cs typeface="Calibri"/>
                <a:sym typeface="Calibri"/>
              </a:rPr>
              <a:t>Papaloapan</a:t>
            </a:r>
            <a:endParaRPr lang="en-US" sz="1800" dirty="0">
              <a:solidFill>
                <a:schemeClr val="dk1"/>
              </a:solidFill>
              <a:latin typeface="Calibri"/>
              <a:ea typeface="Calibri"/>
              <a:cs typeface="Calibri"/>
              <a:sym typeface="Calibri"/>
            </a:endParaRPr>
          </a:p>
          <a:p>
            <a:pPr marL="285750" indent="-285750">
              <a:buClr>
                <a:schemeClr val="dk1"/>
              </a:buClr>
              <a:buSzPct val="100000"/>
              <a:buFont typeface="Arial"/>
              <a:buChar char="•"/>
            </a:pPr>
            <a:r>
              <a:rPr lang="en-US" sz="1800" dirty="0">
                <a:solidFill>
                  <a:schemeClr val="dk1"/>
                </a:solidFill>
                <a:latin typeface="Calibri"/>
                <a:ea typeface="Calibri"/>
                <a:cs typeface="Calibri"/>
                <a:sym typeface="Calibri"/>
              </a:rPr>
              <a:t>Peak discharges up to 5000 m</a:t>
            </a:r>
            <a:r>
              <a:rPr lang="en-US" sz="1800" baseline="30000" dirty="0">
                <a:solidFill>
                  <a:schemeClr val="dk1"/>
                </a:solidFill>
                <a:latin typeface="Calibri"/>
                <a:ea typeface="Calibri"/>
                <a:cs typeface="Calibri"/>
                <a:sym typeface="Calibri"/>
              </a:rPr>
              <a:t>3</a:t>
            </a:r>
            <a:r>
              <a:rPr lang="en-US" sz="1800" dirty="0">
                <a:solidFill>
                  <a:schemeClr val="dk1"/>
                </a:solidFill>
                <a:latin typeface="Calibri"/>
                <a:ea typeface="Calibri"/>
                <a:cs typeface="Calibri"/>
                <a:sym typeface="Calibri"/>
              </a:rPr>
              <a:t>/s</a:t>
            </a:r>
          </a:p>
          <a:p>
            <a:pPr marL="285750" indent="-285750">
              <a:buClr>
                <a:schemeClr val="dk1"/>
              </a:buClr>
              <a:buSzPct val="100000"/>
              <a:buFont typeface="Arial"/>
              <a:buChar char="•"/>
            </a:pPr>
            <a:r>
              <a:rPr lang="en-US" sz="1800" dirty="0">
                <a:solidFill>
                  <a:schemeClr val="dk1"/>
                </a:solidFill>
                <a:latin typeface="Calibri"/>
                <a:ea typeface="Calibri"/>
                <a:cs typeface="Calibri"/>
                <a:sym typeface="Calibri"/>
              </a:rPr>
              <a:t>Much greater annual discharge than San Pedro</a:t>
            </a:r>
          </a:p>
          <a:p>
            <a:pPr marL="285750" indent="-285750">
              <a:buClr>
                <a:schemeClr val="dk1"/>
              </a:buClr>
              <a:buSzPct val="100000"/>
              <a:buFont typeface="Arial"/>
              <a:buChar char="•"/>
            </a:pPr>
            <a:r>
              <a:rPr lang="en-US" sz="1800" dirty="0">
                <a:solidFill>
                  <a:schemeClr val="dk1"/>
                </a:solidFill>
                <a:latin typeface="Calibri"/>
                <a:ea typeface="Calibri"/>
                <a:cs typeface="Calibri"/>
                <a:sym typeface="Calibri"/>
              </a:rPr>
              <a:t>Much stronger cloud cover and haze</a:t>
            </a:r>
          </a:p>
          <a:p>
            <a:pPr>
              <a:buClr>
                <a:schemeClr val="dk1"/>
              </a:buClr>
              <a:buSzPct val="100000"/>
            </a:pPr>
            <a:endParaRPr lang="en-US" sz="1800" dirty="0">
              <a:solidFill>
                <a:schemeClr val="dk1"/>
              </a:solidFill>
              <a:latin typeface="Calibri"/>
              <a:ea typeface="Calibri"/>
              <a:cs typeface="Calibri"/>
              <a:sym typeface="Calibri"/>
            </a:endParaRPr>
          </a:p>
          <a:p>
            <a:pPr marL="285750" indent="-285750">
              <a:buClr>
                <a:schemeClr val="dk1"/>
              </a:buClr>
              <a:buSzPct val="100000"/>
              <a:buFont typeface="Arial"/>
              <a:buChar char="•"/>
            </a:pPr>
            <a:r>
              <a:rPr lang="en-US" sz="1800" dirty="0">
                <a:solidFill>
                  <a:schemeClr val="dk1"/>
                </a:solidFill>
                <a:latin typeface="Calibri"/>
                <a:ea typeface="Calibri"/>
                <a:cs typeface="Calibri"/>
                <a:sym typeface="Calibri"/>
              </a:rPr>
              <a:t>Landsat 5 – 115 usable scenes</a:t>
            </a:r>
          </a:p>
          <a:p>
            <a:pPr marL="285750" indent="-285750">
              <a:buClr>
                <a:schemeClr val="dk1"/>
              </a:buClr>
              <a:buSzPct val="100000"/>
              <a:buFont typeface="Arial"/>
              <a:buChar char="•"/>
            </a:pPr>
            <a:r>
              <a:rPr lang="en-US" sz="1800" dirty="0">
                <a:solidFill>
                  <a:schemeClr val="dk1"/>
                </a:solidFill>
                <a:latin typeface="Calibri"/>
                <a:ea typeface="Calibri"/>
                <a:cs typeface="Calibri"/>
                <a:sym typeface="Calibri"/>
              </a:rPr>
              <a:t>Landsat 7 – 26 usable scenes</a:t>
            </a:r>
          </a:p>
        </p:txBody>
      </p:sp>
      <p:sp>
        <p:nvSpPr>
          <p:cNvPr id="14" name="Rectangle 13">
            <a:extLst>
              <a:ext uri="{FF2B5EF4-FFF2-40B4-BE49-F238E27FC236}">
                <a16:creationId xmlns:a16="http://schemas.microsoft.com/office/drawing/2014/main" id="{8EBD3284-77D9-4414-9AAA-F1B6A3B998BD}"/>
              </a:ext>
            </a:extLst>
          </p:cNvPr>
          <p:cNvSpPr/>
          <p:nvPr/>
        </p:nvSpPr>
        <p:spPr>
          <a:xfrm>
            <a:off x="379018" y="6204124"/>
            <a:ext cx="2994731" cy="307777"/>
          </a:xfrm>
          <a:prstGeom prst="rect">
            <a:avLst/>
          </a:prstGeom>
        </p:spPr>
        <p:txBody>
          <a:bodyPr wrap="none">
            <a:spAutoFit/>
          </a:bodyPr>
          <a:lstStyle/>
          <a:p>
            <a:r>
              <a:rPr lang="en-US" i="1" dirty="0">
                <a:solidFill>
                  <a:schemeClr val="tx1"/>
                </a:solidFill>
                <a:latin typeface="Calibri"/>
                <a:sym typeface="Calibri"/>
              </a:rPr>
              <a:t>Data availability and discharge record </a:t>
            </a:r>
            <a:endParaRPr lang="en-US" i="1" dirty="0">
              <a:solidFill>
                <a:schemeClr val="tx1"/>
              </a:solidFill>
            </a:endParaRPr>
          </a:p>
        </p:txBody>
      </p:sp>
      <p:sp>
        <p:nvSpPr>
          <p:cNvPr id="20" name="Rectangle 19">
            <a:extLst>
              <a:ext uri="{FF2B5EF4-FFF2-40B4-BE49-F238E27FC236}">
                <a16:creationId xmlns:a16="http://schemas.microsoft.com/office/drawing/2014/main" id="{174ABFD1-3D2D-453A-A575-51C38987F1B4}"/>
              </a:ext>
            </a:extLst>
          </p:cNvPr>
          <p:cNvSpPr/>
          <p:nvPr/>
        </p:nvSpPr>
        <p:spPr>
          <a:xfrm>
            <a:off x="6888480" y="6210596"/>
            <a:ext cx="2994731" cy="307777"/>
          </a:xfrm>
          <a:prstGeom prst="rect">
            <a:avLst/>
          </a:prstGeom>
        </p:spPr>
        <p:txBody>
          <a:bodyPr wrap="none">
            <a:spAutoFit/>
          </a:bodyPr>
          <a:lstStyle/>
          <a:p>
            <a:r>
              <a:rPr lang="en-US" i="1" dirty="0">
                <a:solidFill>
                  <a:schemeClr val="tx1"/>
                </a:solidFill>
                <a:latin typeface="Calibri"/>
                <a:sym typeface="Calibri"/>
              </a:rPr>
              <a:t>Data availability and discharge record </a:t>
            </a:r>
            <a:endParaRPr lang="en-US" i="1" dirty="0">
              <a:solidFill>
                <a:schemeClr val="tx1"/>
              </a:solidFill>
            </a:endParaRPr>
          </a:p>
        </p:txBody>
      </p:sp>
    </p:spTree>
    <p:extLst>
      <p:ext uri="{BB962C8B-B14F-4D97-AF65-F5344CB8AC3E}">
        <p14:creationId xmlns:p14="http://schemas.microsoft.com/office/powerpoint/2010/main" val="1164611947"/>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2" name="Shape 332"/>
          <p:cNvSpPr txBox="1"/>
          <p:nvPr/>
        </p:nvSpPr>
        <p:spPr>
          <a:xfrm>
            <a:off x="228598" y="556914"/>
            <a:ext cx="5350684" cy="6186309"/>
          </a:xfrm>
          <a:prstGeom prst="rect">
            <a:avLst/>
          </a:prstGeom>
          <a:noFill/>
          <a:ln>
            <a:noFill/>
          </a:ln>
        </p:spPr>
        <p:txBody>
          <a:bodyPr lIns="91425" tIns="45700" rIns="91425" bIns="45700" anchor="t" anchorCtr="0">
            <a:noAutofit/>
          </a:bodyPr>
          <a:lstStyle/>
          <a:p>
            <a:pPr>
              <a:buClr>
                <a:schemeClr val="dk1"/>
              </a:buClr>
              <a:buSzPct val="100000"/>
            </a:pPr>
            <a:r>
              <a:rPr lang="en-US" sz="1800" b="1" dirty="0">
                <a:solidFill>
                  <a:schemeClr val="dk1"/>
                </a:solidFill>
                <a:latin typeface="Calibri"/>
                <a:ea typeface="Calibri"/>
                <a:cs typeface="Calibri"/>
                <a:sym typeface="Calibri"/>
              </a:rPr>
              <a:t>Hydrology</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Single tributary (Rio San Pedro-</a:t>
            </a:r>
            <a:r>
              <a:rPr lang="en-US" sz="1800" dirty="0" err="1">
                <a:solidFill>
                  <a:schemeClr val="dk1"/>
                </a:solidFill>
                <a:latin typeface="Calibri"/>
                <a:ea typeface="Calibri"/>
                <a:cs typeface="Calibri"/>
                <a:sym typeface="Calibri"/>
              </a:rPr>
              <a:t>Mezquital</a:t>
            </a:r>
            <a:r>
              <a:rPr lang="en-US" sz="1800" dirty="0">
                <a:solidFill>
                  <a:schemeClr val="dk1"/>
                </a:solidFill>
                <a:latin typeface="Calibri"/>
                <a:ea typeface="Calibri"/>
                <a:cs typeface="Calibri"/>
                <a:sym typeface="Calibri"/>
              </a:rPr>
              <a:t>)</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Unmasked area highlights functional floodplain</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Monsoonal climate with distinct dry season</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Large seasonal and inter-annual variation</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Extreme rainfall events driven by hurricanes and tropical depressions</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Extremely slow/long recession curve</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Strong influence of El Nino/La Nina cycle</a:t>
            </a:r>
          </a:p>
          <a:p>
            <a:pPr marL="28575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p:txBody>
      </p:sp>
      <p:pic>
        <p:nvPicPr>
          <p:cNvPr id="7" name="Shape 399">
            <a:extLst>
              <a:ext uri="{FF2B5EF4-FFF2-40B4-BE49-F238E27FC236}">
                <a16:creationId xmlns:a16="http://schemas.microsoft.com/office/drawing/2014/main" id="{DA7E868F-D702-44D6-BD68-0C0C0AEB917A}"/>
              </a:ext>
            </a:extLst>
          </p:cNvPr>
          <p:cNvPicPr preferRelativeResize="0"/>
          <p:nvPr/>
        </p:nvPicPr>
        <p:blipFill rotWithShape="1">
          <a:blip r:embed="rId3">
            <a:alphaModFix/>
          </a:blip>
          <a:srcRect l="2084" t="9822" b="17497"/>
          <a:stretch/>
        </p:blipFill>
        <p:spPr>
          <a:xfrm>
            <a:off x="6268012" y="3879043"/>
            <a:ext cx="5048680" cy="2577724"/>
          </a:xfrm>
          <a:prstGeom prst="rect">
            <a:avLst/>
          </a:prstGeom>
          <a:noFill/>
          <a:ln>
            <a:noFill/>
          </a:ln>
        </p:spPr>
      </p:pic>
      <p:sp>
        <p:nvSpPr>
          <p:cNvPr id="8" name="Shape 350">
            <a:extLst>
              <a:ext uri="{FF2B5EF4-FFF2-40B4-BE49-F238E27FC236}">
                <a16:creationId xmlns:a16="http://schemas.microsoft.com/office/drawing/2014/main" id="{978C3251-5A5E-409E-BA95-2F1772B17582}"/>
              </a:ext>
            </a:extLst>
          </p:cNvPr>
          <p:cNvSpPr txBox="1"/>
          <p:nvPr/>
        </p:nvSpPr>
        <p:spPr>
          <a:xfrm>
            <a:off x="0" y="0"/>
            <a:ext cx="4606376"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dk1"/>
                </a:solidFill>
                <a:latin typeface="Calibri"/>
                <a:ea typeface="Calibri"/>
                <a:cs typeface="Calibri"/>
                <a:sym typeface="Calibri"/>
              </a:rPr>
              <a:t>Results: </a:t>
            </a:r>
            <a:r>
              <a:rPr lang="en-US" sz="2400" dirty="0" err="1">
                <a:solidFill>
                  <a:schemeClr val="dk1"/>
                </a:solidFill>
                <a:latin typeface="Calibri"/>
                <a:ea typeface="Calibri"/>
                <a:cs typeface="Calibri"/>
                <a:sym typeface="Calibri"/>
              </a:rPr>
              <a:t>Marismas</a:t>
            </a:r>
            <a:endParaRPr lang="en-US" sz="2400" dirty="0">
              <a:solidFill>
                <a:schemeClr val="dk1"/>
              </a:solidFill>
              <a:latin typeface="Calibri"/>
              <a:ea typeface="Calibri"/>
              <a:cs typeface="Calibri"/>
              <a:sym typeface="Calibri"/>
            </a:endParaRPr>
          </a:p>
        </p:txBody>
      </p:sp>
      <p:pic>
        <p:nvPicPr>
          <p:cNvPr id="9" name="Shape 378">
            <a:extLst>
              <a:ext uri="{FF2B5EF4-FFF2-40B4-BE49-F238E27FC236}">
                <a16:creationId xmlns:a16="http://schemas.microsoft.com/office/drawing/2014/main" id="{5E6C9404-22AC-480B-98E3-394D5D5C985A}"/>
              </a:ext>
            </a:extLst>
          </p:cNvPr>
          <p:cNvPicPr preferRelativeResize="0">
            <a:picLocks noChangeAspect="1"/>
          </p:cNvPicPr>
          <p:nvPr/>
        </p:nvPicPr>
        <p:blipFill rotWithShape="1">
          <a:blip r:embed="rId4">
            <a:alphaModFix/>
          </a:blip>
          <a:srcRect/>
          <a:stretch/>
        </p:blipFill>
        <p:spPr>
          <a:xfrm>
            <a:off x="5676109" y="587869"/>
            <a:ext cx="3044952" cy="3044952"/>
          </a:xfrm>
          <a:prstGeom prst="rect">
            <a:avLst/>
          </a:prstGeom>
          <a:noFill/>
          <a:ln>
            <a:noFill/>
          </a:ln>
        </p:spPr>
      </p:pic>
      <p:sp>
        <p:nvSpPr>
          <p:cNvPr id="10" name="Shape 383">
            <a:extLst>
              <a:ext uri="{FF2B5EF4-FFF2-40B4-BE49-F238E27FC236}">
                <a16:creationId xmlns:a16="http://schemas.microsoft.com/office/drawing/2014/main" id="{0D037964-DAB2-4D12-8EAE-224AACFB58AD}"/>
              </a:ext>
            </a:extLst>
          </p:cNvPr>
          <p:cNvSpPr txBox="1"/>
          <p:nvPr/>
        </p:nvSpPr>
        <p:spPr>
          <a:xfrm>
            <a:off x="7648696" y="556914"/>
            <a:ext cx="121494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solidFill>
                  <a:schemeClr val="lt1"/>
                </a:solidFill>
                <a:latin typeface="Calibri"/>
                <a:ea typeface="Calibri"/>
                <a:cs typeface="Calibri"/>
                <a:sym typeface="Calibri"/>
              </a:rPr>
              <a:t>Dry season</a:t>
            </a:r>
          </a:p>
        </p:txBody>
      </p:sp>
      <p:pic>
        <p:nvPicPr>
          <p:cNvPr id="11" name="Shape 379">
            <a:extLst>
              <a:ext uri="{FF2B5EF4-FFF2-40B4-BE49-F238E27FC236}">
                <a16:creationId xmlns:a16="http://schemas.microsoft.com/office/drawing/2014/main" id="{F7D81A83-A319-43D6-A212-16F6C6A8C610}"/>
              </a:ext>
            </a:extLst>
          </p:cNvPr>
          <p:cNvPicPr preferRelativeResize="0">
            <a:picLocks noChangeAspect="1"/>
          </p:cNvPicPr>
          <p:nvPr/>
        </p:nvPicPr>
        <p:blipFill rotWithShape="1">
          <a:blip r:embed="rId5">
            <a:alphaModFix/>
          </a:blip>
          <a:srcRect/>
          <a:stretch/>
        </p:blipFill>
        <p:spPr>
          <a:xfrm>
            <a:off x="8918450" y="587869"/>
            <a:ext cx="3044952" cy="3044952"/>
          </a:xfrm>
          <a:prstGeom prst="rect">
            <a:avLst/>
          </a:prstGeom>
          <a:noFill/>
          <a:ln>
            <a:noFill/>
          </a:ln>
        </p:spPr>
      </p:pic>
      <p:sp>
        <p:nvSpPr>
          <p:cNvPr id="12" name="Shape 384">
            <a:extLst>
              <a:ext uri="{FF2B5EF4-FFF2-40B4-BE49-F238E27FC236}">
                <a16:creationId xmlns:a16="http://schemas.microsoft.com/office/drawing/2014/main" id="{010ACC3D-5B74-4040-83A0-ACD55A64E591}"/>
              </a:ext>
            </a:extLst>
          </p:cNvPr>
          <p:cNvSpPr txBox="1"/>
          <p:nvPr/>
        </p:nvSpPr>
        <p:spPr>
          <a:xfrm>
            <a:off x="10549266" y="556914"/>
            <a:ext cx="157895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solidFill>
                  <a:schemeClr val="bg1"/>
                </a:solidFill>
                <a:latin typeface="Calibri"/>
                <a:ea typeface="Calibri"/>
                <a:cs typeface="Calibri"/>
                <a:sym typeface="Calibri"/>
              </a:rPr>
              <a:t>Hurricane Gert</a:t>
            </a:r>
          </a:p>
        </p:txBody>
      </p:sp>
      <p:sp>
        <p:nvSpPr>
          <p:cNvPr id="13" name="Shape 380">
            <a:extLst>
              <a:ext uri="{FF2B5EF4-FFF2-40B4-BE49-F238E27FC236}">
                <a16:creationId xmlns:a16="http://schemas.microsoft.com/office/drawing/2014/main" id="{E7FB7EEA-24A7-47EB-8DAE-279175D422B7}"/>
              </a:ext>
            </a:extLst>
          </p:cNvPr>
          <p:cNvSpPr txBox="1"/>
          <p:nvPr/>
        </p:nvSpPr>
        <p:spPr>
          <a:xfrm>
            <a:off x="7025063" y="741580"/>
            <a:ext cx="320712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bg1"/>
                </a:solidFill>
                <a:latin typeface="Calibri"/>
                <a:ea typeface="Calibri"/>
                <a:cs typeface="Calibri"/>
                <a:sym typeface="Calibri"/>
              </a:rPr>
              <a:t>DOY 129 - 9 May, 1993</a:t>
            </a:r>
          </a:p>
        </p:txBody>
      </p:sp>
      <p:sp>
        <p:nvSpPr>
          <p:cNvPr id="14" name="Shape 381">
            <a:extLst>
              <a:ext uri="{FF2B5EF4-FFF2-40B4-BE49-F238E27FC236}">
                <a16:creationId xmlns:a16="http://schemas.microsoft.com/office/drawing/2014/main" id="{6805AF54-A9F4-497E-BB5D-59E9652806EC}"/>
              </a:ext>
            </a:extLst>
          </p:cNvPr>
          <p:cNvSpPr txBox="1"/>
          <p:nvPr/>
        </p:nvSpPr>
        <p:spPr>
          <a:xfrm>
            <a:off x="9707586" y="770800"/>
            <a:ext cx="2158989" cy="2506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bg1"/>
                </a:solidFill>
                <a:latin typeface="Calibri"/>
                <a:ea typeface="Calibri"/>
                <a:cs typeface="Calibri"/>
                <a:sym typeface="Calibri"/>
              </a:rPr>
              <a:t>DOY 257 – 14 September, 1993</a:t>
            </a:r>
          </a:p>
        </p:txBody>
      </p:sp>
      <p:cxnSp>
        <p:nvCxnSpPr>
          <p:cNvPr id="4" name="Straight Arrow Connector 3">
            <a:extLst>
              <a:ext uri="{FF2B5EF4-FFF2-40B4-BE49-F238E27FC236}">
                <a16:creationId xmlns:a16="http://schemas.microsoft.com/office/drawing/2014/main" id="{D1477C5D-C835-4CF9-BF52-3743DE2486B6}"/>
              </a:ext>
            </a:extLst>
          </p:cNvPr>
          <p:cNvCxnSpPr>
            <a:cxnSpLocks/>
            <a:stCxn id="11" idx="2"/>
          </p:cNvCxnSpPr>
          <p:nvPr/>
        </p:nvCxnSpPr>
        <p:spPr>
          <a:xfrm flipH="1">
            <a:off x="9707586" y="3632821"/>
            <a:ext cx="733340" cy="73292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2EBA729-ECE2-4BD1-A465-32C33339FE3C}"/>
              </a:ext>
            </a:extLst>
          </p:cNvPr>
          <p:cNvCxnSpPr>
            <a:cxnSpLocks/>
            <a:stCxn id="21" idx="2"/>
          </p:cNvCxnSpPr>
          <p:nvPr/>
        </p:nvCxnSpPr>
        <p:spPr>
          <a:xfrm flipH="1">
            <a:off x="8072855" y="1541799"/>
            <a:ext cx="213352" cy="3010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C3ED520-DFD7-4D91-B405-2BEA6A39B66F}"/>
              </a:ext>
            </a:extLst>
          </p:cNvPr>
          <p:cNvSpPr txBox="1"/>
          <p:nvPr/>
        </p:nvSpPr>
        <p:spPr>
          <a:xfrm>
            <a:off x="7780061" y="1295578"/>
            <a:ext cx="1012291" cy="246221"/>
          </a:xfrm>
          <a:prstGeom prst="rect">
            <a:avLst/>
          </a:prstGeom>
          <a:noFill/>
        </p:spPr>
        <p:txBody>
          <a:bodyPr wrap="square" rtlCol="0">
            <a:spAutoFit/>
          </a:bodyPr>
          <a:lstStyle/>
          <a:p>
            <a:r>
              <a:rPr lang="en-US" sz="1000" dirty="0"/>
              <a:t>Stream Gauge</a:t>
            </a:r>
          </a:p>
        </p:txBody>
      </p:sp>
      <p:cxnSp>
        <p:nvCxnSpPr>
          <p:cNvPr id="27" name="Straight Arrow Connector 26">
            <a:extLst>
              <a:ext uri="{FF2B5EF4-FFF2-40B4-BE49-F238E27FC236}">
                <a16:creationId xmlns:a16="http://schemas.microsoft.com/office/drawing/2014/main" id="{F13219DD-A181-447F-91DD-24B79082ABAD}"/>
              </a:ext>
            </a:extLst>
          </p:cNvPr>
          <p:cNvCxnSpPr>
            <a:cxnSpLocks/>
            <a:stCxn id="9" idx="2"/>
          </p:cNvCxnSpPr>
          <p:nvPr/>
        </p:nvCxnSpPr>
        <p:spPr>
          <a:xfrm>
            <a:off x="7198585" y="3632821"/>
            <a:ext cx="911914" cy="221108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48351427-D2C1-47A7-A1F9-50994C72726A}"/>
              </a:ext>
            </a:extLst>
          </p:cNvPr>
          <p:cNvSpPr/>
          <p:nvPr/>
        </p:nvSpPr>
        <p:spPr>
          <a:xfrm>
            <a:off x="7087819" y="6395211"/>
            <a:ext cx="3903633" cy="307777"/>
          </a:xfrm>
          <a:prstGeom prst="rect">
            <a:avLst/>
          </a:prstGeom>
        </p:spPr>
        <p:txBody>
          <a:bodyPr wrap="none">
            <a:spAutoFit/>
          </a:bodyPr>
          <a:lstStyle/>
          <a:p>
            <a:r>
              <a:rPr lang="en-US" i="1" dirty="0">
                <a:solidFill>
                  <a:schemeClr val="tx1"/>
                </a:solidFill>
                <a:latin typeface="Calibri"/>
                <a:sym typeface="Calibri"/>
              </a:rPr>
              <a:t>Discharge record for the San Pedro-</a:t>
            </a:r>
            <a:r>
              <a:rPr lang="en-US" i="1" dirty="0" err="1">
                <a:solidFill>
                  <a:schemeClr val="tx1"/>
                </a:solidFill>
                <a:latin typeface="Calibri"/>
                <a:sym typeface="Calibri"/>
              </a:rPr>
              <a:t>Mezquital</a:t>
            </a:r>
            <a:r>
              <a:rPr lang="en-US" i="1" dirty="0">
                <a:solidFill>
                  <a:schemeClr val="tx1"/>
                </a:solidFill>
                <a:latin typeface="Calibri"/>
                <a:sym typeface="Calibri"/>
              </a:rPr>
              <a:t> River</a:t>
            </a:r>
            <a:endParaRPr lang="en-US" i="1" dirty="0">
              <a:solidFill>
                <a:schemeClr val="tx1"/>
              </a:solidFill>
            </a:endParaRPr>
          </a:p>
        </p:txBody>
      </p:sp>
    </p:spTree>
    <p:extLst>
      <p:ext uri="{BB962C8B-B14F-4D97-AF65-F5344CB8AC3E}">
        <p14:creationId xmlns:p14="http://schemas.microsoft.com/office/powerpoint/2010/main" val="424183723"/>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14" name="Shape 414"/>
          <p:cNvPicPr preferRelativeResize="0"/>
          <p:nvPr/>
        </p:nvPicPr>
        <p:blipFill rotWithShape="1">
          <a:blip r:embed="rId3">
            <a:alphaModFix/>
          </a:blip>
          <a:srcRect/>
          <a:stretch/>
        </p:blipFill>
        <p:spPr>
          <a:xfrm>
            <a:off x="7741018" y="3682999"/>
            <a:ext cx="2111310" cy="2971800"/>
          </a:xfrm>
          <a:prstGeom prst="rect">
            <a:avLst/>
          </a:prstGeom>
          <a:noFill/>
          <a:ln>
            <a:noFill/>
          </a:ln>
        </p:spPr>
      </p:pic>
      <p:pic>
        <p:nvPicPr>
          <p:cNvPr id="413" name="Shape 413"/>
          <p:cNvPicPr preferRelativeResize="0"/>
          <p:nvPr/>
        </p:nvPicPr>
        <p:blipFill rotWithShape="1">
          <a:blip r:embed="rId4">
            <a:alphaModFix/>
          </a:blip>
          <a:srcRect/>
          <a:stretch/>
        </p:blipFill>
        <p:spPr>
          <a:xfrm>
            <a:off x="9946501" y="3682999"/>
            <a:ext cx="2121408" cy="2971800"/>
          </a:xfrm>
          <a:prstGeom prst="rect">
            <a:avLst/>
          </a:prstGeom>
          <a:noFill/>
          <a:ln>
            <a:noFill/>
          </a:ln>
        </p:spPr>
      </p:pic>
      <p:pic>
        <p:nvPicPr>
          <p:cNvPr id="405" name="Shape 405"/>
          <p:cNvPicPr preferRelativeResize="0">
            <a:picLocks noChangeAspect="1"/>
          </p:cNvPicPr>
          <p:nvPr/>
        </p:nvPicPr>
        <p:blipFill rotWithShape="1">
          <a:blip r:embed="rId5">
            <a:alphaModFix/>
          </a:blip>
          <a:srcRect/>
          <a:stretch/>
        </p:blipFill>
        <p:spPr>
          <a:xfrm>
            <a:off x="5514546" y="508000"/>
            <a:ext cx="2122202" cy="2971800"/>
          </a:xfrm>
          <a:prstGeom prst="rect">
            <a:avLst/>
          </a:prstGeom>
          <a:noFill/>
          <a:ln>
            <a:noFill/>
          </a:ln>
        </p:spPr>
      </p:pic>
      <p:pic>
        <p:nvPicPr>
          <p:cNvPr id="406" name="Shape 406"/>
          <p:cNvPicPr preferRelativeResize="0"/>
          <p:nvPr/>
        </p:nvPicPr>
        <p:blipFill rotWithShape="1">
          <a:blip r:embed="rId6">
            <a:alphaModFix/>
          </a:blip>
          <a:srcRect/>
          <a:stretch/>
        </p:blipFill>
        <p:spPr>
          <a:xfrm>
            <a:off x="7733857" y="508000"/>
            <a:ext cx="2118471" cy="2971800"/>
          </a:xfrm>
          <a:prstGeom prst="rect">
            <a:avLst/>
          </a:prstGeom>
          <a:noFill/>
          <a:ln>
            <a:noFill/>
          </a:ln>
        </p:spPr>
      </p:pic>
      <p:pic>
        <p:nvPicPr>
          <p:cNvPr id="407" name="Shape 407"/>
          <p:cNvPicPr preferRelativeResize="0"/>
          <p:nvPr/>
        </p:nvPicPr>
        <p:blipFill rotWithShape="1">
          <a:blip r:embed="rId7">
            <a:alphaModFix/>
          </a:blip>
          <a:srcRect/>
          <a:stretch/>
        </p:blipFill>
        <p:spPr>
          <a:xfrm>
            <a:off x="9949437" y="508000"/>
            <a:ext cx="2118472" cy="2971800"/>
          </a:xfrm>
          <a:prstGeom prst="rect">
            <a:avLst/>
          </a:prstGeom>
          <a:noFill/>
          <a:ln>
            <a:noFill/>
          </a:ln>
        </p:spPr>
      </p:pic>
      <p:sp>
        <p:nvSpPr>
          <p:cNvPr id="408" name="Shape 408"/>
          <p:cNvSpPr txBox="1"/>
          <p:nvPr/>
        </p:nvSpPr>
        <p:spPr>
          <a:xfrm>
            <a:off x="11133039" y="508000"/>
            <a:ext cx="934870" cy="3693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i="1" dirty="0">
                <a:solidFill>
                  <a:schemeClr val="bg1"/>
                </a:solidFill>
                <a:latin typeface="Calibri"/>
                <a:ea typeface="Calibri"/>
                <a:cs typeface="Calibri"/>
                <a:sym typeface="Calibri"/>
              </a:rPr>
              <a:t>MNDWI</a:t>
            </a:r>
          </a:p>
        </p:txBody>
      </p:sp>
      <p:sp>
        <p:nvSpPr>
          <p:cNvPr id="409" name="Shape 409"/>
          <p:cNvSpPr txBox="1"/>
          <p:nvPr/>
        </p:nvSpPr>
        <p:spPr>
          <a:xfrm>
            <a:off x="9115076" y="508000"/>
            <a:ext cx="737252" cy="3693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i="1" dirty="0">
                <a:solidFill>
                  <a:schemeClr val="bg1"/>
                </a:solidFill>
                <a:latin typeface="Calibri"/>
                <a:ea typeface="Calibri"/>
                <a:cs typeface="Calibri"/>
                <a:sym typeface="Calibri"/>
              </a:rPr>
              <a:t>NDWI</a:t>
            </a:r>
          </a:p>
        </p:txBody>
      </p:sp>
      <p:sp>
        <p:nvSpPr>
          <p:cNvPr id="410" name="Shape 410"/>
          <p:cNvSpPr txBox="1"/>
          <p:nvPr/>
        </p:nvSpPr>
        <p:spPr>
          <a:xfrm>
            <a:off x="11402356" y="3682999"/>
            <a:ext cx="662616" cy="292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i="1" dirty="0">
                <a:solidFill>
                  <a:schemeClr val="bg1"/>
                </a:solidFill>
                <a:latin typeface="Calibri"/>
                <a:ea typeface="Calibri"/>
                <a:cs typeface="Calibri"/>
                <a:sym typeface="Calibri"/>
              </a:rPr>
              <a:t>NDVI</a:t>
            </a:r>
          </a:p>
        </p:txBody>
      </p:sp>
      <p:sp>
        <p:nvSpPr>
          <p:cNvPr id="411" name="Shape 411"/>
          <p:cNvSpPr txBox="1"/>
          <p:nvPr/>
        </p:nvSpPr>
        <p:spPr>
          <a:xfrm>
            <a:off x="8793092" y="3682999"/>
            <a:ext cx="1030090" cy="3693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i="1" dirty="0">
                <a:solidFill>
                  <a:schemeClr val="bg1"/>
                </a:solidFill>
                <a:latin typeface="Calibri"/>
                <a:ea typeface="Calibri"/>
                <a:cs typeface="Calibri"/>
                <a:sym typeface="Calibri"/>
              </a:rPr>
              <a:t>TC Green</a:t>
            </a:r>
          </a:p>
        </p:txBody>
      </p:sp>
      <p:sp>
        <p:nvSpPr>
          <p:cNvPr id="412" name="Shape 412"/>
          <p:cNvSpPr txBox="1"/>
          <p:nvPr/>
        </p:nvSpPr>
        <p:spPr>
          <a:xfrm>
            <a:off x="6658686" y="508000"/>
            <a:ext cx="974331" cy="36933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i="1" dirty="0">
                <a:solidFill>
                  <a:schemeClr val="bg1"/>
                </a:solidFill>
                <a:latin typeface="Calibri"/>
                <a:ea typeface="Calibri"/>
                <a:cs typeface="Calibri"/>
                <a:sym typeface="Calibri"/>
              </a:rPr>
              <a:t>TC Wet</a:t>
            </a:r>
          </a:p>
        </p:txBody>
      </p:sp>
      <p:sp>
        <p:nvSpPr>
          <p:cNvPr id="13" name="Shape 350">
            <a:extLst>
              <a:ext uri="{FF2B5EF4-FFF2-40B4-BE49-F238E27FC236}">
                <a16:creationId xmlns:a16="http://schemas.microsoft.com/office/drawing/2014/main" id="{8C0448D5-1700-446A-B15A-B30341709705}"/>
              </a:ext>
            </a:extLst>
          </p:cNvPr>
          <p:cNvSpPr txBox="1"/>
          <p:nvPr/>
        </p:nvSpPr>
        <p:spPr>
          <a:xfrm>
            <a:off x="0" y="0"/>
            <a:ext cx="4606376" cy="461664"/>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2400" dirty="0">
                <a:solidFill>
                  <a:schemeClr val="dk1"/>
                </a:solidFill>
                <a:latin typeface="Calibri"/>
                <a:ea typeface="Calibri"/>
                <a:cs typeface="Calibri"/>
                <a:sym typeface="Calibri"/>
              </a:rPr>
              <a:t>Results: </a:t>
            </a:r>
            <a:r>
              <a:rPr lang="en-US" sz="2400" dirty="0" err="1">
                <a:solidFill>
                  <a:schemeClr val="dk1"/>
                </a:solidFill>
                <a:latin typeface="Calibri"/>
                <a:ea typeface="Calibri"/>
                <a:cs typeface="Calibri"/>
                <a:sym typeface="Calibri"/>
              </a:rPr>
              <a:t>Marismas</a:t>
            </a:r>
            <a:endParaRPr lang="en-US" sz="2400" dirty="0">
              <a:solidFill>
                <a:schemeClr val="dk1"/>
              </a:solidFill>
              <a:latin typeface="Calibri"/>
              <a:ea typeface="Calibri"/>
              <a:cs typeface="Calibri"/>
              <a:sym typeface="Calibri"/>
            </a:endParaRPr>
          </a:p>
        </p:txBody>
      </p:sp>
      <p:sp>
        <p:nvSpPr>
          <p:cNvPr id="14" name="Shape 332">
            <a:extLst>
              <a:ext uri="{FF2B5EF4-FFF2-40B4-BE49-F238E27FC236}">
                <a16:creationId xmlns:a16="http://schemas.microsoft.com/office/drawing/2014/main" id="{8826E861-D532-4420-A6B9-BF9712929F01}"/>
              </a:ext>
            </a:extLst>
          </p:cNvPr>
          <p:cNvSpPr txBox="1"/>
          <p:nvPr/>
        </p:nvSpPr>
        <p:spPr>
          <a:xfrm>
            <a:off x="228598" y="556914"/>
            <a:ext cx="5350684" cy="6097885"/>
          </a:xfrm>
          <a:prstGeom prst="rect">
            <a:avLst/>
          </a:prstGeom>
          <a:noFill/>
          <a:ln>
            <a:noFill/>
          </a:ln>
        </p:spPr>
        <p:txBody>
          <a:bodyPr lIns="91425" tIns="45700" rIns="91425" bIns="45700" anchor="t" anchorCtr="0">
            <a:noAutofit/>
          </a:bodyPr>
          <a:lstStyle/>
          <a:p>
            <a:pPr>
              <a:buClr>
                <a:schemeClr val="dk1"/>
              </a:buClr>
              <a:buSzPct val="100000"/>
            </a:pPr>
            <a:r>
              <a:rPr lang="en-US" sz="1800" b="1" dirty="0">
                <a:solidFill>
                  <a:schemeClr val="dk1"/>
                </a:solidFill>
                <a:latin typeface="Calibri"/>
                <a:ea typeface="Calibri"/>
                <a:cs typeface="Calibri"/>
                <a:sym typeface="Calibri"/>
              </a:rPr>
              <a:t>Wetness Indices</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The MNDWI reveals a much greater contrast between open water and wet soil than the other two indices that were tested (TC–wet and NDWI)</a:t>
            </a:r>
          </a:p>
          <a:p>
            <a:pPr marL="28575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a:buClr>
                <a:schemeClr val="dk1"/>
              </a:buClr>
              <a:buSzPct val="100000"/>
            </a:pPr>
            <a:r>
              <a:rPr lang="en-US" sz="1800" b="1" dirty="0">
                <a:solidFill>
                  <a:schemeClr val="dk1"/>
                </a:solidFill>
                <a:latin typeface="Calibri"/>
                <a:ea typeface="Calibri"/>
                <a:cs typeface="Calibri"/>
                <a:sym typeface="Calibri"/>
              </a:rPr>
              <a:t>Vegetation Indices</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TC-Green saturates</a:t>
            </a:r>
          </a:p>
          <a:p>
            <a:pPr marL="28575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NDVI negative values show similar patterns as MNDWI positive values</a:t>
            </a:r>
          </a:p>
          <a:p>
            <a:pPr marL="28575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marL="28575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a:buClr>
                <a:schemeClr val="dk1"/>
              </a:buClr>
              <a:buSzPct val="100000"/>
            </a:pPr>
            <a:endParaRPr lang="en-US" sz="1800" b="1" dirty="0">
              <a:solidFill>
                <a:schemeClr val="dk1"/>
              </a:solidFill>
              <a:latin typeface="Calibri"/>
              <a:ea typeface="Calibri"/>
              <a:cs typeface="Calibri"/>
              <a:sym typeface="Calibri"/>
            </a:endParaRPr>
          </a:p>
          <a:p>
            <a:pPr>
              <a:buClr>
                <a:schemeClr val="dk1"/>
              </a:buClr>
              <a:buSzPct val="100000"/>
            </a:pPr>
            <a:endParaRPr lang="en-US" sz="1800" b="1" dirty="0">
              <a:solidFill>
                <a:schemeClr val="dk1"/>
              </a:solidFill>
              <a:latin typeface="Calibri"/>
              <a:ea typeface="Calibri"/>
              <a:cs typeface="Calibri"/>
              <a:sym typeface="Calibri"/>
            </a:endParaRPr>
          </a:p>
          <a:p>
            <a:pPr>
              <a:buClr>
                <a:schemeClr val="dk1"/>
              </a:buClr>
              <a:buSzPct val="100000"/>
            </a:pPr>
            <a:r>
              <a:rPr lang="en-US" sz="1800" b="1" dirty="0">
                <a:solidFill>
                  <a:schemeClr val="dk1"/>
                </a:solidFill>
                <a:latin typeface="Calibri"/>
                <a:ea typeface="Calibri"/>
                <a:cs typeface="Calibri"/>
                <a:sym typeface="Calibri"/>
              </a:rPr>
              <a:t>Observation</a:t>
            </a:r>
          </a:p>
          <a:p>
            <a:pPr>
              <a:buClr>
                <a:schemeClr val="dk1"/>
              </a:buClr>
              <a:buSzPct val="100000"/>
            </a:pPr>
            <a:r>
              <a:rPr lang="en-US" sz="1800" dirty="0">
                <a:solidFill>
                  <a:schemeClr val="dk1"/>
                </a:solidFill>
                <a:latin typeface="Calibri"/>
                <a:ea typeface="Calibri"/>
                <a:cs typeface="Calibri"/>
                <a:sym typeface="Calibri"/>
              </a:rPr>
              <a:t>MNDWI is very sensitive to open water and with the right threshold a very effective index for extracting open water in this region</a:t>
            </a:r>
          </a:p>
          <a:p>
            <a:pPr marL="28575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p:txBody>
      </p:sp>
      <p:sp>
        <p:nvSpPr>
          <p:cNvPr id="15" name="Shape 381">
            <a:extLst>
              <a:ext uri="{FF2B5EF4-FFF2-40B4-BE49-F238E27FC236}">
                <a16:creationId xmlns:a16="http://schemas.microsoft.com/office/drawing/2014/main" id="{2CECD396-F583-4D31-90E6-BAF59B9882C9}"/>
              </a:ext>
            </a:extLst>
          </p:cNvPr>
          <p:cNvSpPr txBox="1"/>
          <p:nvPr/>
        </p:nvSpPr>
        <p:spPr>
          <a:xfrm>
            <a:off x="5789984" y="4821951"/>
            <a:ext cx="1737403" cy="92696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i="1" dirty="0">
                <a:solidFill>
                  <a:schemeClr val="tx1"/>
                </a:solidFill>
                <a:latin typeface="Calibri"/>
                <a:ea typeface="Calibri"/>
                <a:cs typeface="Calibri"/>
                <a:sym typeface="Calibri"/>
              </a:rPr>
              <a:t>DOY 257 </a:t>
            </a:r>
          </a:p>
          <a:p>
            <a:pPr marL="0" marR="0" lvl="0" indent="0" algn="ctr" rtl="0">
              <a:spcBef>
                <a:spcPts val="0"/>
              </a:spcBef>
              <a:buSzPct val="25000"/>
              <a:buNone/>
            </a:pPr>
            <a:r>
              <a:rPr lang="en-US" i="1" dirty="0">
                <a:solidFill>
                  <a:schemeClr val="tx1"/>
                </a:solidFill>
                <a:latin typeface="Calibri"/>
                <a:ea typeface="Calibri"/>
                <a:cs typeface="Calibri"/>
                <a:sym typeface="Calibri"/>
              </a:rPr>
              <a:t>14 September 1993</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Shape 420"/>
          <p:cNvPicPr preferRelativeResize="0"/>
          <p:nvPr/>
        </p:nvPicPr>
        <p:blipFill rotWithShape="1">
          <a:blip r:embed="rId3">
            <a:alphaModFix/>
          </a:blip>
          <a:srcRect/>
          <a:stretch/>
        </p:blipFill>
        <p:spPr>
          <a:xfrm>
            <a:off x="137145" y="310410"/>
            <a:ext cx="3496732" cy="6403899"/>
          </a:xfrm>
          <a:prstGeom prst="rect">
            <a:avLst/>
          </a:prstGeom>
          <a:noFill/>
          <a:ln>
            <a:noFill/>
          </a:ln>
        </p:spPr>
      </p:pic>
      <p:pic>
        <p:nvPicPr>
          <p:cNvPr id="422" name="Shape 422"/>
          <p:cNvPicPr preferRelativeResize="0"/>
          <p:nvPr/>
        </p:nvPicPr>
        <p:blipFill rotWithShape="1">
          <a:blip r:embed="rId4">
            <a:alphaModFix/>
          </a:blip>
          <a:srcRect/>
          <a:stretch/>
        </p:blipFill>
        <p:spPr>
          <a:xfrm>
            <a:off x="3633200" y="310410"/>
            <a:ext cx="3743883" cy="6396334"/>
          </a:xfrm>
          <a:prstGeom prst="rect">
            <a:avLst/>
          </a:prstGeom>
          <a:noFill/>
          <a:ln>
            <a:noFill/>
          </a:ln>
        </p:spPr>
      </p:pic>
      <p:sp>
        <p:nvSpPr>
          <p:cNvPr id="423" name="Shape 423"/>
          <p:cNvSpPr/>
          <p:nvPr/>
        </p:nvSpPr>
        <p:spPr>
          <a:xfrm>
            <a:off x="3841741" y="151256"/>
            <a:ext cx="806630"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dirty="0">
                <a:solidFill>
                  <a:schemeClr val="dk1"/>
                </a:solidFill>
                <a:latin typeface="Calibri"/>
                <a:ea typeface="Calibri"/>
                <a:cs typeface="Calibri"/>
                <a:sym typeface="Calibri"/>
              </a:rPr>
              <a:t>2008</a:t>
            </a:r>
          </a:p>
        </p:txBody>
      </p:sp>
      <p:sp>
        <p:nvSpPr>
          <p:cNvPr id="6" name="Shape 350">
            <a:extLst>
              <a:ext uri="{FF2B5EF4-FFF2-40B4-BE49-F238E27FC236}">
                <a16:creationId xmlns:a16="http://schemas.microsoft.com/office/drawing/2014/main" id="{56B2299C-2DCC-4717-BDA2-083A82E334DE}"/>
              </a:ext>
            </a:extLst>
          </p:cNvPr>
          <p:cNvSpPr txBox="1"/>
          <p:nvPr/>
        </p:nvSpPr>
        <p:spPr>
          <a:xfrm>
            <a:off x="7585624" y="0"/>
            <a:ext cx="4606376" cy="461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400" dirty="0">
                <a:solidFill>
                  <a:schemeClr val="dk1"/>
                </a:solidFill>
                <a:latin typeface="Calibri"/>
                <a:ea typeface="Calibri"/>
                <a:cs typeface="Calibri"/>
                <a:sym typeface="Calibri"/>
              </a:rPr>
              <a:t>Results: </a:t>
            </a:r>
            <a:r>
              <a:rPr lang="en-US" sz="2400" dirty="0" err="1">
                <a:solidFill>
                  <a:schemeClr val="dk1"/>
                </a:solidFill>
                <a:latin typeface="Calibri"/>
                <a:ea typeface="Calibri"/>
                <a:cs typeface="Calibri"/>
                <a:sym typeface="Calibri"/>
              </a:rPr>
              <a:t>Marismas</a:t>
            </a:r>
            <a:endParaRPr lang="en-US" sz="2400" dirty="0">
              <a:solidFill>
                <a:schemeClr val="dk1"/>
              </a:solidFill>
              <a:latin typeface="Calibri"/>
              <a:ea typeface="Calibri"/>
              <a:cs typeface="Calibri"/>
              <a:sym typeface="Calibri"/>
            </a:endParaRPr>
          </a:p>
        </p:txBody>
      </p:sp>
      <p:sp>
        <p:nvSpPr>
          <p:cNvPr id="8" name="Shape 311">
            <a:extLst>
              <a:ext uri="{FF2B5EF4-FFF2-40B4-BE49-F238E27FC236}">
                <a16:creationId xmlns:a16="http://schemas.microsoft.com/office/drawing/2014/main" id="{24D74495-1ADE-4B26-92B8-AEF480FA4DD4}"/>
              </a:ext>
            </a:extLst>
          </p:cNvPr>
          <p:cNvSpPr/>
          <p:nvPr/>
        </p:nvSpPr>
        <p:spPr>
          <a:xfrm>
            <a:off x="8030220" y="635087"/>
            <a:ext cx="4040321" cy="5832325"/>
          </a:xfrm>
          <a:prstGeom prst="rect">
            <a:avLst/>
          </a:prstGeom>
          <a:noFill/>
          <a:ln>
            <a:noFill/>
          </a:ln>
        </p:spPr>
        <p:txBody>
          <a:bodyPr lIns="91425" tIns="45700" rIns="91425" bIns="45700" anchor="t" anchorCtr="0">
            <a:noAutofit/>
          </a:bodyPr>
          <a:lstStyle/>
          <a:p>
            <a:pPr lvl="0">
              <a:buClr>
                <a:schemeClr val="dk1"/>
              </a:buClr>
              <a:buSzPct val="100000"/>
            </a:pPr>
            <a:r>
              <a:rPr lang="en-US" sz="1800" b="1" dirty="0">
                <a:solidFill>
                  <a:schemeClr val="dk1"/>
                </a:solidFill>
                <a:latin typeface="Calibri"/>
                <a:ea typeface="Calibri"/>
                <a:cs typeface="Calibri"/>
                <a:sym typeface="Calibri"/>
              </a:rPr>
              <a:t>Seasonal variability</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Note the strong contrast between open water and dry land</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Note how until day 178 the NDVI slowly increases</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On day 210 the large flood event begins </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A second peak occurs on day 267</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Note the strong contrast between the largely natural Rio San Pedro and the highly regulated Rio Santiago</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Note the much slower recession of flood waters in the San Pedro</a:t>
            </a:r>
          </a:p>
          <a:p>
            <a:pPr marL="285750" lvl="0" indent="-285750">
              <a:buClr>
                <a:schemeClr val="dk1"/>
              </a:buClr>
              <a:buSzPct val="100000"/>
              <a:buFont typeface="Arial" panose="020B0604020202020204" pitchFamily="34" charset="0"/>
              <a:buChar char="•"/>
            </a:pPr>
            <a:r>
              <a:rPr lang="en-US" sz="1800" dirty="0">
                <a:solidFill>
                  <a:schemeClr val="dk1"/>
                </a:solidFill>
                <a:latin typeface="Calibri"/>
                <a:ea typeface="Calibri"/>
                <a:cs typeface="Calibri"/>
                <a:sym typeface="Calibri"/>
              </a:rPr>
              <a:t>Note how certain areas have continuously high NDVI (mangroves and permanent wetlands) while other parts show a strong seasonal variation</a:t>
            </a: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a:buClr>
                <a:schemeClr val="dk1"/>
              </a:buClr>
              <a:buSzPct val="100000"/>
            </a:pPr>
            <a:r>
              <a:rPr lang="en-US" sz="1800" b="1" dirty="0">
                <a:solidFill>
                  <a:schemeClr val="dk1"/>
                </a:solidFill>
                <a:latin typeface="Calibri"/>
                <a:ea typeface="Calibri"/>
                <a:cs typeface="Calibri"/>
                <a:sym typeface="Calibri"/>
              </a:rPr>
              <a:t>Observation</a:t>
            </a:r>
          </a:p>
          <a:p>
            <a:pPr>
              <a:buClr>
                <a:schemeClr val="dk1"/>
              </a:buClr>
              <a:buSzPct val="100000"/>
            </a:pPr>
            <a:r>
              <a:rPr lang="en-US" sz="1800" dirty="0">
                <a:solidFill>
                  <a:schemeClr val="dk1"/>
                </a:solidFill>
                <a:latin typeface="Calibri"/>
                <a:ea typeface="Calibri"/>
                <a:cs typeface="Calibri"/>
                <a:sym typeface="Calibri"/>
              </a:rPr>
              <a:t>MNDWI is very useful  to capture seasonal variability!</a:t>
            </a:r>
          </a:p>
          <a:p>
            <a:pPr marL="285750" lvl="0" indent="-285750">
              <a:buClr>
                <a:schemeClr val="dk1"/>
              </a:buClr>
              <a:buSzPct val="100000"/>
              <a:buFont typeface="Arial" panose="020B0604020202020204" pitchFamily="34" charset="0"/>
              <a:buChar char="•"/>
            </a:pPr>
            <a:endParaRPr lang="en-US" sz="1800" dirty="0">
              <a:solidFill>
                <a:schemeClr val="dk1"/>
              </a:solidFill>
              <a:latin typeface="Calibri"/>
              <a:ea typeface="Calibri"/>
              <a:cs typeface="Calibri"/>
              <a:sym typeface="Calibri"/>
            </a:endParaRPr>
          </a:p>
          <a:p>
            <a:pPr lvl="0">
              <a:buClr>
                <a:schemeClr val="dk1"/>
              </a:buClr>
              <a:buSzPct val="100000"/>
            </a:pPr>
            <a:endParaRPr lang="en-US" sz="1800" dirty="0">
              <a:solidFill>
                <a:schemeClr val="dk1"/>
              </a:solidFill>
              <a:latin typeface="Calibri"/>
              <a:ea typeface="Calibri"/>
              <a:cs typeface="Calibri"/>
              <a:sym typeface="Calibri"/>
            </a:endParaRPr>
          </a:p>
          <a:p>
            <a:pPr marL="342900" lvl="0" indent="-342900">
              <a:buClr>
                <a:schemeClr val="dk1"/>
              </a:buClr>
              <a:buSzPct val="100000"/>
              <a:buFont typeface="+mj-lt"/>
              <a:buAutoNum type="arabicParenR"/>
            </a:pPr>
            <a:endParaRPr lang="en-US" sz="1800" dirty="0">
              <a:solidFill>
                <a:schemeClr val="dk1"/>
              </a:solidFill>
              <a:latin typeface="Calibri"/>
              <a:ea typeface="Calibri"/>
              <a:cs typeface="Calibri"/>
              <a:sym typeface="Calibri"/>
            </a:endParaRPr>
          </a:p>
          <a:p>
            <a:pPr lvl="0">
              <a:buClr>
                <a:schemeClr val="dk1"/>
              </a:buClr>
              <a:buSzPct val="100000"/>
            </a:pPr>
            <a:endParaRPr lang="en-US" sz="1800" dirty="0">
              <a:solidFill>
                <a:schemeClr val="dk1"/>
              </a:solidFill>
              <a:latin typeface="Calibri"/>
              <a:ea typeface="Calibri"/>
              <a:cs typeface="Calibri"/>
              <a:sym typeface="Calibri"/>
            </a:endParaRPr>
          </a:p>
          <a:p>
            <a:pPr marL="342900" lvl="0" indent="-342900">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rabicParenR"/>
            </a:pPr>
            <a:endParaRPr lang="en-US" sz="18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6E73FFC-9A59-4AF0-AA68-BAB0BD324AC2}"/>
              </a:ext>
            </a:extLst>
          </p:cNvPr>
          <p:cNvSpPr txBox="1"/>
          <p:nvPr/>
        </p:nvSpPr>
        <p:spPr>
          <a:xfrm>
            <a:off x="3023682" y="3067078"/>
            <a:ext cx="1181734" cy="276999"/>
          </a:xfrm>
          <a:prstGeom prst="rect">
            <a:avLst/>
          </a:prstGeom>
          <a:noFill/>
        </p:spPr>
        <p:txBody>
          <a:bodyPr wrap="none" rtlCol="0">
            <a:spAutoFit/>
          </a:bodyPr>
          <a:lstStyle/>
          <a:p>
            <a:r>
              <a:rPr lang="en-US" sz="1200" dirty="0"/>
              <a:t>Rio San Pedro</a:t>
            </a:r>
          </a:p>
        </p:txBody>
      </p:sp>
      <p:sp>
        <p:nvSpPr>
          <p:cNvPr id="10" name="TextBox 9">
            <a:extLst>
              <a:ext uri="{FF2B5EF4-FFF2-40B4-BE49-F238E27FC236}">
                <a16:creationId xmlns:a16="http://schemas.microsoft.com/office/drawing/2014/main" id="{6BC3C566-1A76-4E00-A72C-5C40B336BC58}"/>
              </a:ext>
            </a:extLst>
          </p:cNvPr>
          <p:cNvSpPr txBox="1"/>
          <p:nvPr/>
        </p:nvSpPr>
        <p:spPr>
          <a:xfrm>
            <a:off x="2449308" y="5505996"/>
            <a:ext cx="1061509" cy="276999"/>
          </a:xfrm>
          <a:prstGeom prst="rect">
            <a:avLst/>
          </a:prstGeom>
          <a:noFill/>
        </p:spPr>
        <p:txBody>
          <a:bodyPr wrap="none" rtlCol="0">
            <a:spAutoFit/>
          </a:bodyPr>
          <a:lstStyle/>
          <a:p>
            <a:r>
              <a:rPr lang="en-US" sz="1200" dirty="0"/>
              <a:t>Rio Santiago</a:t>
            </a:r>
          </a:p>
        </p:txBody>
      </p:sp>
    </p:spTree>
  </p:cSld>
  <p:clrMapOvr>
    <a:masterClrMapping/>
  </p:clrMapOvr>
  <p:transition spd="slow">
    <p:cut/>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TotalTime>
  <Words>2458</Words>
  <Application>Microsoft Office PowerPoint</Application>
  <PresentationFormat>Widescreen</PresentationFormat>
  <Paragraphs>506</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hydrospheric</dc:creator>
  <cp:lastModifiedBy>Bart Wickel</cp:lastModifiedBy>
  <cp:revision>56</cp:revision>
  <dcterms:modified xsi:type="dcterms:W3CDTF">2020-05-04T16:07:55Z</dcterms:modified>
</cp:coreProperties>
</file>