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8" r:id="rId2"/>
    <p:sldId id="267" r:id="rId3"/>
    <p:sldId id="262" r:id="rId4"/>
    <p:sldId id="263" r:id="rId5"/>
    <p:sldId id="257" r:id="rId6"/>
    <p:sldId id="260" r:id="rId7"/>
    <p:sldId id="261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A60B6-4D49-4E20-B53B-F9D0371F2CF5}" type="datetimeFigureOut">
              <a:rPr lang="en-150" smtClean="0"/>
              <a:t>05/05/2020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231E0-2965-4281-A3DE-7D4B1C2D85F6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0589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what you are showing here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231E0-2965-4281-A3DE-7D4B1C2D85F6}" type="slidenum">
              <a:rPr lang="en-150" smtClean="0"/>
              <a:t>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9904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would take only one colour for the dots in this slide. You show the differentiation in the next slide.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231E0-2965-4281-A3DE-7D4B1C2D85F6}" type="slidenum">
              <a:rPr lang="en-150" smtClean="0"/>
              <a:t>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919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would not mark </a:t>
            </a:r>
            <a:r>
              <a:rPr lang="en-GB" dirty="0" err="1"/>
              <a:t>Miedzywodzie</a:t>
            </a:r>
            <a:r>
              <a:rPr lang="en-GB" dirty="0"/>
              <a:t> here with a red dot, we have to check this location more carefully.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231E0-2965-4281-A3DE-7D4B1C2D85F6}" type="slidenum">
              <a:rPr lang="en-150" smtClean="0"/>
              <a:t>5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5292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8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9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5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8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7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1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11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2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7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16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0C5A-4C2C-4553-B851-C25FEB27835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6FEF-4A17-466E-AF34-9C163A9E6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hyperlink" Target="http://www.tylkonauka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47303" y="161909"/>
            <a:ext cx="10510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Catastrophic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costal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flooding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events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along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the southern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Baltic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Sea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coast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during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the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Late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sz="28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Holocene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545510" y="1110638"/>
            <a:ext cx="971427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Leszczyńska, 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Karolina</a:t>
            </a:r>
            <a:r>
              <a:rPr lang="pl-PL" sz="1400" b="1" i="1" baseline="30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Moskalewicz, 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Damian</a:t>
            </a:r>
            <a:r>
              <a:rPr lang="pl-PL" sz="1400" b="1" i="1" baseline="30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14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Stattegger</a:t>
            </a: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Karl</a:t>
            </a:r>
            <a:r>
              <a:rPr lang="pl-PL" sz="1400" b="1" i="1" baseline="30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Szczuciński, 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Witold</a:t>
            </a:r>
            <a:r>
              <a:rPr lang="pl-PL" sz="1400" b="1" i="1" baseline="30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baseline="30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GEOHAZARDS Lab, Institute of Geology, Adam Mickiewicz University in Poznan, </a:t>
            </a:r>
            <a:r>
              <a:rPr lang="en-GB" sz="14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ul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4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Bogumiła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Krygowskiego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12, 61-680 </a:t>
            </a:r>
            <a:r>
              <a:rPr lang="en-GB" sz="14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Poznań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Poland</a:t>
            </a:r>
          </a:p>
          <a:p>
            <a:pPr>
              <a:lnSpc>
                <a:spcPct val="107000"/>
              </a:lnSpc>
            </a:pPr>
            <a:r>
              <a:rPr lang="en-GB" sz="1400" b="1" i="1" baseline="30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Department of Geomorphology and Quaternary Geology, University 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sz="1400" b="1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Gdanskul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ul. </a:t>
            </a:r>
            <a:r>
              <a:rPr lang="en-GB" sz="1400" b="1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Bażyńskiego</a:t>
            </a:r>
            <a:r>
              <a:rPr lang="en-GB" sz="14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4, 80-952 </a:t>
            </a:r>
            <a:r>
              <a:rPr lang="en-GB" sz="14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Gdańsk</a:t>
            </a:r>
            <a:r>
              <a:rPr lang="en-GB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Poland</a:t>
            </a: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019323"/>
              </p:ext>
            </p:extLst>
          </p:nvPr>
        </p:nvGraphicFramePr>
        <p:xfrm>
          <a:off x="280559" y="167287"/>
          <a:ext cx="1264951" cy="144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orelDRAW" r:id="rId3" imgW="5373189" imgH="6140612" progId="CorelDraw.Graphic.18">
                  <p:embed/>
                </p:oleObj>
              </mc:Choice>
              <mc:Fallback>
                <p:oleObj name="CorelDRAW" r:id="rId3" imgW="5373189" imgH="6140612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559" y="167287"/>
                        <a:ext cx="1264951" cy="1445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8" y="2342782"/>
            <a:ext cx="4810308" cy="360773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29" y="2361308"/>
            <a:ext cx="4810308" cy="3607732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80559" y="6054187"/>
            <a:ext cx="1162172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Photographies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Examples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overwash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created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marine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inundation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assciated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storms</a:t>
            </a:r>
            <a:r>
              <a:rPr lang="en-GB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 the Polish coast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A) Jastarnia; B) Mechelinki. </a:t>
            </a:r>
          </a:p>
        </p:txBody>
      </p:sp>
    </p:spTree>
    <p:extLst>
      <p:ext uri="{BB962C8B-B14F-4D97-AF65-F5344CB8AC3E}">
        <p14:creationId xmlns:p14="http://schemas.microsoft.com/office/powerpoint/2010/main" val="361645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2871" y="516201"/>
            <a:ext cx="11526259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Conclusion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local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scale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ctr">
              <a:spcAft>
                <a:spcPts val="800"/>
              </a:spcAft>
            </a:pP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stage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CatFlood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Project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634" y="2103805"/>
            <a:ext cx="11621729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visual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inspection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decipher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 sandy event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layer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was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deposited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one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mulitple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To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account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micromorphological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analys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pl-PL" sz="20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37" indent="-285737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deposits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hypothesised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be of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catastrohic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origin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soil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peat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clasts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cf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ip-up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clasts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an important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diagnostic f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eature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37" indent="-285737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baseline="30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dating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proved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be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useful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tool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setting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time-frame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marine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inundation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OSL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sandy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material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from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layer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desirable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establish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exact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37" indent="-285737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37401" y="4952975"/>
            <a:ext cx="11621729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Reference:</a:t>
            </a:r>
          </a:p>
          <a:p>
            <a:pPr>
              <a:lnSpc>
                <a:spcPct val="107000"/>
              </a:lnSpc>
            </a:pP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Piotrowki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A., Szczuciński W., Sydor P.,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Kortys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B.,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Rzodkiewicz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M., Krzymińska J. 2017.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extreme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storm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surge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tsunami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the southern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Sea (Rogowo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NW Poland).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Geological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Quarterly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61, 973-986.</a:t>
            </a:r>
          </a:p>
          <a:p>
            <a:pPr>
              <a:lnSpc>
                <a:spcPct val="107000"/>
              </a:lnSpc>
            </a:pPr>
            <a:endParaRPr lang="pl-PL" sz="1600" i="1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Moskalewicz D., Szczuciński W., Mroczek P.,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Vaikutiene</a:t>
            </a:r>
            <a:r>
              <a:rPr lang="pl-PL" sz="1600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G. 2020.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record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extreme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storm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surges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Gulf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Gdańsk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pl-PL" sz="1600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Sea. Marine </a:t>
            </a:r>
            <a:r>
              <a:rPr lang="pl-PL" sz="1600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Geology</a:t>
            </a:r>
            <a:r>
              <a:rPr lang="pl-PL" sz="1600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600" i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4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76978" y="3606379"/>
            <a:ext cx="10984000" cy="315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Catastrophic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one of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main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forcing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agents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short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 and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-term co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stal system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changes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a major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threat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urbanized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areas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intensity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unexpected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marine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inundation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wor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ld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wide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changes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according to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fluctuations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climate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To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ongoing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alternations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magnitude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severity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co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stal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essential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decipher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long-time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records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past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localities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predestined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preservation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imprints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catastrophic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lying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marsh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areas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behind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dunes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river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mouth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	In 2019 Profesor Karl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Stattegger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from the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Geohazards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Lab (Adam Mickiewicz University)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launched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CatFlood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project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aim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project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reconstruct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chronology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intensity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catastrophic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coastal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 the southern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Poland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late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Holocene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embedded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relative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sea-level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history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17" y="754718"/>
            <a:ext cx="3466143" cy="25996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8" y="715394"/>
            <a:ext cx="3528096" cy="264607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-80022" y="3324027"/>
            <a:ext cx="2879623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Photo: K. Leszczyńska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8" y="756060"/>
            <a:ext cx="3473875" cy="2605407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32871" y="-79727"/>
            <a:ext cx="11526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aim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project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l-PL" sz="2800" b="1" i="1" u="sng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68595" y="551815"/>
            <a:ext cx="10962968" cy="1322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Marine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inundation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be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deciphered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rom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i)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usually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sandy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layers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organic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marsh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successions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ii)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palaeoecological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traces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marine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microorganisms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iii)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palaeo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-DNA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741" y="2515220"/>
            <a:ext cx="3760839" cy="282062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04853" y="5976966"/>
            <a:ext cx="2879623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form of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sandy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layer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peat</a:t>
            </a:r>
            <a:endParaRPr lang="pl-PL" sz="14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418874" y="5860029"/>
            <a:ext cx="2879623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Exemplary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DNA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chain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07000"/>
              </a:lnSpc>
            </a:pP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visualization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taken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from:</a:t>
            </a: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www.tylkonauka.pl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07000"/>
              </a:lnSpc>
            </a:pP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author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unknown</a:t>
            </a:r>
            <a:endParaRPr lang="pl-PL" sz="14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5"/>
          <a:stretch/>
        </p:blipFill>
        <p:spPr>
          <a:xfrm rot="5400000">
            <a:off x="7954545" y="2512395"/>
            <a:ext cx="3757889" cy="28292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t="5958" r="5107"/>
          <a:stretch/>
        </p:blipFill>
        <p:spPr>
          <a:xfrm>
            <a:off x="4336029" y="2060390"/>
            <a:ext cx="3216591" cy="374556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385189" y="5860030"/>
            <a:ext cx="2879623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Exemplary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diatom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 of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figure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from</a:t>
            </a: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Szczuciński et al. 2012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55688" y="1939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i)</a:t>
            </a:r>
            <a:endParaRPr lang="pl-PL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67013" y="193906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ii)</a:t>
            </a:r>
            <a:endParaRPr lang="pl-PL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921631" y="193906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iii)</a:t>
            </a:r>
            <a:endParaRPr lang="pl-PL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32871" y="-120036"/>
            <a:ext cx="11526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l-PL" sz="2800" b="1" i="1" u="sng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6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9627" y="748379"/>
            <a:ext cx="11307096" cy="195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CatFlood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project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investigate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catastrophic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Polish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Sea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5000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The southern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Sea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as:</a:t>
            </a:r>
          </a:p>
          <a:p>
            <a:pPr>
              <a:lnSpc>
                <a:spcPct val="107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i)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lying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marsh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areas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behind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dunes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active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river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mouth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environments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prone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archive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record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7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ii)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Polish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the southern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Sea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exposed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north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westerly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(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north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easterly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storms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7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iii)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negligible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tidal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forcing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bias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elevated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water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table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catastrophic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marine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inundations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332871" y="76526"/>
            <a:ext cx="11526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Selection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sites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17" y="2736285"/>
            <a:ext cx="8771095" cy="338302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0363" y="6147251"/>
            <a:ext cx="113070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Map of field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localities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visited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search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catastrophic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1600" b="1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Letter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denotes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M. – Międzywodzie, B. – Białogóra, K. – Karwia, O. – Ostrowo. 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Reference: Rogowo - 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Piotrowski et al. 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2017; Słone Łąki – Moskalewicz et al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2020   </a:t>
            </a:r>
            <a:endParaRPr lang="pl-PL" sz="1600" b="1" i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wal 10"/>
          <p:cNvSpPr/>
          <p:nvPr/>
        </p:nvSpPr>
        <p:spPr>
          <a:xfrm>
            <a:off x="5004619" y="4247535"/>
            <a:ext cx="963562" cy="4031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8" y="2945211"/>
            <a:ext cx="2651711" cy="9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2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040" y="537034"/>
            <a:ext cx="11526259" cy="215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Drilling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sampling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was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undertaken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21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sites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Polish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Sea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Green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dots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indicate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sites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hypothesised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be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marine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inundation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origin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was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Mechelinki, Jastarnia, Ostrowo, Darłowo, Dąbki, Chłopy,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Bagicz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Black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dots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denote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sites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storm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deposits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Słone Łąki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(Moskalewicz et al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., 2020)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Rogowo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(Piotrowski et al. 2017). </a:t>
            </a:r>
          </a:p>
          <a:p>
            <a:pPr>
              <a:lnSpc>
                <a:spcPct val="107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Red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dots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indicate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places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despite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topographically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areas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predestined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record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coastal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deposits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origin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32871" y="-122898"/>
            <a:ext cx="11526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regional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scale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49" y="2721483"/>
            <a:ext cx="8771095" cy="338302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0363" y="6147251"/>
            <a:ext cx="113070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Map of field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localities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visited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search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catastrophic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1600" b="1" i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Letter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denotes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M. – Międzywodzie, B. – Białogóra, K. – Karwia, O. – Ostrowo. 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Reference: Rogowo - 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Piotrowski et al. 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2017; Słone Łąki – Moskalewicz et al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2020   </a:t>
            </a:r>
            <a:endParaRPr lang="pl-PL" sz="1600" b="1" i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5004619" y="4247535"/>
            <a:ext cx="963562" cy="4031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18" y="2945211"/>
            <a:ext cx="2651711" cy="9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4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78125" y="775096"/>
            <a:ext cx="11526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southern Baltic Sea coast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relation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dominant wind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directions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09349-CCD6-4F2C-B252-904C13CA4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7" t="19513" r="16832" b="29546"/>
          <a:stretch/>
        </p:blipFill>
        <p:spPr>
          <a:xfrm>
            <a:off x="543118" y="1325690"/>
            <a:ext cx="3643263" cy="40726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9F2A33-EA8A-4E70-A834-085DEF24D0EA}"/>
              </a:ext>
            </a:extLst>
          </p:cNvPr>
          <p:cNvSpPr/>
          <p:nvPr/>
        </p:nvSpPr>
        <p:spPr>
          <a:xfrm>
            <a:off x="419327" y="5463343"/>
            <a:ext cx="54420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150" sz="1200" dirty="0"/>
              <a:t>https://geogermanykat.wordpress.com/2014/10/06/the-surface-winds-of-germany/</a:t>
            </a:r>
          </a:p>
        </p:txBody>
      </p:sp>
      <p:grpSp>
        <p:nvGrpSpPr>
          <p:cNvPr id="7" name="Gruppieren 1"/>
          <p:cNvGrpSpPr/>
          <p:nvPr/>
        </p:nvGrpSpPr>
        <p:grpSpPr>
          <a:xfrm>
            <a:off x="4733804" y="1620369"/>
            <a:ext cx="6760106" cy="3528183"/>
            <a:chOff x="0" y="1229758"/>
            <a:chExt cx="8982594" cy="5065890"/>
          </a:xfrm>
        </p:grpSpPr>
        <p:pic>
          <p:nvPicPr>
            <p:cNvPr id="8" name="Picture 8" descr="Image result for baltic se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" t="1435" r="82107" b="23021"/>
            <a:stretch/>
          </p:blipFill>
          <p:spPr bwMode="auto">
            <a:xfrm>
              <a:off x="0" y="1292573"/>
              <a:ext cx="1254034" cy="500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baltic se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6" t="41414" r="1587" b="1878"/>
            <a:stretch/>
          </p:blipFill>
          <p:spPr bwMode="auto">
            <a:xfrm>
              <a:off x="1133432" y="1229758"/>
              <a:ext cx="7849162" cy="501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 rot="1800000">
              <a:off x="1584737" y="3889847"/>
              <a:ext cx="2027212" cy="2243096"/>
            </a:xfrm>
            <a:prstGeom prst="rect">
              <a:avLst/>
            </a:prstGeom>
            <a:solidFill>
              <a:srgbClr val="FF0000">
                <a:alpha val="2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8"/>
            <p:cNvSpPr/>
            <p:nvPr/>
          </p:nvSpPr>
          <p:spPr>
            <a:xfrm rot="19800000">
              <a:off x="2881407" y="4304215"/>
              <a:ext cx="2080594" cy="1682504"/>
            </a:xfrm>
            <a:prstGeom prst="rect">
              <a:avLst/>
            </a:pr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0"/>
            <p:cNvSpPr/>
            <p:nvPr/>
          </p:nvSpPr>
          <p:spPr>
            <a:xfrm rot="1800000">
              <a:off x="4827507" y="2797276"/>
              <a:ext cx="683493" cy="3482158"/>
            </a:xfrm>
            <a:prstGeom prst="rect">
              <a:avLst/>
            </a:prstGeom>
            <a:solidFill>
              <a:srgbClr val="FF0000">
                <a:alpha val="2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feil nach unten 4"/>
            <p:cNvSpPr/>
            <p:nvPr/>
          </p:nvSpPr>
          <p:spPr>
            <a:xfrm rot="19826528">
              <a:off x="3565661" y="4354815"/>
              <a:ext cx="288000" cy="1224000"/>
            </a:xfrm>
            <a:prstGeom prst="downArrow">
              <a:avLst>
                <a:gd name="adj1" fmla="val 51545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feil nach unten 13"/>
            <p:cNvSpPr/>
            <p:nvPr/>
          </p:nvSpPr>
          <p:spPr>
            <a:xfrm rot="23400000">
              <a:off x="1950064" y="3602180"/>
              <a:ext cx="288172" cy="1820976"/>
            </a:xfrm>
            <a:prstGeom prst="downArrow">
              <a:avLst>
                <a:gd name="adj1" fmla="val 51545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feil nach unten 14"/>
            <p:cNvSpPr/>
            <p:nvPr/>
          </p:nvSpPr>
          <p:spPr>
            <a:xfrm rot="23400000">
              <a:off x="5391626" y="2959998"/>
              <a:ext cx="314706" cy="2602018"/>
            </a:xfrm>
            <a:prstGeom prst="downArrow">
              <a:avLst>
                <a:gd name="adj1" fmla="val 51545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feld 6"/>
            <p:cNvSpPr txBox="1"/>
            <p:nvPr/>
          </p:nvSpPr>
          <p:spPr>
            <a:xfrm rot="1752296">
              <a:off x="2470099" y="3937042"/>
              <a:ext cx="9156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deg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 rot="1752296">
              <a:off x="5191800" y="2829915"/>
              <a:ext cx="9156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deg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 rot="19726910">
              <a:off x="3514988" y="4121161"/>
              <a:ext cx="1043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330 </a:t>
              </a: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deg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332871" y="-122898"/>
            <a:ext cx="11526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regional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scale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4153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2871" y="103245"/>
            <a:ext cx="1152625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Darłowo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case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endParaRPr lang="pl-PL" sz="2800" b="1" i="1" u="sng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8" y="841911"/>
            <a:ext cx="11482525" cy="45609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13" y="4783271"/>
            <a:ext cx="3726427" cy="18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8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2871" y="260562"/>
            <a:ext cx="11526259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characteristics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event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layer</a:t>
            </a:r>
            <a:endParaRPr lang="pl-PL" sz="2800" b="1" i="1" u="sng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Darłowo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case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endParaRPr lang="pl-PL" sz="2800" b="1" i="1" u="sng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48627" y="1669832"/>
            <a:ext cx="115262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interprete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be of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marine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origin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consist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sand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layers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beds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deposited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otherwise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organic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succession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457178" indent="-45717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sand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beds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thin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landward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from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1 m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behind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dune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belt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few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centimetres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a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distance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200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metres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from the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dunes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457178" indent="-45717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laser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particle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size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analyses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revealed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multiple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fining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upward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layers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discrete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sand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beds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457178" indent="-45717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multiple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soil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peat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clasts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cf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ip-up-clasts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present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diagnostic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catastrophic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deposits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l-PL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78" indent="-45717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baseline="30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revealed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XIV and XIX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century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least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took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place; </a:t>
            </a:r>
            <a:endParaRPr lang="pl-PL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78" indent="-45717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aseline="30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210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Pb and </a:t>
            </a:r>
            <a:r>
              <a:rPr lang="pl-PL" sz="2000" baseline="30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Cs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measurements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established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accumulation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rate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upper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-most part of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succession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few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milimetres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per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year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178" indent="-45717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ongoing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analyses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 heavy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mineral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micromorphological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aseline="30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pl-PL" sz="2000" baseline="30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210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Pb/</a:t>
            </a:r>
            <a:r>
              <a:rPr lang="pl-PL" sz="2000" baseline="30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Cs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measurements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1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4298" y="2192299"/>
            <a:ext cx="11621729" cy="412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7" indent="-285737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southern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Baltic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Sea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coast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catastrophic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stal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usually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form of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sandy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layers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intercalated into peat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deposits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37" indent="-285737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preservation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potential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depends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instance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topographical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site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link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exposure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site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dominant wind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direction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preservation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potential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still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be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tested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000" dirty="0" smtClean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7" indent="-285737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sites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deposits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associated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marine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inundations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tend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be </a:t>
            </a:r>
            <a:r>
              <a:rPr lang="pl-PL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patchy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do not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spread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laterally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sea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long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distances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37" indent="-285737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limited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sedimentary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costal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flooding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be the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artefact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lack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topic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7" indent="-285737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7" indent="-285737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2870" y="447375"/>
            <a:ext cx="11526259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Conclusion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regional</a:t>
            </a:r>
            <a:r>
              <a:rPr lang="pl-PL" sz="2800" b="1" i="1" u="sng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scale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ctr">
              <a:spcAft>
                <a:spcPts val="800"/>
              </a:spcAft>
            </a:pP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stage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pl-PL" sz="2800" b="1" i="1" u="sng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CatFlood</a:t>
            </a:r>
            <a:r>
              <a:rPr lang="pl-PL" sz="2800" b="1" i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679108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1162</Words>
  <Application>Microsoft Office PowerPoint</Application>
  <PresentationFormat>Panoramiczny</PresentationFormat>
  <Paragraphs>76</Paragraphs>
  <Slides>10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Leszczynska</dc:creator>
  <cp:lastModifiedBy>Karolina Leszczynska</cp:lastModifiedBy>
  <cp:revision>70</cp:revision>
  <dcterms:created xsi:type="dcterms:W3CDTF">2020-04-28T06:30:02Z</dcterms:created>
  <dcterms:modified xsi:type="dcterms:W3CDTF">2020-05-05T05:00:33Z</dcterms:modified>
</cp:coreProperties>
</file>